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4"/>
  </p:notesMasterIdLst>
  <p:sldIdLst>
    <p:sldId id="326" r:id="rId2"/>
    <p:sldId id="327" r:id="rId3"/>
    <p:sldId id="282" r:id="rId4"/>
    <p:sldId id="291" r:id="rId5"/>
    <p:sldId id="284" r:id="rId6"/>
    <p:sldId id="289" r:id="rId7"/>
    <p:sldId id="283" r:id="rId8"/>
    <p:sldId id="285" r:id="rId9"/>
    <p:sldId id="295" r:id="rId10"/>
    <p:sldId id="288" r:id="rId11"/>
    <p:sldId id="286" r:id="rId12"/>
    <p:sldId id="296" r:id="rId13"/>
    <p:sldId id="292" r:id="rId14"/>
    <p:sldId id="290" r:id="rId15"/>
    <p:sldId id="287" r:id="rId16"/>
    <p:sldId id="293" r:id="rId17"/>
    <p:sldId id="294" r:id="rId18"/>
    <p:sldId id="329" r:id="rId19"/>
    <p:sldId id="330" r:id="rId20"/>
    <p:sldId id="332" r:id="rId21"/>
    <p:sldId id="333" r:id="rId22"/>
    <p:sldId id="336" r:id="rId23"/>
    <p:sldId id="331" r:id="rId24"/>
    <p:sldId id="334" r:id="rId25"/>
    <p:sldId id="338" r:id="rId26"/>
    <p:sldId id="335" r:id="rId27"/>
    <p:sldId id="337" r:id="rId28"/>
    <p:sldId id="343" r:id="rId29"/>
    <p:sldId id="339" r:id="rId30"/>
    <p:sldId id="340" r:id="rId31"/>
    <p:sldId id="341" r:id="rId32"/>
    <p:sldId id="342" r:id="rId33"/>
  </p:sldIdLst>
  <p:sldSz cx="12192000" cy="6858000"/>
  <p:notesSz cx="6858000" cy="9144000"/>
  <p:embeddedFontLst>
    <p:embeddedFont>
      <p:font typeface="Calibri" panose="020F0502020204030204" pitchFamily="34" charset="0"/>
      <p:regular r:id="rId35"/>
      <p:bold r:id="rId36"/>
      <p:italic r:id="rId37"/>
      <p:boldItalic r:id="rId38"/>
    </p:embeddedFont>
    <p:embeddedFont>
      <p:font typeface="Gill Sans" panose="020B0604020202020204" charset="0"/>
      <p:regular r:id="rId39"/>
      <p:bold r:id="rId40"/>
    </p:embeddedFont>
    <p:embeddedFont>
      <p:font typeface="Inter Light" panose="020B0502030000000004" pitchFamily="34" charset="0"/>
      <p:regular r:id="rId41"/>
    </p:embeddedFont>
    <p:embeddedFont>
      <p:font typeface="Inter SemiBold" panose="020B0502030000000004" pitchFamily="34" charset="0"/>
      <p:bold r:id="rId42"/>
    </p:embeddedFont>
    <p:embeddedFont>
      <p:font typeface="Open Sans Light" panose="020B0306030504020204" pitchFamily="34" charset="0"/>
      <p:regular r:id="rId43"/>
      <p:italic r:id="rId44"/>
    </p:embeddedFont>
    <p:embeddedFont>
      <p:font typeface="Rubik Light" panose="00000400000000000000" pitchFamily="2" charset="-79"/>
      <p:regular r:id="rId45"/>
      <p:italic r:id="rId46"/>
    </p:embeddedFont>
    <p:embeddedFont>
      <p:font typeface="Rubik Medium" panose="00000600000000000000" pitchFamily="2" charset="-79"/>
      <p:regular r:id="rId47"/>
      <p:italic r:id="rId48"/>
    </p:embeddedFont>
    <p:embeddedFont>
      <p:font typeface="Segoe UI Light" panose="020B0502040204020203" pitchFamily="34" charset="0"/>
      <p:regular r:id="rId49"/>
      <p:italic r:id="rId5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2 - Introduction + Team" id="{186B1E53-1085-4CE1-895E-0149A1FDD22C}">
          <p14:sldIdLst>
            <p14:sldId id="326"/>
            <p14:sldId id="327"/>
            <p14:sldId id="282"/>
            <p14:sldId id="291"/>
            <p14:sldId id="284"/>
            <p14:sldId id="289"/>
            <p14:sldId id="283"/>
            <p14:sldId id="285"/>
            <p14:sldId id="295"/>
            <p14:sldId id="288"/>
            <p14:sldId id="286"/>
            <p14:sldId id="296"/>
            <p14:sldId id="292"/>
            <p14:sldId id="290"/>
            <p14:sldId id="287"/>
            <p14:sldId id="293"/>
            <p14:sldId id="294"/>
            <p14:sldId id="329"/>
            <p14:sldId id="330"/>
            <p14:sldId id="332"/>
            <p14:sldId id="333"/>
            <p14:sldId id="336"/>
            <p14:sldId id="331"/>
            <p14:sldId id="334"/>
            <p14:sldId id="338"/>
            <p14:sldId id="335"/>
            <p14:sldId id="337"/>
            <p14:sldId id="343"/>
            <p14:sldId id="339"/>
            <p14:sldId id="340"/>
            <p14:sldId id="341"/>
            <p14:sldId id="342"/>
          </p14:sldIdLst>
        </p14:section>
      </p14:sectionLst>
    </p:ext>
    <p:ext uri="{EFAFB233-063F-42B5-8137-9DF3F51BA10A}">
      <p15:sldGuideLst xmlns:p15="http://schemas.microsoft.com/office/powerpoint/2012/main">
        <p15:guide id="1" orient="horz" pos="2160" userDrawn="1">
          <p15:clr>
            <a:srgbClr val="A4A3A4"/>
          </p15:clr>
        </p15:guide>
        <p15:guide id="3"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342"/>
    <a:srgbClr val="1C1E26"/>
    <a:srgbClr val="485F74"/>
    <a:srgbClr val="354655"/>
    <a:srgbClr val="C80000"/>
    <a:srgbClr val="85B31F"/>
    <a:srgbClr val="3C4052"/>
    <a:srgbClr val="D83C3C"/>
    <a:srgbClr val="935EBE"/>
    <a:srgbClr val="2A76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93" autoAdjust="0"/>
    <p:restoredTop sz="95652" autoAdjust="0"/>
  </p:normalViewPr>
  <p:slideViewPr>
    <p:cSldViewPr snapToGrid="0">
      <p:cViewPr>
        <p:scale>
          <a:sx n="75" d="100"/>
          <a:sy n="75" d="100"/>
        </p:scale>
        <p:origin x="1092" y="762"/>
      </p:cViewPr>
      <p:guideLst>
        <p:guide orient="horz" pos="2160"/>
        <p:guide pos="3840"/>
      </p:guideLst>
    </p:cSldViewPr>
  </p:slideViewPr>
  <p:outlineViewPr>
    <p:cViewPr>
      <p:scale>
        <a:sx n="75" d="100"/>
        <a:sy n="75" d="100"/>
      </p:scale>
      <p:origin x="0" y="0"/>
    </p:cViewPr>
  </p:outlineViewPr>
  <p:notesTextViewPr>
    <p:cViewPr>
      <p:scale>
        <a:sx n="200" d="100"/>
        <a:sy n="200" d="100"/>
      </p:scale>
      <p:origin x="0" y="0"/>
    </p:cViewPr>
  </p:notesTextViewPr>
  <p:sorterViewPr>
    <p:cViewPr varScale="1">
      <p:scale>
        <a:sx n="1" d="1"/>
        <a:sy n="1" d="1"/>
      </p:scale>
      <p:origin x="0" y="-64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font" Target="fonts/font8.fntdata"/><Relationship Id="rId47" Type="http://schemas.openxmlformats.org/officeDocument/2006/relationships/font" Target="fonts/font13.fntdata"/><Relationship Id="rId50" Type="http://schemas.openxmlformats.org/officeDocument/2006/relationships/font" Target="fonts/font1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4.fntdata"/><Relationship Id="rId46"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7.fntdata"/><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font" Target="fonts/font11.fntdata"/><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49"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0.fntdata"/><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font" Target="fonts/font14.fntdata"/><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3EED04-A4F0-49ED-B42E-211B56474E8D}" type="datetimeFigureOut">
              <a:rPr lang="en-US" smtClean="0"/>
              <a:t>7/7/2020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220CB7-DCA5-4E5B-97F1-300CDD8D2AAB}" type="slidenum">
              <a:rPr lang="en-US" smtClean="0"/>
              <a:t>‹#›</a:t>
            </a:fld>
            <a:endParaRPr lang="en-US"/>
          </a:p>
        </p:txBody>
      </p:sp>
    </p:spTree>
    <p:extLst>
      <p:ext uri="{BB962C8B-B14F-4D97-AF65-F5344CB8AC3E}">
        <p14:creationId xmlns:p14="http://schemas.microsoft.com/office/powerpoint/2010/main" val="3267183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12192000" cy="6858000"/>
          </a:xfrm>
          <a:prstGeom prst="rect">
            <a:avLst/>
          </a:prstGeom>
        </p:spPr>
        <p:txBody>
          <a:bodyPr/>
          <a:lstStyle>
            <a:lvl1pPr marL="0" indent="0">
              <a:buNone/>
              <a:defRPr/>
            </a:lvl1pPr>
          </a:lstStyle>
          <a:p>
            <a:r>
              <a:rPr lang="en-US" dirty="0"/>
              <a:t>Drag and Drop Image Here</a:t>
            </a:r>
          </a:p>
        </p:txBody>
      </p:sp>
    </p:spTree>
    <p:extLst>
      <p:ext uri="{BB962C8B-B14F-4D97-AF65-F5344CB8AC3E}">
        <p14:creationId xmlns:p14="http://schemas.microsoft.com/office/powerpoint/2010/main" val="3111469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21A684F9-7870-4833-8F7B-66988C2DDC3E}"/>
              </a:ext>
            </a:extLst>
          </p:cNvPr>
          <p:cNvSpPr/>
          <p:nvPr userDrawn="1"/>
        </p:nvSpPr>
        <p:spPr>
          <a:xfrm rot="5400000">
            <a:off x="5334000" y="-1012765"/>
            <a:ext cx="1524000" cy="3504705"/>
          </a:xfrm>
          <a:custGeom>
            <a:avLst/>
            <a:gdLst>
              <a:gd name="connsiteX0" fmla="*/ 0 w 1524000"/>
              <a:gd name="connsiteY0" fmla="*/ 0 h 3504705"/>
              <a:gd name="connsiteX1" fmla="*/ 109399 w 1524000"/>
              <a:gd name="connsiteY1" fmla="*/ 16696 h 3504705"/>
              <a:gd name="connsiteX2" fmla="*/ 1524000 w 1524000"/>
              <a:gd name="connsiteY2" fmla="*/ 1752352 h 3504705"/>
              <a:gd name="connsiteX3" fmla="*/ 109399 w 1524000"/>
              <a:gd name="connsiteY3" fmla="*/ 3488009 h 3504705"/>
              <a:gd name="connsiteX4" fmla="*/ 0 w 1524000"/>
              <a:gd name="connsiteY4" fmla="*/ 3504705 h 3504705"/>
              <a:gd name="connsiteX5" fmla="*/ 0 w 1524000"/>
              <a:gd name="connsiteY5" fmla="*/ 3040920 h 3504705"/>
              <a:gd name="connsiteX6" fmla="*/ 16896 w 1524000"/>
              <a:gd name="connsiteY6" fmla="*/ 3038342 h 3504705"/>
              <a:gd name="connsiteX7" fmla="*/ 1065008 w 1524000"/>
              <a:gd name="connsiteY7" fmla="*/ 1752352 h 3504705"/>
              <a:gd name="connsiteX8" fmla="*/ 16896 w 1524000"/>
              <a:gd name="connsiteY8" fmla="*/ 466363 h 3504705"/>
              <a:gd name="connsiteX9" fmla="*/ 0 w 1524000"/>
              <a:gd name="connsiteY9" fmla="*/ 463784 h 350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000" h="3504705">
                <a:moveTo>
                  <a:pt x="0" y="0"/>
                </a:moveTo>
                <a:lnTo>
                  <a:pt x="109399" y="16696"/>
                </a:lnTo>
                <a:cubicBezTo>
                  <a:pt x="916710" y="181896"/>
                  <a:pt x="1524000" y="896204"/>
                  <a:pt x="1524000" y="1752352"/>
                </a:cubicBezTo>
                <a:cubicBezTo>
                  <a:pt x="1524000" y="2608500"/>
                  <a:pt x="916710" y="3322809"/>
                  <a:pt x="109399" y="3488009"/>
                </a:cubicBezTo>
                <a:lnTo>
                  <a:pt x="0" y="3504705"/>
                </a:lnTo>
                <a:lnTo>
                  <a:pt x="0" y="3040920"/>
                </a:lnTo>
                <a:lnTo>
                  <a:pt x="16896" y="3038342"/>
                </a:lnTo>
                <a:cubicBezTo>
                  <a:pt x="615052" y="2915941"/>
                  <a:pt x="1065008" y="2386693"/>
                  <a:pt x="1065008" y="1752352"/>
                </a:cubicBezTo>
                <a:cubicBezTo>
                  <a:pt x="1065008" y="1118012"/>
                  <a:pt x="615052" y="588763"/>
                  <a:pt x="16896" y="466363"/>
                </a:cubicBezTo>
                <a:lnTo>
                  <a:pt x="0" y="463784"/>
                </a:lnTo>
                <a:close/>
              </a:path>
            </a:pathLst>
          </a:custGeom>
          <a:solidFill>
            <a:schemeClr val="bg1">
              <a:lumMod val="95000"/>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p:cNvSpPr>
            <a:spLocks noGrp="1"/>
          </p:cNvSpPr>
          <p:nvPr>
            <p:ph type="pic" sz="quarter" idx="10" hasCustomPrompt="1"/>
          </p:nvPr>
        </p:nvSpPr>
        <p:spPr>
          <a:xfrm>
            <a:off x="0" y="762001"/>
            <a:ext cx="5907314" cy="6095999"/>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6" name="Title 1"/>
          <p:cNvSpPr>
            <a:spLocks noGrp="1"/>
          </p:cNvSpPr>
          <p:nvPr>
            <p:ph type="title"/>
          </p:nvPr>
        </p:nvSpPr>
        <p:spPr>
          <a:xfrm>
            <a:off x="5936342" y="942734"/>
            <a:ext cx="5118100" cy="1132809"/>
          </a:xfrm>
          <a:prstGeom prst="rect">
            <a:avLst/>
          </a:prstGeom>
        </p:spPr>
        <p:txBody>
          <a:bodyPr/>
          <a:lstStyle>
            <a:lvl1pPr algn="l">
              <a:lnSpc>
                <a:spcPct val="90000"/>
              </a:lnSpc>
              <a:defRPr sz="4000" b="0" i="0">
                <a:solidFill>
                  <a:schemeClr val="bg1"/>
                </a:solidFill>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7" name="Text Placeholder 3"/>
          <p:cNvSpPr>
            <a:spLocks noGrp="1"/>
          </p:cNvSpPr>
          <p:nvPr>
            <p:ph type="body" sz="quarter" idx="11"/>
          </p:nvPr>
        </p:nvSpPr>
        <p:spPr>
          <a:xfrm>
            <a:off x="5936342" y="649501"/>
            <a:ext cx="34344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32334378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solidFill>
                  <a:schemeClr val="bg1"/>
                </a:solidFill>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9" name="Picture Placeholder 3"/>
          <p:cNvSpPr>
            <a:spLocks noGrp="1"/>
          </p:cNvSpPr>
          <p:nvPr>
            <p:ph type="pic" sz="quarter" idx="11" hasCustomPrompt="1"/>
          </p:nvPr>
        </p:nvSpPr>
        <p:spPr>
          <a:xfrm>
            <a:off x="0" y="1756229"/>
            <a:ext cx="12191999" cy="2583543"/>
          </a:xfrm>
          <a:prstGeom prst="rect">
            <a:avLst/>
          </a:prstGeom>
          <a:solidFill>
            <a:schemeClr val="bg1">
              <a:lumMod val="85000"/>
            </a:schemeClr>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12020370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3" name="Rectangle 2"/>
          <p:cNvSpPr/>
          <p:nvPr userDrawn="1"/>
        </p:nvSpPr>
        <p:spPr>
          <a:xfrm>
            <a:off x="0" y="2402116"/>
            <a:ext cx="12192000" cy="4455884"/>
          </a:xfrm>
          <a:prstGeom prst="rect">
            <a:avLst/>
          </a:prstGeom>
          <a:gradFill>
            <a:gsLst>
              <a:gs pos="20000">
                <a:schemeClr val="accent1"/>
              </a:gs>
              <a:gs pos="98000">
                <a:schemeClr val="accent5"/>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solidFill>
                  <a:schemeClr val="bg1"/>
                </a:solidFill>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9" name="Picture Placeholder 4"/>
          <p:cNvSpPr>
            <a:spLocks noGrp="1"/>
          </p:cNvSpPr>
          <p:nvPr>
            <p:ph type="pic" sz="quarter" idx="11" hasCustomPrompt="1"/>
          </p:nvPr>
        </p:nvSpPr>
        <p:spPr>
          <a:xfrm>
            <a:off x="745671" y="1720585"/>
            <a:ext cx="3826329" cy="5137415"/>
          </a:xfrm>
          <a:prstGeom prst="rect">
            <a:avLst/>
          </a:prstGeom>
          <a:noFill/>
          <a:effectLst>
            <a:outerShdw blurRad="1270000" sx="102000" sy="102000" algn="ctr" rotWithShape="0">
              <a:prstClr val="black">
                <a:alpha val="35000"/>
              </a:prstClr>
            </a:outerShdw>
          </a:effectLst>
        </p:spPr>
        <p:txBody>
          <a:bodyPr anchor="ct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15872945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6400800" y="-1"/>
            <a:ext cx="5791200" cy="6473371"/>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p:txBody>
      </p:sp>
      <p:sp>
        <p:nvSpPr>
          <p:cNvPr id="6" name="Title 1"/>
          <p:cNvSpPr>
            <a:spLocks noGrp="1"/>
          </p:cNvSpPr>
          <p:nvPr>
            <p:ph type="title"/>
          </p:nvPr>
        </p:nvSpPr>
        <p:spPr>
          <a:xfrm>
            <a:off x="847271" y="1044334"/>
            <a:ext cx="5118100" cy="1132809"/>
          </a:xfrm>
          <a:prstGeom prst="rect">
            <a:avLst/>
          </a:prstGeom>
        </p:spPr>
        <p:txBody>
          <a:bodyPr/>
          <a:lstStyle>
            <a:lvl1pPr algn="l">
              <a:lnSpc>
                <a:spcPct val="90000"/>
              </a:lnSpc>
              <a:defRPr sz="4000" b="0" i="0">
                <a:solidFill>
                  <a:schemeClr val="bg1"/>
                </a:solidFill>
                <a:latin typeface="+mj-lt"/>
              </a:defRPr>
            </a:lvl1pPr>
          </a:lstStyle>
          <a:p>
            <a:r>
              <a:rPr lang="en-US" dirty="0"/>
              <a:t>Click to edit Master title style</a:t>
            </a:r>
          </a:p>
        </p:txBody>
      </p:sp>
      <p:sp>
        <p:nvSpPr>
          <p:cNvPr id="7" name="Text Placeholder 3"/>
          <p:cNvSpPr>
            <a:spLocks noGrp="1"/>
          </p:cNvSpPr>
          <p:nvPr>
            <p:ph type="body" sz="quarter" idx="11"/>
          </p:nvPr>
        </p:nvSpPr>
        <p:spPr>
          <a:xfrm>
            <a:off x="847271" y="751101"/>
            <a:ext cx="34344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509400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9" name="Picture Placeholder 3"/>
          <p:cNvSpPr>
            <a:spLocks noGrp="1"/>
          </p:cNvSpPr>
          <p:nvPr>
            <p:ph type="pic" sz="quarter" idx="11" hasCustomPrompt="1"/>
          </p:nvPr>
        </p:nvSpPr>
        <p:spPr>
          <a:xfrm>
            <a:off x="0" y="1"/>
            <a:ext cx="12191999" cy="4028660"/>
          </a:xfrm>
          <a:prstGeom prst="rect">
            <a:avLst/>
          </a:prstGeom>
          <a:solidFill>
            <a:schemeClr val="bg1">
              <a:lumMod val="85000"/>
              <a:alpha val="20000"/>
            </a:schemeClr>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3986415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12" name="Picture Placeholder 9"/>
          <p:cNvSpPr>
            <a:spLocks noGrp="1"/>
          </p:cNvSpPr>
          <p:nvPr>
            <p:ph type="pic" sz="quarter" idx="13" hasCustomPrompt="1"/>
          </p:nvPr>
        </p:nvSpPr>
        <p:spPr>
          <a:xfrm>
            <a:off x="501263" y="2409198"/>
            <a:ext cx="1832359" cy="2039590"/>
          </a:xfrm>
          <a:prstGeom prst="rect">
            <a:avLst/>
          </a:prstGeom>
          <a:solidFill>
            <a:schemeClr val="bg1">
              <a:lumMod val="95000"/>
              <a:alpha val="10000"/>
            </a:schemeClr>
          </a:solidFill>
          <a:effectLst>
            <a:outerShdw blurRad="1270000" sx="101000" sy="101000" algn="ctr" rotWithShape="0">
              <a:prstClr val="black">
                <a:alpha val="39000"/>
              </a:prstClr>
            </a:outerShdw>
          </a:effectLst>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14" name="Picture Placeholder 9"/>
          <p:cNvSpPr>
            <a:spLocks noGrp="1"/>
          </p:cNvSpPr>
          <p:nvPr>
            <p:ph type="pic" sz="quarter" idx="15" hasCustomPrompt="1"/>
          </p:nvPr>
        </p:nvSpPr>
        <p:spPr>
          <a:xfrm>
            <a:off x="9858377" y="2409198"/>
            <a:ext cx="1832359" cy="2039590"/>
          </a:xfrm>
          <a:prstGeom prst="rect">
            <a:avLst/>
          </a:prstGeom>
          <a:solidFill>
            <a:schemeClr val="bg1">
              <a:lumMod val="95000"/>
              <a:alpha val="10000"/>
            </a:schemeClr>
          </a:solidFill>
          <a:effectLst>
            <a:outerShdw blurRad="1270000" sx="101000" sy="101000" algn="ctr" rotWithShape="0">
              <a:prstClr val="black">
                <a:alpha val="39000"/>
              </a:prstClr>
            </a:outerShdw>
          </a:effectLst>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solidFill>
                  <a:schemeClr val="bg1"/>
                </a:solidFill>
                <a:latin typeface="+mj-lt"/>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1" name="Picture Placeholder 9"/>
          <p:cNvSpPr>
            <a:spLocks noGrp="1"/>
          </p:cNvSpPr>
          <p:nvPr>
            <p:ph type="pic" sz="quarter" idx="12" hasCustomPrompt="1"/>
          </p:nvPr>
        </p:nvSpPr>
        <p:spPr>
          <a:xfrm>
            <a:off x="2333622" y="2106581"/>
            <a:ext cx="2376111" cy="2644837"/>
          </a:xfrm>
          <a:prstGeom prst="rect">
            <a:avLst/>
          </a:prstGeom>
          <a:solidFill>
            <a:schemeClr val="bg1">
              <a:lumMod val="95000"/>
              <a:alpha val="10000"/>
            </a:schemeClr>
          </a:solidFill>
          <a:effectLst>
            <a:outerShdw blurRad="1270000" sx="101000" sy="101000" algn="ctr" rotWithShape="0">
              <a:prstClr val="black">
                <a:alpha val="39000"/>
              </a:prstClr>
            </a:outerShdw>
          </a:effectLst>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13" name="Picture Placeholder 9"/>
          <p:cNvSpPr>
            <a:spLocks noGrp="1"/>
          </p:cNvSpPr>
          <p:nvPr>
            <p:ph type="pic" sz="quarter" idx="14" hasCustomPrompt="1"/>
          </p:nvPr>
        </p:nvSpPr>
        <p:spPr>
          <a:xfrm>
            <a:off x="7482266" y="2106581"/>
            <a:ext cx="2376111" cy="2644837"/>
          </a:xfrm>
          <a:prstGeom prst="rect">
            <a:avLst/>
          </a:prstGeom>
          <a:solidFill>
            <a:schemeClr val="bg1">
              <a:lumMod val="95000"/>
              <a:alpha val="10000"/>
            </a:schemeClr>
          </a:solidFill>
          <a:effectLst>
            <a:outerShdw blurRad="1270000" sx="101000" sy="101000" algn="ctr" rotWithShape="0">
              <a:prstClr val="black">
                <a:alpha val="39000"/>
              </a:prstClr>
            </a:outerShdw>
          </a:effectLst>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10" name="Picture Placeholder 9"/>
          <p:cNvSpPr>
            <a:spLocks noGrp="1"/>
          </p:cNvSpPr>
          <p:nvPr>
            <p:ph type="pic" sz="quarter" idx="11" hasCustomPrompt="1"/>
          </p:nvPr>
        </p:nvSpPr>
        <p:spPr>
          <a:xfrm>
            <a:off x="4709733" y="1930399"/>
            <a:ext cx="2772533" cy="3086093"/>
          </a:xfrm>
          <a:prstGeom prst="rect">
            <a:avLst/>
          </a:prstGeom>
          <a:solidFill>
            <a:schemeClr val="bg1">
              <a:lumMod val="95000"/>
              <a:alpha val="10000"/>
            </a:schemeClr>
          </a:solidFill>
          <a:effectLst>
            <a:outerShdw blurRad="1270000" sx="101000" sy="101000" algn="ctr" rotWithShape="0">
              <a:prstClr val="black">
                <a:alpha val="39000"/>
              </a:prstClr>
            </a:outerShdw>
          </a:effectLst>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27322141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23_Custom Layout">
    <p:bg>
      <p:bgPr>
        <a:gradFill>
          <a:gsLst>
            <a:gs pos="21000">
              <a:schemeClr val="accent1">
                <a:alpha val="73000"/>
              </a:schemeClr>
            </a:gs>
            <a:gs pos="98000">
              <a:schemeClr val="accent5">
                <a:lumMod val="75000"/>
              </a:schemeClr>
            </a:gs>
          </a:gsLst>
          <a:lin ang="2700000" scaled="1"/>
        </a:gra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8490857" cy="68580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9635160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2" name="Rectangle 1"/>
          <p:cNvSpPr/>
          <p:nvPr userDrawn="1"/>
        </p:nvSpPr>
        <p:spPr>
          <a:xfrm>
            <a:off x="0" y="0"/>
            <a:ext cx="3911601" cy="6858000"/>
          </a:xfrm>
          <a:prstGeom prst="rect">
            <a:avLst/>
          </a:prstGeom>
          <a:gradFill flip="none" rotWithShape="1">
            <a:gsLst>
              <a:gs pos="0">
                <a:schemeClr val="accent1"/>
              </a:gs>
              <a:gs pos="100000">
                <a:schemeClr val="accent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3"/>
          <p:cNvSpPr>
            <a:spLocks noGrp="1"/>
          </p:cNvSpPr>
          <p:nvPr>
            <p:ph type="pic" sz="quarter" idx="10" hasCustomPrompt="1"/>
          </p:nvPr>
        </p:nvSpPr>
        <p:spPr>
          <a:xfrm>
            <a:off x="3911601" y="0"/>
            <a:ext cx="3619499" cy="68580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3" name="Title 1"/>
          <p:cNvSpPr>
            <a:spLocks noGrp="1"/>
          </p:cNvSpPr>
          <p:nvPr>
            <p:ph type="title"/>
          </p:nvPr>
        </p:nvSpPr>
        <p:spPr>
          <a:xfrm>
            <a:off x="571500" y="2219992"/>
            <a:ext cx="3434443" cy="1922688"/>
          </a:xfrm>
          <a:prstGeom prst="rect">
            <a:avLst/>
          </a:prstGeom>
        </p:spPr>
        <p:txBody>
          <a:bodyPr/>
          <a:lstStyle>
            <a:lvl1pPr algn="l">
              <a:lnSpc>
                <a:spcPct val="90000"/>
              </a:lnSpc>
              <a:defRPr sz="4000" b="0" i="0">
                <a:solidFill>
                  <a:schemeClr val="bg1"/>
                </a:solidFill>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5" name="Text Placeholder 3"/>
          <p:cNvSpPr>
            <a:spLocks noGrp="1"/>
          </p:cNvSpPr>
          <p:nvPr>
            <p:ph type="body" sz="quarter" idx="11"/>
          </p:nvPr>
        </p:nvSpPr>
        <p:spPr>
          <a:xfrm>
            <a:off x="571500" y="1926759"/>
            <a:ext cx="3434443" cy="390525"/>
          </a:xfrm>
          <a:prstGeom prst="rect">
            <a:avLst/>
          </a:prstGeom>
        </p:spPr>
        <p:txBody>
          <a:bodyPr/>
          <a:lstStyle>
            <a:lvl1pPr marL="0" indent="0" algn="l">
              <a:buNone/>
              <a:defRPr sz="1400" b="0" i="0" spc="300">
                <a:solidFill>
                  <a:schemeClr val="bg1"/>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15692601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solidFill>
                  <a:schemeClr val="bg1"/>
                </a:solidFill>
                <a:latin typeface="+mj-lt"/>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Picture Placeholder 9"/>
          <p:cNvSpPr>
            <a:spLocks noGrp="1"/>
          </p:cNvSpPr>
          <p:nvPr>
            <p:ph type="pic" sz="quarter" idx="11" hasCustomPrompt="1"/>
          </p:nvPr>
        </p:nvSpPr>
        <p:spPr>
          <a:xfrm>
            <a:off x="571499" y="1841494"/>
            <a:ext cx="3768271" cy="4138392"/>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16961737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4859678" y="575865"/>
            <a:ext cx="2431111" cy="2433127"/>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5" name="Picture Placeholder 3"/>
          <p:cNvSpPr>
            <a:spLocks noGrp="1"/>
          </p:cNvSpPr>
          <p:nvPr>
            <p:ph type="pic" sz="quarter" idx="11" hasCustomPrompt="1"/>
          </p:nvPr>
        </p:nvSpPr>
        <p:spPr>
          <a:xfrm>
            <a:off x="7973006" y="575865"/>
            <a:ext cx="2431111" cy="2433127"/>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6" name="Picture Placeholder 3"/>
          <p:cNvSpPr>
            <a:spLocks noGrp="1"/>
          </p:cNvSpPr>
          <p:nvPr>
            <p:ph type="pic" sz="quarter" idx="12" hasCustomPrompt="1"/>
          </p:nvPr>
        </p:nvSpPr>
        <p:spPr>
          <a:xfrm>
            <a:off x="4859678" y="3600556"/>
            <a:ext cx="2431111" cy="2433127"/>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7" name="Picture Placeholder 3"/>
          <p:cNvSpPr>
            <a:spLocks noGrp="1"/>
          </p:cNvSpPr>
          <p:nvPr>
            <p:ph type="pic" sz="quarter" idx="13" hasCustomPrompt="1"/>
          </p:nvPr>
        </p:nvSpPr>
        <p:spPr>
          <a:xfrm>
            <a:off x="7973006" y="3600556"/>
            <a:ext cx="2431111" cy="2433127"/>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8" name="Title 1"/>
          <p:cNvSpPr>
            <a:spLocks noGrp="1"/>
          </p:cNvSpPr>
          <p:nvPr>
            <p:ph type="title"/>
          </p:nvPr>
        </p:nvSpPr>
        <p:spPr>
          <a:xfrm>
            <a:off x="571500" y="2219992"/>
            <a:ext cx="3434443" cy="1922688"/>
          </a:xfrm>
          <a:prstGeom prst="rect">
            <a:avLst/>
          </a:prstGeom>
        </p:spPr>
        <p:txBody>
          <a:bodyPr/>
          <a:lstStyle>
            <a:lvl1pPr algn="l">
              <a:lnSpc>
                <a:spcPct val="90000"/>
              </a:lnSpc>
              <a:defRPr sz="4000" b="0" i="0">
                <a:solidFill>
                  <a:schemeClr val="bg1"/>
                </a:solidFill>
                <a:latin typeface="+mj-lt"/>
              </a:defRPr>
            </a:lvl1pPr>
          </a:lstStyle>
          <a:p>
            <a:r>
              <a:rPr lang="en-US" dirty="0"/>
              <a:t>Click to edit Master title style</a:t>
            </a:r>
          </a:p>
        </p:txBody>
      </p:sp>
      <p:sp>
        <p:nvSpPr>
          <p:cNvPr id="9" name="Text Placeholder 3"/>
          <p:cNvSpPr>
            <a:spLocks noGrp="1"/>
          </p:cNvSpPr>
          <p:nvPr>
            <p:ph type="body" sz="quarter" idx="14"/>
          </p:nvPr>
        </p:nvSpPr>
        <p:spPr>
          <a:xfrm>
            <a:off x="571500" y="1926759"/>
            <a:ext cx="34344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26047172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solidFill>
                  <a:schemeClr val="bg1"/>
                </a:solidFill>
                <a:latin typeface="Inter SemiBold" panose="020B0502030000000004" pitchFamily="34" charset="0"/>
                <a:cs typeface="Poppins" panose="02000000000000000000" pitchFamily="2" charset="0"/>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71670997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solidFill>
                  <a:schemeClr val="bg1"/>
                </a:solidFill>
                <a:latin typeface="+mj-lt"/>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Picture Placeholder 9"/>
          <p:cNvSpPr>
            <a:spLocks noGrp="1"/>
          </p:cNvSpPr>
          <p:nvPr>
            <p:ph type="pic" sz="quarter" idx="11" hasCustomPrompt="1"/>
          </p:nvPr>
        </p:nvSpPr>
        <p:spPr>
          <a:xfrm>
            <a:off x="1882179" y="2398926"/>
            <a:ext cx="1892390" cy="1891013"/>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14" name="Freeform: Shape 13"/>
          <p:cNvSpPr/>
          <p:nvPr userDrawn="1"/>
        </p:nvSpPr>
        <p:spPr>
          <a:xfrm>
            <a:off x="1630378" y="2154905"/>
            <a:ext cx="2389868" cy="2389868"/>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5" name="Picture Placeholder 9"/>
          <p:cNvSpPr>
            <a:spLocks noGrp="1"/>
          </p:cNvSpPr>
          <p:nvPr>
            <p:ph type="pic" sz="quarter" idx="12" hasCustomPrompt="1"/>
          </p:nvPr>
        </p:nvSpPr>
        <p:spPr>
          <a:xfrm>
            <a:off x="8236526" y="2373759"/>
            <a:ext cx="1892390" cy="1891013"/>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16" name="Freeform: Shape 15"/>
          <p:cNvSpPr/>
          <p:nvPr userDrawn="1"/>
        </p:nvSpPr>
        <p:spPr>
          <a:xfrm>
            <a:off x="7984725" y="2129738"/>
            <a:ext cx="2389868" cy="2389868"/>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9" name="Picture Placeholder 9"/>
          <p:cNvSpPr>
            <a:spLocks noGrp="1"/>
          </p:cNvSpPr>
          <p:nvPr>
            <p:ph type="pic" sz="quarter" idx="13" hasCustomPrompt="1"/>
          </p:nvPr>
        </p:nvSpPr>
        <p:spPr>
          <a:xfrm>
            <a:off x="4812584" y="2169224"/>
            <a:ext cx="2393953" cy="2392211"/>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20" name="Freeform: Shape 19"/>
          <p:cNvSpPr/>
          <p:nvPr userDrawn="1"/>
        </p:nvSpPr>
        <p:spPr>
          <a:xfrm>
            <a:off x="4490844" y="1853689"/>
            <a:ext cx="3023283" cy="3023283"/>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Tree>
    <p:extLst>
      <p:ext uri="{BB962C8B-B14F-4D97-AF65-F5344CB8AC3E}">
        <p14:creationId xmlns:p14="http://schemas.microsoft.com/office/powerpoint/2010/main" val="41832539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3051048" y="2220686"/>
            <a:ext cx="3044952" cy="463731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4" name="Picture Placeholder 2"/>
          <p:cNvSpPr>
            <a:spLocks noGrp="1"/>
          </p:cNvSpPr>
          <p:nvPr>
            <p:ph type="pic" sz="quarter" idx="11" hasCustomPrompt="1"/>
          </p:nvPr>
        </p:nvSpPr>
        <p:spPr>
          <a:xfrm>
            <a:off x="0" y="0"/>
            <a:ext cx="3044952" cy="463731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5" name="Picture Placeholder 2"/>
          <p:cNvSpPr>
            <a:spLocks noGrp="1"/>
          </p:cNvSpPr>
          <p:nvPr>
            <p:ph type="pic" sz="quarter" idx="12" hasCustomPrompt="1"/>
          </p:nvPr>
        </p:nvSpPr>
        <p:spPr>
          <a:xfrm>
            <a:off x="9147048" y="2220686"/>
            <a:ext cx="3044952" cy="463731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6" name="Picture Placeholder 2"/>
          <p:cNvSpPr>
            <a:spLocks noGrp="1"/>
          </p:cNvSpPr>
          <p:nvPr>
            <p:ph type="pic" sz="quarter" idx="13" hasCustomPrompt="1"/>
          </p:nvPr>
        </p:nvSpPr>
        <p:spPr>
          <a:xfrm>
            <a:off x="6096000" y="0"/>
            <a:ext cx="3044952" cy="463731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411788775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4" name="Picture Placeholder 2"/>
          <p:cNvSpPr>
            <a:spLocks noGrp="1"/>
          </p:cNvSpPr>
          <p:nvPr>
            <p:ph type="pic" sz="quarter" idx="11" hasCustomPrompt="1"/>
          </p:nvPr>
        </p:nvSpPr>
        <p:spPr>
          <a:xfrm>
            <a:off x="0" y="0"/>
            <a:ext cx="3044952" cy="686276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6" name="Picture Placeholder 2"/>
          <p:cNvSpPr>
            <a:spLocks noGrp="1"/>
          </p:cNvSpPr>
          <p:nvPr>
            <p:ph type="pic" sz="quarter" idx="13" hasCustomPrompt="1"/>
          </p:nvPr>
        </p:nvSpPr>
        <p:spPr>
          <a:xfrm>
            <a:off x="6096000" y="0"/>
            <a:ext cx="3044952" cy="686276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33724784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solidFill>
                  <a:schemeClr val="bg1"/>
                </a:solidFill>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Picture Placeholder 9"/>
          <p:cNvSpPr>
            <a:spLocks noGrp="1"/>
          </p:cNvSpPr>
          <p:nvPr>
            <p:ph type="pic" sz="quarter" idx="11" hasCustomPrompt="1"/>
          </p:nvPr>
        </p:nvSpPr>
        <p:spPr>
          <a:xfrm>
            <a:off x="1153085" y="1790527"/>
            <a:ext cx="1289746" cy="1289746"/>
          </a:xfrm>
          <a:prstGeom prst="ellipse">
            <a:avLst/>
          </a:prstGeom>
        </p:spPr>
        <p:txBody>
          <a:bodyPr/>
          <a:lstStyle>
            <a:lvl1pPr marL="0" indent="0">
              <a:buFont typeface="Arial" panose="020B0604020202020204" pitchFamily="34" charset="0"/>
              <a:buNone/>
              <a:defRPr sz="2000"/>
            </a:lvl1pPr>
          </a:lstStyle>
          <a:p>
            <a:r>
              <a:rPr lang="en-US" dirty="0"/>
              <a:t>Pict</a:t>
            </a:r>
          </a:p>
        </p:txBody>
      </p:sp>
      <p:sp>
        <p:nvSpPr>
          <p:cNvPr id="20" name="Freeform: Shape 19"/>
          <p:cNvSpPr/>
          <p:nvPr userDrawn="1"/>
        </p:nvSpPr>
        <p:spPr>
          <a:xfrm>
            <a:off x="970100" y="1609413"/>
            <a:ext cx="1655716" cy="1655716"/>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Picture Placeholder 9"/>
          <p:cNvSpPr>
            <a:spLocks noGrp="1"/>
          </p:cNvSpPr>
          <p:nvPr>
            <p:ph type="pic" sz="quarter" idx="12" hasCustomPrompt="1"/>
          </p:nvPr>
        </p:nvSpPr>
        <p:spPr>
          <a:xfrm>
            <a:off x="3970308" y="1790527"/>
            <a:ext cx="1289746" cy="1289746"/>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vl1pPr>
          </a:lstStyle>
          <a:p>
            <a:r>
              <a:rPr lang="en-US" dirty="0"/>
              <a:t>Pict</a:t>
            </a:r>
          </a:p>
        </p:txBody>
      </p:sp>
      <p:sp>
        <p:nvSpPr>
          <p:cNvPr id="22" name="Freeform: Shape 21"/>
          <p:cNvSpPr/>
          <p:nvPr userDrawn="1"/>
        </p:nvSpPr>
        <p:spPr>
          <a:xfrm>
            <a:off x="3787323" y="1609413"/>
            <a:ext cx="1655716" cy="1655716"/>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icture Placeholder 9"/>
          <p:cNvSpPr>
            <a:spLocks noGrp="1"/>
          </p:cNvSpPr>
          <p:nvPr>
            <p:ph type="pic" sz="quarter" idx="13" hasCustomPrompt="1"/>
          </p:nvPr>
        </p:nvSpPr>
        <p:spPr>
          <a:xfrm>
            <a:off x="6787531" y="1790527"/>
            <a:ext cx="1289746" cy="1289746"/>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sz="2000"/>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Pict</a:t>
            </a:r>
          </a:p>
          <a:p>
            <a:endParaRPr lang="en-US" dirty="0"/>
          </a:p>
        </p:txBody>
      </p:sp>
      <p:sp>
        <p:nvSpPr>
          <p:cNvPr id="24" name="Freeform: Shape 23"/>
          <p:cNvSpPr/>
          <p:nvPr userDrawn="1"/>
        </p:nvSpPr>
        <p:spPr>
          <a:xfrm>
            <a:off x="6604546" y="1609413"/>
            <a:ext cx="1655716" cy="1655716"/>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Picture Placeholder 9"/>
          <p:cNvSpPr>
            <a:spLocks noGrp="1"/>
          </p:cNvSpPr>
          <p:nvPr>
            <p:ph type="pic" sz="quarter" idx="14" hasCustomPrompt="1"/>
          </p:nvPr>
        </p:nvSpPr>
        <p:spPr>
          <a:xfrm>
            <a:off x="9604754" y="1790527"/>
            <a:ext cx="1289746" cy="1289746"/>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sz="2000"/>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Pict</a:t>
            </a:r>
          </a:p>
          <a:p>
            <a:endParaRPr lang="en-US" dirty="0"/>
          </a:p>
        </p:txBody>
      </p:sp>
      <p:sp>
        <p:nvSpPr>
          <p:cNvPr id="26" name="Freeform: Shape 25"/>
          <p:cNvSpPr/>
          <p:nvPr userDrawn="1"/>
        </p:nvSpPr>
        <p:spPr>
          <a:xfrm>
            <a:off x="9421769" y="1609413"/>
            <a:ext cx="1655716" cy="1655716"/>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Picture Placeholder 9"/>
          <p:cNvSpPr>
            <a:spLocks noGrp="1"/>
          </p:cNvSpPr>
          <p:nvPr>
            <p:ph type="pic" sz="quarter" idx="15" hasCustomPrompt="1"/>
          </p:nvPr>
        </p:nvSpPr>
        <p:spPr>
          <a:xfrm>
            <a:off x="1153085" y="4239123"/>
            <a:ext cx="1289746" cy="1289746"/>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sz="2000"/>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Pict</a:t>
            </a:r>
          </a:p>
        </p:txBody>
      </p:sp>
      <p:sp>
        <p:nvSpPr>
          <p:cNvPr id="36" name="Freeform: Shape 35"/>
          <p:cNvSpPr/>
          <p:nvPr userDrawn="1"/>
        </p:nvSpPr>
        <p:spPr>
          <a:xfrm>
            <a:off x="970100" y="4058009"/>
            <a:ext cx="1655716" cy="1655716"/>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a:p>
        </p:txBody>
      </p:sp>
      <p:sp>
        <p:nvSpPr>
          <p:cNvPr id="37" name="Picture Placeholder 9"/>
          <p:cNvSpPr>
            <a:spLocks noGrp="1"/>
          </p:cNvSpPr>
          <p:nvPr>
            <p:ph type="pic" sz="quarter" idx="16" hasCustomPrompt="1"/>
          </p:nvPr>
        </p:nvSpPr>
        <p:spPr>
          <a:xfrm>
            <a:off x="3970308" y="4239123"/>
            <a:ext cx="1289746" cy="1289746"/>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sz="2000"/>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Pict</a:t>
            </a:r>
          </a:p>
          <a:p>
            <a:endParaRPr lang="en-US" dirty="0"/>
          </a:p>
        </p:txBody>
      </p:sp>
      <p:sp>
        <p:nvSpPr>
          <p:cNvPr id="38" name="Freeform: Shape 37"/>
          <p:cNvSpPr/>
          <p:nvPr userDrawn="1"/>
        </p:nvSpPr>
        <p:spPr>
          <a:xfrm>
            <a:off x="3787323" y="4058009"/>
            <a:ext cx="1655716" cy="1655716"/>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a:p>
        </p:txBody>
      </p:sp>
      <p:sp>
        <p:nvSpPr>
          <p:cNvPr id="39" name="Picture Placeholder 9"/>
          <p:cNvSpPr>
            <a:spLocks noGrp="1"/>
          </p:cNvSpPr>
          <p:nvPr>
            <p:ph type="pic" sz="quarter" idx="17" hasCustomPrompt="1"/>
          </p:nvPr>
        </p:nvSpPr>
        <p:spPr>
          <a:xfrm>
            <a:off x="6787531" y="4239123"/>
            <a:ext cx="1289746" cy="1289746"/>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sz="2000"/>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Pict</a:t>
            </a:r>
          </a:p>
          <a:p>
            <a:endParaRPr lang="en-US" dirty="0"/>
          </a:p>
        </p:txBody>
      </p:sp>
      <p:sp>
        <p:nvSpPr>
          <p:cNvPr id="40" name="Freeform: Shape 39"/>
          <p:cNvSpPr/>
          <p:nvPr userDrawn="1"/>
        </p:nvSpPr>
        <p:spPr>
          <a:xfrm>
            <a:off x="6604546" y="4058009"/>
            <a:ext cx="1655716" cy="1655716"/>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a:p>
        </p:txBody>
      </p:sp>
      <p:sp>
        <p:nvSpPr>
          <p:cNvPr id="41" name="Picture Placeholder 9"/>
          <p:cNvSpPr>
            <a:spLocks noGrp="1"/>
          </p:cNvSpPr>
          <p:nvPr>
            <p:ph type="pic" sz="quarter" idx="18" hasCustomPrompt="1"/>
          </p:nvPr>
        </p:nvSpPr>
        <p:spPr>
          <a:xfrm>
            <a:off x="9604754" y="4239123"/>
            <a:ext cx="1289746" cy="1289746"/>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sz="2000"/>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Pict</a:t>
            </a:r>
          </a:p>
          <a:p>
            <a:endParaRPr lang="en-US" dirty="0"/>
          </a:p>
        </p:txBody>
      </p:sp>
      <p:sp>
        <p:nvSpPr>
          <p:cNvPr id="42" name="Freeform: Shape 41"/>
          <p:cNvSpPr/>
          <p:nvPr userDrawn="1"/>
        </p:nvSpPr>
        <p:spPr>
          <a:xfrm>
            <a:off x="9421769" y="4058009"/>
            <a:ext cx="1655716" cy="1655716"/>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a:p>
        </p:txBody>
      </p:sp>
    </p:spTree>
    <p:extLst>
      <p:ext uri="{BB962C8B-B14F-4D97-AF65-F5344CB8AC3E}">
        <p14:creationId xmlns:p14="http://schemas.microsoft.com/office/powerpoint/2010/main" val="25740207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solidFill>
                  <a:schemeClr val="bg1"/>
                </a:solidFill>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Picture Placeholder 9"/>
          <p:cNvSpPr>
            <a:spLocks noGrp="1"/>
          </p:cNvSpPr>
          <p:nvPr>
            <p:ph type="pic" sz="quarter" idx="11" hasCustomPrompt="1"/>
          </p:nvPr>
        </p:nvSpPr>
        <p:spPr>
          <a:xfrm>
            <a:off x="4082564" y="1960307"/>
            <a:ext cx="1683955" cy="1682730"/>
          </a:xfrm>
          <a:prstGeom prst="ellipse">
            <a:avLst/>
          </a:prstGeom>
        </p:spPr>
        <p:txBody>
          <a:bodyPr/>
          <a:lstStyle>
            <a:lvl1pPr marL="0" indent="0">
              <a:buFont typeface="+mj-lt"/>
              <a:buNone/>
              <a:defRPr/>
            </a:lvl1pPr>
          </a:lstStyle>
          <a:p>
            <a:r>
              <a:rPr lang="en-US" dirty="0"/>
              <a:t>Pict</a:t>
            </a:r>
          </a:p>
        </p:txBody>
      </p:sp>
      <p:sp>
        <p:nvSpPr>
          <p:cNvPr id="14" name="Freeform: Shape 13"/>
          <p:cNvSpPr/>
          <p:nvPr userDrawn="1"/>
        </p:nvSpPr>
        <p:spPr>
          <a:xfrm>
            <a:off x="3861223" y="1737800"/>
            <a:ext cx="2126639" cy="2126639"/>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1" name="Picture Placeholder 9"/>
          <p:cNvSpPr>
            <a:spLocks noGrp="1"/>
          </p:cNvSpPr>
          <p:nvPr>
            <p:ph type="pic" sz="quarter" idx="12" hasCustomPrompt="1"/>
          </p:nvPr>
        </p:nvSpPr>
        <p:spPr>
          <a:xfrm>
            <a:off x="4082564" y="4255637"/>
            <a:ext cx="1683955" cy="1682730"/>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a:lvl1pPr>
          </a:lstStyle>
          <a:p>
            <a:pPr marL="514350" marR="0" lvl="0" indent="-514350" algn="l" defTabSz="914400" rtl="0" eaLnBrk="1" fontAlgn="auto" latinLnBrk="0" hangingPunct="1">
              <a:lnSpc>
                <a:spcPct val="90000"/>
              </a:lnSpc>
              <a:spcBef>
                <a:spcPts val="1000"/>
              </a:spcBef>
              <a:spcAft>
                <a:spcPts val="0"/>
              </a:spcAft>
              <a:buClrTx/>
              <a:buSzTx/>
              <a:tabLst/>
              <a:defRPr/>
            </a:pPr>
            <a:r>
              <a:rPr lang="en-US" dirty="0"/>
              <a:t>Pict</a:t>
            </a:r>
          </a:p>
          <a:p>
            <a:endParaRPr lang="en-US" dirty="0"/>
          </a:p>
        </p:txBody>
      </p:sp>
      <p:sp>
        <p:nvSpPr>
          <p:cNvPr id="22" name="Freeform: Shape 21"/>
          <p:cNvSpPr/>
          <p:nvPr userDrawn="1"/>
        </p:nvSpPr>
        <p:spPr>
          <a:xfrm>
            <a:off x="3861223" y="4033130"/>
            <a:ext cx="2126639" cy="2126639"/>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3" name="Picture Placeholder 9"/>
          <p:cNvSpPr>
            <a:spLocks noGrp="1"/>
          </p:cNvSpPr>
          <p:nvPr>
            <p:ph type="pic" sz="quarter" idx="13" hasCustomPrompt="1"/>
          </p:nvPr>
        </p:nvSpPr>
        <p:spPr>
          <a:xfrm>
            <a:off x="6430544" y="1960307"/>
            <a:ext cx="1683955" cy="1682730"/>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a:lvl1pPr>
          </a:lstStyle>
          <a:p>
            <a:pPr marL="514350" marR="0" lvl="0" indent="-514350" algn="l" defTabSz="914400" rtl="0" eaLnBrk="1" fontAlgn="auto" latinLnBrk="0" hangingPunct="1">
              <a:lnSpc>
                <a:spcPct val="90000"/>
              </a:lnSpc>
              <a:spcBef>
                <a:spcPts val="1000"/>
              </a:spcBef>
              <a:spcAft>
                <a:spcPts val="0"/>
              </a:spcAft>
              <a:buClrTx/>
              <a:buSzTx/>
              <a:tabLst/>
              <a:defRPr/>
            </a:pPr>
            <a:r>
              <a:rPr lang="en-US" dirty="0"/>
              <a:t>Pict</a:t>
            </a:r>
          </a:p>
          <a:p>
            <a:endParaRPr lang="en-US" dirty="0"/>
          </a:p>
        </p:txBody>
      </p:sp>
      <p:sp>
        <p:nvSpPr>
          <p:cNvPr id="24" name="Freeform: Shape 23"/>
          <p:cNvSpPr/>
          <p:nvPr userDrawn="1"/>
        </p:nvSpPr>
        <p:spPr>
          <a:xfrm>
            <a:off x="6209203" y="1737800"/>
            <a:ext cx="2126639" cy="2126639"/>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5" name="Picture Placeholder 9"/>
          <p:cNvSpPr>
            <a:spLocks noGrp="1"/>
          </p:cNvSpPr>
          <p:nvPr>
            <p:ph type="pic" sz="quarter" idx="14" hasCustomPrompt="1"/>
          </p:nvPr>
        </p:nvSpPr>
        <p:spPr>
          <a:xfrm>
            <a:off x="6430544" y="4255637"/>
            <a:ext cx="1683955" cy="1682730"/>
          </a:xfrm>
          <a:prstGeom prst="ellipse">
            <a:avLst/>
          </a:prstGeom>
        </p:spPr>
        <p:txBody>
          <a:bodyPr/>
          <a:lstStyle>
            <a:lvl1pPr marL="0" marR="0" indent="0" algn="l" defTabSz="914400" rtl="0" eaLnBrk="1" fontAlgn="auto" latinLnBrk="0" hangingPunct="1">
              <a:lnSpc>
                <a:spcPct val="90000"/>
              </a:lnSpc>
              <a:spcBef>
                <a:spcPts val="1000"/>
              </a:spcBef>
              <a:spcAft>
                <a:spcPts val="0"/>
              </a:spcAft>
              <a:buClrTx/>
              <a:buSzTx/>
              <a:buFont typeface="+mj-lt"/>
              <a:buNone/>
              <a:tabLst/>
              <a:defRPr/>
            </a:lvl1pPr>
          </a:lstStyle>
          <a:p>
            <a:pPr marL="514350" marR="0" lvl="0" indent="-514350" algn="l" defTabSz="914400" rtl="0" eaLnBrk="1" fontAlgn="auto" latinLnBrk="0" hangingPunct="1">
              <a:lnSpc>
                <a:spcPct val="90000"/>
              </a:lnSpc>
              <a:spcBef>
                <a:spcPts val="1000"/>
              </a:spcBef>
              <a:spcAft>
                <a:spcPts val="0"/>
              </a:spcAft>
              <a:buClrTx/>
              <a:buSzTx/>
              <a:tabLst/>
              <a:defRPr/>
            </a:pPr>
            <a:r>
              <a:rPr lang="en-US" dirty="0"/>
              <a:t>Pict</a:t>
            </a:r>
          </a:p>
          <a:p>
            <a:endParaRPr lang="en-US" dirty="0"/>
          </a:p>
        </p:txBody>
      </p:sp>
      <p:sp>
        <p:nvSpPr>
          <p:cNvPr id="26" name="Freeform: Shape 25"/>
          <p:cNvSpPr/>
          <p:nvPr userDrawn="1"/>
        </p:nvSpPr>
        <p:spPr>
          <a:xfrm>
            <a:off x="6209203" y="4033130"/>
            <a:ext cx="2126639" cy="2126639"/>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Tree>
    <p:extLst>
      <p:ext uri="{BB962C8B-B14F-4D97-AF65-F5344CB8AC3E}">
        <p14:creationId xmlns:p14="http://schemas.microsoft.com/office/powerpoint/2010/main" val="123383807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43_Custom Layout">
    <p:spTree>
      <p:nvGrpSpPr>
        <p:cNvPr id="1" name=""/>
        <p:cNvGrpSpPr/>
        <p:nvPr/>
      </p:nvGrpSpPr>
      <p:grpSpPr>
        <a:xfrm>
          <a:off x="0" y="0"/>
          <a:ext cx="0" cy="0"/>
          <a:chOff x="0" y="0"/>
          <a:chExt cx="0" cy="0"/>
        </a:xfrm>
      </p:grpSpPr>
      <p:sp>
        <p:nvSpPr>
          <p:cNvPr id="4" name="Rectangle 3"/>
          <p:cNvSpPr/>
          <p:nvPr userDrawn="1"/>
        </p:nvSpPr>
        <p:spPr>
          <a:xfrm>
            <a:off x="0" y="0"/>
            <a:ext cx="12192000" cy="6857998"/>
          </a:xfrm>
          <a:prstGeom prst="rect">
            <a:avLst/>
          </a:pr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p:cNvSpPr/>
          <p:nvPr userDrawn="1"/>
        </p:nvSpPr>
        <p:spPr>
          <a:xfrm rot="5400000">
            <a:off x="5334000" y="-990352"/>
            <a:ext cx="1524000" cy="3504705"/>
          </a:xfrm>
          <a:custGeom>
            <a:avLst/>
            <a:gdLst>
              <a:gd name="connsiteX0" fmla="*/ 0 w 1524000"/>
              <a:gd name="connsiteY0" fmla="*/ 0 h 3504705"/>
              <a:gd name="connsiteX1" fmla="*/ 109399 w 1524000"/>
              <a:gd name="connsiteY1" fmla="*/ 16696 h 3504705"/>
              <a:gd name="connsiteX2" fmla="*/ 1524000 w 1524000"/>
              <a:gd name="connsiteY2" fmla="*/ 1752352 h 3504705"/>
              <a:gd name="connsiteX3" fmla="*/ 109399 w 1524000"/>
              <a:gd name="connsiteY3" fmla="*/ 3488009 h 3504705"/>
              <a:gd name="connsiteX4" fmla="*/ 0 w 1524000"/>
              <a:gd name="connsiteY4" fmla="*/ 3504705 h 3504705"/>
              <a:gd name="connsiteX5" fmla="*/ 0 w 1524000"/>
              <a:gd name="connsiteY5" fmla="*/ 3040920 h 3504705"/>
              <a:gd name="connsiteX6" fmla="*/ 16896 w 1524000"/>
              <a:gd name="connsiteY6" fmla="*/ 3038342 h 3504705"/>
              <a:gd name="connsiteX7" fmla="*/ 1065008 w 1524000"/>
              <a:gd name="connsiteY7" fmla="*/ 1752352 h 3504705"/>
              <a:gd name="connsiteX8" fmla="*/ 16896 w 1524000"/>
              <a:gd name="connsiteY8" fmla="*/ 466363 h 3504705"/>
              <a:gd name="connsiteX9" fmla="*/ 0 w 1524000"/>
              <a:gd name="connsiteY9" fmla="*/ 463784 h 350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000" h="3504705">
                <a:moveTo>
                  <a:pt x="0" y="0"/>
                </a:moveTo>
                <a:lnTo>
                  <a:pt x="109399" y="16696"/>
                </a:lnTo>
                <a:cubicBezTo>
                  <a:pt x="916710" y="181896"/>
                  <a:pt x="1524000" y="896204"/>
                  <a:pt x="1524000" y="1752352"/>
                </a:cubicBezTo>
                <a:cubicBezTo>
                  <a:pt x="1524000" y="2608500"/>
                  <a:pt x="916710" y="3322809"/>
                  <a:pt x="109399" y="3488009"/>
                </a:cubicBezTo>
                <a:lnTo>
                  <a:pt x="0" y="3504705"/>
                </a:lnTo>
                <a:lnTo>
                  <a:pt x="0" y="3040920"/>
                </a:lnTo>
                <a:lnTo>
                  <a:pt x="16896" y="3038342"/>
                </a:lnTo>
                <a:cubicBezTo>
                  <a:pt x="615052" y="2915941"/>
                  <a:pt x="1065008" y="2386693"/>
                  <a:pt x="1065008" y="1752352"/>
                </a:cubicBezTo>
                <a:cubicBezTo>
                  <a:pt x="1065008" y="1118012"/>
                  <a:pt x="615052" y="588763"/>
                  <a:pt x="16896" y="466363"/>
                </a:cubicBezTo>
                <a:lnTo>
                  <a:pt x="0" y="463784"/>
                </a:lnTo>
                <a:close/>
              </a:path>
            </a:pathLst>
          </a:custGeom>
          <a:solidFill>
            <a:schemeClr val="bg1">
              <a:lumMod val="9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a:spLocks noGrp="1"/>
          </p:cNvSpPr>
          <p:nvPr>
            <p:ph type="title"/>
          </p:nvPr>
        </p:nvSpPr>
        <p:spPr>
          <a:xfrm>
            <a:off x="571500" y="1351925"/>
            <a:ext cx="3434443" cy="1922688"/>
          </a:xfrm>
          <a:prstGeom prst="rect">
            <a:avLst/>
          </a:prstGeom>
        </p:spPr>
        <p:txBody>
          <a:bodyPr/>
          <a:lstStyle>
            <a:lvl1pPr algn="l">
              <a:lnSpc>
                <a:spcPct val="90000"/>
              </a:lnSpc>
              <a:defRPr sz="3600" b="0" i="0">
                <a:solidFill>
                  <a:schemeClr val="bg1"/>
                </a:solidFill>
                <a:latin typeface="+mj-lt"/>
              </a:defRPr>
            </a:lvl1pPr>
          </a:lstStyle>
          <a:p>
            <a:r>
              <a:rPr lang="en-US" dirty="0"/>
              <a:t>Click to edit Master title style</a:t>
            </a:r>
          </a:p>
        </p:txBody>
      </p:sp>
      <p:sp>
        <p:nvSpPr>
          <p:cNvPr id="11" name="Text Placeholder 3"/>
          <p:cNvSpPr>
            <a:spLocks noGrp="1"/>
          </p:cNvSpPr>
          <p:nvPr>
            <p:ph type="body" sz="quarter" idx="10"/>
          </p:nvPr>
        </p:nvSpPr>
        <p:spPr>
          <a:xfrm>
            <a:off x="571500" y="1102234"/>
            <a:ext cx="3434443" cy="390525"/>
          </a:xfrm>
          <a:prstGeom prst="rect">
            <a:avLst/>
          </a:prstGeom>
        </p:spPr>
        <p:txBody>
          <a:bodyPr/>
          <a:lstStyle>
            <a:lvl1pPr marL="0" indent="0" algn="l">
              <a:buNone/>
              <a:defRPr sz="1400" b="0" i="0" spc="300">
                <a:solidFill>
                  <a:schemeClr val="bg1"/>
                </a:solidFill>
                <a:latin typeface="Open Sans Light" panose="020B0306030504020204" pitchFamily="34" charset="0"/>
                <a:cs typeface="Open Sans Light" panose="020B0306030504020204" pitchFamily="34" charset="0"/>
              </a:defRPr>
            </a:lvl1pPr>
          </a:lstStyle>
          <a:p>
            <a:pPr lvl="0"/>
            <a:endParaRPr lang="en-US" dirty="0"/>
          </a:p>
        </p:txBody>
      </p:sp>
      <p:sp>
        <p:nvSpPr>
          <p:cNvPr id="2" name="Rectangle: Rounded Corners 1"/>
          <p:cNvSpPr/>
          <p:nvPr userDrawn="1"/>
        </p:nvSpPr>
        <p:spPr>
          <a:xfrm>
            <a:off x="4261447" y="1085205"/>
            <a:ext cx="2261412" cy="4573960"/>
          </a:xfrm>
          <a:prstGeom prst="roundRect">
            <a:avLst>
              <a:gd name="adj" fmla="val 3692"/>
            </a:avLst>
          </a:prstGeom>
          <a:solidFill>
            <a:schemeClr val="bg1"/>
          </a:solidFill>
          <a:ln>
            <a:noFill/>
          </a:ln>
          <a:effectLst>
            <a:outerShdw blurRad="1270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11"/>
          <p:cNvSpPr>
            <a:spLocks noGrp="1"/>
          </p:cNvSpPr>
          <p:nvPr>
            <p:ph type="pic" sz="quarter" idx="11" hasCustomPrompt="1"/>
          </p:nvPr>
        </p:nvSpPr>
        <p:spPr>
          <a:xfrm>
            <a:off x="4605293" y="1507273"/>
            <a:ext cx="1577932" cy="1577932"/>
          </a:xfrm>
          <a:prstGeom prst="ellipse">
            <a:avLst/>
          </a:prstGeom>
          <a:solidFill>
            <a:schemeClr val="bg1">
              <a:lumMod val="95000"/>
            </a:schemeClr>
          </a:solidFill>
        </p:spPr>
        <p:txBody>
          <a:bodyPr/>
          <a:lstStyle>
            <a:lvl1pPr marL="0" indent="0">
              <a:buNone/>
              <a:defRPr sz="1400"/>
            </a:lvl1pPr>
          </a:lstStyle>
          <a:p>
            <a:r>
              <a:rPr lang="en-US" dirty="0"/>
              <a:t>Pict</a:t>
            </a:r>
          </a:p>
        </p:txBody>
      </p:sp>
      <p:sp>
        <p:nvSpPr>
          <p:cNvPr id="16" name="Rectangle: Rounded Corners 15"/>
          <p:cNvSpPr/>
          <p:nvPr userDrawn="1"/>
        </p:nvSpPr>
        <p:spPr>
          <a:xfrm>
            <a:off x="6743390" y="1085205"/>
            <a:ext cx="2261412" cy="4573960"/>
          </a:xfrm>
          <a:prstGeom prst="roundRect">
            <a:avLst>
              <a:gd name="adj" fmla="val 3692"/>
            </a:avLst>
          </a:prstGeom>
          <a:solidFill>
            <a:schemeClr val="bg1"/>
          </a:solidFill>
          <a:ln>
            <a:noFill/>
          </a:ln>
          <a:effectLst>
            <a:outerShdw blurRad="1270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icture Placeholder 11"/>
          <p:cNvSpPr>
            <a:spLocks noGrp="1"/>
          </p:cNvSpPr>
          <p:nvPr>
            <p:ph type="pic" sz="quarter" idx="12" hasCustomPrompt="1"/>
          </p:nvPr>
        </p:nvSpPr>
        <p:spPr>
          <a:xfrm>
            <a:off x="7087236" y="1507273"/>
            <a:ext cx="1577932" cy="1577932"/>
          </a:xfrm>
          <a:prstGeom prst="ellipse">
            <a:avLst/>
          </a:prstGeom>
          <a:solidFill>
            <a:schemeClr val="bg1">
              <a:lumMod val="95000"/>
            </a:schemeClr>
          </a:solidFill>
        </p:spPr>
        <p:txBody>
          <a:bodyPr/>
          <a:lstStyle>
            <a:lvl1pPr marL="0" indent="0">
              <a:buNone/>
              <a:defRPr sz="1400"/>
            </a:lvl1pPr>
          </a:lstStyle>
          <a:p>
            <a:r>
              <a:rPr lang="en-US" dirty="0"/>
              <a:t>Pict</a:t>
            </a:r>
          </a:p>
        </p:txBody>
      </p:sp>
      <p:sp>
        <p:nvSpPr>
          <p:cNvPr id="20" name="Rectangle: Rounded Corners 19"/>
          <p:cNvSpPr/>
          <p:nvPr userDrawn="1"/>
        </p:nvSpPr>
        <p:spPr>
          <a:xfrm>
            <a:off x="9221202" y="1085205"/>
            <a:ext cx="2261412" cy="4573960"/>
          </a:xfrm>
          <a:prstGeom prst="roundRect">
            <a:avLst>
              <a:gd name="adj" fmla="val 3692"/>
            </a:avLst>
          </a:prstGeom>
          <a:solidFill>
            <a:schemeClr val="bg1"/>
          </a:solidFill>
          <a:ln>
            <a:noFill/>
          </a:ln>
          <a:effectLst>
            <a:outerShdw blurRad="12700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Picture Placeholder 11"/>
          <p:cNvSpPr>
            <a:spLocks noGrp="1"/>
          </p:cNvSpPr>
          <p:nvPr>
            <p:ph type="pic" sz="quarter" idx="13" hasCustomPrompt="1"/>
          </p:nvPr>
        </p:nvSpPr>
        <p:spPr>
          <a:xfrm>
            <a:off x="9565048" y="1507273"/>
            <a:ext cx="1577932" cy="1577932"/>
          </a:xfrm>
          <a:prstGeom prst="ellipse">
            <a:avLst/>
          </a:prstGeom>
          <a:solidFill>
            <a:schemeClr val="bg1">
              <a:lumMod val="95000"/>
            </a:schemeClr>
          </a:solidFill>
        </p:spPr>
        <p:txBody>
          <a:bodyPr/>
          <a:lstStyle>
            <a:lvl1pPr marL="0" indent="0">
              <a:buNone/>
              <a:defRPr sz="1400"/>
            </a:lvl1pPr>
          </a:lstStyle>
          <a:p>
            <a:r>
              <a:rPr lang="en-US" dirty="0"/>
              <a:t>Pict</a:t>
            </a:r>
          </a:p>
        </p:txBody>
      </p:sp>
      <p:sp>
        <p:nvSpPr>
          <p:cNvPr id="22" name="Freeform: Shape 21">
            <a:extLst>
              <a:ext uri="{FF2B5EF4-FFF2-40B4-BE49-F238E27FC236}">
                <a16:creationId xmlns:a16="http://schemas.microsoft.com/office/drawing/2014/main" id="{F3745DAF-32DE-4C11-9498-33E4A07AD82E}"/>
              </a:ext>
            </a:extLst>
          </p:cNvPr>
          <p:cNvSpPr/>
          <p:nvPr userDrawn="1"/>
        </p:nvSpPr>
        <p:spPr>
          <a:xfrm rot="5400000">
            <a:off x="11292116" y="5950856"/>
            <a:ext cx="899887" cy="914400"/>
          </a:xfrm>
          <a:custGeom>
            <a:avLst/>
            <a:gdLst>
              <a:gd name="connsiteX0" fmla="*/ 45830 w 899887"/>
              <a:gd name="connsiteY0" fmla="*/ 0 h 914400"/>
              <a:gd name="connsiteX1" fmla="*/ 899887 w 899887"/>
              <a:gd name="connsiteY1" fmla="*/ 0 h 914400"/>
              <a:gd name="connsiteX2" fmla="*/ 899887 w 899887"/>
              <a:gd name="connsiteY2" fmla="*/ 873075 h 914400"/>
              <a:gd name="connsiteX3" fmla="*/ 810933 w 899887"/>
              <a:gd name="connsiteY3" fmla="*/ 900688 h 914400"/>
              <a:gd name="connsiteX4" fmla="*/ 674914 w 899887"/>
              <a:gd name="connsiteY4" fmla="*/ 914400 h 914400"/>
              <a:gd name="connsiteX5" fmla="*/ 0 w 899887"/>
              <a:gd name="connsiteY5" fmla="*/ 239486 h 914400"/>
              <a:gd name="connsiteX6" fmla="*/ 13712 w 899887"/>
              <a:gd name="connsiteY6" fmla="*/ 103467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887" h="914400">
                <a:moveTo>
                  <a:pt x="45830" y="0"/>
                </a:moveTo>
                <a:lnTo>
                  <a:pt x="899887" y="0"/>
                </a:lnTo>
                <a:lnTo>
                  <a:pt x="899887" y="873075"/>
                </a:lnTo>
                <a:lnTo>
                  <a:pt x="810933" y="900688"/>
                </a:lnTo>
                <a:cubicBezTo>
                  <a:pt x="766997" y="909679"/>
                  <a:pt x="721507" y="914400"/>
                  <a:pt x="674914" y="914400"/>
                </a:cubicBezTo>
                <a:cubicBezTo>
                  <a:pt x="302169" y="914400"/>
                  <a:pt x="0" y="612231"/>
                  <a:pt x="0" y="239486"/>
                </a:cubicBezTo>
                <a:cubicBezTo>
                  <a:pt x="0" y="192893"/>
                  <a:pt x="4721" y="147403"/>
                  <a:pt x="13712" y="103467"/>
                </a:cubicBezTo>
                <a:close/>
              </a:path>
            </a:pathLst>
          </a:cu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3" name="TextBox 22">
            <a:extLst>
              <a:ext uri="{FF2B5EF4-FFF2-40B4-BE49-F238E27FC236}">
                <a16:creationId xmlns:a16="http://schemas.microsoft.com/office/drawing/2014/main" id="{BCB1387A-0910-4E21-B79F-5F12C28E867D}"/>
              </a:ext>
            </a:extLst>
          </p:cNvPr>
          <p:cNvSpPr txBox="1"/>
          <p:nvPr userDrawn="1"/>
        </p:nvSpPr>
        <p:spPr>
          <a:xfrm>
            <a:off x="10859294" y="6276879"/>
            <a:ext cx="1164075" cy="338554"/>
          </a:xfrm>
          <a:prstGeom prst="rect">
            <a:avLst/>
          </a:prstGeom>
          <a:noFill/>
        </p:spPr>
        <p:txBody>
          <a:bodyPr wrap="square" rtlCol="0">
            <a:spAutoFit/>
          </a:bodyPr>
          <a:lstStyle/>
          <a:p>
            <a:pPr algn="r"/>
            <a:fld id="{260E2A6B-A809-4840-BF14-8648BC0BDF87}" type="slidenum">
              <a:rPr lang="id-ID" sz="1600" b="0" i="0" strike="noStrike" spc="0" smtClean="0">
                <a:solidFill>
                  <a:schemeClr val="bg1"/>
                </a:solidFill>
                <a:latin typeface="Inter SemiBold" panose="020B0502030000000004" pitchFamily="34" charset="0"/>
                <a:ea typeface="Inter SemiBold" panose="020B0502030000000004" pitchFamily="34" charset="0"/>
                <a:cs typeface="Rubik Black" panose="00000A00000000000000" pitchFamily="2" charset="-79"/>
              </a:rPr>
              <a:pPr algn="r"/>
              <a:t>‹#›</a:t>
            </a:fld>
            <a:endParaRPr lang="id-ID" sz="9600" b="0" i="0" strike="noStrike" spc="0" dirty="0">
              <a:solidFill>
                <a:schemeClr val="bg1"/>
              </a:solidFill>
              <a:latin typeface="Inter SemiBold" panose="020B0502030000000004" pitchFamily="34" charset="0"/>
              <a:ea typeface="Inter SemiBold" panose="020B0502030000000004" pitchFamily="34" charset="0"/>
              <a:cs typeface="Rubik Black" panose="00000A00000000000000" pitchFamily="2" charset="-79"/>
            </a:endParaRPr>
          </a:p>
        </p:txBody>
      </p:sp>
      <p:sp>
        <p:nvSpPr>
          <p:cNvPr id="24" name="TextBox 23">
            <a:extLst>
              <a:ext uri="{FF2B5EF4-FFF2-40B4-BE49-F238E27FC236}">
                <a16:creationId xmlns:a16="http://schemas.microsoft.com/office/drawing/2014/main" id="{1D785D8E-A688-4F87-99D2-0847021D7C0E}"/>
              </a:ext>
            </a:extLst>
          </p:cNvPr>
          <p:cNvSpPr txBox="1"/>
          <p:nvPr userDrawn="1"/>
        </p:nvSpPr>
        <p:spPr>
          <a:xfrm>
            <a:off x="0" y="6319994"/>
            <a:ext cx="3174999" cy="246221"/>
          </a:xfrm>
          <a:prstGeom prst="rect">
            <a:avLst/>
          </a:prstGeom>
          <a:noFill/>
        </p:spPr>
        <p:txBody>
          <a:bodyPr wrap="square" rtlCol="0">
            <a:spAutoFit/>
          </a:bodyPr>
          <a:lstStyle/>
          <a:p>
            <a:pPr algn="ctr"/>
            <a:r>
              <a:rPr lang="en-US" sz="1000" b="0" i="0" spc="600" dirty="0">
                <a:solidFill>
                  <a:schemeClr val="bg1">
                    <a:lumMod val="95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32928931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solidFill>
                  <a:schemeClr val="bg1"/>
                </a:solidFill>
                <a:latin typeface="+mj-lt"/>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9" name="TextBox 8"/>
          <p:cNvSpPr txBox="1"/>
          <p:nvPr userDrawn="1"/>
        </p:nvSpPr>
        <p:spPr>
          <a:xfrm rot="16200000">
            <a:off x="9908168" y="3305883"/>
            <a:ext cx="3174999" cy="246221"/>
          </a:xfrm>
          <a:prstGeom prst="rect">
            <a:avLst/>
          </a:prstGeom>
          <a:noFill/>
        </p:spPr>
        <p:txBody>
          <a:bodyPr wrap="square" rtlCol="0">
            <a:spAutoFit/>
          </a:bodyPr>
          <a:lstStyle/>
          <a:p>
            <a:pPr algn="ctr"/>
            <a:r>
              <a:rPr lang="en-US" sz="1000" b="0" i="0" spc="600" dirty="0">
                <a:solidFill>
                  <a:schemeClr val="bg1">
                    <a:lumMod val="65000"/>
                  </a:schemeClr>
                </a:solidFill>
                <a:latin typeface="Segoe UI Light" panose="020B0502040204020203" pitchFamily="34" charset="0"/>
                <a:cs typeface="Segoe UI Light" panose="020B0502040204020203" pitchFamily="34" charset="0"/>
              </a:rPr>
              <a:t>www.website.com</a:t>
            </a:r>
          </a:p>
        </p:txBody>
      </p:sp>
      <p:sp>
        <p:nvSpPr>
          <p:cNvPr id="3" name="Rectangle 2"/>
          <p:cNvSpPr/>
          <p:nvPr userDrawn="1"/>
        </p:nvSpPr>
        <p:spPr>
          <a:xfrm>
            <a:off x="4136" y="2979868"/>
            <a:ext cx="12192000" cy="3878132"/>
          </a:xfrm>
          <a:prstGeom prst="rect">
            <a:avLst/>
          </a:prstGeom>
          <a:gradFill>
            <a:gsLst>
              <a:gs pos="14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userDrawn="1"/>
        </p:nvGrpSpPr>
        <p:grpSpPr>
          <a:xfrm>
            <a:off x="571500" y="1778866"/>
            <a:ext cx="2402004" cy="2402004"/>
            <a:chOff x="1220118" y="2343274"/>
            <a:chExt cx="2450851" cy="2450851"/>
          </a:xfrm>
        </p:grpSpPr>
        <p:sp>
          <p:nvSpPr>
            <p:cNvPr id="19" name="Oval 18"/>
            <p:cNvSpPr/>
            <p:nvPr/>
          </p:nvSpPr>
          <p:spPr>
            <a:xfrm>
              <a:off x="1220118" y="2343274"/>
              <a:ext cx="2450851" cy="2450851"/>
            </a:xfrm>
            <a:prstGeom prst="ellipse">
              <a:avLst/>
            </a:prstGeom>
            <a:solidFill>
              <a:schemeClr val="accent1">
                <a:alpha val="13000"/>
              </a:schemeClr>
            </a:solidFill>
            <a:ln>
              <a:noFill/>
            </a:ln>
            <a:effectLst>
              <a:outerShdw blurRad="825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395764" y="2518920"/>
              <a:ext cx="2099561" cy="2099561"/>
            </a:xfrm>
            <a:prstGeom prst="ellipse">
              <a:avLst/>
            </a:prstGeom>
            <a:solidFill>
              <a:schemeClr val="accent1">
                <a:alpha val="25000"/>
              </a:schemeClr>
            </a:solidFill>
            <a:ln>
              <a:noFill/>
            </a:ln>
            <a:effectLst>
              <a:outerShdw blurRad="3810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580469" y="2703625"/>
              <a:ext cx="1730150" cy="1730150"/>
            </a:xfrm>
            <a:prstGeom prst="ellipse">
              <a:avLst/>
            </a:prstGeom>
            <a:solidFill>
              <a:schemeClr val="accent1"/>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grpSp>
      <p:sp>
        <p:nvSpPr>
          <p:cNvPr id="10" name="Picture Placeholder 9"/>
          <p:cNvSpPr>
            <a:spLocks noGrp="1"/>
          </p:cNvSpPr>
          <p:nvPr>
            <p:ph type="pic" sz="quarter" idx="11" hasCustomPrompt="1"/>
          </p:nvPr>
        </p:nvSpPr>
        <p:spPr>
          <a:xfrm>
            <a:off x="1078254" y="2286125"/>
            <a:ext cx="1388496" cy="1387486"/>
          </a:xfrm>
          <a:prstGeom prst="ellipse">
            <a:avLst/>
          </a:prstGeom>
          <a:solidFill>
            <a:schemeClr val="bg1">
              <a:lumMod val="85000"/>
            </a:schemeClr>
          </a:solidFill>
        </p:spPr>
        <p:txBody>
          <a:bodyPr/>
          <a:lstStyle>
            <a:lvl1pPr marL="0" indent="0">
              <a:buNone/>
              <a:defRPr/>
            </a:lvl1pPr>
          </a:lstStyle>
          <a:p>
            <a:r>
              <a:rPr lang="en-US" dirty="0"/>
              <a:t>Pict</a:t>
            </a:r>
          </a:p>
        </p:txBody>
      </p:sp>
      <p:grpSp>
        <p:nvGrpSpPr>
          <p:cNvPr id="28" name="Group 27"/>
          <p:cNvGrpSpPr/>
          <p:nvPr userDrawn="1"/>
        </p:nvGrpSpPr>
        <p:grpSpPr>
          <a:xfrm>
            <a:off x="3447703" y="1778866"/>
            <a:ext cx="2402004" cy="2402004"/>
            <a:chOff x="1220118" y="2343274"/>
            <a:chExt cx="2450851" cy="2450851"/>
          </a:xfrm>
        </p:grpSpPr>
        <p:sp>
          <p:nvSpPr>
            <p:cNvPr id="29" name="Oval 28"/>
            <p:cNvSpPr/>
            <p:nvPr/>
          </p:nvSpPr>
          <p:spPr>
            <a:xfrm>
              <a:off x="1220118" y="2343274"/>
              <a:ext cx="2450851" cy="2450851"/>
            </a:xfrm>
            <a:prstGeom prst="ellipse">
              <a:avLst/>
            </a:prstGeom>
            <a:solidFill>
              <a:schemeClr val="accent1">
                <a:alpha val="13000"/>
              </a:schemeClr>
            </a:solidFill>
            <a:ln>
              <a:noFill/>
            </a:ln>
            <a:effectLst>
              <a:outerShdw blurRad="825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395764" y="2518920"/>
              <a:ext cx="2099561" cy="2099561"/>
            </a:xfrm>
            <a:prstGeom prst="ellipse">
              <a:avLst/>
            </a:prstGeom>
            <a:solidFill>
              <a:schemeClr val="accent1">
                <a:alpha val="25000"/>
              </a:schemeClr>
            </a:solidFill>
            <a:ln>
              <a:noFill/>
            </a:ln>
            <a:effectLst>
              <a:outerShdw blurRad="3810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1580469" y="2703625"/>
              <a:ext cx="1730150" cy="1730150"/>
            </a:xfrm>
            <a:prstGeom prst="ellipse">
              <a:avLst/>
            </a:prstGeom>
            <a:solidFill>
              <a:schemeClr val="accent1"/>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grpSp>
      <p:sp>
        <p:nvSpPr>
          <p:cNvPr id="32" name="Picture Placeholder 9"/>
          <p:cNvSpPr>
            <a:spLocks noGrp="1"/>
          </p:cNvSpPr>
          <p:nvPr>
            <p:ph type="pic" sz="quarter" idx="12" hasCustomPrompt="1"/>
          </p:nvPr>
        </p:nvSpPr>
        <p:spPr>
          <a:xfrm>
            <a:off x="3954457" y="2286125"/>
            <a:ext cx="1388496" cy="1387486"/>
          </a:xfrm>
          <a:prstGeom prst="ellipse">
            <a:avLst/>
          </a:prstGeom>
          <a:solidFill>
            <a:schemeClr val="bg1">
              <a:lumMod val="85000"/>
            </a:schemeClr>
          </a:solidFill>
        </p:spPr>
        <p:txBody>
          <a:bodyPr/>
          <a:lstStyle>
            <a:lvl1pPr marL="0" indent="0">
              <a:buNone/>
              <a:defRPr/>
            </a:lvl1pPr>
          </a:lstStyle>
          <a:p>
            <a:r>
              <a:rPr lang="en-US" dirty="0"/>
              <a:t>Pict</a:t>
            </a:r>
          </a:p>
        </p:txBody>
      </p:sp>
      <p:grpSp>
        <p:nvGrpSpPr>
          <p:cNvPr id="33" name="Group 32"/>
          <p:cNvGrpSpPr/>
          <p:nvPr userDrawn="1"/>
        </p:nvGrpSpPr>
        <p:grpSpPr>
          <a:xfrm>
            <a:off x="6323906" y="1778866"/>
            <a:ext cx="2402004" cy="2402004"/>
            <a:chOff x="1220118" y="2343274"/>
            <a:chExt cx="2450851" cy="2450851"/>
          </a:xfrm>
        </p:grpSpPr>
        <p:sp>
          <p:nvSpPr>
            <p:cNvPr id="34" name="Oval 33"/>
            <p:cNvSpPr/>
            <p:nvPr/>
          </p:nvSpPr>
          <p:spPr>
            <a:xfrm>
              <a:off x="1220118" y="2343274"/>
              <a:ext cx="2450851" cy="2450851"/>
            </a:xfrm>
            <a:prstGeom prst="ellipse">
              <a:avLst/>
            </a:prstGeom>
            <a:solidFill>
              <a:schemeClr val="accent1">
                <a:alpha val="13000"/>
              </a:schemeClr>
            </a:solidFill>
            <a:ln>
              <a:noFill/>
            </a:ln>
            <a:effectLst>
              <a:outerShdw blurRad="825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1395764" y="2518920"/>
              <a:ext cx="2099561" cy="2099561"/>
            </a:xfrm>
            <a:prstGeom prst="ellipse">
              <a:avLst/>
            </a:prstGeom>
            <a:solidFill>
              <a:schemeClr val="accent1">
                <a:alpha val="25000"/>
              </a:schemeClr>
            </a:solidFill>
            <a:ln>
              <a:noFill/>
            </a:ln>
            <a:effectLst>
              <a:outerShdw blurRad="3810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1580469" y="2703625"/>
              <a:ext cx="1730150" cy="1730150"/>
            </a:xfrm>
            <a:prstGeom prst="ellipse">
              <a:avLst/>
            </a:prstGeom>
            <a:solidFill>
              <a:schemeClr val="accent1"/>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grpSp>
      <p:sp>
        <p:nvSpPr>
          <p:cNvPr id="37" name="Picture Placeholder 9"/>
          <p:cNvSpPr>
            <a:spLocks noGrp="1"/>
          </p:cNvSpPr>
          <p:nvPr>
            <p:ph type="pic" sz="quarter" idx="13" hasCustomPrompt="1"/>
          </p:nvPr>
        </p:nvSpPr>
        <p:spPr>
          <a:xfrm>
            <a:off x="6830660" y="2286125"/>
            <a:ext cx="1388496" cy="1387486"/>
          </a:xfrm>
          <a:prstGeom prst="ellipse">
            <a:avLst/>
          </a:prstGeom>
          <a:solidFill>
            <a:schemeClr val="bg1">
              <a:lumMod val="85000"/>
            </a:schemeClr>
          </a:solidFill>
        </p:spPr>
        <p:txBody>
          <a:bodyPr/>
          <a:lstStyle>
            <a:lvl1pPr marL="0" indent="0">
              <a:buNone/>
              <a:defRPr/>
            </a:lvl1pPr>
          </a:lstStyle>
          <a:p>
            <a:r>
              <a:rPr lang="en-US" dirty="0"/>
              <a:t>Pict</a:t>
            </a:r>
          </a:p>
        </p:txBody>
      </p:sp>
      <p:grpSp>
        <p:nvGrpSpPr>
          <p:cNvPr id="38" name="Group 37"/>
          <p:cNvGrpSpPr/>
          <p:nvPr userDrawn="1"/>
        </p:nvGrpSpPr>
        <p:grpSpPr>
          <a:xfrm>
            <a:off x="9200109" y="1778866"/>
            <a:ext cx="2402004" cy="2402004"/>
            <a:chOff x="1220118" y="2343274"/>
            <a:chExt cx="2450851" cy="2450851"/>
          </a:xfrm>
        </p:grpSpPr>
        <p:sp>
          <p:nvSpPr>
            <p:cNvPr id="39" name="Oval 38"/>
            <p:cNvSpPr/>
            <p:nvPr/>
          </p:nvSpPr>
          <p:spPr>
            <a:xfrm>
              <a:off x="1220118" y="2343274"/>
              <a:ext cx="2450851" cy="2450851"/>
            </a:xfrm>
            <a:prstGeom prst="ellipse">
              <a:avLst/>
            </a:prstGeom>
            <a:solidFill>
              <a:schemeClr val="accent1">
                <a:alpha val="13000"/>
              </a:schemeClr>
            </a:solidFill>
            <a:ln>
              <a:noFill/>
            </a:ln>
            <a:effectLst>
              <a:outerShdw blurRad="825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1395764" y="2518920"/>
              <a:ext cx="2099561" cy="2099561"/>
            </a:xfrm>
            <a:prstGeom prst="ellipse">
              <a:avLst/>
            </a:prstGeom>
            <a:solidFill>
              <a:schemeClr val="accent1">
                <a:alpha val="25000"/>
              </a:schemeClr>
            </a:solidFill>
            <a:ln>
              <a:noFill/>
            </a:ln>
            <a:effectLst>
              <a:outerShdw blurRad="3810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1580469" y="2703625"/>
              <a:ext cx="1730150" cy="1730150"/>
            </a:xfrm>
            <a:prstGeom prst="ellipse">
              <a:avLst/>
            </a:prstGeom>
            <a:solidFill>
              <a:schemeClr val="accent1"/>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grpSp>
      <p:sp>
        <p:nvSpPr>
          <p:cNvPr id="42" name="Picture Placeholder 9"/>
          <p:cNvSpPr>
            <a:spLocks noGrp="1"/>
          </p:cNvSpPr>
          <p:nvPr>
            <p:ph type="pic" sz="quarter" idx="14" hasCustomPrompt="1"/>
          </p:nvPr>
        </p:nvSpPr>
        <p:spPr>
          <a:xfrm>
            <a:off x="9706863" y="2286125"/>
            <a:ext cx="1388496" cy="1387486"/>
          </a:xfrm>
          <a:prstGeom prst="ellipse">
            <a:avLst/>
          </a:prstGeom>
          <a:solidFill>
            <a:schemeClr val="bg1">
              <a:lumMod val="85000"/>
            </a:schemeClr>
          </a:solidFill>
        </p:spPr>
        <p:txBody>
          <a:bodyPr/>
          <a:lstStyle>
            <a:lvl1pPr marL="0" indent="0">
              <a:buNone/>
              <a:defRPr/>
            </a:lvl1pPr>
          </a:lstStyle>
          <a:p>
            <a:r>
              <a:rPr lang="en-US" dirty="0"/>
              <a:t>Pict</a:t>
            </a:r>
          </a:p>
        </p:txBody>
      </p:sp>
    </p:spTree>
    <p:extLst>
      <p:ext uri="{BB962C8B-B14F-4D97-AF65-F5344CB8AC3E}">
        <p14:creationId xmlns:p14="http://schemas.microsoft.com/office/powerpoint/2010/main" val="129741671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solidFill>
                  <a:schemeClr val="bg1"/>
                </a:solidFill>
                <a:latin typeface="+mj-lt"/>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2" name="Picture Placeholder 11"/>
          <p:cNvSpPr>
            <a:spLocks noGrp="1"/>
          </p:cNvSpPr>
          <p:nvPr>
            <p:ph type="pic" sz="quarter" idx="11" hasCustomPrompt="1"/>
          </p:nvPr>
        </p:nvSpPr>
        <p:spPr>
          <a:xfrm>
            <a:off x="1003634" y="2077175"/>
            <a:ext cx="2328454" cy="232845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18" name="Picture Placeholder 11"/>
          <p:cNvSpPr>
            <a:spLocks noGrp="1"/>
          </p:cNvSpPr>
          <p:nvPr>
            <p:ph type="pic" sz="quarter" idx="12" hasCustomPrompt="1"/>
          </p:nvPr>
        </p:nvSpPr>
        <p:spPr>
          <a:xfrm>
            <a:off x="3637368" y="2077175"/>
            <a:ext cx="2328454" cy="232845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21" name="Picture Placeholder 11"/>
          <p:cNvSpPr>
            <a:spLocks noGrp="1"/>
          </p:cNvSpPr>
          <p:nvPr>
            <p:ph type="pic" sz="quarter" idx="13" hasCustomPrompt="1"/>
          </p:nvPr>
        </p:nvSpPr>
        <p:spPr>
          <a:xfrm>
            <a:off x="6271102" y="2077175"/>
            <a:ext cx="2328454" cy="232845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22" name="Picture Placeholder 11"/>
          <p:cNvSpPr>
            <a:spLocks noGrp="1"/>
          </p:cNvSpPr>
          <p:nvPr>
            <p:ph type="pic" sz="quarter" idx="14" hasCustomPrompt="1"/>
          </p:nvPr>
        </p:nvSpPr>
        <p:spPr>
          <a:xfrm>
            <a:off x="8904836" y="2077175"/>
            <a:ext cx="2328454" cy="2328454"/>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Tree>
    <p:extLst>
      <p:ext uri="{BB962C8B-B14F-4D97-AF65-F5344CB8AC3E}">
        <p14:creationId xmlns:p14="http://schemas.microsoft.com/office/powerpoint/2010/main" val="22942570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46_Custom Layout">
    <p:spTree>
      <p:nvGrpSpPr>
        <p:cNvPr id="1" name=""/>
        <p:cNvGrpSpPr/>
        <p:nvPr/>
      </p:nvGrpSpPr>
      <p:grpSpPr>
        <a:xfrm>
          <a:off x="0" y="0"/>
          <a:ext cx="0" cy="0"/>
          <a:chOff x="0" y="0"/>
          <a:chExt cx="0" cy="0"/>
        </a:xfrm>
      </p:grpSpPr>
      <p:sp>
        <p:nvSpPr>
          <p:cNvPr id="10" name="Rectangle: Rounded Corners 9"/>
          <p:cNvSpPr/>
          <p:nvPr userDrawn="1"/>
        </p:nvSpPr>
        <p:spPr>
          <a:xfrm>
            <a:off x="4702193" y="2226748"/>
            <a:ext cx="3047968" cy="1041117"/>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userDrawn="1"/>
        </p:nvSpPr>
        <p:spPr>
          <a:xfrm>
            <a:off x="4286637" y="2074428"/>
            <a:ext cx="1350767" cy="1350767"/>
          </a:xfrm>
          <a:prstGeom prst="ellipse">
            <a:avLst/>
          </a:prstGeom>
          <a:solidFill>
            <a:schemeClr val="accent1"/>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solidFill>
                  <a:schemeClr val="bg1"/>
                </a:solidFill>
                <a:latin typeface="+mj-lt"/>
              </a:defRPr>
            </a:lvl1pPr>
          </a:lstStyle>
          <a:p>
            <a:r>
              <a:rPr lang="en-US" dirty="0"/>
              <a:t>Click to edit Master title style</a:t>
            </a:r>
          </a:p>
        </p:txBody>
      </p:sp>
      <p:sp>
        <p:nvSpPr>
          <p:cNvPr id="4" name="Text Placeholder 3"/>
          <p:cNvSpPr>
            <a:spLocks noGrp="1"/>
          </p:cNvSpPr>
          <p:nvPr>
            <p:ph type="body" sz="quarter" idx="10" hasCustomPrompt="1"/>
          </p:nvPr>
        </p:nvSpPr>
        <p:spPr>
          <a:xfrm>
            <a:off x="5637404" y="2505847"/>
            <a:ext cx="1956866" cy="390525"/>
          </a:xfrm>
          <a:prstGeom prst="rect">
            <a:avLst/>
          </a:prstGeom>
        </p:spPr>
        <p:txBody>
          <a:bodyPr/>
          <a:lstStyle>
            <a:lvl1pPr marL="0" indent="0" algn="l">
              <a:buNone/>
              <a:defRPr sz="1400" b="0" i="0" spc="0">
                <a:solidFill>
                  <a:schemeClr val="bg1"/>
                </a:solidFill>
                <a:latin typeface="+mj-lt"/>
                <a:cs typeface="Open Sans Light" panose="020B0306030504020204" pitchFamily="34" charset="0"/>
              </a:defRPr>
            </a:lvl1pPr>
          </a:lstStyle>
          <a:p>
            <a:pPr lvl="0"/>
            <a:r>
              <a:rPr lang="en-US" dirty="0"/>
              <a:t>Enter the name</a:t>
            </a:r>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2" name="Picture Placeholder 11"/>
          <p:cNvSpPr>
            <a:spLocks noGrp="1"/>
          </p:cNvSpPr>
          <p:nvPr>
            <p:ph type="pic" sz="quarter" idx="11" hasCustomPrompt="1"/>
          </p:nvPr>
        </p:nvSpPr>
        <p:spPr>
          <a:xfrm>
            <a:off x="4399489" y="2184830"/>
            <a:ext cx="1129965" cy="1129965"/>
          </a:xfrm>
          <a:prstGeom prst="ellipse">
            <a:avLst/>
          </a:prstGeom>
        </p:spPr>
        <p:txBody>
          <a:bodyPr/>
          <a:lstStyle>
            <a:lvl1pPr marL="0" indent="0">
              <a:buNone/>
              <a:defRPr sz="1600"/>
            </a:lvl1pPr>
          </a:lstStyle>
          <a:p>
            <a:r>
              <a:rPr lang="en-US" dirty="0"/>
              <a:t>Pict</a:t>
            </a:r>
          </a:p>
        </p:txBody>
      </p:sp>
      <p:sp>
        <p:nvSpPr>
          <p:cNvPr id="17" name="Text Placeholder 3"/>
          <p:cNvSpPr>
            <a:spLocks noGrp="1"/>
          </p:cNvSpPr>
          <p:nvPr>
            <p:ph type="body" sz="quarter" idx="13" hasCustomPrompt="1"/>
          </p:nvPr>
        </p:nvSpPr>
        <p:spPr>
          <a:xfrm>
            <a:off x="5637404" y="2796850"/>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19" name="Rectangle: Rounded Corners 18"/>
          <p:cNvSpPr/>
          <p:nvPr userDrawn="1"/>
        </p:nvSpPr>
        <p:spPr>
          <a:xfrm>
            <a:off x="879539" y="4417983"/>
            <a:ext cx="3047968" cy="1041117"/>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userDrawn="1"/>
        </p:nvSpPr>
        <p:spPr>
          <a:xfrm>
            <a:off x="463983" y="4265663"/>
            <a:ext cx="1350767" cy="1350767"/>
          </a:xfrm>
          <a:prstGeom prst="ellipse">
            <a:avLst/>
          </a:prstGeom>
          <a:solidFill>
            <a:schemeClr val="accent4"/>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23" name="Text Placeholder 3"/>
          <p:cNvSpPr>
            <a:spLocks noGrp="1"/>
          </p:cNvSpPr>
          <p:nvPr>
            <p:ph type="body" sz="quarter" idx="14" hasCustomPrompt="1"/>
          </p:nvPr>
        </p:nvSpPr>
        <p:spPr>
          <a:xfrm>
            <a:off x="1814750" y="4697082"/>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24" name="Picture Placeholder 11"/>
          <p:cNvSpPr>
            <a:spLocks noGrp="1"/>
          </p:cNvSpPr>
          <p:nvPr>
            <p:ph type="pic" sz="quarter" idx="15" hasCustomPrompt="1"/>
          </p:nvPr>
        </p:nvSpPr>
        <p:spPr>
          <a:xfrm>
            <a:off x="576835" y="4376065"/>
            <a:ext cx="1129965" cy="1129965"/>
          </a:xfrm>
          <a:prstGeom prst="ellipse">
            <a:avLst/>
          </a:prstGeom>
        </p:spPr>
        <p:txBody>
          <a:bodyPr/>
          <a:lstStyle>
            <a:lvl1pPr marL="0" indent="0">
              <a:buNone/>
              <a:defRPr sz="1600"/>
            </a:lvl1pPr>
          </a:lstStyle>
          <a:p>
            <a:r>
              <a:rPr lang="en-US" dirty="0"/>
              <a:t>Pict</a:t>
            </a:r>
          </a:p>
        </p:txBody>
      </p:sp>
      <p:sp>
        <p:nvSpPr>
          <p:cNvPr id="25" name="Text Placeholder 3"/>
          <p:cNvSpPr>
            <a:spLocks noGrp="1"/>
          </p:cNvSpPr>
          <p:nvPr>
            <p:ph type="body" sz="quarter" idx="16" hasCustomPrompt="1"/>
          </p:nvPr>
        </p:nvSpPr>
        <p:spPr>
          <a:xfrm>
            <a:off x="1814750" y="4988085"/>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26" name="Rectangle: Rounded Corners 25"/>
          <p:cNvSpPr/>
          <p:nvPr userDrawn="1"/>
        </p:nvSpPr>
        <p:spPr>
          <a:xfrm>
            <a:off x="4702193" y="4417983"/>
            <a:ext cx="3047968" cy="1041117"/>
          </a:xfrm>
          <a:prstGeom prst="roundRect">
            <a:avLst>
              <a:gd name="adj" fmla="val 5000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userDrawn="1"/>
        </p:nvSpPr>
        <p:spPr>
          <a:xfrm>
            <a:off x="4286637" y="4265663"/>
            <a:ext cx="1350767" cy="1350767"/>
          </a:xfrm>
          <a:prstGeom prst="ellipse">
            <a:avLst/>
          </a:prstGeom>
          <a:solidFill>
            <a:schemeClr val="accent4">
              <a:lumMod val="75000"/>
            </a:schemeClr>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28" name="Text Placeholder 3"/>
          <p:cNvSpPr>
            <a:spLocks noGrp="1"/>
          </p:cNvSpPr>
          <p:nvPr>
            <p:ph type="body" sz="quarter" idx="17" hasCustomPrompt="1"/>
          </p:nvPr>
        </p:nvSpPr>
        <p:spPr>
          <a:xfrm>
            <a:off x="5637404" y="4697082"/>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29" name="Picture Placeholder 11"/>
          <p:cNvSpPr>
            <a:spLocks noGrp="1"/>
          </p:cNvSpPr>
          <p:nvPr>
            <p:ph type="pic" sz="quarter" idx="18" hasCustomPrompt="1"/>
          </p:nvPr>
        </p:nvSpPr>
        <p:spPr>
          <a:xfrm>
            <a:off x="4399489" y="4376065"/>
            <a:ext cx="1129965" cy="1129965"/>
          </a:xfrm>
          <a:prstGeom prst="ellipse">
            <a:avLst/>
          </a:prstGeom>
        </p:spPr>
        <p:txBody>
          <a:bodyPr/>
          <a:lstStyle>
            <a:lvl1pPr marL="0" indent="0">
              <a:buNone/>
              <a:defRPr sz="1600"/>
            </a:lvl1pPr>
          </a:lstStyle>
          <a:p>
            <a:r>
              <a:rPr lang="en-US" dirty="0"/>
              <a:t>Pict</a:t>
            </a:r>
          </a:p>
        </p:txBody>
      </p:sp>
      <p:sp>
        <p:nvSpPr>
          <p:cNvPr id="30" name="Text Placeholder 3"/>
          <p:cNvSpPr>
            <a:spLocks noGrp="1"/>
          </p:cNvSpPr>
          <p:nvPr>
            <p:ph type="body" sz="quarter" idx="19" hasCustomPrompt="1"/>
          </p:nvPr>
        </p:nvSpPr>
        <p:spPr>
          <a:xfrm>
            <a:off x="5637404" y="4988085"/>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31" name="Rectangle: Rounded Corners 30"/>
          <p:cNvSpPr/>
          <p:nvPr userDrawn="1"/>
        </p:nvSpPr>
        <p:spPr>
          <a:xfrm>
            <a:off x="8524847" y="4417983"/>
            <a:ext cx="3047968" cy="1041117"/>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userDrawn="1"/>
        </p:nvSpPr>
        <p:spPr>
          <a:xfrm>
            <a:off x="8109291" y="4265663"/>
            <a:ext cx="1350767" cy="1350767"/>
          </a:xfrm>
          <a:prstGeom prst="ellipse">
            <a:avLst/>
          </a:prstGeom>
          <a:solidFill>
            <a:schemeClr val="accent4"/>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33" name="Text Placeholder 3"/>
          <p:cNvSpPr>
            <a:spLocks noGrp="1"/>
          </p:cNvSpPr>
          <p:nvPr>
            <p:ph type="body" sz="quarter" idx="20" hasCustomPrompt="1"/>
          </p:nvPr>
        </p:nvSpPr>
        <p:spPr>
          <a:xfrm>
            <a:off x="9460058" y="4697082"/>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34" name="Picture Placeholder 11"/>
          <p:cNvSpPr>
            <a:spLocks noGrp="1"/>
          </p:cNvSpPr>
          <p:nvPr>
            <p:ph type="pic" sz="quarter" idx="21" hasCustomPrompt="1"/>
          </p:nvPr>
        </p:nvSpPr>
        <p:spPr>
          <a:xfrm>
            <a:off x="8222143" y="4376065"/>
            <a:ext cx="1129965" cy="1129965"/>
          </a:xfrm>
          <a:prstGeom prst="ellipse">
            <a:avLst/>
          </a:prstGeom>
        </p:spPr>
        <p:txBody>
          <a:bodyPr/>
          <a:lstStyle>
            <a:lvl1pPr marL="0" indent="0">
              <a:buNone/>
              <a:defRPr sz="1600"/>
            </a:lvl1pPr>
          </a:lstStyle>
          <a:p>
            <a:r>
              <a:rPr lang="en-US" dirty="0"/>
              <a:t>Pict</a:t>
            </a:r>
          </a:p>
        </p:txBody>
      </p:sp>
      <p:sp>
        <p:nvSpPr>
          <p:cNvPr id="35" name="Text Placeholder 3"/>
          <p:cNvSpPr>
            <a:spLocks noGrp="1"/>
          </p:cNvSpPr>
          <p:nvPr>
            <p:ph type="body" sz="quarter" idx="22" hasCustomPrompt="1"/>
          </p:nvPr>
        </p:nvSpPr>
        <p:spPr>
          <a:xfrm>
            <a:off x="9460058" y="4988085"/>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13" name="Arrow: Down 12"/>
          <p:cNvSpPr/>
          <p:nvPr userDrawn="1"/>
        </p:nvSpPr>
        <p:spPr>
          <a:xfrm>
            <a:off x="5927649" y="3367490"/>
            <a:ext cx="375847" cy="950868"/>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6" name="Arrow: Down 35"/>
          <p:cNvSpPr/>
          <p:nvPr userDrawn="1"/>
        </p:nvSpPr>
        <p:spPr>
          <a:xfrm>
            <a:off x="2215599" y="3688080"/>
            <a:ext cx="375847" cy="630278"/>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5" name="Rectangle 14"/>
          <p:cNvSpPr/>
          <p:nvPr userDrawn="1"/>
        </p:nvSpPr>
        <p:spPr>
          <a:xfrm>
            <a:off x="2317675" y="3688080"/>
            <a:ext cx="7817004" cy="17666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7" name="Arrow: Down 36"/>
          <p:cNvSpPr/>
          <p:nvPr userDrawn="1"/>
        </p:nvSpPr>
        <p:spPr>
          <a:xfrm>
            <a:off x="9860908" y="3688080"/>
            <a:ext cx="375847" cy="630278"/>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8" name="Rectangle 37"/>
          <p:cNvSpPr/>
          <p:nvPr userDrawn="1"/>
        </p:nvSpPr>
        <p:spPr>
          <a:xfrm rot="5400000">
            <a:off x="1767767" y="6130223"/>
            <a:ext cx="1269207" cy="18635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39" name="Rectangle 38"/>
          <p:cNvSpPr/>
          <p:nvPr userDrawn="1"/>
        </p:nvSpPr>
        <p:spPr>
          <a:xfrm rot="5400000">
            <a:off x="5480174" y="6126233"/>
            <a:ext cx="1269207" cy="18635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40" name="Rectangle 39"/>
          <p:cNvSpPr/>
          <p:nvPr userDrawn="1"/>
        </p:nvSpPr>
        <p:spPr>
          <a:xfrm rot="5400000">
            <a:off x="9414227" y="6126233"/>
            <a:ext cx="1269207" cy="18635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41" name="Text Placeholder 3"/>
          <p:cNvSpPr>
            <a:spLocks noGrp="1"/>
          </p:cNvSpPr>
          <p:nvPr>
            <p:ph type="body" sz="quarter" idx="23"/>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18971830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7" name="Arrow: Down 6"/>
          <p:cNvSpPr/>
          <p:nvPr userDrawn="1"/>
        </p:nvSpPr>
        <p:spPr>
          <a:xfrm>
            <a:off x="2214446" y="-1"/>
            <a:ext cx="375847" cy="941009"/>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8" name="Arrow: Down 7"/>
          <p:cNvSpPr/>
          <p:nvPr userDrawn="1"/>
        </p:nvSpPr>
        <p:spPr>
          <a:xfrm>
            <a:off x="5926853" y="-1"/>
            <a:ext cx="375847" cy="941009"/>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9" name="Arrow: Down 8"/>
          <p:cNvSpPr/>
          <p:nvPr userDrawn="1"/>
        </p:nvSpPr>
        <p:spPr>
          <a:xfrm>
            <a:off x="9860906" y="-1"/>
            <a:ext cx="375847" cy="941009"/>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0" name="Rectangle: Rounded Corners 19"/>
          <p:cNvSpPr/>
          <p:nvPr userDrawn="1"/>
        </p:nvSpPr>
        <p:spPr>
          <a:xfrm>
            <a:off x="879539" y="1130940"/>
            <a:ext cx="3047968" cy="104111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userDrawn="1"/>
        </p:nvSpPr>
        <p:spPr>
          <a:xfrm>
            <a:off x="463983" y="978620"/>
            <a:ext cx="1350767" cy="1350767"/>
          </a:xfrm>
          <a:prstGeom prst="ellipse">
            <a:avLst/>
          </a:prstGeom>
          <a:solidFill>
            <a:schemeClr val="accent2"/>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22" name="Text Placeholder 3"/>
          <p:cNvSpPr>
            <a:spLocks noGrp="1"/>
          </p:cNvSpPr>
          <p:nvPr>
            <p:ph type="body" sz="quarter" idx="14" hasCustomPrompt="1"/>
          </p:nvPr>
        </p:nvSpPr>
        <p:spPr>
          <a:xfrm>
            <a:off x="1814750" y="1410039"/>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23" name="Picture Placeholder 11"/>
          <p:cNvSpPr>
            <a:spLocks noGrp="1"/>
          </p:cNvSpPr>
          <p:nvPr>
            <p:ph type="pic" sz="quarter" idx="15" hasCustomPrompt="1"/>
          </p:nvPr>
        </p:nvSpPr>
        <p:spPr>
          <a:xfrm>
            <a:off x="576835" y="1089022"/>
            <a:ext cx="1129965" cy="1129965"/>
          </a:xfrm>
          <a:prstGeom prst="ellipse">
            <a:avLst/>
          </a:prstGeom>
        </p:spPr>
        <p:txBody>
          <a:bodyPr/>
          <a:lstStyle>
            <a:lvl1pPr marL="0" indent="0">
              <a:buNone/>
              <a:defRPr sz="1600"/>
            </a:lvl1pPr>
          </a:lstStyle>
          <a:p>
            <a:r>
              <a:rPr lang="en-US" dirty="0"/>
              <a:t>Pict</a:t>
            </a:r>
          </a:p>
        </p:txBody>
      </p:sp>
      <p:sp>
        <p:nvSpPr>
          <p:cNvPr id="24" name="Text Placeholder 3"/>
          <p:cNvSpPr>
            <a:spLocks noGrp="1"/>
          </p:cNvSpPr>
          <p:nvPr>
            <p:ph type="body" sz="quarter" idx="16" hasCustomPrompt="1"/>
          </p:nvPr>
        </p:nvSpPr>
        <p:spPr>
          <a:xfrm>
            <a:off x="1814750" y="1701042"/>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25" name="Rectangle: Rounded Corners 24"/>
          <p:cNvSpPr/>
          <p:nvPr userDrawn="1"/>
        </p:nvSpPr>
        <p:spPr>
          <a:xfrm>
            <a:off x="4702193" y="1130940"/>
            <a:ext cx="3047968" cy="1041117"/>
          </a:xfrm>
          <a:prstGeom prst="roundRect">
            <a:avLst>
              <a:gd name="adj" fmla="val 50000"/>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userDrawn="1"/>
        </p:nvSpPr>
        <p:spPr>
          <a:xfrm>
            <a:off x="4286637" y="978620"/>
            <a:ext cx="1350767" cy="1350767"/>
          </a:xfrm>
          <a:prstGeom prst="ellipse">
            <a:avLst/>
          </a:prstGeom>
          <a:solidFill>
            <a:schemeClr val="accent2">
              <a:lumMod val="50000"/>
            </a:schemeClr>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27" name="Text Placeholder 3"/>
          <p:cNvSpPr>
            <a:spLocks noGrp="1"/>
          </p:cNvSpPr>
          <p:nvPr>
            <p:ph type="body" sz="quarter" idx="17" hasCustomPrompt="1"/>
          </p:nvPr>
        </p:nvSpPr>
        <p:spPr>
          <a:xfrm>
            <a:off x="5637404" y="1410039"/>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28" name="Picture Placeholder 11"/>
          <p:cNvSpPr>
            <a:spLocks noGrp="1"/>
          </p:cNvSpPr>
          <p:nvPr>
            <p:ph type="pic" sz="quarter" idx="18" hasCustomPrompt="1"/>
          </p:nvPr>
        </p:nvSpPr>
        <p:spPr>
          <a:xfrm>
            <a:off x="4399489" y="1089022"/>
            <a:ext cx="1129965" cy="1129965"/>
          </a:xfrm>
          <a:prstGeom prst="ellipse">
            <a:avLst/>
          </a:prstGeom>
        </p:spPr>
        <p:txBody>
          <a:bodyPr/>
          <a:lstStyle>
            <a:lvl1pPr marL="0" indent="0">
              <a:buNone/>
              <a:defRPr sz="1600"/>
            </a:lvl1pPr>
          </a:lstStyle>
          <a:p>
            <a:r>
              <a:rPr lang="en-US" dirty="0"/>
              <a:t>Pict</a:t>
            </a:r>
          </a:p>
        </p:txBody>
      </p:sp>
      <p:sp>
        <p:nvSpPr>
          <p:cNvPr id="29" name="Text Placeholder 3"/>
          <p:cNvSpPr>
            <a:spLocks noGrp="1"/>
          </p:cNvSpPr>
          <p:nvPr>
            <p:ph type="body" sz="quarter" idx="19" hasCustomPrompt="1"/>
          </p:nvPr>
        </p:nvSpPr>
        <p:spPr>
          <a:xfrm>
            <a:off x="5637404" y="1701042"/>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30" name="Rectangle: Rounded Corners 29"/>
          <p:cNvSpPr/>
          <p:nvPr userDrawn="1"/>
        </p:nvSpPr>
        <p:spPr>
          <a:xfrm>
            <a:off x="8524847" y="1130940"/>
            <a:ext cx="3047968" cy="104111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userDrawn="1"/>
        </p:nvSpPr>
        <p:spPr>
          <a:xfrm>
            <a:off x="8109291" y="978620"/>
            <a:ext cx="1350767" cy="1350767"/>
          </a:xfrm>
          <a:prstGeom prst="ellipse">
            <a:avLst/>
          </a:prstGeom>
          <a:solidFill>
            <a:schemeClr val="accent2"/>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32" name="Text Placeholder 3"/>
          <p:cNvSpPr>
            <a:spLocks noGrp="1"/>
          </p:cNvSpPr>
          <p:nvPr>
            <p:ph type="body" sz="quarter" idx="20" hasCustomPrompt="1"/>
          </p:nvPr>
        </p:nvSpPr>
        <p:spPr>
          <a:xfrm>
            <a:off x="9460058" y="1410039"/>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33" name="Picture Placeholder 11"/>
          <p:cNvSpPr>
            <a:spLocks noGrp="1"/>
          </p:cNvSpPr>
          <p:nvPr>
            <p:ph type="pic" sz="quarter" idx="21" hasCustomPrompt="1"/>
          </p:nvPr>
        </p:nvSpPr>
        <p:spPr>
          <a:xfrm>
            <a:off x="8222143" y="1089022"/>
            <a:ext cx="1129965" cy="1129965"/>
          </a:xfrm>
          <a:prstGeom prst="ellipse">
            <a:avLst/>
          </a:prstGeom>
        </p:spPr>
        <p:txBody>
          <a:bodyPr/>
          <a:lstStyle>
            <a:lvl1pPr marL="0" indent="0">
              <a:buNone/>
              <a:defRPr sz="1600"/>
            </a:lvl1pPr>
          </a:lstStyle>
          <a:p>
            <a:r>
              <a:rPr lang="en-US" dirty="0"/>
              <a:t>Pict</a:t>
            </a:r>
          </a:p>
        </p:txBody>
      </p:sp>
      <p:sp>
        <p:nvSpPr>
          <p:cNvPr id="34" name="Text Placeholder 3"/>
          <p:cNvSpPr>
            <a:spLocks noGrp="1"/>
          </p:cNvSpPr>
          <p:nvPr>
            <p:ph type="body" sz="quarter" idx="22" hasCustomPrompt="1"/>
          </p:nvPr>
        </p:nvSpPr>
        <p:spPr>
          <a:xfrm>
            <a:off x="9460058" y="1701042"/>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35" name="Rectangle: Rounded Corners 34"/>
          <p:cNvSpPr/>
          <p:nvPr userDrawn="1"/>
        </p:nvSpPr>
        <p:spPr>
          <a:xfrm>
            <a:off x="879539" y="2998197"/>
            <a:ext cx="3047968" cy="1041117"/>
          </a:xfrm>
          <a:prstGeom prst="roundRect">
            <a:avLst>
              <a:gd name="adj" fmla="val 50000"/>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userDrawn="1"/>
        </p:nvSpPr>
        <p:spPr>
          <a:xfrm>
            <a:off x="463983" y="2845877"/>
            <a:ext cx="1350767" cy="1350767"/>
          </a:xfrm>
          <a:prstGeom prst="ellipse">
            <a:avLst/>
          </a:prstGeom>
          <a:solidFill>
            <a:schemeClr val="accent2">
              <a:lumMod val="50000"/>
            </a:schemeClr>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37" name="Text Placeholder 3"/>
          <p:cNvSpPr>
            <a:spLocks noGrp="1"/>
          </p:cNvSpPr>
          <p:nvPr>
            <p:ph type="body" sz="quarter" idx="23" hasCustomPrompt="1"/>
          </p:nvPr>
        </p:nvSpPr>
        <p:spPr>
          <a:xfrm>
            <a:off x="1814750" y="3277296"/>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38" name="Picture Placeholder 11"/>
          <p:cNvSpPr>
            <a:spLocks noGrp="1"/>
          </p:cNvSpPr>
          <p:nvPr>
            <p:ph type="pic" sz="quarter" idx="24" hasCustomPrompt="1"/>
          </p:nvPr>
        </p:nvSpPr>
        <p:spPr>
          <a:xfrm>
            <a:off x="576835" y="2956279"/>
            <a:ext cx="1129965" cy="1129965"/>
          </a:xfrm>
          <a:prstGeom prst="ellipse">
            <a:avLst/>
          </a:prstGeom>
        </p:spPr>
        <p:txBody>
          <a:bodyPr/>
          <a:lstStyle>
            <a:lvl1pPr marL="0" indent="0">
              <a:buNone/>
              <a:defRPr sz="1600"/>
            </a:lvl1pPr>
          </a:lstStyle>
          <a:p>
            <a:r>
              <a:rPr lang="en-US" dirty="0"/>
              <a:t>Pict</a:t>
            </a:r>
          </a:p>
        </p:txBody>
      </p:sp>
      <p:sp>
        <p:nvSpPr>
          <p:cNvPr id="39" name="Text Placeholder 3"/>
          <p:cNvSpPr>
            <a:spLocks noGrp="1"/>
          </p:cNvSpPr>
          <p:nvPr>
            <p:ph type="body" sz="quarter" idx="25" hasCustomPrompt="1"/>
          </p:nvPr>
        </p:nvSpPr>
        <p:spPr>
          <a:xfrm>
            <a:off x="1814750" y="3568299"/>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40" name="Rectangle: Rounded Corners 39"/>
          <p:cNvSpPr/>
          <p:nvPr userDrawn="1"/>
        </p:nvSpPr>
        <p:spPr>
          <a:xfrm>
            <a:off x="4702193" y="2998197"/>
            <a:ext cx="3047968" cy="104111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userDrawn="1"/>
        </p:nvSpPr>
        <p:spPr>
          <a:xfrm>
            <a:off x="4286637" y="2845877"/>
            <a:ext cx="1350767" cy="1350767"/>
          </a:xfrm>
          <a:prstGeom prst="ellipse">
            <a:avLst/>
          </a:prstGeom>
          <a:solidFill>
            <a:schemeClr val="accent2"/>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42" name="Text Placeholder 3"/>
          <p:cNvSpPr>
            <a:spLocks noGrp="1"/>
          </p:cNvSpPr>
          <p:nvPr>
            <p:ph type="body" sz="quarter" idx="26" hasCustomPrompt="1"/>
          </p:nvPr>
        </p:nvSpPr>
        <p:spPr>
          <a:xfrm>
            <a:off x="5637404" y="3277296"/>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43" name="Picture Placeholder 11"/>
          <p:cNvSpPr>
            <a:spLocks noGrp="1"/>
          </p:cNvSpPr>
          <p:nvPr>
            <p:ph type="pic" sz="quarter" idx="27" hasCustomPrompt="1"/>
          </p:nvPr>
        </p:nvSpPr>
        <p:spPr>
          <a:xfrm>
            <a:off x="4399489" y="2956279"/>
            <a:ext cx="1129965" cy="1129965"/>
          </a:xfrm>
          <a:prstGeom prst="ellipse">
            <a:avLst/>
          </a:prstGeom>
        </p:spPr>
        <p:txBody>
          <a:bodyPr/>
          <a:lstStyle>
            <a:lvl1pPr marL="0" indent="0">
              <a:buNone/>
              <a:defRPr sz="1600"/>
            </a:lvl1pPr>
          </a:lstStyle>
          <a:p>
            <a:r>
              <a:rPr lang="en-US" dirty="0"/>
              <a:t>Pict</a:t>
            </a:r>
          </a:p>
        </p:txBody>
      </p:sp>
      <p:sp>
        <p:nvSpPr>
          <p:cNvPr id="44" name="Text Placeholder 3"/>
          <p:cNvSpPr>
            <a:spLocks noGrp="1"/>
          </p:cNvSpPr>
          <p:nvPr>
            <p:ph type="body" sz="quarter" idx="28" hasCustomPrompt="1"/>
          </p:nvPr>
        </p:nvSpPr>
        <p:spPr>
          <a:xfrm>
            <a:off x="5637404" y="3568299"/>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45" name="Rectangle: Rounded Corners 44"/>
          <p:cNvSpPr/>
          <p:nvPr userDrawn="1"/>
        </p:nvSpPr>
        <p:spPr>
          <a:xfrm>
            <a:off x="8524847" y="2998197"/>
            <a:ext cx="3047968" cy="1041117"/>
          </a:xfrm>
          <a:prstGeom prst="roundRect">
            <a:avLst>
              <a:gd name="adj" fmla="val 50000"/>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userDrawn="1"/>
        </p:nvSpPr>
        <p:spPr>
          <a:xfrm>
            <a:off x="8109291" y="2845877"/>
            <a:ext cx="1350767" cy="1350767"/>
          </a:xfrm>
          <a:prstGeom prst="ellipse">
            <a:avLst/>
          </a:prstGeom>
          <a:solidFill>
            <a:schemeClr val="accent2">
              <a:lumMod val="50000"/>
            </a:schemeClr>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47" name="Text Placeholder 3"/>
          <p:cNvSpPr>
            <a:spLocks noGrp="1"/>
          </p:cNvSpPr>
          <p:nvPr>
            <p:ph type="body" sz="quarter" idx="29" hasCustomPrompt="1"/>
          </p:nvPr>
        </p:nvSpPr>
        <p:spPr>
          <a:xfrm>
            <a:off x="9460058" y="3277296"/>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48" name="Picture Placeholder 11"/>
          <p:cNvSpPr>
            <a:spLocks noGrp="1"/>
          </p:cNvSpPr>
          <p:nvPr>
            <p:ph type="pic" sz="quarter" idx="30" hasCustomPrompt="1"/>
          </p:nvPr>
        </p:nvSpPr>
        <p:spPr>
          <a:xfrm>
            <a:off x="8222143" y="2956279"/>
            <a:ext cx="1129965" cy="1129965"/>
          </a:xfrm>
          <a:prstGeom prst="ellipse">
            <a:avLst/>
          </a:prstGeom>
        </p:spPr>
        <p:txBody>
          <a:bodyPr/>
          <a:lstStyle>
            <a:lvl1pPr marL="0" indent="0">
              <a:buNone/>
              <a:defRPr sz="1600"/>
            </a:lvl1pPr>
          </a:lstStyle>
          <a:p>
            <a:r>
              <a:rPr lang="en-US" dirty="0"/>
              <a:t>Pict</a:t>
            </a:r>
          </a:p>
        </p:txBody>
      </p:sp>
      <p:sp>
        <p:nvSpPr>
          <p:cNvPr id="49" name="Text Placeholder 3"/>
          <p:cNvSpPr>
            <a:spLocks noGrp="1"/>
          </p:cNvSpPr>
          <p:nvPr>
            <p:ph type="body" sz="quarter" idx="31" hasCustomPrompt="1"/>
          </p:nvPr>
        </p:nvSpPr>
        <p:spPr>
          <a:xfrm>
            <a:off x="9460058" y="3568299"/>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50" name="Rectangle: Rounded Corners 49"/>
          <p:cNvSpPr/>
          <p:nvPr userDrawn="1"/>
        </p:nvSpPr>
        <p:spPr>
          <a:xfrm>
            <a:off x="879539" y="4865454"/>
            <a:ext cx="3047968" cy="104111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p:cNvSpPr/>
          <p:nvPr userDrawn="1"/>
        </p:nvSpPr>
        <p:spPr>
          <a:xfrm>
            <a:off x="463983" y="4713134"/>
            <a:ext cx="1350767" cy="1350767"/>
          </a:xfrm>
          <a:prstGeom prst="ellipse">
            <a:avLst/>
          </a:prstGeom>
          <a:solidFill>
            <a:schemeClr val="accent2"/>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52" name="Text Placeholder 3"/>
          <p:cNvSpPr>
            <a:spLocks noGrp="1"/>
          </p:cNvSpPr>
          <p:nvPr>
            <p:ph type="body" sz="quarter" idx="32" hasCustomPrompt="1"/>
          </p:nvPr>
        </p:nvSpPr>
        <p:spPr>
          <a:xfrm>
            <a:off x="1814750" y="5144553"/>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53" name="Picture Placeholder 11"/>
          <p:cNvSpPr>
            <a:spLocks noGrp="1"/>
          </p:cNvSpPr>
          <p:nvPr>
            <p:ph type="pic" sz="quarter" idx="33" hasCustomPrompt="1"/>
          </p:nvPr>
        </p:nvSpPr>
        <p:spPr>
          <a:xfrm>
            <a:off x="576835" y="4823536"/>
            <a:ext cx="1129965" cy="1129965"/>
          </a:xfrm>
          <a:prstGeom prst="ellipse">
            <a:avLst/>
          </a:prstGeom>
        </p:spPr>
        <p:txBody>
          <a:bodyPr/>
          <a:lstStyle>
            <a:lvl1pPr marL="0" indent="0">
              <a:buNone/>
              <a:defRPr sz="1600"/>
            </a:lvl1pPr>
          </a:lstStyle>
          <a:p>
            <a:r>
              <a:rPr lang="en-US" dirty="0"/>
              <a:t>Pict</a:t>
            </a:r>
          </a:p>
        </p:txBody>
      </p:sp>
      <p:sp>
        <p:nvSpPr>
          <p:cNvPr id="54" name="Text Placeholder 3"/>
          <p:cNvSpPr>
            <a:spLocks noGrp="1"/>
          </p:cNvSpPr>
          <p:nvPr>
            <p:ph type="body" sz="quarter" idx="34" hasCustomPrompt="1"/>
          </p:nvPr>
        </p:nvSpPr>
        <p:spPr>
          <a:xfrm>
            <a:off x="1814750" y="5435556"/>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55" name="Rectangle: Rounded Corners 54"/>
          <p:cNvSpPr/>
          <p:nvPr userDrawn="1"/>
        </p:nvSpPr>
        <p:spPr>
          <a:xfrm>
            <a:off x="4702193" y="4865454"/>
            <a:ext cx="3047968" cy="1041117"/>
          </a:xfrm>
          <a:prstGeom prst="roundRect">
            <a:avLst>
              <a:gd name="adj" fmla="val 50000"/>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userDrawn="1"/>
        </p:nvSpPr>
        <p:spPr>
          <a:xfrm>
            <a:off x="4286637" y="4713134"/>
            <a:ext cx="1350767" cy="1350767"/>
          </a:xfrm>
          <a:prstGeom prst="ellipse">
            <a:avLst/>
          </a:prstGeom>
          <a:solidFill>
            <a:schemeClr val="accent2">
              <a:lumMod val="50000"/>
            </a:schemeClr>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57" name="Text Placeholder 3"/>
          <p:cNvSpPr>
            <a:spLocks noGrp="1"/>
          </p:cNvSpPr>
          <p:nvPr>
            <p:ph type="body" sz="quarter" idx="35" hasCustomPrompt="1"/>
          </p:nvPr>
        </p:nvSpPr>
        <p:spPr>
          <a:xfrm>
            <a:off x="5637404" y="5144553"/>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58" name="Picture Placeholder 11"/>
          <p:cNvSpPr>
            <a:spLocks noGrp="1"/>
          </p:cNvSpPr>
          <p:nvPr>
            <p:ph type="pic" sz="quarter" idx="36" hasCustomPrompt="1"/>
          </p:nvPr>
        </p:nvSpPr>
        <p:spPr>
          <a:xfrm>
            <a:off x="4399489" y="4823536"/>
            <a:ext cx="1129965" cy="1129965"/>
          </a:xfrm>
          <a:prstGeom prst="ellipse">
            <a:avLst/>
          </a:prstGeom>
        </p:spPr>
        <p:txBody>
          <a:bodyPr/>
          <a:lstStyle>
            <a:lvl1pPr marL="0" indent="0">
              <a:buNone/>
              <a:defRPr sz="1600"/>
            </a:lvl1pPr>
          </a:lstStyle>
          <a:p>
            <a:r>
              <a:rPr lang="en-US" dirty="0"/>
              <a:t>Pict</a:t>
            </a:r>
          </a:p>
        </p:txBody>
      </p:sp>
      <p:sp>
        <p:nvSpPr>
          <p:cNvPr id="59" name="Text Placeholder 3"/>
          <p:cNvSpPr>
            <a:spLocks noGrp="1"/>
          </p:cNvSpPr>
          <p:nvPr>
            <p:ph type="body" sz="quarter" idx="37" hasCustomPrompt="1"/>
          </p:nvPr>
        </p:nvSpPr>
        <p:spPr>
          <a:xfrm>
            <a:off x="5637404" y="5435556"/>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60" name="Rectangle: Rounded Corners 59"/>
          <p:cNvSpPr/>
          <p:nvPr userDrawn="1"/>
        </p:nvSpPr>
        <p:spPr>
          <a:xfrm>
            <a:off x="8524847" y="4865454"/>
            <a:ext cx="3047968" cy="104111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userDrawn="1"/>
        </p:nvSpPr>
        <p:spPr>
          <a:xfrm>
            <a:off x="8109291" y="4713134"/>
            <a:ext cx="1350767" cy="1350767"/>
          </a:xfrm>
          <a:prstGeom prst="ellipse">
            <a:avLst/>
          </a:prstGeom>
          <a:solidFill>
            <a:schemeClr val="accent2"/>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62" name="Text Placeholder 3"/>
          <p:cNvSpPr>
            <a:spLocks noGrp="1"/>
          </p:cNvSpPr>
          <p:nvPr>
            <p:ph type="body" sz="quarter" idx="38" hasCustomPrompt="1"/>
          </p:nvPr>
        </p:nvSpPr>
        <p:spPr>
          <a:xfrm>
            <a:off x="9460058" y="5144553"/>
            <a:ext cx="1956866" cy="39052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spc="0">
                <a:solidFill>
                  <a:schemeClr val="bg1"/>
                </a:solidFill>
                <a:latin typeface="+mj-lt"/>
                <a:cs typeface="Open Sans Light" panose="020B03060305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Enter the name</a:t>
            </a:r>
          </a:p>
          <a:p>
            <a:pPr lvl="0"/>
            <a:endParaRPr lang="en-US" dirty="0"/>
          </a:p>
        </p:txBody>
      </p:sp>
      <p:sp>
        <p:nvSpPr>
          <p:cNvPr id="63" name="Picture Placeholder 11"/>
          <p:cNvSpPr>
            <a:spLocks noGrp="1"/>
          </p:cNvSpPr>
          <p:nvPr>
            <p:ph type="pic" sz="quarter" idx="39" hasCustomPrompt="1"/>
          </p:nvPr>
        </p:nvSpPr>
        <p:spPr>
          <a:xfrm>
            <a:off x="8222143" y="4823536"/>
            <a:ext cx="1129965" cy="1129965"/>
          </a:xfrm>
          <a:prstGeom prst="ellipse">
            <a:avLst/>
          </a:prstGeom>
        </p:spPr>
        <p:txBody>
          <a:bodyPr/>
          <a:lstStyle>
            <a:lvl1pPr marL="0" indent="0">
              <a:buNone/>
              <a:defRPr sz="1600"/>
            </a:lvl1pPr>
          </a:lstStyle>
          <a:p>
            <a:r>
              <a:rPr lang="en-US" dirty="0"/>
              <a:t>Pict</a:t>
            </a:r>
          </a:p>
        </p:txBody>
      </p:sp>
      <p:sp>
        <p:nvSpPr>
          <p:cNvPr id="64" name="Text Placeholder 3"/>
          <p:cNvSpPr>
            <a:spLocks noGrp="1"/>
          </p:cNvSpPr>
          <p:nvPr>
            <p:ph type="body" sz="quarter" idx="40" hasCustomPrompt="1"/>
          </p:nvPr>
        </p:nvSpPr>
        <p:spPr>
          <a:xfrm>
            <a:off x="9460058" y="5435556"/>
            <a:ext cx="1956866" cy="281084"/>
          </a:xfrm>
          <a:prstGeom prst="rect">
            <a:avLst/>
          </a:prstGeom>
        </p:spPr>
        <p:txBody>
          <a:bodyPr/>
          <a:lstStyle>
            <a:lvl1pPr marL="0" indent="0" algn="l">
              <a:buNone/>
              <a:defRPr sz="1100" b="0" i="0" spc="0">
                <a:solidFill>
                  <a:schemeClr val="bg1"/>
                </a:solidFill>
                <a:latin typeface="Inter Light" panose="020B0502030000000004" pitchFamily="34" charset="0"/>
                <a:ea typeface="Inter Light" panose="020B0502030000000004" pitchFamily="34" charset="0"/>
                <a:cs typeface="Open Sans Light" panose="020B0306030504020204" pitchFamily="34" charset="0"/>
              </a:defRPr>
            </a:lvl1pPr>
          </a:lstStyle>
          <a:p>
            <a:pPr lvl="0"/>
            <a:r>
              <a:rPr lang="en-US" dirty="0"/>
              <a:t>Position</a:t>
            </a:r>
          </a:p>
        </p:txBody>
      </p:sp>
      <p:sp>
        <p:nvSpPr>
          <p:cNvPr id="65" name="Rectangle 64"/>
          <p:cNvSpPr/>
          <p:nvPr userDrawn="1"/>
        </p:nvSpPr>
        <p:spPr>
          <a:xfrm rot="5400000">
            <a:off x="2121190" y="2494562"/>
            <a:ext cx="562361" cy="18635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6" name="Rectangle 65"/>
          <p:cNvSpPr/>
          <p:nvPr userDrawn="1"/>
        </p:nvSpPr>
        <p:spPr>
          <a:xfrm rot="5400000">
            <a:off x="5833598" y="2490572"/>
            <a:ext cx="562360" cy="18635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7" name="Rectangle 66"/>
          <p:cNvSpPr/>
          <p:nvPr userDrawn="1"/>
        </p:nvSpPr>
        <p:spPr>
          <a:xfrm rot="5400000">
            <a:off x="9767650" y="2490572"/>
            <a:ext cx="562361" cy="18635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8" name="Rectangle 67"/>
          <p:cNvSpPr/>
          <p:nvPr userDrawn="1"/>
        </p:nvSpPr>
        <p:spPr>
          <a:xfrm rot="5400000">
            <a:off x="2121190" y="4360582"/>
            <a:ext cx="562361" cy="18635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69" name="Rectangle 68"/>
          <p:cNvSpPr/>
          <p:nvPr userDrawn="1"/>
        </p:nvSpPr>
        <p:spPr>
          <a:xfrm rot="5400000">
            <a:off x="5833598" y="4356592"/>
            <a:ext cx="562360" cy="18635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70" name="Rectangle 69"/>
          <p:cNvSpPr/>
          <p:nvPr userDrawn="1"/>
        </p:nvSpPr>
        <p:spPr>
          <a:xfrm rot="5400000">
            <a:off x="9767650" y="4356592"/>
            <a:ext cx="562361" cy="18635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Tree>
    <p:extLst>
      <p:ext uri="{BB962C8B-B14F-4D97-AF65-F5344CB8AC3E}">
        <p14:creationId xmlns:p14="http://schemas.microsoft.com/office/powerpoint/2010/main" val="3194826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646341"/>
            <a:ext cx="11023600" cy="587375"/>
          </a:xfrm>
          <a:prstGeom prst="rect">
            <a:avLst/>
          </a:prstGeom>
        </p:spPr>
        <p:txBody>
          <a:bodyPr/>
          <a:lstStyle>
            <a:lvl1pPr algn="ctr">
              <a:lnSpc>
                <a:spcPct val="100000"/>
              </a:lnSpc>
              <a:defRPr sz="3600" b="0" i="0">
                <a:solidFill>
                  <a:schemeClr val="bg1"/>
                </a:solidFill>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4" name="Text Placeholder 3"/>
          <p:cNvSpPr>
            <a:spLocks noGrp="1"/>
          </p:cNvSpPr>
          <p:nvPr>
            <p:ph type="body" sz="quarter" idx="10"/>
          </p:nvPr>
        </p:nvSpPr>
        <p:spPr>
          <a:xfrm>
            <a:off x="1079500" y="512762"/>
            <a:ext cx="10007600" cy="390525"/>
          </a:xfrm>
          <a:prstGeom prst="rect">
            <a:avLst/>
          </a:prstGeom>
        </p:spPr>
        <p:txBody>
          <a:bodyPr/>
          <a:lstStyle>
            <a:lvl1pPr marL="0" indent="0" algn="ctr">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grpSp>
        <p:nvGrpSpPr>
          <p:cNvPr id="5" name="Group 4"/>
          <p:cNvGrpSpPr/>
          <p:nvPr userDrawn="1"/>
        </p:nvGrpSpPr>
        <p:grpSpPr>
          <a:xfrm>
            <a:off x="5838968" y="1296887"/>
            <a:ext cx="514063" cy="131413"/>
            <a:chOff x="795585" y="3421097"/>
            <a:chExt cx="1066015" cy="272510"/>
          </a:xfrm>
        </p:grpSpPr>
        <p:sp>
          <p:nvSpPr>
            <p:cNvPr id="6" name="Freeform 5"/>
            <p:cNvSpPr>
              <a:spLocks/>
            </p:cNvSpPr>
            <p:nvPr/>
          </p:nvSpPr>
          <p:spPr bwMode="auto">
            <a:xfrm>
              <a:off x="795585" y="3421097"/>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tx1">
                <a:lumMod val="50000"/>
                <a:lumOff val="50000"/>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694214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8_Custom Layout">
    <p:spTree>
      <p:nvGrpSpPr>
        <p:cNvPr id="1" name=""/>
        <p:cNvGrpSpPr/>
        <p:nvPr/>
      </p:nvGrpSpPr>
      <p:grpSpPr>
        <a:xfrm>
          <a:off x="0" y="0"/>
          <a:ext cx="0" cy="0"/>
          <a:chOff x="0" y="0"/>
          <a:chExt cx="0" cy="0"/>
        </a:xfrm>
      </p:grpSpPr>
      <p:sp>
        <p:nvSpPr>
          <p:cNvPr id="3" name="Rectangle 2"/>
          <p:cNvSpPr/>
          <p:nvPr userDrawn="1"/>
        </p:nvSpPr>
        <p:spPr>
          <a:xfrm>
            <a:off x="0" y="0"/>
            <a:ext cx="3670663" cy="6858000"/>
          </a:xfrm>
          <a:prstGeom prst="rect">
            <a:avLst/>
          </a:prstGeom>
          <a:solidFill>
            <a:srgbClr val="424C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userDrawn="1"/>
        </p:nvGrpSpPr>
        <p:grpSpPr>
          <a:xfrm>
            <a:off x="1672436" y="1430773"/>
            <a:ext cx="3996453" cy="3996453"/>
            <a:chOff x="1220118" y="2343274"/>
            <a:chExt cx="2450851" cy="2450851"/>
          </a:xfrm>
        </p:grpSpPr>
        <p:sp>
          <p:nvSpPr>
            <p:cNvPr id="14" name="Oval 13"/>
            <p:cNvSpPr/>
            <p:nvPr/>
          </p:nvSpPr>
          <p:spPr>
            <a:xfrm>
              <a:off x="1220118" y="2343274"/>
              <a:ext cx="2450851" cy="2450851"/>
            </a:xfrm>
            <a:prstGeom prst="ellipse">
              <a:avLst/>
            </a:prstGeom>
            <a:solidFill>
              <a:schemeClr val="accent1">
                <a:alpha val="13000"/>
              </a:schemeClr>
            </a:solidFill>
            <a:ln>
              <a:noFill/>
            </a:ln>
            <a:effectLst>
              <a:outerShdw blurRad="8255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1395764" y="2518920"/>
              <a:ext cx="2099561" cy="2099561"/>
            </a:xfrm>
            <a:prstGeom prst="ellipse">
              <a:avLst/>
            </a:prstGeom>
            <a:solidFill>
              <a:schemeClr val="accent1">
                <a:alpha val="25000"/>
              </a:schemeClr>
            </a:solidFill>
            <a:ln>
              <a:noFill/>
            </a:ln>
            <a:effectLst>
              <a:outerShdw blurRad="381000" dist="50800" dir="54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580469" y="2703625"/>
              <a:ext cx="1730150" cy="1730150"/>
            </a:xfrm>
            <a:prstGeom prst="ellipse">
              <a:avLst/>
            </a:prstGeom>
            <a:solidFill>
              <a:schemeClr val="accent1"/>
            </a:solidFill>
            <a:ln>
              <a:noFill/>
            </a:ln>
            <a:effectLst>
              <a:outerShdw blurRad="571500" dist="50800" dir="5400000" sx="88000" sy="88000" algn="ctr" rotWithShape="0">
                <a:srgbClr val="000000">
                  <a:alpha val="3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grpSp>
      <p:sp>
        <p:nvSpPr>
          <p:cNvPr id="17" name="Picture Placeholder 9"/>
          <p:cNvSpPr>
            <a:spLocks noGrp="1"/>
          </p:cNvSpPr>
          <p:nvPr>
            <p:ph type="pic" sz="quarter" idx="11" hasCustomPrompt="1"/>
          </p:nvPr>
        </p:nvSpPr>
        <p:spPr>
          <a:xfrm>
            <a:off x="2510896" y="2270076"/>
            <a:ext cx="2319534" cy="2317847"/>
          </a:xfrm>
          <a:prstGeom prst="ellipse">
            <a:avLst/>
          </a:prstGeom>
          <a:solidFill>
            <a:schemeClr val="bg1">
              <a:lumMod val="85000"/>
            </a:schemeClr>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p:txBody>
      </p:sp>
      <p:sp>
        <p:nvSpPr>
          <p:cNvPr id="20" name="TextBox 19"/>
          <p:cNvSpPr txBox="1"/>
          <p:nvPr userDrawn="1"/>
        </p:nvSpPr>
        <p:spPr>
          <a:xfrm rot="16200000">
            <a:off x="-1032499" y="3305883"/>
            <a:ext cx="3174999" cy="246221"/>
          </a:xfrm>
          <a:prstGeom prst="rect">
            <a:avLst/>
          </a:prstGeom>
          <a:noFill/>
        </p:spPr>
        <p:txBody>
          <a:bodyPr wrap="square" rtlCol="0">
            <a:spAutoFit/>
          </a:bodyPr>
          <a:lstStyle/>
          <a:p>
            <a:pPr algn="ctr"/>
            <a:r>
              <a:rPr lang="en-US" sz="1000" b="0" i="0" spc="600" dirty="0">
                <a:solidFill>
                  <a:schemeClr val="bg1"/>
                </a:solidFill>
                <a:latin typeface="Segoe UI Light" panose="020B0502040204020203" pitchFamily="34" charset="0"/>
                <a:cs typeface="Segoe UI Light" panose="020B0502040204020203" pitchFamily="34" charset="0"/>
              </a:rPr>
              <a:t>www.website.com</a:t>
            </a:r>
          </a:p>
        </p:txBody>
      </p:sp>
      <p:sp>
        <p:nvSpPr>
          <p:cNvPr id="23" name="Title 1"/>
          <p:cNvSpPr>
            <a:spLocks noGrp="1"/>
          </p:cNvSpPr>
          <p:nvPr>
            <p:ph type="title"/>
          </p:nvPr>
        </p:nvSpPr>
        <p:spPr>
          <a:xfrm>
            <a:off x="5970075" y="1828221"/>
            <a:ext cx="5512175" cy="1214003"/>
          </a:xfrm>
          <a:prstGeom prst="rect">
            <a:avLst/>
          </a:prstGeom>
        </p:spPr>
        <p:txBody>
          <a:bodyPr/>
          <a:lstStyle>
            <a:lvl1pPr algn="l">
              <a:lnSpc>
                <a:spcPct val="90000"/>
              </a:lnSpc>
              <a:defRPr sz="4800" b="0" i="0">
                <a:solidFill>
                  <a:schemeClr val="bg1"/>
                </a:solidFill>
                <a:latin typeface="+mj-lt"/>
              </a:defRPr>
            </a:lvl1pPr>
          </a:lstStyle>
          <a:p>
            <a:r>
              <a:rPr lang="en-US" dirty="0"/>
              <a:t>Click to edit Master title style</a:t>
            </a:r>
          </a:p>
        </p:txBody>
      </p:sp>
      <p:sp>
        <p:nvSpPr>
          <p:cNvPr id="24" name="Text Placeholder 3"/>
          <p:cNvSpPr>
            <a:spLocks noGrp="1"/>
          </p:cNvSpPr>
          <p:nvPr>
            <p:ph type="body" sz="quarter" idx="14"/>
          </p:nvPr>
        </p:nvSpPr>
        <p:spPr>
          <a:xfrm>
            <a:off x="5970076" y="1534988"/>
            <a:ext cx="34344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39893095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49_Custom Layout">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12192000" cy="68580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3" name="Picture Placeholder 9"/>
          <p:cNvSpPr>
            <a:spLocks noGrp="1"/>
          </p:cNvSpPr>
          <p:nvPr>
            <p:ph type="pic" sz="quarter" idx="11" hasCustomPrompt="1"/>
          </p:nvPr>
        </p:nvSpPr>
        <p:spPr>
          <a:xfrm>
            <a:off x="5102459" y="673506"/>
            <a:ext cx="1987081" cy="1985636"/>
          </a:xfrm>
          <a:prstGeom prst="ellipse">
            <a:avLst/>
          </a:prstGeom>
          <a:solidFill>
            <a:schemeClr val="bg1">
              <a:lumMod val="85000"/>
            </a:schemeClr>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p:txBody>
      </p:sp>
    </p:spTree>
    <p:extLst>
      <p:ext uri="{BB962C8B-B14F-4D97-AF65-F5344CB8AC3E}">
        <p14:creationId xmlns:p14="http://schemas.microsoft.com/office/powerpoint/2010/main" val="26591757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50_Custom Layout">
    <p:spTree>
      <p:nvGrpSpPr>
        <p:cNvPr id="1" name=""/>
        <p:cNvGrpSpPr/>
        <p:nvPr/>
      </p:nvGrpSpPr>
      <p:grpSpPr>
        <a:xfrm>
          <a:off x="0" y="0"/>
          <a:ext cx="0" cy="0"/>
          <a:chOff x="0" y="0"/>
          <a:chExt cx="0" cy="0"/>
        </a:xfrm>
      </p:grpSpPr>
      <p:sp>
        <p:nvSpPr>
          <p:cNvPr id="4" name="Rectangle 3"/>
          <p:cNvSpPr/>
          <p:nvPr userDrawn="1"/>
        </p:nvSpPr>
        <p:spPr>
          <a:xfrm>
            <a:off x="0" y="0"/>
            <a:ext cx="12192000" cy="6857998"/>
          </a:xfrm>
          <a:prstGeom prst="rect">
            <a:avLst/>
          </a:pr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11"/>
          <p:cNvSpPr>
            <a:spLocks noGrp="1"/>
          </p:cNvSpPr>
          <p:nvPr>
            <p:ph type="pic" sz="quarter" idx="11" hasCustomPrompt="1"/>
          </p:nvPr>
        </p:nvSpPr>
        <p:spPr>
          <a:xfrm>
            <a:off x="5176404" y="906906"/>
            <a:ext cx="1833995" cy="1833995"/>
          </a:xfrm>
          <a:prstGeom prst="ellipse">
            <a:avLst/>
          </a:prstGeom>
          <a:solidFill>
            <a:schemeClr val="bg1">
              <a:lumMod val="95000"/>
            </a:schemeClr>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p:txBody>
      </p:sp>
      <p:sp>
        <p:nvSpPr>
          <p:cNvPr id="15" name="Freeform: Shape 14"/>
          <p:cNvSpPr/>
          <p:nvPr userDrawn="1"/>
        </p:nvSpPr>
        <p:spPr>
          <a:xfrm>
            <a:off x="4873759" y="606124"/>
            <a:ext cx="2435558" cy="2435558"/>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9CBC9EDE-4EE2-4525-90F4-E9B050CFCAF7}"/>
              </a:ext>
            </a:extLst>
          </p:cNvPr>
          <p:cNvSpPr/>
          <p:nvPr userDrawn="1"/>
        </p:nvSpPr>
        <p:spPr>
          <a:xfrm rot="5400000">
            <a:off x="11292116" y="5950856"/>
            <a:ext cx="899887" cy="914400"/>
          </a:xfrm>
          <a:custGeom>
            <a:avLst/>
            <a:gdLst>
              <a:gd name="connsiteX0" fmla="*/ 45830 w 899887"/>
              <a:gd name="connsiteY0" fmla="*/ 0 h 914400"/>
              <a:gd name="connsiteX1" fmla="*/ 899887 w 899887"/>
              <a:gd name="connsiteY1" fmla="*/ 0 h 914400"/>
              <a:gd name="connsiteX2" fmla="*/ 899887 w 899887"/>
              <a:gd name="connsiteY2" fmla="*/ 873075 h 914400"/>
              <a:gd name="connsiteX3" fmla="*/ 810933 w 899887"/>
              <a:gd name="connsiteY3" fmla="*/ 900688 h 914400"/>
              <a:gd name="connsiteX4" fmla="*/ 674914 w 899887"/>
              <a:gd name="connsiteY4" fmla="*/ 914400 h 914400"/>
              <a:gd name="connsiteX5" fmla="*/ 0 w 899887"/>
              <a:gd name="connsiteY5" fmla="*/ 239486 h 914400"/>
              <a:gd name="connsiteX6" fmla="*/ 13712 w 899887"/>
              <a:gd name="connsiteY6" fmla="*/ 103467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887" h="914400">
                <a:moveTo>
                  <a:pt x="45830" y="0"/>
                </a:moveTo>
                <a:lnTo>
                  <a:pt x="899887" y="0"/>
                </a:lnTo>
                <a:lnTo>
                  <a:pt x="899887" y="873075"/>
                </a:lnTo>
                <a:lnTo>
                  <a:pt x="810933" y="900688"/>
                </a:lnTo>
                <a:cubicBezTo>
                  <a:pt x="766997" y="909679"/>
                  <a:pt x="721507" y="914400"/>
                  <a:pt x="674914" y="914400"/>
                </a:cubicBezTo>
                <a:cubicBezTo>
                  <a:pt x="302169" y="914400"/>
                  <a:pt x="0" y="612231"/>
                  <a:pt x="0" y="239486"/>
                </a:cubicBezTo>
                <a:cubicBezTo>
                  <a:pt x="0" y="192893"/>
                  <a:pt x="4721" y="147403"/>
                  <a:pt x="13712" y="103467"/>
                </a:cubicBezTo>
                <a:close/>
              </a:path>
            </a:pathLst>
          </a:custGeom>
          <a:solidFill>
            <a:schemeClr val="bg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1" name="TextBox 10">
            <a:extLst>
              <a:ext uri="{FF2B5EF4-FFF2-40B4-BE49-F238E27FC236}">
                <a16:creationId xmlns:a16="http://schemas.microsoft.com/office/drawing/2014/main" id="{C37C0FDE-DF0B-45E9-9650-FDA77B393372}"/>
              </a:ext>
            </a:extLst>
          </p:cNvPr>
          <p:cNvSpPr txBox="1"/>
          <p:nvPr userDrawn="1"/>
        </p:nvSpPr>
        <p:spPr>
          <a:xfrm>
            <a:off x="10859294" y="6276879"/>
            <a:ext cx="1164075" cy="338554"/>
          </a:xfrm>
          <a:prstGeom prst="rect">
            <a:avLst/>
          </a:prstGeom>
          <a:noFill/>
        </p:spPr>
        <p:txBody>
          <a:bodyPr wrap="square" rtlCol="0">
            <a:spAutoFit/>
          </a:bodyPr>
          <a:lstStyle/>
          <a:p>
            <a:pPr algn="r"/>
            <a:fld id="{260E2A6B-A809-4840-BF14-8648BC0BDF87}" type="slidenum">
              <a:rPr lang="id-ID" sz="1600" b="0" i="0" strike="noStrike" spc="0" smtClean="0">
                <a:solidFill>
                  <a:schemeClr val="bg1"/>
                </a:solidFill>
                <a:latin typeface="Inter SemiBold" panose="020B0502030000000004" pitchFamily="34" charset="0"/>
                <a:ea typeface="Inter SemiBold" panose="020B0502030000000004" pitchFamily="34" charset="0"/>
                <a:cs typeface="Rubik Black" panose="00000A00000000000000" pitchFamily="2" charset="-79"/>
              </a:rPr>
              <a:pPr algn="r"/>
              <a:t>‹#›</a:t>
            </a:fld>
            <a:endParaRPr lang="id-ID" sz="9600" b="0" i="0" strike="noStrike" spc="0" dirty="0">
              <a:solidFill>
                <a:schemeClr val="bg1"/>
              </a:solidFill>
              <a:latin typeface="Inter SemiBold" panose="020B0502030000000004" pitchFamily="34" charset="0"/>
              <a:ea typeface="Inter SemiBold" panose="020B0502030000000004" pitchFamily="34" charset="0"/>
              <a:cs typeface="Rubik Black" panose="00000A00000000000000" pitchFamily="2" charset="-79"/>
            </a:endParaRPr>
          </a:p>
        </p:txBody>
      </p:sp>
      <p:sp>
        <p:nvSpPr>
          <p:cNvPr id="13" name="TextBox 12">
            <a:extLst>
              <a:ext uri="{FF2B5EF4-FFF2-40B4-BE49-F238E27FC236}">
                <a16:creationId xmlns:a16="http://schemas.microsoft.com/office/drawing/2014/main" id="{94D52457-9F71-4BDE-8974-FC54C8CBE352}"/>
              </a:ext>
            </a:extLst>
          </p:cNvPr>
          <p:cNvSpPr txBox="1"/>
          <p:nvPr userDrawn="1"/>
        </p:nvSpPr>
        <p:spPr>
          <a:xfrm>
            <a:off x="0" y="6319994"/>
            <a:ext cx="3174999" cy="246221"/>
          </a:xfrm>
          <a:prstGeom prst="rect">
            <a:avLst/>
          </a:prstGeom>
          <a:noFill/>
        </p:spPr>
        <p:txBody>
          <a:bodyPr wrap="square" rtlCol="0">
            <a:spAutoFit/>
          </a:bodyPr>
          <a:lstStyle/>
          <a:p>
            <a:pPr algn="ctr"/>
            <a:r>
              <a:rPr lang="en-US" sz="1000" b="0" i="0" spc="600" dirty="0">
                <a:solidFill>
                  <a:schemeClr val="bg1">
                    <a:lumMod val="95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1256979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762453"/>
            <a:ext cx="3434443" cy="1922688"/>
          </a:xfrm>
          <a:prstGeom prst="rect">
            <a:avLst/>
          </a:prstGeom>
        </p:spPr>
        <p:txBody>
          <a:bodyPr/>
          <a:lstStyle>
            <a:lvl1pPr algn="l">
              <a:lnSpc>
                <a:spcPct val="90000"/>
              </a:lnSpc>
              <a:defRPr sz="3600" b="0" i="0">
                <a:solidFill>
                  <a:schemeClr val="bg1"/>
                </a:solidFill>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4" name="Text Placeholder 3"/>
          <p:cNvSpPr>
            <a:spLocks noGrp="1"/>
          </p:cNvSpPr>
          <p:nvPr>
            <p:ph type="body" sz="quarter" idx="10"/>
          </p:nvPr>
        </p:nvSpPr>
        <p:spPr>
          <a:xfrm>
            <a:off x="571500" y="512762"/>
            <a:ext cx="34344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42298558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2219992"/>
            <a:ext cx="3434443" cy="1922688"/>
          </a:xfrm>
          <a:prstGeom prst="rect">
            <a:avLst/>
          </a:prstGeom>
        </p:spPr>
        <p:txBody>
          <a:bodyPr/>
          <a:lstStyle>
            <a:lvl1pPr algn="l">
              <a:lnSpc>
                <a:spcPct val="90000"/>
              </a:lnSpc>
              <a:defRPr sz="4000" b="0" i="0">
                <a:solidFill>
                  <a:schemeClr val="bg1"/>
                </a:solidFill>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4" name="Text Placeholder 3"/>
          <p:cNvSpPr>
            <a:spLocks noGrp="1"/>
          </p:cNvSpPr>
          <p:nvPr>
            <p:ph type="body" sz="quarter" idx="10"/>
          </p:nvPr>
        </p:nvSpPr>
        <p:spPr>
          <a:xfrm>
            <a:off x="571500" y="1926759"/>
            <a:ext cx="34344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20707270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71500" y="2219992"/>
            <a:ext cx="3434443" cy="1922688"/>
          </a:xfrm>
          <a:prstGeom prst="rect">
            <a:avLst/>
          </a:prstGeom>
        </p:spPr>
        <p:txBody>
          <a:bodyPr/>
          <a:lstStyle>
            <a:lvl1pPr algn="l">
              <a:lnSpc>
                <a:spcPct val="90000"/>
              </a:lnSpc>
              <a:defRPr sz="4000" b="0" i="0">
                <a:solidFill>
                  <a:schemeClr val="bg1"/>
                </a:solidFill>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4" name="Text Placeholder 3"/>
          <p:cNvSpPr>
            <a:spLocks noGrp="1"/>
          </p:cNvSpPr>
          <p:nvPr>
            <p:ph type="body" sz="quarter" idx="10"/>
          </p:nvPr>
        </p:nvSpPr>
        <p:spPr>
          <a:xfrm>
            <a:off x="571500" y="1926759"/>
            <a:ext cx="34344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342171067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0_Custom Layout">
    <p:spTree>
      <p:nvGrpSpPr>
        <p:cNvPr id="1" name=""/>
        <p:cNvGrpSpPr/>
        <p:nvPr/>
      </p:nvGrpSpPr>
      <p:grpSpPr>
        <a:xfrm>
          <a:off x="0" y="0"/>
          <a:ext cx="0" cy="0"/>
          <a:chOff x="0" y="0"/>
          <a:chExt cx="0" cy="0"/>
        </a:xfrm>
      </p:grpSpPr>
      <p:sp>
        <p:nvSpPr>
          <p:cNvPr id="29" name="Title 1"/>
          <p:cNvSpPr>
            <a:spLocks noGrp="1"/>
          </p:cNvSpPr>
          <p:nvPr>
            <p:ph type="title"/>
          </p:nvPr>
        </p:nvSpPr>
        <p:spPr>
          <a:xfrm>
            <a:off x="1676173" y="2219992"/>
            <a:ext cx="3116943" cy="1922688"/>
          </a:xfrm>
          <a:prstGeom prst="rect">
            <a:avLst/>
          </a:prstGeom>
        </p:spPr>
        <p:txBody>
          <a:bodyPr/>
          <a:lstStyle>
            <a:lvl1pPr algn="l">
              <a:lnSpc>
                <a:spcPct val="90000"/>
              </a:lnSpc>
              <a:defRPr sz="4000" b="0" i="0">
                <a:solidFill>
                  <a:schemeClr val="bg1"/>
                </a:solidFill>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30" name="Text Placeholder 3"/>
          <p:cNvSpPr>
            <a:spLocks noGrp="1"/>
          </p:cNvSpPr>
          <p:nvPr>
            <p:ph type="body" sz="quarter" idx="10"/>
          </p:nvPr>
        </p:nvSpPr>
        <p:spPr>
          <a:xfrm>
            <a:off x="1676173" y="1926759"/>
            <a:ext cx="31169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2045191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3" name="Picture Placeholder 3"/>
          <p:cNvSpPr>
            <a:spLocks noGrp="1"/>
          </p:cNvSpPr>
          <p:nvPr>
            <p:ph type="pic" sz="quarter" idx="10" hasCustomPrompt="1"/>
          </p:nvPr>
        </p:nvSpPr>
        <p:spPr>
          <a:xfrm>
            <a:off x="0" y="0"/>
            <a:ext cx="12191999" cy="3087757"/>
          </a:xfrm>
          <a:prstGeom prst="rect">
            <a:avLst/>
          </a:prstGeom>
          <a:solidFill>
            <a:schemeClr val="bg1">
              <a:lumMod val="85000"/>
            </a:schemeClr>
          </a:solid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4" name="Rectangle 3"/>
          <p:cNvSpPr/>
          <p:nvPr userDrawn="1"/>
        </p:nvSpPr>
        <p:spPr>
          <a:xfrm>
            <a:off x="0" y="3087757"/>
            <a:ext cx="12192000" cy="13649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04510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0" y="-1"/>
            <a:ext cx="4891088" cy="6858001"/>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Drag and Drop Image Here</a:t>
            </a:r>
          </a:p>
          <a:p>
            <a:endParaRPr lang="en-US" dirty="0"/>
          </a:p>
        </p:txBody>
      </p:sp>
      <p:sp>
        <p:nvSpPr>
          <p:cNvPr id="6" name="Title 1"/>
          <p:cNvSpPr>
            <a:spLocks noGrp="1"/>
          </p:cNvSpPr>
          <p:nvPr>
            <p:ph type="title"/>
          </p:nvPr>
        </p:nvSpPr>
        <p:spPr>
          <a:xfrm>
            <a:off x="5085443" y="1044334"/>
            <a:ext cx="5118100" cy="1132809"/>
          </a:xfrm>
          <a:prstGeom prst="rect">
            <a:avLst/>
          </a:prstGeom>
        </p:spPr>
        <p:txBody>
          <a:bodyPr/>
          <a:lstStyle>
            <a:lvl1pPr algn="l">
              <a:lnSpc>
                <a:spcPct val="90000"/>
              </a:lnSpc>
              <a:defRPr sz="4000" b="0" i="0">
                <a:solidFill>
                  <a:schemeClr val="bg1"/>
                </a:solidFill>
                <a:latin typeface="Inter SemiBold" panose="020B0502030000000004" pitchFamily="34" charset="0"/>
                <a:ea typeface="Inter SemiBold" panose="020B0502030000000004" pitchFamily="34" charset="0"/>
              </a:defRPr>
            </a:lvl1pPr>
          </a:lstStyle>
          <a:p>
            <a:r>
              <a:rPr lang="en-US" dirty="0"/>
              <a:t>Click to edit Master title style</a:t>
            </a:r>
          </a:p>
        </p:txBody>
      </p:sp>
      <p:sp>
        <p:nvSpPr>
          <p:cNvPr id="7" name="Text Placeholder 3"/>
          <p:cNvSpPr>
            <a:spLocks noGrp="1"/>
          </p:cNvSpPr>
          <p:nvPr>
            <p:ph type="body" sz="quarter" idx="11"/>
          </p:nvPr>
        </p:nvSpPr>
        <p:spPr>
          <a:xfrm>
            <a:off x="5085443" y="751101"/>
            <a:ext cx="3434443" cy="390525"/>
          </a:xfrm>
          <a:prstGeom prst="rect">
            <a:avLst/>
          </a:prstGeom>
        </p:spPr>
        <p:txBody>
          <a:bodyPr/>
          <a:lstStyle>
            <a:lvl1pPr marL="0" indent="0" algn="l">
              <a:buNone/>
              <a:defRPr sz="1400" b="0" i="0" spc="300">
                <a:solidFill>
                  <a:schemeClr val="bg1">
                    <a:lumMod val="75000"/>
                  </a:schemeClr>
                </a:solidFill>
                <a:latin typeface="Open Sans Light" panose="020B0306030504020204" pitchFamily="34" charset="0"/>
                <a:cs typeface="Open Sans Light" panose="020B0306030504020204" pitchFamily="34" charset="0"/>
              </a:defRPr>
            </a:lvl1pPr>
          </a:lstStyle>
          <a:p>
            <a:pPr lvl="0"/>
            <a:endParaRPr lang="en-US" dirty="0"/>
          </a:p>
        </p:txBody>
      </p:sp>
    </p:spTree>
    <p:extLst>
      <p:ext uri="{BB962C8B-B14F-4D97-AF65-F5344CB8AC3E}">
        <p14:creationId xmlns:p14="http://schemas.microsoft.com/office/powerpoint/2010/main" val="465740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03342"/>
        </a:solidFill>
        <a:effectLst/>
      </p:bgPr>
    </p:bg>
    <p:spTree>
      <p:nvGrpSpPr>
        <p:cNvPr id="1" name=""/>
        <p:cNvGrpSpPr/>
        <p:nvPr/>
      </p:nvGrpSpPr>
      <p:grpSpPr>
        <a:xfrm>
          <a:off x="0" y="0"/>
          <a:ext cx="0" cy="0"/>
          <a:chOff x="0" y="0"/>
          <a:chExt cx="0" cy="0"/>
        </a:xfrm>
      </p:grpSpPr>
      <p:sp>
        <p:nvSpPr>
          <p:cNvPr id="11" name="Freeform: Shape 10"/>
          <p:cNvSpPr/>
          <p:nvPr userDrawn="1"/>
        </p:nvSpPr>
        <p:spPr>
          <a:xfrm rot="5400000">
            <a:off x="11292116" y="5950856"/>
            <a:ext cx="899887" cy="914400"/>
          </a:xfrm>
          <a:custGeom>
            <a:avLst/>
            <a:gdLst>
              <a:gd name="connsiteX0" fmla="*/ 45830 w 899887"/>
              <a:gd name="connsiteY0" fmla="*/ 0 h 914400"/>
              <a:gd name="connsiteX1" fmla="*/ 899887 w 899887"/>
              <a:gd name="connsiteY1" fmla="*/ 0 h 914400"/>
              <a:gd name="connsiteX2" fmla="*/ 899887 w 899887"/>
              <a:gd name="connsiteY2" fmla="*/ 873075 h 914400"/>
              <a:gd name="connsiteX3" fmla="*/ 810933 w 899887"/>
              <a:gd name="connsiteY3" fmla="*/ 900688 h 914400"/>
              <a:gd name="connsiteX4" fmla="*/ 674914 w 899887"/>
              <a:gd name="connsiteY4" fmla="*/ 914400 h 914400"/>
              <a:gd name="connsiteX5" fmla="*/ 0 w 899887"/>
              <a:gd name="connsiteY5" fmla="*/ 239486 h 914400"/>
              <a:gd name="connsiteX6" fmla="*/ 13712 w 899887"/>
              <a:gd name="connsiteY6" fmla="*/ 103467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887" h="914400">
                <a:moveTo>
                  <a:pt x="45830" y="0"/>
                </a:moveTo>
                <a:lnTo>
                  <a:pt x="899887" y="0"/>
                </a:lnTo>
                <a:lnTo>
                  <a:pt x="899887" y="873075"/>
                </a:lnTo>
                <a:lnTo>
                  <a:pt x="810933" y="900688"/>
                </a:lnTo>
                <a:cubicBezTo>
                  <a:pt x="766997" y="909679"/>
                  <a:pt x="721507" y="914400"/>
                  <a:pt x="674914" y="914400"/>
                </a:cubicBezTo>
                <a:cubicBezTo>
                  <a:pt x="302169" y="914400"/>
                  <a:pt x="0" y="612231"/>
                  <a:pt x="0" y="239486"/>
                </a:cubicBezTo>
                <a:cubicBezTo>
                  <a:pt x="0" y="192893"/>
                  <a:pt x="4721" y="147403"/>
                  <a:pt x="13712" y="103467"/>
                </a:cubicBezTo>
                <a:close/>
              </a:path>
            </a:pathLst>
          </a:custGeom>
          <a:gradFill flip="none" rotWithShape="1">
            <a:gsLst>
              <a:gs pos="23000">
                <a:schemeClr val="accent1"/>
              </a:gs>
              <a:gs pos="93000">
                <a:schemeClr val="accent5"/>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userDrawn="1"/>
        </p:nvSpPr>
        <p:spPr>
          <a:xfrm>
            <a:off x="10859294" y="6276879"/>
            <a:ext cx="1164075" cy="338554"/>
          </a:xfrm>
          <a:prstGeom prst="rect">
            <a:avLst/>
          </a:prstGeom>
          <a:noFill/>
        </p:spPr>
        <p:txBody>
          <a:bodyPr wrap="square" rtlCol="0">
            <a:spAutoFit/>
          </a:bodyPr>
          <a:lstStyle/>
          <a:p>
            <a:pPr algn="r"/>
            <a:fld id="{260E2A6B-A809-4840-BF14-8648BC0BDF87}" type="slidenum">
              <a:rPr lang="id-ID" sz="1600" b="0" i="0" strike="noStrike" spc="0" smtClean="0">
                <a:solidFill>
                  <a:schemeClr val="bg1"/>
                </a:solidFill>
                <a:latin typeface="Inter SemiBold" panose="020B0502030000000004" pitchFamily="34" charset="0"/>
                <a:ea typeface="Inter SemiBold" panose="020B0502030000000004" pitchFamily="34" charset="0"/>
                <a:cs typeface="Rubik Black" panose="00000A00000000000000" pitchFamily="2" charset="-79"/>
              </a:rPr>
              <a:pPr algn="r"/>
              <a:t>‹#›</a:t>
            </a:fld>
            <a:endParaRPr lang="id-ID" sz="9600" b="0" i="0" strike="noStrike" spc="0" dirty="0">
              <a:solidFill>
                <a:schemeClr val="bg1"/>
              </a:solidFill>
              <a:latin typeface="Inter SemiBold" panose="020B0502030000000004" pitchFamily="34" charset="0"/>
              <a:ea typeface="Inter SemiBold" panose="020B0502030000000004" pitchFamily="34" charset="0"/>
              <a:cs typeface="Rubik Black" panose="00000A00000000000000" pitchFamily="2" charset="-79"/>
            </a:endParaRPr>
          </a:p>
        </p:txBody>
      </p:sp>
      <p:sp>
        <p:nvSpPr>
          <p:cNvPr id="13" name="Freeform: Shape 12"/>
          <p:cNvSpPr/>
          <p:nvPr userDrawn="1"/>
        </p:nvSpPr>
        <p:spPr>
          <a:xfrm rot="5400000">
            <a:off x="5334000" y="-1012765"/>
            <a:ext cx="1524000" cy="3504705"/>
          </a:xfrm>
          <a:custGeom>
            <a:avLst/>
            <a:gdLst>
              <a:gd name="connsiteX0" fmla="*/ 0 w 1524000"/>
              <a:gd name="connsiteY0" fmla="*/ 0 h 3504705"/>
              <a:gd name="connsiteX1" fmla="*/ 109399 w 1524000"/>
              <a:gd name="connsiteY1" fmla="*/ 16696 h 3504705"/>
              <a:gd name="connsiteX2" fmla="*/ 1524000 w 1524000"/>
              <a:gd name="connsiteY2" fmla="*/ 1752352 h 3504705"/>
              <a:gd name="connsiteX3" fmla="*/ 109399 w 1524000"/>
              <a:gd name="connsiteY3" fmla="*/ 3488009 h 3504705"/>
              <a:gd name="connsiteX4" fmla="*/ 0 w 1524000"/>
              <a:gd name="connsiteY4" fmla="*/ 3504705 h 3504705"/>
              <a:gd name="connsiteX5" fmla="*/ 0 w 1524000"/>
              <a:gd name="connsiteY5" fmla="*/ 3040920 h 3504705"/>
              <a:gd name="connsiteX6" fmla="*/ 16896 w 1524000"/>
              <a:gd name="connsiteY6" fmla="*/ 3038342 h 3504705"/>
              <a:gd name="connsiteX7" fmla="*/ 1065008 w 1524000"/>
              <a:gd name="connsiteY7" fmla="*/ 1752352 h 3504705"/>
              <a:gd name="connsiteX8" fmla="*/ 16896 w 1524000"/>
              <a:gd name="connsiteY8" fmla="*/ 466363 h 3504705"/>
              <a:gd name="connsiteX9" fmla="*/ 0 w 1524000"/>
              <a:gd name="connsiteY9" fmla="*/ 463784 h 3504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4000" h="3504705">
                <a:moveTo>
                  <a:pt x="0" y="0"/>
                </a:moveTo>
                <a:lnTo>
                  <a:pt x="109399" y="16696"/>
                </a:lnTo>
                <a:cubicBezTo>
                  <a:pt x="916710" y="181896"/>
                  <a:pt x="1524000" y="896204"/>
                  <a:pt x="1524000" y="1752352"/>
                </a:cubicBezTo>
                <a:cubicBezTo>
                  <a:pt x="1524000" y="2608500"/>
                  <a:pt x="916710" y="3322809"/>
                  <a:pt x="109399" y="3488009"/>
                </a:cubicBezTo>
                <a:lnTo>
                  <a:pt x="0" y="3504705"/>
                </a:lnTo>
                <a:lnTo>
                  <a:pt x="0" y="3040920"/>
                </a:lnTo>
                <a:lnTo>
                  <a:pt x="16896" y="3038342"/>
                </a:lnTo>
                <a:cubicBezTo>
                  <a:pt x="615052" y="2915941"/>
                  <a:pt x="1065008" y="2386693"/>
                  <a:pt x="1065008" y="1752352"/>
                </a:cubicBezTo>
                <a:cubicBezTo>
                  <a:pt x="1065008" y="1118012"/>
                  <a:pt x="615052" y="588763"/>
                  <a:pt x="16896" y="466363"/>
                </a:cubicBezTo>
                <a:lnTo>
                  <a:pt x="0" y="463784"/>
                </a:lnTo>
                <a:close/>
              </a:path>
            </a:pathLst>
          </a:custGeom>
          <a:solidFill>
            <a:schemeClr val="bg1">
              <a:lumMod val="95000"/>
              <a:alpha val="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5" name="TextBox 4">
            <a:extLst>
              <a:ext uri="{FF2B5EF4-FFF2-40B4-BE49-F238E27FC236}">
                <a16:creationId xmlns:a16="http://schemas.microsoft.com/office/drawing/2014/main" id="{0A83A7CE-28DD-4D0A-80A2-0852FBC1C05B}"/>
              </a:ext>
            </a:extLst>
          </p:cNvPr>
          <p:cNvSpPr txBox="1"/>
          <p:nvPr userDrawn="1"/>
        </p:nvSpPr>
        <p:spPr>
          <a:xfrm>
            <a:off x="0" y="6319994"/>
            <a:ext cx="3174999" cy="246221"/>
          </a:xfrm>
          <a:prstGeom prst="rect">
            <a:avLst/>
          </a:prstGeom>
          <a:noFill/>
        </p:spPr>
        <p:txBody>
          <a:bodyPr wrap="square" rtlCol="0">
            <a:spAutoFit/>
          </a:bodyPr>
          <a:lstStyle/>
          <a:p>
            <a:pPr algn="ctr"/>
            <a:r>
              <a:rPr lang="en-US" sz="1000" b="0" i="0" spc="600" dirty="0">
                <a:solidFill>
                  <a:schemeClr val="bg1">
                    <a:lumMod val="65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3008118459"/>
      </p:ext>
    </p:extLst>
  </p:cSld>
  <p:clrMap bg1="lt1" tx1="dk1" bg2="lt2" tx2="dk2" accent1="accent1" accent2="accent2" accent3="accent3" accent4="accent4" accent5="accent5" accent6="accent6" hlink="hlink" folHlink="folHlink"/>
  <p:sldLayoutIdLst>
    <p:sldLayoutId id="2147483651" r:id="rId1"/>
    <p:sldLayoutId id="2147483662" r:id="rId2"/>
    <p:sldLayoutId id="2147483667" r:id="rId3"/>
    <p:sldLayoutId id="2147483663" r:id="rId4"/>
    <p:sldLayoutId id="2147483664" r:id="rId5"/>
    <p:sldLayoutId id="2147483782" r:id="rId6"/>
    <p:sldLayoutId id="2147483777" r:id="rId7"/>
    <p:sldLayoutId id="2147483665" r:id="rId8"/>
    <p:sldLayoutId id="2147483666" r:id="rId9"/>
    <p:sldLayoutId id="2147483668" r:id="rId10"/>
    <p:sldLayoutId id="2147483669" r:id="rId11"/>
    <p:sldLayoutId id="2147483670" r:id="rId12"/>
    <p:sldLayoutId id="2147483671" r:id="rId13"/>
    <p:sldLayoutId id="2147483672" r:id="rId14"/>
    <p:sldLayoutId id="2147483673" r:id="rId15"/>
    <p:sldLayoutId id="2147483674" r:id="rId16"/>
    <p:sldLayoutId id="2147483679" r:id="rId17"/>
    <p:sldLayoutId id="2147483683"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 id="2147483703" r:id="rId31"/>
    <p:sldLayoutId id="2147483704" r:id="rId3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
            <a:ext cx="12192000" cy="5087815"/>
          </a:xfrm>
          <a:prstGeom prst="rect">
            <a:avLst/>
          </a:prstGeom>
          <a:solidFill>
            <a:schemeClr val="tx1">
              <a:lumMod val="95000"/>
              <a:lumOff val="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988487" y="1049014"/>
            <a:ext cx="5058799" cy="773802"/>
          </a:xfrm>
          <a:prstGeom prst="rect">
            <a:avLst/>
          </a:prstGeom>
          <a:noFill/>
        </p:spPr>
        <p:txBody>
          <a:bodyPr wrap="square" rtlCol="0">
            <a:spAutoFit/>
          </a:bodyPr>
          <a:lstStyle/>
          <a:p>
            <a:pPr>
              <a:lnSpc>
                <a:spcPct val="80000"/>
              </a:lnSpc>
            </a:pPr>
            <a:r>
              <a:rPr lang="en-US" sz="5400" dirty="0">
                <a:solidFill>
                  <a:schemeClr val="bg1"/>
                </a:solidFill>
                <a:latin typeface="Rubik Medium" panose="00000600000000000000" pitchFamily="2" charset="-79"/>
              </a:rPr>
              <a:t>About Us</a:t>
            </a:r>
          </a:p>
        </p:txBody>
      </p:sp>
      <p:grpSp>
        <p:nvGrpSpPr>
          <p:cNvPr id="8" name="Group 7"/>
          <p:cNvGrpSpPr/>
          <p:nvPr/>
        </p:nvGrpSpPr>
        <p:grpSpPr>
          <a:xfrm>
            <a:off x="1085144" y="1845510"/>
            <a:ext cx="588114" cy="150342"/>
            <a:chOff x="795585" y="3421099"/>
            <a:chExt cx="1066015" cy="272508"/>
          </a:xfrm>
        </p:grpSpPr>
        <p:sp>
          <p:nvSpPr>
            <p:cNvPr id="9"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alpha val="47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2" name="Rectangle 11"/>
          <p:cNvSpPr/>
          <p:nvPr/>
        </p:nvSpPr>
        <p:spPr>
          <a:xfrm>
            <a:off x="988486" y="2313804"/>
            <a:ext cx="10782599" cy="2160591"/>
          </a:xfrm>
          <a:prstGeom prst="rect">
            <a:avLst/>
          </a:prstGeom>
        </p:spPr>
        <p:txBody>
          <a:bodyPr wrap="square">
            <a:spAutoFit/>
          </a:bodyPr>
          <a:lstStyle/>
          <a:p>
            <a:pPr>
              <a:lnSpc>
                <a:spcPct val="120000"/>
              </a:lnSpc>
            </a:pPr>
            <a:r>
              <a:rPr lang="id-ID" sz="1600" dirty="0">
                <a:solidFill>
                  <a:schemeClr val="bg1"/>
                </a:solidFill>
                <a:latin typeface="Open Sans Light" panose="020B0306030504020204" pitchFamily="34" charset="0"/>
                <a:cs typeface="Open Sans Light" panose="020B0306030504020204" pitchFamily="34" charset="0"/>
              </a:rPr>
              <a:t>The quick, brown fox jumps over a lazy dog. DJs flock by when MTV ax quiz prog. Junk MTV quiz graced by fox whelps. Bawds jog, flick quartz, vex nymphs. Waltz, bad nymph, for quick jigs vex! Fox nymphs grab quick-jived waltz. Brick quiz whangs jumpy veldt fox. Bright vixens jump; dozy fowl quack. Quick wafting zephyrs vex bold Jim. Quick zephyrs blow, vexing daft Jim. Sex-charged fop blew my junk TV quiz. How quickly daft jumping zebras vex. Two driven jocks help fax my big quiz. Quick, Baz, get my woven flax jodhpurs! "Now fax quiz Jack!" my brave ghost pled. Five quacking zephyrs jolt my wax bed. Flummoxed by job, kvetching W. zaps Iraq. Cozy sphinx waves quart jug of bad milk. A very bad quack might jinx zippy fowls. Few quips galvanized the mock jury box. </a:t>
            </a:r>
            <a:endParaRPr lang="en-US" sz="1600" dirty="0">
              <a:solidFill>
                <a:schemeClr val="bg1"/>
              </a:solidFill>
              <a:latin typeface="Open Sans Light" panose="020B0306030504020204" pitchFamily="34" charset="0"/>
              <a:cs typeface="Open Sans Light" panose="020B0306030504020204" pitchFamily="34" charset="0"/>
            </a:endParaRPr>
          </a:p>
        </p:txBody>
      </p:sp>
      <p:sp>
        <p:nvSpPr>
          <p:cNvPr id="3" name="Picture Placeholder 2">
            <a:extLst>
              <a:ext uri="{FF2B5EF4-FFF2-40B4-BE49-F238E27FC236}">
                <a16:creationId xmlns:a16="http://schemas.microsoft.com/office/drawing/2014/main" id="{2830DF20-32BD-4478-B4D1-211359ADD914}"/>
              </a:ext>
            </a:extLst>
          </p:cNvPr>
          <p:cNvSpPr>
            <a:spLocks noGrp="1"/>
          </p:cNvSpPr>
          <p:nvPr>
            <p:ph type="pic" sz="quarter" idx="10"/>
          </p:nvPr>
        </p:nvSpPr>
        <p:spPr/>
      </p:sp>
    </p:spTree>
    <p:extLst>
      <p:ext uri="{BB962C8B-B14F-4D97-AF65-F5344CB8AC3E}">
        <p14:creationId xmlns:p14="http://schemas.microsoft.com/office/powerpoint/2010/main" val="3214450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B9282FC-EB9C-4C0C-9BAF-8374FCFE2A67}"/>
              </a:ext>
            </a:extLst>
          </p:cNvPr>
          <p:cNvSpPr>
            <a:spLocks noGrp="1"/>
          </p:cNvSpPr>
          <p:nvPr>
            <p:ph type="pic" sz="quarter" idx="11"/>
          </p:nvPr>
        </p:nvSpPr>
        <p:spPr/>
      </p:sp>
      <p:sp>
        <p:nvSpPr>
          <p:cNvPr id="10" name="Oval 9"/>
          <p:cNvSpPr/>
          <p:nvPr/>
        </p:nvSpPr>
        <p:spPr>
          <a:xfrm>
            <a:off x="8174229" y="2924173"/>
            <a:ext cx="2831198" cy="28311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8313360" y="3382815"/>
            <a:ext cx="2552934" cy="1815882"/>
          </a:xfrm>
          <a:prstGeom prst="rect">
            <a:avLst/>
          </a:prstGeom>
          <a:noFill/>
        </p:spPr>
        <p:txBody>
          <a:bodyPr wrap="square" rtlCol="0">
            <a:spAutoFit/>
          </a:bodyPr>
          <a:lstStyle/>
          <a:p>
            <a:pPr algn="ctr"/>
            <a:r>
              <a:rPr lang="en-US" sz="4000" dirty="0">
                <a:solidFill>
                  <a:schemeClr val="bg1"/>
                </a:solidFill>
                <a:latin typeface="+mj-lt"/>
              </a:rPr>
              <a:t>“</a:t>
            </a:r>
            <a:r>
              <a:rPr lang="en-US" sz="2400" dirty="0">
                <a:solidFill>
                  <a:schemeClr val="bg1"/>
                </a:solidFill>
                <a:latin typeface="+mj-lt"/>
              </a:rPr>
              <a:t>The quick, brown fox jumps over a lazy dog</a:t>
            </a:r>
          </a:p>
        </p:txBody>
      </p:sp>
      <p:sp>
        <p:nvSpPr>
          <p:cNvPr id="13" name="Rectangle 12"/>
          <p:cNvSpPr/>
          <p:nvPr/>
        </p:nvSpPr>
        <p:spPr>
          <a:xfrm>
            <a:off x="1776790" y="4705310"/>
            <a:ext cx="5508226" cy="1274195"/>
          </a:xfrm>
          <a:prstGeom prst="rect">
            <a:avLst/>
          </a:prstGeom>
        </p:spPr>
        <p:txBody>
          <a:bodyPr wrap="square">
            <a:spAutoFit/>
          </a:bodyPr>
          <a:lstStyle/>
          <a:p>
            <a:pPr>
              <a:lnSpc>
                <a:spcPct val="120000"/>
              </a:lnSpc>
            </a:pPr>
            <a:r>
              <a:rPr lang="id-ID" sz="16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a:t>
            </a:r>
            <a:r>
              <a:rPr lang="en-US" sz="16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a:t>
            </a:r>
          </a:p>
        </p:txBody>
      </p:sp>
      <p:grpSp>
        <p:nvGrpSpPr>
          <p:cNvPr id="14" name="Group 13"/>
          <p:cNvGrpSpPr/>
          <p:nvPr/>
        </p:nvGrpSpPr>
        <p:grpSpPr>
          <a:xfrm>
            <a:off x="889213" y="4766048"/>
            <a:ext cx="695831" cy="609000"/>
            <a:chOff x="2569485" y="4937447"/>
            <a:chExt cx="464344" cy="406400"/>
          </a:xfrm>
          <a:solidFill>
            <a:schemeClr val="accent1"/>
          </a:solidFill>
        </p:grpSpPr>
        <p:sp>
          <p:nvSpPr>
            <p:cNvPr id="15" name="AutoShape 103"/>
            <p:cNvSpPr>
              <a:spLocks/>
            </p:cNvSpPr>
            <p:nvPr/>
          </p:nvSpPr>
          <p:spPr bwMode="auto">
            <a:xfrm>
              <a:off x="2642510" y="5009678"/>
              <a:ext cx="166688" cy="109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6" name="AutoShape 104"/>
            <p:cNvSpPr>
              <a:spLocks/>
            </p:cNvSpPr>
            <p:nvPr/>
          </p:nvSpPr>
          <p:spPr bwMode="auto">
            <a:xfrm>
              <a:off x="2569485" y="4937447"/>
              <a:ext cx="464344" cy="40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5" name="Title 4">
            <a:extLst>
              <a:ext uri="{FF2B5EF4-FFF2-40B4-BE49-F238E27FC236}">
                <a16:creationId xmlns:a16="http://schemas.microsoft.com/office/drawing/2014/main" id="{BC31B475-CAB4-47DA-AD05-CEC2650AE3EF}"/>
              </a:ext>
            </a:extLst>
          </p:cNvPr>
          <p:cNvSpPr>
            <a:spLocks noGrp="1"/>
          </p:cNvSpPr>
          <p:nvPr>
            <p:ph type="title"/>
          </p:nvPr>
        </p:nvSpPr>
        <p:spPr/>
        <p:txBody>
          <a:bodyPr/>
          <a:lstStyle/>
          <a:p>
            <a:r>
              <a:rPr lang="en-US" dirty="0"/>
              <a:t>Company Overview</a:t>
            </a:r>
            <a:endParaRPr lang="en-ID" dirty="0"/>
          </a:p>
        </p:txBody>
      </p:sp>
      <p:sp>
        <p:nvSpPr>
          <p:cNvPr id="8" name="Text Placeholder 7">
            <a:extLst>
              <a:ext uri="{FF2B5EF4-FFF2-40B4-BE49-F238E27FC236}">
                <a16:creationId xmlns:a16="http://schemas.microsoft.com/office/drawing/2014/main" id="{B242C279-FF11-4849-9D62-ACC1848FF406}"/>
              </a:ext>
            </a:extLst>
          </p:cNvPr>
          <p:cNvSpPr>
            <a:spLocks noGrp="1"/>
          </p:cNvSpPr>
          <p:nvPr>
            <p:ph type="body" sz="quarter" idx="10"/>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3638118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352928" y="2130688"/>
            <a:ext cx="1174122" cy="1174122"/>
            <a:chOff x="1220118" y="2343274"/>
            <a:chExt cx="2450851" cy="2450851"/>
          </a:xfrm>
        </p:grpSpPr>
        <p:sp>
          <p:nvSpPr>
            <p:cNvPr id="10" name="Oval 9"/>
            <p:cNvSpPr/>
            <p:nvPr/>
          </p:nvSpPr>
          <p:spPr>
            <a:xfrm>
              <a:off x="1220118" y="2343274"/>
              <a:ext cx="2450851" cy="2450851"/>
            </a:xfrm>
            <a:prstGeom prst="ellipse">
              <a:avLst/>
            </a:prstGeom>
            <a:solidFill>
              <a:schemeClr val="accent1">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1395764" y="2518920"/>
              <a:ext cx="2099561" cy="2099561"/>
            </a:xfrm>
            <a:prstGeom prst="ellipse">
              <a:avLst/>
            </a:prstGeom>
            <a:solidFill>
              <a:schemeClr val="accent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580469" y="2703625"/>
              <a:ext cx="1730150" cy="173015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4" name="Rectangle 13"/>
          <p:cNvSpPr/>
          <p:nvPr/>
        </p:nvSpPr>
        <p:spPr>
          <a:xfrm>
            <a:off x="1611196" y="2510148"/>
            <a:ext cx="2164951" cy="1126462"/>
          </a:xfrm>
          <a:prstGeom prst="rect">
            <a:avLst/>
          </a:prstGeom>
        </p:spPr>
        <p:txBody>
          <a:bodyPr wrap="square">
            <a:spAutoFit/>
          </a:bodyPr>
          <a:lstStyle/>
          <a:p>
            <a:pPr>
              <a:lnSpc>
                <a:spcPct val="120000"/>
              </a:lnSpc>
            </a:pPr>
            <a:r>
              <a:rPr lang="id-ID" sz="14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15" name="Rectangle 14"/>
          <p:cNvSpPr/>
          <p:nvPr/>
        </p:nvSpPr>
        <p:spPr>
          <a:xfrm>
            <a:off x="1611196" y="2138181"/>
            <a:ext cx="2475683" cy="402611"/>
          </a:xfrm>
          <a:prstGeom prst="rect">
            <a:avLst/>
          </a:prstGeom>
        </p:spPr>
        <p:txBody>
          <a:bodyPr wrap="square">
            <a:spAutoFit/>
          </a:bodyPr>
          <a:lstStyle/>
          <a:p>
            <a:pPr>
              <a:lnSpc>
                <a:spcPct val="120000"/>
              </a:lnSpc>
            </a:pPr>
            <a:r>
              <a:rPr lang="en-US" dirty="0">
                <a:solidFill>
                  <a:schemeClr val="accent1"/>
                </a:solidFill>
                <a:latin typeface="Rubik Medium" panose="00000600000000000000" pitchFamily="2" charset="-79"/>
                <a:cs typeface="Open Sans Light" panose="020B0306030504020204" pitchFamily="34" charset="0"/>
              </a:rPr>
              <a:t>Your Title Here</a:t>
            </a:r>
          </a:p>
        </p:txBody>
      </p:sp>
      <p:grpSp>
        <p:nvGrpSpPr>
          <p:cNvPr id="16" name="Group 15"/>
          <p:cNvGrpSpPr/>
          <p:nvPr/>
        </p:nvGrpSpPr>
        <p:grpSpPr>
          <a:xfrm>
            <a:off x="4546232" y="2130688"/>
            <a:ext cx="1174122" cy="1174122"/>
            <a:chOff x="1220118" y="2343274"/>
            <a:chExt cx="2450851" cy="2450851"/>
          </a:xfrm>
        </p:grpSpPr>
        <p:sp>
          <p:nvSpPr>
            <p:cNvPr id="17" name="Oval 16"/>
            <p:cNvSpPr/>
            <p:nvPr/>
          </p:nvSpPr>
          <p:spPr>
            <a:xfrm>
              <a:off x="1220118" y="2343274"/>
              <a:ext cx="2450851" cy="2450851"/>
            </a:xfrm>
            <a:prstGeom prst="ellipse">
              <a:avLst/>
            </a:prstGeom>
            <a:solidFill>
              <a:schemeClr val="accent2">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1395764" y="2518920"/>
              <a:ext cx="2099561" cy="2099561"/>
            </a:xfrm>
            <a:prstGeom prst="ellipse">
              <a:avLst/>
            </a:prstGeom>
            <a:solidFill>
              <a:schemeClr val="accent2">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580469" y="2703625"/>
              <a:ext cx="1730150" cy="173015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Rectangle 19"/>
          <p:cNvSpPr/>
          <p:nvPr/>
        </p:nvSpPr>
        <p:spPr>
          <a:xfrm>
            <a:off x="5804500" y="2510148"/>
            <a:ext cx="2164951" cy="1126462"/>
          </a:xfrm>
          <a:prstGeom prst="rect">
            <a:avLst/>
          </a:prstGeom>
        </p:spPr>
        <p:txBody>
          <a:bodyPr wrap="square">
            <a:spAutoFit/>
          </a:bodyPr>
          <a:lstStyle/>
          <a:p>
            <a:pPr>
              <a:lnSpc>
                <a:spcPct val="120000"/>
              </a:lnSpc>
            </a:pPr>
            <a:r>
              <a:rPr lang="id-ID" sz="14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21" name="Rectangle 20"/>
          <p:cNvSpPr/>
          <p:nvPr/>
        </p:nvSpPr>
        <p:spPr>
          <a:xfrm>
            <a:off x="5804500" y="2138181"/>
            <a:ext cx="2475683" cy="400046"/>
          </a:xfrm>
          <a:prstGeom prst="rect">
            <a:avLst/>
          </a:prstGeom>
        </p:spPr>
        <p:txBody>
          <a:bodyPr wrap="square">
            <a:spAutoFit/>
          </a:bodyPr>
          <a:lstStyle/>
          <a:p>
            <a:pPr>
              <a:lnSpc>
                <a:spcPct val="120000"/>
              </a:lnSpc>
            </a:pPr>
            <a:r>
              <a:rPr lang="en-US" dirty="0">
                <a:solidFill>
                  <a:schemeClr val="accent2"/>
                </a:solidFill>
                <a:latin typeface="Rubik Medium" panose="00000600000000000000" pitchFamily="2" charset="-79"/>
                <a:cs typeface="Open Sans Light" panose="020B0306030504020204" pitchFamily="34" charset="0"/>
              </a:rPr>
              <a:t>Your Title Here</a:t>
            </a:r>
          </a:p>
        </p:txBody>
      </p:sp>
      <p:grpSp>
        <p:nvGrpSpPr>
          <p:cNvPr id="22" name="Group 21"/>
          <p:cNvGrpSpPr/>
          <p:nvPr/>
        </p:nvGrpSpPr>
        <p:grpSpPr>
          <a:xfrm>
            <a:off x="8295336" y="2130688"/>
            <a:ext cx="1174122" cy="1174122"/>
            <a:chOff x="1220118" y="2343274"/>
            <a:chExt cx="2450851" cy="2450851"/>
          </a:xfrm>
        </p:grpSpPr>
        <p:sp>
          <p:nvSpPr>
            <p:cNvPr id="23" name="Oval 22"/>
            <p:cNvSpPr/>
            <p:nvPr/>
          </p:nvSpPr>
          <p:spPr>
            <a:xfrm>
              <a:off x="1220118" y="2343274"/>
              <a:ext cx="2450851" cy="2450851"/>
            </a:xfrm>
            <a:prstGeom prst="ellipse">
              <a:avLst/>
            </a:prstGeom>
            <a:solidFill>
              <a:schemeClr val="accent3">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395764" y="2518920"/>
              <a:ext cx="2099561" cy="2099561"/>
            </a:xfrm>
            <a:prstGeom prst="ellipse">
              <a:avLst/>
            </a:prstGeom>
            <a:solidFill>
              <a:schemeClr val="accent3">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580469" y="2703625"/>
              <a:ext cx="1730150" cy="173015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Rectangle 25"/>
          <p:cNvSpPr/>
          <p:nvPr/>
        </p:nvSpPr>
        <p:spPr>
          <a:xfrm>
            <a:off x="9553604" y="2510148"/>
            <a:ext cx="2164951" cy="1126462"/>
          </a:xfrm>
          <a:prstGeom prst="rect">
            <a:avLst/>
          </a:prstGeom>
        </p:spPr>
        <p:txBody>
          <a:bodyPr wrap="square">
            <a:spAutoFit/>
          </a:bodyPr>
          <a:lstStyle/>
          <a:p>
            <a:pPr>
              <a:lnSpc>
                <a:spcPct val="120000"/>
              </a:lnSpc>
            </a:pPr>
            <a:r>
              <a:rPr lang="id-ID" sz="14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27" name="Rectangle 26"/>
          <p:cNvSpPr/>
          <p:nvPr/>
        </p:nvSpPr>
        <p:spPr>
          <a:xfrm>
            <a:off x="9553604" y="2138181"/>
            <a:ext cx="2475683" cy="400046"/>
          </a:xfrm>
          <a:prstGeom prst="rect">
            <a:avLst/>
          </a:prstGeom>
        </p:spPr>
        <p:txBody>
          <a:bodyPr wrap="square">
            <a:spAutoFit/>
          </a:bodyPr>
          <a:lstStyle/>
          <a:p>
            <a:pPr>
              <a:lnSpc>
                <a:spcPct val="120000"/>
              </a:lnSpc>
            </a:pPr>
            <a:r>
              <a:rPr lang="en-US" dirty="0">
                <a:solidFill>
                  <a:schemeClr val="accent3"/>
                </a:solidFill>
                <a:latin typeface="Rubik Medium" panose="00000600000000000000" pitchFamily="2" charset="-79"/>
                <a:cs typeface="Open Sans Light" panose="020B0306030504020204" pitchFamily="34" charset="0"/>
              </a:rPr>
              <a:t>Your Title Here</a:t>
            </a:r>
          </a:p>
        </p:txBody>
      </p:sp>
      <p:grpSp>
        <p:nvGrpSpPr>
          <p:cNvPr id="28" name="Group 27"/>
          <p:cNvGrpSpPr/>
          <p:nvPr/>
        </p:nvGrpSpPr>
        <p:grpSpPr>
          <a:xfrm>
            <a:off x="355431" y="4198974"/>
            <a:ext cx="1174122" cy="1174122"/>
            <a:chOff x="1220118" y="2343274"/>
            <a:chExt cx="2450851" cy="2450851"/>
          </a:xfrm>
        </p:grpSpPr>
        <p:sp>
          <p:nvSpPr>
            <p:cNvPr id="29" name="Oval 28"/>
            <p:cNvSpPr/>
            <p:nvPr/>
          </p:nvSpPr>
          <p:spPr>
            <a:xfrm>
              <a:off x="1220118" y="2343274"/>
              <a:ext cx="2450851" cy="2450851"/>
            </a:xfrm>
            <a:prstGeom prst="ellipse">
              <a:avLst/>
            </a:prstGeom>
            <a:solidFill>
              <a:schemeClr val="accent4">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395764" y="2518920"/>
              <a:ext cx="2099561" cy="2099561"/>
            </a:xfrm>
            <a:prstGeom prst="ellipse">
              <a:avLst/>
            </a:prstGeom>
            <a:solidFill>
              <a:schemeClr val="accent4">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1580469" y="2703625"/>
              <a:ext cx="1730150" cy="173015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2" name="Rectangle 31"/>
          <p:cNvSpPr/>
          <p:nvPr/>
        </p:nvSpPr>
        <p:spPr>
          <a:xfrm>
            <a:off x="1613699" y="4578434"/>
            <a:ext cx="2164951" cy="1126462"/>
          </a:xfrm>
          <a:prstGeom prst="rect">
            <a:avLst/>
          </a:prstGeom>
        </p:spPr>
        <p:txBody>
          <a:bodyPr wrap="square">
            <a:spAutoFit/>
          </a:bodyPr>
          <a:lstStyle/>
          <a:p>
            <a:pPr>
              <a:lnSpc>
                <a:spcPct val="120000"/>
              </a:lnSpc>
            </a:pPr>
            <a:r>
              <a:rPr lang="id-ID" sz="14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33" name="Rectangle 32"/>
          <p:cNvSpPr/>
          <p:nvPr/>
        </p:nvSpPr>
        <p:spPr>
          <a:xfrm>
            <a:off x="1613699" y="4206467"/>
            <a:ext cx="2475683" cy="400046"/>
          </a:xfrm>
          <a:prstGeom prst="rect">
            <a:avLst/>
          </a:prstGeom>
        </p:spPr>
        <p:txBody>
          <a:bodyPr wrap="square">
            <a:spAutoFit/>
          </a:bodyPr>
          <a:lstStyle/>
          <a:p>
            <a:pPr>
              <a:lnSpc>
                <a:spcPct val="120000"/>
              </a:lnSpc>
            </a:pPr>
            <a:r>
              <a:rPr lang="en-US" dirty="0">
                <a:solidFill>
                  <a:schemeClr val="accent4"/>
                </a:solidFill>
                <a:latin typeface="Rubik Medium" panose="00000600000000000000" pitchFamily="2" charset="-79"/>
                <a:cs typeface="Open Sans Light" panose="020B0306030504020204" pitchFamily="34" charset="0"/>
              </a:rPr>
              <a:t>Your Title Here</a:t>
            </a:r>
          </a:p>
        </p:txBody>
      </p:sp>
      <p:grpSp>
        <p:nvGrpSpPr>
          <p:cNvPr id="34" name="Group 33"/>
          <p:cNvGrpSpPr/>
          <p:nvPr/>
        </p:nvGrpSpPr>
        <p:grpSpPr>
          <a:xfrm>
            <a:off x="4548735" y="4198974"/>
            <a:ext cx="1174122" cy="1174122"/>
            <a:chOff x="1220118" y="2343274"/>
            <a:chExt cx="2450851" cy="2450851"/>
          </a:xfrm>
        </p:grpSpPr>
        <p:sp>
          <p:nvSpPr>
            <p:cNvPr id="35" name="Oval 34"/>
            <p:cNvSpPr/>
            <p:nvPr/>
          </p:nvSpPr>
          <p:spPr>
            <a:xfrm>
              <a:off x="1220118" y="2343274"/>
              <a:ext cx="2450851" cy="2450851"/>
            </a:xfrm>
            <a:prstGeom prst="ellipse">
              <a:avLst/>
            </a:prstGeom>
            <a:solidFill>
              <a:schemeClr val="accent5">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1395764" y="2518920"/>
              <a:ext cx="2099561" cy="2099561"/>
            </a:xfrm>
            <a:prstGeom prst="ellipse">
              <a:avLst/>
            </a:prstGeom>
            <a:solidFill>
              <a:schemeClr val="accent5">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1580469" y="2703625"/>
              <a:ext cx="1730150" cy="1730150"/>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8" name="Rectangle 37"/>
          <p:cNvSpPr/>
          <p:nvPr/>
        </p:nvSpPr>
        <p:spPr>
          <a:xfrm>
            <a:off x="5807003" y="4578434"/>
            <a:ext cx="2164951" cy="1126462"/>
          </a:xfrm>
          <a:prstGeom prst="rect">
            <a:avLst/>
          </a:prstGeom>
        </p:spPr>
        <p:txBody>
          <a:bodyPr wrap="square">
            <a:spAutoFit/>
          </a:bodyPr>
          <a:lstStyle/>
          <a:p>
            <a:pPr>
              <a:lnSpc>
                <a:spcPct val="120000"/>
              </a:lnSpc>
            </a:pPr>
            <a:r>
              <a:rPr lang="id-ID" sz="14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39" name="Rectangle 38"/>
          <p:cNvSpPr/>
          <p:nvPr/>
        </p:nvSpPr>
        <p:spPr>
          <a:xfrm>
            <a:off x="5807003" y="4206467"/>
            <a:ext cx="2475683" cy="400046"/>
          </a:xfrm>
          <a:prstGeom prst="rect">
            <a:avLst/>
          </a:prstGeom>
        </p:spPr>
        <p:txBody>
          <a:bodyPr wrap="square">
            <a:spAutoFit/>
          </a:bodyPr>
          <a:lstStyle/>
          <a:p>
            <a:pPr>
              <a:lnSpc>
                <a:spcPct val="120000"/>
              </a:lnSpc>
            </a:pPr>
            <a:r>
              <a:rPr lang="en-US" dirty="0">
                <a:solidFill>
                  <a:schemeClr val="accent5"/>
                </a:solidFill>
                <a:latin typeface="Rubik Medium" panose="00000600000000000000" pitchFamily="2" charset="-79"/>
                <a:cs typeface="Open Sans Light" panose="020B0306030504020204" pitchFamily="34" charset="0"/>
              </a:rPr>
              <a:t>Your Title Here</a:t>
            </a:r>
          </a:p>
        </p:txBody>
      </p:sp>
      <p:grpSp>
        <p:nvGrpSpPr>
          <p:cNvPr id="40" name="Group 39"/>
          <p:cNvGrpSpPr/>
          <p:nvPr/>
        </p:nvGrpSpPr>
        <p:grpSpPr>
          <a:xfrm>
            <a:off x="8297839" y="4198974"/>
            <a:ext cx="1174122" cy="1174122"/>
            <a:chOff x="1220118" y="2343274"/>
            <a:chExt cx="2450851" cy="2450851"/>
          </a:xfrm>
        </p:grpSpPr>
        <p:sp>
          <p:nvSpPr>
            <p:cNvPr id="41" name="Oval 40"/>
            <p:cNvSpPr/>
            <p:nvPr/>
          </p:nvSpPr>
          <p:spPr>
            <a:xfrm>
              <a:off x="1220118" y="2343274"/>
              <a:ext cx="2450851" cy="2450851"/>
            </a:xfrm>
            <a:prstGeom prst="ellipse">
              <a:avLst/>
            </a:prstGeom>
            <a:solidFill>
              <a:schemeClr val="accent6">
                <a:alpha val="1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395764" y="2518920"/>
              <a:ext cx="2099561" cy="2099561"/>
            </a:xfrm>
            <a:prstGeom prst="ellipse">
              <a:avLst/>
            </a:prstGeom>
            <a:solidFill>
              <a:schemeClr val="accent6">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1580469" y="2703625"/>
              <a:ext cx="1730150" cy="1730150"/>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Rectangle 43"/>
          <p:cNvSpPr/>
          <p:nvPr/>
        </p:nvSpPr>
        <p:spPr>
          <a:xfrm>
            <a:off x="9556107" y="4578434"/>
            <a:ext cx="2164951" cy="1126462"/>
          </a:xfrm>
          <a:prstGeom prst="rect">
            <a:avLst/>
          </a:prstGeom>
        </p:spPr>
        <p:txBody>
          <a:bodyPr wrap="square">
            <a:spAutoFit/>
          </a:bodyPr>
          <a:lstStyle/>
          <a:p>
            <a:pPr>
              <a:lnSpc>
                <a:spcPct val="120000"/>
              </a:lnSpc>
            </a:pPr>
            <a:r>
              <a:rPr lang="id-ID" sz="14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45" name="Rectangle 44"/>
          <p:cNvSpPr/>
          <p:nvPr/>
        </p:nvSpPr>
        <p:spPr>
          <a:xfrm>
            <a:off x="9556107" y="4206467"/>
            <a:ext cx="2475683" cy="402611"/>
          </a:xfrm>
          <a:prstGeom prst="rect">
            <a:avLst/>
          </a:prstGeom>
        </p:spPr>
        <p:txBody>
          <a:bodyPr wrap="square">
            <a:spAutoFit/>
          </a:bodyPr>
          <a:lstStyle/>
          <a:p>
            <a:pPr>
              <a:lnSpc>
                <a:spcPct val="120000"/>
              </a:lnSpc>
            </a:pPr>
            <a:r>
              <a:rPr lang="en-US" dirty="0">
                <a:solidFill>
                  <a:schemeClr val="accent6"/>
                </a:solidFill>
                <a:latin typeface="Rubik Medium" panose="00000600000000000000" pitchFamily="2" charset="-79"/>
                <a:cs typeface="Open Sans Light" panose="020B0306030504020204" pitchFamily="34" charset="0"/>
              </a:rPr>
              <a:t>Your Title Here</a:t>
            </a:r>
          </a:p>
        </p:txBody>
      </p:sp>
      <p:sp>
        <p:nvSpPr>
          <p:cNvPr id="46" name="Freeform 119"/>
          <p:cNvSpPr>
            <a:spLocks noChangeArrowheads="1"/>
          </p:cNvSpPr>
          <p:nvPr/>
        </p:nvSpPr>
        <p:spPr bwMode="auto">
          <a:xfrm>
            <a:off x="747059" y="2545343"/>
            <a:ext cx="385860" cy="344811"/>
          </a:xfrm>
          <a:custGeom>
            <a:avLst/>
            <a:gdLst>
              <a:gd name="T0" fmla="*/ 139617 w 497"/>
              <a:gd name="T1" fmla="*/ 151370 h 444"/>
              <a:gd name="T2" fmla="*/ 139617 w 497"/>
              <a:gd name="T3" fmla="*/ 151370 h 444"/>
              <a:gd name="T4" fmla="*/ 99534 w 497"/>
              <a:gd name="T5" fmla="*/ 115780 h 444"/>
              <a:gd name="T6" fmla="*/ 111694 w 497"/>
              <a:gd name="T7" fmla="*/ 87849 h 444"/>
              <a:gd name="T8" fmla="*/ 123404 w 497"/>
              <a:gd name="T9" fmla="*/ 68027 h 444"/>
              <a:gd name="T10" fmla="*/ 119801 w 497"/>
              <a:gd name="T11" fmla="*/ 59917 h 444"/>
              <a:gd name="T12" fmla="*/ 123404 w 497"/>
              <a:gd name="T13" fmla="*/ 40095 h 444"/>
              <a:gd name="T14" fmla="*/ 79717 w 497"/>
              <a:gd name="T15" fmla="*/ 0 h 444"/>
              <a:gd name="T16" fmla="*/ 31526 w 497"/>
              <a:gd name="T17" fmla="*/ 40095 h 444"/>
              <a:gd name="T18" fmla="*/ 35580 w 497"/>
              <a:gd name="T19" fmla="*/ 59917 h 444"/>
              <a:gd name="T20" fmla="*/ 31526 w 497"/>
              <a:gd name="T21" fmla="*/ 68027 h 444"/>
              <a:gd name="T22" fmla="*/ 43687 w 497"/>
              <a:gd name="T23" fmla="*/ 87849 h 444"/>
              <a:gd name="T24" fmla="*/ 55397 w 497"/>
              <a:gd name="T25" fmla="*/ 115780 h 444"/>
              <a:gd name="T26" fmla="*/ 15763 w 497"/>
              <a:gd name="T27" fmla="*/ 151370 h 444"/>
              <a:gd name="T28" fmla="*/ 0 w 497"/>
              <a:gd name="T29" fmla="*/ 155425 h 444"/>
              <a:gd name="T30" fmla="*/ 0 w 497"/>
              <a:gd name="T31" fmla="*/ 199574 h 444"/>
              <a:gd name="T32" fmla="*/ 179251 w 497"/>
              <a:gd name="T33" fmla="*/ 199574 h 444"/>
              <a:gd name="T34" fmla="*/ 179251 w 497"/>
              <a:gd name="T35" fmla="*/ 179752 h 444"/>
              <a:gd name="T36" fmla="*/ 139617 w 497"/>
              <a:gd name="T37" fmla="*/ 151370 h 444"/>
              <a:gd name="T38" fmla="*/ 191411 w 497"/>
              <a:gd name="T39" fmla="*/ 87849 h 444"/>
              <a:gd name="T40" fmla="*/ 191411 w 497"/>
              <a:gd name="T41" fmla="*/ 87849 h 444"/>
              <a:gd name="T42" fmla="*/ 191411 w 497"/>
              <a:gd name="T43" fmla="*/ 55863 h 444"/>
              <a:gd name="T44" fmla="*/ 167541 w 497"/>
              <a:gd name="T45" fmla="*/ 55863 h 444"/>
              <a:gd name="T46" fmla="*/ 167541 w 497"/>
              <a:gd name="T47" fmla="*/ 87849 h 444"/>
              <a:gd name="T48" fmla="*/ 135564 w 497"/>
              <a:gd name="T49" fmla="*/ 87849 h 444"/>
              <a:gd name="T50" fmla="*/ 135564 w 497"/>
              <a:gd name="T51" fmla="*/ 111726 h 444"/>
              <a:gd name="T52" fmla="*/ 167541 w 497"/>
              <a:gd name="T53" fmla="*/ 111726 h 444"/>
              <a:gd name="T54" fmla="*/ 167541 w 497"/>
              <a:gd name="T55" fmla="*/ 143712 h 444"/>
              <a:gd name="T56" fmla="*/ 191411 w 497"/>
              <a:gd name="T57" fmla="*/ 143712 h 444"/>
              <a:gd name="T58" fmla="*/ 191411 w 497"/>
              <a:gd name="T59" fmla="*/ 111726 h 444"/>
              <a:gd name="T60" fmla="*/ 223388 w 497"/>
              <a:gd name="T61" fmla="*/ 111726 h 444"/>
              <a:gd name="T62" fmla="*/ 223388 w 497"/>
              <a:gd name="T63" fmla="*/ 87849 h 444"/>
              <a:gd name="T64" fmla="*/ 191411 w 497"/>
              <a:gd name="T65" fmla="*/ 87849 h 4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Freeform 50"/>
          <p:cNvSpPr>
            <a:spLocks noChangeArrowheads="1"/>
          </p:cNvSpPr>
          <p:nvPr/>
        </p:nvSpPr>
        <p:spPr bwMode="auto">
          <a:xfrm>
            <a:off x="774445" y="4614998"/>
            <a:ext cx="344811" cy="342074"/>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8" name="Freeform 74"/>
          <p:cNvSpPr>
            <a:spLocks noChangeArrowheads="1"/>
          </p:cNvSpPr>
          <p:nvPr/>
        </p:nvSpPr>
        <p:spPr bwMode="auto">
          <a:xfrm>
            <a:off x="4954045" y="2558575"/>
            <a:ext cx="358495" cy="317444"/>
          </a:xfrm>
          <a:custGeom>
            <a:avLst/>
            <a:gdLst>
              <a:gd name="T0" fmla="*/ 203452 w 461"/>
              <a:gd name="T1" fmla="*/ 95902 h 409"/>
              <a:gd name="T2" fmla="*/ 203452 w 461"/>
              <a:gd name="T3" fmla="*/ 95902 h 409"/>
              <a:gd name="T4" fmla="*/ 111425 w 461"/>
              <a:gd name="T5" fmla="*/ 7654 h 409"/>
              <a:gd name="T6" fmla="*/ 95636 w 461"/>
              <a:gd name="T7" fmla="*/ 7654 h 409"/>
              <a:gd name="T8" fmla="*/ 4060 w 461"/>
              <a:gd name="T9" fmla="*/ 95902 h 409"/>
              <a:gd name="T10" fmla="*/ 8120 w 461"/>
              <a:gd name="T11" fmla="*/ 103556 h 409"/>
              <a:gd name="T12" fmla="*/ 27969 w 461"/>
              <a:gd name="T13" fmla="*/ 103556 h 409"/>
              <a:gd name="T14" fmla="*/ 27969 w 461"/>
              <a:gd name="T15" fmla="*/ 175595 h 409"/>
              <a:gd name="T16" fmla="*/ 35638 w 461"/>
              <a:gd name="T17" fmla="*/ 183700 h 409"/>
              <a:gd name="T18" fmla="*/ 79847 w 461"/>
              <a:gd name="T19" fmla="*/ 183700 h 409"/>
              <a:gd name="T20" fmla="*/ 79847 w 461"/>
              <a:gd name="T21" fmla="*/ 111661 h 409"/>
              <a:gd name="T22" fmla="*/ 127665 w 461"/>
              <a:gd name="T23" fmla="*/ 111661 h 409"/>
              <a:gd name="T24" fmla="*/ 127665 w 461"/>
              <a:gd name="T25" fmla="*/ 183700 h 409"/>
              <a:gd name="T26" fmla="*/ 171874 w 461"/>
              <a:gd name="T27" fmla="*/ 183700 h 409"/>
              <a:gd name="T28" fmla="*/ 179543 w 461"/>
              <a:gd name="T29" fmla="*/ 175595 h 409"/>
              <a:gd name="T30" fmla="*/ 179543 w 461"/>
              <a:gd name="T31" fmla="*/ 103556 h 409"/>
              <a:gd name="T32" fmla="*/ 199843 w 461"/>
              <a:gd name="T33" fmla="*/ 103556 h 409"/>
              <a:gd name="T34" fmla="*/ 203452 w 461"/>
              <a:gd name="T35" fmla="*/ 95902 h 4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9" name="Freeform 79"/>
          <p:cNvSpPr>
            <a:spLocks noChangeArrowheads="1"/>
          </p:cNvSpPr>
          <p:nvPr/>
        </p:nvSpPr>
        <p:spPr bwMode="auto">
          <a:xfrm>
            <a:off x="4956908" y="4601746"/>
            <a:ext cx="369441" cy="372176"/>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50" name="Freeform 145"/>
          <p:cNvSpPr>
            <a:spLocks noChangeArrowheads="1"/>
          </p:cNvSpPr>
          <p:nvPr/>
        </p:nvSpPr>
        <p:spPr bwMode="auto">
          <a:xfrm>
            <a:off x="8709991" y="4612261"/>
            <a:ext cx="344811" cy="344811"/>
          </a:xfrm>
          <a:custGeom>
            <a:avLst/>
            <a:gdLst>
              <a:gd name="T0" fmla="*/ 31535 w 444"/>
              <a:gd name="T1" fmla="*/ 179798 h 445"/>
              <a:gd name="T2" fmla="*/ 31535 w 444"/>
              <a:gd name="T3" fmla="*/ 179798 h 445"/>
              <a:gd name="T4" fmla="*/ 55863 w 444"/>
              <a:gd name="T5" fmla="*/ 199576 h 445"/>
              <a:gd name="T6" fmla="*/ 75685 w 444"/>
              <a:gd name="T7" fmla="*/ 179798 h 445"/>
              <a:gd name="T8" fmla="*/ 55863 w 444"/>
              <a:gd name="T9" fmla="*/ 155525 h 445"/>
              <a:gd name="T10" fmla="*/ 31535 w 444"/>
              <a:gd name="T11" fmla="*/ 179798 h 445"/>
              <a:gd name="T12" fmla="*/ 143712 w 444"/>
              <a:gd name="T13" fmla="*/ 179798 h 445"/>
              <a:gd name="T14" fmla="*/ 143712 w 444"/>
              <a:gd name="T15" fmla="*/ 179798 h 445"/>
              <a:gd name="T16" fmla="*/ 167589 w 444"/>
              <a:gd name="T17" fmla="*/ 199576 h 445"/>
              <a:gd name="T18" fmla="*/ 187861 w 444"/>
              <a:gd name="T19" fmla="*/ 179798 h 445"/>
              <a:gd name="T20" fmla="*/ 167589 w 444"/>
              <a:gd name="T21" fmla="*/ 155525 h 445"/>
              <a:gd name="T22" fmla="*/ 143712 w 444"/>
              <a:gd name="T23" fmla="*/ 179798 h 445"/>
              <a:gd name="T24" fmla="*/ 71631 w 444"/>
              <a:gd name="T25" fmla="*/ 127656 h 445"/>
              <a:gd name="T26" fmla="*/ 71631 w 444"/>
              <a:gd name="T27" fmla="*/ 127656 h 445"/>
              <a:gd name="T28" fmla="*/ 195520 w 444"/>
              <a:gd name="T29" fmla="*/ 91697 h 445"/>
              <a:gd name="T30" fmla="*/ 199574 w 444"/>
              <a:gd name="T31" fmla="*/ 84055 h 445"/>
              <a:gd name="T32" fmla="*/ 199574 w 444"/>
              <a:gd name="T33" fmla="*/ 24273 h 445"/>
              <a:gd name="T34" fmla="*/ 44150 w 444"/>
              <a:gd name="T35" fmla="*/ 24273 h 445"/>
              <a:gd name="T36" fmla="*/ 44150 w 444"/>
              <a:gd name="T37" fmla="*/ 4495 h 445"/>
              <a:gd name="T38" fmla="*/ 40095 w 444"/>
              <a:gd name="T39" fmla="*/ 0 h 445"/>
              <a:gd name="T40" fmla="*/ 4055 w 444"/>
              <a:gd name="T41" fmla="*/ 0 h 445"/>
              <a:gd name="T42" fmla="*/ 0 w 444"/>
              <a:gd name="T43" fmla="*/ 4495 h 445"/>
              <a:gd name="T44" fmla="*/ 0 w 444"/>
              <a:gd name="T45" fmla="*/ 24273 h 445"/>
              <a:gd name="T46" fmla="*/ 20273 w 444"/>
              <a:gd name="T47" fmla="*/ 24273 h 445"/>
              <a:gd name="T48" fmla="*/ 44150 w 444"/>
              <a:gd name="T49" fmla="*/ 123611 h 445"/>
              <a:gd name="T50" fmla="*/ 44150 w 444"/>
              <a:gd name="T51" fmla="*/ 135747 h 445"/>
              <a:gd name="T52" fmla="*/ 44150 w 444"/>
              <a:gd name="T53" fmla="*/ 151929 h 445"/>
              <a:gd name="T54" fmla="*/ 47754 w 444"/>
              <a:gd name="T55" fmla="*/ 155525 h 445"/>
              <a:gd name="T56" fmla="*/ 55863 w 444"/>
              <a:gd name="T57" fmla="*/ 155525 h 445"/>
              <a:gd name="T58" fmla="*/ 167589 w 444"/>
              <a:gd name="T59" fmla="*/ 155525 h 445"/>
              <a:gd name="T60" fmla="*/ 195520 w 444"/>
              <a:gd name="T61" fmla="*/ 155525 h 445"/>
              <a:gd name="T62" fmla="*/ 199574 w 444"/>
              <a:gd name="T63" fmla="*/ 151929 h 445"/>
              <a:gd name="T64" fmla="*/ 199574 w 444"/>
              <a:gd name="T65" fmla="*/ 135747 h 445"/>
              <a:gd name="T66" fmla="*/ 75685 w 444"/>
              <a:gd name="T67" fmla="*/ 135747 h 445"/>
              <a:gd name="T68" fmla="*/ 71631 w 444"/>
              <a:gd name="T69" fmla="*/ 127656 h 44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51" name="Freeform 167"/>
          <p:cNvSpPr>
            <a:spLocks noChangeArrowheads="1"/>
          </p:cNvSpPr>
          <p:nvPr/>
        </p:nvSpPr>
        <p:spPr bwMode="auto">
          <a:xfrm>
            <a:off x="8734190" y="2565822"/>
            <a:ext cx="322917" cy="325655"/>
          </a:xfrm>
          <a:custGeom>
            <a:avLst/>
            <a:gdLst>
              <a:gd name="T0" fmla="*/ 79322 w 418"/>
              <a:gd name="T1" fmla="*/ 0 h 417"/>
              <a:gd name="T2" fmla="*/ 79322 w 418"/>
              <a:gd name="T3" fmla="*/ 0 h 417"/>
              <a:gd name="T4" fmla="*/ 0 w 418"/>
              <a:gd name="T5" fmla="*/ 79733 h 417"/>
              <a:gd name="T6" fmla="*/ 79322 w 418"/>
              <a:gd name="T7" fmla="*/ 79733 h 417"/>
              <a:gd name="T8" fmla="*/ 79322 w 418"/>
              <a:gd name="T9" fmla="*/ 0 h 417"/>
              <a:gd name="T10" fmla="*/ 103074 w 418"/>
              <a:gd name="T11" fmla="*/ 0 h 417"/>
              <a:gd name="T12" fmla="*/ 103074 w 418"/>
              <a:gd name="T13" fmla="*/ 0 h 417"/>
              <a:gd name="T14" fmla="*/ 103074 w 418"/>
              <a:gd name="T15" fmla="*/ 91965 h 417"/>
              <a:gd name="T16" fmla="*/ 91422 w 418"/>
              <a:gd name="T17" fmla="*/ 103744 h 417"/>
              <a:gd name="T18" fmla="*/ 0 w 418"/>
              <a:gd name="T19" fmla="*/ 103744 h 417"/>
              <a:gd name="T20" fmla="*/ 91422 w 418"/>
              <a:gd name="T21" fmla="*/ 188460 h 417"/>
              <a:gd name="T22" fmla="*/ 186877 w 418"/>
              <a:gd name="T23" fmla="*/ 91965 h 417"/>
              <a:gd name="T24" fmla="*/ 103074 w 418"/>
              <a:gd name="T25" fmla="*/ 0 h 4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18" h="417">
                <a:moveTo>
                  <a:pt x="177" y="0"/>
                </a:moveTo>
                <a:lnTo>
                  <a:pt x="177" y="0"/>
                </a:lnTo>
                <a:cubicBezTo>
                  <a:pt x="80" y="9"/>
                  <a:pt x="9" y="88"/>
                  <a:pt x="0" y="176"/>
                </a:cubicBezTo>
                <a:cubicBezTo>
                  <a:pt x="177" y="176"/>
                  <a:pt x="177" y="176"/>
                  <a:pt x="177" y="176"/>
                </a:cubicBezTo>
                <a:lnTo>
                  <a:pt x="177" y="0"/>
                </a:lnTo>
                <a:close/>
                <a:moveTo>
                  <a:pt x="230" y="0"/>
                </a:moveTo>
                <a:lnTo>
                  <a:pt x="230" y="0"/>
                </a:lnTo>
                <a:cubicBezTo>
                  <a:pt x="230" y="203"/>
                  <a:pt x="230" y="203"/>
                  <a:pt x="230" y="203"/>
                </a:cubicBezTo>
                <a:cubicBezTo>
                  <a:pt x="230" y="221"/>
                  <a:pt x="222" y="229"/>
                  <a:pt x="204" y="229"/>
                </a:cubicBezTo>
                <a:cubicBezTo>
                  <a:pt x="0" y="229"/>
                  <a:pt x="0" y="229"/>
                  <a:pt x="0" y="229"/>
                </a:cubicBezTo>
                <a:cubicBezTo>
                  <a:pt x="9" y="336"/>
                  <a:pt x="98" y="416"/>
                  <a:pt x="204" y="416"/>
                </a:cubicBezTo>
                <a:cubicBezTo>
                  <a:pt x="319" y="416"/>
                  <a:pt x="417" y="319"/>
                  <a:pt x="417" y="203"/>
                </a:cubicBezTo>
                <a:cubicBezTo>
                  <a:pt x="417" y="97"/>
                  <a:pt x="337" y="9"/>
                  <a:pt x="230" y="0"/>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5" name="Title 4">
            <a:extLst>
              <a:ext uri="{FF2B5EF4-FFF2-40B4-BE49-F238E27FC236}">
                <a16:creationId xmlns:a16="http://schemas.microsoft.com/office/drawing/2014/main" id="{7DF7E638-973B-4DC2-9C18-D80E27434E8B}"/>
              </a:ext>
            </a:extLst>
          </p:cNvPr>
          <p:cNvSpPr>
            <a:spLocks noGrp="1"/>
          </p:cNvSpPr>
          <p:nvPr>
            <p:ph type="title"/>
          </p:nvPr>
        </p:nvSpPr>
        <p:spPr/>
        <p:txBody>
          <a:bodyPr/>
          <a:lstStyle/>
          <a:p>
            <a:r>
              <a:rPr lang="en-US" dirty="0"/>
              <a:t>Our Services</a:t>
            </a:r>
            <a:endParaRPr lang="en-ID" dirty="0"/>
          </a:p>
        </p:txBody>
      </p:sp>
      <p:sp>
        <p:nvSpPr>
          <p:cNvPr id="7" name="Text Placeholder 6">
            <a:extLst>
              <a:ext uri="{FF2B5EF4-FFF2-40B4-BE49-F238E27FC236}">
                <a16:creationId xmlns:a16="http://schemas.microsoft.com/office/drawing/2014/main" id="{796622F0-4C72-4C6B-8023-199A43C6958F}"/>
              </a:ext>
            </a:extLst>
          </p:cNvPr>
          <p:cNvSpPr>
            <a:spLocks noGrp="1"/>
          </p:cNvSpPr>
          <p:nvPr>
            <p:ph type="body" sz="quarter" idx="10"/>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42113987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94798" y="2440992"/>
            <a:ext cx="512690" cy="131061"/>
            <a:chOff x="795585" y="3421099"/>
            <a:chExt cx="1066015" cy="272508"/>
          </a:xfrm>
        </p:grpSpPr>
        <p:sp>
          <p:nvSpPr>
            <p:cNvPr id="5"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85000"/>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9" name="Rectangle 8"/>
          <p:cNvSpPr/>
          <p:nvPr/>
        </p:nvSpPr>
        <p:spPr>
          <a:xfrm>
            <a:off x="8940653" y="498248"/>
            <a:ext cx="1828800" cy="1828800"/>
          </a:xfrm>
          <a:prstGeom prst="rect">
            <a:avLst/>
          </a:prstGeom>
          <a:solidFill>
            <a:schemeClr val="accent6"/>
          </a:solidFill>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940653" y="2472189"/>
            <a:ext cx="1828800" cy="1828800"/>
          </a:xfrm>
          <a:prstGeom prst="rect">
            <a:avLst/>
          </a:prstGeom>
          <a:solidFill>
            <a:schemeClr val="accent3"/>
          </a:solidFill>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940653" y="4446130"/>
            <a:ext cx="1828800" cy="1828800"/>
          </a:xfrm>
          <a:prstGeom prst="rect">
            <a:avLst/>
          </a:prstGeom>
          <a:solidFill>
            <a:schemeClr val="bg1"/>
          </a:solidFill>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084359" y="2472188"/>
            <a:ext cx="1828800" cy="1828802"/>
          </a:xfrm>
          <a:prstGeom prst="rect">
            <a:avLst/>
          </a:prstGeom>
          <a:solidFill>
            <a:schemeClr val="accent4"/>
          </a:solidFill>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080973" y="4446129"/>
            <a:ext cx="1828800" cy="1828802"/>
          </a:xfrm>
          <a:prstGeom prst="rect">
            <a:avLst/>
          </a:prstGeom>
          <a:solidFill>
            <a:schemeClr val="bg1"/>
          </a:solidFill>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988555" y="2472188"/>
            <a:ext cx="1828800" cy="3802741"/>
          </a:xfrm>
          <a:prstGeom prst="rect">
            <a:avLst/>
          </a:prstGeom>
          <a:solidFill>
            <a:schemeClr val="accent2"/>
          </a:solidFill>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036457" y="498248"/>
            <a:ext cx="3780898" cy="1828800"/>
          </a:xfrm>
          <a:prstGeom prst="rect">
            <a:avLst/>
          </a:prstGeom>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036457" y="2472188"/>
            <a:ext cx="1828800" cy="1828802"/>
          </a:xfrm>
          <a:prstGeom prst="rect">
            <a:avLst/>
          </a:prstGeom>
          <a:solidFill>
            <a:schemeClr val="bg1"/>
          </a:solidFill>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084359" y="4446129"/>
            <a:ext cx="3780898" cy="1828800"/>
          </a:xfrm>
          <a:prstGeom prst="rect">
            <a:avLst/>
          </a:prstGeom>
          <a:solidFill>
            <a:schemeClr val="accent5"/>
          </a:solidFill>
          <a:ln>
            <a:noFill/>
          </a:ln>
          <a:effectLst>
            <a:outerShdw blurRad="1270000" sx="96000" sy="96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utoShape 4"/>
          <p:cNvSpPr>
            <a:spLocks/>
          </p:cNvSpPr>
          <p:nvPr/>
        </p:nvSpPr>
        <p:spPr bwMode="auto">
          <a:xfrm>
            <a:off x="9560538" y="821556"/>
            <a:ext cx="589030" cy="5911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8" name="AutoShape 28"/>
          <p:cNvSpPr>
            <a:spLocks/>
          </p:cNvSpPr>
          <p:nvPr/>
        </p:nvSpPr>
        <p:spPr bwMode="auto">
          <a:xfrm>
            <a:off x="3396098" y="4702648"/>
            <a:ext cx="609844" cy="6098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nvGrpSpPr>
          <p:cNvPr id="19" name="Group 18"/>
          <p:cNvGrpSpPr/>
          <p:nvPr/>
        </p:nvGrpSpPr>
        <p:grpSpPr>
          <a:xfrm>
            <a:off x="5646456" y="2753889"/>
            <a:ext cx="608803" cy="608803"/>
            <a:chOff x="8216107" y="2577307"/>
            <a:chExt cx="464344" cy="464344"/>
          </a:xfrm>
          <a:solidFill>
            <a:schemeClr val="accent2"/>
          </a:solidFill>
        </p:grpSpPr>
        <p:sp>
          <p:nvSpPr>
            <p:cNvPr id="20" name="AutoShape 52"/>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1" name="AutoShape 53"/>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2" name="AutoShape 54"/>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3" name="AutoShape 55"/>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24" name="Group 23"/>
          <p:cNvGrpSpPr/>
          <p:nvPr/>
        </p:nvGrpSpPr>
        <p:grpSpPr>
          <a:xfrm>
            <a:off x="7696875" y="2744001"/>
            <a:ext cx="418357" cy="608802"/>
            <a:chOff x="11078485" y="2115665"/>
            <a:chExt cx="319088" cy="464344"/>
          </a:xfrm>
          <a:solidFill>
            <a:schemeClr val="bg1"/>
          </a:solidFill>
        </p:grpSpPr>
        <p:sp>
          <p:nvSpPr>
            <p:cNvPr id="25" name="AutoShape 60"/>
            <p:cNvSpPr>
              <a:spLocks/>
            </p:cNvSpPr>
            <p:nvPr/>
          </p:nvSpPr>
          <p:spPr bwMode="auto">
            <a:xfrm>
              <a:off x="11209454" y="2245840"/>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6" name="AutoShape 61"/>
            <p:cNvSpPr>
              <a:spLocks/>
            </p:cNvSpPr>
            <p:nvPr/>
          </p:nvSpPr>
          <p:spPr bwMode="auto">
            <a:xfrm>
              <a:off x="11209454" y="2420465"/>
              <a:ext cx="28575"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7" name="AutoShape 62"/>
            <p:cNvSpPr>
              <a:spLocks/>
            </p:cNvSpPr>
            <p:nvPr/>
          </p:nvSpPr>
          <p:spPr bwMode="auto">
            <a:xfrm>
              <a:off x="11122142" y="2333153"/>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8" name="AutoShape 63"/>
            <p:cNvSpPr>
              <a:spLocks/>
            </p:cNvSpPr>
            <p:nvPr/>
          </p:nvSpPr>
          <p:spPr bwMode="auto">
            <a:xfrm>
              <a:off x="11295973" y="2333153"/>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9" name="AutoShape 64"/>
            <p:cNvSpPr>
              <a:spLocks/>
            </p:cNvSpPr>
            <p:nvPr/>
          </p:nvSpPr>
          <p:spPr bwMode="auto">
            <a:xfrm>
              <a:off x="11150717" y="2391097"/>
              <a:ext cx="29369" cy="29369"/>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0" name="AutoShape 65"/>
            <p:cNvSpPr>
              <a:spLocks/>
            </p:cNvSpPr>
            <p:nvPr/>
          </p:nvSpPr>
          <p:spPr bwMode="auto">
            <a:xfrm>
              <a:off x="11150717" y="2275209"/>
              <a:ext cx="29369" cy="29369"/>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1" name="AutoShape 66"/>
            <p:cNvSpPr>
              <a:spLocks/>
            </p:cNvSpPr>
            <p:nvPr/>
          </p:nvSpPr>
          <p:spPr bwMode="auto">
            <a:xfrm>
              <a:off x="11267398" y="2391097"/>
              <a:ext cx="28575" cy="29369"/>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2" name="AutoShape 67"/>
            <p:cNvSpPr>
              <a:spLocks/>
            </p:cNvSpPr>
            <p:nvPr/>
          </p:nvSpPr>
          <p:spPr bwMode="auto">
            <a:xfrm>
              <a:off x="11078485" y="2115665"/>
              <a:ext cx="31908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3" name="AutoShape 68"/>
            <p:cNvSpPr>
              <a:spLocks/>
            </p:cNvSpPr>
            <p:nvPr/>
          </p:nvSpPr>
          <p:spPr bwMode="auto">
            <a:xfrm>
              <a:off x="11209454" y="2275209"/>
              <a:ext cx="87313" cy="88106"/>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34" name="AutoShape 83"/>
          <p:cNvSpPr>
            <a:spLocks/>
          </p:cNvSpPr>
          <p:nvPr/>
        </p:nvSpPr>
        <p:spPr bwMode="auto">
          <a:xfrm>
            <a:off x="9551172" y="4903667"/>
            <a:ext cx="608803" cy="3996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accent4"/>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nvGrpSpPr>
          <p:cNvPr id="35" name="Group 34"/>
          <p:cNvGrpSpPr/>
          <p:nvPr/>
        </p:nvGrpSpPr>
        <p:grpSpPr>
          <a:xfrm>
            <a:off x="9550131" y="2800718"/>
            <a:ext cx="609844" cy="608803"/>
            <a:chOff x="6357938" y="1647825"/>
            <a:chExt cx="465138" cy="464344"/>
          </a:xfrm>
          <a:solidFill>
            <a:schemeClr val="bg1"/>
          </a:solidFill>
        </p:grpSpPr>
        <p:sp>
          <p:nvSpPr>
            <p:cNvPr id="36" name="AutoShape 84"/>
            <p:cNvSpPr>
              <a:spLocks/>
            </p:cNvSpPr>
            <p:nvPr/>
          </p:nvSpPr>
          <p:spPr bwMode="auto">
            <a:xfrm>
              <a:off x="6357938" y="1647825"/>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7" name="AutoShape 85"/>
            <p:cNvSpPr>
              <a:spLocks/>
            </p:cNvSpPr>
            <p:nvPr/>
          </p:nvSpPr>
          <p:spPr bwMode="auto">
            <a:xfrm>
              <a:off x="6634163" y="1821657"/>
              <a:ext cx="130175"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8" name="AutoShape 86"/>
            <p:cNvSpPr>
              <a:spLocks/>
            </p:cNvSpPr>
            <p:nvPr/>
          </p:nvSpPr>
          <p:spPr bwMode="auto">
            <a:xfrm>
              <a:off x="6634163" y="1778000"/>
              <a:ext cx="130175"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9" name="AutoShape 87"/>
            <p:cNvSpPr>
              <a:spLocks/>
            </p:cNvSpPr>
            <p:nvPr/>
          </p:nvSpPr>
          <p:spPr bwMode="auto">
            <a:xfrm>
              <a:off x="6634163" y="1734344"/>
              <a:ext cx="130175"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0" name="AutoShape 88"/>
            <p:cNvSpPr>
              <a:spLocks/>
            </p:cNvSpPr>
            <p:nvPr/>
          </p:nvSpPr>
          <p:spPr bwMode="auto">
            <a:xfrm>
              <a:off x="6474619" y="2039938"/>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1" name="AutoShape 89"/>
            <p:cNvSpPr>
              <a:spLocks/>
            </p:cNvSpPr>
            <p:nvPr/>
          </p:nvSpPr>
          <p:spPr bwMode="auto">
            <a:xfrm>
              <a:off x="6474619" y="1996282"/>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2" name="AutoShape 90"/>
            <p:cNvSpPr>
              <a:spLocks/>
            </p:cNvSpPr>
            <p:nvPr/>
          </p:nvSpPr>
          <p:spPr bwMode="auto">
            <a:xfrm>
              <a:off x="6474619" y="1952625"/>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3" name="AutoShape 91"/>
            <p:cNvSpPr>
              <a:spLocks/>
            </p:cNvSpPr>
            <p:nvPr/>
          </p:nvSpPr>
          <p:spPr bwMode="auto">
            <a:xfrm>
              <a:off x="6634163" y="2039938"/>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4" name="AutoShape 92"/>
            <p:cNvSpPr>
              <a:spLocks/>
            </p:cNvSpPr>
            <p:nvPr/>
          </p:nvSpPr>
          <p:spPr bwMode="auto">
            <a:xfrm>
              <a:off x="6634163" y="1996282"/>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5" name="AutoShape 93"/>
            <p:cNvSpPr>
              <a:spLocks/>
            </p:cNvSpPr>
            <p:nvPr/>
          </p:nvSpPr>
          <p:spPr bwMode="auto">
            <a:xfrm>
              <a:off x="6634163" y="1952625"/>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6" name="AutoShape 94"/>
            <p:cNvSpPr>
              <a:spLocks/>
            </p:cNvSpPr>
            <p:nvPr/>
          </p:nvSpPr>
          <p:spPr bwMode="auto">
            <a:xfrm>
              <a:off x="6474619" y="1865313"/>
              <a:ext cx="289719"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7" name="AutoShape 95"/>
            <p:cNvSpPr>
              <a:spLocks/>
            </p:cNvSpPr>
            <p:nvPr/>
          </p:nvSpPr>
          <p:spPr bwMode="auto">
            <a:xfrm>
              <a:off x="6474619" y="1908969"/>
              <a:ext cx="289719"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8" name="AutoShape 96"/>
            <p:cNvSpPr>
              <a:spLocks/>
            </p:cNvSpPr>
            <p:nvPr/>
          </p:nvSpPr>
          <p:spPr bwMode="auto">
            <a:xfrm>
              <a:off x="6474619" y="1705769"/>
              <a:ext cx="130175"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49" name="Group 48"/>
          <p:cNvGrpSpPr/>
          <p:nvPr/>
        </p:nvGrpSpPr>
        <p:grpSpPr>
          <a:xfrm>
            <a:off x="3701541" y="2756322"/>
            <a:ext cx="608803" cy="608803"/>
            <a:chOff x="4427654" y="3049909"/>
            <a:chExt cx="464344" cy="464344"/>
          </a:xfrm>
          <a:solidFill>
            <a:schemeClr val="bg1"/>
          </a:solidFill>
        </p:grpSpPr>
        <p:sp>
          <p:nvSpPr>
            <p:cNvPr id="50" name="AutoShape 123"/>
            <p:cNvSpPr>
              <a:spLocks/>
            </p:cNvSpPr>
            <p:nvPr/>
          </p:nvSpPr>
          <p:spPr bwMode="auto">
            <a:xfrm>
              <a:off x="4427654"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1" name="AutoShape 124"/>
            <p:cNvSpPr>
              <a:spLocks/>
            </p:cNvSpPr>
            <p:nvPr/>
          </p:nvSpPr>
          <p:spPr bwMode="auto">
            <a:xfrm>
              <a:off x="4558623" y="318008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2" name="AutoShape 125"/>
            <p:cNvSpPr>
              <a:spLocks/>
            </p:cNvSpPr>
            <p:nvPr/>
          </p:nvSpPr>
          <p:spPr bwMode="auto">
            <a:xfrm>
              <a:off x="4601485" y="322374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53" name="Group 52"/>
          <p:cNvGrpSpPr/>
          <p:nvPr/>
        </p:nvGrpSpPr>
        <p:grpSpPr>
          <a:xfrm>
            <a:off x="1690451" y="4751726"/>
            <a:ext cx="609844" cy="608803"/>
            <a:chOff x="2581275" y="2582069"/>
            <a:chExt cx="465138" cy="464344"/>
          </a:xfrm>
          <a:solidFill>
            <a:schemeClr val="accent1"/>
          </a:solidFill>
        </p:grpSpPr>
        <p:sp>
          <p:nvSpPr>
            <p:cNvPr id="54" name="AutoShape 128"/>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5" name="AutoShape 129"/>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56" name="AutoShape 130"/>
          <p:cNvSpPr>
            <a:spLocks/>
          </p:cNvSpPr>
          <p:nvPr/>
        </p:nvSpPr>
        <p:spPr bwMode="auto">
          <a:xfrm>
            <a:off x="5357383" y="821293"/>
            <a:ext cx="608803" cy="608803"/>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8" name="Rectangle 57"/>
          <p:cNvSpPr/>
          <p:nvPr/>
        </p:nvSpPr>
        <p:spPr>
          <a:xfrm>
            <a:off x="6089484" y="1112603"/>
            <a:ext cx="2475683" cy="867930"/>
          </a:xfrm>
          <a:prstGeom prst="rect">
            <a:avLst/>
          </a:prstGeom>
        </p:spPr>
        <p:txBody>
          <a:bodyPr wrap="square">
            <a:spAutoFit/>
          </a:bodyPr>
          <a:lstStyle/>
          <a:p>
            <a:pPr>
              <a:lnSpc>
                <a:spcPct val="12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59" name="Rectangle 58"/>
          <p:cNvSpPr/>
          <p:nvPr/>
        </p:nvSpPr>
        <p:spPr>
          <a:xfrm>
            <a:off x="6089484" y="740636"/>
            <a:ext cx="2475683" cy="400046"/>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0" name="Rectangle 59"/>
          <p:cNvSpPr/>
          <p:nvPr/>
        </p:nvSpPr>
        <p:spPr>
          <a:xfrm>
            <a:off x="4138731" y="5065497"/>
            <a:ext cx="2475683" cy="867930"/>
          </a:xfrm>
          <a:prstGeom prst="rect">
            <a:avLst/>
          </a:prstGeom>
        </p:spPr>
        <p:txBody>
          <a:bodyPr wrap="square">
            <a:spAutoFit/>
          </a:bodyPr>
          <a:lstStyle/>
          <a:p>
            <a:pPr>
              <a:lnSpc>
                <a:spcPct val="12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61" name="Rectangle 60"/>
          <p:cNvSpPr/>
          <p:nvPr/>
        </p:nvSpPr>
        <p:spPr>
          <a:xfrm>
            <a:off x="4138731" y="4693530"/>
            <a:ext cx="2475683" cy="402611"/>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2" name="Rectangle 61"/>
          <p:cNvSpPr/>
          <p:nvPr/>
        </p:nvSpPr>
        <p:spPr>
          <a:xfrm>
            <a:off x="7060729" y="3637952"/>
            <a:ext cx="1684451" cy="2271199"/>
          </a:xfrm>
          <a:prstGeom prst="rect">
            <a:avLst/>
          </a:prstGeom>
        </p:spPr>
        <p:txBody>
          <a:bodyPr wrap="square">
            <a:spAutoFit/>
          </a:bodyPr>
          <a:lstStyle/>
          <a:p>
            <a:pPr algn="ctr">
              <a:lnSpc>
                <a:spcPct val="120000"/>
              </a:lnSpc>
            </a:pPr>
            <a:r>
              <a:rPr lang="en-US" sz="24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Creative Text Goes Here</a:t>
            </a:r>
          </a:p>
        </p:txBody>
      </p:sp>
      <p:sp>
        <p:nvSpPr>
          <p:cNvPr id="63" name="Rectangle 62"/>
          <p:cNvSpPr/>
          <p:nvPr/>
        </p:nvSpPr>
        <p:spPr>
          <a:xfrm>
            <a:off x="3234421" y="3461412"/>
            <a:ext cx="1543041" cy="646331"/>
          </a:xfrm>
          <a:prstGeom prst="rect">
            <a:avLst/>
          </a:prstGeom>
        </p:spPr>
        <p:txBody>
          <a:bodyPr wrap="square">
            <a:spAutoFit/>
          </a:bodyPr>
          <a:lstStyle/>
          <a:p>
            <a:pPr algn="ctr"/>
            <a:r>
              <a:rPr lang="en-US"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4" name="Rectangle 63"/>
          <p:cNvSpPr/>
          <p:nvPr/>
        </p:nvSpPr>
        <p:spPr>
          <a:xfrm>
            <a:off x="1223852" y="5404071"/>
            <a:ext cx="1543041" cy="646331"/>
          </a:xfrm>
          <a:prstGeom prst="rect">
            <a:avLst/>
          </a:prstGeom>
        </p:spPr>
        <p:txBody>
          <a:bodyPr wrap="square">
            <a:spAutoFit/>
          </a:bodyPr>
          <a:lstStyle/>
          <a:p>
            <a:pPr algn="ctr"/>
            <a:r>
              <a:rPr lang="en-US" dirty="0">
                <a:solidFill>
                  <a:schemeClr val="accent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5" name="Rectangle 64"/>
          <p:cNvSpPr/>
          <p:nvPr/>
        </p:nvSpPr>
        <p:spPr>
          <a:xfrm>
            <a:off x="9083532" y="5404070"/>
            <a:ext cx="1543041" cy="646331"/>
          </a:xfrm>
          <a:prstGeom prst="rect">
            <a:avLst/>
          </a:prstGeom>
        </p:spPr>
        <p:txBody>
          <a:bodyPr wrap="square">
            <a:spAutoFit/>
          </a:bodyPr>
          <a:lstStyle/>
          <a:p>
            <a:pPr algn="ctr"/>
            <a:r>
              <a:rPr lang="en-US" dirty="0">
                <a:solidFill>
                  <a:schemeClr val="accent4"/>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6" name="Rectangle 65"/>
          <p:cNvSpPr/>
          <p:nvPr/>
        </p:nvSpPr>
        <p:spPr>
          <a:xfrm>
            <a:off x="9083531" y="3513760"/>
            <a:ext cx="1543041" cy="646331"/>
          </a:xfrm>
          <a:prstGeom prst="rect">
            <a:avLst/>
          </a:prstGeom>
        </p:spPr>
        <p:txBody>
          <a:bodyPr wrap="square">
            <a:spAutoFit/>
          </a:bodyPr>
          <a:lstStyle/>
          <a:p>
            <a:pPr algn="ctr"/>
            <a:r>
              <a:rPr lang="en-US"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7" name="Rectangle 66"/>
          <p:cNvSpPr/>
          <p:nvPr/>
        </p:nvSpPr>
        <p:spPr>
          <a:xfrm>
            <a:off x="9083531" y="1471913"/>
            <a:ext cx="1543041" cy="646331"/>
          </a:xfrm>
          <a:prstGeom prst="rect">
            <a:avLst/>
          </a:prstGeom>
        </p:spPr>
        <p:txBody>
          <a:bodyPr wrap="square">
            <a:spAutoFit/>
          </a:bodyPr>
          <a:lstStyle/>
          <a:p>
            <a:pPr algn="ctr"/>
            <a:r>
              <a:rPr lang="en-US"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8" name="Rectangle 67"/>
          <p:cNvSpPr/>
          <p:nvPr/>
        </p:nvSpPr>
        <p:spPr>
          <a:xfrm>
            <a:off x="5176734" y="3467100"/>
            <a:ext cx="1543041" cy="646331"/>
          </a:xfrm>
          <a:prstGeom prst="rect">
            <a:avLst/>
          </a:prstGeom>
        </p:spPr>
        <p:txBody>
          <a:bodyPr wrap="square">
            <a:spAutoFit/>
          </a:bodyPr>
          <a:lstStyle/>
          <a:p>
            <a:pPr algn="ctr"/>
            <a:r>
              <a:rPr lang="en-US" dirty="0">
                <a:solidFill>
                  <a:schemeClr val="accent2"/>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9" name="Title 68">
            <a:extLst>
              <a:ext uri="{FF2B5EF4-FFF2-40B4-BE49-F238E27FC236}">
                <a16:creationId xmlns:a16="http://schemas.microsoft.com/office/drawing/2014/main" id="{50BD1F2D-4D18-4250-AAE2-A3A7B8BCC6F2}"/>
              </a:ext>
            </a:extLst>
          </p:cNvPr>
          <p:cNvSpPr>
            <a:spLocks noGrp="1"/>
          </p:cNvSpPr>
          <p:nvPr>
            <p:ph type="title"/>
          </p:nvPr>
        </p:nvSpPr>
        <p:spPr/>
        <p:txBody>
          <a:bodyPr/>
          <a:lstStyle/>
          <a:p>
            <a:r>
              <a:rPr lang="en-US" dirty="0"/>
              <a:t>Grid Style</a:t>
            </a:r>
            <a:br>
              <a:rPr lang="en-US" dirty="0"/>
            </a:br>
            <a:r>
              <a:rPr lang="en-US" dirty="0"/>
              <a:t>Business</a:t>
            </a:r>
            <a:br>
              <a:rPr lang="en-US" dirty="0"/>
            </a:br>
            <a:r>
              <a:rPr lang="en-US" dirty="0"/>
              <a:t>Services</a:t>
            </a:r>
            <a:endParaRPr lang="en-ID" dirty="0"/>
          </a:p>
        </p:txBody>
      </p:sp>
      <p:sp>
        <p:nvSpPr>
          <p:cNvPr id="71" name="Text Placeholder 70">
            <a:extLst>
              <a:ext uri="{FF2B5EF4-FFF2-40B4-BE49-F238E27FC236}">
                <a16:creationId xmlns:a16="http://schemas.microsoft.com/office/drawing/2014/main" id="{D1F57247-C43D-40CA-B9E7-AD21710BCCA1}"/>
              </a:ext>
            </a:extLst>
          </p:cNvPr>
          <p:cNvSpPr>
            <a:spLocks noGrp="1"/>
          </p:cNvSpPr>
          <p:nvPr>
            <p:ph type="body" sz="quarter" idx="10"/>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5236052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a:xfrm>
            <a:off x="7745544" y="4576169"/>
            <a:ext cx="3397295" cy="1573917"/>
          </a:xfrm>
          <a:prstGeom prst="rect">
            <a:avLst/>
          </a:prstGeom>
          <a:solidFill>
            <a:schemeClr val="bg1"/>
          </a:solidFill>
          <a:ln>
            <a:noFill/>
          </a:ln>
          <a:effectLst>
            <a:outerShdw blurRad="9652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7749756" y="853069"/>
            <a:ext cx="3397295" cy="1573917"/>
          </a:xfrm>
          <a:prstGeom prst="rect">
            <a:avLst/>
          </a:prstGeom>
          <a:solidFill>
            <a:schemeClr val="bg1"/>
          </a:solidFill>
          <a:ln>
            <a:noFill/>
          </a:ln>
          <a:effectLst>
            <a:outerShdw blurRad="9652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4068303" y="4576169"/>
            <a:ext cx="3397295" cy="1573917"/>
          </a:xfrm>
          <a:prstGeom prst="rect">
            <a:avLst/>
          </a:prstGeom>
          <a:solidFill>
            <a:schemeClr val="bg1"/>
          </a:solidFill>
          <a:ln>
            <a:noFill/>
          </a:ln>
          <a:effectLst>
            <a:outerShdw blurRad="9652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4068304" y="2715869"/>
            <a:ext cx="3397295" cy="1573917"/>
          </a:xfrm>
          <a:prstGeom prst="rect">
            <a:avLst/>
          </a:prstGeom>
          <a:solidFill>
            <a:schemeClr val="bg1"/>
          </a:solidFill>
          <a:ln>
            <a:noFill/>
          </a:ln>
          <a:effectLst>
            <a:outerShdw blurRad="9652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4072515" y="853069"/>
            <a:ext cx="3397295" cy="1573917"/>
          </a:xfrm>
          <a:prstGeom prst="rect">
            <a:avLst/>
          </a:prstGeom>
          <a:solidFill>
            <a:schemeClr val="bg1"/>
          </a:solidFill>
          <a:ln>
            <a:noFill/>
          </a:ln>
          <a:effectLst>
            <a:outerShdw blurRad="9652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694798" y="4023049"/>
            <a:ext cx="512690" cy="131061"/>
            <a:chOff x="795585" y="3421099"/>
            <a:chExt cx="1066015" cy="272508"/>
          </a:xfrm>
        </p:grpSpPr>
        <p:sp>
          <p:nvSpPr>
            <p:cNvPr id="7"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85000"/>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AutoShape 4"/>
          <p:cNvSpPr>
            <a:spLocks/>
          </p:cNvSpPr>
          <p:nvPr/>
        </p:nvSpPr>
        <p:spPr bwMode="auto">
          <a:xfrm>
            <a:off x="7935539" y="4770419"/>
            <a:ext cx="315036" cy="3161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6"/>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nvGrpSpPr>
          <p:cNvPr id="14" name="Group 13"/>
          <p:cNvGrpSpPr/>
          <p:nvPr/>
        </p:nvGrpSpPr>
        <p:grpSpPr>
          <a:xfrm>
            <a:off x="4288799" y="2947838"/>
            <a:ext cx="325611" cy="284979"/>
            <a:chOff x="2569485" y="4937447"/>
            <a:chExt cx="464344" cy="406400"/>
          </a:xfrm>
          <a:solidFill>
            <a:schemeClr val="accent2"/>
          </a:solidFill>
        </p:grpSpPr>
        <p:sp>
          <p:nvSpPr>
            <p:cNvPr id="15" name="AutoShape 103"/>
            <p:cNvSpPr>
              <a:spLocks/>
            </p:cNvSpPr>
            <p:nvPr/>
          </p:nvSpPr>
          <p:spPr bwMode="auto">
            <a:xfrm>
              <a:off x="2642510" y="5009678"/>
              <a:ext cx="166688" cy="109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6" name="AutoShape 104"/>
            <p:cNvSpPr>
              <a:spLocks/>
            </p:cNvSpPr>
            <p:nvPr/>
          </p:nvSpPr>
          <p:spPr bwMode="auto">
            <a:xfrm>
              <a:off x="2569485" y="4937447"/>
              <a:ext cx="464344" cy="40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17" name="Group 16"/>
          <p:cNvGrpSpPr/>
          <p:nvPr/>
        </p:nvGrpSpPr>
        <p:grpSpPr>
          <a:xfrm>
            <a:off x="7965874" y="1106584"/>
            <a:ext cx="244347" cy="326168"/>
            <a:chOff x="770054" y="4554537"/>
            <a:chExt cx="348456" cy="465138"/>
          </a:xfrm>
          <a:solidFill>
            <a:schemeClr val="accent4"/>
          </a:solidFill>
        </p:grpSpPr>
        <p:sp>
          <p:nvSpPr>
            <p:cNvPr id="18" name="AutoShape 108"/>
            <p:cNvSpPr>
              <a:spLocks/>
            </p:cNvSpPr>
            <p:nvPr/>
          </p:nvSpPr>
          <p:spPr bwMode="auto">
            <a:xfrm>
              <a:off x="856573" y="4641849"/>
              <a:ext cx="174625" cy="174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9" name="AutoShape 109"/>
            <p:cNvSpPr>
              <a:spLocks/>
            </p:cNvSpPr>
            <p:nvPr/>
          </p:nvSpPr>
          <p:spPr bwMode="auto">
            <a:xfrm>
              <a:off x="770054" y="455453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20" name="AutoShape 117"/>
          <p:cNvSpPr>
            <a:spLocks/>
          </p:cNvSpPr>
          <p:nvPr/>
        </p:nvSpPr>
        <p:spPr bwMode="auto">
          <a:xfrm>
            <a:off x="4291318" y="1147495"/>
            <a:ext cx="325611" cy="244347"/>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nvGrpSpPr>
          <p:cNvPr id="21" name="Group 20"/>
          <p:cNvGrpSpPr/>
          <p:nvPr/>
        </p:nvGrpSpPr>
        <p:grpSpPr>
          <a:xfrm>
            <a:off x="4288242" y="4793796"/>
            <a:ext cx="326168" cy="274404"/>
            <a:chOff x="5356342" y="3093565"/>
            <a:chExt cx="465138" cy="391319"/>
          </a:xfrm>
          <a:solidFill>
            <a:schemeClr val="accent3"/>
          </a:solidFill>
        </p:grpSpPr>
        <p:sp>
          <p:nvSpPr>
            <p:cNvPr id="22" name="AutoShape 120"/>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3" name="AutoShape 121"/>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4" name="AutoShape 122"/>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49" name="Rectangle 48"/>
          <p:cNvSpPr/>
          <p:nvPr/>
        </p:nvSpPr>
        <p:spPr>
          <a:xfrm>
            <a:off x="4696936" y="1410829"/>
            <a:ext cx="2631456" cy="867930"/>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50" name="Rectangle 49"/>
          <p:cNvSpPr/>
          <p:nvPr/>
        </p:nvSpPr>
        <p:spPr>
          <a:xfrm>
            <a:off x="4696936" y="1038862"/>
            <a:ext cx="2475683" cy="400046"/>
          </a:xfrm>
          <a:prstGeom prst="rect">
            <a:avLst/>
          </a:prstGeom>
        </p:spPr>
        <p:txBody>
          <a:bodyPr wrap="square">
            <a:spAutoFit/>
          </a:bodyPr>
          <a:lstStyle/>
          <a:p>
            <a:pPr>
              <a:lnSpc>
                <a:spcPct val="120000"/>
              </a:lnSpc>
            </a:pPr>
            <a:r>
              <a:rPr lang="en-US" dirty="0">
                <a:solidFill>
                  <a:schemeClr val="accent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51" name="Rectangle 50"/>
          <p:cNvSpPr/>
          <p:nvPr/>
        </p:nvSpPr>
        <p:spPr>
          <a:xfrm>
            <a:off x="4696936" y="3250321"/>
            <a:ext cx="2631456" cy="867930"/>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52" name="Rectangle 51"/>
          <p:cNvSpPr/>
          <p:nvPr/>
        </p:nvSpPr>
        <p:spPr>
          <a:xfrm>
            <a:off x="4696936" y="2878354"/>
            <a:ext cx="2475683" cy="402611"/>
          </a:xfrm>
          <a:prstGeom prst="rect">
            <a:avLst/>
          </a:prstGeom>
        </p:spPr>
        <p:txBody>
          <a:bodyPr wrap="square">
            <a:spAutoFit/>
          </a:bodyPr>
          <a:lstStyle/>
          <a:p>
            <a:pPr>
              <a:lnSpc>
                <a:spcPct val="120000"/>
              </a:lnSpc>
            </a:pPr>
            <a:r>
              <a:rPr lang="en-US" dirty="0">
                <a:solidFill>
                  <a:schemeClr val="accent2"/>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53" name="Rectangle 52"/>
          <p:cNvSpPr/>
          <p:nvPr/>
        </p:nvSpPr>
        <p:spPr>
          <a:xfrm>
            <a:off x="4696936" y="5094796"/>
            <a:ext cx="2631456" cy="867930"/>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54" name="Rectangle 53"/>
          <p:cNvSpPr/>
          <p:nvPr/>
        </p:nvSpPr>
        <p:spPr>
          <a:xfrm>
            <a:off x="4696936" y="4722829"/>
            <a:ext cx="2475683" cy="400046"/>
          </a:xfrm>
          <a:prstGeom prst="rect">
            <a:avLst/>
          </a:prstGeom>
        </p:spPr>
        <p:txBody>
          <a:bodyPr wrap="square">
            <a:spAutoFit/>
          </a:bodyPr>
          <a:lstStyle/>
          <a:p>
            <a:pPr>
              <a:lnSpc>
                <a:spcPct val="120000"/>
              </a:lnSpc>
            </a:pPr>
            <a:r>
              <a:rPr lang="en-US" dirty="0">
                <a:solidFill>
                  <a:schemeClr val="accent3"/>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55" name="Rectangle 54"/>
          <p:cNvSpPr/>
          <p:nvPr/>
        </p:nvSpPr>
        <p:spPr>
          <a:xfrm>
            <a:off x="8305181" y="1410829"/>
            <a:ext cx="2650385" cy="867930"/>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56" name="Rectangle 55"/>
          <p:cNvSpPr/>
          <p:nvPr/>
        </p:nvSpPr>
        <p:spPr>
          <a:xfrm>
            <a:off x="8305181" y="1038862"/>
            <a:ext cx="2475683" cy="400046"/>
          </a:xfrm>
          <a:prstGeom prst="rect">
            <a:avLst/>
          </a:prstGeom>
        </p:spPr>
        <p:txBody>
          <a:bodyPr wrap="square">
            <a:spAutoFit/>
          </a:bodyPr>
          <a:lstStyle/>
          <a:p>
            <a:pPr>
              <a:lnSpc>
                <a:spcPct val="120000"/>
              </a:lnSpc>
            </a:pPr>
            <a:r>
              <a:rPr lang="en-US" dirty="0">
                <a:solidFill>
                  <a:schemeClr val="accent4"/>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59" name="Rectangle 58"/>
          <p:cNvSpPr/>
          <p:nvPr/>
        </p:nvSpPr>
        <p:spPr>
          <a:xfrm>
            <a:off x="8305181" y="5094796"/>
            <a:ext cx="2650385" cy="867930"/>
          </a:xfrm>
          <a:prstGeom prst="rect">
            <a:avLst/>
          </a:prstGeom>
        </p:spPr>
        <p:txBody>
          <a:bodyPr wrap="square">
            <a:spAutoFit/>
          </a:bodyPr>
          <a:lstStyle/>
          <a:p>
            <a:pPr>
              <a:lnSpc>
                <a:spcPct val="120000"/>
              </a:lnSpc>
            </a:pPr>
            <a:r>
              <a:rPr lang="id-ID" sz="1400" dirty="0">
                <a:solidFill>
                  <a:schemeClr val="tx1">
                    <a:lumMod val="75000"/>
                    <a:lumOff val="2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tx1">
                  <a:lumMod val="75000"/>
                  <a:lumOff val="25000"/>
                </a:schemeClr>
              </a:solidFill>
              <a:latin typeface="Segoe UI Light" panose="020B0502040204020203" pitchFamily="34" charset="0"/>
              <a:cs typeface="Segoe UI Light" panose="020B0502040204020203" pitchFamily="34" charset="0"/>
            </a:endParaRPr>
          </a:p>
        </p:txBody>
      </p:sp>
      <p:sp>
        <p:nvSpPr>
          <p:cNvPr id="60" name="Rectangle 59"/>
          <p:cNvSpPr/>
          <p:nvPr/>
        </p:nvSpPr>
        <p:spPr>
          <a:xfrm>
            <a:off x="8305181" y="4722829"/>
            <a:ext cx="2475683" cy="402611"/>
          </a:xfrm>
          <a:prstGeom prst="rect">
            <a:avLst/>
          </a:prstGeom>
        </p:spPr>
        <p:txBody>
          <a:bodyPr wrap="square">
            <a:spAutoFit/>
          </a:bodyPr>
          <a:lstStyle/>
          <a:p>
            <a:pPr>
              <a:lnSpc>
                <a:spcPct val="120000"/>
              </a:lnSpc>
            </a:pPr>
            <a:r>
              <a:rPr lang="en-US" dirty="0">
                <a:solidFill>
                  <a:schemeClr val="accent6"/>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65" name="Rectangle 64"/>
          <p:cNvSpPr/>
          <p:nvPr/>
        </p:nvSpPr>
        <p:spPr>
          <a:xfrm>
            <a:off x="7594876" y="2542483"/>
            <a:ext cx="4089404" cy="1894561"/>
          </a:xfrm>
          <a:prstGeom prst="rect">
            <a:avLst/>
          </a:prstGeom>
          <a:solidFill>
            <a:schemeClr val="accent5"/>
          </a:solidFill>
          <a:ln>
            <a:noFill/>
          </a:ln>
          <a:effectLst>
            <a:outerShdw blurRad="965200" sx="110000" sy="1100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p:nvPr/>
        </p:nvGrpSpPr>
        <p:grpSpPr>
          <a:xfrm>
            <a:off x="7827876" y="2798953"/>
            <a:ext cx="542065" cy="441064"/>
            <a:chOff x="10074275" y="4479132"/>
            <a:chExt cx="464344" cy="377825"/>
          </a:xfrm>
          <a:solidFill>
            <a:schemeClr val="bg1"/>
          </a:solidFill>
        </p:grpSpPr>
        <p:sp>
          <p:nvSpPr>
            <p:cNvPr id="12" name="AutoShape 5"/>
            <p:cNvSpPr>
              <a:spLocks/>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3" name="AutoShape 6"/>
            <p:cNvSpPr>
              <a:spLocks/>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57" name="Rectangle 56"/>
          <p:cNvSpPr/>
          <p:nvPr/>
        </p:nvSpPr>
        <p:spPr>
          <a:xfrm>
            <a:off x="8499218" y="3183555"/>
            <a:ext cx="3074019" cy="978729"/>
          </a:xfrm>
          <a:prstGeom prst="rect">
            <a:avLst/>
          </a:prstGeom>
        </p:spPr>
        <p:txBody>
          <a:bodyPr wrap="square">
            <a:spAutoFit/>
          </a:bodyPr>
          <a:lstStyle/>
          <a:p>
            <a:pPr>
              <a:lnSpc>
                <a:spcPct val="120000"/>
              </a:lnSpc>
            </a:pPr>
            <a:r>
              <a:rPr lang="id-ID" sz="16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600" dirty="0">
              <a:solidFill>
                <a:schemeClr val="bg1"/>
              </a:solidFill>
              <a:latin typeface="Segoe UI Light" panose="020B0502040204020203" pitchFamily="34" charset="0"/>
              <a:cs typeface="Segoe UI Light" panose="020B0502040204020203" pitchFamily="34" charset="0"/>
            </a:endParaRPr>
          </a:p>
        </p:txBody>
      </p:sp>
      <p:sp>
        <p:nvSpPr>
          <p:cNvPr id="58" name="Rectangle 57"/>
          <p:cNvSpPr/>
          <p:nvPr/>
        </p:nvSpPr>
        <p:spPr>
          <a:xfrm>
            <a:off x="8499218" y="2811588"/>
            <a:ext cx="2475683" cy="434286"/>
          </a:xfrm>
          <a:prstGeom prst="rect">
            <a:avLst/>
          </a:prstGeom>
        </p:spPr>
        <p:txBody>
          <a:bodyPr wrap="square">
            <a:spAutoFit/>
          </a:bodyPr>
          <a:lstStyle/>
          <a:p>
            <a:pPr>
              <a:lnSpc>
                <a:spcPct val="120000"/>
              </a:lnSpc>
            </a:pPr>
            <a:r>
              <a:rPr lang="en-US" sz="20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3" name="Title 2">
            <a:extLst>
              <a:ext uri="{FF2B5EF4-FFF2-40B4-BE49-F238E27FC236}">
                <a16:creationId xmlns:a16="http://schemas.microsoft.com/office/drawing/2014/main" id="{2E83EDDB-5539-4080-94C1-D1B4B2621AB3}"/>
              </a:ext>
            </a:extLst>
          </p:cNvPr>
          <p:cNvSpPr>
            <a:spLocks noGrp="1"/>
          </p:cNvSpPr>
          <p:nvPr>
            <p:ph type="title"/>
          </p:nvPr>
        </p:nvSpPr>
        <p:spPr/>
        <p:txBody>
          <a:bodyPr/>
          <a:lstStyle/>
          <a:p>
            <a:r>
              <a:rPr lang="en-US" dirty="0"/>
              <a:t>Our Special</a:t>
            </a:r>
            <a:br>
              <a:rPr lang="en-US" dirty="0"/>
            </a:br>
            <a:r>
              <a:rPr lang="en-US" dirty="0"/>
              <a:t>Services</a:t>
            </a:r>
            <a:endParaRPr lang="en-ID" dirty="0"/>
          </a:p>
        </p:txBody>
      </p:sp>
      <p:sp>
        <p:nvSpPr>
          <p:cNvPr id="26" name="Text Placeholder 25">
            <a:extLst>
              <a:ext uri="{FF2B5EF4-FFF2-40B4-BE49-F238E27FC236}">
                <a16:creationId xmlns:a16="http://schemas.microsoft.com/office/drawing/2014/main" id="{48D71A50-2EAE-42FF-B50F-F3A6E2EEFF76}"/>
              </a:ext>
            </a:extLst>
          </p:cNvPr>
          <p:cNvSpPr>
            <a:spLocks noGrp="1"/>
          </p:cNvSpPr>
          <p:nvPr>
            <p:ph type="body" sz="quarter" idx="10"/>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29332392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572000" y="2778122"/>
            <a:ext cx="6848928" cy="806375"/>
          </a:xfrm>
          <a:prstGeom prst="rect">
            <a:avLst/>
          </a:prstGeom>
        </p:spPr>
        <p:txBody>
          <a:bodyPr wrap="square">
            <a:spAutoFit/>
          </a:bodyPr>
          <a:lstStyle/>
          <a:p>
            <a:pPr>
              <a:lnSpc>
                <a:spcPct val="120000"/>
              </a:lnSpc>
            </a:pPr>
            <a:r>
              <a:rPr lang="id-ID" sz="20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The quick, brown fox jumps over a lazy dog. DJs flock by when MTV ax quiz prog. </a:t>
            </a:r>
            <a:endParaRPr lang="en-US" sz="20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endParaRPr>
          </a:p>
        </p:txBody>
      </p:sp>
      <p:sp>
        <p:nvSpPr>
          <p:cNvPr id="12" name="AutoShape 83"/>
          <p:cNvSpPr>
            <a:spLocks/>
          </p:cNvSpPr>
          <p:nvPr/>
        </p:nvSpPr>
        <p:spPr bwMode="auto">
          <a:xfrm>
            <a:off x="9613189" y="4111869"/>
            <a:ext cx="622473" cy="4085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nvGrpSpPr>
          <p:cNvPr id="13" name="Group 12"/>
          <p:cNvGrpSpPr/>
          <p:nvPr/>
        </p:nvGrpSpPr>
        <p:grpSpPr>
          <a:xfrm>
            <a:off x="7076228" y="4023815"/>
            <a:ext cx="622473" cy="544796"/>
            <a:chOff x="2569485" y="4937447"/>
            <a:chExt cx="464344" cy="406400"/>
          </a:xfrm>
          <a:solidFill>
            <a:schemeClr val="bg1"/>
          </a:solidFill>
        </p:grpSpPr>
        <p:sp>
          <p:nvSpPr>
            <p:cNvPr id="14" name="AutoShape 103"/>
            <p:cNvSpPr>
              <a:spLocks/>
            </p:cNvSpPr>
            <p:nvPr/>
          </p:nvSpPr>
          <p:spPr bwMode="auto">
            <a:xfrm>
              <a:off x="2642510" y="5009678"/>
              <a:ext cx="166688" cy="109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5" name="AutoShape 104"/>
            <p:cNvSpPr>
              <a:spLocks/>
            </p:cNvSpPr>
            <p:nvPr/>
          </p:nvSpPr>
          <p:spPr bwMode="auto">
            <a:xfrm>
              <a:off x="2569485" y="4937447"/>
              <a:ext cx="464344" cy="40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16" name="Group 15"/>
          <p:cNvGrpSpPr/>
          <p:nvPr/>
        </p:nvGrpSpPr>
        <p:grpSpPr>
          <a:xfrm>
            <a:off x="4597323" y="3984977"/>
            <a:ext cx="622473" cy="622473"/>
            <a:chOff x="3498967" y="3049909"/>
            <a:chExt cx="464344" cy="464344"/>
          </a:xfrm>
          <a:solidFill>
            <a:schemeClr val="bg1"/>
          </a:solidFill>
        </p:grpSpPr>
        <p:sp>
          <p:nvSpPr>
            <p:cNvPr id="17" name="AutoShape 126"/>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8" name="AutoShape 127"/>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19" name="Rectangle 18"/>
          <p:cNvSpPr/>
          <p:nvPr/>
        </p:nvSpPr>
        <p:spPr>
          <a:xfrm>
            <a:off x="4501208" y="5085197"/>
            <a:ext cx="2233421" cy="1126462"/>
          </a:xfrm>
          <a:prstGeom prst="rect">
            <a:avLst/>
          </a:prstGeom>
        </p:spPr>
        <p:txBody>
          <a:bodyPr wrap="square">
            <a:spAutoFit/>
          </a:bodyPr>
          <a:lstStyle/>
          <a:p>
            <a:pPr>
              <a:lnSpc>
                <a:spcPct val="12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20" name="Rectangle 19"/>
          <p:cNvSpPr/>
          <p:nvPr/>
        </p:nvSpPr>
        <p:spPr>
          <a:xfrm>
            <a:off x="4501209" y="4708710"/>
            <a:ext cx="2407592" cy="402611"/>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a:t>
            </a:r>
          </a:p>
        </p:txBody>
      </p:sp>
      <p:sp>
        <p:nvSpPr>
          <p:cNvPr id="21" name="Rectangle 20"/>
          <p:cNvSpPr/>
          <p:nvPr/>
        </p:nvSpPr>
        <p:spPr>
          <a:xfrm>
            <a:off x="7047200" y="5085197"/>
            <a:ext cx="2233421" cy="1126462"/>
          </a:xfrm>
          <a:prstGeom prst="rect">
            <a:avLst/>
          </a:prstGeom>
        </p:spPr>
        <p:txBody>
          <a:bodyPr wrap="square">
            <a:spAutoFit/>
          </a:bodyPr>
          <a:lstStyle/>
          <a:p>
            <a:pPr>
              <a:lnSpc>
                <a:spcPct val="12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22" name="Rectangle 21"/>
          <p:cNvSpPr/>
          <p:nvPr/>
        </p:nvSpPr>
        <p:spPr>
          <a:xfrm>
            <a:off x="7047201" y="4708710"/>
            <a:ext cx="2407592" cy="402611"/>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a:t>
            </a:r>
          </a:p>
        </p:txBody>
      </p:sp>
      <p:sp>
        <p:nvSpPr>
          <p:cNvPr id="23" name="Rectangle 22"/>
          <p:cNvSpPr/>
          <p:nvPr/>
        </p:nvSpPr>
        <p:spPr>
          <a:xfrm>
            <a:off x="9547628" y="5085197"/>
            <a:ext cx="2233421" cy="1126462"/>
          </a:xfrm>
          <a:prstGeom prst="rect">
            <a:avLst/>
          </a:prstGeom>
        </p:spPr>
        <p:txBody>
          <a:bodyPr wrap="square">
            <a:spAutoFit/>
          </a:bodyPr>
          <a:lstStyle/>
          <a:p>
            <a:pPr>
              <a:lnSpc>
                <a:spcPct val="12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24" name="Rectangle 23"/>
          <p:cNvSpPr/>
          <p:nvPr/>
        </p:nvSpPr>
        <p:spPr>
          <a:xfrm>
            <a:off x="9547629" y="4708710"/>
            <a:ext cx="2407592" cy="402611"/>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Your Title</a:t>
            </a:r>
          </a:p>
        </p:txBody>
      </p:sp>
      <p:sp>
        <p:nvSpPr>
          <p:cNvPr id="5" name="Title 4">
            <a:extLst>
              <a:ext uri="{FF2B5EF4-FFF2-40B4-BE49-F238E27FC236}">
                <a16:creationId xmlns:a16="http://schemas.microsoft.com/office/drawing/2014/main" id="{FF5E7057-F1FA-4E81-8744-630C0BCEC4BE}"/>
              </a:ext>
            </a:extLst>
          </p:cNvPr>
          <p:cNvSpPr>
            <a:spLocks noGrp="1"/>
          </p:cNvSpPr>
          <p:nvPr>
            <p:ph type="title"/>
          </p:nvPr>
        </p:nvSpPr>
        <p:spPr/>
        <p:txBody>
          <a:bodyPr/>
          <a:lstStyle/>
          <a:p>
            <a:r>
              <a:rPr lang="en-US" dirty="0"/>
              <a:t>Meet Our Services</a:t>
            </a:r>
            <a:endParaRPr lang="en-ID" dirty="0"/>
          </a:p>
        </p:txBody>
      </p:sp>
      <p:sp>
        <p:nvSpPr>
          <p:cNvPr id="8" name="Text Placeholder 7">
            <a:extLst>
              <a:ext uri="{FF2B5EF4-FFF2-40B4-BE49-F238E27FC236}">
                <a16:creationId xmlns:a16="http://schemas.microsoft.com/office/drawing/2014/main" id="{784A9BE5-A7EF-45FD-8C5E-523704673EC9}"/>
              </a:ext>
            </a:extLst>
          </p:cNvPr>
          <p:cNvSpPr>
            <a:spLocks noGrp="1"/>
          </p:cNvSpPr>
          <p:nvPr>
            <p:ph type="body" sz="quarter" idx="10"/>
          </p:nvPr>
        </p:nvSpPr>
        <p:spPr/>
        <p:txBody>
          <a:bodyPr/>
          <a:lstStyle/>
          <a:p>
            <a:r>
              <a:rPr lang="en-US" dirty="0"/>
              <a:t>Your Text Goes Here</a:t>
            </a:r>
            <a:endParaRPr lang="en-ID" dirty="0"/>
          </a:p>
          <a:p>
            <a:endParaRPr lang="en-ID" dirty="0"/>
          </a:p>
        </p:txBody>
      </p:sp>
      <p:sp>
        <p:nvSpPr>
          <p:cNvPr id="10" name="Picture Placeholder 9">
            <a:extLst>
              <a:ext uri="{FF2B5EF4-FFF2-40B4-BE49-F238E27FC236}">
                <a16:creationId xmlns:a16="http://schemas.microsoft.com/office/drawing/2014/main" id="{F847F1C6-33D0-493F-97B6-F1023DA7828E}"/>
              </a:ext>
            </a:extLst>
          </p:cNvPr>
          <p:cNvSpPr>
            <a:spLocks noGrp="1"/>
          </p:cNvSpPr>
          <p:nvPr>
            <p:ph type="pic" sz="quarter" idx="11"/>
          </p:nvPr>
        </p:nvSpPr>
        <p:spPr/>
      </p:sp>
    </p:spTree>
    <p:extLst>
      <p:ext uri="{BB962C8B-B14F-4D97-AF65-F5344CB8AC3E}">
        <p14:creationId xmlns:p14="http://schemas.microsoft.com/office/powerpoint/2010/main" val="37229413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6037940" y="1644490"/>
            <a:ext cx="512690" cy="131061"/>
            <a:chOff x="795585" y="3421099"/>
            <a:chExt cx="1066015" cy="272508"/>
          </a:xfrm>
        </p:grpSpPr>
        <p:sp>
          <p:nvSpPr>
            <p:cNvPr id="14"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85000"/>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7" name="Rectangle 16"/>
          <p:cNvSpPr/>
          <p:nvPr/>
        </p:nvSpPr>
        <p:spPr>
          <a:xfrm>
            <a:off x="6487390" y="2403968"/>
            <a:ext cx="4819239" cy="585417"/>
          </a:xfrm>
          <a:prstGeom prst="rect">
            <a:avLst/>
          </a:prstGeom>
        </p:spPr>
        <p:txBody>
          <a:bodyPr wrap="square">
            <a:spAutoFit/>
          </a:bodyPr>
          <a:lstStyle/>
          <a:p>
            <a:pPr>
              <a:lnSpc>
                <a:spcPct val="120000"/>
              </a:lnSpc>
            </a:pPr>
            <a:r>
              <a:rPr lang="id-ID" sz="14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18" name="Rectangle 17"/>
          <p:cNvSpPr/>
          <p:nvPr/>
        </p:nvSpPr>
        <p:spPr>
          <a:xfrm>
            <a:off x="6487390" y="2032001"/>
            <a:ext cx="2475683" cy="402611"/>
          </a:xfrm>
          <a:prstGeom prst="rect">
            <a:avLst/>
          </a:prstGeom>
        </p:spPr>
        <p:txBody>
          <a:bodyPr wrap="square">
            <a:spAutoFit/>
          </a:bodyPr>
          <a:lstStyle/>
          <a:p>
            <a:pPr>
              <a:lnSpc>
                <a:spcPct val="120000"/>
              </a:lnSpc>
            </a:pPr>
            <a:r>
              <a:rPr lang="en-US" dirty="0">
                <a:solidFill>
                  <a:schemeClr val="accent1"/>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19" name="Freeform 79"/>
          <p:cNvSpPr>
            <a:spLocks noChangeArrowheads="1"/>
          </p:cNvSpPr>
          <p:nvPr/>
        </p:nvSpPr>
        <p:spPr bwMode="auto">
          <a:xfrm>
            <a:off x="6056705" y="4265725"/>
            <a:ext cx="403255" cy="406240"/>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accent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20" name="Freeform 123"/>
          <p:cNvSpPr>
            <a:spLocks noChangeArrowheads="1"/>
          </p:cNvSpPr>
          <p:nvPr/>
        </p:nvSpPr>
        <p:spPr bwMode="auto">
          <a:xfrm>
            <a:off x="6037940" y="3203076"/>
            <a:ext cx="382344" cy="391305"/>
          </a:xfrm>
          <a:custGeom>
            <a:avLst/>
            <a:gdLst>
              <a:gd name="T0" fmla="*/ 123628 w 452"/>
              <a:gd name="T1" fmla="*/ 135490 h 462"/>
              <a:gd name="T2" fmla="*/ 123628 w 452"/>
              <a:gd name="T3" fmla="*/ 135490 h 462"/>
              <a:gd name="T4" fmla="*/ 195108 w 452"/>
              <a:gd name="T5" fmla="*/ 11703 h 462"/>
              <a:gd name="T6" fmla="*/ 195108 w 452"/>
              <a:gd name="T7" fmla="*/ 8102 h 462"/>
              <a:gd name="T8" fmla="*/ 191062 w 452"/>
              <a:gd name="T9" fmla="*/ 8102 h 462"/>
              <a:gd name="T10" fmla="*/ 71480 w 452"/>
              <a:gd name="T11" fmla="*/ 80124 h 462"/>
              <a:gd name="T12" fmla="*/ 4046 w 452"/>
              <a:gd name="T13" fmla="*/ 135490 h 462"/>
              <a:gd name="T14" fmla="*/ 15735 w 452"/>
              <a:gd name="T15" fmla="*/ 147644 h 462"/>
              <a:gd name="T16" fmla="*/ 39561 w 452"/>
              <a:gd name="T17" fmla="*/ 139542 h 462"/>
              <a:gd name="T18" fmla="*/ 67883 w 452"/>
              <a:gd name="T19" fmla="*/ 167450 h 462"/>
              <a:gd name="T20" fmla="*/ 59791 w 452"/>
              <a:gd name="T21" fmla="*/ 191307 h 462"/>
              <a:gd name="T22" fmla="*/ 67883 w 452"/>
              <a:gd name="T23" fmla="*/ 203461 h 462"/>
              <a:gd name="T24" fmla="*/ 123628 w 452"/>
              <a:gd name="T25" fmla="*/ 135490 h 462"/>
              <a:gd name="T26" fmla="*/ 135317 w 452"/>
              <a:gd name="T27" fmla="*/ 67520 h 462"/>
              <a:gd name="T28" fmla="*/ 135317 w 452"/>
              <a:gd name="T29" fmla="*/ 67520 h 462"/>
              <a:gd name="T30" fmla="*/ 135317 w 452"/>
              <a:gd name="T31" fmla="*/ 43663 h 462"/>
              <a:gd name="T32" fmla="*/ 159143 w 452"/>
              <a:gd name="T33" fmla="*/ 43663 h 462"/>
              <a:gd name="T34" fmla="*/ 159143 w 452"/>
              <a:gd name="T35" fmla="*/ 67520 h 462"/>
              <a:gd name="T36" fmla="*/ 135317 w 452"/>
              <a:gd name="T37" fmla="*/ 67520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accent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21" name="Freeform 167"/>
          <p:cNvSpPr>
            <a:spLocks noChangeArrowheads="1"/>
          </p:cNvSpPr>
          <p:nvPr/>
        </p:nvSpPr>
        <p:spPr bwMode="auto">
          <a:xfrm>
            <a:off x="6082326" y="5380821"/>
            <a:ext cx="352472" cy="355461"/>
          </a:xfrm>
          <a:custGeom>
            <a:avLst/>
            <a:gdLst>
              <a:gd name="T0" fmla="*/ 79322 w 418"/>
              <a:gd name="T1" fmla="*/ 0 h 417"/>
              <a:gd name="T2" fmla="*/ 79322 w 418"/>
              <a:gd name="T3" fmla="*/ 0 h 417"/>
              <a:gd name="T4" fmla="*/ 0 w 418"/>
              <a:gd name="T5" fmla="*/ 79733 h 417"/>
              <a:gd name="T6" fmla="*/ 79322 w 418"/>
              <a:gd name="T7" fmla="*/ 79733 h 417"/>
              <a:gd name="T8" fmla="*/ 79322 w 418"/>
              <a:gd name="T9" fmla="*/ 0 h 417"/>
              <a:gd name="T10" fmla="*/ 103074 w 418"/>
              <a:gd name="T11" fmla="*/ 0 h 417"/>
              <a:gd name="T12" fmla="*/ 103074 w 418"/>
              <a:gd name="T13" fmla="*/ 0 h 417"/>
              <a:gd name="T14" fmla="*/ 103074 w 418"/>
              <a:gd name="T15" fmla="*/ 91965 h 417"/>
              <a:gd name="T16" fmla="*/ 91422 w 418"/>
              <a:gd name="T17" fmla="*/ 103744 h 417"/>
              <a:gd name="T18" fmla="*/ 0 w 418"/>
              <a:gd name="T19" fmla="*/ 103744 h 417"/>
              <a:gd name="T20" fmla="*/ 91422 w 418"/>
              <a:gd name="T21" fmla="*/ 188460 h 417"/>
              <a:gd name="T22" fmla="*/ 186877 w 418"/>
              <a:gd name="T23" fmla="*/ 91965 h 417"/>
              <a:gd name="T24" fmla="*/ 103074 w 418"/>
              <a:gd name="T25" fmla="*/ 0 h 4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18" h="417">
                <a:moveTo>
                  <a:pt x="177" y="0"/>
                </a:moveTo>
                <a:lnTo>
                  <a:pt x="177" y="0"/>
                </a:lnTo>
                <a:cubicBezTo>
                  <a:pt x="80" y="9"/>
                  <a:pt x="9" y="88"/>
                  <a:pt x="0" y="176"/>
                </a:cubicBezTo>
                <a:cubicBezTo>
                  <a:pt x="177" y="176"/>
                  <a:pt x="177" y="176"/>
                  <a:pt x="177" y="176"/>
                </a:cubicBezTo>
                <a:lnTo>
                  <a:pt x="177" y="0"/>
                </a:lnTo>
                <a:close/>
                <a:moveTo>
                  <a:pt x="230" y="0"/>
                </a:moveTo>
                <a:lnTo>
                  <a:pt x="230" y="0"/>
                </a:lnTo>
                <a:cubicBezTo>
                  <a:pt x="230" y="203"/>
                  <a:pt x="230" y="203"/>
                  <a:pt x="230" y="203"/>
                </a:cubicBezTo>
                <a:cubicBezTo>
                  <a:pt x="230" y="221"/>
                  <a:pt x="222" y="229"/>
                  <a:pt x="204" y="229"/>
                </a:cubicBezTo>
                <a:cubicBezTo>
                  <a:pt x="0" y="229"/>
                  <a:pt x="0" y="229"/>
                  <a:pt x="0" y="229"/>
                </a:cubicBezTo>
                <a:cubicBezTo>
                  <a:pt x="9" y="336"/>
                  <a:pt x="98" y="416"/>
                  <a:pt x="204" y="416"/>
                </a:cubicBezTo>
                <a:cubicBezTo>
                  <a:pt x="319" y="416"/>
                  <a:pt x="417" y="319"/>
                  <a:pt x="417" y="203"/>
                </a:cubicBezTo>
                <a:cubicBezTo>
                  <a:pt x="417" y="97"/>
                  <a:pt x="337" y="9"/>
                  <a:pt x="230" y="0"/>
                </a:cubicBez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22" name="Freeform 170"/>
          <p:cNvSpPr>
            <a:spLocks noChangeArrowheads="1"/>
          </p:cNvSpPr>
          <p:nvPr/>
        </p:nvSpPr>
        <p:spPr bwMode="auto">
          <a:xfrm>
            <a:off x="6092552" y="2045476"/>
            <a:ext cx="331563" cy="391306"/>
          </a:xfrm>
          <a:custGeom>
            <a:avLst/>
            <a:gdLst>
              <a:gd name="T0" fmla="*/ 127540 w 391"/>
              <a:gd name="T1" fmla="*/ 79951 h 463"/>
              <a:gd name="T2" fmla="*/ 127540 w 391"/>
              <a:gd name="T3" fmla="*/ 79951 h 463"/>
              <a:gd name="T4" fmla="*/ 143764 w 391"/>
              <a:gd name="T5" fmla="*/ 8085 h 463"/>
              <a:gd name="T6" fmla="*/ 91937 w 391"/>
              <a:gd name="T7" fmla="*/ 60188 h 463"/>
              <a:gd name="T8" fmla="*/ 44166 w 391"/>
              <a:gd name="T9" fmla="*/ 103757 h 463"/>
              <a:gd name="T10" fmla="*/ 44166 w 391"/>
              <a:gd name="T11" fmla="*/ 179666 h 463"/>
              <a:gd name="T12" fmla="*/ 139708 w 391"/>
              <a:gd name="T13" fmla="*/ 207514 h 463"/>
              <a:gd name="T14" fmla="*/ 175761 w 391"/>
              <a:gd name="T15" fmla="*/ 99714 h 463"/>
              <a:gd name="T16" fmla="*/ 127540 w 391"/>
              <a:gd name="T17" fmla="*/ 79951 h 463"/>
              <a:gd name="T18" fmla="*/ 31998 w 391"/>
              <a:gd name="T19" fmla="*/ 79951 h 463"/>
              <a:gd name="T20" fmla="*/ 31998 w 391"/>
              <a:gd name="T21" fmla="*/ 79951 h 463"/>
              <a:gd name="T22" fmla="*/ 0 w 391"/>
              <a:gd name="T23" fmla="*/ 115435 h 463"/>
              <a:gd name="T24" fmla="*/ 0 w 391"/>
              <a:gd name="T25" fmla="*/ 167089 h 463"/>
              <a:gd name="T26" fmla="*/ 31998 w 391"/>
              <a:gd name="T27" fmla="*/ 203471 h 463"/>
              <a:gd name="T28" fmla="*/ 19829 w 391"/>
              <a:gd name="T29" fmla="*/ 179666 h 463"/>
              <a:gd name="T30" fmla="*/ 19829 w 391"/>
              <a:gd name="T31" fmla="*/ 107799 h 463"/>
              <a:gd name="T32" fmla="*/ 31998 w 391"/>
              <a:gd name="T33" fmla="*/ 79951 h 46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23" name="Rectangle 22"/>
          <p:cNvSpPr/>
          <p:nvPr/>
        </p:nvSpPr>
        <p:spPr>
          <a:xfrm>
            <a:off x="6487390" y="3485119"/>
            <a:ext cx="4819239" cy="585417"/>
          </a:xfrm>
          <a:prstGeom prst="rect">
            <a:avLst/>
          </a:prstGeom>
        </p:spPr>
        <p:txBody>
          <a:bodyPr wrap="square">
            <a:spAutoFit/>
          </a:bodyPr>
          <a:lstStyle/>
          <a:p>
            <a:pPr>
              <a:lnSpc>
                <a:spcPct val="120000"/>
              </a:lnSpc>
            </a:pPr>
            <a:r>
              <a:rPr lang="id-ID" sz="14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24" name="Rectangle 23"/>
          <p:cNvSpPr/>
          <p:nvPr/>
        </p:nvSpPr>
        <p:spPr>
          <a:xfrm>
            <a:off x="6487390" y="3113152"/>
            <a:ext cx="2475683" cy="402611"/>
          </a:xfrm>
          <a:prstGeom prst="rect">
            <a:avLst/>
          </a:prstGeom>
        </p:spPr>
        <p:txBody>
          <a:bodyPr wrap="square">
            <a:spAutoFit/>
          </a:bodyPr>
          <a:lstStyle/>
          <a:p>
            <a:pPr>
              <a:lnSpc>
                <a:spcPct val="120000"/>
              </a:lnSpc>
            </a:pPr>
            <a:r>
              <a:rPr lang="en-US" dirty="0">
                <a:solidFill>
                  <a:schemeClr val="accent2"/>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27" name="Rectangle 26"/>
          <p:cNvSpPr/>
          <p:nvPr/>
        </p:nvSpPr>
        <p:spPr>
          <a:xfrm>
            <a:off x="6487390" y="4566270"/>
            <a:ext cx="4819239" cy="585417"/>
          </a:xfrm>
          <a:prstGeom prst="rect">
            <a:avLst/>
          </a:prstGeom>
        </p:spPr>
        <p:txBody>
          <a:bodyPr wrap="square">
            <a:spAutoFit/>
          </a:bodyPr>
          <a:lstStyle/>
          <a:p>
            <a:pPr>
              <a:lnSpc>
                <a:spcPct val="120000"/>
              </a:lnSpc>
            </a:pPr>
            <a:r>
              <a:rPr lang="id-ID" sz="14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487390" y="4194303"/>
            <a:ext cx="2475683" cy="402611"/>
          </a:xfrm>
          <a:prstGeom prst="rect">
            <a:avLst/>
          </a:prstGeom>
        </p:spPr>
        <p:txBody>
          <a:bodyPr wrap="square">
            <a:spAutoFit/>
          </a:bodyPr>
          <a:lstStyle/>
          <a:p>
            <a:pPr>
              <a:lnSpc>
                <a:spcPct val="120000"/>
              </a:lnSpc>
            </a:pPr>
            <a:r>
              <a:rPr lang="en-US" dirty="0">
                <a:solidFill>
                  <a:schemeClr val="accent3"/>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29" name="Rectangle 28"/>
          <p:cNvSpPr/>
          <p:nvPr/>
        </p:nvSpPr>
        <p:spPr>
          <a:xfrm>
            <a:off x="6487390" y="5647421"/>
            <a:ext cx="4819239" cy="585417"/>
          </a:xfrm>
          <a:prstGeom prst="rect">
            <a:avLst/>
          </a:prstGeom>
        </p:spPr>
        <p:txBody>
          <a:bodyPr wrap="square">
            <a:spAutoFit/>
          </a:bodyPr>
          <a:lstStyle/>
          <a:p>
            <a:pPr>
              <a:lnSpc>
                <a:spcPct val="120000"/>
              </a:lnSpc>
            </a:pPr>
            <a:r>
              <a:rPr lang="id-ID" sz="14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6487390" y="5275454"/>
            <a:ext cx="2475683" cy="402611"/>
          </a:xfrm>
          <a:prstGeom prst="rect">
            <a:avLst/>
          </a:prstGeom>
        </p:spPr>
        <p:txBody>
          <a:bodyPr wrap="square">
            <a:spAutoFit/>
          </a:bodyPr>
          <a:lstStyle/>
          <a:p>
            <a:pPr>
              <a:lnSpc>
                <a:spcPct val="120000"/>
              </a:lnSpc>
            </a:pPr>
            <a:r>
              <a:rPr lang="en-US" dirty="0">
                <a:solidFill>
                  <a:schemeClr val="accent4"/>
                </a:solidFill>
                <a:latin typeface="Inter SemiBold" panose="020B0502030000000004" pitchFamily="34" charset="0"/>
                <a:ea typeface="Inter SemiBold" panose="020B0502030000000004" pitchFamily="34" charset="0"/>
                <a:cs typeface="Open Sans Light" panose="020B0306030504020204" pitchFamily="34" charset="0"/>
              </a:rPr>
              <a:t>Your Title Here</a:t>
            </a:r>
          </a:p>
        </p:txBody>
      </p:sp>
      <p:sp>
        <p:nvSpPr>
          <p:cNvPr id="3" name="Title 2">
            <a:extLst>
              <a:ext uri="{FF2B5EF4-FFF2-40B4-BE49-F238E27FC236}">
                <a16:creationId xmlns:a16="http://schemas.microsoft.com/office/drawing/2014/main" id="{6018EF76-3935-431E-98E8-88B8DE93F8BF}"/>
              </a:ext>
            </a:extLst>
          </p:cNvPr>
          <p:cNvSpPr>
            <a:spLocks noGrp="1"/>
          </p:cNvSpPr>
          <p:nvPr>
            <p:ph type="title"/>
          </p:nvPr>
        </p:nvSpPr>
        <p:spPr/>
        <p:txBody>
          <a:bodyPr/>
          <a:lstStyle/>
          <a:p>
            <a:r>
              <a:rPr lang="en-US" dirty="0"/>
              <a:t>Our Top Services</a:t>
            </a:r>
            <a:endParaRPr lang="en-ID" dirty="0"/>
          </a:p>
        </p:txBody>
      </p:sp>
      <p:sp>
        <p:nvSpPr>
          <p:cNvPr id="5" name="Picture Placeholder 4">
            <a:extLst>
              <a:ext uri="{FF2B5EF4-FFF2-40B4-BE49-F238E27FC236}">
                <a16:creationId xmlns:a16="http://schemas.microsoft.com/office/drawing/2014/main" id="{2877C3CB-7573-4D3C-951F-7214A461D3F1}"/>
              </a:ext>
            </a:extLst>
          </p:cNvPr>
          <p:cNvSpPr>
            <a:spLocks noGrp="1"/>
          </p:cNvSpPr>
          <p:nvPr>
            <p:ph type="pic" sz="quarter" idx="10"/>
          </p:nvPr>
        </p:nvSpPr>
        <p:spPr/>
      </p:sp>
      <p:sp>
        <p:nvSpPr>
          <p:cNvPr id="8" name="Text Placeholder 7">
            <a:extLst>
              <a:ext uri="{FF2B5EF4-FFF2-40B4-BE49-F238E27FC236}">
                <a16:creationId xmlns:a16="http://schemas.microsoft.com/office/drawing/2014/main" id="{2827654F-09DF-4A96-ABD8-13269AFD4139}"/>
              </a:ext>
            </a:extLst>
          </p:cNvPr>
          <p:cNvSpPr>
            <a:spLocks noGrp="1"/>
          </p:cNvSpPr>
          <p:nvPr>
            <p:ph type="body" sz="quarter" idx="11"/>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399651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888343" y="1344568"/>
            <a:ext cx="6280370" cy="1273471"/>
          </a:xfrm>
          <a:prstGeom prst="rect">
            <a:avLst/>
          </a:prstGeom>
          <a:gradFill>
            <a:gsLst>
              <a:gs pos="0">
                <a:schemeClr val="accent1">
                  <a:alpha val="88000"/>
                </a:schemeClr>
              </a:gs>
              <a:gs pos="100000">
                <a:schemeClr val="accent5">
                  <a:alpha val="61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023280" y="1718050"/>
            <a:ext cx="6145433" cy="709810"/>
          </a:xfrm>
          <a:prstGeom prst="rect">
            <a:avLst/>
          </a:prstGeom>
          <a:noFill/>
        </p:spPr>
        <p:txBody>
          <a:bodyPr wrap="square" rtlCol="0">
            <a:spAutoFit/>
          </a:bodyPr>
          <a:lstStyle/>
          <a:p>
            <a:pPr algn="ctr">
              <a:lnSpc>
                <a:spcPct val="70000"/>
              </a:lnSpc>
            </a:pPr>
            <a:r>
              <a:rPr lang="en-US" sz="5400" dirty="0">
                <a:solidFill>
                  <a:schemeClr val="bg1"/>
                </a:solidFill>
                <a:latin typeface="+mj-lt"/>
              </a:rPr>
              <a:t>Our Top Services</a:t>
            </a:r>
            <a:endParaRPr lang="en-US" sz="7200" dirty="0">
              <a:solidFill>
                <a:schemeClr val="bg1"/>
              </a:solidFill>
              <a:latin typeface="+mj-lt"/>
            </a:endParaRPr>
          </a:p>
        </p:txBody>
      </p:sp>
      <p:sp>
        <p:nvSpPr>
          <p:cNvPr id="16" name="Rectangle 15"/>
          <p:cNvSpPr/>
          <p:nvPr/>
        </p:nvSpPr>
        <p:spPr>
          <a:xfrm>
            <a:off x="856453" y="5147599"/>
            <a:ext cx="2475683" cy="867930"/>
          </a:xfrm>
          <a:prstGeom prst="rect">
            <a:avLst/>
          </a:prstGeom>
        </p:spPr>
        <p:txBody>
          <a:bodyPr wrap="square">
            <a:spAutoFit/>
          </a:bodyPr>
          <a:lstStyle/>
          <a:p>
            <a:pPr algn="ctr">
              <a:lnSpc>
                <a:spcPct val="120000"/>
              </a:lnSpc>
            </a:pPr>
            <a:r>
              <a:rPr lang="id-ID" sz="14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17" name="Rectangle 16"/>
          <p:cNvSpPr/>
          <p:nvPr/>
        </p:nvSpPr>
        <p:spPr>
          <a:xfrm>
            <a:off x="856453" y="4775632"/>
            <a:ext cx="2475683" cy="400046"/>
          </a:xfrm>
          <a:prstGeom prst="rect">
            <a:avLst/>
          </a:prstGeom>
        </p:spPr>
        <p:txBody>
          <a:bodyPr wrap="square">
            <a:spAutoFit/>
          </a:bodyPr>
          <a:lstStyle/>
          <a:p>
            <a:pPr algn="ctr">
              <a:lnSpc>
                <a:spcPct val="120000"/>
              </a:lnSpc>
            </a:pPr>
            <a:r>
              <a:rPr lang="en-US" dirty="0">
                <a:solidFill>
                  <a:schemeClr val="accent1"/>
                </a:solidFill>
                <a:latin typeface="+mj-lt"/>
                <a:cs typeface="Open Sans Light" panose="020B0306030504020204" pitchFamily="34" charset="0"/>
              </a:rPr>
              <a:t>Your Title Here</a:t>
            </a:r>
          </a:p>
        </p:txBody>
      </p:sp>
      <p:sp>
        <p:nvSpPr>
          <p:cNvPr id="18" name="Rectangle 17"/>
          <p:cNvSpPr/>
          <p:nvPr/>
        </p:nvSpPr>
        <p:spPr>
          <a:xfrm>
            <a:off x="3521736" y="5147599"/>
            <a:ext cx="2475683" cy="867930"/>
          </a:xfrm>
          <a:prstGeom prst="rect">
            <a:avLst/>
          </a:prstGeom>
        </p:spPr>
        <p:txBody>
          <a:bodyPr wrap="square">
            <a:spAutoFit/>
          </a:bodyPr>
          <a:lstStyle/>
          <a:p>
            <a:pPr algn="ctr">
              <a:lnSpc>
                <a:spcPct val="120000"/>
              </a:lnSpc>
            </a:pPr>
            <a:r>
              <a:rPr lang="id-ID" sz="14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19" name="Rectangle 18"/>
          <p:cNvSpPr/>
          <p:nvPr/>
        </p:nvSpPr>
        <p:spPr>
          <a:xfrm>
            <a:off x="3521736" y="4775632"/>
            <a:ext cx="2475683" cy="400046"/>
          </a:xfrm>
          <a:prstGeom prst="rect">
            <a:avLst/>
          </a:prstGeom>
        </p:spPr>
        <p:txBody>
          <a:bodyPr wrap="square">
            <a:spAutoFit/>
          </a:bodyPr>
          <a:lstStyle/>
          <a:p>
            <a:pPr algn="ctr">
              <a:lnSpc>
                <a:spcPct val="120000"/>
              </a:lnSpc>
            </a:pPr>
            <a:r>
              <a:rPr lang="en-US" dirty="0">
                <a:solidFill>
                  <a:schemeClr val="accent2"/>
                </a:solidFill>
                <a:latin typeface="+mj-lt"/>
                <a:cs typeface="Open Sans Light" panose="020B0306030504020204" pitchFamily="34" charset="0"/>
              </a:rPr>
              <a:t>Your Title Here</a:t>
            </a:r>
          </a:p>
        </p:txBody>
      </p:sp>
      <p:sp>
        <p:nvSpPr>
          <p:cNvPr id="20" name="Rectangle 19"/>
          <p:cNvSpPr/>
          <p:nvPr/>
        </p:nvSpPr>
        <p:spPr>
          <a:xfrm>
            <a:off x="6196492" y="5147599"/>
            <a:ext cx="2475683" cy="867930"/>
          </a:xfrm>
          <a:prstGeom prst="rect">
            <a:avLst/>
          </a:prstGeom>
        </p:spPr>
        <p:txBody>
          <a:bodyPr wrap="square">
            <a:spAutoFit/>
          </a:bodyPr>
          <a:lstStyle/>
          <a:p>
            <a:pPr algn="ctr">
              <a:lnSpc>
                <a:spcPct val="120000"/>
              </a:lnSpc>
            </a:pPr>
            <a:r>
              <a:rPr lang="id-ID" sz="14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21" name="Rectangle 20"/>
          <p:cNvSpPr/>
          <p:nvPr/>
        </p:nvSpPr>
        <p:spPr>
          <a:xfrm>
            <a:off x="6196492" y="4775632"/>
            <a:ext cx="2475683" cy="402611"/>
          </a:xfrm>
          <a:prstGeom prst="rect">
            <a:avLst/>
          </a:prstGeom>
        </p:spPr>
        <p:txBody>
          <a:bodyPr wrap="square">
            <a:spAutoFit/>
          </a:bodyPr>
          <a:lstStyle/>
          <a:p>
            <a:pPr algn="ctr">
              <a:lnSpc>
                <a:spcPct val="120000"/>
              </a:lnSpc>
            </a:pPr>
            <a:r>
              <a:rPr lang="en-US" dirty="0">
                <a:solidFill>
                  <a:schemeClr val="accent3"/>
                </a:solidFill>
                <a:latin typeface="+mj-lt"/>
                <a:cs typeface="Open Sans Light" panose="020B0306030504020204" pitchFamily="34" charset="0"/>
              </a:rPr>
              <a:t>Your Title Here</a:t>
            </a:r>
          </a:p>
        </p:txBody>
      </p:sp>
      <p:sp>
        <p:nvSpPr>
          <p:cNvPr id="22" name="Rectangle 21"/>
          <p:cNvSpPr/>
          <p:nvPr/>
        </p:nvSpPr>
        <p:spPr>
          <a:xfrm>
            <a:off x="8861775" y="5147599"/>
            <a:ext cx="2475683" cy="867930"/>
          </a:xfrm>
          <a:prstGeom prst="rect">
            <a:avLst/>
          </a:prstGeom>
        </p:spPr>
        <p:txBody>
          <a:bodyPr wrap="square">
            <a:spAutoFit/>
          </a:bodyPr>
          <a:lstStyle/>
          <a:p>
            <a:pPr algn="ctr">
              <a:lnSpc>
                <a:spcPct val="120000"/>
              </a:lnSpc>
            </a:pPr>
            <a:r>
              <a:rPr lang="id-ID" sz="14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23" name="Rectangle 22"/>
          <p:cNvSpPr/>
          <p:nvPr/>
        </p:nvSpPr>
        <p:spPr>
          <a:xfrm>
            <a:off x="8861775" y="4775632"/>
            <a:ext cx="2475683" cy="402611"/>
          </a:xfrm>
          <a:prstGeom prst="rect">
            <a:avLst/>
          </a:prstGeom>
        </p:spPr>
        <p:txBody>
          <a:bodyPr wrap="square">
            <a:spAutoFit/>
          </a:bodyPr>
          <a:lstStyle/>
          <a:p>
            <a:pPr algn="ctr">
              <a:lnSpc>
                <a:spcPct val="120000"/>
              </a:lnSpc>
            </a:pPr>
            <a:r>
              <a:rPr lang="en-US" dirty="0">
                <a:solidFill>
                  <a:schemeClr val="accent4"/>
                </a:solidFill>
                <a:latin typeface="+mj-lt"/>
                <a:cs typeface="Open Sans Light" panose="020B0306030504020204" pitchFamily="34" charset="0"/>
              </a:rPr>
              <a:t>Your Title Here</a:t>
            </a:r>
          </a:p>
        </p:txBody>
      </p:sp>
      <p:sp>
        <p:nvSpPr>
          <p:cNvPr id="2" name="Picture Placeholder 1">
            <a:extLst>
              <a:ext uri="{FF2B5EF4-FFF2-40B4-BE49-F238E27FC236}">
                <a16:creationId xmlns:a16="http://schemas.microsoft.com/office/drawing/2014/main" id="{F661B76A-DF1C-40EA-A530-5C1191043A07}"/>
              </a:ext>
            </a:extLst>
          </p:cNvPr>
          <p:cNvSpPr>
            <a:spLocks noGrp="1"/>
          </p:cNvSpPr>
          <p:nvPr>
            <p:ph type="pic" sz="quarter" idx="11"/>
          </p:nvPr>
        </p:nvSpPr>
        <p:spPr/>
      </p:sp>
      <p:sp>
        <p:nvSpPr>
          <p:cNvPr id="8" name="Oval 7"/>
          <p:cNvSpPr/>
          <p:nvPr/>
        </p:nvSpPr>
        <p:spPr>
          <a:xfrm>
            <a:off x="1449840" y="3373704"/>
            <a:ext cx="1307874" cy="1307874"/>
          </a:xfrm>
          <a:prstGeom prst="ellipse">
            <a:avLst/>
          </a:prstGeom>
          <a:solidFill>
            <a:schemeClr val="accent1"/>
          </a:solidFill>
          <a:ln w="76200">
            <a:solidFill>
              <a:srgbClr val="30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4108674" y="3373704"/>
            <a:ext cx="1307874" cy="1307874"/>
          </a:xfrm>
          <a:prstGeom prst="ellipse">
            <a:avLst/>
          </a:prstGeom>
          <a:solidFill>
            <a:schemeClr val="accent2"/>
          </a:solidFill>
          <a:ln w="76200">
            <a:solidFill>
              <a:srgbClr val="30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6767508" y="3374724"/>
            <a:ext cx="1307874" cy="1307874"/>
          </a:xfrm>
          <a:prstGeom prst="ellipse">
            <a:avLst/>
          </a:prstGeom>
          <a:solidFill>
            <a:schemeClr val="accent3"/>
          </a:solidFill>
          <a:ln w="76200">
            <a:solidFill>
              <a:srgbClr val="30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9426342" y="3373704"/>
            <a:ext cx="1307874" cy="1307874"/>
          </a:xfrm>
          <a:prstGeom prst="ellipse">
            <a:avLst/>
          </a:prstGeom>
          <a:solidFill>
            <a:schemeClr val="accent4"/>
          </a:solidFill>
          <a:ln w="76200">
            <a:solidFill>
              <a:srgbClr val="3033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24"/>
          <p:cNvSpPr>
            <a:spLocks noChangeArrowheads="1"/>
          </p:cNvSpPr>
          <p:nvPr/>
        </p:nvSpPr>
        <p:spPr bwMode="auto">
          <a:xfrm>
            <a:off x="4527349" y="3840766"/>
            <a:ext cx="470524" cy="373748"/>
          </a:xfrm>
          <a:custGeom>
            <a:avLst/>
            <a:gdLst>
              <a:gd name="T0" fmla="*/ 111694 w 497"/>
              <a:gd name="T1" fmla="*/ 66842 h 399"/>
              <a:gd name="T2" fmla="*/ 111694 w 497"/>
              <a:gd name="T3" fmla="*/ 66842 h 399"/>
              <a:gd name="T4" fmla="*/ 79717 w 497"/>
              <a:gd name="T5" fmla="*/ 98481 h 399"/>
              <a:gd name="T6" fmla="*/ 111694 w 497"/>
              <a:gd name="T7" fmla="*/ 130119 h 399"/>
              <a:gd name="T8" fmla="*/ 143671 w 497"/>
              <a:gd name="T9" fmla="*/ 98481 h 399"/>
              <a:gd name="T10" fmla="*/ 111694 w 497"/>
              <a:gd name="T11" fmla="*/ 66842 h 399"/>
              <a:gd name="T12" fmla="*/ 199067 w 497"/>
              <a:gd name="T13" fmla="*/ 31193 h 399"/>
              <a:gd name="T14" fmla="*/ 199067 w 497"/>
              <a:gd name="T15" fmla="*/ 31193 h 399"/>
              <a:gd name="T16" fmla="*/ 175197 w 497"/>
              <a:gd name="T17" fmla="*/ 31193 h 399"/>
              <a:gd name="T18" fmla="*/ 163487 w 497"/>
              <a:gd name="T19" fmla="*/ 27182 h 399"/>
              <a:gd name="T20" fmla="*/ 159434 w 497"/>
              <a:gd name="T21" fmla="*/ 3565 h 399"/>
              <a:gd name="T22" fmla="*/ 147274 w 497"/>
              <a:gd name="T23" fmla="*/ 0 h 399"/>
              <a:gd name="T24" fmla="*/ 71610 w 497"/>
              <a:gd name="T25" fmla="*/ 0 h 399"/>
              <a:gd name="T26" fmla="*/ 63954 w 497"/>
              <a:gd name="T27" fmla="*/ 3565 h 399"/>
              <a:gd name="T28" fmla="*/ 55397 w 497"/>
              <a:gd name="T29" fmla="*/ 27182 h 399"/>
              <a:gd name="T30" fmla="*/ 47740 w 497"/>
              <a:gd name="T31" fmla="*/ 31193 h 399"/>
              <a:gd name="T32" fmla="*/ 23870 w 497"/>
              <a:gd name="T33" fmla="*/ 31193 h 399"/>
              <a:gd name="T34" fmla="*/ 0 w 497"/>
              <a:gd name="T35" fmla="*/ 54811 h 399"/>
              <a:gd name="T36" fmla="*/ 0 w 497"/>
              <a:gd name="T37" fmla="*/ 153737 h 399"/>
              <a:gd name="T38" fmla="*/ 23870 w 497"/>
              <a:gd name="T39" fmla="*/ 177354 h 399"/>
              <a:gd name="T40" fmla="*/ 199067 w 497"/>
              <a:gd name="T41" fmla="*/ 177354 h 399"/>
              <a:gd name="T42" fmla="*/ 223388 w 497"/>
              <a:gd name="T43" fmla="*/ 153737 h 399"/>
              <a:gd name="T44" fmla="*/ 223388 w 497"/>
              <a:gd name="T45" fmla="*/ 54811 h 399"/>
              <a:gd name="T46" fmla="*/ 199067 w 497"/>
              <a:gd name="T47" fmla="*/ 31193 h 399"/>
              <a:gd name="T48" fmla="*/ 111694 w 497"/>
              <a:gd name="T49" fmla="*/ 153737 h 399"/>
              <a:gd name="T50" fmla="*/ 111694 w 497"/>
              <a:gd name="T51" fmla="*/ 153737 h 399"/>
              <a:gd name="T52" fmla="*/ 55397 w 497"/>
              <a:gd name="T53" fmla="*/ 98481 h 399"/>
              <a:gd name="T54" fmla="*/ 111694 w 497"/>
              <a:gd name="T55" fmla="*/ 43225 h 399"/>
              <a:gd name="T56" fmla="*/ 167541 w 497"/>
              <a:gd name="T57" fmla="*/ 98481 h 399"/>
              <a:gd name="T58" fmla="*/ 111694 w 497"/>
              <a:gd name="T59" fmla="*/ 153737 h 399"/>
              <a:gd name="T60" fmla="*/ 191411 w 497"/>
              <a:gd name="T61" fmla="*/ 70853 h 399"/>
              <a:gd name="T62" fmla="*/ 191411 w 497"/>
              <a:gd name="T63" fmla="*/ 70853 h 399"/>
              <a:gd name="T64" fmla="*/ 183304 w 497"/>
              <a:gd name="T65" fmla="*/ 62832 h 399"/>
              <a:gd name="T66" fmla="*/ 191411 w 497"/>
              <a:gd name="T67" fmla="*/ 54811 h 399"/>
              <a:gd name="T68" fmla="*/ 199067 w 497"/>
              <a:gd name="T69" fmla="*/ 62832 h 399"/>
              <a:gd name="T70" fmla="*/ 191411 w 497"/>
              <a:gd name="T71" fmla="*/ 70853 h 3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3" name="Freeform 51"/>
          <p:cNvSpPr>
            <a:spLocks noChangeArrowheads="1"/>
          </p:cNvSpPr>
          <p:nvPr/>
        </p:nvSpPr>
        <p:spPr bwMode="auto">
          <a:xfrm>
            <a:off x="1885200" y="3892490"/>
            <a:ext cx="437154" cy="270301"/>
          </a:xfrm>
          <a:custGeom>
            <a:avLst/>
            <a:gdLst>
              <a:gd name="T0" fmla="*/ 8120 w 461"/>
              <a:gd name="T1" fmla="*/ 12182 h 285"/>
              <a:gd name="T2" fmla="*/ 8120 w 461"/>
              <a:gd name="T3" fmla="*/ 12182 h 285"/>
              <a:gd name="T4" fmla="*/ 91576 w 461"/>
              <a:gd name="T5" fmla="*/ 56398 h 285"/>
              <a:gd name="T6" fmla="*/ 104207 w 461"/>
              <a:gd name="T7" fmla="*/ 60008 h 285"/>
              <a:gd name="T8" fmla="*/ 111876 w 461"/>
              <a:gd name="T9" fmla="*/ 56398 h 285"/>
              <a:gd name="T10" fmla="*/ 195783 w 461"/>
              <a:gd name="T11" fmla="*/ 12182 h 285"/>
              <a:gd name="T12" fmla="*/ 199843 w 461"/>
              <a:gd name="T13" fmla="*/ 0 h 285"/>
              <a:gd name="T14" fmla="*/ 8120 w 461"/>
              <a:gd name="T15" fmla="*/ 0 h 285"/>
              <a:gd name="T16" fmla="*/ 8120 w 461"/>
              <a:gd name="T17" fmla="*/ 12182 h 285"/>
              <a:gd name="T18" fmla="*/ 199843 w 461"/>
              <a:gd name="T19" fmla="*/ 36095 h 285"/>
              <a:gd name="T20" fmla="*/ 199843 w 461"/>
              <a:gd name="T21" fmla="*/ 36095 h 285"/>
              <a:gd name="T22" fmla="*/ 111876 w 461"/>
              <a:gd name="T23" fmla="*/ 80311 h 285"/>
              <a:gd name="T24" fmla="*/ 104207 w 461"/>
              <a:gd name="T25" fmla="*/ 80311 h 285"/>
              <a:gd name="T26" fmla="*/ 91576 w 461"/>
              <a:gd name="T27" fmla="*/ 80311 h 285"/>
              <a:gd name="T28" fmla="*/ 8120 w 461"/>
              <a:gd name="T29" fmla="*/ 36095 h 285"/>
              <a:gd name="T30" fmla="*/ 4060 w 461"/>
              <a:gd name="T31" fmla="*/ 36095 h 285"/>
              <a:gd name="T32" fmla="*/ 4060 w 461"/>
              <a:gd name="T33" fmla="*/ 120015 h 285"/>
              <a:gd name="T34" fmla="*/ 15789 w 461"/>
              <a:gd name="T35" fmla="*/ 128137 h 285"/>
              <a:gd name="T36" fmla="*/ 191723 w 461"/>
              <a:gd name="T37" fmla="*/ 128137 h 285"/>
              <a:gd name="T38" fmla="*/ 203903 w 461"/>
              <a:gd name="T39" fmla="*/ 120015 h 285"/>
              <a:gd name="T40" fmla="*/ 203903 w 461"/>
              <a:gd name="T41" fmla="*/ 36095 h 285"/>
              <a:gd name="T42" fmla="*/ 199843 w 461"/>
              <a:gd name="T43" fmla="*/ 36095 h 28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61" h="285">
                <a:moveTo>
                  <a:pt x="18" y="27"/>
                </a:moveTo>
                <a:lnTo>
                  <a:pt x="18" y="27"/>
                </a:lnTo>
                <a:cubicBezTo>
                  <a:pt x="35" y="35"/>
                  <a:pt x="203" y="125"/>
                  <a:pt x="203" y="125"/>
                </a:cubicBezTo>
                <a:cubicBezTo>
                  <a:pt x="212" y="133"/>
                  <a:pt x="221" y="133"/>
                  <a:pt x="231" y="133"/>
                </a:cubicBezTo>
                <a:cubicBezTo>
                  <a:pt x="239" y="133"/>
                  <a:pt x="248" y="133"/>
                  <a:pt x="248" y="125"/>
                </a:cubicBezTo>
                <a:cubicBezTo>
                  <a:pt x="256" y="125"/>
                  <a:pt x="425" y="35"/>
                  <a:pt x="434" y="27"/>
                </a:cubicBezTo>
                <a:cubicBezTo>
                  <a:pt x="452" y="18"/>
                  <a:pt x="460" y="0"/>
                  <a:pt x="443" y="0"/>
                </a:cubicBezTo>
                <a:cubicBezTo>
                  <a:pt x="18" y="0"/>
                  <a:pt x="18" y="0"/>
                  <a:pt x="18" y="0"/>
                </a:cubicBezTo>
                <a:cubicBezTo>
                  <a:pt x="0" y="0"/>
                  <a:pt x="9" y="18"/>
                  <a:pt x="18" y="27"/>
                </a:cubicBezTo>
                <a:close/>
                <a:moveTo>
                  <a:pt x="443" y="80"/>
                </a:moveTo>
                <a:lnTo>
                  <a:pt x="443" y="80"/>
                </a:lnTo>
                <a:cubicBezTo>
                  <a:pt x="434" y="80"/>
                  <a:pt x="256" y="169"/>
                  <a:pt x="248" y="178"/>
                </a:cubicBezTo>
                <a:cubicBezTo>
                  <a:pt x="248" y="178"/>
                  <a:pt x="239" y="178"/>
                  <a:pt x="231" y="178"/>
                </a:cubicBezTo>
                <a:cubicBezTo>
                  <a:pt x="221" y="178"/>
                  <a:pt x="212" y="178"/>
                  <a:pt x="203" y="178"/>
                </a:cubicBezTo>
                <a:cubicBezTo>
                  <a:pt x="194" y="169"/>
                  <a:pt x="27" y="80"/>
                  <a:pt x="18" y="80"/>
                </a:cubicBezTo>
                <a:cubicBezTo>
                  <a:pt x="9" y="72"/>
                  <a:pt x="9" y="80"/>
                  <a:pt x="9" y="80"/>
                </a:cubicBezTo>
                <a:cubicBezTo>
                  <a:pt x="9" y="88"/>
                  <a:pt x="9" y="266"/>
                  <a:pt x="9" y="266"/>
                </a:cubicBezTo>
                <a:cubicBezTo>
                  <a:pt x="9" y="275"/>
                  <a:pt x="18" y="284"/>
                  <a:pt x="35" y="284"/>
                </a:cubicBezTo>
                <a:cubicBezTo>
                  <a:pt x="425" y="284"/>
                  <a:pt x="425" y="284"/>
                  <a:pt x="425" y="284"/>
                </a:cubicBezTo>
                <a:cubicBezTo>
                  <a:pt x="443" y="284"/>
                  <a:pt x="452" y="275"/>
                  <a:pt x="452" y="266"/>
                </a:cubicBezTo>
                <a:cubicBezTo>
                  <a:pt x="452" y="266"/>
                  <a:pt x="452" y="88"/>
                  <a:pt x="452" y="80"/>
                </a:cubicBezTo>
                <a:cubicBezTo>
                  <a:pt x="452" y="80"/>
                  <a:pt x="452" y="72"/>
                  <a:pt x="443" y="80"/>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4" name="Freeform 97"/>
          <p:cNvSpPr>
            <a:spLocks noChangeArrowheads="1"/>
          </p:cNvSpPr>
          <p:nvPr/>
        </p:nvSpPr>
        <p:spPr bwMode="auto">
          <a:xfrm>
            <a:off x="7186184" y="3822469"/>
            <a:ext cx="470522" cy="403783"/>
          </a:xfrm>
          <a:custGeom>
            <a:avLst/>
            <a:gdLst>
              <a:gd name="T0" fmla="*/ 103587 w 497"/>
              <a:gd name="T1" fmla="*/ 104160 h 426"/>
              <a:gd name="T2" fmla="*/ 103587 w 497"/>
              <a:gd name="T3" fmla="*/ 104160 h 426"/>
              <a:gd name="T4" fmla="*/ 123403 w 497"/>
              <a:gd name="T5" fmla="*/ 104160 h 426"/>
              <a:gd name="T6" fmla="*/ 123403 w 497"/>
              <a:gd name="T7" fmla="*/ 124000 h 426"/>
              <a:gd name="T8" fmla="*/ 223387 w 497"/>
              <a:gd name="T9" fmla="*/ 124000 h 426"/>
              <a:gd name="T10" fmla="*/ 219333 w 497"/>
              <a:gd name="T11" fmla="*/ 59971 h 426"/>
              <a:gd name="T12" fmla="*/ 199517 w 497"/>
              <a:gd name="T13" fmla="*/ 36073 h 426"/>
              <a:gd name="T14" fmla="*/ 163487 w 497"/>
              <a:gd name="T15" fmla="*/ 36073 h 426"/>
              <a:gd name="T16" fmla="*/ 151777 w 497"/>
              <a:gd name="T17" fmla="*/ 12175 h 426"/>
              <a:gd name="T18" fmla="*/ 135113 w 497"/>
              <a:gd name="T19" fmla="*/ 0 h 426"/>
              <a:gd name="T20" fmla="*/ 87373 w 497"/>
              <a:gd name="T21" fmla="*/ 0 h 426"/>
              <a:gd name="T22" fmla="*/ 75663 w 497"/>
              <a:gd name="T23" fmla="*/ 12175 h 426"/>
              <a:gd name="T24" fmla="*/ 59900 w 497"/>
              <a:gd name="T25" fmla="*/ 36073 h 426"/>
              <a:gd name="T26" fmla="*/ 23870 w 497"/>
              <a:gd name="T27" fmla="*/ 36073 h 426"/>
              <a:gd name="T28" fmla="*/ 4053 w 497"/>
              <a:gd name="T29" fmla="*/ 59971 h 426"/>
              <a:gd name="T30" fmla="*/ 0 w 497"/>
              <a:gd name="T31" fmla="*/ 124000 h 426"/>
              <a:gd name="T32" fmla="*/ 103587 w 497"/>
              <a:gd name="T33" fmla="*/ 124000 h 426"/>
              <a:gd name="T34" fmla="*/ 103587 w 497"/>
              <a:gd name="T35" fmla="*/ 104160 h 426"/>
              <a:gd name="T36" fmla="*/ 83770 w 497"/>
              <a:gd name="T37" fmla="*/ 23898 h 426"/>
              <a:gd name="T38" fmla="*/ 83770 w 497"/>
              <a:gd name="T39" fmla="*/ 23898 h 426"/>
              <a:gd name="T40" fmla="*/ 95480 w 497"/>
              <a:gd name="T41" fmla="*/ 16233 h 426"/>
              <a:gd name="T42" fmla="*/ 127907 w 497"/>
              <a:gd name="T43" fmla="*/ 16233 h 426"/>
              <a:gd name="T44" fmla="*/ 139166 w 497"/>
              <a:gd name="T45" fmla="*/ 23898 h 426"/>
              <a:gd name="T46" fmla="*/ 143670 w 497"/>
              <a:gd name="T47" fmla="*/ 36073 h 426"/>
              <a:gd name="T48" fmla="*/ 79717 w 497"/>
              <a:gd name="T49" fmla="*/ 36073 h 426"/>
              <a:gd name="T50" fmla="*/ 83770 w 497"/>
              <a:gd name="T51" fmla="*/ 23898 h 426"/>
              <a:gd name="T52" fmla="*/ 123403 w 497"/>
              <a:gd name="T53" fmla="*/ 160073 h 426"/>
              <a:gd name="T54" fmla="*/ 123403 w 497"/>
              <a:gd name="T55" fmla="*/ 160073 h 426"/>
              <a:gd name="T56" fmla="*/ 103587 w 497"/>
              <a:gd name="T57" fmla="*/ 160073 h 426"/>
              <a:gd name="T58" fmla="*/ 103587 w 497"/>
              <a:gd name="T59" fmla="*/ 136175 h 426"/>
              <a:gd name="T60" fmla="*/ 4053 w 497"/>
              <a:gd name="T61" fmla="*/ 136175 h 426"/>
              <a:gd name="T62" fmla="*/ 7656 w 497"/>
              <a:gd name="T63" fmla="*/ 171797 h 426"/>
              <a:gd name="T64" fmla="*/ 27923 w 497"/>
              <a:gd name="T65" fmla="*/ 191637 h 426"/>
              <a:gd name="T66" fmla="*/ 195463 w 497"/>
              <a:gd name="T67" fmla="*/ 191637 h 426"/>
              <a:gd name="T68" fmla="*/ 215280 w 497"/>
              <a:gd name="T69" fmla="*/ 171797 h 426"/>
              <a:gd name="T70" fmla="*/ 219333 w 497"/>
              <a:gd name="T71" fmla="*/ 136175 h 426"/>
              <a:gd name="T72" fmla="*/ 123403 w 497"/>
              <a:gd name="T73" fmla="*/ 136175 h 426"/>
              <a:gd name="T74" fmla="*/ 123403 w 497"/>
              <a:gd name="T75" fmla="*/ 160073 h 4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5" name="Freeform 166"/>
          <p:cNvSpPr>
            <a:spLocks noChangeArrowheads="1"/>
          </p:cNvSpPr>
          <p:nvPr/>
        </p:nvSpPr>
        <p:spPr bwMode="auto">
          <a:xfrm>
            <a:off x="9896742" y="3792233"/>
            <a:ext cx="367074" cy="420467"/>
          </a:xfrm>
          <a:custGeom>
            <a:avLst/>
            <a:gdLst>
              <a:gd name="T0" fmla="*/ 166118 w 390"/>
              <a:gd name="T1" fmla="*/ 0 h 445"/>
              <a:gd name="T2" fmla="*/ 166118 w 390"/>
              <a:gd name="T3" fmla="*/ 0 h 445"/>
              <a:gd name="T4" fmla="*/ 138804 w 390"/>
              <a:gd name="T5" fmla="*/ 0 h 445"/>
              <a:gd name="T6" fmla="*/ 130745 w 390"/>
              <a:gd name="T7" fmla="*/ 12586 h 445"/>
              <a:gd name="T8" fmla="*/ 130745 w 390"/>
              <a:gd name="T9" fmla="*/ 199576 h 445"/>
              <a:gd name="T10" fmla="*/ 174177 w 390"/>
              <a:gd name="T11" fmla="*/ 199576 h 445"/>
              <a:gd name="T12" fmla="*/ 174177 w 390"/>
              <a:gd name="T13" fmla="*/ 12586 h 445"/>
              <a:gd name="T14" fmla="*/ 166118 w 390"/>
              <a:gd name="T15" fmla="*/ 0 h 445"/>
              <a:gd name="T16" fmla="*/ 98954 w 390"/>
              <a:gd name="T17" fmla="*/ 67874 h 445"/>
              <a:gd name="T18" fmla="*/ 98954 w 390"/>
              <a:gd name="T19" fmla="*/ 67874 h 445"/>
              <a:gd name="T20" fmla="*/ 75223 w 390"/>
              <a:gd name="T21" fmla="*/ 67874 h 445"/>
              <a:gd name="T22" fmla="*/ 63134 w 390"/>
              <a:gd name="T23" fmla="*/ 80010 h 445"/>
              <a:gd name="T24" fmla="*/ 63134 w 390"/>
              <a:gd name="T25" fmla="*/ 199576 h 445"/>
              <a:gd name="T26" fmla="*/ 111044 w 390"/>
              <a:gd name="T27" fmla="*/ 199576 h 445"/>
              <a:gd name="T28" fmla="*/ 111044 w 390"/>
              <a:gd name="T29" fmla="*/ 80010 h 445"/>
              <a:gd name="T30" fmla="*/ 98954 w 390"/>
              <a:gd name="T31" fmla="*/ 67874 h 445"/>
              <a:gd name="T32" fmla="*/ 31343 w 390"/>
              <a:gd name="T33" fmla="*/ 135747 h 445"/>
              <a:gd name="T34" fmla="*/ 31343 w 390"/>
              <a:gd name="T35" fmla="*/ 135747 h 445"/>
              <a:gd name="T36" fmla="*/ 7612 w 390"/>
              <a:gd name="T37" fmla="*/ 135747 h 445"/>
              <a:gd name="T38" fmla="*/ 0 w 390"/>
              <a:gd name="T39" fmla="*/ 143389 h 445"/>
              <a:gd name="T40" fmla="*/ 0 w 390"/>
              <a:gd name="T41" fmla="*/ 199576 h 445"/>
              <a:gd name="T42" fmla="*/ 43432 w 390"/>
              <a:gd name="T43" fmla="*/ 199576 h 445"/>
              <a:gd name="T44" fmla="*/ 43432 w 390"/>
              <a:gd name="T45" fmla="*/ 143389 h 445"/>
              <a:gd name="T46" fmla="*/ 31343 w 390"/>
              <a:gd name="T47" fmla="*/ 135747 h 44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90" h="445">
                <a:moveTo>
                  <a:pt x="371" y="0"/>
                </a:moveTo>
                <a:lnTo>
                  <a:pt x="371" y="0"/>
                </a:lnTo>
                <a:cubicBezTo>
                  <a:pt x="310" y="0"/>
                  <a:pt x="310" y="0"/>
                  <a:pt x="310" y="0"/>
                </a:cubicBezTo>
                <a:cubicBezTo>
                  <a:pt x="301" y="0"/>
                  <a:pt x="292" y="10"/>
                  <a:pt x="292" y="28"/>
                </a:cubicBezTo>
                <a:cubicBezTo>
                  <a:pt x="292" y="444"/>
                  <a:pt x="292" y="444"/>
                  <a:pt x="292" y="444"/>
                </a:cubicBezTo>
                <a:cubicBezTo>
                  <a:pt x="389" y="444"/>
                  <a:pt x="389" y="444"/>
                  <a:pt x="389" y="444"/>
                </a:cubicBezTo>
                <a:cubicBezTo>
                  <a:pt x="389" y="28"/>
                  <a:pt x="389" y="28"/>
                  <a:pt x="389" y="28"/>
                </a:cubicBezTo>
                <a:cubicBezTo>
                  <a:pt x="389" y="10"/>
                  <a:pt x="380" y="0"/>
                  <a:pt x="371" y="0"/>
                </a:cubicBezTo>
                <a:close/>
                <a:moveTo>
                  <a:pt x="221" y="151"/>
                </a:moveTo>
                <a:lnTo>
                  <a:pt x="221" y="151"/>
                </a:lnTo>
                <a:cubicBezTo>
                  <a:pt x="168" y="151"/>
                  <a:pt x="168" y="151"/>
                  <a:pt x="168" y="151"/>
                </a:cubicBezTo>
                <a:cubicBezTo>
                  <a:pt x="150" y="151"/>
                  <a:pt x="141" y="160"/>
                  <a:pt x="141" y="178"/>
                </a:cubicBezTo>
                <a:cubicBezTo>
                  <a:pt x="141" y="444"/>
                  <a:pt x="141" y="444"/>
                  <a:pt x="141" y="444"/>
                </a:cubicBezTo>
                <a:cubicBezTo>
                  <a:pt x="248" y="444"/>
                  <a:pt x="248" y="444"/>
                  <a:pt x="248" y="444"/>
                </a:cubicBezTo>
                <a:cubicBezTo>
                  <a:pt x="248" y="178"/>
                  <a:pt x="248" y="178"/>
                  <a:pt x="248" y="178"/>
                </a:cubicBezTo>
                <a:cubicBezTo>
                  <a:pt x="248" y="160"/>
                  <a:pt x="230" y="151"/>
                  <a:pt x="221" y="151"/>
                </a:cubicBezTo>
                <a:close/>
                <a:moveTo>
                  <a:pt x="70" y="302"/>
                </a:moveTo>
                <a:lnTo>
                  <a:pt x="70" y="302"/>
                </a:lnTo>
                <a:cubicBezTo>
                  <a:pt x="17" y="302"/>
                  <a:pt x="17" y="302"/>
                  <a:pt x="17" y="302"/>
                </a:cubicBezTo>
                <a:cubicBezTo>
                  <a:pt x="0" y="302"/>
                  <a:pt x="0" y="310"/>
                  <a:pt x="0" y="319"/>
                </a:cubicBezTo>
                <a:cubicBezTo>
                  <a:pt x="0" y="444"/>
                  <a:pt x="0" y="444"/>
                  <a:pt x="0" y="444"/>
                </a:cubicBezTo>
                <a:cubicBezTo>
                  <a:pt x="97" y="444"/>
                  <a:pt x="97" y="444"/>
                  <a:pt x="97" y="444"/>
                </a:cubicBezTo>
                <a:cubicBezTo>
                  <a:pt x="97" y="319"/>
                  <a:pt x="97" y="319"/>
                  <a:pt x="97" y="319"/>
                </a:cubicBezTo>
                <a:cubicBezTo>
                  <a:pt x="97" y="310"/>
                  <a:pt x="88" y="302"/>
                  <a:pt x="70" y="302"/>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Tree>
    <p:extLst>
      <p:ext uri="{BB962C8B-B14F-4D97-AF65-F5344CB8AC3E}">
        <p14:creationId xmlns:p14="http://schemas.microsoft.com/office/powerpoint/2010/main" val="9795267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91573" y="4590627"/>
            <a:ext cx="1517478" cy="1179747"/>
          </a:xfrm>
          <a:prstGeom prst="rect">
            <a:avLst/>
          </a:prstGeom>
        </p:spPr>
        <p:txBody>
          <a:bodyPr wrap="square">
            <a:spAutoFit/>
          </a:bodyPr>
          <a:lstStyle/>
          <a:p>
            <a:pPr algn="ctr">
              <a:lnSpc>
                <a:spcPct val="120000"/>
              </a:lnSpc>
            </a:pPr>
            <a:r>
              <a:rPr lang="id-ID" sz="12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2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10" name="Rectangle 9"/>
          <p:cNvSpPr/>
          <p:nvPr/>
        </p:nvSpPr>
        <p:spPr>
          <a:xfrm>
            <a:off x="2290387" y="4870027"/>
            <a:ext cx="2350638" cy="757130"/>
          </a:xfrm>
          <a:prstGeom prst="rect">
            <a:avLst/>
          </a:prstGeom>
        </p:spPr>
        <p:txBody>
          <a:bodyPr wrap="square">
            <a:spAutoFit/>
          </a:bodyPr>
          <a:lstStyle/>
          <a:p>
            <a:pPr algn="ctr">
              <a:lnSpc>
                <a:spcPct val="120000"/>
              </a:lnSpc>
            </a:pPr>
            <a:r>
              <a:rPr lang="id-ID" sz="12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2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11" name="Rectangle 10"/>
          <p:cNvSpPr/>
          <p:nvPr/>
        </p:nvSpPr>
        <p:spPr>
          <a:xfrm>
            <a:off x="4716618" y="5130791"/>
            <a:ext cx="2643567" cy="757130"/>
          </a:xfrm>
          <a:prstGeom prst="rect">
            <a:avLst/>
          </a:prstGeom>
        </p:spPr>
        <p:txBody>
          <a:bodyPr wrap="square">
            <a:spAutoFit/>
          </a:bodyPr>
          <a:lstStyle/>
          <a:p>
            <a:pPr algn="ctr">
              <a:lnSpc>
                <a:spcPct val="120000"/>
              </a:lnSpc>
            </a:pPr>
            <a:r>
              <a:rPr lang="id-ID" sz="12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2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12" name="Rectangle 11"/>
          <p:cNvSpPr/>
          <p:nvPr/>
        </p:nvSpPr>
        <p:spPr>
          <a:xfrm>
            <a:off x="7500262" y="4865717"/>
            <a:ext cx="2350638" cy="757130"/>
          </a:xfrm>
          <a:prstGeom prst="rect">
            <a:avLst/>
          </a:prstGeom>
        </p:spPr>
        <p:txBody>
          <a:bodyPr wrap="square">
            <a:spAutoFit/>
          </a:bodyPr>
          <a:lstStyle/>
          <a:p>
            <a:pPr algn="ctr">
              <a:lnSpc>
                <a:spcPct val="120000"/>
              </a:lnSpc>
            </a:pPr>
            <a:r>
              <a:rPr lang="id-ID" sz="12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2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13" name="Rectangle 12"/>
          <p:cNvSpPr/>
          <p:nvPr/>
        </p:nvSpPr>
        <p:spPr>
          <a:xfrm>
            <a:off x="9988553" y="4590627"/>
            <a:ext cx="1702183" cy="978729"/>
          </a:xfrm>
          <a:prstGeom prst="rect">
            <a:avLst/>
          </a:prstGeom>
        </p:spPr>
        <p:txBody>
          <a:bodyPr wrap="square">
            <a:spAutoFit/>
          </a:bodyPr>
          <a:lstStyle/>
          <a:p>
            <a:pPr algn="ctr">
              <a:lnSpc>
                <a:spcPct val="120000"/>
              </a:lnSpc>
            </a:pPr>
            <a:r>
              <a:rPr lang="id-ID" sz="1200" dirty="0">
                <a:solidFill>
                  <a:schemeClr val="bg1">
                    <a:lumMod val="8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200" dirty="0">
              <a:solidFill>
                <a:schemeClr val="bg1">
                  <a:lumMod val="85000"/>
                </a:schemeClr>
              </a:solidFill>
              <a:latin typeface="Segoe UI Light" panose="020B0502040204020203" pitchFamily="34" charset="0"/>
              <a:cs typeface="Segoe UI Light" panose="020B0502040204020203" pitchFamily="34" charset="0"/>
            </a:endParaRPr>
          </a:p>
        </p:txBody>
      </p:sp>
      <p:sp>
        <p:nvSpPr>
          <p:cNvPr id="35" name="Rectangle 34"/>
          <p:cNvSpPr/>
          <p:nvPr/>
        </p:nvSpPr>
        <p:spPr>
          <a:xfrm>
            <a:off x="4709733" y="1930399"/>
            <a:ext cx="2772533" cy="3086093"/>
          </a:xfrm>
          <a:prstGeom prst="rect">
            <a:avLst/>
          </a:pr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2333621" y="2106581"/>
            <a:ext cx="2376111" cy="2644837"/>
          </a:xfrm>
          <a:prstGeom prst="rec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501262" y="2409198"/>
            <a:ext cx="1832358" cy="2039588"/>
          </a:xfrm>
          <a:prstGeom prst="rect">
            <a:avLst/>
          </a:prstGeom>
          <a:solidFill>
            <a:schemeClr val="accent3">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7482266" y="2106581"/>
            <a:ext cx="2376111" cy="2644837"/>
          </a:xfrm>
          <a:prstGeom prst="rect">
            <a:avLst/>
          </a:prstGeom>
          <a:solidFill>
            <a:schemeClr val="accent4">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9858378" y="2409206"/>
            <a:ext cx="1832358" cy="2039588"/>
          </a:xfrm>
          <a:prstGeom prst="rect">
            <a:avLst/>
          </a:prstGeom>
          <a:solidFill>
            <a:schemeClr val="accent5">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p:cNvGrpSpPr/>
          <p:nvPr/>
        </p:nvGrpSpPr>
        <p:grpSpPr>
          <a:xfrm>
            <a:off x="8344171" y="2582222"/>
            <a:ext cx="652300" cy="653415"/>
            <a:chOff x="8204317" y="3973834"/>
            <a:chExt cx="464344" cy="465138"/>
          </a:xfrm>
          <a:solidFill>
            <a:schemeClr val="bg1"/>
          </a:solidFill>
        </p:grpSpPr>
        <p:sp>
          <p:nvSpPr>
            <p:cNvPr id="41" name="AutoShape 33"/>
            <p:cNvSpPr>
              <a:spLocks/>
            </p:cNvSpPr>
            <p:nvPr/>
          </p:nvSpPr>
          <p:spPr bwMode="auto">
            <a:xfrm>
              <a:off x="8204317" y="4148459"/>
              <a:ext cx="464344" cy="290513"/>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2" name="AutoShape 34"/>
            <p:cNvSpPr>
              <a:spLocks/>
            </p:cNvSpPr>
            <p:nvPr/>
          </p:nvSpPr>
          <p:spPr bwMode="auto">
            <a:xfrm>
              <a:off x="8320204" y="4032572"/>
              <a:ext cx="33338" cy="10874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3" name="AutoShape 35"/>
            <p:cNvSpPr>
              <a:spLocks/>
            </p:cNvSpPr>
            <p:nvPr/>
          </p:nvSpPr>
          <p:spPr bwMode="auto">
            <a:xfrm>
              <a:off x="8494829" y="4032572"/>
              <a:ext cx="32544" cy="10874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4" name="AutoShape 36"/>
            <p:cNvSpPr>
              <a:spLocks/>
            </p:cNvSpPr>
            <p:nvPr/>
          </p:nvSpPr>
          <p:spPr bwMode="auto">
            <a:xfrm>
              <a:off x="8421804" y="3973834"/>
              <a:ext cx="33338" cy="1095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45" name="Group 44"/>
          <p:cNvGrpSpPr/>
          <p:nvPr/>
        </p:nvGrpSpPr>
        <p:grpSpPr>
          <a:xfrm>
            <a:off x="10615012" y="2964656"/>
            <a:ext cx="319088" cy="464344"/>
            <a:chOff x="11078485" y="2115665"/>
            <a:chExt cx="319088" cy="464344"/>
          </a:xfrm>
          <a:solidFill>
            <a:schemeClr val="bg1"/>
          </a:solidFill>
        </p:grpSpPr>
        <p:sp>
          <p:nvSpPr>
            <p:cNvPr id="46" name="AutoShape 60"/>
            <p:cNvSpPr>
              <a:spLocks/>
            </p:cNvSpPr>
            <p:nvPr/>
          </p:nvSpPr>
          <p:spPr bwMode="auto">
            <a:xfrm>
              <a:off x="11209454" y="2245840"/>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7" name="AutoShape 61"/>
            <p:cNvSpPr>
              <a:spLocks/>
            </p:cNvSpPr>
            <p:nvPr/>
          </p:nvSpPr>
          <p:spPr bwMode="auto">
            <a:xfrm>
              <a:off x="11209454" y="2420465"/>
              <a:ext cx="28575"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8" name="AutoShape 62"/>
            <p:cNvSpPr>
              <a:spLocks/>
            </p:cNvSpPr>
            <p:nvPr/>
          </p:nvSpPr>
          <p:spPr bwMode="auto">
            <a:xfrm>
              <a:off x="11122142" y="2333153"/>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9" name="AutoShape 63"/>
            <p:cNvSpPr>
              <a:spLocks/>
            </p:cNvSpPr>
            <p:nvPr/>
          </p:nvSpPr>
          <p:spPr bwMode="auto">
            <a:xfrm>
              <a:off x="11295973" y="2333153"/>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0" name="AutoShape 64"/>
            <p:cNvSpPr>
              <a:spLocks/>
            </p:cNvSpPr>
            <p:nvPr/>
          </p:nvSpPr>
          <p:spPr bwMode="auto">
            <a:xfrm>
              <a:off x="11150717" y="2391097"/>
              <a:ext cx="29369" cy="29369"/>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1" name="AutoShape 65"/>
            <p:cNvSpPr>
              <a:spLocks/>
            </p:cNvSpPr>
            <p:nvPr/>
          </p:nvSpPr>
          <p:spPr bwMode="auto">
            <a:xfrm>
              <a:off x="11150717" y="2275209"/>
              <a:ext cx="29369" cy="29369"/>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2" name="AutoShape 66"/>
            <p:cNvSpPr>
              <a:spLocks/>
            </p:cNvSpPr>
            <p:nvPr/>
          </p:nvSpPr>
          <p:spPr bwMode="auto">
            <a:xfrm>
              <a:off x="11267398" y="2391097"/>
              <a:ext cx="28575" cy="29369"/>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3" name="AutoShape 67"/>
            <p:cNvSpPr>
              <a:spLocks/>
            </p:cNvSpPr>
            <p:nvPr/>
          </p:nvSpPr>
          <p:spPr bwMode="auto">
            <a:xfrm>
              <a:off x="11078485" y="2115665"/>
              <a:ext cx="31908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4" name="AutoShape 68"/>
            <p:cNvSpPr>
              <a:spLocks/>
            </p:cNvSpPr>
            <p:nvPr/>
          </p:nvSpPr>
          <p:spPr bwMode="auto">
            <a:xfrm>
              <a:off x="11209454" y="2275209"/>
              <a:ext cx="87313" cy="88106"/>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55" name="Group 54"/>
          <p:cNvGrpSpPr/>
          <p:nvPr/>
        </p:nvGrpSpPr>
        <p:grpSpPr>
          <a:xfrm>
            <a:off x="3260686" y="2718920"/>
            <a:ext cx="517601" cy="516717"/>
            <a:chOff x="6357938" y="1647825"/>
            <a:chExt cx="465138" cy="464344"/>
          </a:xfrm>
          <a:solidFill>
            <a:schemeClr val="bg1"/>
          </a:solidFill>
        </p:grpSpPr>
        <p:sp>
          <p:nvSpPr>
            <p:cNvPr id="56" name="AutoShape 84"/>
            <p:cNvSpPr>
              <a:spLocks/>
            </p:cNvSpPr>
            <p:nvPr/>
          </p:nvSpPr>
          <p:spPr bwMode="auto">
            <a:xfrm>
              <a:off x="6357938" y="1647825"/>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7" name="AutoShape 85"/>
            <p:cNvSpPr>
              <a:spLocks/>
            </p:cNvSpPr>
            <p:nvPr/>
          </p:nvSpPr>
          <p:spPr bwMode="auto">
            <a:xfrm>
              <a:off x="6634163" y="1821657"/>
              <a:ext cx="130175"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8" name="AutoShape 86"/>
            <p:cNvSpPr>
              <a:spLocks/>
            </p:cNvSpPr>
            <p:nvPr/>
          </p:nvSpPr>
          <p:spPr bwMode="auto">
            <a:xfrm>
              <a:off x="6634163" y="1778000"/>
              <a:ext cx="130175"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9" name="AutoShape 87"/>
            <p:cNvSpPr>
              <a:spLocks/>
            </p:cNvSpPr>
            <p:nvPr/>
          </p:nvSpPr>
          <p:spPr bwMode="auto">
            <a:xfrm>
              <a:off x="6634163" y="1734344"/>
              <a:ext cx="130175"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0" name="AutoShape 88"/>
            <p:cNvSpPr>
              <a:spLocks/>
            </p:cNvSpPr>
            <p:nvPr/>
          </p:nvSpPr>
          <p:spPr bwMode="auto">
            <a:xfrm>
              <a:off x="6474619" y="2039938"/>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1" name="AutoShape 89"/>
            <p:cNvSpPr>
              <a:spLocks/>
            </p:cNvSpPr>
            <p:nvPr/>
          </p:nvSpPr>
          <p:spPr bwMode="auto">
            <a:xfrm>
              <a:off x="6474619" y="1996282"/>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2" name="AutoShape 90"/>
            <p:cNvSpPr>
              <a:spLocks/>
            </p:cNvSpPr>
            <p:nvPr/>
          </p:nvSpPr>
          <p:spPr bwMode="auto">
            <a:xfrm>
              <a:off x="6474619" y="1952625"/>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3" name="AutoShape 91"/>
            <p:cNvSpPr>
              <a:spLocks/>
            </p:cNvSpPr>
            <p:nvPr/>
          </p:nvSpPr>
          <p:spPr bwMode="auto">
            <a:xfrm>
              <a:off x="6634163" y="2039938"/>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4" name="AutoShape 92"/>
            <p:cNvSpPr>
              <a:spLocks/>
            </p:cNvSpPr>
            <p:nvPr/>
          </p:nvSpPr>
          <p:spPr bwMode="auto">
            <a:xfrm>
              <a:off x="6634163" y="1996282"/>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5" name="AutoShape 93"/>
            <p:cNvSpPr>
              <a:spLocks/>
            </p:cNvSpPr>
            <p:nvPr/>
          </p:nvSpPr>
          <p:spPr bwMode="auto">
            <a:xfrm>
              <a:off x="6634163" y="1952625"/>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6" name="AutoShape 94"/>
            <p:cNvSpPr>
              <a:spLocks/>
            </p:cNvSpPr>
            <p:nvPr/>
          </p:nvSpPr>
          <p:spPr bwMode="auto">
            <a:xfrm>
              <a:off x="6474619" y="1865313"/>
              <a:ext cx="289719"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7" name="AutoShape 95"/>
            <p:cNvSpPr>
              <a:spLocks/>
            </p:cNvSpPr>
            <p:nvPr/>
          </p:nvSpPr>
          <p:spPr bwMode="auto">
            <a:xfrm>
              <a:off x="6474619" y="1908969"/>
              <a:ext cx="289719"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8" name="AutoShape 96"/>
            <p:cNvSpPr>
              <a:spLocks/>
            </p:cNvSpPr>
            <p:nvPr/>
          </p:nvSpPr>
          <p:spPr bwMode="auto">
            <a:xfrm>
              <a:off x="6474619" y="1705769"/>
              <a:ext cx="130175"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69" name="Group 68"/>
          <p:cNvGrpSpPr/>
          <p:nvPr/>
        </p:nvGrpSpPr>
        <p:grpSpPr>
          <a:xfrm>
            <a:off x="5753666" y="2688799"/>
            <a:ext cx="684668" cy="641438"/>
            <a:chOff x="5368132" y="3540125"/>
            <a:chExt cx="465138" cy="435769"/>
          </a:xfrm>
          <a:solidFill>
            <a:schemeClr val="bg1"/>
          </a:solidFill>
        </p:grpSpPr>
        <p:sp>
          <p:nvSpPr>
            <p:cNvPr id="70"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71"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72" name="AutoShape 139"/>
          <p:cNvSpPr>
            <a:spLocks/>
          </p:cNvSpPr>
          <p:nvPr/>
        </p:nvSpPr>
        <p:spPr bwMode="auto">
          <a:xfrm>
            <a:off x="1185269" y="2977279"/>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73" name="Rectangle 72"/>
          <p:cNvSpPr/>
          <p:nvPr/>
        </p:nvSpPr>
        <p:spPr>
          <a:xfrm>
            <a:off x="529046" y="3518077"/>
            <a:ext cx="1687462" cy="585417"/>
          </a:xfrm>
          <a:prstGeom prst="rect">
            <a:avLst/>
          </a:prstGeom>
        </p:spPr>
        <p:txBody>
          <a:bodyPr wrap="square">
            <a:spAutoFit/>
          </a:bodyPr>
          <a:lstStyle/>
          <a:p>
            <a:pPr algn="ctr">
              <a:lnSpc>
                <a:spcPct val="120000"/>
              </a:lnSpc>
            </a:pPr>
            <a:r>
              <a:rPr lang="en-US" sz="1400" dirty="0">
                <a:solidFill>
                  <a:schemeClr val="bg1"/>
                </a:solidFill>
                <a:latin typeface="+mj-lt"/>
                <a:cs typeface="Open Sans Light" panose="020B0306030504020204" pitchFamily="34" charset="0"/>
              </a:rPr>
              <a:t>Your Title Text</a:t>
            </a:r>
          </a:p>
          <a:p>
            <a:pPr algn="ctr">
              <a:lnSpc>
                <a:spcPct val="120000"/>
              </a:lnSpc>
            </a:pPr>
            <a:r>
              <a:rPr lang="en-US" sz="1400" dirty="0">
                <a:solidFill>
                  <a:schemeClr val="bg1"/>
                </a:solidFill>
                <a:latin typeface="+mj-lt"/>
                <a:cs typeface="Open Sans Light" panose="020B0306030504020204" pitchFamily="34" charset="0"/>
              </a:rPr>
              <a:t>Goes here</a:t>
            </a:r>
          </a:p>
        </p:txBody>
      </p:sp>
      <p:sp>
        <p:nvSpPr>
          <p:cNvPr id="74" name="Rectangle 73"/>
          <p:cNvSpPr/>
          <p:nvPr/>
        </p:nvSpPr>
        <p:spPr>
          <a:xfrm>
            <a:off x="2675755" y="3538498"/>
            <a:ext cx="1687462" cy="662425"/>
          </a:xfrm>
          <a:prstGeom prst="rect">
            <a:avLst/>
          </a:prstGeom>
        </p:spPr>
        <p:txBody>
          <a:bodyPr wrap="square">
            <a:spAutoFit/>
          </a:bodyPr>
          <a:lstStyle/>
          <a:p>
            <a:pPr algn="ctr">
              <a:lnSpc>
                <a:spcPct val="120000"/>
              </a:lnSpc>
            </a:pPr>
            <a:r>
              <a:rPr lang="en-US" sz="1600" dirty="0">
                <a:solidFill>
                  <a:schemeClr val="bg1"/>
                </a:solidFill>
                <a:latin typeface="+mj-lt"/>
                <a:cs typeface="Open Sans Light" panose="020B0306030504020204" pitchFamily="34" charset="0"/>
              </a:rPr>
              <a:t>Your Title Text</a:t>
            </a:r>
          </a:p>
          <a:p>
            <a:pPr algn="ctr">
              <a:lnSpc>
                <a:spcPct val="120000"/>
              </a:lnSpc>
            </a:pPr>
            <a:r>
              <a:rPr lang="en-US" sz="1600" dirty="0">
                <a:solidFill>
                  <a:schemeClr val="bg1"/>
                </a:solidFill>
                <a:latin typeface="+mj-lt"/>
                <a:cs typeface="Open Sans Light" panose="020B0306030504020204" pitchFamily="34" charset="0"/>
              </a:rPr>
              <a:t>Goes here</a:t>
            </a:r>
          </a:p>
        </p:txBody>
      </p:sp>
      <p:sp>
        <p:nvSpPr>
          <p:cNvPr id="75" name="Rectangle 74"/>
          <p:cNvSpPr/>
          <p:nvPr/>
        </p:nvSpPr>
        <p:spPr>
          <a:xfrm>
            <a:off x="5034304" y="3584342"/>
            <a:ext cx="2123392" cy="733662"/>
          </a:xfrm>
          <a:prstGeom prst="rect">
            <a:avLst/>
          </a:prstGeom>
        </p:spPr>
        <p:txBody>
          <a:bodyPr wrap="square">
            <a:spAutoFit/>
          </a:bodyPr>
          <a:lstStyle/>
          <a:p>
            <a:pPr algn="ctr">
              <a:lnSpc>
                <a:spcPct val="120000"/>
              </a:lnSpc>
            </a:pPr>
            <a:r>
              <a:rPr lang="en-US" dirty="0">
                <a:solidFill>
                  <a:schemeClr val="bg1"/>
                </a:solidFill>
                <a:latin typeface="+mj-lt"/>
                <a:cs typeface="Open Sans Light" panose="020B0306030504020204" pitchFamily="34" charset="0"/>
              </a:rPr>
              <a:t>Your Title Text</a:t>
            </a:r>
          </a:p>
          <a:p>
            <a:pPr algn="ctr">
              <a:lnSpc>
                <a:spcPct val="120000"/>
              </a:lnSpc>
            </a:pPr>
            <a:r>
              <a:rPr lang="en-US" dirty="0">
                <a:solidFill>
                  <a:schemeClr val="bg1"/>
                </a:solidFill>
                <a:latin typeface="+mj-lt"/>
                <a:cs typeface="Open Sans Light" panose="020B0306030504020204" pitchFamily="34" charset="0"/>
              </a:rPr>
              <a:t>Goes here</a:t>
            </a:r>
          </a:p>
        </p:txBody>
      </p:sp>
      <p:sp>
        <p:nvSpPr>
          <p:cNvPr id="76" name="Rectangle 75"/>
          <p:cNvSpPr/>
          <p:nvPr/>
        </p:nvSpPr>
        <p:spPr>
          <a:xfrm>
            <a:off x="7826590" y="3534376"/>
            <a:ext cx="1687462" cy="662425"/>
          </a:xfrm>
          <a:prstGeom prst="rect">
            <a:avLst/>
          </a:prstGeom>
        </p:spPr>
        <p:txBody>
          <a:bodyPr wrap="square">
            <a:spAutoFit/>
          </a:bodyPr>
          <a:lstStyle/>
          <a:p>
            <a:pPr algn="ctr">
              <a:lnSpc>
                <a:spcPct val="120000"/>
              </a:lnSpc>
            </a:pPr>
            <a:r>
              <a:rPr lang="en-US" sz="1600" dirty="0">
                <a:solidFill>
                  <a:schemeClr val="bg1"/>
                </a:solidFill>
                <a:latin typeface="+mj-lt"/>
                <a:cs typeface="Open Sans Light" panose="020B0306030504020204" pitchFamily="34" charset="0"/>
              </a:rPr>
              <a:t>Your Title Text</a:t>
            </a:r>
          </a:p>
          <a:p>
            <a:pPr algn="ctr">
              <a:lnSpc>
                <a:spcPct val="120000"/>
              </a:lnSpc>
            </a:pPr>
            <a:r>
              <a:rPr lang="en-US" sz="1600" dirty="0">
                <a:solidFill>
                  <a:schemeClr val="bg1"/>
                </a:solidFill>
                <a:latin typeface="+mj-lt"/>
                <a:cs typeface="Open Sans Light" panose="020B0306030504020204" pitchFamily="34" charset="0"/>
              </a:rPr>
              <a:t>Goes here</a:t>
            </a:r>
          </a:p>
        </p:txBody>
      </p:sp>
      <p:sp>
        <p:nvSpPr>
          <p:cNvPr id="77" name="Rectangle 76"/>
          <p:cNvSpPr/>
          <p:nvPr/>
        </p:nvSpPr>
        <p:spPr>
          <a:xfrm>
            <a:off x="9919780" y="3516906"/>
            <a:ext cx="1687462" cy="585417"/>
          </a:xfrm>
          <a:prstGeom prst="rect">
            <a:avLst/>
          </a:prstGeom>
        </p:spPr>
        <p:txBody>
          <a:bodyPr wrap="square">
            <a:spAutoFit/>
          </a:bodyPr>
          <a:lstStyle/>
          <a:p>
            <a:pPr algn="ctr">
              <a:lnSpc>
                <a:spcPct val="120000"/>
              </a:lnSpc>
            </a:pPr>
            <a:r>
              <a:rPr lang="en-US" sz="1400" dirty="0">
                <a:solidFill>
                  <a:schemeClr val="bg1"/>
                </a:solidFill>
                <a:latin typeface="+mj-lt"/>
                <a:cs typeface="Open Sans Light" panose="020B0306030504020204" pitchFamily="34" charset="0"/>
              </a:rPr>
              <a:t>Your Title Text</a:t>
            </a:r>
          </a:p>
          <a:p>
            <a:pPr algn="ctr">
              <a:lnSpc>
                <a:spcPct val="120000"/>
              </a:lnSpc>
            </a:pPr>
            <a:r>
              <a:rPr lang="en-US" sz="1400" dirty="0">
                <a:solidFill>
                  <a:schemeClr val="bg1"/>
                </a:solidFill>
                <a:latin typeface="+mj-lt"/>
                <a:cs typeface="Open Sans Light" panose="020B0306030504020204" pitchFamily="34" charset="0"/>
              </a:rPr>
              <a:t>Goes here</a:t>
            </a:r>
          </a:p>
        </p:txBody>
      </p:sp>
      <p:sp>
        <p:nvSpPr>
          <p:cNvPr id="5" name="Title 4">
            <a:extLst>
              <a:ext uri="{FF2B5EF4-FFF2-40B4-BE49-F238E27FC236}">
                <a16:creationId xmlns:a16="http://schemas.microsoft.com/office/drawing/2014/main" id="{D42A8B76-CCDB-4591-9B5E-5866112066C8}"/>
              </a:ext>
            </a:extLst>
          </p:cNvPr>
          <p:cNvSpPr>
            <a:spLocks noGrp="1"/>
          </p:cNvSpPr>
          <p:nvPr>
            <p:ph type="title"/>
          </p:nvPr>
        </p:nvSpPr>
        <p:spPr/>
        <p:txBody>
          <a:bodyPr/>
          <a:lstStyle/>
          <a:p>
            <a:r>
              <a:rPr lang="en-US" dirty="0"/>
              <a:t>Our Business Services</a:t>
            </a:r>
            <a:endParaRPr lang="en-ID" dirty="0"/>
          </a:p>
        </p:txBody>
      </p:sp>
      <p:sp>
        <p:nvSpPr>
          <p:cNvPr id="7" name="Text Placeholder 6">
            <a:extLst>
              <a:ext uri="{FF2B5EF4-FFF2-40B4-BE49-F238E27FC236}">
                <a16:creationId xmlns:a16="http://schemas.microsoft.com/office/drawing/2014/main" id="{49F4AA85-3FDC-4AED-A073-7B697CE3BADE}"/>
              </a:ext>
            </a:extLst>
          </p:cNvPr>
          <p:cNvSpPr>
            <a:spLocks noGrp="1"/>
          </p:cNvSpPr>
          <p:nvPr>
            <p:ph type="body" sz="quarter" idx="10"/>
          </p:nvPr>
        </p:nvSpPr>
        <p:spPr/>
        <p:txBody>
          <a:bodyPr/>
          <a:lstStyle/>
          <a:p>
            <a:r>
              <a:rPr lang="en-US" dirty="0"/>
              <a:t>Your Text Goes Here</a:t>
            </a:r>
            <a:endParaRPr lang="en-ID" dirty="0"/>
          </a:p>
          <a:p>
            <a:endParaRPr lang="en-ID" dirty="0"/>
          </a:p>
        </p:txBody>
      </p:sp>
      <p:sp>
        <p:nvSpPr>
          <p:cNvPr id="14" name="Picture Placeholder 13">
            <a:extLst>
              <a:ext uri="{FF2B5EF4-FFF2-40B4-BE49-F238E27FC236}">
                <a16:creationId xmlns:a16="http://schemas.microsoft.com/office/drawing/2014/main" id="{4165EAA3-744C-44C9-9F80-1CC4CFE73CF6}"/>
              </a:ext>
            </a:extLst>
          </p:cNvPr>
          <p:cNvSpPr>
            <a:spLocks noGrp="1"/>
          </p:cNvSpPr>
          <p:nvPr>
            <p:ph type="pic" sz="quarter" idx="11"/>
          </p:nvPr>
        </p:nvSpPr>
        <p:spPr/>
      </p:sp>
      <p:sp>
        <p:nvSpPr>
          <p:cNvPr id="18" name="Picture Placeholder 17">
            <a:extLst>
              <a:ext uri="{FF2B5EF4-FFF2-40B4-BE49-F238E27FC236}">
                <a16:creationId xmlns:a16="http://schemas.microsoft.com/office/drawing/2014/main" id="{C3EDF2BC-AEE2-459C-BA20-755717AF12B2}"/>
              </a:ext>
            </a:extLst>
          </p:cNvPr>
          <p:cNvSpPr>
            <a:spLocks noGrp="1"/>
          </p:cNvSpPr>
          <p:nvPr>
            <p:ph type="pic" sz="quarter" idx="12"/>
          </p:nvPr>
        </p:nvSpPr>
        <p:spPr/>
      </p:sp>
      <p:sp>
        <p:nvSpPr>
          <p:cNvPr id="21" name="Picture Placeholder 20">
            <a:extLst>
              <a:ext uri="{FF2B5EF4-FFF2-40B4-BE49-F238E27FC236}">
                <a16:creationId xmlns:a16="http://schemas.microsoft.com/office/drawing/2014/main" id="{9B3D719E-0EAC-40A7-9B21-80021D7B9778}"/>
              </a:ext>
            </a:extLst>
          </p:cNvPr>
          <p:cNvSpPr>
            <a:spLocks noGrp="1"/>
          </p:cNvSpPr>
          <p:nvPr>
            <p:ph type="pic" sz="quarter" idx="13"/>
          </p:nvPr>
        </p:nvSpPr>
        <p:spPr/>
      </p:sp>
      <p:sp>
        <p:nvSpPr>
          <p:cNvPr id="23" name="Picture Placeholder 22">
            <a:extLst>
              <a:ext uri="{FF2B5EF4-FFF2-40B4-BE49-F238E27FC236}">
                <a16:creationId xmlns:a16="http://schemas.microsoft.com/office/drawing/2014/main" id="{A0D6E151-6D8A-4D56-B466-074DDE3781C0}"/>
              </a:ext>
            </a:extLst>
          </p:cNvPr>
          <p:cNvSpPr>
            <a:spLocks noGrp="1"/>
          </p:cNvSpPr>
          <p:nvPr>
            <p:ph type="pic" sz="quarter" idx="14"/>
          </p:nvPr>
        </p:nvSpPr>
        <p:spPr/>
      </p:sp>
      <p:sp>
        <p:nvSpPr>
          <p:cNvPr id="25" name="Picture Placeholder 24">
            <a:extLst>
              <a:ext uri="{FF2B5EF4-FFF2-40B4-BE49-F238E27FC236}">
                <a16:creationId xmlns:a16="http://schemas.microsoft.com/office/drawing/2014/main" id="{915799CB-1000-4B75-9044-E86A64EF80FB}"/>
              </a:ext>
            </a:extLst>
          </p:cNvPr>
          <p:cNvSpPr>
            <a:spLocks noGrp="1"/>
          </p:cNvSpPr>
          <p:nvPr>
            <p:ph type="pic" sz="quarter" idx="15"/>
          </p:nvPr>
        </p:nvSpPr>
        <p:spPr/>
      </p:sp>
    </p:spTree>
    <p:extLst>
      <p:ext uri="{BB962C8B-B14F-4D97-AF65-F5344CB8AC3E}">
        <p14:creationId xmlns:p14="http://schemas.microsoft.com/office/powerpoint/2010/main" val="3906084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3DE22BB-D53D-40CB-9EF1-45961D82CB64}"/>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4666EBEA-1810-41A0-A808-55FE7702B73D}"/>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FF876BC7-6697-4A8E-8CAE-16873B48C585}"/>
              </a:ext>
            </a:extLst>
          </p:cNvPr>
          <p:cNvSpPr>
            <a:spLocks noGrp="1"/>
          </p:cNvSpPr>
          <p:nvPr>
            <p:ph type="pic" sz="quarter" idx="12"/>
          </p:nvPr>
        </p:nvSpPr>
        <p:spPr/>
      </p:sp>
      <p:sp>
        <p:nvSpPr>
          <p:cNvPr id="17" name="Picture Placeholder 16">
            <a:extLst>
              <a:ext uri="{FF2B5EF4-FFF2-40B4-BE49-F238E27FC236}">
                <a16:creationId xmlns:a16="http://schemas.microsoft.com/office/drawing/2014/main" id="{D51DEB0A-100B-4302-9645-3289C86B966A}"/>
              </a:ext>
            </a:extLst>
          </p:cNvPr>
          <p:cNvSpPr>
            <a:spLocks noGrp="1"/>
          </p:cNvSpPr>
          <p:nvPr>
            <p:ph type="pic" sz="quarter" idx="13"/>
          </p:nvPr>
        </p:nvSpPr>
        <p:spPr/>
      </p:sp>
      <p:sp>
        <p:nvSpPr>
          <p:cNvPr id="12" name="Freeform 5"/>
          <p:cNvSpPr>
            <a:spLocks/>
          </p:cNvSpPr>
          <p:nvPr/>
        </p:nvSpPr>
        <p:spPr bwMode="auto">
          <a:xfrm>
            <a:off x="703120" y="3448696"/>
            <a:ext cx="126515" cy="131061"/>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5"/>
          <p:cNvSpPr>
            <a:spLocks/>
          </p:cNvSpPr>
          <p:nvPr/>
        </p:nvSpPr>
        <p:spPr bwMode="auto">
          <a:xfrm>
            <a:off x="896208" y="3448696"/>
            <a:ext cx="126515" cy="131061"/>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85000"/>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5"/>
          <p:cNvSpPr>
            <a:spLocks/>
          </p:cNvSpPr>
          <p:nvPr/>
        </p:nvSpPr>
        <p:spPr bwMode="auto">
          <a:xfrm>
            <a:off x="1089295" y="3448696"/>
            <a:ext cx="126515" cy="131061"/>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Rectangle 14"/>
          <p:cNvSpPr/>
          <p:nvPr/>
        </p:nvSpPr>
        <p:spPr>
          <a:xfrm>
            <a:off x="584198" y="3810653"/>
            <a:ext cx="3496309" cy="1102481"/>
          </a:xfrm>
          <a:prstGeom prst="rect">
            <a:avLst/>
          </a:prstGeom>
        </p:spPr>
        <p:txBody>
          <a:bodyPr wrap="square">
            <a:spAutoFit/>
          </a:bodyPr>
          <a:lstStyle/>
          <a:p>
            <a:pP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a:t>
            </a:r>
          </a:p>
        </p:txBody>
      </p:sp>
      <p:sp>
        <p:nvSpPr>
          <p:cNvPr id="29" name="Rectangle 28"/>
          <p:cNvSpPr/>
          <p:nvPr/>
        </p:nvSpPr>
        <p:spPr>
          <a:xfrm>
            <a:off x="5767754" y="2317284"/>
            <a:ext cx="1765720" cy="4845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Triangle 29"/>
          <p:cNvSpPr/>
          <p:nvPr/>
        </p:nvSpPr>
        <p:spPr>
          <a:xfrm>
            <a:off x="7290789" y="2200241"/>
            <a:ext cx="242685" cy="119561"/>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5500013" y="2312922"/>
            <a:ext cx="493253" cy="493253"/>
          </a:xfrm>
          <a:prstGeom prst="ellipse">
            <a:avLst/>
          </a:prstGeom>
          <a:solidFill>
            <a:schemeClr val="accent1"/>
          </a:solidFill>
          <a:ln>
            <a:noFill/>
          </a:ln>
          <a:effectLst>
            <a:outerShdw blurRad="2413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Rubik Medium" panose="00000600000000000000" pitchFamily="2" charset="-79"/>
            </a:endParaRPr>
          </a:p>
        </p:txBody>
      </p:sp>
      <p:sp>
        <p:nvSpPr>
          <p:cNvPr id="31" name="Rectangle 30"/>
          <p:cNvSpPr/>
          <p:nvPr/>
        </p:nvSpPr>
        <p:spPr>
          <a:xfrm>
            <a:off x="6072257" y="2344062"/>
            <a:ext cx="1515994" cy="297517"/>
          </a:xfrm>
          <a:prstGeom prst="rect">
            <a:avLst/>
          </a:prstGeom>
        </p:spPr>
        <p:txBody>
          <a:bodyPr wrap="square">
            <a:spAutoFit/>
          </a:bodyPr>
          <a:lstStyle/>
          <a:p>
            <a:pPr>
              <a:lnSpc>
                <a:spcPct val="120000"/>
              </a:lnSpc>
            </a:pPr>
            <a:r>
              <a:rPr lang="en-US" sz="1200" dirty="0">
                <a:solidFill>
                  <a:schemeClr val="bg1"/>
                </a:solidFill>
                <a:latin typeface="Rubik Medium" panose="00000600000000000000" pitchFamily="2" charset="-79"/>
                <a:cs typeface="Open Sans Light" panose="020B0306030504020204" pitchFamily="34" charset="0"/>
              </a:rPr>
              <a:t>Phillip Coutinho</a:t>
            </a:r>
          </a:p>
        </p:txBody>
      </p:sp>
      <p:sp>
        <p:nvSpPr>
          <p:cNvPr id="32" name="Rectangle 31"/>
          <p:cNvSpPr/>
          <p:nvPr/>
        </p:nvSpPr>
        <p:spPr>
          <a:xfrm>
            <a:off x="5526344" y="2328715"/>
            <a:ext cx="466922" cy="437043"/>
          </a:xfrm>
          <a:prstGeom prst="rect">
            <a:avLst/>
          </a:prstGeom>
        </p:spPr>
        <p:txBody>
          <a:bodyPr wrap="square">
            <a:spAutoFit/>
          </a:bodyPr>
          <a:lstStyle/>
          <a:p>
            <a:pPr>
              <a:lnSpc>
                <a:spcPct val="120000"/>
              </a:lnSpc>
            </a:pPr>
            <a:r>
              <a:rPr lang="en-US" sz="2000" spc="-150" dirty="0">
                <a:solidFill>
                  <a:schemeClr val="bg1"/>
                </a:solidFill>
                <a:latin typeface="Inter SemiBold" panose="020B0502030000000004" pitchFamily="34" charset="0"/>
                <a:cs typeface="Open Sans Light" panose="020B0306030504020204" pitchFamily="34" charset="0"/>
              </a:rPr>
              <a:t>01</a:t>
            </a:r>
          </a:p>
        </p:txBody>
      </p:sp>
      <p:sp>
        <p:nvSpPr>
          <p:cNvPr id="33" name="Rectangle 32"/>
          <p:cNvSpPr/>
          <p:nvPr/>
        </p:nvSpPr>
        <p:spPr>
          <a:xfrm>
            <a:off x="6072256" y="2528728"/>
            <a:ext cx="877479" cy="247440"/>
          </a:xfrm>
          <a:prstGeom prst="rect">
            <a:avLst/>
          </a:prstGeom>
        </p:spPr>
        <p:txBody>
          <a:bodyPr wrap="square">
            <a:spAutoFit/>
          </a:bodyPr>
          <a:lstStyle/>
          <a:p>
            <a:pPr>
              <a:lnSpc>
                <a:spcPct val="120000"/>
              </a:lnSpc>
            </a:pPr>
            <a:r>
              <a:rPr lang="en-US" sz="900" dirty="0">
                <a:solidFill>
                  <a:schemeClr val="bg1"/>
                </a:solidFill>
                <a:latin typeface="Rubik Light" panose="00000400000000000000" pitchFamily="2" charset="-79"/>
                <a:cs typeface="Open Sans Light" panose="020B0306030504020204" pitchFamily="34" charset="0"/>
              </a:rPr>
              <a:t>Designer</a:t>
            </a:r>
          </a:p>
        </p:txBody>
      </p:sp>
      <p:sp>
        <p:nvSpPr>
          <p:cNvPr id="34" name="Rectangle 33"/>
          <p:cNvSpPr/>
          <p:nvPr/>
        </p:nvSpPr>
        <p:spPr>
          <a:xfrm>
            <a:off x="8883296" y="2312922"/>
            <a:ext cx="1765720" cy="4845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Triangle 34"/>
          <p:cNvSpPr/>
          <p:nvPr/>
        </p:nvSpPr>
        <p:spPr>
          <a:xfrm>
            <a:off x="10406331" y="2195879"/>
            <a:ext cx="242685" cy="119561"/>
          </a:xfrm>
          <a:prstGeom prst="r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615555" y="2308560"/>
            <a:ext cx="493253" cy="493253"/>
          </a:xfrm>
          <a:prstGeom prst="ellipse">
            <a:avLst/>
          </a:prstGeom>
          <a:solidFill>
            <a:schemeClr val="accent2"/>
          </a:solidFill>
          <a:ln>
            <a:noFill/>
          </a:ln>
          <a:effectLst>
            <a:outerShdw blurRad="2413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Rubik Medium" panose="00000600000000000000" pitchFamily="2" charset="-79"/>
            </a:endParaRPr>
          </a:p>
        </p:txBody>
      </p:sp>
      <p:sp>
        <p:nvSpPr>
          <p:cNvPr id="40" name="Rectangle 39"/>
          <p:cNvSpPr/>
          <p:nvPr/>
        </p:nvSpPr>
        <p:spPr>
          <a:xfrm>
            <a:off x="9187799" y="2339700"/>
            <a:ext cx="1515994" cy="299184"/>
          </a:xfrm>
          <a:prstGeom prst="rect">
            <a:avLst/>
          </a:prstGeom>
        </p:spPr>
        <p:txBody>
          <a:bodyPr wrap="square">
            <a:spAutoFit/>
          </a:bodyPr>
          <a:lstStyle/>
          <a:p>
            <a:pPr>
              <a:lnSpc>
                <a:spcPct val="120000"/>
              </a:lnSpc>
            </a:pPr>
            <a:r>
              <a:rPr lang="en-US" sz="1200" dirty="0">
                <a:solidFill>
                  <a:schemeClr val="bg1"/>
                </a:solidFill>
                <a:latin typeface="Rubik Medium" panose="00000600000000000000" pitchFamily="2" charset="-79"/>
                <a:cs typeface="Open Sans Light" panose="020B0306030504020204" pitchFamily="34" charset="0"/>
              </a:rPr>
              <a:t>Alex John</a:t>
            </a:r>
          </a:p>
        </p:txBody>
      </p:sp>
      <p:sp>
        <p:nvSpPr>
          <p:cNvPr id="41" name="Rectangle 40"/>
          <p:cNvSpPr/>
          <p:nvPr/>
        </p:nvSpPr>
        <p:spPr>
          <a:xfrm>
            <a:off x="8613344" y="2316733"/>
            <a:ext cx="572240" cy="430759"/>
          </a:xfrm>
          <a:prstGeom prst="rect">
            <a:avLst/>
          </a:prstGeom>
        </p:spPr>
        <p:txBody>
          <a:bodyPr wrap="square">
            <a:spAutoFit/>
          </a:bodyPr>
          <a:lstStyle/>
          <a:p>
            <a:pPr>
              <a:lnSpc>
                <a:spcPct val="120000"/>
              </a:lnSpc>
            </a:pPr>
            <a:r>
              <a:rPr lang="en-US" sz="2000" spc="-150" dirty="0">
                <a:solidFill>
                  <a:schemeClr val="bg1"/>
                </a:solidFill>
                <a:latin typeface="Inter SemiBold" panose="020B0502030000000004" pitchFamily="34" charset="0"/>
                <a:cs typeface="Open Sans Light" panose="020B0306030504020204" pitchFamily="34" charset="0"/>
              </a:rPr>
              <a:t>02</a:t>
            </a:r>
          </a:p>
        </p:txBody>
      </p:sp>
      <p:sp>
        <p:nvSpPr>
          <p:cNvPr id="42" name="Rectangle 41"/>
          <p:cNvSpPr/>
          <p:nvPr/>
        </p:nvSpPr>
        <p:spPr>
          <a:xfrm>
            <a:off x="9187798" y="2524366"/>
            <a:ext cx="877479" cy="247440"/>
          </a:xfrm>
          <a:prstGeom prst="rect">
            <a:avLst/>
          </a:prstGeom>
        </p:spPr>
        <p:txBody>
          <a:bodyPr wrap="square">
            <a:spAutoFit/>
          </a:bodyPr>
          <a:lstStyle/>
          <a:p>
            <a:pPr>
              <a:lnSpc>
                <a:spcPct val="120000"/>
              </a:lnSpc>
            </a:pPr>
            <a:r>
              <a:rPr lang="en-US" sz="900" dirty="0">
                <a:solidFill>
                  <a:schemeClr val="bg1"/>
                </a:solidFill>
                <a:latin typeface="Rubik Light" panose="00000400000000000000" pitchFamily="2" charset="-79"/>
                <a:cs typeface="Open Sans Light" panose="020B0306030504020204" pitchFamily="34" charset="0"/>
              </a:rPr>
              <a:t>Networking</a:t>
            </a:r>
          </a:p>
        </p:txBody>
      </p:sp>
      <p:sp>
        <p:nvSpPr>
          <p:cNvPr id="43" name="Rectangle 42"/>
          <p:cNvSpPr/>
          <p:nvPr/>
        </p:nvSpPr>
        <p:spPr>
          <a:xfrm>
            <a:off x="5767754" y="5349020"/>
            <a:ext cx="1765720" cy="4845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ight Triangle 43"/>
          <p:cNvSpPr/>
          <p:nvPr/>
        </p:nvSpPr>
        <p:spPr>
          <a:xfrm>
            <a:off x="7290789" y="5231977"/>
            <a:ext cx="242685" cy="119561"/>
          </a:xfrm>
          <a:prstGeom prst="r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5500013" y="5344658"/>
            <a:ext cx="493253" cy="493253"/>
          </a:xfrm>
          <a:prstGeom prst="ellipse">
            <a:avLst/>
          </a:prstGeom>
          <a:solidFill>
            <a:schemeClr val="accent3"/>
          </a:solidFill>
          <a:ln>
            <a:noFill/>
          </a:ln>
          <a:effectLst>
            <a:outerShdw blurRad="2413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Rubik Medium" panose="00000600000000000000" pitchFamily="2" charset="-79"/>
            </a:endParaRPr>
          </a:p>
        </p:txBody>
      </p:sp>
      <p:sp>
        <p:nvSpPr>
          <p:cNvPr id="49" name="Rectangle 48"/>
          <p:cNvSpPr/>
          <p:nvPr/>
        </p:nvSpPr>
        <p:spPr>
          <a:xfrm>
            <a:off x="6072257" y="5375798"/>
            <a:ext cx="1515994" cy="299184"/>
          </a:xfrm>
          <a:prstGeom prst="rect">
            <a:avLst/>
          </a:prstGeom>
        </p:spPr>
        <p:txBody>
          <a:bodyPr wrap="square">
            <a:spAutoFit/>
          </a:bodyPr>
          <a:lstStyle/>
          <a:p>
            <a:pPr>
              <a:lnSpc>
                <a:spcPct val="120000"/>
              </a:lnSpc>
            </a:pPr>
            <a:r>
              <a:rPr lang="en-US" sz="1200" dirty="0">
                <a:solidFill>
                  <a:schemeClr val="bg1"/>
                </a:solidFill>
                <a:latin typeface="Rubik Medium" panose="00000600000000000000" pitchFamily="2" charset="-79"/>
                <a:cs typeface="Open Sans Light" panose="020B0306030504020204" pitchFamily="34" charset="0"/>
              </a:rPr>
              <a:t>Michael Lee</a:t>
            </a:r>
          </a:p>
        </p:txBody>
      </p:sp>
      <p:sp>
        <p:nvSpPr>
          <p:cNvPr id="50" name="Rectangle 49"/>
          <p:cNvSpPr/>
          <p:nvPr/>
        </p:nvSpPr>
        <p:spPr>
          <a:xfrm>
            <a:off x="5473686" y="5360451"/>
            <a:ext cx="572238" cy="430759"/>
          </a:xfrm>
          <a:prstGeom prst="rect">
            <a:avLst/>
          </a:prstGeom>
        </p:spPr>
        <p:txBody>
          <a:bodyPr wrap="square">
            <a:spAutoFit/>
          </a:bodyPr>
          <a:lstStyle/>
          <a:p>
            <a:pPr>
              <a:lnSpc>
                <a:spcPct val="120000"/>
              </a:lnSpc>
            </a:pPr>
            <a:r>
              <a:rPr lang="en-US" sz="2000" spc="-150" dirty="0">
                <a:solidFill>
                  <a:schemeClr val="bg1"/>
                </a:solidFill>
                <a:latin typeface="Inter SemiBold" panose="020B0502030000000004" pitchFamily="34" charset="0"/>
                <a:cs typeface="Open Sans Light" panose="020B0306030504020204" pitchFamily="34" charset="0"/>
              </a:rPr>
              <a:t>03</a:t>
            </a:r>
          </a:p>
        </p:txBody>
      </p:sp>
      <p:sp>
        <p:nvSpPr>
          <p:cNvPr id="51" name="Rectangle 50"/>
          <p:cNvSpPr/>
          <p:nvPr/>
        </p:nvSpPr>
        <p:spPr>
          <a:xfrm>
            <a:off x="6072256" y="5560464"/>
            <a:ext cx="1268608" cy="246221"/>
          </a:xfrm>
          <a:prstGeom prst="rect">
            <a:avLst/>
          </a:prstGeom>
        </p:spPr>
        <p:txBody>
          <a:bodyPr wrap="square">
            <a:spAutoFit/>
          </a:bodyPr>
          <a:lstStyle/>
          <a:p>
            <a:pPr>
              <a:lnSpc>
                <a:spcPct val="120000"/>
              </a:lnSpc>
            </a:pPr>
            <a:r>
              <a:rPr lang="en-US" sz="900" dirty="0">
                <a:solidFill>
                  <a:schemeClr val="bg1"/>
                </a:solidFill>
                <a:latin typeface="Rubik Light" panose="00000400000000000000" pitchFamily="2" charset="-79"/>
                <a:cs typeface="Open Sans Light" panose="020B0306030504020204" pitchFamily="34" charset="0"/>
              </a:rPr>
              <a:t>Programmer</a:t>
            </a:r>
          </a:p>
        </p:txBody>
      </p:sp>
      <p:sp>
        <p:nvSpPr>
          <p:cNvPr id="52" name="Rectangle 51"/>
          <p:cNvSpPr/>
          <p:nvPr/>
        </p:nvSpPr>
        <p:spPr>
          <a:xfrm>
            <a:off x="8883296" y="5344658"/>
            <a:ext cx="1765720" cy="48453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ight Triangle 52"/>
          <p:cNvSpPr/>
          <p:nvPr/>
        </p:nvSpPr>
        <p:spPr>
          <a:xfrm>
            <a:off x="10406331" y="5227615"/>
            <a:ext cx="242685" cy="119561"/>
          </a:xfrm>
          <a:prstGeom prst="r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8615555" y="5340296"/>
            <a:ext cx="493253" cy="493253"/>
          </a:xfrm>
          <a:prstGeom prst="ellipse">
            <a:avLst/>
          </a:prstGeom>
          <a:solidFill>
            <a:schemeClr val="accent4"/>
          </a:solidFill>
          <a:ln>
            <a:noFill/>
          </a:ln>
          <a:effectLst>
            <a:outerShdw blurRad="2413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Rubik Medium" panose="00000600000000000000" pitchFamily="2" charset="-79"/>
            </a:endParaRPr>
          </a:p>
        </p:txBody>
      </p:sp>
      <p:sp>
        <p:nvSpPr>
          <p:cNvPr id="58" name="Rectangle 57"/>
          <p:cNvSpPr/>
          <p:nvPr/>
        </p:nvSpPr>
        <p:spPr>
          <a:xfrm>
            <a:off x="9187799" y="5371436"/>
            <a:ext cx="1515994" cy="299184"/>
          </a:xfrm>
          <a:prstGeom prst="rect">
            <a:avLst/>
          </a:prstGeom>
        </p:spPr>
        <p:txBody>
          <a:bodyPr wrap="square">
            <a:spAutoFit/>
          </a:bodyPr>
          <a:lstStyle/>
          <a:p>
            <a:pPr>
              <a:lnSpc>
                <a:spcPct val="120000"/>
              </a:lnSpc>
            </a:pPr>
            <a:r>
              <a:rPr lang="en-US" sz="1200" dirty="0">
                <a:solidFill>
                  <a:schemeClr val="bg1"/>
                </a:solidFill>
                <a:latin typeface="Rubik Medium" panose="00000600000000000000" pitchFamily="2" charset="-79"/>
                <a:cs typeface="Open Sans Light" panose="020B0306030504020204" pitchFamily="34" charset="0"/>
              </a:rPr>
              <a:t>Andersson V.</a:t>
            </a:r>
          </a:p>
        </p:txBody>
      </p:sp>
      <p:sp>
        <p:nvSpPr>
          <p:cNvPr id="59" name="Rectangle 58"/>
          <p:cNvSpPr/>
          <p:nvPr/>
        </p:nvSpPr>
        <p:spPr>
          <a:xfrm>
            <a:off x="8617673" y="5356089"/>
            <a:ext cx="515348" cy="430759"/>
          </a:xfrm>
          <a:prstGeom prst="rect">
            <a:avLst/>
          </a:prstGeom>
        </p:spPr>
        <p:txBody>
          <a:bodyPr wrap="square">
            <a:spAutoFit/>
          </a:bodyPr>
          <a:lstStyle/>
          <a:p>
            <a:pPr>
              <a:lnSpc>
                <a:spcPct val="120000"/>
              </a:lnSpc>
            </a:pPr>
            <a:r>
              <a:rPr lang="en-US" sz="2000" spc="-150" dirty="0">
                <a:solidFill>
                  <a:schemeClr val="bg1"/>
                </a:solidFill>
                <a:latin typeface="Inter SemiBold" panose="020B0502030000000004" pitchFamily="34" charset="0"/>
                <a:cs typeface="Open Sans Light" panose="020B0306030504020204" pitchFamily="34" charset="0"/>
              </a:rPr>
              <a:t>04</a:t>
            </a:r>
          </a:p>
        </p:txBody>
      </p:sp>
      <p:sp>
        <p:nvSpPr>
          <p:cNvPr id="60" name="Rectangle 59"/>
          <p:cNvSpPr/>
          <p:nvPr/>
        </p:nvSpPr>
        <p:spPr>
          <a:xfrm>
            <a:off x="9187798" y="5556102"/>
            <a:ext cx="1242650" cy="247440"/>
          </a:xfrm>
          <a:prstGeom prst="rect">
            <a:avLst/>
          </a:prstGeom>
        </p:spPr>
        <p:txBody>
          <a:bodyPr wrap="square">
            <a:spAutoFit/>
          </a:bodyPr>
          <a:lstStyle/>
          <a:p>
            <a:pPr>
              <a:lnSpc>
                <a:spcPct val="120000"/>
              </a:lnSpc>
            </a:pPr>
            <a:r>
              <a:rPr lang="en-US" sz="900" dirty="0">
                <a:solidFill>
                  <a:schemeClr val="bg1"/>
                </a:solidFill>
                <a:latin typeface="Rubik Light" panose="00000400000000000000" pitchFamily="2" charset="-79"/>
                <a:cs typeface="Open Sans Light" panose="020B0306030504020204" pitchFamily="34" charset="0"/>
              </a:rPr>
              <a:t>Marketing</a:t>
            </a:r>
          </a:p>
        </p:txBody>
      </p:sp>
      <p:sp>
        <p:nvSpPr>
          <p:cNvPr id="3" name="Title 2">
            <a:extLst>
              <a:ext uri="{FF2B5EF4-FFF2-40B4-BE49-F238E27FC236}">
                <a16:creationId xmlns:a16="http://schemas.microsoft.com/office/drawing/2014/main" id="{BBB5432A-6A6E-4B6C-8AF7-EEA340BD78F5}"/>
              </a:ext>
            </a:extLst>
          </p:cNvPr>
          <p:cNvSpPr>
            <a:spLocks noGrp="1"/>
          </p:cNvSpPr>
          <p:nvPr>
            <p:ph type="title"/>
          </p:nvPr>
        </p:nvSpPr>
        <p:spPr/>
        <p:txBody>
          <a:bodyPr/>
          <a:lstStyle/>
          <a:p>
            <a:r>
              <a:rPr lang="en-US" dirty="0"/>
              <a:t>Meet Our Team</a:t>
            </a:r>
            <a:endParaRPr lang="en-ID" dirty="0"/>
          </a:p>
        </p:txBody>
      </p:sp>
      <p:sp>
        <p:nvSpPr>
          <p:cNvPr id="21" name="Text Placeholder 20">
            <a:extLst>
              <a:ext uri="{FF2B5EF4-FFF2-40B4-BE49-F238E27FC236}">
                <a16:creationId xmlns:a16="http://schemas.microsoft.com/office/drawing/2014/main" id="{D81838DE-9012-423D-95C0-6E6AEBAA704F}"/>
              </a:ext>
            </a:extLst>
          </p:cNvPr>
          <p:cNvSpPr>
            <a:spLocks noGrp="1"/>
          </p:cNvSpPr>
          <p:nvPr>
            <p:ph type="body" sz="quarter" idx="14"/>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7959646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1610798" y="4543685"/>
            <a:ext cx="2435151" cy="402611"/>
          </a:xfrm>
          <a:prstGeom prst="rect">
            <a:avLst/>
          </a:prstGeom>
        </p:spPr>
        <p:txBody>
          <a:bodyPr wrap="square">
            <a:spAutoFit/>
          </a:bodyPr>
          <a:lstStyle/>
          <a:p>
            <a:pPr algn="ctr">
              <a:lnSpc>
                <a:spcPct val="120000"/>
              </a:lnSpc>
            </a:pPr>
            <a:r>
              <a:rPr lang="en-US" dirty="0">
                <a:solidFill>
                  <a:schemeClr val="accent1"/>
                </a:solidFill>
                <a:latin typeface="Inter SemiBold" panose="020B0502030000000004" pitchFamily="34" charset="0"/>
                <a:cs typeface="Open Sans Light" panose="020B0306030504020204" pitchFamily="34" charset="0"/>
              </a:rPr>
              <a:t>Steve George</a:t>
            </a:r>
          </a:p>
        </p:txBody>
      </p:sp>
      <p:sp>
        <p:nvSpPr>
          <p:cNvPr id="16" name="Rectangle 15"/>
          <p:cNvSpPr/>
          <p:nvPr/>
        </p:nvSpPr>
        <p:spPr>
          <a:xfrm>
            <a:off x="2194069" y="4857574"/>
            <a:ext cx="1268608" cy="295402"/>
          </a:xfrm>
          <a:prstGeom prst="rect">
            <a:avLst/>
          </a:prstGeom>
        </p:spPr>
        <p:txBody>
          <a:bodyPr wrap="square">
            <a:spAutoFit/>
          </a:bodyPr>
          <a:lstStyle/>
          <a:p>
            <a:pPr algn="ctr">
              <a:lnSpc>
                <a:spcPct val="120000"/>
              </a:lnSpc>
            </a:pPr>
            <a:r>
              <a:rPr lang="en-US" sz="1200" dirty="0">
                <a:solidFill>
                  <a:schemeClr val="bg1">
                    <a:lumMod val="85000"/>
                  </a:schemeClr>
                </a:solidFill>
                <a:latin typeface="Inter SemiBold" panose="020B0502030000000004" pitchFamily="34" charset="0"/>
                <a:cs typeface="Open Sans Light" panose="020B0306030504020204" pitchFamily="34" charset="0"/>
              </a:rPr>
              <a:t>Position</a:t>
            </a:r>
          </a:p>
        </p:txBody>
      </p:sp>
      <p:sp>
        <p:nvSpPr>
          <p:cNvPr id="17" name="Rectangle 16"/>
          <p:cNvSpPr/>
          <p:nvPr/>
        </p:nvSpPr>
        <p:spPr>
          <a:xfrm>
            <a:off x="1463536" y="5116745"/>
            <a:ext cx="2729674" cy="867930"/>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8" name="Rectangle 17"/>
          <p:cNvSpPr/>
          <p:nvPr/>
        </p:nvSpPr>
        <p:spPr>
          <a:xfrm>
            <a:off x="4828137" y="4897757"/>
            <a:ext cx="2435151" cy="437043"/>
          </a:xfrm>
          <a:prstGeom prst="rect">
            <a:avLst/>
          </a:prstGeom>
        </p:spPr>
        <p:txBody>
          <a:bodyPr wrap="square">
            <a:spAutoFit/>
          </a:bodyPr>
          <a:lstStyle/>
          <a:p>
            <a:pPr algn="ctr">
              <a:lnSpc>
                <a:spcPct val="120000"/>
              </a:lnSpc>
            </a:pPr>
            <a:r>
              <a:rPr lang="en-US" sz="2000" dirty="0">
                <a:solidFill>
                  <a:schemeClr val="accent2"/>
                </a:solidFill>
                <a:latin typeface="Inter SemiBold" panose="020B0502030000000004" pitchFamily="34" charset="0"/>
                <a:cs typeface="Open Sans Light" panose="020B0306030504020204" pitchFamily="34" charset="0"/>
              </a:rPr>
              <a:t>Richard Allison</a:t>
            </a:r>
          </a:p>
        </p:txBody>
      </p:sp>
      <p:sp>
        <p:nvSpPr>
          <p:cNvPr id="19" name="Rectangle 18"/>
          <p:cNvSpPr/>
          <p:nvPr/>
        </p:nvSpPr>
        <p:spPr>
          <a:xfrm>
            <a:off x="5411408" y="5211646"/>
            <a:ext cx="1268608" cy="295402"/>
          </a:xfrm>
          <a:prstGeom prst="rect">
            <a:avLst/>
          </a:prstGeom>
        </p:spPr>
        <p:txBody>
          <a:bodyPr wrap="square">
            <a:spAutoFit/>
          </a:bodyPr>
          <a:lstStyle/>
          <a:p>
            <a:pPr algn="ctr">
              <a:lnSpc>
                <a:spcPct val="120000"/>
              </a:lnSpc>
            </a:pPr>
            <a:r>
              <a:rPr lang="en-US" sz="1200" dirty="0">
                <a:solidFill>
                  <a:schemeClr val="bg1">
                    <a:lumMod val="85000"/>
                  </a:schemeClr>
                </a:solidFill>
                <a:latin typeface="Inter SemiBold" panose="020B0502030000000004" pitchFamily="34" charset="0"/>
                <a:cs typeface="Open Sans Light" panose="020B0306030504020204" pitchFamily="34" charset="0"/>
              </a:rPr>
              <a:t>Position</a:t>
            </a:r>
          </a:p>
        </p:txBody>
      </p:sp>
      <p:sp>
        <p:nvSpPr>
          <p:cNvPr id="20" name="Rectangle 19"/>
          <p:cNvSpPr/>
          <p:nvPr/>
        </p:nvSpPr>
        <p:spPr>
          <a:xfrm>
            <a:off x="4680875" y="5470817"/>
            <a:ext cx="2729674" cy="867930"/>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1" name="Rectangle 20"/>
          <p:cNvSpPr/>
          <p:nvPr/>
        </p:nvSpPr>
        <p:spPr>
          <a:xfrm>
            <a:off x="8045476" y="4543685"/>
            <a:ext cx="2435151" cy="402611"/>
          </a:xfrm>
          <a:prstGeom prst="rect">
            <a:avLst/>
          </a:prstGeom>
        </p:spPr>
        <p:txBody>
          <a:bodyPr wrap="square">
            <a:spAutoFit/>
          </a:bodyPr>
          <a:lstStyle/>
          <a:p>
            <a:pPr algn="ctr">
              <a:lnSpc>
                <a:spcPct val="120000"/>
              </a:lnSpc>
            </a:pPr>
            <a:r>
              <a:rPr lang="en-US" dirty="0">
                <a:solidFill>
                  <a:schemeClr val="accent3"/>
                </a:solidFill>
                <a:latin typeface="Inter SemiBold" panose="020B0502030000000004" pitchFamily="34" charset="0"/>
                <a:cs typeface="Open Sans Light" panose="020B0306030504020204" pitchFamily="34" charset="0"/>
              </a:rPr>
              <a:t>Tom Cleverley</a:t>
            </a:r>
          </a:p>
        </p:txBody>
      </p:sp>
      <p:sp>
        <p:nvSpPr>
          <p:cNvPr id="22" name="Rectangle 21"/>
          <p:cNvSpPr/>
          <p:nvPr/>
        </p:nvSpPr>
        <p:spPr>
          <a:xfrm>
            <a:off x="8628747" y="4857574"/>
            <a:ext cx="1268608" cy="295402"/>
          </a:xfrm>
          <a:prstGeom prst="rect">
            <a:avLst/>
          </a:prstGeom>
        </p:spPr>
        <p:txBody>
          <a:bodyPr wrap="square">
            <a:spAutoFit/>
          </a:bodyPr>
          <a:lstStyle/>
          <a:p>
            <a:pPr algn="ctr">
              <a:lnSpc>
                <a:spcPct val="120000"/>
              </a:lnSpc>
            </a:pPr>
            <a:r>
              <a:rPr lang="en-US" sz="1200" dirty="0">
                <a:solidFill>
                  <a:schemeClr val="bg1">
                    <a:lumMod val="85000"/>
                  </a:schemeClr>
                </a:solidFill>
                <a:latin typeface="Inter SemiBold" panose="020B0502030000000004" pitchFamily="34" charset="0"/>
                <a:cs typeface="Open Sans Light" panose="020B0306030504020204" pitchFamily="34" charset="0"/>
              </a:rPr>
              <a:t>Position</a:t>
            </a:r>
          </a:p>
        </p:txBody>
      </p:sp>
      <p:sp>
        <p:nvSpPr>
          <p:cNvPr id="23" name="Rectangle 22"/>
          <p:cNvSpPr/>
          <p:nvPr/>
        </p:nvSpPr>
        <p:spPr>
          <a:xfrm>
            <a:off x="7898214" y="5116745"/>
            <a:ext cx="2729674" cy="867930"/>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 name="Title 2">
            <a:extLst>
              <a:ext uri="{FF2B5EF4-FFF2-40B4-BE49-F238E27FC236}">
                <a16:creationId xmlns:a16="http://schemas.microsoft.com/office/drawing/2014/main" id="{F0D352BE-B3E9-46A9-B2AC-06002F847842}"/>
              </a:ext>
            </a:extLst>
          </p:cNvPr>
          <p:cNvSpPr>
            <a:spLocks noGrp="1"/>
          </p:cNvSpPr>
          <p:nvPr>
            <p:ph type="title"/>
          </p:nvPr>
        </p:nvSpPr>
        <p:spPr/>
        <p:txBody>
          <a:bodyPr/>
          <a:lstStyle/>
          <a:p>
            <a:r>
              <a:rPr lang="en-US" dirty="0"/>
              <a:t>Meet Our Team</a:t>
            </a:r>
            <a:endParaRPr lang="en-ID" dirty="0"/>
          </a:p>
        </p:txBody>
      </p:sp>
      <p:sp>
        <p:nvSpPr>
          <p:cNvPr id="7" name="Text Placeholder 6">
            <a:extLst>
              <a:ext uri="{FF2B5EF4-FFF2-40B4-BE49-F238E27FC236}">
                <a16:creationId xmlns:a16="http://schemas.microsoft.com/office/drawing/2014/main" id="{0BD8EEF0-46E2-4129-A26A-AAB9BAEC3DAF}"/>
              </a:ext>
            </a:extLst>
          </p:cNvPr>
          <p:cNvSpPr>
            <a:spLocks noGrp="1"/>
          </p:cNvSpPr>
          <p:nvPr>
            <p:ph type="body" sz="quarter" idx="10"/>
          </p:nvPr>
        </p:nvSpPr>
        <p:spPr/>
        <p:txBody>
          <a:bodyPr/>
          <a:lstStyle/>
          <a:p>
            <a:r>
              <a:rPr lang="en-US" dirty="0"/>
              <a:t>Your Text Goes Here</a:t>
            </a:r>
            <a:endParaRPr lang="en-ID" dirty="0"/>
          </a:p>
          <a:p>
            <a:endParaRPr lang="en-ID" dirty="0"/>
          </a:p>
        </p:txBody>
      </p:sp>
      <p:sp>
        <p:nvSpPr>
          <p:cNvPr id="9" name="Picture Placeholder 8">
            <a:extLst>
              <a:ext uri="{FF2B5EF4-FFF2-40B4-BE49-F238E27FC236}">
                <a16:creationId xmlns:a16="http://schemas.microsoft.com/office/drawing/2014/main" id="{C616F6AB-4A1E-401E-BEE4-12A37B5ADA72}"/>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F94A459A-0C77-4B1F-8BBA-B1C16D5CC659}"/>
              </a:ext>
            </a:extLst>
          </p:cNvPr>
          <p:cNvSpPr>
            <a:spLocks noGrp="1"/>
          </p:cNvSpPr>
          <p:nvPr>
            <p:ph type="pic" sz="quarter" idx="12"/>
          </p:nvPr>
        </p:nvSpPr>
        <p:spPr/>
      </p:sp>
      <p:sp>
        <p:nvSpPr>
          <p:cNvPr id="25" name="Picture Placeholder 24">
            <a:extLst>
              <a:ext uri="{FF2B5EF4-FFF2-40B4-BE49-F238E27FC236}">
                <a16:creationId xmlns:a16="http://schemas.microsoft.com/office/drawing/2014/main" id="{8861AC13-45EC-4862-A9FE-830439B019A5}"/>
              </a:ext>
            </a:extLst>
          </p:cNvPr>
          <p:cNvSpPr>
            <a:spLocks noGrp="1"/>
          </p:cNvSpPr>
          <p:nvPr>
            <p:ph type="pic" sz="quarter" idx="13"/>
          </p:nvPr>
        </p:nvSpPr>
        <p:spPr/>
      </p:sp>
    </p:spTree>
    <p:extLst>
      <p:ext uri="{BB962C8B-B14F-4D97-AF65-F5344CB8AC3E}">
        <p14:creationId xmlns:p14="http://schemas.microsoft.com/office/powerpoint/2010/main" val="2607236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p:cNvSpPr/>
          <p:nvPr/>
        </p:nvSpPr>
        <p:spPr>
          <a:xfrm>
            <a:off x="3925341" y="2185791"/>
            <a:ext cx="828858" cy="828858"/>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47"/>
          <p:cNvSpPr>
            <a:spLocks noChangeArrowheads="1"/>
          </p:cNvSpPr>
          <p:nvPr/>
        </p:nvSpPr>
        <p:spPr bwMode="auto">
          <a:xfrm>
            <a:off x="4155613" y="2435539"/>
            <a:ext cx="368314" cy="323590"/>
          </a:xfrm>
          <a:custGeom>
            <a:avLst/>
            <a:gdLst>
              <a:gd name="T0" fmla="*/ 221804 w 498"/>
              <a:gd name="T1" fmla="*/ 194813 h 435"/>
              <a:gd name="T2" fmla="*/ 221804 w 498"/>
              <a:gd name="T3" fmla="*/ 194813 h 435"/>
              <a:gd name="T4" fmla="*/ 217341 w 498"/>
              <a:gd name="T5" fmla="*/ 147232 h 435"/>
              <a:gd name="T6" fmla="*/ 189671 w 498"/>
              <a:gd name="T7" fmla="*/ 131521 h 435"/>
              <a:gd name="T8" fmla="*/ 166018 w 498"/>
              <a:gd name="T9" fmla="*/ 103691 h 435"/>
              <a:gd name="T10" fmla="*/ 174051 w 498"/>
              <a:gd name="T11" fmla="*/ 87980 h 435"/>
              <a:gd name="T12" fmla="*/ 182084 w 498"/>
              <a:gd name="T13" fmla="*/ 71372 h 435"/>
              <a:gd name="T14" fmla="*/ 178068 w 498"/>
              <a:gd name="T15" fmla="*/ 67781 h 435"/>
              <a:gd name="T16" fmla="*/ 182084 w 498"/>
              <a:gd name="T17" fmla="*/ 51621 h 435"/>
              <a:gd name="T18" fmla="*/ 154415 w 498"/>
              <a:gd name="T19" fmla="*/ 27830 h 435"/>
              <a:gd name="T20" fmla="*/ 126745 w 498"/>
              <a:gd name="T21" fmla="*/ 51621 h 435"/>
              <a:gd name="T22" fmla="*/ 130762 w 498"/>
              <a:gd name="T23" fmla="*/ 67781 h 435"/>
              <a:gd name="T24" fmla="*/ 126745 w 498"/>
              <a:gd name="T25" fmla="*/ 71372 h 435"/>
              <a:gd name="T26" fmla="*/ 134778 w 498"/>
              <a:gd name="T27" fmla="*/ 87980 h 435"/>
              <a:gd name="T28" fmla="*/ 138795 w 498"/>
              <a:gd name="T29" fmla="*/ 103691 h 435"/>
              <a:gd name="T30" fmla="*/ 130762 w 498"/>
              <a:gd name="T31" fmla="*/ 123441 h 435"/>
              <a:gd name="T32" fmla="*/ 170035 w 498"/>
              <a:gd name="T33" fmla="*/ 163392 h 435"/>
              <a:gd name="T34" fmla="*/ 170035 w 498"/>
              <a:gd name="T35" fmla="*/ 194813 h 435"/>
              <a:gd name="T36" fmla="*/ 221804 w 498"/>
              <a:gd name="T37" fmla="*/ 194813 h 435"/>
              <a:gd name="T38" fmla="*/ 115142 w 498"/>
              <a:gd name="T39" fmla="*/ 135561 h 435"/>
              <a:gd name="T40" fmla="*/ 115142 w 498"/>
              <a:gd name="T41" fmla="*/ 135561 h 435"/>
              <a:gd name="T42" fmla="*/ 83455 w 498"/>
              <a:gd name="T43" fmla="*/ 103691 h 435"/>
              <a:gd name="T44" fmla="*/ 95059 w 498"/>
              <a:gd name="T45" fmla="*/ 75412 h 435"/>
              <a:gd name="T46" fmla="*/ 103092 w 498"/>
              <a:gd name="T47" fmla="*/ 59701 h 435"/>
              <a:gd name="T48" fmla="*/ 99075 w 498"/>
              <a:gd name="T49" fmla="*/ 51621 h 435"/>
              <a:gd name="T50" fmla="*/ 103092 w 498"/>
              <a:gd name="T51" fmla="*/ 31870 h 435"/>
              <a:gd name="T52" fmla="*/ 67389 w 498"/>
              <a:gd name="T53" fmla="*/ 0 h 435"/>
              <a:gd name="T54" fmla="*/ 31686 w 498"/>
              <a:gd name="T55" fmla="*/ 31870 h 435"/>
              <a:gd name="T56" fmla="*/ 31686 w 498"/>
              <a:gd name="T57" fmla="*/ 51621 h 435"/>
              <a:gd name="T58" fmla="*/ 31686 w 498"/>
              <a:gd name="T59" fmla="*/ 59701 h 435"/>
              <a:gd name="T60" fmla="*/ 39719 w 498"/>
              <a:gd name="T61" fmla="*/ 75412 h 435"/>
              <a:gd name="T62" fmla="*/ 47753 w 498"/>
              <a:gd name="T63" fmla="*/ 103691 h 435"/>
              <a:gd name="T64" fmla="*/ 20083 w 498"/>
              <a:gd name="T65" fmla="*/ 135561 h 435"/>
              <a:gd name="T66" fmla="*/ 0 w 498"/>
              <a:gd name="T67" fmla="*/ 155312 h 435"/>
              <a:gd name="T68" fmla="*/ 0 w 498"/>
              <a:gd name="T69" fmla="*/ 194813 h 435"/>
              <a:gd name="T70" fmla="*/ 154415 w 498"/>
              <a:gd name="T71" fmla="*/ 194813 h 435"/>
              <a:gd name="T72" fmla="*/ 154415 w 498"/>
              <a:gd name="T73" fmla="*/ 163392 h 435"/>
              <a:gd name="T74" fmla="*/ 115142 w 498"/>
              <a:gd name="T75" fmla="*/ 135561 h 4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4" name="Rectangle 13"/>
          <p:cNvSpPr/>
          <p:nvPr/>
        </p:nvSpPr>
        <p:spPr>
          <a:xfrm>
            <a:off x="5010977" y="3040737"/>
            <a:ext cx="5920020" cy="2677656"/>
          </a:xfrm>
          <a:prstGeom prst="rect">
            <a:avLst/>
          </a:prstGeom>
        </p:spPr>
        <p:txBody>
          <a:bodyPr wrap="square">
            <a:spAutoFit/>
          </a:bodyPr>
          <a:lstStyle/>
          <a:p>
            <a:pPr>
              <a:lnSpc>
                <a:spcPct val="120000"/>
              </a:lnSpc>
            </a:pPr>
            <a:r>
              <a:rPr lang="id-ID" sz="1400" dirty="0">
                <a:solidFill>
                  <a:schemeClr val="bg1">
                    <a:lumMod val="75000"/>
                  </a:schemeClr>
                </a:solidFill>
                <a:latin typeface="Open Sans Light" panose="020B0306030504020204" pitchFamily="34" charset="0"/>
                <a:cs typeface="Open Sans Light" panose="020B0306030504020204" pitchFamily="34" charset="0"/>
              </a:rPr>
              <a:t>The quick, brown fox jumps over a lazy dog. DJs flock by when MTV ax quiz prog. Junk MTV quiz graced by fox whelps. Bawds jog, flick quartz, vex nymphs. Waltz, bad nymph, for quick jigs vex! Fox nymphs grab quick-jived waltz. Brick quiz whangs jumpy veldt fox. Bright vixens jump; dozy fowl quack. Quick wafting zephyrs vex bold Jim. Quick zephyrs blow, vexing daft Jim. Sex-charged fop blew my junk TV quiz. How quickly daft jumping zebras vex. Two driven jocks help fax my big quiz. Quick, Baz, get my woven flax jodhpurs! "Now fax quiz Jack!" my brave ghost pled. Five quacking zephyrs jolt my wax bed. Flummoxed by job, kvetching W. zaps Iraq. </a:t>
            </a:r>
            <a:endParaRPr lang="en-US" sz="1400" dirty="0">
              <a:solidFill>
                <a:schemeClr val="bg1">
                  <a:lumMod val="75000"/>
                </a:schemeClr>
              </a:solidFill>
              <a:latin typeface="Open Sans Light" panose="020B0306030504020204" pitchFamily="34" charset="0"/>
              <a:cs typeface="Open Sans Light" panose="020B0306030504020204" pitchFamily="34" charset="0"/>
            </a:endParaRPr>
          </a:p>
        </p:txBody>
      </p:sp>
      <p:sp>
        <p:nvSpPr>
          <p:cNvPr id="15" name="Rectangle 14"/>
          <p:cNvSpPr/>
          <p:nvPr/>
        </p:nvSpPr>
        <p:spPr>
          <a:xfrm>
            <a:off x="5010977" y="2129273"/>
            <a:ext cx="5920020" cy="830997"/>
          </a:xfrm>
          <a:prstGeom prst="rect">
            <a:avLst/>
          </a:prstGeom>
        </p:spPr>
        <p:txBody>
          <a:bodyPr wrap="square">
            <a:spAutoFit/>
          </a:bodyPr>
          <a:lstStyle/>
          <a:p>
            <a:pPr>
              <a:lnSpc>
                <a:spcPct val="120000"/>
              </a:lnSpc>
            </a:pPr>
            <a:r>
              <a:rPr lang="id-ID" sz="2000" dirty="0">
                <a:solidFill>
                  <a:schemeClr val="bg1"/>
                </a:solidFill>
                <a:latin typeface="+mj-lt"/>
                <a:cs typeface="Open Sans Light" panose="020B0306030504020204" pitchFamily="34" charset="0"/>
              </a:rPr>
              <a:t>The quick, brown fox jumps over a lazy dog. DJs flock by when MTV ax quiz prog. </a:t>
            </a:r>
            <a:endParaRPr lang="en-US" sz="2000" dirty="0">
              <a:solidFill>
                <a:schemeClr val="bg1"/>
              </a:solidFill>
              <a:latin typeface="+mj-lt"/>
              <a:cs typeface="Open Sans Light" panose="020B0306030504020204" pitchFamily="34" charset="0"/>
            </a:endParaRPr>
          </a:p>
        </p:txBody>
      </p:sp>
      <p:sp>
        <p:nvSpPr>
          <p:cNvPr id="5" name="Title 4">
            <a:extLst>
              <a:ext uri="{FF2B5EF4-FFF2-40B4-BE49-F238E27FC236}">
                <a16:creationId xmlns:a16="http://schemas.microsoft.com/office/drawing/2014/main" id="{A3C6E1B0-9F91-43A5-A326-B44653607F33}"/>
              </a:ext>
            </a:extLst>
          </p:cNvPr>
          <p:cNvSpPr>
            <a:spLocks noGrp="1"/>
          </p:cNvSpPr>
          <p:nvPr>
            <p:ph type="title"/>
          </p:nvPr>
        </p:nvSpPr>
        <p:spPr/>
        <p:txBody>
          <a:bodyPr/>
          <a:lstStyle/>
          <a:p>
            <a:r>
              <a:rPr lang="en-US" dirty="0"/>
              <a:t>About Us</a:t>
            </a:r>
            <a:endParaRPr lang="en-ID" dirty="0"/>
          </a:p>
        </p:txBody>
      </p:sp>
      <p:sp>
        <p:nvSpPr>
          <p:cNvPr id="7" name="Text Placeholder 6">
            <a:extLst>
              <a:ext uri="{FF2B5EF4-FFF2-40B4-BE49-F238E27FC236}">
                <a16:creationId xmlns:a16="http://schemas.microsoft.com/office/drawing/2014/main" id="{013C80FD-5FEA-4F9F-9B27-6E7F0B92A700}"/>
              </a:ext>
            </a:extLst>
          </p:cNvPr>
          <p:cNvSpPr>
            <a:spLocks noGrp="1"/>
          </p:cNvSpPr>
          <p:nvPr>
            <p:ph type="body" sz="quarter" idx="10"/>
          </p:nvPr>
        </p:nvSpPr>
        <p:spPr/>
        <p:txBody>
          <a:bodyPr/>
          <a:lstStyle/>
          <a:p>
            <a:r>
              <a:rPr lang="en-US" dirty="0"/>
              <a:t>Your Text Goes Here</a:t>
            </a:r>
            <a:endParaRPr lang="en-ID" dirty="0"/>
          </a:p>
        </p:txBody>
      </p:sp>
      <p:sp>
        <p:nvSpPr>
          <p:cNvPr id="17" name="Picture Placeholder 16">
            <a:extLst>
              <a:ext uri="{FF2B5EF4-FFF2-40B4-BE49-F238E27FC236}">
                <a16:creationId xmlns:a16="http://schemas.microsoft.com/office/drawing/2014/main" id="{A2E3FD30-5D94-4A0C-97DF-AD57D9C86AD7}"/>
              </a:ext>
            </a:extLst>
          </p:cNvPr>
          <p:cNvSpPr>
            <a:spLocks noGrp="1"/>
          </p:cNvSpPr>
          <p:nvPr>
            <p:ph type="pic" sz="quarter" idx="11"/>
          </p:nvPr>
        </p:nvSpPr>
        <p:spPr/>
      </p:sp>
    </p:spTree>
    <p:extLst>
      <p:ext uri="{BB962C8B-B14F-4D97-AF65-F5344CB8AC3E}">
        <p14:creationId xmlns:p14="http://schemas.microsoft.com/office/powerpoint/2010/main" val="15307834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D6A9C10-E395-4EE0-A845-BB16ED990D1F}"/>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743A53DA-FCF1-4887-AC20-2ECD0D51D7EA}"/>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65B84B24-E5EE-4A4A-8805-F8D5F91FBF4F}"/>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CB06ED70-CFC1-44E4-AC32-FC3C92A2D484}"/>
              </a:ext>
            </a:extLst>
          </p:cNvPr>
          <p:cNvSpPr>
            <a:spLocks noGrp="1"/>
          </p:cNvSpPr>
          <p:nvPr>
            <p:ph type="pic" sz="quarter" idx="13"/>
          </p:nvPr>
        </p:nvSpPr>
        <p:spPr/>
      </p:sp>
      <p:sp>
        <p:nvSpPr>
          <p:cNvPr id="54" name="Oval 53">
            <a:extLst>
              <a:ext uri="{FF2B5EF4-FFF2-40B4-BE49-F238E27FC236}">
                <a16:creationId xmlns:a16="http://schemas.microsoft.com/office/drawing/2014/main" id="{DF100FBE-F460-4D46-9716-F67056853603}"/>
              </a:ext>
            </a:extLst>
          </p:cNvPr>
          <p:cNvSpPr/>
          <p:nvPr/>
        </p:nvSpPr>
        <p:spPr>
          <a:xfrm>
            <a:off x="6770436" y="3746981"/>
            <a:ext cx="1662852" cy="1662850"/>
          </a:xfrm>
          <a:prstGeom prst="ellipse">
            <a:avLst/>
          </a:prstGeom>
          <a:solidFill>
            <a:schemeClr val="accent3"/>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endParaRPr lang="en-US" sz="2000" dirty="0">
              <a:latin typeface="Rubik Medium" panose="00000600000000000000" pitchFamily="2" charset="-79"/>
            </a:endParaRPr>
          </a:p>
        </p:txBody>
      </p:sp>
      <p:sp>
        <p:nvSpPr>
          <p:cNvPr id="21" name="Oval 20"/>
          <p:cNvSpPr/>
          <p:nvPr/>
        </p:nvSpPr>
        <p:spPr>
          <a:xfrm>
            <a:off x="691050" y="3707918"/>
            <a:ext cx="1662852" cy="1662850"/>
          </a:xfrm>
          <a:prstGeom prst="ellipse">
            <a:avLst/>
          </a:prstGeom>
          <a:solidFill>
            <a:schemeClr val="accent1"/>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endParaRPr lang="en-US" sz="2000" dirty="0">
              <a:latin typeface="Rubik Medium" panose="00000600000000000000" pitchFamily="2" charset="-79"/>
            </a:endParaRPr>
          </a:p>
        </p:txBody>
      </p:sp>
      <p:sp>
        <p:nvSpPr>
          <p:cNvPr id="22" name="Rectangle 21"/>
          <p:cNvSpPr/>
          <p:nvPr/>
        </p:nvSpPr>
        <p:spPr>
          <a:xfrm>
            <a:off x="307949" y="5542970"/>
            <a:ext cx="2435151" cy="402611"/>
          </a:xfrm>
          <a:prstGeom prst="rect">
            <a:avLst/>
          </a:prstGeom>
        </p:spPr>
        <p:txBody>
          <a:bodyPr wrap="square">
            <a:spAutoFit/>
          </a:bodyPr>
          <a:lstStyle/>
          <a:p>
            <a:pPr algn="ctr">
              <a:lnSpc>
                <a:spcPct val="120000"/>
              </a:lnSpc>
            </a:pPr>
            <a:r>
              <a:rPr lang="en-US" dirty="0">
                <a:solidFill>
                  <a:schemeClr val="accent1"/>
                </a:solidFill>
                <a:latin typeface="Inter SemiBold" panose="020B0502030000000004" pitchFamily="34" charset="0"/>
                <a:cs typeface="Open Sans Light" panose="020B0306030504020204" pitchFamily="34" charset="0"/>
              </a:rPr>
              <a:t>Steve George</a:t>
            </a:r>
          </a:p>
        </p:txBody>
      </p:sp>
      <p:sp>
        <p:nvSpPr>
          <p:cNvPr id="23" name="Rectangle 22"/>
          <p:cNvSpPr/>
          <p:nvPr/>
        </p:nvSpPr>
        <p:spPr>
          <a:xfrm>
            <a:off x="454199" y="5903623"/>
            <a:ext cx="2142650" cy="535531"/>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4" name="Rectangle 33"/>
          <p:cNvSpPr/>
          <p:nvPr/>
        </p:nvSpPr>
        <p:spPr>
          <a:xfrm>
            <a:off x="6400900" y="5542970"/>
            <a:ext cx="2435151" cy="402611"/>
          </a:xfrm>
          <a:prstGeom prst="rect">
            <a:avLst/>
          </a:prstGeom>
        </p:spPr>
        <p:txBody>
          <a:bodyPr wrap="square">
            <a:spAutoFit/>
          </a:bodyPr>
          <a:lstStyle/>
          <a:p>
            <a:pPr algn="ctr">
              <a:lnSpc>
                <a:spcPct val="120000"/>
              </a:lnSpc>
            </a:pPr>
            <a:r>
              <a:rPr lang="en-US" dirty="0">
                <a:solidFill>
                  <a:schemeClr val="accent3"/>
                </a:solidFill>
                <a:latin typeface="Inter SemiBold" panose="020B0502030000000004" pitchFamily="34" charset="0"/>
                <a:cs typeface="Open Sans Light" panose="020B0306030504020204" pitchFamily="34" charset="0"/>
              </a:rPr>
              <a:t>Theo Walcott</a:t>
            </a:r>
          </a:p>
        </p:txBody>
      </p:sp>
      <p:sp>
        <p:nvSpPr>
          <p:cNvPr id="35" name="Rectangle 34"/>
          <p:cNvSpPr/>
          <p:nvPr/>
        </p:nvSpPr>
        <p:spPr>
          <a:xfrm>
            <a:off x="6547150" y="5903623"/>
            <a:ext cx="2142650" cy="535531"/>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0" name="Rectangle 39"/>
          <p:cNvSpPr/>
          <p:nvPr/>
        </p:nvSpPr>
        <p:spPr>
          <a:xfrm>
            <a:off x="3352900" y="184378"/>
            <a:ext cx="2435151" cy="402611"/>
          </a:xfrm>
          <a:prstGeom prst="rect">
            <a:avLst/>
          </a:prstGeom>
        </p:spPr>
        <p:txBody>
          <a:bodyPr wrap="square">
            <a:spAutoFit/>
          </a:bodyPr>
          <a:lstStyle/>
          <a:p>
            <a:pPr algn="ctr">
              <a:lnSpc>
                <a:spcPct val="120000"/>
              </a:lnSpc>
            </a:pPr>
            <a:r>
              <a:rPr lang="en-US" dirty="0">
                <a:solidFill>
                  <a:schemeClr val="accent2"/>
                </a:solidFill>
                <a:latin typeface="Inter SemiBold" panose="020B0502030000000004" pitchFamily="34" charset="0"/>
                <a:cs typeface="Open Sans Light" panose="020B0306030504020204" pitchFamily="34" charset="0"/>
              </a:rPr>
              <a:t>Thomas Frank</a:t>
            </a:r>
          </a:p>
        </p:txBody>
      </p:sp>
      <p:sp>
        <p:nvSpPr>
          <p:cNvPr id="41" name="Rectangle 40"/>
          <p:cNvSpPr/>
          <p:nvPr/>
        </p:nvSpPr>
        <p:spPr>
          <a:xfrm>
            <a:off x="3499150" y="545031"/>
            <a:ext cx="2142650" cy="535531"/>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6" name="Rectangle 45"/>
          <p:cNvSpPr/>
          <p:nvPr/>
        </p:nvSpPr>
        <p:spPr>
          <a:xfrm>
            <a:off x="9445851" y="184378"/>
            <a:ext cx="2435151" cy="402611"/>
          </a:xfrm>
          <a:prstGeom prst="rect">
            <a:avLst/>
          </a:prstGeom>
        </p:spPr>
        <p:txBody>
          <a:bodyPr wrap="square">
            <a:spAutoFit/>
          </a:bodyPr>
          <a:lstStyle/>
          <a:p>
            <a:pPr algn="ctr">
              <a:lnSpc>
                <a:spcPct val="120000"/>
              </a:lnSpc>
            </a:pPr>
            <a:r>
              <a:rPr lang="en-US" dirty="0">
                <a:solidFill>
                  <a:schemeClr val="accent4"/>
                </a:solidFill>
                <a:latin typeface="Inter SemiBold" panose="020B0502030000000004" pitchFamily="34" charset="0"/>
                <a:cs typeface="Open Sans Light" panose="020B0306030504020204" pitchFamily="34" charset="0"/>
              </a:rPr>
              <a:t>Frank de Boer</a:t>
            </a:r>
          </a:p>
        </p:txBody>
      </p:sp>
      <p:sp>
        <p:nvSpPr>
          <p:cNvPr id="47" name="Rectangle 46"/>
          <p:cNvSpPr/>
          <p:nvPr/>
        </p:nvSpPr>
        <p:spPr>
          <a:xfrm>
            <a:off x="9592101" y="545031"/>
            <a:ext cx="2142650" cy="535531"/>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8" name="Rectangle 47">
            <a:extLst>
              <a:ext uri="{FF2B5EF4-FFF2-40B4-BE49-F238E27FC236}">
                <a16:creationId xmlns:a16="http://schemas.microsoft.com/office/drawing/2014/main" id="{0C5DA515-B663-41F6-95A6-E32C2CCBC1A8}"/>
              </a:ext>
            </a:extLst>
          </p:cNvPr>
          <p:cNvSpPr/>
          <p:nvPr/>
        </p:nvSpPr>
        <p:spPr>
          <a:xfrm>
            <a:off x="454199" y="4340891"/>
            <a:ext cx="2142650" cy="396904"/>
          </a:xfrm>
          <a:prstGeom prst="rect">
            <a:avLst/>
          </a:prstGeom>
        </p:spPr>
        <p:txBody>
          <a:bodyPr wrap="square">
            <a:spAutoFit/>
          </a:bodyPr>
          <a:lstStyle/>
          <a:p>
            <a:pPr algn="ctr">
              <a:lnSpc>
                <a:spcPct val="120000"/>
              </a:lnSpc>
            </a:pPr>
            <a:r>
              <a:rPr lang="en-US" dirty="0">
                <a:solidFill>
                  <a:schemeClr val="bg1"/>
                </a:solidFill>
                <a:latin typeface="Inter SemiBold" panose="020B0502030000000004" pitchFamily="34" charset="0"/>
                <a:cs typeface="Open Sans Light" panose="020B0306030504020204" pitchFamily="34" charset="0"/>
              </a:rPr>
              <a:t>Programmer</a:t>
            </a:r>
          </a:p>
        </p:txBody>
      </p:sp>
      <p:sp>
        <p:nvSpPr>
          <p:cNvPr id="52" name="Rectangle 51">
            <a:extLst>
              <a:ext uri="{FF2B5EF4-FFF2-40B4-BE49-F238E27FC236}">
                <a16:creationId xmlns:a16="http://schemas.microsoft.com/office/drawing/2014/main" id="{48EC1779-1E7E-499B-BC60-AD08C42BDDCD}"/>
              </a:ext>
            </a:extLst>
          </p:cNvPr>
          <p:cNvSpPr/>
          <p:nvPr/>
        </p:nvSpPr>
        <p:spPr>
          <a:xfrm>
            <a:off x="6529100" y="4340891"/>
            <a:ext cx="2160700" cy="396904"/>
          </a:xfrm>
          <a:prstGeom prst="rect">
            <a:avLst/>
          </a:prstGeom>
        </p:spPr>
        <p:txBody>
          <a:bodyPr wrap="square">
            <a:spAutoFit/>
          </a:bodyPr>
          <a:lstStyle/>
          <a:p>
            <a:pPr algn="ctr">
              <a:lnSpc>
                <a:spcPct val="120000"/>
              </a:lnSpc>
            </a:pPr>
            <a:r>
              <a:rPr lang="en-US" dirty="0">
                <a:solidFill>
                  <a:schemeClr val="bg1"/>
                </a:solidFill>
                <a:latin typeface="Inter SemiBold" panose="020B0502030000000004" pitchFamily="34" charset="0"/>
                <a:cs typeface="Open Sans Light" panose="020B0306030504020204" pitchFamily="34" charset="0"/>
              </a:rPr>
              <a:t>Networking</a:t>
            </a:r>
          </a:p>
        </p:txBody>
      </p:sp>
      <p:sp>
        <p:nvSpPr>
          <p:cNvPr id="53" name="Oval 52">
            <a:extLst>
              <a:ext uri="{FF2B5EF4-FFF2-40B4-BE49-F238E27FC236}">
                <a16:creationId xmlns:a16="http://schemas.microsoft.com/office/drawing/2014/main" id="{490C5D43-E88F-4AB7-BAA9-4A5C8F6B81F8}"/>
              </a:ext>
            </a:extLst>
          </p:cNvPr>
          <p:cNvSpPr/>
          <p:nvPr/>
        </p:nvSpPr>
        <p:spPr>
          <a:xfrm>
            <a:off x="3739049" y="1288780"/>
            <a:ext cx="1662852" cy="1662850"/>
          </a:xfrm>
          <a:prstGeom prst="ellipse">
            <a:avLst/>
          </a:prstGeom>
          <a:solidFill>
            <a:schemeClr val="accent2"/>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endParaRPr lang="en-US" sz="2000" dirty="0">
              <a:latin typeface="Rubik Medium" panose="00000600000000000000" pitchFamily="2" charset="-79"/>
            </a:endParaRPr>
          </a:p>
        </p:txBody>
      </p:sp>
      <p:sp>
        <p:nvSpPr>
          <p:cNvPr id="50" name="Rectangle 49">
            <a:extLst>
              <a:ext uri="{FF2B5EF4-FFF2-40B4-BE49-F238E27FC236}">
                <a16:creationId xmlns:a16="http://schemas.microsoft.com/office/drawing/2014/main" id="{A8FDFA17-9626-405F-9827-ABF711E93B81}"/>
              </a:ext>
            </a:extLst>
          </p:cNvPr>
          <p:cNvSpPr/>
          <p:nvPr/>
        </p:nvSpPr>
        <p:spPr>
          <a:xfrm>
            <a:off x="3051048" y="1921753"/>
            <a:ext cx="3038854" cy="396904"/>
          </a:xfrm>
          <a:prstGeom prst="rect">
            <a:avLst/>
          </a:prstGeom>
        </p:spPr>
        <p:txBody>
          <a:bodyPr wrap="square">
            <a:spAutoFit/>
          </a:bodyPr>
          <a:lstStyle/>
          <a:p>
            <a:pPr algn="ctr">
              <a:lnSpc>
                <a:spcPct val="120000"/>
              </a:lnSpc>
            </a:pPr>
            <a:r>
              <a:rPr lang="en-US" dirty="0">
                <a:solidFill>
                  <a:schemeClr val="bg1"/>
                </a:solidFill>
                <a:latin typeface="Inter SemiBold" panose="020B0502030000000004" pitchFamily="34" charset="0"/>
                <a:cs typeface="Open Sans Light" panose="020B0306030504020204" pitchFamily="34" charset="0"/>
              </a:rPr>
              <a:t>Designer</a:t>
            </a:r>
          </a:p>
        </p:txBody>
      </p:sp>
      <p:sp>
        <p:nvSpPr>
          <p:cNvPr id="55" name="Oval 54">
            <a:extLst>
              <a:ext uri="{FF2B5EF4-FFF2-40B4-BE49-F238E27FC236}">
                <a16:creationId xmlns:a16="http://schemas.microsoft.com/office/drawing/2014/main" id="{186E29DD-EAF5-42C5-8476-40290BBB5831}"/>
              </a:ext>
            </a:extLst>
          </p:cNvPr>
          <p:cNvSpPr/>
          <p:nvPr/>
        </p:nvSpPr>
        <p:spPr>
          <a:xfrm>
            <a:off x="9862300" y="1346270"/>
            <a:ext cx="1662852" cy="1662850"/>
          </a:xfrm>
          <a:prstGeom prst="ellipse">
            <a:avLst/>
          </a:prstGeom>
          <a:solidFill>
            <a:schemeClr val="accent4"/>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endParaRPr lang="en-US" sz="2000" dirty="0">
              <a:latin typeface="Rubik Medium" panose="00000600000000000000" pitchFamily="2" charset="-79"/>
            </a:endParaRPr>
          </a:p>
        </p:txBody>
      </p:sp>
      <p:sp>
        <p:nvSpPr>
          <p:cNvPr id="56" name="Rectangle 55">
            <a:extLst>
              <a:ext uri="{FF2B5EF4-FFF2-40B4-BE49-F238E27FC236}">
                <a16:creationId xmlns:a16="http://schemas.microsoft.com/office/drawing/2014/main" id="{A2B6CA51-0433-45CE-B4C3-227924CB4A18}"/>
              </a:ext>
            </a:extLst>
          </p:cNvPr>
          <p:cNvSpPr/>
          <p:nvPr/>
        </p:nvSpPr>
        <p:spPr>
          <a:xfrm>
            <a:off x="8848980" y="1979243"/>
            <a:ext cx="3689492" cy="396904"/>
          </a:xfrm>
          <a:prstGeom prst="rect">
            <a:avLst/>
          </a:prstGeom>
        </p:spPr>
        <p:txBody>
          <a:bodyPr wrap="square">
            <a:spAutoFit/>
          </a:bodyPr>
          <a:lstStyle/>
          <a:p>
            <a:pPr algn="ctr">
              <a:lnSpc>
                <a:spcPct val="120000"/>
              </a:lnSpc>
            </a:pPr>
            <a:r>
              <a:rPr lang="en-US" dirty="0">
                <a:solidFill>
                  <a:schemeClr val="bg1"/>
                </a:solidFill>
                <a:latin typeface="Inter SemiBold" panose="020B0502030000000004" pitchFamily="34" charset="0"/>
                <a:cs typeface="Open Sans Light" panose="020B0306030504020204" pitchFamily="34" charset="0"/>
              </a:rPr>
              <a:t>Marketing</a:t>
            </a:r>
          </a:p>
        </p:txBody>
      </p:sp>
    </p:spTree>
    <p:extLst>
      <p:ext uri="{BB962C8B-B14F-4D97-AF65-F5344CB8AC3E}">
        <p14:creationId xmlns:p14="http://schemas.microsoft.com/office/powerpoint/2010/main" val="4085706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020B04B-1F24-4172-9372-FADDC83C0763}"/>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1C4BCADC-4735-4353-A872-5B0FFDE03403}"/>
              </a:ext>
            </a:extLst>
          </p:cNvPr>
          <p:cNvSpPr>
            <a:spLocks noGrp="1"/>
          </p:cNvSpPr>
          <p:nvPr>
            <p:ph type="pic" sz="quarter" idx="13"/>
          </p:nvPr>
        </p:nvSpPr>
        <p:spPr/>
      </p:sp>
      <p:grpSp>
        <p:nvGrpSpPr>
          <p:cNvPr id="8" name="Group 7"/>
          <p:cNvGrpSpPr/>
          <p:nvPr/>
        </p:nvGrpSpPr>
        <p:grpSpPr>
          <a:xfrm>
            <a:off x="2814877" y="0"/>
            <a:ext cx="3281123" cy="6858000"/>
            <a:chOff x="2814877" y="0"/>
            <a:chExt cx="3281123" cy="6858000"/>
          </a:xfrm>
        </p:grpSpPr>
        <p:sp>
          <p:nvSpPr>
            <p:cNvPr id="5" name="Rectangle 4"/>
            <p:cNvSpPr/>
            <p:nvPr/>
          </p:nvSpPr>
          <p:spPr>
            <a:xfrm>
              <a:off x="3044952" y="0"/>
              <a:ext cx="305104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rot="16200000">
              <a:off x="2730516" y="3313962"/>
              <a:ext cx="398798" cy="230076"/>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Shape 9"/>
          <p:cNvSpPr/>
          <p:nvPr/>
        </p:nvSpPr>
        <p:spPr>
          <a:xfrm rot="16200000">
            <a:off x="7122438" y="1788438"/>
            <a:ext cx="6858000" cy="3281124"/>
          </a:xfrm>
          <a:custGeom>
            <a:avLst/>
            <a:gdLst>
              <a:gd name="connsiteX0" fmla="*/ 6858000 w 6858000"/>
              <a:gd name="connsiteY0" fmla="*/ 230076 h 3281124"/>
              <a:gd name="connsiteX1" fmla="*/ 6858000 w 6858000"/>
              <a:gd name="connsiteY1" fmla="*/ 3281124 h 3281124"/>
              <a:gd name="connsiteX2" fmla="*/ 0 w 6858000"/>
              <a:gd name="connsiteY2" fmla="*/ 3281124 h 3281124"/>
              <a:gd name="connsiteX3" fmla="*/ 0 w 6858000"/>
              <a:gd name="connsiteY3" fmla="*/ 230076 h 3281124"/>
              <a:gd name="connsiteX4" fmla="*/ 3229601 w 6858000"/>
              <a:gd name="connsiteY4" fmla="*/ 230076 h 3281124"/>
              <a:gd name="connsiteX5" fmla="*/ 3429000 w 6858000"/>
              <a:gd name="connsiteY5" fmla="*/ 0 h 3281124"/>
              <a:gd name="connsiteX6" fmla="*/ 3628399 w 6858000"/>
              <a:gd name="connsiteY6" fmla="*/ 230076 h 3281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8000" h="3281124">
                <a:moveTo>
                  <a:pt x="6858000" y="230076"/>
                </a:moveTo>
                <a:lnTo>
                  <a:pt x="6858000" y="3281124"/>
                </a:lnTo>
                <a:lnTo>
                  <a:pt x="0" y="3281124"/>
                </a:lnTo>
                <a:lnTo>
                  <a:pt x="0" y="230076"/>
                </a:lnTo>
                <a:lnTo>
                  <a:pt x="3229601" y="230076"/>
                </a:lnTo>
                <a:lnTo>
                  <a:pt x="3429000" y="0"/>
                </a:lnTo>
                <a:lnTo>
                  <a:pt x="3628399" y="23007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296309" y="2400222"/>
            <a:ext cx="2435151" cy="506036"/>
          </a:xfrm>
          <a:prstGeom prst="rect">
            <a:avLst/>
          </a:prstGeom>
        </p:spPr>
        <p:txBody>
          <a:bodyPr wrap="square">
            <a:spAutoFit/>
          </a:bodyPr>
          <a:lstStyle/>
          <a:p>
            <a:pPr>
              <a:lnSpc>
                <a:spcPct val="120000"/>
              </a:lnSpc>
            </a:pPr>
            <a:r>
              <a:rPr lang="en-US" sz="2400" dirty="0">
                <a:solidFill>
                  <a:schemeClr val="bg1"/>
                </a:solidFill>
                <a:latin typeface="+mj-lt"/>
                <a:cs typeface="Open Sans Light" panose="020B0306030504020204" pitchFamily="34" charset="0"/>
              </a:rPr>
              <a:t>Frank de Boer</a:t>
            </a:r>
          </a:p>
        </p:txBody>
      </p:sp>
      <p:sp>
        <p:nvSpPr>
          <p:cNvPr id="24" name="Rectangle 23"/>
          <p:cNvSpPr/>
          <p:nvPr/>
        </p:nvSpPr>
        <p:spPr>
          <a:xfrm>
            <a:off x="3311171" y="3006259"/>
            <a:ext cx="2420290" cy="2160591"/>
          </a:xfrm>
          <a:prstGeom prst="rect">
            <a:avLst/>
          </a:prstGeom>
        </p:spPr>
        <p:txBody>
          <a:bodyPr wrap="square">
            <a:spAutoFit/>
          </a:bodyPr>
          <a:lstStyle/>
          <a:p>
            <a:pPr>
              <a:lnSpc>
                <a:spcPct val="120000"/>
              </a:lnSpc>
            </a:pPr>
            <a:r>
              <a:rPr lang="id-ID" sz="16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a:t>
            </a:r>
          </a:p>
        </p:txBody>
      </p:sp>
      <p:sp>
        <p:nvSpPr>
          <p:cNvPr id="27" name="Freeform 15"/>
          <p:cNvSpPr>
            <a:spLocks noEditPoints="1"/>
          </p:cNvSpPr>
          <p:nvPr/>
        </p:nvSpPr>
        <p:spPr bwMode="auto">
          <a:xfrm>
            <a:off x="4696125" y="5306726"/>
            <a:ext cx="208137" cy="208138"/>
          </a:xfrm>
          <a:custGeom>
            <a:avLst/>
            <a:gdLst>
              <a:gd name="T0" fmla="*/ 368101 w 256"/>
              <a:gd name="T1" fmla="*/ 420688 h 256"/>
              <a:gd name="T2" fmla="*/ 52586 w 256"/>
              <a:gd name="T3" fmla="*/ 420688 h 256"/>
              <a:gd name="T4" fmla="*/ 0 w 256"/>
              <a:gd name="T5" fmla="*/ 368102 h 256"/>
              <a:gd name="T6" fmla="*/ 0 w 256"/>
              <a:gd name="T7" fmla="*/ 52586 h 256"/>
              <a:gd name="T8" fmla="*/ 52586 w 256"/>
              <a:gd name="T9" fmla="*/ 0 h 256"/>
              <a:gd name="T10" fmla="*/ 368101 w 256"/>
              <a:gd name="T11" fmla="*/ 0 h 256"/>
              <a:gd name="T12" fmla="*/ 420687 w 256"/>
              <a:gd name="T13" fmla="*/ 52586 h 256"/>
              <a:gd name="T14" fmla="*/ 420687 w 256"/>
              <a:gd name="T15" fmla="*/ 368102 h 256"/>
              <a:gd name="T16" fmla="*/ 368101 w 256"/>
              <a:gd name="T17" fmla="*/ 420688 h 256"/>
              <a:gd name="T18" fmla="*/ 210344 w 256"/>
              <a:gd name="T19" fmla="*/ 128178 h 256"/>
              <a:gd name="T20" fmla="*/ 136395 w 256"/>
              <a:gd name="T21" fmla="*/ 175834 h 256"/>
              <a:gd name="T22" fmla="*/ 136395 w 256"/>
              <a:gd name="T23" fmla="*/ 175834 h 256"/>
              <a:gd name="T24" fmla="*/ 136395 w 256"/>
              <a:gd name="T25" fmla="*/ 177478 h 256"/>
              <a:gd name="T26" fmla="*/ 133108 w 256"/>
              <a:gd name="T27" fmla="*/ 182408 h 256"/>
              <a:gd name="T28" fmla="*/ 133108 w 256"/>
              <a:gd name="T29" fmla="*/ 185694 h 256"/>
              <a:gd name="T30" fmla="*/ 131465 w 256"/>
              <a:gd name="T31" fmla="*/ 190624 h 256"/>
              <a:gd name="T32" fmla="*/ 131465 w 256"/>
              <a:gd name="T33" fmla="*/ 193911 h 256"/>
              <a:gd name="T34" fmla="*/ 129821 w 256"/>
              <a:gd name="T35" fmla="*/ 198841 h 256"/>
              <a:gd name="T36" fmla="*/ 129821 w 256"/>
              <a:gd name="T37" fmla="*/ 202127 h 256"/>
              <a:gd name="T38" fmla="*/ 128178 w 256"/>
              <a:gd name="T39" fmla="*/ 210344 h 256"/>
              <a:gd name="T40" fmla="*/ 210344 w 256"/>
              <a:gd name="T41" fmla="*/ 292510 h 256"/>
              <a:gd name="T42" fmla="*/ 292509 w 256"/>
              <a:gd name="T43" fmla="*/ 210344 h 256"/>
              <a:gd name="T44" fmla="*/ 290866 w 256"/>
              <a:gd name="T45" fmla="*/ 202127 h 256"/>
              <a:gd name="T46" fmla="*/ 290866 w 256"/>
              <a:gd name="T47" fmla="*/ 198841 h 256"/>
              <a:gd name="T48" fmla="*/ 289222 w 256"/>
              <a:gd name="T49" fmla="*/ 193911 h 256"/>
              <a:gd name="T50" fmla="*/ 289222 w 256"/>
              <a:gd name="T51" fmla="*/ 190624 h 256"/>
              <a:gd name="T52" fmla="*/ 287579 w 256"/>
              <a:gd name="T53" fmla="*/ 185694 h 256"/>
              <a:gd name="T54" fmla="*/ 287579 w 256"/>
              <a:gd name="T55" fmla="*/ 182408 h 256"/>
              <a:gd name="T56" fmla="*/ 284292 w 256"/>
              <a:gd name="T57" fmla="*/ 177478 h 256"/>
              <a:gd name="T58" fmla="*/ 284292 w 256"/>
              <a:gd name="T59" fmla="*/ 175834 h 256"/>
              <a:gd name="T60" fmla="*/ 284292 w 256"/>
              <a:gd name="T61" fmla="*/ 175834 h 256"/>
              <a:gd name="T62" fmla="*/ 210344 w 256"/>
              <a:gd name="T63" fmla="*/ 128178 h 256"/>
              <a:gd name="T64" fmla="*/ 373031 w 256"/>
              <a:gd name="T65" fmla="*/ 69019 h 256"/>
              <a:gd name="T66" fmla="*/ 351668 w 256"/>
              <a:gd name="T67" fmla="*/ 47656 h 256"/>
              <a:gd name="T68" fmla="*/ 310585 w 256"/>
              <a:gd name="T69" fmla="*/ 47656 h 256"/>
              <a:gd name="T70" fmla="*/ 289222 w 256"/>
              <a:gd name="T71" fmla="*/ 69019 h 256"/>
              <a:gd name="T72" fmla="*/ 289222 w 256"/>
              <a:gd name="T73" fmla="*/ 110102 h 256"/>
              <a:gd name="T74" fmla="*/ 310585 w 256"/>
              <a:gd name="T75" fmla="*/ 131465 h 256"/>
              <a:gd name="T76" fmla="*/ 351668 w 256"/>
              <a:gd name="T77" fmla="*/ 131465 h 256"/>
              <a:gd name="T78" fmla="*/ 373031 w 256"/>
              <a:gd name="T79" fmla="*/ 110102 h 256"/>
              <a:gd name="T80" fmla="*/ 373031 w 256"/>
              <a:gd name="T81" fmla="*/ 69019 h 256"/>
              <a:gd name="T82" fmla="*/ 373031 w 256"/>
              <a:gd name="T83" fmla="*/ 175834 h 256"/>
              <a:gd name="T84" fmla="*/ 335235 w 256"/>
              <a:gd name="T85" fmla="*/ 175834 h 256"/>
              <a:gd name="T86" fmla="*/ 338522 w 256"/>
              <a:gd name="T87" fmla="*/ 210344 h 256"/>
              <a:gd name="T88" fmla="*/ 210344 w 256"/>
              <a:gd name="T89" fmla="*/ 338522 h 256"/>
              <a:gd name="T90" fmla="*/ 82165 w 256"/>
              <a:gd name="T91" fmla="*/ 210344 h 256"/>
              <a:gd name="T92" fmla="*/ 85452 w 256"/>
              <a:gd name="T93" fmla="*/ 175834 h 256"/>
              <a:gd name="T94" fmla="*/ 47656 w 256"/>
              <a:gd name="T95" fmla="*/ 175834 h 256"/>
              <a:gd name="T96" fmla="*/ 47656 w 256"/>
              <a:gd name="T97" fmla="*/ 351669 h 256"/>
              <a:gd name="T98" fmla="*/ 69019 w 256"/>
              <a:gd name="T99" fmla="*/ 373032 h 256"/>
              <a:gd name="T100" fmla="*/ 351668 w 256"/>
              <a:gd name="T101" fmla="*/ 373032 h 256"/>
              <a:gd name="T102" fmla="*/ 373031 w 256"/>
              <a:gd name="T103" fmla="*/ 351669 h 256"/>
              <a:gd name="T104" fmla="*/ 373031 w 256"/>
              <a:gd name="T105" fmla="*/ 17583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6" h="256">
                <a:moveTo>
                  <a:pt x="224" y="256"/>
                </a:moveTo>
                <a:cubicBezTo>
                  <a:pt x="32" y="256"/>
                  <a:pt x="32" y="256"/>
                  <a:pt x="32" y="256"/>
                </a:cubicBezTo>
                <a:cubicBezTo>
                  <a:pt x="14" y="256"/>
                  <a:pt x="0" y="242"/>
                  <a:pt x="0" y="224"/>
                </a:cubicBezTo>
                <a:cubicBezTo>
                  <a:pt x="0" y="32"/>
                  <a:pt x="0" y="32"/>
                  <a:pt x="0" y="32"/>
                </a:cubicBezTo>
                <a:cubicBezTo>
                  <a:pt x="0" y="14"/>
                  <a:pt x="14" y="0"/>
                  <a:pt x="32" y="0"/>
                </a:cubicBezTo>
                <a:cubicBezTo>
                  <a:pt x="224" y="0"/>
                  <a:pt x="224" y="0"/>
                  <a:pt x="224" y="0"/>
                </a:cubicBezTo>
                <a:cubicBezTo>
                  <a:pt x="242" y="0"/>
                  <a:pt x="256" y="14"/>
                  <a:pt x="256" y="32"/>
                </a:cubicBezTo>
                <a:cubicBezTo>
                  <a:pt x="256" y="224"/>
                  <a:pt x="256" y="224"/>
                  <a:pt x="256" y="224"/>
                </a:cubicBezTo>
                <a:cubicBezTo>
                  <a:pt x="256" y="242"/>
                  <a:pt x="242" y="256"/>
                  <a:pt x="224" y="256"/>
                </a:cubicBezTo>
                <a:moveTo>
                  <a:pt x="128" y="78"/>
                </a:moveTo>
                <a:cubicBezTo>
                  <a:pt x="108" y="78"/>
                  <a:pt x="91" y="90"/>
                  <a:pt x="83" y="107"/>
                </a:cubicBezTo>
                <a:cubicBezTo>
                  <a:pt x="83" y="107"/>
                  <a:pt x="83" y="107"/>
                  <a:pt x="83" y="107"/>
                </a:cubicBezTo>
                <a:cubicBezTo>
                  <a:pt x="83" y="107"/>
                  <a:pt x="83" y="108"/>
                  <a:pt x="83" y="108"/>
                </a:cubicBezTo>
                <a:cubicBezTo>
                  <a:pt x="82" y="109"/>
                  <a:pt x="82" y="110"/>
                  <a:pt x="81" y="111"/>
                </a:cubicBezTo>
                <a:cubicBezTo>
                  <a:pt x="81" y="111"/>
                  <a:pt x="81" y="112"/>
                  <a:pt x="81" y="113"/>
                </a:cubicBezTo>
                <a:cubicBezTo>
                  <a:pt x="81" y="114"/>
                  <a:pt x="80" y="115"/>
                  <a:pt x="80" y="116"/>
                </a:cubicBezTo>
                <a:cubicBezTo>
                  <a:pt x="80" y="116"/>
                  <a:pt x="80" y="117"/>
                  <a:pt x="80" y="118"/>
                </a:cubicBezTo>
                <a:cubicBezTo>
                  <a:pt x="79" y="119"/>
                  <a:pt x="79" y="120"/>
                  <a:pt x="79" y="121"/>
                </a:cubicBezTo>
                <a:cubicBezTo>
                  <a:pt x="79" y="122"/>
                  <a:pt x="79" y="122"/>
                  <a:pt x="79" y="123"/>
                </a:cubicBezTo>
                <a:cubicBezTo>
                  <a:pt x="79" y="124"/>
                  <a:pt x="78" y="126"/>
                  <a:pt x="78" y="128"/>
                </a:cubicBezTo>
                <a:cubicBezTo>
                  <a:pt x="78" y="155"/>
                  <a:pt x="101" y="178"/>
                  <a:pt x="128" y="178"/>
                </a:cubicBezTo>
                <a:cubicBezTo>
                  <a:pt x="155" y="178"/>
                  <a:pt x="178" y="155"/>
                  <a:pt x="178" y="128"/>
                </a:cubicBezTo>
                <a:cubicBezTo>
                  <a:pt x="178" y="126"/>
                  <a:pt x="177" y="124"/>
                  <a:pt x="177" y="123"/>
                </a:cubicBezTo>
                <a:cubicBezTo>
                  <a:pt x="177" y="122"/>
                  <a:pt x="177" y="122"/>
                  <a:pt x="177" y="121"/>
                </a:cubicBezTo>
                <a:cubicBezTo>
                  <a:pt x="177" y="120"/>
                  <a:pt x="177" y="119"/>
                  <a:pt x="176" y="118"/>
                </a:cubicBezTo>
                <a:cubicBezTo>
                  <a:pt x="176" y="117"/>
                  <a:pt x="176" y="116"/>
                  <a:pt x="176" y="116"/>
                </a:cubicBezTo>
                <a:cubicBezTo>
                  <a:pt x="176" y="115"/>
                  <a:pt x="175" y="114"/>
                  <a:pt x="175" y="113"/>
                </a:cubicBezTo>
                <a:cubicBezTo>
                  <a:pt x="175" y="112"/>
                  <a:pt x="175" y="111"/>
                  <a:pt x="175" y="111"/>
                </a:cubicBezTo>
                <a:cubicBezTo>
                  <a:pt x="174" y="110"/>
                  <a:pt x="174" y="109"/>
                  <a:pt x="173" y="108"/>
                </a:cubicBezTo>
                <a:cubicBezTo>
                  <a:pt x="173" y="108"/>
                  <a:pt x="173" y="107"/>
                  <a:pt x="173" y="107"/>
                </a:cubicBezTo>
                <a:cubicBezTo>
                  <a:pt x="173" y="107"/>
                  <a:pt x="173" y="107"/>
                  <a:pt x="173" y="107"/>
                </a:cubicBezTo>
                <a:cubicBezTo>
                  <a:pt x="165" y="90"/>
                  <a:pt x="148" y="78"/>
                  <a:pt x="128" y="78"/>
                </a:cubicBezTo>
                <a:moveTo>
                  <a:pt x="227" y="42"/>
                </a:moveTo>
                <a:cubicBezTo>
                  <a:pt x="227" y="35"/>
                  <a:pt x="221" y="29"/>
                  <a:pt x="214" y="29"/>
                </a:cubicBezTo>
                <a:cubicBezTo>
                  <a:pt x="189" y="29"/>
                  <a:pt x="189" y="29"/>
                  <a:pt x="189" y="29"/>
                </a:cubicBezTo>
                <a:cubicBezTo>
                  <a:pt x="182" y="29"/>
                  <a:pt x="176" y="35"/>
                  <a:pt x="176" y="42"/>
                </a:cubicBezTo>
                <a:cubicBezTo>
                  <a:pt x="176" y="67"/>
                  <a:pt x="176" y="67"/>
                  <a:pt x="176" y="67"/>
                </a:cubicBezTo>
                <a:cubicBezTo>
                  <a:pt x="176" y="74"/>
                  <a:pt x="182" y="80"/>
                  <a:pt x="189" y="80"/>
                </a:cubicBezTo>
                <a:cubicBezTo>
                  <a:pt x="214" y="80"/>
                  <a:pt x="214" y="80"/>
                  <a:pt x="214" y="80"/>
                </a:cubicBezTo>
                <a:cubicBezTo>
                  <a:pt x="221" y="80"/>
                  <a:pt x="227" y="74"/>
                  <a:pt x="227" y="67"/>
                </a:cubicBezTo>
                <a:lnTo>
                  <a:pt x="227" y="42"/>
                </a:lnTo>
                <a:close/>
                <a:moveTo>
                  <a:pt x="227" y="107"/>
                </a:moveTo>
                <a:cubicBezTo>
                  <a:pt x="204" y="107"/>
                  <a:pt x="204" y="107"/>
                  <a:pt x="204" y="107"/>
                </a:cubicBezTo>
                <a:cubicBezTo>
                  <a:pt x="205" y="114"/>
                  <a:pt x="206" y="121"/>
                  <a:pt x="206" y="128"/>
                </a:cubicBezTo>
                <a:cubicBezTo>
                  <a:pt x="206" y="171"/>
                  <a:pt x="171" y="206"/>
                  <a:pt x="128" y="206"/>
                </a:cubicBezTo>
                <a:cubicBezTo>
                  <a:pt x="85" y="206"/>
                  <a:pt x="50" y="171"/>
                  <a:pt x="50" y="128"/>
                </a:cubicBezTo>
                <a:cubicBezTo>
                  <a:pt x="50" y="121"/>
                  <a:pt x="51" y="114"/>
                  <a:pt x="52" y="107"/>
                </a:cubicBezTo>
                <a:cubicBezTo>
                  <a:pt x="29" y="107"/>
                  <a:pt x="29" y="107"/>
                  <a:pt x="29" y="107"/>
                </a:cubicBezTo>
                <a:cubicBezTo>
                  <a:pt x="29" y="214"/>
                  <a:pt x="29" y="214"/>
                  <a:pt x="29" y="214"/>
                </a:cubicBezTo>
                <a:cubicBezTo>
                  <a:pt x="29" y="221"/>
                  <a:pt x="35" y="227"/>
                  <a:pt x="42" y="227"/>
                </a:cubicBezTo>
                <a:cubicBezTo>
                  <a:pt x="214" y="227"/>
                  <a:pt x="214" y="227"/>
                  <a:pt x="214" y="227"/>
                </a:cubicBezTo>
                <a:cubicBezTo>
                  <a:pt x="221" y="227"/>
                  <a:pt x="227" y="221"/>
                  <a:pt x="227" y="214"/>
                </a:cubicBezTo>
                <a:lnTo>
                  <a:pt x="227" y="107"/>
                </a:lnTo>
                <a:close/>
              </a:path>
            </a:pathLst>
          </a:custGeom>
          <a:solidFill>
            <a:schemeClr val="bg1"/>
          </a:solidFill>
          <a:ln>
            <a:noFill/>
          </a:ln>
        </p:spPr>
        <p:txBody>
          <a:bodyPr/>
          <a:lstStyle/>
          <a:p>
            <a:endParaRPr lang="en-US" dirty="0"/>
          </a:p>
        </p:txBody>
      </p:sp>
      <p:sp>
        <p:nvSpPr>
          <p:cNvPr id="29" name="Freeform 18"/>
          <p:cNvSpPr>
            <a:spLocks/>
          </p:cNvSpPr>
          <p:nvPr/>
        </p:nvSpPr>
        <p:spPr bwMode="auto">
          <a:xfrm>
            <a:off x="3296968" y="5304399"/>
            <a:ext cx="97744" cy="210465"/>
          </a:xfrm>
          <a:custGeom>
            <a:avLst/>
            <a:gdLst>
              <a:gd name="T0" fmla="*/ 196850 w 120"/>
              <a:gd name="T1" fmla="*/ 3286 h 258"/>
              <a:gd name="T2" fmla="*/ 196850 w 120"/>
              <a:gd name="T3" fmla="*/ 70644 h 258"/>
              <a:gd name="T4" fmla="*/ 134514 w 120"/>
              <a:gd name="T5" fmla="*/ 85430 h 258"/>
              <a:gd name="T6" fmla="*/ 131233 w 120"/>
              <a:gd name="T7" fmla="*/ 147859 h 258"/>
              <a:gd name="T8" fmla="*/ 196850 w 120"/>
              <a:gd name="T9" fmla="*/ 147859 h 258"/>
              <a:gd name="T10" fmla="*/ 183727 w 120"/>
              <a:gd name="T11" fmla="*/ 213574 h 258"/>
              <a:gd name="T12" fmla="*/ 131233 w 120"/>
              <a:gd name="T13" fmla="*/ 213574 h 258"/>
              <a:gd name="T14" fmla="*/ 131233 w 120"/>
              <a:gd name="T15" fmla="*/ 423862 h 258"/>
              <a:gd name="T16" fmla="*/ 39370 w 120"/>
              <a:gd name="T17" fmla="*/ 423862 h 258"/>
              <a:gd name="T18" fmla="*/ 39370 w 120"/>
              <a:gd name="T19" fmla="*/ 213574 h 258"/>
              <a:gd name="T20" fmla="*/ 0 w 120"/>
              <a:gd name="T21" fmla="*/ 213574 h 258"/>
              <a:gd name="T22" fmla="*/ 0 w 120"/>
              <a:gd name="T23" fmla="*/ 147859 h 258"/>
              <a:gd name="T24" fmla="*/ 39370 w 120"/>
              <a:gd name="T25" fmla="*/ 147859 h 258"/>
              <a:gd name="T26" fmla="*/ 65617 w 120"/>
              <a:gd name="T27" fmla="*/ 27929 h 258"/>
              <a:gd name="T28" fmla="*/ 196850 w 120"/>
              <a:gd name="T29" fmla="*/ 3286 h 2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a:noFill/>
          </a:ln>
        </p:spPr>
        <p:txBody>
          <a:bodyPr/>
          <a:lstStyle/>
          <a:p>
            <a:endParaRPr lang="en-US" dirty="0"/>
          </a:p>
        </p:txBody>
      </p:sp>
      <p:sp>
        <p:nvSpPr>
          <p:cNvPr id="30" name="Rectangle 29"/>
          <p:cNvSpPr/>
          <p:nvPr/>
        </p:nvSpPr>
        <p:spPr>
          <a:xfrm>
            <a:off x="3368001" y="5250035"/>
            <a:ext cx="1209296" cy="299184"/>
          </a:xfrm>
          <a:prstGeom prst="rect">
            <a:avLst/>
          </a:prstGeom>
        </p:spPr>
        <p:txBody>
          <a:bodyPr wrap="square">
            <a:spAutoFit/>
          </a:bodyPr>
          <a:lstStyle/>
          <a:p>
            <a:pPr>
              <a:lnSpc>
                <a:spcPct val="120000"/>
              </a:lnSpc>
            </a:pPr>
            <a:r>
              <a:rPr lang="en-US" sz="1200" dirty="0">
                <a:solidFill>
                  <a:schemeClr val="bg1"/>
                </a:solidFill>
                <a:latin typeface="+mj-lt"/>
                <a:cs typeface="Segoe UI Light" panose="020B0502040204020203" pitchFamily="34" charset="0"/>
              </a:rPr>
              <a:t>User Name</a:t>
            </a:r>
            <a:endParaRPr lang="id-ID" sz="1200" dirty="0">
              <a:solidFill>
                <a:schemeClr val="bg1"/>
              </a:solidFill>
              <a:latin typeface="+mj-lt"/>
              <a:cs typeface="Segoe UI Light" panose="020B0502040204020203" pitchFamily="34" charset="0"/>
            </a:endParaRPr>
          </a:p>
        </p:txBody>
      </p:sp>
      <p:sp>
        <p:nvSpPr>
          <p:cNvPr id="31" name="Rectangle 30"/>
          <p:cNvSpPr/>
          <p:nvPr/>
        </p:nvSpPr>
        <p:spPr>
          <a:xfrm>
            <a:off x="4886704" y="5247261"/>
            <a:ext cx="1247395" cy="299184"/>
          </a:xfrm>
          <a:prstGeom prst="rect">
            <a:avLst/>
          </a:prstGeom>
        </p:spPr>
        <p:txBody>
          <a:bodyPr wrap="square">
            <a:spAutoFit/>
          </a:bodyPr>
          <a:lstStyle/>
          <a:p>
            <a:pPr>
              <a:lnSpc>
                <a:spcPct val="120000"/>
              </a:lnSpc>
            </a:pPr>
            <a:r>
              <a:rPr lang="en-US" sz="1200" dirty="0">
                <a:solidFill>
                  <a:schemeClr val="bg1"/>
                </a:solidFill>
                <a:latin typeface="+mj-lt"/>
                <a:cs typeface="Segoe UI Light" panose="020B0502040204020203" pitchFamily="34" charset="0"/>
              </a:rPr>
              <a:t>@username</a:t>
            </a:r>
            <a:endParaRPr lang="id-ID" sz="1200" dirty="0">
              <a:solidFill>
                <a:schemeClr val="bg1"/>
              </a:solidFill>
              <a:latin typeface="+mj-lt"/>
              <a:cs typeface="Segoe UI Light" panose="020B0502040204020203" pitchFamily="34" charset="0"/>
            </a:endParaRPr>
          </a:p>
        </p:txBody>
      </p:sp>
      <p:sp>
        <p:nvSpPr>
          <p:cNvPr id="32" name="Rectangle 31"/>
          <p:cNvSpPr/>
          <p:nvPr/>
        </p:nvSpPr>
        <p:spPr>
          <a:xfrm>
            <a:off x="9347095" y="2397338"/>
            <a:ext cx="2435151" cy="506036"/>
          </a:xfrm>
          <a:prstGeom prst="rect">
            <a:avLst/>
          </a:prstGeom>
        </p:spPr>
        <p:txBody>
          <a:bodyPr wrap="square">
            <a:spAutoFit/>
          </a:bodyPr>
          <a:lstStyle/>
          <a:p>
            <a:pPr>
              <a:lnSpc>
                <a:spcPct val="120000"/>
              </a:lnSpc>
            </a:pPr>
            <a:r>
              <a:rPr lang="en-US" sz="2400" dirty="0">
                <a:solidFill>
                  <a:schemeClr val="bg1"/>
                </a:solidFill>
                <a:latin typeface="+mj-lt"/>
                <a:cs typeface="Open Sans Light" panose="020B0306030504020204" pitchFamily="34" charset="0"/>
              </a:rPr>
              <a:t>Angela Steven</a:t>
            </a:r>
          </a:p>
        </p:txBody>
      </p:sp>
      <p:sp>
        <p:nvSpPr>
          <p:cNvPr id="33" name="Rectangle 32"/>
          <p:cNvSpPr/>
          <p:nvPr/>
        </p:nvSpPr>
        <p:spPr>
          <a:xfrm>
            <a:off x="9361957" y="3003375"/>
            <a:ext cx="2420290" cy="2160591"/>
          </a:xfrm>
          <a:prstGeom prst="rect">
            <a:avLst/>
          </a:prstGeom>
        </p:spPr>
        <p:txBody>
          <a:bodyPr wrap="square">
            <a:spAutoFit/>
          </a:bodyPr>
          <a:lstStyle/>
          <a:p>
            <a:pPr>
              <a:lnSpc>
                <a:spcPct val="120000"/>
              </a:lnSpc>
            </a:pPr>
            <a:r>
              <a:rPr lang="id-ID" sz="16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a:t>
            </a:r>
          </a:p>
        </p:txBody>
      </p:sp>
      <p:sp>
        <p:nvSpPr>
          <p:cNvPr id="34" name="Freeform 15"/>
          <p:cNvSpPr>
            <a:spLocks noEditPoints="1"/>
          </p:cNvSpPr>
          <p:nvPr/>
        </p:nvSpPr>
        <p:spPr bwMode="auto">
          <a:xfrm>
            <a:off x="10746911" y="5303842"/>
            <a:ext cx="208137" cy="208138"/>
          </a:xfrm>
          <a:custGeom>
            <a:avLst/>
            <a:gdLst>
              <a:gd name="T0" fmla="*/ 368101 w 256"/>
              <a:gd name="T1" fmla="*/ 420688 h 256"/>
              <a:gd name="T2" fmla="*/ 52586 w 256"/>
              <a:gd name="T3" fmla="*/ 420688 h 256"/>
              <a:gd name="T4" fmla="*/ 0 w 256"/>
              <a:gd name="T5" fmla="*/ 368102 h 256"/>
              <a:gd name="T6" fmla="*/ 0 w 256"/>
              <a:gd name="T7" fmla="*/ 52586 h 256"/>
              <a:gd name="T8" fmla="*/ 52586 w 256"/>
              <a:gd name="T9" fmla="*/ 0 h 256"/>
              <a:gd name="T10" fmla="*/ 368101 w 256"/>
              <a:gd name="T11" fmla="*/ 0 h 256"/>
              <a:gd name="T12" fmla="*/ 420687 w 256"/>
              <a:gd name="T13" fmla="*/ 52586 h 256"/>
              <a:gd name="T14" fmla="*/ 420687 w 256"/>
              <a:gd name="T15" fmla="*/ 368102 h 256"/>
              <a:gd name="T16" fmla="*/ 368101 w 256"/>
              <a:gd name="T17" fmla="*/ 420688 h 256"/>
              <a:gd name="T18" fmla="*/ 210344 w 256"/>
              <a:gd name="T19" fmla="*/ 128178 h 256"/>
              <a:gd name="T20" fmla="*/ 136395 w 256"/>
              <a:gd name="T21" fmla="*/ 175834 h 256"/>
              <a:gd name="T22" fmla="*/ 136395 w 256"/>
              <a:gd name="T23" fmla="*/ 175834 h 256"/>
              <a:gd name="T24" fmla="*/ 136395 w 256"/>
              <a:gd name="T25" fmla="*/ 177478 h 256"/>
              <a:gd name="T26" fmla="*/ 133108 w 256"/>
              <a:gd name="T27" fmla="*/ 182408 h 256"/>
              <a:gd name="T28" fmla="*/ 133108 w 256"/>
              <a:gd name="T29" fmla="*/ 185694 h 256"/>
              <a:gd name="T30" fmla="*/ 131465 w 256"/>
              <a:gd name="T31" fmla="*/ 190624 h 256"/>
              <a:gd name="T32" fmla="*/ 131465 w 256"/>
              <a:gd name="T33" fmla="*/ 193911 h 256"/>
              <a:gd name="T34" fmla="*/ 129821 w 256"/>
              <a:gd name="T35" fmla="*/ 198841 h 256"/>
              <a:gd name="T36" fmla="*/ 129821 w 256"/>
              <a:gd name="T37" fmla="*/ 202127 h 256"/>
              <a:gd name="T38" fmla="*/ 128178 w 256"/>
              <a:gd name="T39" fmla="*/ 210344 h 256"/>
              <a:gd name="T40" fmla="*/ 210344 w 256"/>
              <a:gd name="T41" fmla="*/ 292510 h 256"/>
              <a:gd name="T42" fmla="*/ 292509 w 256"/>
              <a:gd name="T43" fmla="*/ 210344 h 256"/>
              <a:gd name="T44" fmla="*/ 290866 w 256"/>
              <a:gd name="T45" fmla="*/ 202127 h 256"/>
              <a:gd name="T46" fmla="*/ 290866 w 256"/>
              <a:gd name="T47" fmla="*/ 198841 h 256"/>
              <a:gd name="T48" fmla="*/ 289222 w 256"/>
              <a:gd name="T49" fmla="*/ 193911 h 256"/>
              <a:gd name="T50" fmla="*/ 289222 w 256"/>
              <a:gd name="T51" fmla="*/ 190624 h 256"/>
              <a:gd name="T52" fmla="*/ 287579 w 256"/>
              <a:gd name="T53" fmla="*/ 185694 h 256"/>
              <a:gd name="T54" fmla="*/ 287579 w 256"/>
              <a:gd name="T55" fmla="*/ 182408 h 256"/>
              <a:gd name="T56" fmla="*/ 284292 w 256"/>
              <a:gd name="T57" fmla="*/ 177478 h 256"/>
              <a:gd name="T58" fmla="*/ 284292 w 256"/>
              <a:gd name="T59" fmla="*/ 175834 h 256"/>
              <a:gd name="T60" fmla="*/ 284292 w 256"/>
              <a:gd name="T61" fmla="*/ 175834 h 256"/>
              <a:gd name="T62" fmla="*/ 210344 w 256"/>
              <a:gd name="T63" fmla="*/ 128178 h 256"/>
              <a:gd name="T64" fmla="*/ 373031 w 256"/>
              <a:gd name="T65" fmla="*/ 69019 h 256"/>
              <a:gd name="T66" fmla="*/ 351668 w 256"/>
              <a:gd name="T67" fmla="*/ 47656 h 256"/>
              <a:gd name="T68" fmla="*/ 310585 w 256"/>
              <a:gd name="T69" fmla="*/ 47656 h 256"/>
              <a:gd name="T70" fmla="*/ 289222 w 256"/>
              <a:gd name="T71" fmla="*/ 69019 h 256"/>
              <a:gd name="T72" fmla="*/ 289222 w 256"/>
              <a:gd name="T73" fmla="*/ 110102 h 256"/>
              <a:gd name="T74" fmla="*/ 310585 w 256"/>
              <a:gd name="T75" fmla="*/ 131465 h 256"/>
              <a:gd name="T76" fmla="*/ 351668 w 256"/>
              <a:gd name="T77" fmla="*/ 131465 h 256"/>
              <a:gd name="T78" fmla="*/ 373031 w 256"/>
              <a:gd name="T79" fmla="*/ 110102 h 256"/>
              <a:gd name="T80" fmla="*/ 373031 w 256"/>
              <a:gd name="T81" fmla="*/ 69019 h 256"/>
              <a:gd name="T82" fmla="*/ 373031 w 256"/>
              <a:gd name="T83" fmla="*/ 175834 h 256"/>
              <a:gd name="T84" fmla="*/ 335235 w 256"/>
              <a:gd name="T85" fmla="*/ 175834 h 256"/>
              <a:gd name="T86" fmla="*/ 338522 w 256"/>
              <a:gd name="T87" fmla="*/ 210344 h 256"/>
              <a:gd name="T88" fmla="*/ 210344 w 256"/>
              <a:gd name="T89" fmla="*/ 338522 h 256"/>
              <a:gd name="T90" fmla="*/ 82165 w 256"/>
              <a:gd name="T91" fmla="*/ 210344 h 256"/>
              <a:gd name="T92" fmla="*/ 85452 w 256"/>
              <a:gd name="T93" fmla="*/ 175834 h 256"/>
              <a:gd name="T94" fmla="*/ 47656 w 256"/>
              <a:gd name="T95" fmla="*/ 175834 h 256"/>
              <a:gd name="T96" fmla="*/ 47656 w 256"/>
              <a:gd name="T97" fmla="*/ 351669 h 256"/>
              <a:gd name="T98" fmla="*/ 69019 w 256"/>
              <a:gd name="T99" fmla="*/ 373032 h 256"/>
              <a:gd name="T100" fmla="*/ 351668 w 256"/>
              <a:gd name="T101" fmla="*/ 373032 h 256"/>
              <a:gd name="T102" fmla="*/ 373031 w 256"/>
              <a:gd name="T103" fmla="*/ 351669 h 256"/>
              <a:gd name="T104" fmla="*/ 373031 w 256"/>
              <a:gd name="T105" fmla="*/ 17583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6" h="256">
                <a:moveTo>
                  <a:pt x="224" y="256"/>
                </a:moveTo>
                <a:cubicBezTo>
                  <a:pt x="32" y="256"/>
                  <a:pt x="32" y="256"/>
                  <a:pt x="32" y="256"/>
                </a:cubicBezTo>
                <a:cubicBezTo>
                  <a:pt x="14" y="256"/>
                  <a:pt x="0" y="242"/>
                  <a:pt x="0" y="224"/>
                </a:cubicBezTo>
                <a:cubicBezTo>
                  <a:pt x="0" y="32"/>
                  <a:pt x="0" y="32"/>
                  <a:pt x="0" y="32"/>
                </a:cubicBezTo>
                <a:cubicBezTo>
                  <a:pt x="0" y="14"/>
                  <a:pt x="14" y="0"/>
                  <a:pt x="32" y="0"/>
                </a:cubicBezTo>
                <a:cubicBezTo>
                  <a:pt x="224" y="0"/>
                  <a:pt x="224" y="0"/>
                  <a:pt x="224" y="0"/>
                </a:cubicBezTo>
                <a:cubicBezTo>
                  <a:pt x="242" y="0"/>
                  <a:pt x="256" y="14"/>
                  <a:pt x="256" y="32"/>
                </a:cubicBezTo>
                <a:cubicBezTo>
                  <a:pt x="256" y="224"/>
                  <a:pt x="256" y="224"/>
                  <a:pt x="256" y="224"/>
                </a:cubicBezTo>
                <a:cubicBezTo>
                  <a:pt x="256" y="242"/>
                  <a:pt x="242" y="256"/>
                  <a:pt x="224" y="256"/>
                </a:cubicBezTo>
                <a:moveTo>
                  <a:pt x="128" y="78"/>
                </a:moveTo>
                <a:cubicBezTo>
                  <a:pt x="108" y="78"/>
                  <a:pt x="91" y="90"/>
                  <a:pt x="83" y="107"/>
                </a:cubicBezTo>
                <a:cubicBezTo>
                  <a:pt x="83" y="107"/>
                  <a:pt x="83" y="107"/>
                  <a:pt x="83" y="107"/>
                </a:cubicBezTo>
                <a:cubicBezTo>
                  <a:pt x="83" y="107"/>
                  <a:pt x="83" y="108"/>
                  <a:pt x="83" y="108"/>
                </a:cubicBezTo>
                <a:cubicBezTo>
                  <a:pt x="82" y="109"/>
                  <a:pt x="82" y="110"/>
                  <a:pt x="81" y="111"/>
                </a:cubicBezTo>
                <a:cubicBezTo>
                  <a:pt x="81" y="111"/>
                  <a:pt x="81" y="112"/>
                  <a:pt x="81" y="113"/>
                </a:cubicBezTo>
                <a:cubicBezTo>
                  <a:pt x="81" y="114"/>
                  <a:pt x="80" y="115"/>
                  <a:pt x="80" y="116"/>
                </a:cubicBezTo>
                <a:cubicBezTo>
                  <a:pt x="80" y="116"/>
                  <a:pt x="80" y="117"/>
                  <a:pt x="80" y="118"/>
                </a:cubicBezTo>
                <a:cubicBezTo>
                  <a:pt x="79" y="119"/>
                  <a:pt x="79" y="120"/>
                  <a:pt x="79" y="121"/>
                </a:cubicBezTo>
                <a:cubicBezTo>
                  <a:pt x="79" y="122"/>
                  <a:pt x="79" y="122"/>
                  <a:pt x="79" y="123"/>
                </a:cubicBezTo>
                <a:cubicBezTo>
                  <a:pt x="79" y="124"/>
                  <a:pt x="78" y="126"/>
                  <a:pt x="78" y="128"/>
                </a:cubicBezTo>
                <a:cubicBezTo>
                  <a:pt x="78" y="155"/>
                  <a:pt x="101" y="178"/>
                  <a:pt x="128" y="178"/>
                </a:cubicBezTo>
                <a:cubicBezTo>
                  <a:pt x="155" y="178"/>
                  <a:pt x="178" y="155"/>
                  <a:pt x="178" y="128"/>
                </a:cubicBezTo>
                <a:cubicBezTo>
                  <a:pt x="178" y="126"/>
                  <a:pt x="177" y="124"/>
                  <a:pt x="177" y="123"/>
                </a:cubicBezTo>
                <a:cubicBezTo>
                  <a:pt x="177" y="122"/>
                  <a:pt x="177" y="122"/>
                  <a:pt x="177" y="121"/>
                </a:cubicBezTo>
                <a:cubicBezTo>
                  <a:pt x="177" y="120"/>
                  <a:pt x="177" y="119"/>
                  <a:pt x="176" y="118"/>
                </a:cubicBezTo>
                <a:cubicBezTo>
                  <a:pt x="176" y="117"/>
                  <a:pt x="176" y="116"/>
                  <a:pt x="176" y="116"/>
                </a:cubicBezTo>
                <a:cubicBezTo>
                  <a:pt x="176" y="115"/>
                  <a:pt x="175" y="114"/>
                  <a:pt x="175" y="113"/>
                </a:cubicBezTo>
                <a:cubicBezTo>
                  <a:pt x="175" y="112"/>
                  <a:pt x="175" y="111"/>
                  <a:pt x="175" y="111"/>
                </a:cubicBezTo>
                <a:cubicBezTo>
                  <a:pt x="174" y="110"/>
                  <a:pt x="174" y="109"/>
                  <a:pt x="173" y="108"/>
                </a:cubicBezTo>
                <a:cubicBezTo>
                  <a:pt x="173" y="108"/>
                  <a:pt x="173" y="107"/>
                  <a:pt x="173" y="107"/>
                </a:cubicBezTo>
                <a:cubicBezTo>
                  <a:pt x="173" y="107"/>
                  <a:pt x="173" y="107"/>
                  <a:pt x="173" y="107"/>
                </a:cubicBezTo>
                <a:cubicBezTo>
                  <a:pt x="165" y="90"/>
                  <a:pt x="148" y="78"/>
                  <a:pt x="128" y="78"/>
                </a:cubicBezTo>
                <a:moveTo>
                  <a:pt x="227" y="42"/>
                </a:moveTo>
                <a:cubicBezTo>
                  <a:pt x="227" y="35"/>
                  <a:pt x="221" y="29"/>
                  <a:pt x="214" y="29"/>
                </a:cubicBezTo>
                <a:cubicBezTo>
                  <a:pt x="189" y="29"/>
                  <a:pt x="189" y="29"/>
                  <a:pt x="189" y="29"/>
                </a:cubicBezTo>
                <a:cubicBezTo>
                  <a:pt x="182" y="29"/>
                  <a:pt x="176" y="35"/>
                  <a:pt x="176" y="42"/>
                </a:cubicBezTo>
                <a:cubicBezTo>
                  <a:pt x="176" y="67"/>
                  <a:pt x="176" y="67"/>
                  <a:pt x="176" y="67"/>
                </a:cubicBezTo>
                <a:cubicBezTo>
                  <a:pt x="176" y="74"/>
                  <a:pt x="182" y="80"/>
                  <a:pt x="189" y="80"/>
                </a:cubicBezTo>
                <a:cubicBezTo>
                  <a:pt x="214" y="80"/>
                  <a:pt x="214" y="80"/>
                  <a:pt x="214" y="80"/>
                </a:cubicBezTo>
                <a:cubicBezTo>
                  <a:pt x="221" y="80"/>
                  <a:pt x="227" y="74"/>
                  <a:pt x="227" y="67"/>
                </a:cubicBezTo>
                <a:lnTo>
                  <a:pt x="227" y="42"/>
                </a:lnTo>
                <a:close/>
                <a:moveTo>
                  <a:pt x="227" y="107"/>
                </a:moveTo>
                <a:cubicBezTo>
                  <a:pt x="204" y="107"/>
                  <a:pt x="204" y="107"/>
                  <a:pt x="204" y="107"/>
                </a:cubicBezTo>
                <a:cubicBezTo>
                  <a:pt x="205" y="114"/>
                  <a:pt x="206" y="121"/>
                  <a:pt x="206" y="128"/>
                </a:cubicBezTo>
                <a:cubicBezTo>
                  <a:pt x="206" y="171"/>
                  <a:pt x="171" y="206"/>
                  <a:pt x="128" y="206"/>
                </a:cubicBezTo>
                <a:cubicBezTo>
                  <a:pt x="85" y="206"/>
                  <a:pt x="50" y="171"/>
                  <a:pt x="50" y="128"/>
                </a:cubicBezTo>
                <a:cubicBezTo>
                  <a:pt x="50" y="121"/>
                  <a:pt x="51" y="114"/>
                  <a:pt x="52" y="107"/>
                </a:cubicBezTo>
                <a:cubicBezTo>
                  <a:pt x="29" y="107"/>
                  <a:pt x="29" y="107"/>
                  <a:pt x="29" y="107"/>
                </a:cubicBezTo>
                <a:cubicBezTo>
                  <a:pt x="29" y="214"/>
                  <a:pt x="29" y="214"/>
                  <a:pt x="29" y="214"/>
                </a:cubicBezTo>
                <a:cubicBezTo>
                  <a:pt x="29" y="221"/>
                  <a:pt x="35" y="227"/>
                  <a:pt x="42" y="227"/>
                </a:cubicBezTo>
                <a:cubicBezTo>
                  <a:pt x="214" y="227"/>
                  <a:pt x="214" y="227"/>
                  <a:pt x="214" y="227"/>
                </a:cubicBezTo>
                <a:cubicBezTo>
                  <a:pt x="221" y="227"/>
                  <a:pt x="227" y="221"/>
                  <a:pt x="227" y="214"/>
                </a:cubicBezTo>
                <a:lnTo>
                  <a:pt x="227" y="107"/>
                </a:lnTo>
                <a:close/>
              </a:path>
            </a:pathLst>
          </a:custGeom>
          <a:solidFill>
            <a:schemeClr val="bg1"/>
          </a:solidFill>
          <a:ln>
            <a:noFill/>
          </a:ln>
        </p:spPr>
        <p:txBody>
          <a:bodyPr/>
          <a:lstStyle/>
          <a:p>
            <a:endParaRPr lang="en-US" dirty="0"/>
          </a:p>
        </p:txBody>
      </p:sp>
      <p:sp>
        <p:nvSpPr>
          <p:cNvPr id="35" name="Freeform 18"/>
          <p:cNvSpPr>
            <a:spLocks/>
          </p:cNvSpPr>
          <p:nvPr/>
        </p:nvSpPr>
        <p:spPr bwMode="auto">
          <a:xfrm>
            <a:off x="9347754" y="5301515"/>
            <a:ext cx="97744" cy="210465"/>
          </a:xfrm>
          <a:custGeom>
            <a:avLst/>
            <a:gdLst>
              <a:gd name="T0" fmla="*/ 196850 w 120"/>
              <a:gd name="T1" fmla="*/ 3286 h 258"/>
              <a:gd name="T2" fmla="*/ 196850 w 120"/>
              <a:gd name="T3" fmla="*/ 70644 h 258"/>
              <a:gd name="T4" fmla="*/ 134514 w 120"/>
              <a:gd name="T5" fmla="*/ 85430 h 258"/>
              <a:gd name="T6" fmla="*/ 131233 w 120"/>
              <a:gd name="T7" fmla="*/ 147859 h 258"/>
              <a:gd name="T8" fmla="*/ 196850 w 120"/>
              <a:gd name="T9" fmla="*/ 147859 h 258"/>
              <a:gd name="T10" fmla="*/ 183727 w 120"/>
              <a:gd name="T11" fmla="*/ 213574 h 258"/>
              <a:gd name="T12" fmla="*/ 131233 w 120"/>
              <a:gd name="T13" fmla="*/ 213574 h 258"/>
              <a:gd name="T14" fmla="*/ 131233 w 120"/>
              <a:gd name="T15" fmla="*/ 423862 h 258"/>
              <a:gd name="T16" fmla="*/ 39370 w 120"/>
              <a:gd name="T17" fmla="*/ 423862 h 258"/>
              <a:gd name="T18" fmla="*/ 39370 w 120"/>
              <a:gd name="T19" fmla="*/ 213574 h 258"/>
              <a:gd name="T20" fmla="*/ 0 w 120"/>
              <a:gd name="T21" fmla="*/ 213574 h 258"/>
              <a:gd name="T22" fmla="*/ 0 w 120"/>
              <a:gd name="T23" fmla="*/ 147859 h 258"/>
              <a:gd name="T24" fmla="*/ 39370 w 120"/>
              <a:gd name="T25" fmla="*/ 147859 h 258"/>
              <a:gd name="T26" fmla="*/ 65617 w 120"/>
              <a:gd name="T27" fmla="*/ 27929 h 258"/>
              <a:gd name="T28" fmla="*/ 196850 w 120"/>
              <a:gd name="T29" fmla="*/ 3286 h 2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a:noFill/>
          </a:ln>
        </p:spPr>
        <p:txBody>
          <a:bodyPr/>
          <a:lstStyle/>
          <a:p>
            <a:endParaRPr lang="en-US" dirty="0"/>
          </a:p>
        </p:txBody>
      </p:sp>
      <p:sp>
        <p:nvSpPr>
          <p:cNvPr id="36" name="Rectangle 35"/>
          <p:cNvSpPr/>
          <p:nvPr/>
        </p:nvSpPr>
        <p:spPr>
          <a:xfrm>
            <a:off x="9418787" y="5247151"/>
            <a:ext cx="1209296" cy="299184"/>
          </a:xfrm>
          <a:prstGeom prst="rect">
            <a:avLst/>
          </a:prstGeom>
        </p:spPr>
        <p:txBody>
          <a:bodyPr wrap="square">
            <a:spAutoFit/>
          </a:bodyPr>
          <a:lstStyle/>
          <a:p>
            <a:pPr>
              <a:lnSpc>
                <a:spcPct val="120000"/>
              </a:lnSpc>
            </a:pPr>
            <a:r>
              <a:rPr lang="en-US" sz="1200" dirty="0">
                <a:solidFill>
                  <a:schemeClr val="bg1"/>
                </a:solidFill>
                <a:latin typeface="+mj-lt"/>
                <a:cs typeface="Segoe UI Light" panose="020B0502040204020203" pitchFamily="34" charset="0"/>
              </a:rPr>
              <a:t>User Name</a:t>
            </a:r>
            <a:endParaRPr lang="id-ID" sz="1200" dirty="0">
              <a:solidFill>
                <a:schemeClr val="bg1"/>
              </a:solidFill>
              <a:latin typeface="+mj-lt"/>
              <a:cs typeface="Segoe UI Light" panose="020B0502040204020203" pitchFamily="34" charset="0"/>
            </a:endParaRPr>
          </a:p>
        </p:txBody>
      </p:sp>
      <p:sp>
        <p:nvSpPr>
          <p:cNvPr id="37" name="Rectangle 36"/>
          <p:cNvSpPr/>
          <p:nvPr/>
        </p:nvSpPr>
        <p:spPr>
          <a:xfrm>
            <a:off x="10937490" y="5244377"/>
            <a:ext cx="1247395" cy="299184"/>
          </a:xfrm>
          <a:prstGeom prst="rect">
            <a:avLst/>
          </a:prstGeom>
        </p:spPr>
        <p:txBody>
          <a:bodyPr wrap="square">
            <a:spAutoFit/>
          </a:bodyPr>
          <a:lstStyle/>
          <a:p>
            <a:pPr>
              <a:lnSpc>
                <a:spcPct val="120000"/>
              </a:lnSpc>
            </a:pPr>
            <a:r>
              <a:rPr lang="en-US" sz="1200" dirty="0">
                <a:solidFill>
                  <a:schemeClr val="bg1"/>
                </a:solidFill>
                <a:latin typeface="+mj-lt"/>
                <a:cs typeface="Segoe UI Light" panose="020B0502040204020203" pitchFamily="34" charset="0"/>
              </a:rPr>
              <a:t>@username</a:t>
            </a:r>
            <a:endParaRPr lang="id-ID" sz="1200" dirty="0">
              <a:solidFill>
                <a:schemeClr val="bg1"/>
              </a:solidFill>
              <a:latin typeface="+mj-lt"/>
              <a:cs typeface="Segoe UI Light" panose="020B0502040204020203" pitchFamily="34" charset="0"/>
            </a:endParaRPr>
          </a:p>
        </p:txBody>
      </p:sp>
      <p:sp>
        <p:nvSpPr>
          <p:cNvPr id="28" name="Oval 27">
            <a:extLst>
              <a:ext uri="{FF2B5EF4-FFF2-40B4-BE49-F238E27FC236}">
                <a16:creationId xmlns:a16="http://schemas.microsoft.com/office/drawing/2014/main" id="{9D1C48C0-E51B-4468-A11C-668263C84C26}"/>
              </a:ext>
            </a:extLst>
          </p:cNvPr>
          <p:cNvSpPr/>
          <p:nvPr/>
        </p:nvSpPr>
        <p:spPr>
          <a:xfrm>
            <a:off x="2316553" y="435937"/>
            <a:ext cx="1662852" cy="1662850"/>
          </a:xfrm>
          <a:prstGeom prst="ellipse">
            <a:avLst/>
          </a:prstGeom>
          <a:solidFill>
            <a:schemeClr val="accent1"/>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endParaRPr lang="en-US" sz="2000" dirty="0">
              <a:latin typeface="Rubik Medium" panose="00000600000000000000" pitchFamily="2" charset="-79"/>
            </a:endParaRPr>
          </a:p>
        </p:txBody>
      </p:sp>
      <p:sp>
        <p:nvSpPr>
          <p:cNvPr id="38" name="Rectangle 37">
            <a:extLst>
              <a:ext uri="{FF2B5EF4-FFF2-40B4-BE49-F238E27FC236}">
                <a16:creationId xmlns:a16="http://schemas.microsoft.com/office/drawing/2014/main" id="{F6933FFF-A156-4199-80D4-EC05F245DD56}"/>
              </a:ext>
            </a:extLst>
          </p:cNvPr>
          <p:cNvSpPr/>
          <p:nvPr/>
        </p:nvSpPr>
        <p:spPr>
          <a:xfrm>
            <a:off x="2079702" y="1068910"/>
            <a:ext cx="2142650" cy="396904"/>
          </a:xfrm>
          <a:prstGeom prst="rect">
            <a:avLst/>
          </a:prstGeom>
        </p:spPr>
        <p:txBody>
          <a:bodyPr wrap="square">
            <a:spAutoFit/>
          </a:bodyPr>
          <a:lstStyle/>
          <a:p>
            <a:pPr algn="ctr">
              <a:lnSpc>
                <a:spcPct val="120000"/>
              </a:lnSpc>
            </a:pPr>
            <a:r>
              <a:rPr lang="en-US" dirty="0">
                <a:solidFill>
                  <a:schemeClr val="bg1"/>
                </a:solidFill>
                <a:latin typeface="+mj-lt"/>
                <a:cs typeface="Open Sans Light" panose="020B0306030504020204" pitchFamily="34" charset="0"/>
              </a:rPr>
              <a:t>Programmer</a:t>
            </a:r>
          </a:p>
        </p:txBody>
      </p:sp>
      <p:sp>
        <p:nvSpPr>
          <p:cNvPr id="40" name="Oval 39">
            <a:extLst>
              <a:ext uri="{FF2B5EF4-FFF2-40B4-BE49-F238E27FC236}">
                <a16:creationId xmlns:a16="http://schemas.microsoft.com/office/drawing/2014/main" id="{7F41C582-44D6-48A0-AF21-D95A3AC6E1CD}"/>
              </a:ext>
            </a:extLst>
          </p:cNvPr>
          <p:cNvSpPr/>
          <p:nvPr/>
        </p:nvSpPr>
        <p:spPr>
          <a:xfrm>
            <a:off x="8398591" y="435937"/>
            <a:ext cx="1662852" cy="1662850"/>
          </a:xfrm>
          <a:prstGeom prst="ellipse">
            <a:avLst/>
          </a:prstGeom>
          <a:solidFill>
            <a:schemeClr val="accent2"/>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endParaRPr lang="en-US" sz="2000" dirty="0">
              <a:latin typeface="Rubik Medium" panose="00000600000000000000" pitchFamily="2" charset="-79"/>
            </a:endParaRPr>
          </a:p>
        </p:txBody>
      </p:sp>
      <p:sp>
        <p:nvSpPr>
          <p:cNvPr id="41" name="Rectangle 40">
            <a:extLst>
              <a:ext uri="{FF2B5EF4-FFF2-40B4-BE49-F238E27FC236}">
                <a16:creationId xmlns:a16="http://schemas.microsoft.com/office/drawing/2014/main" id="{1F0EE1DA-9F38-4BA6-A0E1-38B6AABA5567}"/>
              </a:ext>
            </a:extLst>
          </p:cNvPr>
          <p:cNvSpPr/>
          <p:nvPr/>
        </p:nvSpPr>
        <p:spPr>
          <a:xfrm>
            <a:off x="8161740" y="1068910"/>
            <a:ext cx="2142650" cy="396904"/>
          </a:xfrm>
          <a:prstGeom prst="rect">
            <a:avLst/>
          </a:prstGeom>
        </p:spPr>
        <p:txBody>
          <a:bodyPr wrap="square">
            <a:spAutoFit/>
          </a:bodyPr>
          <a:lstStyle/>
          <a:p>
            <a:pPr algn="ctr">
              <a:lnSpc>
                <a:spcPct val="120000"/>
              </a:lnSpc>
            </a:pPr>
            <a:r>
              <a:rPr lang="en-US" dirty="0">
                <a:solidFill>
                  <a:schemeClr val="bg1"/>
                </a:solidFill>
                <a:latin typeface="+mj-lt"/>
                <a:cs typeface="Open Sans Light" panose="020B0306030504020204" pitchFamily="34" charset="0"/>
              </a:rPr>
              <a:t>Marketing</a:t>
            </a:r>
          </a:p>
        </p:txBody>
      </p:sp>
    </p:spTree>
    <p:extLst>
      <p:ext uri="{BB962C8B-B14F-4D97-AF65-F5344CB8AC3E}">
        <p14:creationId xmlns:p14="http://schemas.microsoft.com/office/powerpoint/2010/main" val="9404302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71500" y="3227694"/>
            <a:ext cx="2435151" cy="368114"/>
          </a:xfrm>
          <a:prstGeom prst="rect">
            <a:avLst/>
          </a:prstGeom>
        </p:spPr>
        <p:txBody>
          <a:bodyPr wrap="square">
            <a:spAutoFit/>
          </a:bodyPr>
          <a:lstStyle/>
          <a:p>
            <a:pPr algn="ctr">
              <a:lnSpc>
                <a:spcPct val="120000"/>
              </a:lnSpc>
            </a:pPr>
            <a:r>
              <a:rPr lang="en-US" sz="1600" dirty="0">
                <a:solidFill>
                  <a:schemeClr val="accent1"/>
                </a:solidFill>
                <a:latin typeface="Inter SemiBold" panose="020B0502030000000004" pitchFamily="34" charset="0"/>
                <a:cs typeface="Open Sans Light" panose="020B0306030504020204" pitchFamily="34" charset="0"/>
              </a:rPr>
              <a:t>Steve George</a:t>
            </a:r>
          </a:p>
        </p:txBody>
      </p:sp>
      <p:sp>
        <p:nvSpPr>
          <p:cNvPr id="14" name="Rectangle 13"/>
          <p:cNvSpPr/>
          <p:nvPr/>
        </p:nvSpPr>
        <p:spPr>
          <a:xfrm>
            <a:off x="717750" y="3539744"/>
            <a:ext cx="2142650" cy="299184"/>
          </a:xfrm>
          <a:prstGeom prst="rect">
            <a:avLst/>
          </a:prstGeom>
        </p:spPr>
        <p:txBody>
          <a:bodyPr wrap="square">
            <a:spAutoFit/>
          </a:bodyPr>
          <a:lstStyle/>
          <a:p>
            <a:pPr algn="ctr">
              <a:lnSpc>
                <a:spcPct val="120000"/>
              </a:lnSpc>
            </a:pPr>
            <a:r>
              <a:rPr lang="en-US" sz="1200" dirty="0">
                <a:solidFill>
                  <a:schemeClr val="bg1">
                    <a:lumMod val="85000"/>
                  </a:schemeClr>
                </a:solidFill>
                <a:latin typeface="Inter Light" panose="020B0502030000000004" pitchFamily="34" charset="0"/>
                <a:ea typeface="Inter Light" panose="020B0502030000000004" pitchFamily="34" charset="0"/>
                <a:cs typeface="Segoe UI Light" panose="020B0502040204020203" pitchFamily="34" charset="0"/>
              </a:rPr>
              <a:t>Position</a:t>
            </a:r>
          </a:p>
        </p:txBody>
      </p:sp>
      <p:sp>
        <p:nvSpPr>
          <p:cNvPr id="15" name="Rectangle 14"/>
          <p:cNvSpPr/>
          <p:nvPr/>
        </p:nvSpPr>
        <p:spPr>
          <a:xfrm>
            <a:off x="3383357" y="3227694"/>
            <a:ext cx="2435151" cy="368114"/>
          </a:xfrm>
          <a:prstGeom prst="rect">
            <a:avLst/>
          </a:prstGeom>
        </p:spPr>
        <p:txBody>
          <a:bodyPr wrap="square">
            <a:spAutoFit/>
          </a:bodyPr>
          <a:lstStyle/>
          <a:p>
            <a:pPr algn="ctr">
              <a:lnSpc>
                <a:spcPct val="120000"/>
              </a:lnSpc>
            </a:pPr>
            <a:r>
              <a:rPr lang="en-US" sz="1600" dirty="0">
                <a:solidFill>
                  <a:schemeClr val="accent1"/>
                </a:solidFill>
                <a:latin typeface="Inter SemiBold" panose="020B0502030000000004" pitchFamily="34" charset="0"/>
                <a:cs typeface="Open Sans Light" panose="020B0306030504020204" pitchFamily="34" charset="0"/>
              </a:rPr>
              <a:t>Alessandra Mathew</a:t>
            </a:r>
          </a:p>
        </p:txBody>
      </p:sp>
      <p:sp>
        <p:nvSpPr>
          <p:cNvPr id="16" name="Rectangle 15"/>
          <p:cNvSpPr/>
          <p:nvPr/>
        </p:nvSpPr>
        <p:spPr>
          <a:xfrm>
            <a:off x="3529607" y="3539744"/>
            <a:ext cx="2142650" cy="299184"/>
          </a:xfrm>
          <a:prstGeom prst="rect">
            <a:avLst/>
          </a:prstGeom>
        </p:spPr>
        <p:txBody>
          <a:bodyPr wrap="square">
            <a:spAutoFit/>
          </a:bodyPr>
          <a:lstStyle/>
          <a:p>
            <a:pPr algn="ctr">
              <a:lnSpc>
                <a:spcPct val="120000"/>
              </a:lnSpc>
            </a:pPr>
            <a:r>
              <a:rPr lang="en-US" sz="1200" dirty="0">
                <a:solidFill>
                  <a:schemeClr val="bg1">
                    <a:lumMod val="85000"/>
                  </a:schemeClr>
                </a:solidFill>
                <a:latin typeface="Inter Light" panose="020B0502030000000004" pitchFamily="34" charset="0"/>
                <a:ea typeface="Inter Light" panose="020B0502030000000004" pitchFamily="34" charset="0"/>
                <a:cs typeface="Segoe UI Light" panose="020B0502040204020203" pitchFamily="34" charset="0"/>
              </a:rPr>
              <a:t>Position</a:t>
            </a:r>
          </a:p>
        </p:txBody>
      </p:sp>
      <p:sp>
        <p:nvSpPr>
          <p:cNvPr id="17" name="Rectangle 16"/>
          <p:cNvSpPr/>
          <p:nvPr/>
        </p:nvSpPr>
        <p:spPr>
          <a:xfrm>
            <a:off x="6202449" y="3227694"/>
            <a:ext cx="2435151" cy="368114"/>
          </a:xfrm>
          <a:prstGeom prst="rect">
            <a:avLst/>
          </a:prstGeom>
        </p:spPr>
        <p:txBody>
          <a:bodyPr wrap="square">
            <a:spAutoFit/>
          </a:bodyPr>
          <a:lstStyle/>
          <a:p>
            <a:pPr algn="ctr">
              <a:lnSpc>
                <a:spcPct val="120000"/>
              </a:lnSpc>
            </a:pPr>
            <a:r>
              <a:rPr lang="en-US" sz="1600" dirty="0" err="1">
                <a:solidFill>
                  <a:schemeClr val="accent1"/>
                </a:solidFill>
                <a:latin typeface="Inter SemiBold" panose="020B0502030000000004" pitchFamily="34" charset="0"/>
                <a:cs typeface="Open Sans Light" panose="020B0306030504020204" pitchFamily="34" charset="0"/>
              </a:rPr>
              <a:t>Pauolo</a:t>
            </a:r>
            <a:r>
              <a:rPr lang="en-US" sz="1600" dirty="0">
                <a:solidFill>
                  <a:schemeClr val="accent1"/>
                </a:solidFill>
                <a:latin typeface="Inter SemiBold" panose="020B0502030000000004" pitchFamily="34" charset="0"/>
                <a:cs typeface="Open Sans Light" panose="020B0306030504020204" pitchFamily="34" charset="0"/>
              </a:rPr>
              <a:t> Dybala</a:t>
            </a:r>
          </a:p>
        </p:txBody>
      </p:sp>
      <p:sp>
        <p:nvSpPr>
          <p:cNvPr id="18" name="Rectangle 17"/>
          <p:cNvSpPr/>
          <p:nvPr/>
        </p:nvSpPr>
        <p:spPr>
          <a:xfrm>
            <a:off x="6348699" y="3539744"/>
            <a:ext cx="2142650" cy="299184"/>
          </a:xfrm>
          <a:prstGeom prst="rect">
            <a:avLst/>
          </a:prstGeom>
        </p:spPr>
        <p:txBody>
          <a:bodyPr wrap="square">
            <a:spAutoFit/>
          </a:bodyPr>
          <a:lstStyle/>
          <a:p>
            <a:pPr algn="ctr">
              <a:lnSpc>
                <a:spcPct val="120000"/>
              </a:lnSpc>
            </a:pPr>
            <a:r>
              <a:rPr lang="en-US" sz="1200" dirty="0">
                <a:solidFill>
                  <a:schemeClr val="bg1">
                    <a:lumMod val="85000"/>
                  </a:schemeClr>
                </a:solidFill>
                <a:latin typeface="Inter Light" panose="020B0502030000000004" pitchFamily="34" charset="0"/>
                <a:ea typeface="Inter Light" panose="020B0502030000000004" pitchFamily="34" charset="0"/>
                <a:cs typeface="Segoe UI Light" panose="020B0502040204020203" pitchFamily="34" charset="0"/>
              </a:rPr>
              <a:t>Position</a:t>
            </a:r>
          </a:p>
        </p:txBody>
      </p:sp>
      <p:sp>
        <p:nvSpPr>
          <p:cNvPr id="19" name="Rectangle 18"/>
          <p:cNvSpPr/>
          <p:nvPr/>
        </p:nvSpPr>
        <p:spPr>
          <a:xfrm>
            <a:off x="9034604" y="3227694"/>
            <a:ext cx="2435151" cy="368114"/>
          </a:xfrm>
          <a:prstGeom prst="rect">
            <a:avLst/>
          </a:prstGeom>
        </p:spPr>
        <p:txBody>
          <a:bodyPr wrap="square">
            <a:spAutoFit/>
          </a:bodyPr>
          <a:lstStyle/>
          <a:p>
            <a:pPr algn="ctr">
              <a:lnSpc>
                <a:spcPct val="120000"/>
              </a:lnSpc>
            </a:pPr>
            <a:r>
              <a:rPr lang="en-US" sz="1600" dirty="0">
                <a:solidFill>
                  <a:schemeClr val="accent1"/>
                </a:solidFill>
                <a:latin typeface="Inter SemiBold" panose="020B0502030000000004" pitchFamily="34" charset="0"/>
                <a:cs typeface="Open Sans Light" panose="020B0306030504020204" pitchFamily="34" charset="0"/>
              </a:rPr>
              <a:t>Phillip Coutinho</a:t>
            </a:r>
          </a:p>
        </p:txBody>
      </p:sp>
      <p:sp>
        <p:nvSpPr>
          <p:cNvPr id="20" name="Rectangle 19"/>
          <p:cNvSpPr/>
          <p:nvPr/>
        </p:nvSpPr>
        <p:spPr>
          <a:xfrm>
            <a:off x="9180854" y="3539744"/>
            <a:ext cx="2142650" cy="299184"/>
          </a:xfrm>
          <a:prstGeom prst="rect">
            <a:avLst/>
          </a:prstGeom>
        </p:spPr>
        <p:txBody>
          <a:bodyPr wrap="square">
            <a:spAutoFit/>
          </a:bodyPr>
          <a:lstStyle/>
          <a:p>
            <a:pPr algn="ctr">
              <a:lnSpc>
                <a:spcPct val="120000"/>
              </a:lnSpc>
            </a:pPr>
            <a:r>
              <a:rPr lang="en-US" sz="1200" dirty="0">
                <a:solidFill>
                  <a:schemeClr val="bg1">
                    <a:lumMod val="85000"/>
                  </a:schemeClr>
                </a:solidFill>
                <a:latin typeface="Inter Light" panose="020B0502030000000004" pitchFamily="34" charset="0"/>
                <a:ea typeface="Inter Light" panose="020B0502030000000004" pitchFamily="34" charset="0"/>
                <a:cs typeface="Segoe UI Light" panose="020B0502040204020203" pitchFamily="34" charset="0"/>
              </a:rPr>
              <a:t>Position</a:t>
            </a:r>
          </a:p>
        </p:txBody>
      </p:sp>
      <p:sp>
        <p:nvSpPr>
          <p:cNvPr id="21" name="Rectangle 20"/>
          <p:cNvSpPr/>
          <p:nvPr/>
        </p:nvSpPr>
        <p:spPr>
          <a:xfrm>
            <a:off x="571500" y="5676601"/>
            <a:ext cx="2435151" cy="368114"/>
          </a:xfrm>
          <a:prstGeom prst="rect">
            <a:avLst/>
          </a:prstGeom>
        </p:spPr>
        <p:txBody>
          <a:bodyPr wrap="square">
            <a:spAutoFit/>
          </a:bodyPr>
          <a:lstStyle/>
          <a:p>
            <a:pPr algn="ctr">
              <a:lnSpc>
                <a:spcPct val="120000"/>
              </a:lnSpc>
            </a:pPr>
            <a:r>
              <a:rPr lang="en-US" sz="1600" dirty="0">
                <a:solidFill>
                  <a:schemeClr val="accent1"/>
                </a:solidFill>
                <a:latin typeface="Inter SemiBold" panose="020B0502030000000004" pitchFamily="34" charset="0"/>
                <a:cs typeface="Open Sans Light" panose="020B0306030504020204" pitchFamily="34" charset="0"/>
              </a:rPr>
              <a:t>Thomas Frank</a:t>
            </a:r>
          </a:p>
        </p:txBody>
      </p:sp>
      <p:sp>
        <p:nvSpPr>
          <p:cNvPr id="22" name="Rectangle 21"/>
          <p:cNvSpPr/>
          <p:nvPr/>
        </p:nvSpPr>
        <p:spPr>
          <a:xfrm>
            <a:off x="717750" y="5988651"/>
            <a:ext cx="2142650" cy="299184"/>
          </a:xfrm>
          <a:prstGeom prst="rect">
            <a:avLst/>
          </a:prstGeom>
        </p:spPr>
        <p:txBody>
          <a:bodyPr wrap="square">
            <a:spAutoFit/>
          </a:bodyPr>
          <a:lstStyle/>
          <a:p>
            <a:pPr algn="ctr">
              <a:lnSpc>
                <a:spcPct val="120000"/>
              </a:lnSpc>
            </a:pPr>
            <a:r>
              <a:rPr lang="en-US" sz="1200" dirty="0">
                <a:solidFill>
                  <a:schemeClr val="bg1">
                    <a:lumMod val="85000"/>
                  </a:schemeClr>
                </a:solidFill>
                <a:latin typeface="Inter Light" panose="020B0502030000000004" pitchFamily="34" charset="0"/>
                <a:ea typeface="Inter Light" panose="020B0502030000000004" pitchFamily="34" charset="0"/>
                <a:cs typeface="Segoe UI Light" panose="020B0502040204020203" pitchFamily="34" charset="0"/>
              </a:rPr>
              <a:t>Position</a:t>
            </a:r>
          </a:p>
        </p:txBody>
      </p:sp>
      <p:sp>
        <p:nvSpPr>
          <p:cNvPr id="23" name="Rectangle 22"/>
          <p:cNvSpPr/>
          <p:nvPr/>
        </p:nvSpPr>
        <p:spPr>
          <a:xfrm>
            <a:off x="3383357" y="5676601"/>
            <a:ext cx="2435151" cy="368114"/>
          </a:xfrm>
          <a:prstGeom prst="rect">
            <a:avLst/>
          </a:prstGeom>
        </p:spPr>
        <p:txBody>
          <a:bodyPr wrap="square">
            <a:spAutoFit/>
          </a:bodyPr>
          <a:lstStyle/>
          <a:p>
            <a:pPr algn="ctr">
              <a:lnSpc>
                <a:spcPct val="120000"/>
              </a:lnSpc>
            </a:pPr>
            <a:r>
              <a:rPr lang="en-US" sz="1600" dirty="0">
                <a:solidFill>
                  <a:schemeClr val="accent1"/>
                </a:solidFill>
                <a:latin typeface="Inter SemiBold" panose="020B0502030000000004" pitchFamily="34" charset="0"/>
                <a:cs typeface="Open Sans Light" panose="020B0306030504020204" pitchFamily="34" charset="0"/>
              </a:rPr>
              <a:t>Michael Lee</a:t>
            </a:r>
          </a:p>
        </p:txBody>
      </p:sp>
      <p:sp>
        <p:nvSpPr>
          <p:cNvPr id="24" name="Rectangle 23"/>
          <p:cNvSpPr/>
          <p:nvPr/>
        </p:nvSpPr>
        <p:spPr>
          <a:xfrm>
            <a:off x="3529607" y="5988651"/>
            <a:ext cx="2142650" cy="299184"/>
          </a:xfrm>
          <a:prstGeom prst="rect">
            <a:avLst/>
          </a:prstGeom>
        </p:spPr>
        <p:txBody>
          <a:bodyPr wrap="square">
            <a:spAutoFit/>
          </a:bodyPr>
          <a:lstStyle/>
          <a:p>
            <a:pPr algn="ctr">
              <a:lnSpc>
                <a:spcPct val="120000"/>
              </a:lnSpc>
            </a:pPr>
            <a:r>
              <a:rPr lang="en-US" sz="1200" dirty="0">
                <a:solidFill>
                  <a:schemeClr val="bg1">
                    <a:lumMod val="85000"/>
                  </a:schemeClr>
                </a:solidFill>
                <a:latin typeface="Inter Light" panose="020B0502030000000004" pitchFamily="34" charset="0"/>
                <a:ea typeface="Inter Light" panose="020B0502030000000004" pitchFamily="34" charset="0"/>
                <a:cs typeface="Segoe UI Light" panose="020B0502040204020203" pitchFamily="34" charset="0"/>
              </a:rPr>
              <a:t>Position</a:t>
            </a:r>
          </a:p>
        </p:txBody>
      </p:sp>
      <p:sp>
        <p:nvSpPr>
          <p:cNvPr id="25" name="Rectangle 24"/>
          <p:cNvSpPr/>
          <p:nvPr/>
        </p:nvSpPr>
        <p:spPr>
          <a:xfrm>
            <a:off x="6202449" y="5676601"/>
            <a:ext cx="2435151" cy="368114"/>
          </a:xfrm>
          <a:prstGeom prst="rect">
            <a:avLst/>
          </a:prstGeom>
        </p:spPr>
        <p:txBody>
          <a:bodyPr wrap="square">
            <a:spAutoFit/>
          </a:bodyPr>
          <a:lstStyle/>
          <a:p>
            <a:pPr algn="ctr">
              <a:lnSpc>
                <a:spcPct val="120000"/>
              </a:lnSpc>
            </a:pPr>
            <a:r>
              <a:rPr lang="en-US" sz="1600" dirty="0">
                <a:solidFill>
                  <a:schemeClr val="accent1"/>
                </a:solidFill>
                <a:latin typeface="Inter SemiBold" panose="020B0502030000000004" pitchFamily="34" charset="0"/>
                <a:cs typeface="Open Sans Light" panose="020B0306030504020204" pitchFamily="34" charset="0"/>
              </a:rPr>
              <a:t>Frank de Boer</a:t>
            </a:r>
          </a:p>
        </p:txBody>
      </p:sp>
      <p:sp>
        <p:nvSpPr>
          <p:cNvPr id="26" name="Rectangle 25"/>
          <p:cNvSpPr/>
          <p:nvPr/>
        </p:nvSpPr>
        <p:spPr>
          <a:xfrm>
            <a:off x="6348699" y="5988651"/>
            <a:ext cx="2142650" cy="299184"/>
          </a:xfrm>
          <a:prstGeom prst="rect">
            <a:avLst/>
          </a:prstGeom>
        </p:spPr>
        <p:txBody>
          <a:bodyPr wrap="square">
            <a:spAutoFit/>
          </a:bodyPr>
          <a:lstStyle/>
          <a:p>
            <a:pPr algn="ctr">
              <a:lnSpc>
                <a:spcPct val="120000"/>
              </a:lnSpc>
            </a:pPr>
            <a:r>
              <a:rPr lang="en-US" sz="1200" dirty="0">
                <a:solidFill>
                  <a:schemeClr val="bg1">
                    <a:lumMod val="85000"/>
                  </a:schemeClr>
                </a:solidFill>
                <a:latin typeface="Inter Light" panose="020B0502030000000004" pitchFamily="34" charset="0"/>
                <a:ea typeface="Inter Light" panose="020B0502030000000004" pitchFamily="34" charset="0"/>
                <a:cs typeface="Segoe UI Light" panose="020B0502040204020203" pitchFamily="34" charset="0"/>
              </a:rPr>
              <a:t>Position</a:t>
            </a:r>
          </a:p>
        </p:txBody>
      </p:sp>
      <p:sp>
        <p:nvSpPr>
          <p:cNvPr id="27" name="Rectangle 26"/>
          <p:cNvSpPr/>
          <p:nvPr/>
        </p:nvSpPr>
        <p:spPr>
          <a:xfrm>
            <a:off x="9034604" y="5676601"/>
            <a:ext cx="2435151" cy="368114"/>
          </a:xfrm>
          <a:prstGeom prst="rect">
            <a:avLst/>
          </a:prstGeom>
        </p:spPr>
        <p:txBody>
          <a:bodyPr wrap="square">
            <a:spAutoFit/>
          </a:bodyPr>
          <a:lstStyle/>
          <a:p>
            <a:pPr algn="ctr">
              <a:lnSpc>
                <a:spcPct val="120000"/>
              </a:lnSpc>
            </a:pPr>
            <a:r>
              <a:rPr lang="en-US" sz="1600" dirty="0">
                <a:solidFill>
                  <a:schemeClr val="accent1"/>
                </a:solidFill>
                <a:latin typeface="Inter SemiBold" panose="020B0502030000000004" pitchFamily="34" charset="0"/>
                <a:cs typeface="Open Sans Light" panose="020B0306030504020204" pitchFamily="34" charset="0"/>
              </a:rPr>
              <a:t>George Mendes</a:t>
            </a:r>
          </a:p>
        </p:txBody>
      </p:sp>
      <p:sp>
        <p:nvSpPr>
          <p:cNvPr id="28" name="Rectangle 27"/>
          <p:cNvSpPr/>
          <p:nvPr/>
        </p:nvSpPr>
        <p:spPr>
          <a:xfrm>
            <a:off x="9180854" y="5988651"/>
            <a:ext cx="2142650" cy="299184"/>
          </a:xfrm>
          <a:prstGeom prst="rect">
            <a:avLst/>
          </a:prstGeom>
        </p:spPr>
        <p:txBody>
          <a:bodyPr wrap="square">
            <a:spAutoFit/>
          </a:bodyPr>
          <a:lstStyle/>
          <a:p>
            <a:pPr algn="ctr">
              <a:lnSpc>
                <a:spcPct val="120000"/>
              </a:lnSpc>
            </a:pPr>
            <a:r>
              <a:rPr lang="en-US" sz="1200" dirty="0">
                <a:solidFill>
                  <a:schemeClr val="bg1">
                    <a:lumMod val="85000"/>
                  </a:schemeClr>
                </a:solidFill>
                <a:latin typeface="Inter Light" panose="020B0502030000000004" pitchFamily="34" charset="0"/>
                <a:ea typeface="Inter Light" panose="020B0502030000000004" pitchFamily="34" charset="0"/>
                <a:cs typeface="Segoe UI Light" panose="020B0502040204020203" pitchFamily="34" charset="0"/>
              </a:rPr>
              <a:t>Position</a:t>
            </a:r>
          </a:p>
        </p:txBody>
      </p:sp>
      <p:sp>
        <p:nvSpPr>
          <p:cNvPr id="5" name="Title 4">
            <a:extLst>
              <a:ext uri="{FF2B5EF4-FFF2-40B4-BE49-F238E27FC236}">
                <a16:creationId xmlns:a16="http://schemas.microsoft.com/office/drawing/2014/main" id="{263AB309-CC9E-4388-853E-72A318898D92}"/>
              </a:ext>
            </a:extLst>
          </p:cNvPr>
          <p:cNvSpPr>
            <a:spLocks noGrp="1"/>
          </p:cNvSpPr>
          <p:nvPr>
            <p:ph type="title"/>
          </p:nvPr>
        </p:nvSpPr>
        <p:spPr/>
        <p:txBody>
          <a:bodyPr/>
          <a:lstStyle/>
          <a:p>
            <a:r>
              <a:rPr lang="en-US" dirty="0"/>
              <a:t>Meet Our Team</a:t>
            </a:r>
            <a:endParaRPr lang="en-ID" dirty="0"/>
          </a:p>
        </p:txBody>
      </p:sp>
      <p:sp>
        <p:nvSpPr>
          <p:cNvPr id="7" name="Text Placeholder 6">
            <a:extLst>
              <a:ext uri="{FF2B5EF4-FFF2-40B4-BE49-F238E27FC236}">
                <a16:creationId xmlns:a16="http://schemas.microsoft.com/office/drawing/2014/main" id="{89B600FF-9A2C-45FC-AA49-4C7B1E72AFD9}"/>
              </a:ext>
            </a:extLst>
          </p:cNvPr>
          <p:cNvSpPr>
            <a:spLocks noGrp="1"/>
          </p:cNvSpPr>
          <p:nvPr>
            <p:ph type="body" sz="quarter" idx="10"/>
          </p:nvPr>
        </p:nvSpPr>
        <p:spPr/>
        <p:txBody>
          <a:bodyPr/>
          <a:lstStyle/>
          <a:p>
            <a:r>
              <a:rPr lang="en-US" dirty="0"/>
              <a:t>Your Text Goes Here</a:t>
            </a:r>
            <a:endParaRPr lang="en-ID" dirty="0"/>
          </a:p>
          <a:p>
            <a:endParaRPr lang="en-ID" dirty="0"/>
          </a:p>
        </p:txBody>
      </p:sp>
      <p:sp>
        <p:nvSpPr>
          <p:cNvPr id="9" name="Picture Placeholder 8">
            <a:extLst>
              <a:ext uri="{FF2B5EF4-FFF2-40B4-BE49-F238E27FC236}">
                <a16:creationId xmlns:a16="http://schemas.microsoft.com/office/drawing/2014/main" id="{34F0C9EE-2F1C-4315-9956-51292C4403D0}"/>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69D583F4-9818-40B8-A87D-200333CBBCC6}"/>
              </a:ext>
            </a:extLst>
          </p:cNvPr>
          <p:cNvSpPr>
            <a:spLocks noGrp="1"/>
          </p:cNvSpPr>
          <p:nvPr>
            <p:ph type="pic" sz="quarter" idx="12"/>
          </p:nvPr>
        </p:nvSpPr>
        <p:spPr/>
      </p:sp>
      <p:sp>
        <p:nvSpPr>
          <p:cNvPr id="29" name="Picture Placeholder 28">
            <a:extLst>
              <a:ext uri="{FF2B5EF4-FFF2-40B4-BE49-F238E27FC236}">
                <a16:creationId xmlns:a16="http://schemas.microsoft.com/office/drawing/2014/main" id="{E6091D34-8F7A-424F-9598-976648378093}"/>
              </a:ext>
            </a:extLst>
          </p:cNvPr>
          <p:cNvSpPr>
            <a:spLocks noGrp="1"/>
          </p:cNvSpPr>
          <p:nvPr>
            <p:ph type="pic" sz="quarter" idx="13"/>
          </p:nvPr>
        </p:nvSpPr>
        <p:spPr/>
      </p:sp>
      <p:sp>
        <p:nvSpPr>
          <p:cNvPr id="33" name="Picture Placeholder 32">
            <a:extLst>
              <a:ext uri="{FF2B5EF4-FFF2-40B4-BE49-F238E27FC236}">
                <a16:creationId xmlns:a16="http://schemas.microsoft.com/office/drawing/2014/main" id="{C2230461-5036-4D44-A187-BA82F9EE4A70}"/>
              </a:ext>
            </a:extLst>
          </p:cNvPr>
          <p:cNvSpPr>
            <a:spLocks noGrp="1"/>
          </p:cNvSpPr>
          <p:nvPr>
            <p:ph type="pic" sz="quarter" idx="14"/>
          </p:nvPr>
        </p:nvSpPr>
        <p:spPr/>
      </p:sp>
      <p:sp>
        <p:nvSpPr>
          <p:cNvPr id="37" name="Picture Placeholder 36">
            <a:extLst>
              <a:ext uri="{FF2B5EF4-FFF2-40B4-BE49-F238E27FC236}">
                <a16:creationId xmlns:a16="http://schemas.microsoft.com/office/drawing/2014/main" id="{53BE131F-1CEB-4666-B621-39E060011B18}"/>
              </a:ext>
            </a:extLst>
          </p:cNvPr>
          <p:cNvSpPr>
            <a:spLocks noGrp="1"/>
          </p:cNvSpPr>
          <p:nvPr>
            <p:ph type="pic" sz="quarter" idx="15"/>
          </p:nvPr>
        </p:nvSpPr>
        <p:spPr/>
      </p:sp>
      <p:sp>
        <p:nvSpPr>
          <p:cNvPr id="41" name="Picture Placeholder 40">
            <a:extLst>
              <a:ext uri="{FF2B5EF4-FFF2-40B4-BE49-F238E27FC236}">
                <a16:creationId xmlns:a16="http://schemas.microsoft.com/office/drawing/2014/main" id="{B2F59345-CF6D-4E99-B161-989C9BFDC680}"/>
              </a:ext>
            </a:extLst>
          </p:cNvPr>
          <p:cNvSpPr>
            <a:spLocks noGrp="1"/>
          </p:cNvSpPr>
          <p:nvPr>
            <p:ph type="pic" sz="quarter" idx="16"/>
          </p:nvPr>
        </p:nvSpPr>
        <p:spPr/>
      </p:sp>
      <p:sp>
        <p:nvSpPr>
          <p:cNvPr id="45" name="Picture Placeholder 44">
            <a:extLst>
              <a:ext uri="{FF2B5EF4-FFF2-40B4-BE49-F238E27FC236}">
                <a16:creationId xmlns:a16="http://schemas.microsoft.com/office/drawing/2014/main" id="{017C72D8-4638-43AF-AA78-6BFD5E471FB2}"/>
              </a:ext>
            </a:extLst>
          </p:cNvPr>
          <p:cNvSpPr>
            <a:spLocks noGrp="1"/>
          </p:cNvSpPr>
          <p:nvPr>
            <p:ph type="pic" sz="quarter" idx="17"/>
          </p:nvPr>
        </p:nvSpPr>
        <p:spPr/>
      </p:sp>
      <p:sp>
        <p:nvSpPr>
          <p:cNvPr id="47" name="Picture Placeholder 46">
            <a:extLst>
              <a:ext uri="{FF2B5EF4-FFF2-40B4-BE49-F238E27FC236}">
                <a16:creationId xmlns:a16="http://schemas.microsoft.com/office/drawing/2014/main" id="{E37BEFE9-9494-485F-9FF2-4B789B3253F2}"/>
              </a:ext>
            </a:extLst>
          </p:cNvPr>
          <p:cNvSpPr>
            <a:spLocks noGrp="1"/>
          </p:cNvSpPr>
          <p:nvPr>
            <p:ph type="pic" sz="quarter" idx="18"/>
          </p:nvPr>
        </p:nvSpPr>
        <p:spPr/>
      </p:sp>
    </p:spTree>
    <p:extLst>
      <p:ext uri="{BB962C8B-B14F-4D97-AF65-F5344CB8AC3E}">
        <p14:creationId xmlns:p14="http://schemas.microsoft.com/office/powerpoint/2010/main" val="11461322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p:cNvSpPr/>
          <p:nvPr/>
        </p:nvSpPr>
        <p:spPr>
          <a:xfrm>
            <a:off x="5207000" y="3060337"/>
            <a:ext cx="1778000" cy="1778000"/>
          </a:xfrm>
          <a:prstGeom prst="ellipse">
            <a:avLst/>
          </a:prstGeom>
          <a:gradFill>
            <a:gsLst>
              <a:gs pos="26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35"/>
          <p:cNvSpPr>
            <a:spLocks noEditPoints="1"/>
          </p:cNvSpPr>
          <p:nvPr/>
        </p:nvSpPr>
        <p:spPr bwMode="auto">
          <a:xfrm>
            <a:off x="5695731" y="3598156"/>
            <a:ext cx="805602" cy="754614"/>
          </a:xfrm>
          <a:custGeom>
            <a:avLst/>
            <a:gdLst>
              <a:gd name="T0" fmla="*/ 44667 w 73"/>
              <a:gd name="T1" fmla="*/ 134751 h 68"/>
              <a:gd name="T2" fmla="*/ 27488 w 73"/>
              <a:gd name="T3" fmla="*/ 134751 h 68"/>
              <a:gd name="T4" fmla="*/ 0 w 73"/>
              <a:gd name="T5" fmla="*/ 114020 h 68"/>
              <a:gd name="T6" fmla="*/ 17180 w 73"/>
              <a:gd name="T7" fmla="*/ 65648 h 68"/>
              <a:gd name="T8" fmla="*/ 51539 w 73"/>
              <a:gd name="T9" fmla="*/ 76013 h 68"/>
              <a:gd name="T10" fmla="*/ 68719 w 73"/>
              <a:gd name="T11" fmla="*/ 72558 h 68"/>
              <a:gd name="T12" fmla="*/ 68719 w 73"/>
              <a:gd name="T13" fmla="*/ 82924 h 68"/>
              <a:gd name="T14" fmla="*/ 79027 w 73"/>
              <a:gd name="T15" fmla="*/ 117475 h 68"/>
              <a:gd name="T16" fmla="*/ 44667 w 73"/>
              <a:gd name="T17" fmla="*/ 134751 h 68"/>
              <a:gd name="T18" fmla="*/ 51539 w 73"/>
              <a:gd name="T19" fmla="*/ 65648 h 68"/>
              <a:gd name="T20" fmla="*/ 17180 w 73"/>
              <a:gd name="T21" fmla="*/ 31096 h 68"/>
              <a:gd name="T22" fmla="*/ 51539 w 73"/>
              <a:gd name="T23" fmla="*/ 0 h 68"/>
              <a:gd name="T24" fmla="*/ 85899 w 73"/>
              <a:gd name="T25" fmla="*/ 31096 h 68"/>
              <a:gd name="T26" fmla="*/ 51539 w 73"/>
              <a:gd name="T27" fmla="*/ 65648 h 68"/>
              <a:gd name="T28" fmla="*/ 182106 w 73"/>
              <a:gd name="T29" fmla="*/ 234950 h 68"/>
              <a:gd name="T30" fmla="*/ 68719 w 73"/>
              <a:gd name="T31" fmla="*/ 234950 h 68"/>
              <a:gd name="T32" fmla="*/ 34360 w 73"/>
              <a:gd name="T33" fmla="*/ 200399 h 68"/>
              <a:gd name="T34" fmla="*/ 79027 w 73"/>
              <a:gd name="T35" fmla="*/ 124385 h 68"/>
              <a:gd name="T36" fmla="*/ 127130 w 73"/>
              <a:gd name="T37" fmla="*/ 141661 h 68"/>
              <a:gd name="T38" fmla="*/ 171798 w 73"/>
              <a:gd name="T39" fmla="*/ 124385 h 68"/>
              <a:gd name="T40" fmla="*/ 219901 w 73"/>
              <a:gd name="T41" fmla="*/ 200399 h 68"/>
              <a:gd name="T42" fmla="*/ 182106 w 73"/>
              <a:gd name="T43" fmla="*/ 234950 h 68"/>
              <a:gd name="T44" fmla="*/ 127130 w 73"/>
              <a:gd name="T45" fmla="*/ 134751 h 68"/>
              <a:gd name="T46" fmla="*/ 75591 w 73"/>
              <a:gd name="T47" fmla="*/ 82924 h 68"/>
              <a:gd name="T48" fmla="*/ 127130 w 73"/>
              <a:gd name="T49" fmla="*/ 31096 h 68"/>
              <a:gd name="T50" fmla="*/ 175234 w 73"/>
              <a:gd name="T51" fmla="*/ 82924 h 68"/>
              <a:gd name="T52" fmla="*/ 127130 w 73"/>
              <a:gd name="T53" fmla="*/ 134751 h 68"/>
              <a:gd name="T54" fmla="*/ 202722 w 73"/>
              <a:gd name="T55" fmla="*/ 65648 h 68"/>
              <a:gd name="T56" fmla="*/ 168362 w 73"/>
              <a:gd name="T57" fmla="*/ 31096 h 68"/>
              <a:gd name="T58" fmla="*/ 202722 w 73"/>
              <a:gd name="T59" fmla="*/ 0 h 68"/>
              <a:gd name="T60" fmla="*/ 233645 w 73"/>
              <a:gd name="T61" fmla="*/ 31096 h 68"/>
              <a:gd name="T62" fmla="*/ 202722 w 73"/>
              <a:gd name="T63" fmla="*/ 65648 h 68"/>
              <a:gd name="T64" fmla="*/ 226773 w 73"/>
              <a:gd name="T65" fmla="*/ 134751 h 68"/>
              <a:gd name="T66" fmla="*/ 209593 w 73"/>
              <a:gd name="T67" fmla="*/ 134751 h 68"/>
              <a:gd name="T68" fmla="*/ 175234 w 73"/>
              <a:gd name="T69" fmla="*/ 117475 h 68"/>
              <a:gd name="T70" fmla="*/ 185542 w 73"/>
              <a:gd name="T71" fmla="*/ 82924 h 68"/>
              <a:gd name="T72" fmla="*/ 185542 w 73"/>
              <a:gd name="T73" fmla="*/ 72558 h 68"/>
              <a:gd name="T74" fmla="*/ 202722 w 73"/>
              <a:gd name="T75" fmla="*/ 76013 h 68"/>
              <a:gd name="T76" fmla="*/ 237081 w 73"/>
              <a:gd name="T77" fmla="*/ 65648 h 68"/>
              <a:gd name="T78" fmla="*/ 250825 w 73"/>
              <a:gd name="T79" fmla="*/ 114020 h 68"/>
              <a:gd name="T80" fmla="*/ 226773 w 73"/>
              <a:gd name="T81" fmla="*/ 134751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13" name="Rectangle 12"/>
          <p:cNvSpPr/>
          <p:nvPr/>
        </p:nvSpPr>
        <p:spPr>
          <a:xfrm>
            <a:off x="1274340" y="2038122"/>
            <a:ext cx="2435151" cy="402611"/>
          </a:xfrm>
          <a:prstGeom prst="rect">
            <a:avLst/>
          </a:prstGeom>
        </p:spPr>
        <p:txBody>
          <a:bodyPr wrap="square">
            <a:spAutoFit/>
          </a:bodyPr>
          <a:lstStyle/>
          <a:p>
            <a:pPr algn="r">
              <a:lnSpc>
                <a:spcPct val="120000"/>
              </a:lnSpc>
            </a:pPr>
            <a:r>
              <a:rPr lang="en-US" dirty="0">
                <a:solidFill>
                  <a:schemeClr val="accent1"/>
                </a:solidFill>
                <a:latin typeface="Inter SemiBold" panose="020B0502030000000004" pitchFamily="34" charset="0"/>
                <a:cs typeface="Open Sans Light" panose="020B0306030504020204" pitchFamily="34" charset="0"/>
              </a:rPr>
              <a:t>Phillip Coutinho</a:t>
            </a:r>
          </a:p>
        </p:txBody>
      </p:sp>
      <p:sp>
        <p:nvSpPr>
          <p:cNvPr id="14" name="Rectangle 13"/>
          <p:cNvSpPr/>
          <p:nvPr/>
        </p:nvSpPr>
        <p:spPr>
          <a:xfrm>
            <a:off x="2440883" y="2352011"/>
            <a:ext cx="1268608" cy="295402"/>
          </a:xfrm>
          <a:prstGeom prst="rect">
            <a:avLst/>
          </a:prstGeom>
        </p:spPr>
        <p:txBody>
          <a:bodyPr wrap="square">
            <a:spAutoFit/>
          </a:bodyPr>
          <a:lstStyle/>
          <a:p>
            <a:pPr algn="r">
              <a:lnSpc>
                <a:spcPct val="120000"/>
              </a:lnSpc>
            </a:pPr>
            <a:r>
              <a:rPr lang="en-US" sz="1200" dirty="0">
                <a:solidFill>
                  <a:schemeClr val="bg1">
                    <a:lumMod val="85000"/>
                  </a:schemeClr>
                </a:solidFill>
                <a:latin typeface="Inter SemiBold" panose="020B0502030000000004" pitchFamily="34" charset="0"/>
                <a:cs typeface="Open Sans Light" panose="020B0306030504020204" pitchFamily="34" charset="0"/>
              </a:rPr>
              <a:t>Position</a:t>
            </a:r>
          </a:p>
        </p:txBody>
      </p:sp>
      <p:sp>
        <p:nvSpPr>
          <p:cNvPr id="15" name="Rectangle 14"/>
          <p:cNvSpPr/>
          <p:nvPr/>
        </p:nvSpPr>
        <p:spPr>
          <a:xfrm>
            <a:off x="979817" y="2611182"/>
            <a:ext cx="2729674" cy="867930"/>
          </a:xfrm>
          <a:prstGeom prst="rect">
            <a:avLst/>
          </a:prstGeom>
        </p:spPr>
        <p:txBody>
          <a:bodyPr wrap="square">
            <a:spAutoFit/>
          </a:bodyPr>
          <a:lstStyle/>
          <a:p>
            <a:pPr algn="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6" name="Rectangle 15"/>
          <p:cNvSpPr/>
          <p:nvPr/>
        </p:nvSpPr>
        <p:spPr>
          <a:xfrm>
            <a:off x="1274340" y="4352770"/>
            <a:ext cx="2435151" cy="402611"/>
          </a:xfrm>
          <a:prstGeom prst="rect">
            <a:avLst/>
          </a:prstGeom>
        </p:spPr>
        <p:txBody>
          <a:bodyPr wrap="square">
            <a:spAutoFit/>
          </a:bodyPr>
          <a:lstStyle/>
          <a:p>
            <a:pPr algn="r">
              <a:lnSpc>
                <a:spcPct val="120000"/>
              </a:lnSpc>
            </a:pPr>
            <a:r>
              <a:rPr lang="en-US" dirty="0">
                <a:solidFill>
                  <a:schemeClr val="accent1"/>
                </a:solidFill>
                <a:latin typeface="Inter SemiBold" panose="020B0502030000000004" pitchFamily="34" charset="0"/>
                <a:cs typeface="Open Sans Light" panose="020B0306030504020204" pitchFamily="34" charset="0"/>
              </a:rPr>
              <a:t>Michael Lee</a:t>
            </a:r>
          </a:p>
        </p:txBody>
      </p:sp>
      <p:sp>
        <p:nvSpPr>
          <p:cNvPr id="17" name="Rectangle 16"/>
          <p:cNvSpPr/>
          <p:nvPr/>
        </p:nvSpPr>
        <p:spPr>
          <a:xfrm>
            <a:off x="2440883" y="4666659"/>
            <a:ext cx="1268608" cy="295402"/>
          </a:xfrm>
          <a:prstGeom prst="rect">
            <a:avLst/>
          </a:prstGeom>
        </p:spPr>
        <p:txBody>
          <a:bodyPr wrap="square">
            <a:spAutoFit/>
          </a:bodyPr>
          <a:lstStyle/>
          <a:p>
            <a:pPr algn="r">
              <a:lnSpc>
                <a:spcPct val="120000"/>
              </a:lnSpc>
            </a:pPr>
            <a:r>
              <a:rPr lang="en-US" sz="1200" dirty="0">
                <a:solidFill>
                  <a:schemeClr val="bg1">
                    <a:lumMod val="85000"/>
                  </a:schemeClr>
                </a:solidFill>
                <a:latin typeface="Inter SemiBold" panose="020B0502030000000004" pitchFamily="34" charset="0"/>
                <a:cs typeface="Open Sans Light" panose="020B0306030504020204" pitchFamily="34" charset="0"/>
              </a:rPr>
              <a:t>Position</a:t>
            </a:r>
          </a:p>
        </p:txBody>
      </p:sp>
      <p:sp>
        <p:nvSpPr>
          <p:cNvPr id="18" name="Rectangle 17"/>
          <p:cNvSpPr/>
          <p:nvPr/>
        </p:nvSpPr>
        <p:spPr>
          <a:xfrm>
            <a:off x="979817" y="4925830"/>
            <a:ext cx="2729674" cy="867930"/>
          </a:xfrm>
          <a:prstGeom prst="rect">
            <a:avLst/>
          </a:prstGeom>
        </p:spPr>
        <p:txBody>
          <a:bodyPr wrap="square">
            <a:spAutoFit/>
          </a:bodyPr>
          <a:lstStyle/>
          <a:p>
            <a:pPr algn="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9" name="Rectangle 18"/>
          <p:cNvSpPr/>
          <p:nvPr/>
        </p:nvSpPr>
        <p:spPr>
          <a:xfrm>
            <a:off x="8463164" y="2038122"/>
            <a:ext cx="2435151" cy="402611"/>
          </a:xfrm>
          <a:prstGeom prst="rect">
            <a:avLst/>
          </a:prstGeom>
        </p:spPr>
        <p:txBody>
          <a:bodyPr wrap="square">
            <a:spAutoFit/>
          </a:bodyPr>
          <a:lstStyle/>
          <a:p>
            <a:pPr>
              <a:lnSpc>
                <a:spcPct val="120000"/>
              </a:lnSpc>
            </a:pPr>
            <a:r>
              <a:rPr lang="en-US" dirty="0">
                <a:solidFill>
                  <a:schemeClr val="accent1"/>
                </a:solidFill>
                <a:latin typeface="Inter SemiBold" panose="020B0502030000000004" pitchFamily="34" charset="0"/>
                <a:cs typeface="Open Sans Light" panose="020B0306030504020204" pitchFamily="34" charset="0"/>
              </a:rPr>
              <a:t>Thomas Frank</a:t>
            </a:r>
          </a:p>
        </p:txBody>
      </p:sp>
      <p:sp>
        <p:nvSpPr>
          <p:cNvPr id="20" name="Rectangle 19"/>
          <p:cNvSpPr/>
          <p:nvPr/>
        </p:nvSpPr>
        <p:spPr>
          <a:xfrm>
            <a:off x="8463164" y="2352011"/>
            <a:ext cx="1268608" cy="295402"/>
          </a:xfrm>
          <a:prstGeom prst="rect">
            <a:avLst/>
          </a:prstGeom>
        </p:spPr>
        <p:txBody>
          <a:bodyPr wrap="square">
            <a:spAutoFit/>
          </a:bodyPr>
          <a:lstStyle/>
          <a:p>
            <a:pPr>
              <a:lnSpc>
                <a:spcPct val="120000"/>
              </a:lnSpc>
            </a:pPr>
            <a:r>
              <a:rPr lang="en-US" sz="1200" dirty="0">
                <a:solidFill>
                  <a:schemeClr val="bg1">
                    <a:lumMod val="85000"/>
                  </a:schemeClr>
                </a:solidFill>
                <a:latin typeface="Inter SemiBold" panose="020B0502030000000004" pitchFamily="34" charset="0"/>
                <a:cs typeface="Open Sans Light" panose="020B0306030504020204" pitchFamily="34" charset="0"/>
              </a:rPr>
              <a:t>Position</a:t>
            </a:r>
          </a:p>
        </p:txBody>
      </p:sp>
      <p:sp>
        <p:nvSpPr>
          <p:cNvPr id="21" name="Rectangle 20"/>
          <p:cNvSpPr/>
          <p:nvPr/>
        </p:nvSpPr>
        <p:spPr>
          <a:xfrm>
            <a:off x="8463164" y="2611182"/>
            <a:ext cx="2729674" cy="867930"/>
          </a:xfrm>
          <a:prstGeom prst="rect">
            <a:avLst/>
          </a:prstGeom>
        </p:spPr>
        <p:txBody>
          <a:bodyPr wrap="square">
            <a:spAutoFit/>
          </a:bodyPr>
          <a:lstStyle/>
          <a:p>
            <a:pP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2" name="Rectangle 21"/>
          <p:cNvSpPr/>
          <p:nvPr/>
        </p:nvSpPr>
        <p:spPr>
          <a:xfrm>
            <a:off x="8463164" y="4352770"/>
            <a:ext cx="2435151" cy="402611"/>
          </a:xfrm>
          <a:prstGeom prst="rect">
            <a:avLst/>
          </a:prstGeom>
        </p:spPr>
        <p:txBody>
          <a:bodyPr wrap="square">
            <a:spAutoFit/>
          </a:bodyPr>
          <a:lstStyle/>
          <a:p>
            <a:pPr>
              <a:lnSpc>
                <a:spcPct val="120000"/>
              </a:lnSpc>
            </a:pPr>
            <a:r>
              <a:rPr lang="en-US" dirty="0">
                <a:solidFill>
                  <a:schemeClr val="accent1"/>
                </a:solidFill>
                <a:latin typeface="Inter SemiBold" panose="020B0502030000000004" pitchFamily="34" charset="0"/>
                <a:cs typeface="Open Sans Light" panose="020B0306030504020204" pitchFamily="34" charset="0"/>
              </a:rPr>
              <a:t>Frank de Boer</a:t>
            </a:r>
          </a:p>
        </p:txBody>
      </p:sp>
      <p:sp>
        <p:nvSpPr>
          <p:cNvPr id="23" name="Rectangle 22"/>
          <p:cNvSpPr/>
          <p:nvPr/>
        </p:nvSpPr>
        <p:spPr>
          <a:xfrm>
            <a:off x="8463164" y="4666659"/>
            <a:ext cx="1268608" cy="295402"/>
          </a:xfrm>
          <a:prstGeom prst="rect">
            <a:avLst/>
          </a:prstGeom>
        </p:spPr>
        <p:txBody>
          <a:bodyPr wrap="square">
            <a:spAutoFit/>
          </a:bodyPr>
          <a:lstStyle/>
          <a:p>
            <a:pPr>
              <a:lnSpc>
                <a:spcPct val="120000"/>
              </a:lnSpc>
            </a:pPr>
            <a:r>
              <a:rPr lang="en-US" sz="1200" dirty="0">
                <a:solidFill>
                  <a:schemeClr val="bg1">
                    <a:lumMod val="85000"/>
                  </a:schemeClr>
                </a:solidFill>
                <a:latin typeface="Inter SemiBold" panose="020B0502030000000004" pitchFamily="34" charset="0"/>
                <a:cs typeface="Open Sans Light" panose="020B0306030504020204" pitchFamily="34" charset="0"/>
              </a:rPr>
              <a:t>Position</a:t>
            </a:r>
          </a:p>
        </p:txBody>
      </p:sp>
      <p:sp>
        <p:nvSpPr>
          <p:cNvPr id="24" name="Rectangle 23"/>
          <p:cNvSpPr/>
          <p:nvPr/>
        </p:nvSpPr>
        <p:spPr>
          <a:xfrm>
            <a:off x="8463164" y="4925830"/>
            <a:ext cx="2729674" cy="867930"/>
          </a:xfrm>
          <a:prstGeom prst="rect">
            <a:avLst/>
          </a:prstGeom>
        </p:spPr>
        <p:txBody>
          <a:bodyPr wrap="square">
            <a:spAutoFit/>
          </a:bodyPr>
          <a:lstStyle/>
          <a:p>
            <a:pP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5" name="Title 4">
            <a:extLst>
              <a:ext uri="{FF2B5EF4-FFF2-40B4-BE49-F238E27FC236}">
                <a16:creationId xmlns:a16="http://schemas.microsoft.com/office/drawing/2014/main" id="{AEF1C6EF-967D-4835-9A57-A8EE57104386}"/>
              </a:ext>
            </a:extLst>
          </p:cNvPr>
          <p:cNvSpPr>
            <a:spLocks noGrp="1"/>
          </p:cNvSpPr>
          <p:nvPr>
            <p:ph type="title"/>
          </p:nvPr>
        </p:nvSpPr>
        <p:spPr/>
        <p:txBody>
          <a:bodyPr/>
          <a:lstStyle/>
          <a:p>
            <a:r>
              <a:rPr lang="en-US" dirty="0"/>
              <a:t>Meet Our Team</a:t>
            </a:r>
            <a:endParaRPr lang="en-ID" dirty="0"/>
          </a:p>
        </p:txBody>
      </p:sp>
      <p:sp>
        <p:nvSpPr>
          <p:cNvPr id="7" name="Text Placeholder 6">
            <a:extLst>
              <a:ext uri="{FF2B5EF4-FFF2-40B4-BE49-F238E27FC236}">
                <a16:creationId xmlns:a16="http://schemas.microsoft.com/office/drawing/2014/main" id="{14EF3C84-7199-45A1-86CF-8628F540E7C7}"/>
              </a:ext>
            </a:extLst>
          </p:cNvPr>
          <p:cNvSpPr>
            <a:spLocks noGrp="1"/>
          </p:cNvSpPr>
          <p:nvPr>
            <p:ph type="body" sz="quarter" idx="10"/>
          </p:nvPr>
        </p:nvSpPr>
        <p:spPr/>
        <p:txBody>
          <a:bodyPr/>
          <a:lstStyle/>
          <a:p>
            <a:r>
              <a:rPr lang="en-US" dirty="0"/>
              <a:t>Your Text Goes Here</a:t>
            </a:r>
            <a:endParaRPr lang="en-ID" dirty="0"/>
          </a:p>
          <a:p>
            <a:endParaRPr lang="en-ID" dirty="0"/>
          </a:p>
        </p:txBody>
      </p:sp>
      <p:sp>
        <p:nvSpPr>
          <p:cNvPr id="9" name="Picture Placeholder 8">
            <a:extLst>
              <a:ext uri="{FF2B5EF4-FFF2-40B4-BE49-F238E27FC236}">
                <a16:creationId xmlns:a16="http://schemas.microsoft.com/office/drawing/2014/main" id="{B365792E-6329-4C21-8CD1-78E134CBAE41}"/>
              </a:ext>
            </a:extLst>
          </p:cNvPr>
          <p:cNvSpPr>
            <a:spLocks noGrp="1"/>
          </p:cNvSpPr>
          <p:nvPr>
            <p:ph type="pic" sz="quarter" idx="11"/>
          </p:nvPr>
        </p:nvSpPr>
        <p:spPr/>
      </p:sp>
      <p:sp>
        <p:nvSpPr>
          <p:cNvPr id="25" name="Picture Placeholder 24">
            <a:extLst>
              <a:ext uri="{FF2B5EF4-FFF2-40B4-BE49-F238E27FC236}">
                <a16:creationId xmlns:a16="http://schemas.microsoft.com/office/drawing/2014/main" id="{C71494FC-0363-40B3-AF86-B7A0370410B4}"/>
              </a:ext>
            </a:extLst>
          </p:cNvPr>
          <p:cNvSpPr>
            <a:spLocks noGrp="1"/>
          </p:cNvSpPr>
          <p:nvPr>
            <p:ph type="pic" sz="quarter" idx="12"/>
          </p:nvPr>
        </p:nvSpPr>
        <p:spPr/>
      </p:sp>
      <p:sp>
        <p:nvSpPr>
          <p:cNvPr id="29" name="Picture Placeholder 28">
            <a:extLst>
              <a:ext uri="{FF2B5EF4-FFF2-40B4-BE49-F238E27FC236}">
                <a16:creationId xmlns:a16="http://schemas.microsoft.com/office/drawing/2014/main" id="{497DA4B8-B030-4ED6-A50C-069E9882FC7D}"/>
              </a:ext>
            </a:extLst>
          </p:cNvPr>
          <p:cNvSpPr>
            <a:spLocks noGrp="1"/>
          </p:cNvSpPr>
          <p:nvPr>
            <p:ph type="pic" sz="quarter" idx="13"/>
          </p:nvPr>
        </p:nvSpPr>
        <p:spPr/>
      </p:sp>
      <p:sp>
        <p:nvSpPr>
          <p:cNvPr id="33" name="Picture Placeholder 32">
            <a:extLst>
              <a:ext uri="{FF2B5EF4-FFF2-40B4-BE49-F238E27FC236}">
                <a16:creationId xmlns:a16="http://schemas.microsoft.com/office/drawing/2014/main" id="{E23E525E-C857-4E07-AA9E-CE8109E92FFF}"/>
              </a:ext>
            </a:extLst>
          </p:cNvPr>
          <p:cNvSpPr>
            <a:spLocks noGrp="1"/>
          </p:cNvSpPr>
          <p:nvPr>
            <p:ph type="pic" sz="quarter" idx="14"/>
          </p:nvPr>
        </p:nvSpPr>
        <p:spPr/>
      </p:sp>
    </p:spTree>
    <p:extLst>
      <p:ext uri="{BB962C8B-B14F-4D97-AF65-F5344CB8AC3E}">
        <p14:creationId xmlns:p14="http://schemas.microsoft.com/office/powerpoint/2010/main" val="9179143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00498" y="885530"/>
            <a:ext cx="1083321" cy="1222036"/>
            <a:chOff x="5500498" y="885530"/>
            <a:chExt cx="1083321" cy="1222036"/>
          </a:xfrm>
        </p:grpSpPr>
        <p:sp>
          <p:nvSpPr>
            <p:cNvPr id="8" name="Diagonal Stripe 7"/>
            <p:cNvSpPr/>
            <p:nvPr/>
          </p:nvSpPr>
          <p:spPr>
            <a:xfrm rot="5400000">
              <a:off x="5500498" y="1024245"/>
              <a:ext cx="1083321" cy="1083321"/>
            </a:xfrm>
            <a:prstGeom prst="diagStripe">
              <a:avLst/>
            </a:prstGeom>
            <a:gradFill flip="none" rotWithShape="1">
              <a:gsLst>
                <a:gs pos="0">
                  <a:srgbClr val="FFC000"/>
                </a:gs>
                <a:gs pos="100000">
                  <a:srgbClr val="F75D2D"/>
                </a:gs>
              </a:gsLst>
              <a:lin ang="18900000" scaled="1"/>
              <a:tileRect/>
            </a:gradFill>
            <a:ln>
              <a:noFill/>
            </a:ln>
            <a:effectLst>
              <a:outerShdw blurRad="355600" dist="50800" dir="5400000" sx="112000" sy="112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9" name="Rectangle 8"/>
            <p:cNvSpPr/>
            <p:nvPr/>
          </p:nvSpPr>
          <p:spPr>
            <a:xfrm rot="2700000">
              <a:off x="5653544" y="1268447"/>
              <a:ext cx="1065017" cy="299184"/>
            </a:xfrm>
            <a:prstGeom prst="rect">
              <a:avLst/>
            </a:prstGeom>
          </p:spPr>
          <p:txBody>
            <a:bodyPr wrap="square">
              <a:spAutoFit/>
            </a:bodyPr>
            <a:lstStyle/>
            <a:p>
              <a:pPr algn="ctr">
                <a:lnSpc>
                  <a:spcPct val="120000"/>
                </a:lnSpc>
              </a:pPr>
              <a:r>
                <a:rPr lang="en-US" sz="1200" dirty="0">
                  <a:solidFill>
                    <a:schemeClr val="bg1"/>
                  </a:solidFill>
                  <a:latin typeface="Rubik Light" panose="00000400000000000000" pitchFamily="2" charset="-79"/>
                  <a:cs typeface="Open Sans Light" panose="020B0306030504020204" pitchFamily="34" charset="0"/>
                </a:rPr>
                <a:t>Designer</a:t>
              </a:r>
            </a:p>
          </p:txBody>
        </p:sp>
      </p:grpSp>
      <p:grpSp>
        <p:nvGrpSpPr>
          <p:cNvPr id="11" name="Group 10"/>
          <p:cNvGrpSpPr/>
          <p:nvPr/>
        </p:nvGrpSpPr>
        <p:grpSpPr>
          <a:xfrm>
            <a:off x="7982440" y="881740"/>
            <a:ext cx="1083321" cy="1222036"/>
            <a:chOff x="5500498" y="885530"/>
            <a:chExt cx="1083321" cy="1222036"/>
          </a:xfrm>
        </p:grpSpPr>
        <p:sp>
          <p:nvSpPr>
            <p:cNvPr id="12" name="Diagonal Stripe 11"/>
            <p:cNvSpPr/>
            <p:nvPr/>
          </p:nvSpPr>
          <p:spPr>
            <a:xfrm rot="5400000">
              <a:off x="5500498" y="1024245"/>
              <a:ext cx="1083321" cy="1083321"/>
            </a:xfrm>
            <a:prstGeom prst="diagStripe">
              <a:avLst/>
            </a:prstGeom>
            <a:gradFill flip="none" rotWithShape="1">
              <a:gsLst>
                <a:gs pos="0">
                  <a:srgbClr val="FFC000"/>
                </a:gs>
                <a:gs pos="100000">
                  <a:srgbClr val="F75D2D"/>
                </a:gs>
              </a:gsLst>
              <a:lin ang="18900000" scaled="1"/>
              <a:tileRect/>
            </a:gradFill>
            <a:ln>
              <a:noFill/>
            </a:ln>
            <a:effectLst>
              <a:outerShdw blurRad="355600" dist="50800" dir="5400000" sx="112000" sy="112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13" name="Rectangle 12"/>
            <p:cNvSpPr/>
            <p:nvPr/>
          </p:nvSpPr>
          <p:spPr>
            <a:xfrm rot="2700000">
              <a:off x="5653544" y="1268447"/>
              <a:ext cx="1065017" cy="299184"/>
            </a:xfrm>
            <a:prstGeom prst="rect">
              <a:avLst/>
            </a:prstGeom>
          </p:spPr>
          <p:txBody>
            <a:bodyPr wrap="square">
              <a:spAutoFit/>
            </a:bodyPr>
            <a:lstStyle/>
            <a:p>
              <a:pPr algn="ctr">
                <a:lnSpc>
                  <a:spcPct val="120000"/>
                </a:lnSpc>
              </a:pPr>
              <a:r>
                <a:rPr lang="en-US" sz="1200" dirty="0">
                  <a:solidFill>
                    <a:schemeClr val="bg1"/>
                  </a:solidFill>
                  <a:latin typeface="Rubik Light" panose="00000400000000000000" pitchFamily="2" charset="-79"/>
                  <a:cs typeface="Open Sans Light" panose="020B0306030504020204" pitchFamily="34" charset="0"/>
                </a:rPr>
                <a:t>Network</a:t>
              </a:r>
            </a:p>
          </p:txBody>
        </p:sp>
      </p:grpSp>
      <p:grpSp>
        <p:nvGrpSpPr>
          <p:cNvPr id="14" name="Group 13"/>
          <p:cNvGrpSpPr/>
          <p:nvPr/>
        </p:nvGrpSpPr>
        <p:grpSpPr>
          <a:xfrm>
            <a:off x="10462220" y="881741"/>
            <a:ext cx="1083321" cy="1222035"/>
            <a:chOff x="5500498" y="885531"/>
            <a:chExt cx="1083321" cy="1222035"/>
          </a:xfrm>
        </p:grpSpPr>
        <p:sp>
          <p:nvSpPr>
            <p:cNvPr id="15" name="Diagonal Stripe 14"/>
            <p:cNvSpPr/>
            <p:nvPr/>
          </p:nvSpPr>
          <p:spPr>
            <a:xfrm rot="5400000">
              <a:off x="5500498" y="1024245"/>
              <a:ext cx="1083321" cy="1083321"/>
            </a:xfrm>
            <a:prstGeom prst="diagStripe">
              <a:avLst/>
            </a:prstGeom>
            <a:gradFill flip="none" rotWithShape="1">
              <a:gsLst>
                <a:gs pos="0">
                  <a:srgbClr val="FFC000"/>
                </a:gs>
                <a:gs pos="100000">
                  <a:srgbClr val="F75D2D"/>
                </a:gs>
              </a:gsLst>
              <a:lin ang="18900000" scaled="1"/>
              <a:tileRect/>
            </a:gradFill>
            <a:ln>
              <a:noFill/>
            </a:ln>
            <a:effectLst>
              <a:outerShdw blurRad="355600" dist="50800" dir="5400000" sx="112000" sy="112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16" name="Rectangle 15"/>
            <p:cNvSpPr/>
            <p:nvPr/>
          </p:nvSpPr>
          <p:spPr>
            <a:xfrm rot="2700000">
              <a:off x="5653544" y="1268448"/>
              <a:ext cx="1065017" cy="299184"/>
            </a:xfrm>
            <a:prstGeom prst="rect">
              <a:avLst/>
            </a:prstGeom>
          </p:spPr>
          <p:txBody>
            <a:bodyPr wrap="square">
              <a:spAutoFit/>
            </a:bodyPr>
            <a:lstStyle/>
            <a:p>
              <a:pPr algn="ctr">
                <a:lnSpc>
                  <a:spcPct val="120000"/>
                </a:lnSpc>
              </a:pPr>
              <a:r>
                <a:rPr lang="en-US" sz="1200" dirty="0">
                  <a:solidFill>
                    <a:schemeClr val="bg1"/>
                  </a:solidFill>
                  <a:latin typeface="Rubik Light" panose="00000400000000000000" pitchFamily="2" charset="-79"/>
                  <a:cs typeface="Open Sans Light" panose="020B0306030504020204" pitchFamily="34" charset="0"/>
                </a:rPr>
                <a:t>Marketing</a:t>
              </a:r>
            </a:p>
          </p:txBody>
        </p:sp>
      </p:grpSp>
      <p:grpSp>
        <p:nvGrpSpPr>
          <p:cNvPr id="17" name="Group 16"/>
          <p:cNvGrpSpPr/>
          <p:nvPr/>
        </p:nvGrpSpPr>
        <p:grpSpPr>
          <a:xfrm>
            <a:off x="702126" y="2510679"/>
            <a:ext cx="512690" cy="131061"/>
            <a:chOff x="795585" y="3421099"/>
            <a:chExt cx="1066015" cy="272508"/>
          </a:xfrm>
        </p:grpSpPr>
        <p:sp>
          <p:nvSpPr>
            <p:cNvPr id="18"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alpha val="49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alpha val="67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1" name="Rectangle 20"/>
          <p:cNvSpPr/>
          <p:nvPr/>
        </p:nvSpPr>
        <p:spPr>
          <a:xfrm>
            <a:off x="571500" y="3524304"/>
            <a:ext cx="2798717" cy="2419124"/>
          </a:xfrm>
          <a:prstGeom prst="rect">
            <a:avLst/>
          </a:prstGeom>
        </p:spPr>
        <p:txBody>
          <a:bodyPr wrap="square">
            <a:spAutoFit/>
          </a:bodyPr>
          <a:lstStyle/>
          <a:p>
            <a:pPr>
              <a:lnSpc>
                <a:spcPct val="12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a:t>
            </a:r>
            <a:r>
              <a:rPr lang="en-US"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a:t>
            </a:r>
          </a:p>
          <a:p>
            <a:pPr>
              <a:lnSpc>
                <a:spcPct val="120000"/>
              </a:lnSpc>
            </a:pP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22" name="Rectangle 21"/>
          <p:cNvSpPr/>
          <p:nvPr/>
        </p:nvSpPr>
        <p:spPr>
          <a:xfrm>
            <a:off x="574403" y="2797498"/>
            <a:ext cx="3449952" cy="683264"/>
          </a:xfrm>
          <a:prstGeom prst="rect">
            <a:avLst/>
          </a:prstGeom>
        </p:spPr>
        <p:txBody>
          <a:bodyPr wrap="square">
            <a:spAutoFit/>
          </a:bodyPr>
          <a:lstStyle/>
          <a:p>
            <a:pPr>
              <a:lnSpc>
                <a:spcPct val="120000"/>
              </a:lnSpc>
            </a:pPr>
            <a:r>
              <a:rPr lang="id-ID" sz="1600" dirty="0">
                <a:solidFill>
                  <a:schemeClr val="bg1"/>
                </a:solidFill>
                <a:latin typeface="Inter SemiBold" panose="020B0502030000000004" pitchFamily="34" charset="0"/>
                <a:cs typeface="Open Sans Light" panose="020B0306030504020204" pitchFamily="34" charset="0"/>
              </a:rPr>
              <a:t>The quick, brown fox jumps over a lazy dog. </a:t>
            </a:r>
            <a:endParaRPr lang="en-US" sz="1600" dirty="0">
              <a:solidFill>
                <a:schemeClr val="bg1"/>
              </a:solidFill>
              <a:latin typeface="Inter SemiBold" panose="020B0502030000000004" pitchFamily="34" charset="0"/>
              <a:cs typeface="Open Sans Light" panose="020B0306030504020204" pitchFamily="34" charset="0"/>
            </a:endParaRPr>
          </a:p>
        </p:txBody>
      </p:sp>
      <p:sp>
        <p:nvSpPr>
          <p:cNvPr id="35" name="Rectangle 34"/>
          <p:cNvSpPr/>
          <p:nvPr/>
        </p:nvSpPr>
        <p:spPr>
          <a:xfrm>
            <a:off x="4267200" y="3176078"/>
            <a:ext cx="2247900" cy="402611"/>
          </a:xfrm>
          <a:prstGeom prst="rect">
            <a:avLst/>
          </a:prstGeom>
        </p:spPr>
        <p:txBody>
          <a:bodyPr wrap="square">
            <a:spAutoFit/>
          </a:bodyPr>
          <a:lstStyle/>
          <a:p>
            <a:pPr algn="ctr">
              <a:lnSpc>
                <a:spcPct val="120000"/>
              </a:lnSpc>
            </a:pPr>
            <a:r>
              <a:rPr lang="en-US" dirty="0">
                <a:solidFill>
                  <a:schemeClr val="accent1"/>
                </a:solidFill>
                <a:latin typeface="Inter SemiBold" panose="020B0502030000000004" pitchFamily="34" charset="0"/>
                <a:cs typeface="Open Sans Light" panose="020B0306030504020204" pitchFamily="34" charset="0"/>
              </a:rPr>
              <a:t>Tom Cleverley</a:t>
            </a:r>
          </a:p>
        </p:txBody>
      </p:sp>
      <p:sp>
        <p:nvSpPr>
          <p:cNvPr id="36" name="Rectangle 35"/>
          <p:cNvSpPr/>
          <p:nvPr/>
        </p:nvSpPr>
        <p:spPr>
          <a:xfrm>
            <a:off x="4430635" y="3568233"/>
            <a:ext cx="1921030" cy="1126462"/>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7" name="Freeform 15"/>
          <p:cNvSpPr>
            <a:spLocks noEditPoints="1"/>
          </p:cNvSpPr>
          <p:nvPr/>
        </p:nvSpPr>
        <p:spPr bwMode="auto">
          <a:xfrm>
            <a:off x="5422394" y="4887699"/>
            <a:ext cx="135258" cy="135259"/>
          </a:xfrm>
          <a:custGeom>
            <a:avLst/>
            <a:gdLst>
              <a:gd name="T0" fmla="*/ 368101 w 256"/>
              <a:gd name="T1" fmla="*/ 420688 h 256"/>
              <a:gd name="T2" fmla="*/ 52586 w 256"/>
              <a:gd name="T3" fmla="*/ 420688 h 256"/>
              <a:gd name="T4" fmla="*/ 0 w 256"/>
              <a:gd name="T5" fmla="*/ 368102 h 256"/>
              <a:gd name="T6" fmla="*/ 0 w 256"/>
              <a:gd name="T7" fmla="*/ 52586 h 256"/>
              <a:gd name="T8" fmla="*/ 52586 w 256"/>
              <a:gd name="T9" fmla="*/ 0 h 256"/>
              <a:gd name="T10" fmla="*/ 368101 w 256"/>
              <a:gd name="T11" fmla="*/ 0 h 256"/>
              <a:gd name="T12" fmla="*/ 420687 w 256"/>
              <a:gd name="T13" fmla="*/ 52586 h 256"/>
              <a:gd name="T14" fmla="*/ 420687 w 256"/>
              <a:gd name="T15" fmla="*/ 368102 h 256"/>
              <a:gd name="T16" fmla="*/ 368101 w 256"/>
              <a:gd name="T17" fmla="*/ 420688 h 256"/>
              <a:gd name="T18" fmla="*/ 210344 w 256"/>
              <a:gd name="T19" fmla="*/ 128178 h 256"/>
              <a:gd name="T20" fmla="*/ 136395 w 256"/>
              <a:gd name="T21" fmla="*/ 175834 h 256"/>
              <a:gd name="T22" fmla="*/ 136395 w 256"/>
              <a:gd name="T23" fmla="*/ 175834 h 256"/>
              <a:gd name="T24" fmla="*/ 136395 w 256"/>
              <a:gd name="T25" fmla="*/ 177478 h 256"/>
              <a:gd name="T26" fmla="*/ 133108 w 256"/>
              <a:gd name="T27" fmla="*/ 182408 h 256"/>
              <a:gd name="T28" fmla="*/ 133108 w 256"/>
              <a:gd name="T29" fmla="*/ 185694 h 256"/>
              <a:gd name="T30" fmla="*/ 131465 w 256"/>
              <a:gd name="T31" fmla="*/ 190624 h 256"/>
              <a:gd name="T32" fmla="*/ 131465 w 256"/>
              <a:gd name="T33" fmla="*/ 193911 h 256"/>
              <a:gd name="T34" fmla="*/ 129821 w 256"/>
              <a:gd name="T35" fmla="*/ 198841 h 256"/>
              <a:gd name="T36" fmla="*/ 129821 w 256"/>
              <a:gd name="T37" fmla="*/ 202127 h 256"/>
              <a:gd name="T38" fmla="*/ 128178 w 256"/>
              <a:gd name="T39" fmla="*/ 210344 h 256"/>
              <a:gd name="T40" fmla="*/ 210344 w 256"/>
              <a:gd name="T41" fmla="*/ 292510 h 256"/>
              <a:gd name="T42" fmla="*/ 292509 w 256"/>
              <a:gd name="T43" fmla="*/ 210344 h 256"/>
              <a:gd name="T44" fmla="*/ 290866 w 256"/>
              <a:gd name="T45" fmla="*/ 202127 h 256"/>
              <a:gd name="T46" fmla="*/ 290866 w 256"/>
              <a:gd name="T47" fmla="*/ 198841 h 256"/>
              <a:gd name="T48" fmla="*/ 289222 w 256"/>
              <a:gd name="T49" fmla="*/ 193911 h 256"/>
              <a:gd name="T50" fmla="*/ 289222 w 256"/>
              <a:gd name="T51" fmla="*/ 190624 h 256"/>
              <a:gd name="T52" fmla="*/ 287579 w 256"/>
              <a:gd name="T53" fmla="*/ 185694 h 256"/>
              <a:gd name="T54" fmla="*/ 287579 w 256"/>
              <a:gd name="T55" fmla="*/ 182408 h 256"/>
              <a:gd name="T56" fmla="*/ 284292 w 256"/>
              <a:gd name="T57" fmla="*/ 177478 h 256"/>
              <a:gd name="T58" fmla="*/ 284292 w 256"/>
              <a:gd name="T59" fmla="*/ 175834 h 256"/>
              <a:gd name="T60" fmla="*/ 284292 w 256"/>
              <a:gd name="T61" fmla="*/ 175834 h 256"/>
              <a:gd name="T62" fmla="*/ 210344 w 256"/>
              <a:gd name="T63" fmla="*/ 128178 h 256"/>
              <a:gd name="T64" fmla="*/ 373031 w 256"/>
              <a:gd name="T65" fmla="*/ 69019 h 256"/>
              <a:gd name="T66" fmla="*/ 351668 w 256"/>
              <a:gd name="T67" fmla="*/ 47656 h 256"/>
              <a:gd name="T68" fmla="*/ 310585 w 256"/>
              <a:gd name="T69" fmla="*/ 47656 h 256"/>
              <a:gd name="T70" fmla="*/ 289222 w 256"/>
              <a:gd name="T71" fmla="*/ 69019 h 256"/>
              <a:gd name="T72" fmla="*/ 289222 w 256"/>
              <a:gd name="T73" fmla="*/ 110102 h 256"/>
              <a:gd name="T74" fmla="*/ 310585 w 256"/>
              <a:gd name="T75" fmla="*/ 131465 h 256"/>
              <a:gd name="T76" fmla="*/ 351668 w 256"/>
              <a:gd name="T77" fmla="*/ 131465 h 256"/>
              <a:gd name="T78" fmla="*/ 373031 w 256"/>
              <a:gd name="T79" fmla="*/ 110102 h 256"/>
              <a:gd name="T80" fmla="*/ 373031 w 256"/>
              <a:gd name="T81" fmla="*/ 69019 h 256"/>
              <a:gd name="T82" fmla="*/ 373031 w 256"/>
              <a:gd name="T83" fmla="*/ 175834 h 256"/>
              <a:gd name="T84" fmla="*/ 335235 w 256"/>
              <a:gd name="T85" fmla="*/ 175834 h 256"/>
              <a:gd name="T86" fmla="*/ 338522 w 256"/>
              <a:gd name="T87" fmla="*/ 210344 h 256"/>
              <a:gd name="T88" fmla="*/ 210344 w 256"/>
              <a:gd name="T89" fmla="*/ 338522 h 256"/>
              <a:gd name="T90" fmla="*/ 82165 w 256"/>
              <a:gd name="T91" fmla="*/ 210344 h 256"/>
              <a:gd name="T92" fmla="*/ 85452 w 256"/>
              <a:gd name="T93" fmla="*/ 175834 h 256"/>
              <a:gd name="T94" fmla="*/ 47656 w 256"/>
              <a:gd name="T95" fmla="*/ 175834 h 256"/>
              <a:gd name="T96" fmla="*/ 47656 w 256"/>
              <a:gd name="T97" fmla="*/ 351669 h 256"/>
              <a:gd name="T98" fmla="*/ 69019 w 256"/>
              <a:gd name="T99" fmla="*/ 373032 h 256"/>
              <a:gd name="T100" fmla="*/ 351668 w 256"/>
              <a:gd name="T101" fmla="*/ 373032 h 256"/>
              <a:gd name="T102" fmla="*/ 373031 w 256"/>
              <a:gd name="T103" fmla="*/ 351669 h 256"/>
              <a:gd name="T104" fmla="*/ 373031 w 256"/>
              <a:gd name="T105" fmla="*/ 17583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6" h="256">
                <a:moveTo>
                  <a:pt x="224" y="256"/>
                </a:moveTo>
                <a:cubicBezTo>
                  <a:pt x="32" y="256"/>
                  <a:pt x="32" y="256"/>
                  <a:pt x="32" y="256"/>
                </a:cubicBezTo>
                <a:cubicBezTo>
                  <a:pt x="14" y="256"/>
                  <a:pt x="0" y="242"/>
                  <a:pt x="0" y="224"/>
                </a:cubicBezTo>
                <a:cubicBezTo>
                  <a:pt x="0" y="32"/>
                  <a:pt x="0" y="32"/>
                  <a:pt x="0" y="32"/>
                </a:cubicBezTo>
                <a:cubicBezTo>
                  <a:pt x="0" y="14"/>
                  <a:pt x="14" y="0"/>
                  <a:pt x="32" y="0"/>
                </a:cubicBezTo>
                <a:cubicBezTo>
                  <a:pt x="224" y="0"/>
                  <a:pt x="224" y="0"/>
                  <a:pt x="224" y="0"/>
                </a:cubicBezTo>
                <a:cubicBezTo>
                  <a:pt x="242" y="0"/>
                  <a:pt x="256" y="14"/>
                  <a:pt x="256" y="32"/>
                </a:cubicBezTo>
                <a:cubicBezTo>
                  <a:pt x="256" y="224"/>
                  <a:pt x="256" y="224"/>
                  <a:pt x="256" y="224"/>
                </a:cubicBezTo>
                <a:cubicBezTo>
                  <a:pt x="256" y="242"/>
                  <a:pt x="242" y="256"/>
                  <a:pt x="224" y="256"/>
                </a:cubicBezTo>
                <a:moveTo>
                  <a:pt x="128" y="78"/>
                </a:moveTo>
                <a:cubicBezTo>
                  <a:pt x="108" y="78"/>
                  <a:pt x="91" y="90"/>
                  <a:pt x="83" y="107"/>
                </a:cubicBezTo>
                <a:cubicBezTo>
                  <a:pt x="83" y="107"/>
                  <a:pt x="83" y="107"/>
                  <a:pt x="83" y="107"/>
                </a:cubicBezTo>
                <a:cubicBezTo>
                  <a:pt x="83" y="107"/>
                  <a:pt x="83" y="108"/>
                  <a:pt x="83" y="108"/>
                </a:cubicBezTo>
                <a:cubicBezTo>
                  <a:pt x="82" y="109"/>
                  <a:pt x="82" y="110"/>
                  <a:pt x="81" y="111"/>
                </a:cubicBezTo>
                <a:cubicBezTo>
                  <a:pt x="81" y="111"/>
                  <a:pt x="81" y="112"/>
                  <a:pt x="81" y="113"/>
                </a:cubicBezTo>
                <a:cubicBezTo>
                  <a:pt x="81" y="114"/>
                  <a:pt x="80" y="115"/>
                  <a:pt x="80" y="116"/>
                </a:cubicBezTo>
                <a:cubicBezTo>
                  <a:pt x="80" y="116"/>
                  <a:pt x="80" y="117"/>
                  <a:pt x="80" y="118"/>
                </a:cubicBezTo>
                <a:cubicBezTo>
                  <a:pt x="79" y="119"/>
                  <a:pt x="79" y="120"/>
                  <a:pt x="79" y="121"/>
                </a:cubicBezTo>
                <a:cubicBezTo>
                  <a:pt x="79" y="122"/>
                  <a:pt x="79" y="122"/>
                  <a:pt x="79" y="123"/>
                </a:cubicBezTo>
                <a:cubicBezTo>
                  <a:pt x="79" y="124"/>
                  <a:pt x="78" y="126"/>
                  <a:pt x="78" y="128"/>
                </a:cubicBezTo>
                <a:cubicBezTo>
                  <a:pt x="78" y="155"/>
                  <a:pt x="101" y="178"/>
                  <a:pt x="128" y="178"/>
                </a:cubicBezTo>
                <a:cubicBezTo>
                  <a:pt x="155" y="178"/>
                  <a:pt x="178" y="155"/>
                  <a:pt x="178" y="128"/>
                </a:cubicBezTo>
                <a:cubicBezTo>
                  <a:pt x="178" y="126"/>
                  <a:pt x="177" y="124"/>
                  <a:pt x="177" y="123"/>
                </a:cubicBezTo>
                <a:cubicBezTo>
                  <a:pt x="177" y="122"/>
                  <a:pt x="177" y="122"/>
                  <a:pt x="177" y="121"/>
                </a:cubicBezTo>
                <a:cubicBezTo>
                  <a:pt x="177" y="120"/>
                  <a:pt x="177" y="119"/>
                  <a:pt x="176" y="118"/>
                </a:cubicBezTo>
                <a:cubicBezTo>
                  <a:pt x="176" y="117"/>
                  <a:pt x="176" y="116"/>
                  <a:pt x="176" y="116"/>
                </a:cubicBezTo>
                <a:cubicBezTo>
                  <a:pt x="176" y="115"/>
                  <a:pt x="175" y="114"/>
                  <a:pt x="175" y="113"/>
                </a:cubicBezTo>
                <a:cubicBezTo>
                  <a:pt x="175" y="112"/>
                  <a:pt x="175" y="111"/>
                  <a:pt x="175" y="111"/>
                </a:cubicBezTo>
                <a:cubicBezTo>
                  <a:pt x="174" y="110"/>
                  <a:pt x="174" y="109"/>
                  <a:pt x="173" y="108"/>
                </a:cubicBezTo>
                <a:cubicBezTo>
                  <a:pt x="173" y="108"/>
                  <a:pt x="173" y="107"/>
                  <a:pt x="173" y="107"/>
                </a:cubicBezTo>
                <a:cubicBezTo>
                  <a:pt x="173" y="107"/>
                  <a:pt x="173" y="107"/>
                  <a:pt x="173" y="107"/>
                </a:cubicBezTo>
                <a:cubicBezTo>
                  <a:pt x="165" y="90"/>
                  <a:pt x="148" y="78"/>
                  <a:pt x="128" y="78"/>
                </a:cubicBezTo>
                <a:moveTo>
                  <a:pt x="227" y="42"/>
                </a:moveTo>
                <a:cubicBezTo>
                  <a:pt x="227" y="35"/>
                  <a:pt x="221" y="29"/>
                  <a:pt x="214" y="29"/>
                </a:cubicBezTo>
                <a:cubicBezTo>
                  <a:pt x="189" y="29"/>
                  <a:pt x="189" y="29"/>
                  <a:pt x="189" y="29"/>
                </a:cubicBezTo>
                <a:cubicBezTo>
                  <a:pt x="182" y="29"/>
                  <a:pt x="176" y="35"/>
                  <a:pt x="176" y="42"/>
                </a:cubicBezTo>
                <a:cubicBezTo>
                  <a:pt x="176" y="67"/>
                  <a:pt x="176" y="67"/>
                  <a:pt x="176" y="67"/>
                </a:cubicBezTo>
                <a:cubicBezTo>
                  <a:pt x="176" y="74"/>
                  <a:pt x="182" y="80"/>
                  <a:pt x="189" y="80"/>
                </a:cubicBezTo>
                <a:cubicBezTo>
                  <a:pt x="214" y="80"/>
                  <a:pt x="214" y="80"/>
                  <a:pt x="214" y="80"/>
                </a:cubicBezTo>
                <a:cubicBezTo>
                  <a:pt x="221" y="80"/>
                  <a:pt x="227" y="74"/>
                  <a:pt x="227" y="67"/>
                </a:cubicBezTo>
                <a:lnTo>
                  <a:pt x="227" y="42"/>
                </a:lnTo>
                <a:close/>
                <a:moveTo>
                  <a:pt x="227" y="107"/>
                </a:moveTo>
                <a:cubicBezTo>
                  <a:pt x="204" y="107"/>
                  <a:pt x="204" y="107"/>
                  <a:pt x="204" y="107"/>
                </a:cubicBezTo>
                <a:cubicBezTo>
                  <a:pt x="205" y="114"/>
                  <a:pt x="206" y="121"/>
                  <a:pt x="206" y="128"/>
                </a:cubicBezTo>
                <a:cubicBezTo>
                  <a:pt x="206" y="171"/>
                  <a:pt x="171" y="206"/>
                  <a:pt x="128" y="206"/>
                </a:cubicBezTo>
                <a:cubicBezTo>
                  <a:pt x="85" y="206"/>
                  <a:pt x="50" y="171"/>
                  <a:pt x="50" y="128"/>
                </a:cubicBezTo>
                <a:cubicBezTo>
                  <a:pt x="50" y="121"/>
                  <a:pt x="51" y="114"/>
                  <a:pt x="52" y="107"/>
                </a:cubicBezTo>
                <a:cubicBezTo>
                  <a:pt x="29" y="107"/>
                  <a:pt x="29" y="107"/>
                  <a:pt x="29" y="107"/>
                </a:cubicBezTo>
                <a:cubicBezTo>
                  <a:pt x="29" y="214"/>
                  <a:pt x="29" y="214"/>
                  <a:pt x="29" y="214"/>
                </a:cubicBezTo>
                <a:cubicBezTo>
                  <a:pt x="29" y="221"/>
                  <a:pt x="35" y="227"/>
                  <a:pt x="42" y="227"/>
                </a:cubicBezTo>
                <a:cubicBezTo>
                  <a:pt x="214" y="227"/>
                  <a:pt x="214" y="227"/>
                  <a:pt x="214" y="227"/>
                </a:cubicBezTo>
                <a:cubicBezTo>
                  <a:pt x="221" y="227"/>
                  <a:pt x="227" y="221"/>
                  <a:pt x="227" y="214"/>
                </a:cubicBezTo>
                <a:lnTo>
                  <a:pt x="227" y="107"/>
                </a:lnTo>
                <a:close/>
              </a:path>
            </a:pathLst>
          </a:custGeom>
          <a:solidFill>
            <a:schemeClr val="accent1"/>
          </a:solidFill>
          <a:ln>
            <a:noFill/>
          </a:ln>
        </p:spPr>
        <p:txBody>
          <a:bodyPr/>
          <a:lstStyle/>
          <a:p>
            <a:endParaRPr lang="en-US" dirty="0">
              <a:solidFill>
                <a:schemeClr val="tx1">
                  <a:lumMod val="65000"/>
                  <a:lumOff val="35000"/>
                </a:schemeClr>
              </a:solidFill>
            </a:endParaRPr>
          </a:p>
        </p:txBody>
      </p:sp>
      <p:sp>
        <p:nvSpPr>
          <p:cNvPr id="38" name="Freeform 18"/>
          <p:cNvSpPr>
            <a:spLocks/>
          </p:cNvSpPr>
          <p:nvPr/>
        </p:nvSpPr>
        <p:spPr bwMode="auto">
          <a:xfrm>
            <a:off x="4502323" y="4887670"/>
            <a:ext cx="63519" cy="136771"/>
          </a:xfrm>
          <a:custGeom>
            <a:avLst/>
            <a:gdLst>
              <a:gd name="T0" fmla="*/ 196850 w 120"/>
              <a:gd name="T1" fmla="*/ 3286 h 258"/>
              <a:gd name="T2" fmla="*/ 196850 w 120"/>
              <a:gd name="T3" fmla="*/ 70644 h 258"/>
              <a:gd name="T4" fmla="*/ 134514 w 120"/>
              <a:gd name="T5" fmla="*/ 85430 h 258"/>
              <a:gd name="T6" fmla="*/ 131233 w 120"/>
              <a:gd name="T7" fmla="*/ 147859 h 258"/>
              <a:gd name="T8" fmla="*/ 196850 w 120"/>
              <a:gd name="T9" fmla="*/ 147859 h 258"/>
              <a:gd name="T10" fmla="*/ 183727 w 120"/>
              <a:gd name="T11" fmla="*/ 213574 h 258"/>
              <a:gd name="T12" fmla="*/ 131233 w 120"/>
              <a:gd name="T13" fmla="*/ 213574 h 258"/>
              <a:gd name="T14" fmla="*/ 131233 w 120"/>
              <a:gd name="T15" fmla="*/ 423862 h 258"/>
              <a:gd name="T16" fmla="*/ 39370 w 120"/>
              <a:gd name="T17" fmla="*/ 423862 h 258"/>
              <a:gd name="T18" fmla="*/ 39370 w 120"/>
              <a:gd name="T19" fmla="*/ 213574 h 258"/>
              <a:gd name="T20" fmla="*/ 0 w 120"/>
              <a:gd name="T21" fmla="*/ 213574 h 258"/>
              <a:gd name="T22" fmla="*/ 0 w 120"/>
              <a:gd name="T23" fmla="*/ 147859 h 258"/>
              <a:gd name="T24" fmla="*/ 39370 w 120"/>
              <a:gd name="T25" fmla="*/ 147859 h 258"/>
              <a:gd name="T26" fmla="*/ 65617 w 120"/>
              <a:gd name="T27" fmla="*/ 27929 h 258"/>
              <a:gd name="T28" fmla="*/ 196850 w 120"/>
              <a:gd name="T29" fmla="*/ 3286 h 2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accent1"/>
          </a:solidFill>
          <a:ln>
            <a:noFill/>
          </a:ln>
        </p:spPr>
        <p:txBody>
          <a:bodyPr/>
          <a:lstStyle/>
          <a:p>
            <a:endParaRPr lang="en-US" dirty="0">
              <a:solidFill>
                <a:schemeClr val="tx1">
                  <a:lumMod val="65000"/>
                  <a:lumOff val="35000"/>
                </a:schemeClr>
              </a:solidFill>
            </a:endParaRPr>
          </a:p>
        </p:txBody>
      </p:sp>
      <p:sp>
        <p:nvSpPr>
          <p:cNvPr id="39" name="Rectangle 38"/>
          <p:cNvSpPr/>
          <p:nvPr/>
        </p:nvSpPr>
        <p:spPr>
          <a:xfrm>
            <a:off x="4563429" y="4830532"/>
            <a:ext cx="760783" cy="229999"/>
          </a:xfrm>
          <a:prstGeom prst="rect">
            <a:avLst/>
          </a:prstGeom>
        </p:spPr>
        <p:txBody>
          <a:bodyPr wrap="square">
            <a:spAutoFit/>
          </a:bodyPr>
          <a:lstStyle/>
          <a:p>
            <a:pPr>
              <a:lnSpc>
                <a:spcPct val="120000"/>
              </a:lnSpc>
            </a:pPr>
            <a:r>
              <a:rPr lang="en-US" sz="800" dirty="0">
                <a:solidFill>
                  <a:schemeClr val="tx1">
                    <a:lumMod val="65000"/>
                    <a:lumOff val="35000"/>
                  </a:schemeClr>
                </a:solidFill>
                <a:latin typeface="Rubik Light" panose="00000400000000000000" pitchFamily="2" charset="-79"/>
                <a:cs typeface="Segoe UI Light" panose="020B0502040204020203" pitchFamily="34" charset="0"/>
              </a:rPr>
              <a:t>User Name</a:t>
            </a:r>
            <a:endParaRPr lang="id-ID" sz="800" dirty="0">
              <a:solidFill>
                <a:schemeClr val="tx1">
                  <a:lumMod val="65000"/>
                  <a:lumOff val="35000"/>
                </a:schemeClr>
              </a:solidFill>
              <a:latin typeface="Rubik Light" panose="00000400000000000000" pitchFamily="2" charset="-79"/>
              <a:cs typeface="Segoe UI Light" panose="020B0502040204020203" pitchFamily="34" charset="0"/>
            </a:endParaRPr>
          </a:p>
        </p:txBody>
      </p:sp>
      <p:sp>
        <p:nvSpPr>
          <p:cNvPr id="40" name="Rectangle 39"/>
          <p:cNvSpPr/>
          <p:nvPr/>
        </p:nvSpPr>
        <p:spPr>
          <a:xfrm>
            <a:off x="5557652" y="4830532"/>
            <a:ext cx="784752" cy="229999"/>
          </a:xfrm>
          <a:prstGeom prst="rect">
            <a:avLst/>
          </a:prstGeom>
        </p:spPr>
        <p:txBody>
          <a:bodyPr wrap="square">
            <a:spAutoFit/>
          </a:bodyPr>
          <a:lstStyle/>
          <a:p>
            <a:pPr>
              <a:lnSpc>
                <a:spcPct val="120000"/>
              </a:lnSpc>
            </a:pPr>
            <a:r>
              <a:rPr lang="en-US" sz="800" dirty="0">
                <a:solidFill>
                  <a:schemeClr val="tx1">
                    <a:lumMod val="65000"/>
                    <a:lumOff val="35000"/>
                  </a:schemeClr>
                </a:solidFill>
                <a:latin typeface="Rubik Light" panose="00000400000000000000" pitchFamily="2" charset="-79"/>
                <a:cs typeface="Segoe UI Light" panose="020B0502040204020203" pitchFamily="34" charset="0"/>
              </a:rPr>
              <a:t>@username</a:t>
            </a:r>
            <a:endParaRPr lang="id-ID" sz="800" dirty="0">
              <a:solidFill>
                <a:schemeClr val="tx1">
                  <a:lumMod val="65000"/>
                  <a:lumOff val="35000"/>
                </a:schemeClr>
              </a:solidFill>
              <a:latin typeface="Rubik Light" panose="00000400000000000000" pitchFamily="2" charset="-79"/>
              <a:cs typeface="Segoe UI Light" panose="020B0502040204020203" pitchFamily="34" charset="0"/>
            </a:endParaRPr>
          </a:p>
        </p:txBody>
      </p:sp>
      <p:sp>
        <p:nvSpPr>
          <p:cNvPr id="41" name="Rectangle 40"/>
          <p:cNvSpPr/>
          <p:nvPr/>
        </p:nvSpPr>
        <p:spPr>
          <a:xfrm>
            <a:off x="6751987" y="3176078"/>
            <a:ext cx="2247900" cy="402611"/>
          </a:xfrm>
          <a:prstGeom prst="rect">
            <a:avLst/>
          </a:prstGeom>
        </p:spPr>
        <p:txBody>
          <a:bodyPr wrap="square">
            <a:spAutoFit/>
          </a:bodyPr>
          <a:lstStyle/>
          <a:p>
            <a:pPr algn="ctr">
              <a:lnSpc>
                <a:spcPct val="120000"/>
              </a:lnSpc>
            </a:pPr>
            <a:r>
              <a:rPr lang="en-US" dirty="0">
                <a:solidFill>
                  <a:schemeClr val="accent1"/>
                </a:solidFill>
                <a:latin typeface="Inter SemiBold" panose="020B0502030000000004" pitchFamily="34" charset="0"/>
                <a:cs typeface="Open Sans Light" panose="020B0306030504020204" pitchFamily="34" charset="0"/>
              </a:rPr>
              <a:t>Alicia Megan</a:t>
            </a:r>
          </a:p>
        </p:txBody>
      </p:sp>
      <p:sp>
        <p:nvSpPr>
          <p:cNvPr id="42" name="Rectangle 41"/>
          <p:cNvSpPr/>
          <p:nvPr/>
        </p:nvSpPr>
        <p:spPr>
          <a:xfrm>
            <a:off x="6915422" y="3568233"/>
            <a:ext cx="1921030" cy="1126462"/>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3" name="Freeform 15"/>
          <p:cNvSpPr>
            <a:spLocks noEditPoints="1"/>
          </p:cNvSpPr>
          <p:nvPr/>
        </p:nvSpPr>
        <p:spPr bwMode="auto">
          <a:xfrm>
            <a:off x="7907181" y="4887699"/>
            <a:ext cx="135258" cy="135259"/>
          </a:xfrm>
          <a:custGeom>
            <a:avLst/>
            <a:gdLst>
              <a:gd name="T0" fmla="*/ 368101 w 256"/>
              <a:gd name="T1" fmla="*/ 420688 h 256"/>
              <a:gd name="T2" fmla="*/ 52586 w 256"/>
              <a:gd name="T3" fmla="*/ 420688 h 256"/>
              <a:gd name="T4" fmla="*/ 0 w 256"/>
              <a:gd name="T5" fmla="*/ 368102 h 256"/>
              <a:gd name="T6" fmla="*/ 0 w 256"/>
              <a:gd name="T7" fmla="*/ 52586 h 256"/>
              <a:gd name="T8" fmla="*/ 52586 w 256"/>
              <a:gd name="T9" fmla="*/ 0 h 256"/>
              <a:gd name="T10" fmla="*/ 368101 w 256"/>
              <a:gd name="T11" fmla="*/ 0 h 256"/>
              <a:gd name="T12" fmla="*/ 420687 w 256"/>
              <a:gd name="T13" fmla="*/ 52586 h 256"/>
              <a:gd name="T14" fmla="*/ 420687 w 256"/>
              <a:gd name="T15" fmla="*/ 368102 h 256"/>
              <a:gd name="T16" fmla="*/ 368101 w 256"/>
              <a:gd name="T17" fmla="*/ 420688 h 256"/>
              <a:gd name="T18" fmla="*/ 210344 w 256"/>
              <a:gd name="T19" fmla="*/ 128178 h 256"/>
              <a:gd name="T20" fmla="*/ 136395 w 256"/>
              <a:gd name="T21" fmla="*/ 175834 h 256"/>
              <a:gd name="T22" fmla="*/ 136395 w 256"/>
              <a:gd name="T23" fmla="*/ 175834 h 256"/>
              <a:gd name="T24" fmla="*/ 136395 w 256"/>
              <a:gd name="T25" fmla="*/ 177478 h 256"/>
              <a:gd name="T26" fmla="*/ 133108 w 256"/>
              <a:gd name="T27" fmla="*/ 182408 h 256"/>
              <a:gd name="T28" fmla="*/ 133108 w 256"/>
              <a:gd name="T29" fmla="*/ 185694 h 256"/>
              <a:gd name="T30" fmla="*/ 131465 w 256"/>
              <a:gd name="T31" fmla="*/ 190624 h 256"/>
              <a:gd name="T32" fmla="*/ 131465 w 256"/>
              <a:gd name="T33" fmla="*/ 193911 h 256"/>
              <a:gd name="T34" fmla="*/ 129821 w 256"/>
              <a:gd name="T35" fmla="*/ 198841 h 256"/>
              <a:gd name="T36" fmla="*/ 129821 w 256"/>
              <a:gd name="T37" fmla="*/ 202127 h 256"/>
              <a:gd name="T38" fmla="*/ 128178 w 256"/>
              <a:gd name="T39" fmla="*/ 210344 h 256"/>
              <a:gd name="T40" fmla="*/ 210344 w 256"/>
              <a:gd name="T41" fmla="*/ 292510 h 256"/>
              <a:gd name="T42" fmla="*/ 292509 w 256"/>
              <a:gd name="T43" fmla="*/ 210344 h 256"/>
              <a:gd name="T44" fmla="*/ 290866 w 256"/>
              <a:gd name="T45" fmla="*/ 202127 h 256"/>
              <a:gd name="T46" fmla="*/ 290866 w 256"/>
              <a:gd name="T47" fmla="*/ 198841 h 256"/>
              <a:gd name="T48" fmla="*/ 289222 w 256"/>
              <a:gd name="T49" fmla="*/ 193911 h 256"/>
              <a:gd name="T50" fmla="*/ 289222 w 256"/>
              <a:gd name="T51" fmla="*/ 190624 h 256"/>
              <a:gd name="T52" fmla="*/ 287579 w 256"/>
              <a:gd name="T53" fmla="*/ 185694 h 256"/>
              <a:gd name="T54" fmla="*/ 287579 w 256"/>
              <a:gd name="T55" fmla="*/ 182408 h 256"/>
              <a:gd name="T56" fmla="*/ 284292 w 256"/>
              <a:gd name="T57" fmla="*/ 177478 h 256"/>
              <a:gd name="T58" fmla="*/ 284292 w 256"/>
              <a:gd name="T59" fmla="*/ 175834 h 256"/>
              <a:gd name="T60" fmla="*/ 284292 w 256"/>
              <a:gd name="T61" fmla="*/ 175834 h 256"/>
              <a:gd name="T62" fmla="*/ 210344 w 256"/>
              <a:gd name="T63" fmla="*/ 128178 h 256"/>
              <a:gd name="T64" fmla="*/ 373031 w 256"/>
              <a:gd name="T65" fmla="*/ 69019 h 256"/>
              <a:gd name="T66" fmla="*/ 351668 w 256"/>
              <a:gd name="T67" fmla="*/ 47656 h 256"/>
              <a:gd name="T68" fmla="*/ 310585 w 256"/>
              <a:gd name="T69" fmla="*/ 47656 h 256"/>
              <a:gd name="T70" fmla="*/ 289222 w 256"/>
              <a:gd name="T71" fmla="*/ 69019 h 256"/>
              <a:gd name="T72" fmla="*/ 289222 w 256"/>
              <a:gd name="T73" fmla="*/ 110102 h 256"/>
              <a:gd name="T74" fmla="*/ 310585 w 256"/>
              <a:gd name="T75" fmla="*/ 131465 h 256"/>
              <a:gd name="T76" fmla="*/ 351668 w 256"/>
              <a:gd name="T77" fmla="*/ 131465 h 256"/>
              <a:gd name="T78" fmla="*/ 373031 w 256"/>
              <a:gd name="T79" fmla="*/ 110102 h 256"/>
              <a:gd name="T80" fmla="*/ 373031 w 256"/>
              <a:gd name="T81" fmla="*/ 69019 h 256"/>
              <a:gd name="T82" fmla="*/ 373031 w 256"/>
              <a:gd name="T83" fmla="*/ 175834 h 256"/>
              <a:gd name="T84" fmla="*/ 335235 w 256"/>
              <a:gd name="T85" fmla="*/ 175834 h 256"/>
              <a:gd name="T86" fmla="*/ 338522 w 256"/>
              <a:gd name="T87" fmla="*/ 210344 h 256"/>
              <a:gd name="T88" fmla="*/ 210344 w 256"/>
              <a:gd name="T89" fmla="*/ 338522 h 256"/>
              <a:gd name="T90" fmla="*/ 82165 w 256"/>
              <a:gd name="T91" fmla="*/ 210344 h 256"/>
              <a:gd name="T92" fmla="*/ 85452 w 256"/>
              <a:gd name="T93" fmla="*/ 175834 h 256"/>
              <a:gd name="T94" fmla="*/ 47656 w 256"/>
              <a:gd name="T95" fmla="*/ 175834 h 256"/>
              <a:gd name="T96" fmla="*/ 47656 w 256"/>
              <a:gd name="T97" fmla="*/ 351669 h 256"/>
              <a:gd name="T98" fmla="*/ 69019 w 256"/>
              <a:gd name="T99" fmla="*/ 373032 h 256"/>
              <a:gd name="T100" fmla="*/ 351668 w 256"/>
              <a:gd name="T101" fmla="*/ 373032 h 256"/>
              <a:gd name="T102" fmla="*/ 373031 w 256"/>
              <a:gd name="T103" fmla="*/ 351669 h 256"/>
              <a:gd name="T104" fmla="*/ 373031 w 256"/>
              <a:gd name="T105" fmla="*/ 17583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6" h="256">
                <a:moveTo>
                  <a:pt x="224" y="256"/>
                </a:moveTo>
                <a:cubicBezTo>
                  <a:pt x="32" y="256"/>
                  <a:pt x="32" y="256"/>
                  <a:pt x="32" y="256"/>
                </a:cubicBezTo>
                <a:cubicBezTo>
                  <a:pt x="14" y="256"/>
                  <a:pt x="0" y="242"/>
                  <a:pt x="0" y="224"/>
                </a:cubicBezTo>
                <a:cubicBezTo>
                  <a:pt x="0" y="32"/>
                  <a:pt x="0" y="32"/>
                  <a:pt x="0" y="32"/>
                </a:cubicBezTo>
                <a:cubicBezTo>
                  <a:pt x="0" y="14"/>
                  <a:pt x="14" y="0"/>
                  <a:pt x="32" y="0"/>
                </a:cubicBezTo>
                <a:cubicBezTo>
                  <a:pt x="224" y="0"/>
                  <a:pt x="224" y="0"/>
                  <a:pt x="224" y="0"/>
                </a:cubicBezTo>
                <a:cubicBezTo>
                  <a:pt x="242" y="0"/>
                  <a:pt x="256" y="14"/>
                  <a:pt x="256" y="32"/>
                </a:cubicBezTo>
                <a:cubicBezTo>
                  <a:pt x="256" y="224"/>
                  <a:pt x="256" y="224"/>
                  <a:pt x="256" y="224"/>
                </a:cubicBezTo>
                <a:cubicBezTo>
                  <a:pt x="256" y="242"/>
                  <a:pt x="242" y="256"/>
                  <a:pt x="224" y="256"/>
                </a:cubicBezTo>
                <a:moveTo>
                  <a:pt x="128" y="78"/>
                </a:moveTo>
                <a:cubicBezTo>
                  <a:pt x="108" y="78"/>
                  <a:pt x="91" y="90"/>
                  <a:pt x="83" y="107"/>
                </a:cubicBezTo>
                <a:cubicBezTo>
                  <a:pt x="83" y="107"/>
                  <a:pt x="83" y="107"/>
                  <a:pt x="83" y="107"/>
                </a:cubicBezTo>
                <a:cubicBezTo>
                  <a:pt x="83" y="107"/>
                  <a:pt x="83" y="108"/>
                  <a:pt x="83" y="108"/>
                </a:cubicBezTo>
                <a:cubicBezTo>
                  <a:pt x="82" y="109"/>
                  <a:pt x="82" y="110"/>
                  <a:pt x="81" y="111"/>
                </a:cubicBezTo>
                <a:cubicBezTo>
                  <a:pt x="81" y="111"/>
                  <a:pt x="81" y="112"/>
                  <a:pt x="81" y="113"/>
                </a:cubicBezTo>
                <a:cubicBezTo>
                  <a:pt x="81" y="114"/>
                  <a:pt x="80" y="115"/>
                  <a:pt x="80" y="116"/>
                </a:cubicBezTo>
                <a:cubicBezTo>
                  <a:pt x="80" y="116"/>
                  <a:pt x="80" y="117"/>
                  <a:pt x="80" y="118"/>
                </a:cubicBezTo>
                <a:cubicBezTo>
                  <a:pt x="79" y="119"/>
                  <a:pt x="79" y="120"/>
                  <a:pt x="79" y="121"/>
                </a:cubicBezTo>
                <a:cubicBezTo>
                  <a:pt x="79" y="122"/>
                  <a:pt x="79" y="122"/>
                  <a:pt x="79" y="123"/>
                </a:cubicBezTo>
                <a:cubicBezTo>
                  <a:pt x="79" y="124"/>
                  <a:pt x="78" y="126"/>
                  <a:pt x="78" y="128"/>
                </a:cubicBezTo>
                <a:cubicBezTo>
                  <a:pt x="78" y="155"/>
                  <a:pt x="101" y="178"/>
                  <a:pt x="128" y="178"/>
                </a:cubicBezTo>
                <a:cubicBezTo>
                  <a:pt x="155" y="178"/>
                  <a:pt x="178" y="155"/>
                  <a:pt x="178" y="128"/>
                </a:cubicBezTo>
                <a:cubicBezTo>
                  <a:pt x="178" y="126"/>
                  <a:pt x="177" y="124"/>
                  <a:pt x="177" y="123"/>
                </a:cubicBezTo>
                <a:cubicBezTo>
                  <a:pt x="177" y="122"/>
                  <a:pt x="177" y="122"/>
                  <a:pt x="177" y="121"/>
                </a:cubicBezTo>
                <a:cubicBezTo>
                  <a:pt x="177" y="120"/>
                  <a:pt x="177" y="119"/>
                  <a:pt x="176" y="118"/>
                </a:cubicBezTo>
                <a:cubicBezTo>
                  <a:pt x="176" y="117"/>
                  <a:pt x="176" y="116"/>
                  <a:pt x="176" y="116"/>
                </a:cubicBezTo>
                <a:cubicBezTo>
                  <a:pt x="176" y="115"/>
                  <a:pt x="175" y="114"/>
                  <a:pt x="175" y="113"/>
                </a:cubicBezTo>
                <a:cubicBezTo>
                  <a:pt x="175" y="112"/>
                  <a:pt x="175" y="111"/>
                  <a:pt x="175" y="111"/>
                </a:cubicBezTo>
                <a:cubicBezTo>
                  <a:pt x="174" y="110"/>
                  <a:pt x="174" y="109"/>
                  <a:pt x="173" y="108"/>
                </a:cubicBezTo>
                <a:cubicBezTo>
                  <a:pt x="173" y="108"/>
                  <a:pt x="173" y="107"/>
                  <a:pt x="173" y="107"/>
                </a:cubicBezTo>
                <a:cubicBezTo>
                  <a:pt x="173" y="107"/>
                  <a:pt x="173" y="107"/>
                  <a:pt x="173" y="107"/>
                </a:cubicBezTo>
                <a:cubicBezTo>
                  <a:pt x="165" y="90"/>
                  <a:pt x="148" y="78"/>
                  <a:pt x="128" y="78"/>
                </a:cubicBezTo>
                <a:moveTo>
                  <a:pt x="227" y="42"/>
                </a:moveTo>
                <a:cubicBezTo>
                  <a:pt x="227" y="35"/>
                  <a:pt x="221" y="29"/>
                  <a:pt x="214" y="29"/>
                </a:cubicBezTo>
                <a:cubicBezTo>
                  <a:pt x="189" y="29"/>
                  <a:pt x="189" y="29"/>
                  <a:pt x="189" y="29"/>
                </a:cubicBezTo>
                <a:cubicBezTo>
                  <a:pt x="182" y="29"/>
                  <a:pt x="176" y="35"/>
                  <a:pt x="176" y="42"/>
                </a:cubicBezTo>
                <a:cubicBezTo>
                  <a:pt x="176" y="67"/>
                  <a:pt x="176" y="67"/>
                  <a:pt x="176" y="67"/>
                </a:cubicBezTo>
                <a:cubicBezTo>
                  <a:pt x="176" y="74"/>
                  <a:pt x="182" y="80"/>
                  <a:pt x="189" y="80"/>
                </a:cubicBezTo>
                <a:cubicBezTo>
                  <a:pt x="214" y="80"/>
                  <a:pt x="214" y="80"/>
                  <a:pt x="214" y="80"/>
                </a:cubicBezTo>
                <a:cubicBezTo>
                  <a:pt x="221" y="80"/>
                  <a:pt x="227" y="74"/>
                  <a:pt x="227" y="67"/>
                </a:cubicBezTo>
                <a:lnTo>
                  <a:pt x="227" y="42"/>
                </a:lnTo>
                <a:close/>
                <a:moveTo>
                  <a:pt x="227" y="107"/>
                </a:moveTo>
                <a:cubicBezTo>
                  <a:pt x="204" y="107"/>
                  <a:pt x="204" y="107"/>
                  <a:pt x="204" y="107"/>
                </a:cubicBezTo>
                <a:cubicBezTo>
                  <a:pt x="205" y="114"/>
                  <a:pt x="206" y="121"/>
                  <a:pt x="206" y="128"/>
                </a:cubicBezTo>
                <a:cubicBezTo>
                  <a:pt x="206" y="171"/>
                  <a:pt x="171" y="206"/>
                  <a:pt x="128" y="206"/>
                </a:cubicBezTo>
                <a:cubicBezTo>
                  <a:pt x="85" y="206"/>
                  <a:pt x="50" y="171"/>
                  <a:pt x="50" y="128"/>
                </a:cubicBezTo>
                <a:cubicBezTo>
                  <a:pt x="50" y="121"/>
                  <a:pt x="51" y="114"/>
                  <a:pt x="52" y="107"/>
                </a:cubicBezTo>
                <a:cubicBezTo>
                  <a:pt x="29" y="107"/>
                  <a:pt x="29" y="107"/>
                  <a:pt x="29" y="107"/>
                </a:cubicBezTo>
                <a:cubicBezTo>
                  <a:pt x="29" y="214"/>
                  <a:pt x="29" y="214"/>
                  <a:pt x="29" y="214"/>
                </a:cubicBezTo>
                <a:cubicBezTo>
                  <a:pt x="29" y="221"/>
                  <a:pt x="35" y="227"/>
                  <a:pt x="42" y="227"/>
                </a:cubicBezTo>
                <a:cubicBezTo>
                  <a:pt x="214" y="227"/>
                  <a:pt x="214" y="227"/>
                  <a:pt x="214" y="227"/>
                </a:cubicBezTo>
                <a:cubicBezTo>
                  <a:pt x="221" y="227"/>
                  <a:pt x="227" y="221"/>
                  <a:pt x="227" y="214"/>
                </a:cubicBezTo>
                <a:lnTo>
                  <a:pt x="227" y="107"/>
                </a:lnTo>
                <a:close/>
              </a:path>
            </a:pathLst>
          </a:custGeom>
          <a:solidFill>
            <a:schemeClr val="accent1"/>
          </a:solidFill>
          <a:ln>
            <a:noFill/>
          </a:ln>
        </p:spPr>
        <p:txBody>
          <a:bodyPr/>
          <a:lstStyle/>
          <a:p>
            <a:endParaRPr lang="en-US" dirty="0">
              <a:solidFill>
                <a:schemeClr val="tx1">
                  <a:lumMod val="65000"/>
                  <a:lumOff val="35000"/>
                </a:schemeClr>
              </a:solidFill>
            </a:endParaRPr>
          </a:p>
        </p:txBody>
      </p:sp>
      <p:sp>
        <p:nvSpPr>
          <p:cNvPr id="44" name="Freeform 18"/>
          <p:cNvSpPr>
            <a:spLocks/>
          </p:cNvSpPr>
          <p:nvPr/>
        </p:nvSpPr>
        <p:spPr bwMode="auto">
          <a:xfrm>
            <a:off x="6987110" y="4887670"/>
            <a:ext cx="63519" cy="136771"/>
          </a:xfrm>
          <a:custGeom>
            <a:avLst/>
            <a:gdLst>
              <a:gd name="T0" fmla="*/ 196850 w 120"/>
              <a:gd name="T1" fmla="*/ 3286 h 258"/>
              <a:gd name="T2" fmla="*/ 196850 w 120"/>
              <a:gd name="T3" fmla="*/ 70644 h 258"/>
              <a:gd name="T4" fmla="*/ 134514 w 120"/>
              <a:gd name="T5" fmla="*/ 85430 h 258"/>
              <a:gd name="T6" fmla="*/ 131233 w 120"/>
              <a:gd name="T7" fmla="*/ 147859 h 258"/>
              <a:gd name="T8" fmla="*/ 196850 w 120"/>
              <a:gd name="T9" fmla="*/ 147859 h 258"/>
              <a:gd name="T10" fmla="*/ 183727 w 120"/>
              <a:gd name="T11" fmla="*/ 213574 h 258"/>
              <a:gd name="T12" fmla="*/ 131233 w 120"/>
              <a:gd name="T13" fmla="*/ 213574 h 258"/>
              <a:gd name="T14" fmla="*/ 131233 w 120"/>
              <a:gd name="T15" fmla="*/ 423862 h 258"/>
              <a:gd name="T16" fmla="*/ 39370 w 120"/>
              <a:gd name="T17" fmla="*/ 423862 h 258"/>
              <a:gd name="T18" fmla="*/ 39370 w 120"/>
              <a:gd name="T19" fmla="*/ 213574 h 258"/>
              <a:gd name="T20" fmla="*/ 0 w 120"/>
              <a:gd name="T21" fmla="*/ 213574 h 258"/>
              <a:gd name="T22" fmla="*/ 0 w 120"/>
              <a:gd name="T23" fmla="*/ 147859 h 258"/>
              <a:gd name="T24" fmla="*/ 39370 w 120"/>
              <a:gd name="T25" fmla="*/ 147859 h 258"/>
              <a:gd name="T26" fmla="*/ 65617 w 120"/>
              <a:gd name="T27" fmla="*/ 27929 h 258"/>
              <a:gd name="T28" fmla="*/ 196850 w 120"/>
              <a:gd name="T29" fmla="*/ 3286 h 2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accent1"/>
          </a:solidFill>
          <a:ln>
            <a:noFill/>
          </a:ln>
        </p:spPr>
        <p:txBody>
          <a:bodyPr/>
          <a:lstStyle/>
          <a:p>
            <a:endParaRPr lang="en-US" dirty="0">
              <a:solidFill>
                <a:schemeClr val="tx1">
                  <a:lumMod val="65000"/>
                  <a:lumOff val="35000"/>
                </a:schemeClr>
              </a:solidFill>
            </a:endParaRPr>
          </a:p>
        </p:txBody>
      </p:sp>
      <p:sp>
        <p:nvSpPr>
          <p:cNvPr id="45" name="Rectangle 44"/>
          <p:cNvSpPr/>
          <p:nvPr/>
        </p:nvSpPr>
        <p:spPr>
          <a:xfrm>
            <a:off x="7048216" y="4830532"/>
            <a:ext cx="760783" cy="229999"/>
          </a:xfrm>
          <a:prstGeom prst="rect">
            <a:avLst/>
          </a:prstGeom>
        </p:spPr>
        <p:txBody>
          <a:bodyPr wrap="square">
            <a:spAutoFit/>
          </a:bodyPr>
          <a:lstStyle/>
          <a:p>
            <a:pPr>
              <a:lnSpc>
                <a:spcPct val="120000"/>
              </a:lnSpc>
            </a:pPr>
            <a:r>
              <a:rPr lang="en-US" sz="800" dirty="0">
                <a:solidFill>
                  <a:schemeClr val="tx1">
                    <a:lumMod val="65000"/>
                    <a:lumOff val="35000"/>
                  </a:schemeClr>
                </a:solidFill>
                <a:latin typeface="Rubik Light" panose="00000400000000000000" pitchFamily="2" charset="-79"/>
                <a:cs typeface="Segoe UI Light" panose="020B0502040204020203" pitchFamily="34" charset="0"/>
              </a:rPr>
              <a:t>User Name</a:t>
            </a:r>
            <a:endParaRPr lang="id-ID" sz="800" dirty="0">
              <a:solidFill>
                <a:schemeClr val="tx1">
                  <a:lumMod val="65000"/>
                  <a:lumOff val="35000"/>
                </a:schemeClr>
              </a:solidFill>
              <a:latin typeface="Rubik Light" panose="00000400000000000000" pitchFamily="2" charset="-79"/>
              <a:cs typeface="Segoe UI Light" panose="020B0502040204020203" pitchFamily="34" charset="0"/>
            </a:endParaRPr>
          </a:p>
        </p:txBody>
      </p:sp>
      <p:sp>
        <p:nvSpPr>
          <p:cNvPr id="46" name="Rectangle 45"/>
          <p:cNvSpPr/>
          <p:nvPr/>
        </p:nvSpPr>
        <p:spPr>
          <a:xfrm>
            <a:off x="8042439" y="4830532"/>
            <a:ext cx="784752" cy="229999"/>
          </a:xfrm>
          <a:prstGeom prst="rect">
            <a:avLst/>
          </a:prstGeom>
        </p:spPr>
        <p:txBody>
          <a:bodyPr wrap="square">
            <a:spAutoFit/>
          </a:bodyPr>
          <a:lstStyle/>
          <a:p>
            <a:pPr>
              <a:lnSpc>
                <a:spcPct val="120000"/>
              </a:lnSpc>
            </a:pPr>
            <a:r>
              <a:rPr lang="en-US" sz="800" dirty="0">
                <a:solidFill>
                  <a:schemeClr val="tx1">
                    <a:lumMod val="65000"/>
                    <a:lumOff val="35000"/>
                  </a:schemeClr>
                </a:solidFill>
                <a:latin typeface="Rubik Light" panose="00000400000000000000" pitchFamily="2" charset="-79"/>
                <a:cs typeface="Segoe UI Light" panose="020B0502040204020203" pitchFamily="34" charset="0"/>
              </a:rPr>
              <a:t>@username</a:t>
            </a:r>
            <a:endParaRPr lang="id-ID" sz="800" dirty="0">
              <a:solidFill>
                <a:schemeClr val="tx1">
                  <a:lumMod val="65000"/>
                  <a:lumOff val="35000"/>
                </a:schemeClr>
              </a:solidFill>
              <a:latin typeface="Rubik Light" panose="00000400000000000000" pitchFamily="2" charset="-79"/>
              <a:cs typeface="Segoe UI Light" panose="020B0502040204020203" pitchFamily="34" charset="0"/>
            </a:endParaRPr>
          </a:p>
        </p:txBody>
      </p:sp>
      <p:sp>
        <p:nvSpPr>
          <p:cNvPr id="47" name="Rectangle 46"/>
          <p:cNvSpPr/>
          <p:nvPr/>
        </p:nvSpPr>
        <p:spPr>
          <a:xfrm>
            <a:off x="9222824" y="3176078"/>
            <a:ext cx="2247900" cy="402611"/>
          </a:xfrm>
          <a:prstGeom prst="rect">
            <a:avLst/>
          </a:prstGeom>
        </p:spPr>
        <p:txBody>
          <a:bodyPr wrap="square">
            <a:spAutoFit/>
          </a:bodyPr>
          <a:lstStyle/>
          <a:p>
            <a:pPr algn="ctr">
              <a:lnSpc>
                <a:spcPct val="120000"/>
              </a:lnSpc>
            </a:pPr>
            <a:r>
              <a:rPr lang="en-US" dirty="0">
                <a:solidFill>
                  <a:schemeClr val="accent1"/>
                </a:solidFill>
                <a:latin typeface="Inter SemiBold" panose="020B0502030000000004" pitchFamily="34" charset="0"/>
                <a:cs typeface="Open Sans Light" panose="020B0306030504020204" pitchFamily="34" charset="0"/>
              </a:rPr>
              <a:t>Luis Enrique</a:t>
            </a:r>
          </a:p>
        </p:txBody>
      </p:sp>
      <p:sp>
        <p:nvSpPr>
          <p:cNvPr id="48" name="Rectangle 47"/>
          <p:cNvSpPr/>
          <p:nvPr/>
        </p:nvSpPr>
        <p:spPr>
          <a:xfrm>
            <a:off x="9386259" y="3568233"/>
            <a:ext cx="1921030" cy="1126462"/>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9" name="Freeform 15"/>
          <p:cNvSpPr>
            <a:spLocks noEditPoints="1"/>
          </p:cNvSpPr>
          <p:nvPr/>
        </p:nvSpPr>
        <p:spPr bwMode="auto">
          <a:xfrm>
            <a:off x="10378018" y="4887699"/>
            <a:ext cx="135258" cy="135259"/>
          </a:xfrm>
          <a:custGeom>
            <a:avLst/>
            <a:gdLst>
              <a:gd name="T0" fmla="*/ 368101 w 256"/>
              <a:gd name="T1" fmla="*/ 420688 h 256"/>
              <a:gd name="T2" fmla="*/ 52586 w 256"/>
              <a:gd name="T3" fmla="*/ 420688 h 256"/>
              <a:gd name="T4" fmla="*/ 0 w 256"/>
              <a:gd name="T5" fmla="*/ 368102 h 256"/>
              <a:gd name="T6" fmla="*/ 0 w 256"/>
              <a:gd name="T7" fmla="*/ 52586 h 256"/>
              <a:gd name="T8" fmla="*/ 52586 w 256"/>
              <a:gd name="T9" fmla="*/ 0 h 256"/>
              <a:gd name="T10" fmla="*/ 368101 w 256"/>
              <a:gd name="T11" fmla="*/ 0 h 256"/>
              <a:gd name="T12" fmla="*/ 420687 w 256"/>
              <a:gd name="T13" fmla="*/ 52586 h 256"/>
              <a:gd name="T14" fmla="*/ 420687 w 256"/>
              <a:gd name="T15" fmla="*/ 368102 h 256"/>
              <a:gd name="T16" fmla="*/ 368101 w 256"/>
              <a:gd name="T17" fmla="*/ 420688 h 256"/>
              <a:gd name="T18" fmla="*/ 210344 w 256"/>
              <a:gd name="T19" fmla="*/ 128178 h 256"/>
              <a:gd name="T20" fmla="*/ 136395 w 256"/>
              <a:gd name="T21" fmla="*/ 175834 h 256"/>
              <a:gd name="T22" fmla="*/ 136395 w 256"/>
              <a:gd name="T23" fmla="*/ 175834 h 256"/>
              <a:gd name="T24" fmla="*/ 136395 w 256"/>
              <a:gd name="T25" fmla="*/ 177478 h 256"/>
              <a:gd name="T26" fmla="*/ 133108 w 256"/>
              <a:gd name="T27" fmla="*/ 182408 h 256"/>
              <a:gd name="T28" fmla="*/ 133108 w 256"/>
              <a:gd name="T29" fmla="*/ 185694 h 256"/>
              <a:gd name="T30" fmla="*/ 131465 w 256"/>
              <a:gd name="T31" fmla="*/ 190624 h 256"/>
              <a:gd name="T32" fmla="*/ 131465 w 256"/>
              <a:gd name="T33" fmla="*/ 193911 h 256"/>
              <a:gd name="T34" fmla="*/ 129821 w 256"/>
              <a:gd name="T35" fmla="*/ 198841 h 256"/>
              <a:gd name="T36" fmla="*/ 129821 w 256"/>
              <a:gd name="T37" fmla="*/ 202127 h 256"/>
              <a:gd name="T38" fmla="*/ 128178 w 256"/>
              <a:gd name="T39" fmla="*/ 210344 h 256"/>
              <a:gd name="T40" fmla="*/ 210344 w 256"/>
              <a:gd name="T41" fmla="*/ 292510 h 256"/>
              <a:gd name="T42" fmla="*/ 292509 w 256"/>
              <a:gd name="T43" fmla="*/ 210344 h 256"/>
              <a:gd name="T44" fmla="*/ 290866 w 256"/>
              <a:gd name="T45" fmla="*/ 202127 h 256"/>
              <a:gd name="T46" fmla="*/ 290866 w 256"/>
              <a:gd name="T47" fmla="*/ 198841 h 256"/>
              <a:gd name="T48" fmla="*/ 289222 w 256"/>
              <a:gd name="T49" fmla="*/ 193911 h 256"/>
              <a:gd name="T50" fmla="*/ 289222 w 256"/>
              <a:gd name="T51" fmla="*/ 190624 h 256"/>
              <a:gd name="T52" fmla="*/ 287579 w 256"/>
              <a:gd name="T53" fmla="*/ 185694 h 256"/>
              <a:gd name="T54" fmla="*/ 287579 w 256"/>
              <a:gd name="T55" fmla="*/ 182408 h 256"/>
              <a:gd name="T56" fmla="*/ 284292 w 256"/>
              <a:gd name="T57" fmla="*/ 177478 h 256"/>
              <a:gd name="T58" fmla="*/ 284292 w 256"/>
              <a:gd name="T59" fmla="*/ 175834 h 256"/>
              <a:gd name="T60" fmla="*/ 284292 w 256"/>
              <a:gd name="T61" fmla="*/ 175834 h 256"/>
              <a:gd name="T62" fmla="*/ 210344 w 256"/>
              <a:gd name="T63" fmla="*/ 128178 h 256"/>
              <a:gd name="T64" fmla="*/ 373031 w 256"/>
              <a:gd name="T65" fmla="*/ 69019 h 256"/>
              <a:gd name="T66" fmla="*/ 351668 w 256"/>
              <a:gd name="T67" fmla="*/ 47656 h 256"/>
              <a:gd name="T68" fmla="*/ 310585 w 256"/>
              <a:gd name="T69" fmla="*/ 47656 h 256"/>
              <a:gd name="T70" fmla="*/ 289222 w 256"/>
              <a:gd name="T71" fmla="*/ 69019 h 256"/>
              <a:gd name="T72" fmla="*/ 289222 w 256"/>
              <a:gd name="T73" fmla="*/ 110102 h 256"/>
              <a:gd name="T74" fmla="*/ 310585 w 256"/>
              <a:gd name="T75" fmla="*/ 131465 h 256"/>
              <a:gd name="T76" fmla="*/ 351668 w 256"/>
              <a:gd name="T77" fmla="*/ 131465 h 256"/>
              <a:gd name="T78" fmla="*/ 373031 w 256"/>
              <a:gd name="T79" fmla="*/ 110102 h 256"/>
              <a:gd name="T80" fmla="*/ 373031 w 256"/>
              <a:gd name="T81" fmla="*/ 69019 h 256"/>
              <a:gd name="T82" fmla="*/ 373031 w 256"/>
              <a:gd name="T83" fmla="*/ 175834 h 256"/>
              <a:gd name="T84" fmla="*/ 335235 w 256"/>
              <a:gd name="T85" fmla="*/ 175834 h 256"/>
              <a:gd name="T86" fmla="*/ 338522 w 256"/>
              <a:gd name="T87" fmla="*/ 210344 h 256"/>
              <a:gd name="T88" fmla="*/ 210344 w 256"/>
              <a:gd name="T89" fmla="*/ 338522 h 256"/>
              <a:gd name="T90" fmla="*/ 82165 w 256"/>
              <a:gd name="T91" fmla="*/ 210344 h 256"/>
              <a:gd name="T92" fmla="*/ 85452 w 256"/>
              <a:gd name="T93" fmla="*/ 175834 h 256"/>
              <a:gd name="T94" fmla="*/ 47656 w 256"/>
              <a:gd name="T95" fmla="*/ 175834 h 256"/>
              <a:gd name="T96" fmla="*/ 47656 w 256"/>
              <a:gd name="T97" fmla="*/ 351669 h 256"/>
              <a:gd name="T98" fmla="*/ 69019 w 256"/>
              <a:gd name="T99" fmla="*/ 373032 h 256"/>
              <a:gd name="T100" fmla="*/ 351668 w 256"/>
              <a:gd name="T101" fmla="*/ 373032 h 256"/>
              <a:gd name="T102" fmla="*/ 373031 w 256"/>
              <a:gd name="T103" fmla="*/ 351669 h 256"/>
              <a:gd name="T104" fmla="*/ 373031 w 256"/>
              <a:gd name="T105" fmla="*/ 17583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6" h="256">
                <a:moveTo>
                  <a:pt x="224" y="256"/>
                </a:moveTo>
                <a:cubicBezTo>
                  <a:pt x="32" y="256"/>
                  <a:pt x="32" y="256"/>
                  <a:pt x="32" y="256"/>
                </a:cubicBezTo>
                <a:cubicBezTo>
                  <a:pt x="14" y="256"/>
                  <a:pt x="0" y="242"/>
                  <a:pt x="0" y="224"/>
                </a:cubicBezTo>
                <a:cubicBezTo>
                  <a:pt x="0" y="32"/>
                  <a:pt x="0" y="32"/>
                  <a:pt x="0" y="32"/>
                </a:cubicBezTo>
                <a:cubicBezTo>
                  <a:pt x="0" y="14"/>
                  <a:pt x="14" y="0"/>
                  <a:pt x="32" y="0"/>
                </a:cubicBezTo>
                <a:cubicBezTo>
                  <a:pt x="224" y="0"/>
                  <a:pt x="224" y="0"/>
                  <a:pt x="224" y="0"/>
                </a:cubicBezTo>
                <a:cubicBezTo>
                  <a:pt x="242" y="0"/>
                  <a:pt x="256" y="14"/>
                  <a:pt x="256" y="32"/>
                </a:cubicBezTo>
                <a:cubicBezTo>
                  <a:pt x="256" y="224"/>
                  <a:pt x="256" y="224"/>
                  <a:pt x="256" y="224"/>
                </a:cubicBezTo>
                <a:cubicBezTo>
                  <a:pt x="256" y="242"/>
                  <a:pt x="242" y="256"/>
                  <a:pt x="224" y="256"/>
                </a:cubicBezTo>
                <a:moveTo>
                  <a:pt x="128" y="78"/>
                </a:moveTo>
                <a:cubicBezTo>
                  <a:pt x="108" y="78"/>
                  <a:pt x="91" y="90"/>
                  <a:pt x="83" y="107"/>
                </a:cubicBezTo>
                <a:cubicBezTo>
                  <a:pt x="83" y="107"/>
                  <a:pt x="83" y="107"/>
                  <a:pt x="83" y="107"/>
                </a:cubicBezTo>
                <a:cubicBezTo>
                  <a:pt x="83" y="107"/>
                  <a:pt x="83" y="108"/>
                  <a:pt x="83" y="108"/>
                </a:cubicBezTo>
                <a:cubicBezTo>
                  <a:pt x="82" y="109"/>
                  <a:pt x="82" y="110"/>
                  <a:pt x="81" y="111"/>
                </a:cubicBezTo>
                <a:cubicBezTo>
                  <a:pt x="81" y="111"/>
                  <a:pt x="81" y="112"/>
                  <a:pt x="81" y="113"/>
                </a:cubicBezTo>
                <a:cubicBezTo>
                  <a:pt x="81" y="114"/>
                  <a:pt x="80" y="115"/>
                  <a:pt x="80" y="116"/>
                </a:cubicBezTo>
                <a:cubicBezTo>
                  <a:pt x="80" y="116"/>
                  <a:pt x="80" y="117"/>
                  <a:pt x="80" y="118"/>
                </a:cubicBezTo>
                <a:cubicBezTo>
                  <a:pt x="79" y="119"/>
                  <a:pt x="79" y="120"/>
                  <a:pt x="79" y="121"/>
                </a:cubicBezTo>
                <a:cubicBezTo>
                  <a:pt x="79" y="122"/>
                  <a:pt x="79" y="122"/>
                  <a:pt x="79" y="123"/>
                </a:cubicBezTo>
                <a:cubicBezTo>
                  <a:pt x="79" y="124"/>
                  <a:pt x="78" y="126"/>
                  <a:pt x="78" y="128"/>
                </a:cubicBezTo>
                <a:cubicBezTo>
                  <a:pt x="78" y="155"/>
                  <a:pt x="101" y="178"/>
                  <a:pt x="128" y="178"/>
                </a:cubicBezTo>
                <a:cubicBezTo>
                  <a:pt x="155" y="178"/>
                  <a:pt x="178" y="155"/>
                  <a:pt x="178" y="128"/>
                </a:cubicBezTo>
                <a:cubicBezTo>
                  <a:pt x="178" y="126"/>
                  <a:pt x="177" y="124"/>
                  <a:pt x="177" y="123"/>
                </a:cubicBezTo>
                <a:cubicBezTo>
                  <a:pt x="177" y="122"/>
                  <a:pt x="177" y="122"/>
                  <a:pt x="177" y="121"/>
                </a:cubicBezTo>
                <a:cubicBezTo>
                  <a:pt x="177" y="120"/>
                  <a:pt x="177" y="119"/>
                  <a:pt x="176" y="118"/>
                </a:cubicBezTo>
                <a:cubicBezTo>
                  <a:pt x="176" y="117"/>
                  <a:pt x="176" y="116"/>
                  <a:pt x="176" y="116"/>
                </a:cubicBezTo>
                <a:cubicBezTo>
                  <a:pt x="176" y="115"/>
                  <a:pt x="175" y="114"/>
                  <a:pt x="175" y="113"/>
                </a:cubicBezTo>
                <a:cubicBezTo>
                  <a:pt x="175" y="112"/>
                  <a:pt x="175" y="111"/>
                  <a:pt x="175" y="111"/>
                </a:cubicBezTo>
                <a:cubicBezTo>
                  <a:pt x="174" y="110"/>
                  <a:pt x="174" y="109"/>
                  <a:pt x="173" y="108"/>
                </a:cubicBezTo>
                <a:cubicBezTo>
                  <a:pt x="173" y="108"/>
                  <a:pt x="173" y="107"/>
                  <a:pt x="173" y="107"/>
                </a:cubicBezTo>
                <a:cubicBezTo>
                  <a:pt x="173" y="107"/>
                  <a:pt x="173" y="107"/>
                  <a:pt x="173" y="107"/>
                </a:cubicBezTo>
                <a:cubicBezTo>
                  <a:pt x="165" y="90"/>
                  <a:pt x="148" y="78"/>
                  <a:pt x="128" y="78"/>
                </a:cubicBezTo>
                <a:moveTo>
                  <a:pt x="227" y="42"/>
                </a:moveTo>
                <a:cubicBezTo>
                  <a:pt x="227" y="35"/>
                  <a:pt x="221" y="29"/>
                  <a:pt x="214" y="29"/>
                </a:cubicBezTo>
                <a:cubicBezTo>
                  <a:pt x="189" y="29"/>
                  <a:pt x="189" y="29"/>
                  <a:pt x="189" y="29"/>
                </a:cubicBezTo>
                <a:cubicBezTo>
                  <a:pt x="182" y="29"/>
                  <a:pt x="176" y="35"/>
                  <a:pt x="176" y="42"/>
                </a:cubicBezTo>
                <a:cubicBezTo>
                  <a:pt x="176" y="67"/>
                  <a:pt x="176" y="67"/>
                  <a:pt x="176" y="67"/>
                </a:cubicBezTo>
                <a:cubicBezTo>
                  <a:pt x="176" y="74"/>
                  <a:pt x="182" y="80"/>
                  <a:pt x="189" y="80"/>
                </a:cubicBezTo>
                <a:cubicBezTo>
                  <a:pt x="214" y="80"/>
                  <a:pt x="214" y="80"/>
                  <a:pt x="214" y="80"/>
                </a:cubicBezTo>
                <a:cubicBezTo>
                  <a:pt x="221" y="80"/>
                  <a:pt x="227" y="74"/>
                  <a:pt x="227" y="67"/>
                </a:cubicBezTo>
                <a:lnTo>
                  <a:pt x="227" y="42"/>
                </a:lnTo>
                <a:close/>
                <a:moveTo>
                  <a:pt x="227" y="107"/>
                </a:moveTo>
                <a:cubicBezTo>
                  <a:pt x="204" y="107"/>
                  <a:pt x="204" y="107"/>
                  <a:pt x="204" y="107"/>
                </a:cubicBezTo>
                <a:cubicBezTo>
                  <a:pt x="205" y="114"/>
                  <a:pt x="206" y="121"/>
                  <a:pt x="206" y="128"/>
                </a:cubicBezTo>
                <a:cubicBezTo>
                  <a:pt x="206" y="171"/>
                  <a:pt x="171" y="206"/>
                  <a:pt x="128" y="206"/>
                </a:cubicBezTo>
                <a:cubicBezTo>
                  <a:pt x="85" y="206"/>
                  <a:pt x="50" y="171"/>
                  <a:pt x="50" y="128"/>
                </a:cubicBezTo>
                <a:cubicBezTo>
                  <a:pt x="50" y="121"/>
                  <a:pt x="51" y="114"/>
                  <a:pt x="52" y="107"/>
                </a:cubicBezTo>
                <a:cubicBezTo>
                  <a:pt x="29" y="107"/>
                  <a:pt x="29" y="107"/>
                  <a:pt x="29" y="107"/>
                </a:cubicBezTo>
                <a:cubicBezTo>
                  <a:pt x="29" y="214"/>
                  <a:pt x="29" y="214"/>
                  <a:pt x="29" y="214"/>
                </a:cubicBezTo>
                <a:cubicBezTo>
                  <a:pt x="29" y="221"/>
                  <a:pt x="35" y="227"/>
                  <a:pt x="42" y="227"/>
                </a:cubicBezTo>
                <a:cubicBezTo>
                  <a:pt x="214" y="227"/>
                  <a:pt x="214" y="227"/>
                  <a:pt x="214" y="227"/>
                </a:cubicBezTo>
                <a:cubicBezTo>
                  <a:pt x="221" y="227"/>
                  <a:pt x="227" y="221"/>
                  <a:pt x="227" y="214"/>
                </a:cubicBezTo>
                <a:lnTo>
                  <a:pt x="227" y="107"/>
                </a:lnTo>
                <a:close/>
              </a:path>
            </a:pathLst>
          </a:custGeom>
          <a:solidFill>
            <a:schemeClr val="accent1"/>
          </a:solidFill>
          <a:ln>
            <a:noFill/>
          </a:ln>
        </p:spPr>
        <p:txBody>
          <a:bodyPr/>
          <a:lstStyle/>
          <a:p>
            <a:endParaRPr lang="en-US" dirty="0">
              <a:solidFill>
                <a:schemeClr val="tx1">
                  <a:lumMod val="65000"/>
                  <a:lumOff val="35000"/>
                </a:schemeClr>
              </a:solidFill>
            </a:endParaRPr>
          </a:p>
        </p:txBody>
      </p:sp>
      <p:sp>
        <p:nvSpPr>
          <p:cNvPr id="50" name="Freeform 18"/>
          <p:cNvSpPr>
            <a:spLocks/>
          </p:cNvSpPr>
          <p:nvPr/>
        </p:nvSpPr>
        <p:spPr bwMode="auto">
          <a:xfrm>
            <a:off x="9457947" y="4887670"/>
            <a:ext cx="63519" cy="136771"/>
          </a:xfrm>
          <a:custGeom>
            <a:avLst/>
            <a:gdLst>
              <a:gd name="T0" fmla="*/ 196850 w 120"/>
              <a:gd name="T1" fmla="*/ 3286 h 258"/>
              <a:gd name="T2" fmla="*/ 196850 w 120"/>
              <a:gd name="T3" fmla="*/ 70644 h 258"/>
              <a:gd name="T4" fmla="*/ 134514 w 120"/>
              <a:gd name="T5" fmla="*/ 85430 h 258"/>
              <a:gd name="T6" fmla="*/ 131233 w 120"/>
              <a:gd name="T7" fmla="*/ 147859 h 258"/>
              <a:gd name="T8" fmla="*/ 196850 w 120"/>
              <a:gd name="T9" fmla="*/ 147859 h 258"/>
              <a:gd name="T10" fmla="*/ 183727 w 120"/>
              <a:gd name="T11" fmla="*/ 213574 h 258"/>
              <a:gd name="T12" fmla="*/ 131233 w 120"/>
              <a:gd name="T13" fmla="*/ 213574 h 258"/>
              <a:gd name="T14" fmla="*/ 131233 w 120"/>
              <a:gd name="T15" fmla="*/ 423862 h 258"/>
              <a:gd name="T16" fmla="*/ 39370 w 120"/>
              <a:gd name="T17" fmla="*/ 423862 h 258"/>
              <a:gd name="T18" fmla="*/ 39370 w 120"/>
              <a:gd name="T19" fmla="*/ 213574 h 258"/>
              <a:gd name="T20" fmla="*/ 0 w 120"/>
              <a:gd name="T21" fmla="*/ 213574 h 258"/>
              <a:gd name="T22" fmla="*/ 0 w 120"/>
              <a:gd name="T23" fmla="*/ 147859 h 258"/>
              <a:gd name="T24" fmla="*/ 39370 w 120"/>
              <a:gd name="T25" fmla="*/ 147859 h 258"/>
              <a:gd name="T26" fmla="*/ 65617 w 120"/>
              <a:gd name="T27" fmla="*/ 27929 h 258"/>
              <a:gd name="T28" fmla="*/ 196850 w 120"/>
              <a:gd name="T29" fmla="*/ 3286 h 2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accent1"/>
          </a:solidFill>
          <a:ln>
            <a:noFill/>
          </a:ln>
        </p:spPr>
        <p:txBody>
          <a:bodyPr/>
          <a:lstStyle/>
          <a:p>
            <a:endParaRPr lang="en-US" dirty="0">
              <a:solidFill>
                <a:schemeClr val="tx1">
                  <a:lumMod val="65000"/>
                  <a:lumOff val="35000"/>
                </a:schemeClr>
              </a:solidFill>
            </a:endParaRPr>
          </a:p>
        </p:txBody>
      </p:sp>
      <p:sp>
        <p:nvSpPr>
          <p:cNvPr id="51" name="Rectangle 50"/>
          <p:cNvSpPr/>
          <p:nvPr/>
        </p:nvSpPr>
        <p:spPr>
          <a:xfrm>
            <a:off x="9519053" y="4830532"/>
            <a:ext cx="760783" cy="229999"/>
          </a:xfrm>
          <a:prstGeom prst="rect">
            <a:avLst/>
          </a:prstGeom>
        </p:spPr>
        <p:txBody>
          <a:bodyPr wrap="square">
            <a:spAutoFit/>
          </a:bodyPr>
          <a:lstStyle/>
          <a:p>
            <a:pPr>
              <a:lnSpc>
                <a:spcPct val="120000"/>
              </a:lnSpc>
            </a:pPr>
            <a:r>
              <a:rPr lang="en-US" sz="800" dirty="0">
                <a:solidFill>
                  <a:schemeClr val="tx1">
                    <a:lumMod val="65000"/>
                    <a:lumOff val="35000"/>
                  </a:schemeClr>
                </a:solidFill>
                <a:latin typeface="Rubik Light" panose="00000400000000000000" pitchFamily="2" charset="-79"/>
                <a:cs typeface="Segoe UI Light" panose="020B0502040204020203" pitchFamily="34" charset="0"/>
              </a:rPr>
              <a:t>User Name</a:t>
            </a:r>
            <a:endParaRPr lang="id-ID" sz="800" dirty="0">
              <a:solidFill>
                <a:schemeClr val="tx1">
                  <a:lumMod val="65000"/>
                  <a:lumOff val="35000"/>
                </a:schemeClr>
              </a:solidFill>
              <a:latin typeface="Rubik Light" panose="00000400000000000000" pitchFamily="2" charset="-79"/>
              <a:cs typeface="Segoe UI Light" panose="020B0502040204020203" pitchFamily="34" charset="0"/>
            </a:endParaRPr>
          </a:p>
        </p:txBody>
      </p:sp>
      <p:sp>
        <p:nvSpPr>
          <p:cNvPr id="52" name="Rectangle 51"/>
          <p:cNvSpPr/>
          <p:nvPr/>
        </p:nvSpPr>
        <p:spPr>
          <a:xfrm>
            <a:off x="10513276" y="4830532"/>
            <a:ext cx="784752" cy="229999"/>
          </a:xfrm>
          <a:prstGeom prst="rect">
            <a:avLst/>
          </a:prstGeom>
        </p:spPr>
        <p:txBody>
          <a:bodyPr wrap="square">
            <a:spAutoFit/>
          </a:bodyPr>
          <a:lstStyle/>
          <a:p>
            <a:pPr>
              <a:lnSpc>
                <a:spcPct val="120000"/>
              </a:lnSpc>
            </a:pPr>
            <a:r>
              <a:rPr lang="en-US" sz="800" dirty="0">
                <a:solidFill>
                  <a:schemeClr val="tx1">
                    <a:lumMod val="65000"/>
                    <a:lumOff val="35000"/>
                  </a:schemeClr>
                </a:solidFill>
                <a:latin typeface="Rubik Light" panose="00000400000000000000" pitchFamily="2" charset="-79"/>
                <a:cs typeface="Segoe UI Light" panose="020B0502040204020203" pitchFamily="34" charset="0"/>
              </a:rPr>
              <a:t>@username</a:t>
            </a:r>
            <a:endParaRPr lang="id-ID" sz="800" dirty="0">
              <a:solidFill>
                <a:schemeClr val="tx1">
                  <a:lumMod val="65000"/>
                  <a:lumOff val="35000"/>
                </a:schemeClr>
              </a:solidFill>
              <a:latin typeface="Rubik Light" panose="00000400000000000000" pitchFamily="2" charset="-79"/>
              <a:cs typeface="Segoe UI Light" panose="020B0502040204020203" pitchFamily="34" charset="0"/>
            </a:endParaRPr>
          </a:p>
        </p:txBody>
      </p:sp>
      <p:sp>
        <p:nvSpPr>
          <p:cNvPr id="5" name="Title 4">
            <a:extLst>
              <a:ext uri="{FF2B5EF4-FFF2-40B4-BE49-F238E27FC236}">
                <a16:creationId xmlns:a16="http://schemas.microsoft.com/office/drawing/2014/main" id="{C414FCAE-9488-4334-8D51-3A6BFFE08ED4}"/>
              </a:ext>
            </a:extLst>
          </p:cNvPr>
          <p:cNvSpPr>
            <a:spLocks noGrp="1"/>
          </p:cNvSpPr>
          <p:nvPr>
            <p:ph type="title"/>
          </p:nvPr>
        </p:nvSpPr>
        <p:spPr>
          <a:xfrm>
            <a:off x="571500" y="1351925"/>
            <a:ext cx="3192283" cy="1922688"/>
          </a:xfrm>
        </p:spPr>
        <p:txBody>
          <a:bodyPr/>
          <a:lstStyle/>
          <a:p>
            <a:r>
              <a:rPr lang="en-US" dirty="0"/>
              <a:t>Meet Our Best Team</a:t>
            </a:r>
            <a:endParaRPr lang="en-ID" dirty="0"/>
          </a:p>
        </p:txBody>
      </p:sp>
      <p:sp>
        <p:nvSpPr>
          <p:cNvPr id="7" name="Text Placeholder 6">
            <a:extLst>
              <a:ext uri="{FF2B5EF4-FFF2-40B4-BE49-F238E27FC236}">
                <a16:creationId xmlns:a16="http://schemas.microsoft.com/office/drawing/2014/main" id="{9DF72277-1703-401F-A1F9-8984286ADF6F}"/>
              </a:ext>
            </a:extLst>
          </p:cNvPr>
          <p:cNvSpPr>
            <a:spLocks noGrp="1"/>
          </p:cNvSpPr>
          <p:nvPr>
            <p:ph type="body" sz="quarter" idx="10"/>
          </p:nvPr>
        </p:nvSpPr>
        <p:spPr/>
        <p:txBody>
          <a:bodyPr/>
          <a:lstStyle/>
          <a:p>
            <a:r>
              <a:rPr lang="en-US" dirty="0"/>
              <a:t>Your Text Goes Here</a:t>
            </a:r>
            <a:endParaRPr lang="en-ID" dirty="0"/>
          </a:p>
          <a:p>
            <a:endParaRPr lang="en-ID" dirty="0"/>
          </a:p>
        </p:txBody>
      </p:sp>
      <p:sp>
        <p:nvSpPr>
          <p:cNvPr id="24" name="Picture Placeholder 23">
            <a:extLst>
              <a:ext uri="{FF2B5EF4-FFF2-40B4-BE49-F238E27FC236}">
                <a16:creationId xmlns:a16="http://schemas.microsoft.com/office/drawing/2014/main" id="{219CE2DD-1060-4189-8C87-8B771F00E9B2}"/>
              </a:ext>
            </a:extLst>
          </p:cNvPr>
          <p:cNvSpPr>
            <a:spLocks noGrp="1"/>
          </p:cNvSpPr>
          <p:nvPr>
            <p:ph type="pic" sz="quarter" idx="11"/>
          </p:nvPr>
        </p:nvSpPr>
        <p:spPr/>
      </p:sp>
      <p:sp>
        <p:nvSpPr>
          <p:cNvPr id="26" name="Picture Placeholder 25">
            <a:extLst>
              <a:ext uri="{FF2B5EF4-FFF2-40B4-BE49-F238E27FC236}">
                <a16:creationId xmlns:a16="http://schemas.microsoft.com/office/drawing/2014/main" id="{697209F8-E5BB-40AB-ABDA-990D2962B18B}"/>
              </a:ext>
            </a:extLst>
          </p:cNvPr>
          <p:cNvSpPr>
            <a:spLocks noGrp="1"/>
          </p:cNvSpPr>
          <p:nvPr>
            <p:ph type="pic" sz="quarter" idx="12"/>
          </p:nvPr>
        </p:nvSpPr>
        <p:spPr/>
      </p:sp>
      <p:sp>
        <p:nvSpPr>
          <p:cNvPr id="28" name="Picture Placeholder 27">
            <a:extLst>
              <a:ext uri="{FF2B5EF4-FFF2-40B4-BE49-F238E27FC236}">
                <a16:creationId xmlns:a16="http://schemas.microsoft.com/office/drawing/2014/main" id="{FDD43CFB-94E7-4F82-B589-A5C628B3861B}"/>
              </a:ext>
            </a:extLst>
          </p:cNvPr>
          <p:cNvSpPr>
            <a:spLocks noGrp="1"/>
          </p:cNvSpPr>
          <p:nvPr>
            <p:ph type="pic" sz="quarter" idx="13"/>
          </p:nvPr>
        </p:nvSpPr>
        <p:spPr/>
      </p:sp>
    </p:spTree>
    <p:extLst>
      <p:ext uri="{BB962C8B-B14F-4D97-AF65-F5344CB8AC3E}">
        <p14:creationId xmlns:p14="http://schemas.microsoft.com/office/powerpoint/2010/main" val="31452866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701662" y="4017724"/>
            <a:ext cx="2302329" cy="396904"/>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cs typeface="Open Sans Light" panose="020B0306030504020204" pitchFamily="34" charset="0"/>
              </a:rPr>
              <a:t>Eduardo Jr.</a:t>
            </a:r>
          </a:p>
        </p:txBody>
      </p:sp>
      <p:sp>
        <p:nvSpPr>
          <p:cNvPr id="33" name="Rectangle 32"/>
          <p:cNvSpPr/>
          <p:nvPr/>
        </p:nvSpPr>
        <p:spPr>
          <a:xfrm>
            <a:off x="701662" y="4360641"/>
            <a:ext cx="1268608" cy="331694"/>
          </a:xfrm>
          <a:prstGeom prst="rect">
            <a:avLst/>
          </a:prstGeom>
        </p:spPr>
        <p:txBody>
          <a:bodyPr wrap="square">
            <a:spAutoFit/>
          </a:bodyPr>
          <a:lstStyle/>
          <a:p>
            <a:pPr>
              <a:lnSpc>
                <a:spcPct val="120000"/>
              </a:lnSpc>
            </a:pPr>
            <a:r>
              <a:rPr lang="en-US" sz="1400" dirty="0">
                <a:solidFill>
                  <a:schemeClr val="bg1"/>
                </a:solidFill>
                <a:latin typeface="Rubik Light" panose="00000400000000000000" pitchFamily="2" charset="-79"/>
                <a:cs typeface="Open Sans Light" panose="020B0306030504020204" pitchFamily="34" charset="0"/>
              </a:rPr>
              <a:t>Position</a:t>
            </a:r>
          </a:p>
        </p:txBody>
      </p:sp>
      <p:sp>
        <p:nvSpPr>
          <p:cNvPr id="35" name="Rectangle: Rounded Corners 34"/>
          <p:cNvSpPr/>
          <p:nvPr/>
        </p:nvSpPr>
        <p:spPr>
          <a:xfrm>
            <a:off x="795667" y="5132801"/>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p:cNvSpPr/>
          <p:nvPr/>
        </p:nvSpPr>
        <p:spPr>
          <a:xfrm>
            <a:off x="795667" y="5132801"/>
            <a:ext cx="1906245"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p:cNvGrpSpPr/>
          <p:nvPr/>
        </p:nvGrpSpPr>
        <p:grpSpPr>
          <a:xfrm>
            <a:off x="2566862" y="5053108"/>
            <a:ext cx="250824" cy="250824"/>
            <a:chOff x="2436700" y="4989244"/>
            <a:chExt cx="250824" cy="250824"/>
          </a:xfrm>
        </p:grpSpPr>
        <p:sp>
          <p:nvSpPr>
            <p:cNvPr id="38" name="Oval 37"/>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Rectangle: Rounded Corners 39"/>
          <p:cNvSpPr/>
          <p:nvPr/>
        </p:nvSpPr>
        <p:spPr>
          <a:xfrm>
            <a:off x="795667" y="5616800"/>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p:cNvSpPr/>
          <p:nvPr/>
        </p:nvSpPr>
        <p:spPr>
          <a:xfrm>
            <a:off x="795668" y="5616800"/>
            <a:ext cx="1541120"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p:cNvGrpSpPr/>
          <p:nvPr/>
        </p:nvGrpSpPr>
        <p:grpSpPr>
          <a:xfrm>
            <a:off x="2185862" y="5537107"/>
            <a:ext cx="250824" cy="250824"/>
            <a:chOff x="2436700" y="4989244"/>
            <a:chExt cx="250824" cy="250824"/>
          </a:xfrm>
        </p:grpSpPr>
        <p:sp>
          <p:nvSpPr>
            <p:cNvPr id="43" name="Oval 42"/>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ectangle 44"/>
          <p:cNvSpPr/>
          <p:nvPr/>
        </p:nvSpPr>
        <p:spPr>
          <a:xfrm>
            <a:off x="701662" y="4870744"/>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1</a:t>
            </a:r>
          </a:p>
        </p:txBody>
      </p:sp>
      <p:sp>
        <p:nvSpPr>
          <p:cNvPr id="46" name="Rectangle 45"/>
          <p:cNvSpPr/>
          <p:nvPr/>
        </p:nvSpPr>
        <p:spPr>
          <a:xfrm>
            <a:off x="701662" y="5349658"/>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2</a:t>
            </a:r>
          </a:p>
        </p:txBody>
      </p:sp>
      <p:sp>
        <p:nvSpPr>
          <p:cNvPr id="47" name="Rectangle: Rounded Corners 46"/>
          <p:cNvSpPr/>
          <p:nvPr/>
        </p:nvSpPr>
        <p:spPr>
          <a:xfrm>
            <a:off x="795667" y="6089050"/>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Rounded Corners 47"/>
          <p:cNvSpPr/>
          <p:nvPr/>
        </p:nvSpPr>
        <p:spPr>
          <a:xfrm>
            <a:off x="795668" y="6089050"/>
            <a:ext cx="1245844"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p:cNvGrpSpPr/>
          <p:nvPr/>
        </p:nvGrpSpPr>
        <p:grpSpPr>
          <a:xfrm>
            <a:off x="1899829" y="6009357"/>
            <a:ext cx="250824" cy="250824"/>
            <a:chOff x="2436700" y="4989244"/>
            <a:chExt cx="250824" cy="250824"/>
          </a:xfrm>
        </p:grpSpPr>
        <p:sp>
          <p:nvSpPr>
            <p:cNvPr id="50" name="Oval 49"/>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Rectangle 51"/>
          <p:cNvSpPr/>
          <p:nvPr/>
        </p:nvSpPr>
        <p:spPr>
          <a:xfrm>
            <a:off x="701662" y="5821908"/>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3</a:t>
            </a:r>
          </a:p>
        </p:txBody>
      </p:sp>
      <p:cxnSp>
        <p:nvCxnSpPr>
          <p:cNvPr id="54" name="Straight Connector 53"/>
          <p:cNvCxnSpPr/>
          <p:nvPr/>
        </p:nvCxnSpPr>
        <p:spPr>
          <a:xfrm>
            <a:off x="795666" y="4792366"/>
            <a:ext cx="2208325" cy="0"/>
          </a:xfrm>
          <a:prstGeom prst="line">
            <a:avLst/>
          </a:prstGeom>
          <a:ln w="952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3611328" y="4017724"/>
            <a:ext cx="2302329" cy="402611"/>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cs typeface="Open Sans Light" panose="020B0306030504020204" pitchFamily="34" charset="0"/>
              </a:rPr>
              <a:t>Francisco Soler</a:t>
            </a:r>
          </a:p>
        </p:txBody>
      </p:sp>
      <p:sp>
        <p:nvSpPr>
          <p:cNvPr id="56" name="Rectangle 55"/>
          <p:cNvSpPr/>
          <p:nvPr/>
        </p:nvSpPr>
        <p:spPr>
          <a:xfrm>
            <a:off x="3611328" y="4360641"/>
            <a:ext cx="1268608" cy="331694"/>
          </a:xfrm>
          <a:prstGeom prst="rect">
            <a:avLst/>
          </a:prstGeom>
        </p:spPr>
        <p:txBody>
          <a:bodyPr wrap="square">
            <a:spAutoFit/>
          </a:bodyPr>
          <a:lstStyle/>
          <a:p>
            <a:pPr>
              <a:lnSpc>
                <a:spcPct val="120000"/>
              </a:lnSpc>
            </a:pPr>
            <a:r>
              <a:rPr lang="en-US" sz="1400" dirty="0">
                <a:solidFill>
                  <a:schemeClr val="bg1"/>
                </a:solidFill>
                <a:latin typeface="Rubik Light" panose="00000400000000000000" pitchFamily="2" charset="-79"/>
                <a:cs typeface="Open Sans Light" panose="020B0306030504020204" pitchFamily="34" charset="0"/>
              </a:rPr>
              <a:t>Position</a:t>
            </a:r>
          </a:p>
        </p:txBody>
      </p:sp>
      <p:sp>
        <p:nvSpPr>
          <p:cNvPr id="57" name="Rectangle: Rounded Corners 56"/>
          <p:cNvSpPr/>
          <p:nvPr/>
        </p:nvSpPr>
        <p:spPr>
          <a:xfrm>
            <a:off x="3705333" y="5132801"/>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Rounded Corners 57"/>
          <p:cNvSpPr/>
          <p:nvPr/>
        </p:nvSpPr>
        <p:spPr>
          <a:xfrm>
            <a:off x="3705333" y="5132801"/>
            <a:ext cx="1324937"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p:cNvGrpSpPr/>
          <p:nvPr/>
        </p:nvGrpSpPr>
        <p:grpSpPr>
          <a:xfrm>
            <a:off x="4900521" y="5053108"/>
            <a:ext cx="250824" cy="250824"/>
            <a:chOff x="2436700" y="4989244"/>
            <a:chExt cx="250824" cy="250824"/>
          </a:xfrm>
        </p:grpSpPr>
        <p:sp>
          <p:nvSpPr>
            <p:cNvPr id="60" name="Oval 59"/>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2" name="Rectangle: Rounded Corners 61"/>
          <p:cNvSpPr/>
          <p:nvPr/>
        </p:nvSpPr>
        <p:spPr>
          <a:xfrm>
            <a:off x="3705333" y="5616800"/>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Rounded Corners 62"/>
          <p:cNvSpPr/>
          <p:nvPr/>
        </p:nvSpPr>
        <p:spPr>
          <a:xfrm>
            <a:off x="3705334" y="5616800"/>
            <a:ext cx="1541120"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4" name="Group 63"/>
          <p:cNvGrpSpPr/>
          <p:nvPr/>
        </p:nvGrpSpPr>
        <p:grpSpPr>
          <a:xfrm>
            <a:off x="5095528" y="5537107"/>
            <a:ext cx="250824" cy="250824"/>
            <a:chOff x="2436700" y="4989244"/>
            <a:chExt cx="250824" cy="250824"/>
          </a:xfrm>
        </p:grpSpPr>
        <p:sp>
          <p:nvSpPr>
            <p:cNvPr id="65" name="Oval 64"/>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7" name="Rectangle 66"/>
          <p:cNvSpPr/>
          <p:nvPr/>
        </p:nvSpPr>
        <p:spPr>
          <a:xfrm>
            <a:off x="3611328" y="4870744"/>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1</a:t>
            </a:r>
          </a:p>
        </p:txBody>
      </p:sp>
      <p:sp>
        <p:nvSpPr>
          <p:cNvPr id="68" name="Rectangle 67"/>
          <p:cNvSpPr/>
          <p:nvPr/>
        </p:nvSpPr>
        <p:spPr>
          <a:xfrm>
            <a:off x="3611328" y="5349658"/>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2</a:t>
            </a:r>
          </a:p>
        </p:txBody>
      </p:sp>
      <p:sp>
        <p:nvSpPr>
          <p:cNvPr id="69" name="Rectangle: Rounded Corners 68"/>
          <p:cNvSpPr/>
          <p:nvPr/>
        </p:nvSpPr>
        <p:spPr>
          <a:xfrm>
            <a:off x="3705333" y="6089050"/>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p:cNvSpPr/>
          <p:nvPr/>
        </p:nvSpPr>
        <p:spPr>
          <a:xfrm>
            <a:off x="3705334" y="6089050"/>
            <a:ext cx="1908066"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p:cNvGrpSpPr/>
          <p:nvPr/>
        </p:nvGrpSpPr>
        <p:grpSpPr>
          <a:xfrm>
            <a:off x="5507306" y="6009357"/>
            <a:ext cx="250824" cy="250824"/>
            <a:chOff x="2436700" y="4989244"/>
            <a:chExt cx="250824" cy="250824"/>
          </a:xfrm>
        </p:grpSpPr>
        <p:sp>
          <p:nvSpPr>
            <p:cNvPr id="72" name="Oval 71"/>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4" name="Rectangle 73"/>
          <p:cNvSpPr/>
          <p:nvPr/>
        </p:nvSpPr>
        <p:spPr>
          <a:xfrm>
            <a:off x="3611328" y="5821908"/>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3</a:t>
            </a:r>
          </a:p>
        </p:txBody>
      </p:sp>
      <p:cxnSp>
        <p:nvCxnSpPr>
          <p:cNvPr id="75" name="Straight Connector 74"/>
          <p:cNvCxnSpPr/>
          <p:nvPr/>
        </p:nvCxnSpPr>
        <p:spPr>
          <a:xfrm>
            <a:off x="3705332" y="4792366"/>
            <a:ext cx="2208325" cy="0"/>
          </a:xfrm>
          <a:prstGeom prst="line">
            <a:avLst/>
          </a:prstGeom>
          <a:ln w="952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76" name="Rectangle 75"/>
          <p:cNvSpPr/>
          <p:nvPr/>
        </p:nvSpPr>
        <p:spPr>
          <a:xfrm>
            <a:off x="6523253" y="4017724"/>
            <a:ext cx="2302329" cy="402611"/>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cs typeface="Open Sans Light" panose="020B0306030504020204" pitchFamily="34" charset="0"/>
              </a:rPr>
              <a:t>Diana </a:t>
            </a:r>
            <a:r>
              <a:rPr lang="en-US" dirty="0" err="1">
                <a:solidFill>
                  <a:schemeClr val="bg1"/>
                </a:solidFill>
                <a:latin typeface="Inter SemiBold" panose="020B0502030000000004" pitchFamily="34" charset="0"/>
                <a:cs typeface="Open Sans Light" panose="020B0306030504020204" pitchFamily="34" charset="0"/>
              </a:rPr>
              <a:t>Kolarov</a:t>
            </a:r>
            <a:endParaRPr lang="en-US" dirty="0">
              <a:solidFill>
                <a:schemeClr val="bg1"/>
              </a:solidFill>
              <a:latin typeface="Inter SemiBold" panose="020B0502030000000004" pitchFamily="34" charset="0"/>
              <a:cs typeface="Open Sans Light" panose="020B0306030504020204" pitchFamily="34" charset="0"/>
            </a:endParaRPr>
          </a:p>
        </p:txBody>
      </p:sp>
      <p:sp>
        <p:nvSpPr>
          <p:cNvPr id="77" name="Rectangle 76"/>
          <p:cNvSpPr/>
          <p:nvPr/>
        </p:nvSpPr>
        <p:spPr>
          <a:xfrm>
            <a:off x="6523253" y="4360641"/>
            <a:ext cx="1268608" cy="331694"/>
          </a:xfrm>
          <a:prstGeom prst="rect">
            <a:avLst/>
          </a:prstGeom>
        </p:spPr>
        <p:txBody>
          <a:bodyPr wrap="square">
            <a:spAutoFit/>
          </a:bodyPr>
          <a:lstStyle/>
          <a:p>
            <a:pPr>
              <a:lnSpc>
                <a:spcPct val="120000"/>
              </a:lnSpc>
            </a:pPr>
            <a:r>
              <a:rPr lang="en-US" sz="1400" dirty="0">
                <a:solidFill>
                  <a:schemeClr val="bg1"/>
                </a:solidFill>
                <a:latin typeface="Rubik Light" panose="00000400000000000000" pitchFamily="2" charset="-79"/>
                <a:cs typeface="Open Sans Light" panose="020B0306030504020204" pitchFamily="34" charset="0"/>
              </a:rPr>
              <a:t>Position</a:t>
            </a:r>
          </a:p>
        </p:txBody>
      </p:sp>
      <p:sp>
        <p:nvSpPr>
          <p:cNvPr id="78" name="Rectangle: Rounded Corners 77"/>
          <p:cNvSpPr/>
          <p:nvPr/>
        </p:nvSpPr>
        <p:spPr>
          <a:xfrm>
            <a:off x="6617258" y="5132801"/>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Rounded Corners 78"/>
          <p:cNvSpPr/>
          <p:nvPr/>
        </p:nvSpPr>
        <p:spPr>
          <a:xfrm>
            <a:off x="6617258" y="5132801"/>
            <a:ext cx="1906245"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p:cNvGrpSpPr/>
          <p:nvPr/>
        </p:nvGrpSpPr>
        <p:grpSpPr>
          <a:xfrm>
            <a:off x="8388453" y="5053108"/>
            <a:ext cx="250824" cy="250824"/>
            <a:chOff x="2436700" y="4989244"/>
            <a:chExt cx="250824" cy="250824"/>
          </a:xfrm>
        </p:grpSpPr>
        <p:sp>
          <p:nvSpPr>
            <p:cNvPr id="81" name="Oval 80"/>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3" name="Rectangle: Rounded Corners 82"/>
          <p:cNvSpPr/>
          <p:nvPr/>
        </p:nvSpPr>
        <p:spPr>
          <a:xfrm>
            <a:off x="6617258" y="5616800"/>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Rounded Corners 83"/>
          <p:cNvSpPr/>
          <p:nvPr/>
        </p:nvSpPr>
        <p:spPr>
          <a:xfrm>
            <a:off x="6617259" y="5616800"/>
            <a:ext cx="894791"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5" name="Group 84"/>
          <p:cNvGrpSpPr/>
          <p:nvPr/>
        </p:nvGrpSpPr>
        <p:grpSpPr>
          <a:xfrm>
            <a:off x="7369022" y="5537107"/>
            <a:ext cx="250824" cy="250824"/>
            <a:chOff x="2436700" y="4989244"/>
            <a:chExt cx="250824" cy="250824"/>
          </a:xfrm>
        </p:grpSpPr>
        <p:sp>
          <p:nvSpPr>
            <p:cNvPr id="86" name="Oval 85"/>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8" name="Rectangle 87"/>
          <p:cNvSpPr/>
          <p:nvPr/>
        </p:nvSpPr>
        <p:spPr>
          <a:xfrm>
            <a:off x="6523253" y="4870744"/>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1</a:t>
            </a:r>
          </a:p>
        </p:txBody>
      </p:sp>
      <p:sp>
        <p:nvSpPr>
          <p:cNvPr id="89" name="Rectangle 88"/>
          <p:cNvSpPr/>
          <p:nvPr/>
        </p:nvSpPr>
        <p:spPr>
          <a:xfrm>
            <a:off x="6523253" y="5349658"/>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2</a:t>
            </a:r>
          </a:p>
        </p:txBody>
      </p:sp>
      <p:sp>
        <p:nvSpPr>
          <p:cNvPr id="90" name="Rectangle: Rounded Corners 89"/>
          <p:cNvSpPr/>
          <p:nvPr/>
        </p:nvSpPr>
        <p:spPr>
          <a:xfrm>
            <a:off x="6617258" y="6089050"/>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Rounded Corners 90"/>
          <p:cNvSpPr/>
          <p:nvPr/>
        </p:nvSpPr>
        <p:spPr>
          <a:xfrm>
            <a:off x="6617258" y="6089050"/>
            <a:ext cx="1529571"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2" name="Group 91"/>
          <p:cNvGrpSpPr/>
          <p:nvPr/>
        </p:nvGrpSpPr>
        <p:grpSpPr>
          <a:xfrm>
            <a:off x="7991303" y="6009357"/>
            <a:ext cx="250824" cy="250824"/>
            <a:chOff x="2436700" y="4989244"/>
            <a:chExt cx="250824" cy="250824"/>
          </a:xfrm>
        </p:grpSpPr>
        <p:sp>
          <p:nvSpPr>
            <p:cNvPr id="93" name="Oval 92"/>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5" name="Rectangle 94"/>
          <p:cNvSpPr/>
          <p:nvPr/>
        </p:nvSpPr>
        <p:spPr>
          <a:xfrm>
            <a:off x="6523253" y="5821908"/>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3</a:t>
            </a:r>
          </a:p>
        </p:txBody>
      </p:sp>
      <p:cxnSp>
        <p:nvCxnSpPr>
          <p:cNvPr id="96" name="Straight Connector 95"/>
          <p:cNvCxnSpPr/>
          <p:nvPr/>
        </p:nvCxnSpPr>
        <p:spPr>
          <a:xfrm>
            <a:off x="6617257" y="4792366"/>
            <a:ext cx="2208325" cy="0"/>
          </a:xfrm>
          <a:prstGeom prst="line">
            <a:avLst/>
          </a:prstGeom>
          <a:ln w="952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9432919" y="4017724"/>
            <a:ext cx="2302329" cy="402611"/>
          </a:xfrm>
          <a:prstGeom prst="rect">
            <a:avLst/>
          </a:prstGeom>
        </p:spPr>
        <p:txBody>
          <a:bodyPr wrap="square">
            <a:spAutoFit/>
          </a:bodyPr>
          <a:lstStyle/>
          <a:p>
            <a:pPr>
              <a:lnSpc>
                <a:spcPct val="120000"/>
              </a:lnSpc>
            </a:pPr>
            <a:r>
              <a:rPr lang="en-US" dirty="0">
                <a:solidFill>
                  <a:schemeClr val="bg1"/>
                </a:solidFill>
                <a:latin typeface="Inter SemiBold" panose="020B0502030000000004" pitchFamily="34" charset="0"/>
                <a:cs typeface="Open Sans Light" panose="020B0306030504020204" pitchFamily="34" charset="0"/>
              </a:rPr>
              <a:t>Shanti Gomez</a:t>
            </a:r>
          </a:p>
        </p:txBody>
      </p:sp>
      <p:sp>
        <p:nvSpPr>
          <p:cNvPr id="98" name="Rectangle 97"/>
          <p:cNvSpPr/>
          <p:nvPr/>
        </p:nvSpPr>
        <p:spPr>
          <a:xfrm>
            <a:off x="9432919" y="4360641"/>
            <a:ext cx="1268608" cy="331694"/>
          </a:xfrm>
          <a:prstGeom prst="rect">
            <a:avLst/>
          </a:prstGeom>
        </p:spPr>
        <p:txBody>
          <a:bodyPr wrap="square">
            <a:spAutoFit/>
          </a:bodyPr>
          <a:lstStyle/>
          <a:p>
            <a:pPr>
              <a:lnSpc>
                <a:spcPct val="120000"/>
              </a:lnSpc>
            </a:pPr>
            <a:r>
              <a:rPr lang="en-US" sz="1400" dirty="0">
                <a:solidFill>
                  <a:schemeClr val="bg1"/>
                </a:solidFill>
                <a:latin typeface="Rubik Light" panose="00000400000000000000" pitchFamily="2" charset="-79"/>
                <a:cs typeface="Open Sans Light" panose="020B0306030504020204" pitchFamily="34" charset="0"/>
              </a:rPr>
              <a:t>Position</a:t>
            </a:r>
          </a:p>
        </p:txBody>
      </p:sp>
      <p:sp>
        <p:nvSpPr>
          <p:cNvPr id="99" name="Rectangle: Rounded Corners 98"/>
          <p:cNvSpPr/>
          <p:nvPr/>
        </p:nvSpPr>
        <p:spPr>
          <a:xfrm>
            <a:off x="9526924" y="5132801"/>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Rounded Corners 99"/>
          <p:cNvSpPr/>
          <p:nvPr/>
        </p:nvSpPr>
        <p:spPr>
          <a:xfrm>
            <a:off x="9526924" y="5132801"/>
            <a:ext cx="1690351"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1" name="Group 100"/>
          <p:cNvGrpSpPr/>
          <p:nvPr/>
        </p:nvGrpSpPr>
        <p:grpSpPr>
          <a:xfrm>
            <a:off x="11087100" y="5053108"/>
            <a:ext cx="250824" cy="250824"/>
            <a:chOff x="2436700" y="4989244"/>
            <a:chExt cx="250824" cy="250824"/>
          </a:xfrm>
        </p:grpSpPr>
        <p:sp>
          <p:nvSpPr>
            <p:cNvPr id="102" name="Oval 101"/>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Rounded Corners 103"/>
          <p:cNvSpPr/>
          <p:nvPr/>
        </p:nvSpPr>
        <p:spPr>
          <a:xfrm>
            <a:off x="9526924" y="5616800"/>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Rounded Corners 104"/>
          <p:cNvSpPr/>
          <p:nvPr/>
        </p:nvSpPr>
        <p:spPr>
          <a:xfrm>
            <a:off x="9526925" y="5616800"/>
            <a:ext cx="896600"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6" name="Group 105"/>
          <p:cNvGrpSpPr/>
          <p:nvPr/>
        </p:nvGrpSpPr>
        <p:grpSpPr>
          <a:xfrm>
            <a:off x="10279681" y="5537107"/>
            <a:ext cx="250824" cy="250824"/>
            <a:chOff x="2436700" y="4989244"/>
            <a:chExt cx="250824" cy="250824"/>
          </a:xfrm>
        </p:grpSpPr>
        <p:sp>
          <p:nvSpPr>
            <p:cNvPr id="107" name="Oval 106"/>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9" name="Rectangle 108"/>
          <p:cNvSpPr/>
          <p:nvPr/>
        </p:nvSpPr>
        <p:spPr>
          <a:xfrm>
            <a:off x="9432919" y="4870744"/>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1</a:t>
            </a:r>
          </a:p>
        </p:txBody>
      </p:sp>
      <p:sp>
        <p:nvSpPr>
          <p:cNvPr id="110" name="Rectangle 109"/>
          <p:cNvSpPr/>
          <p:nvPr/>
        </p:nvSpPr>
        <p:spPr>
          <a:xfrm>
            <a:off x="9432919" y="5349658"/>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2</a:t>
            </a:r>
          </a:p>
        </p:txBody>
      </p:sp>
      <p:sp>
        <p:nvSpPr>
          <p:cNvPr id="111" name="Rectangle: Rounded Corners 110"/>
          <p:cNvSpPr/>
          <p:nvPr/>
        </p:nvSpPr>
        <p:spPr>
          <a:xfrm>
            <a:off x="9526924" y="6089050"/>
            <a:ext cx="2208324" cy="91440"/>
          </a:xfrm>
          <a:prstGeom prst="roundRect">
            <a:avLst>
              <a:gd name="adj" fmla="val 50000"/>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Rounded Corners 111"/>
          <p:cNvSpPr/>
          <p:nvPr/>
        </p:nvSpPr>
        <p:spPr>
          <a:xfrm>
            <a:off x="9526924" y="6089050"/>
            <a:ext cx="1966575" cy="9144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3" name="Group 112"/>
          <p:cNvGrpSpPr/>
          <p:nvPr/>
        </p:nvGrpSpPr>
        <p:grpSpPr>
          <a:xfrm>
            <a:off x="11359013" y="6009357"/>
            <a:ext cx="250824" cy="250824"/>
            <a:chOff x="2436700" y="4989244"/>
            <a:chExt cx="250824" cy="250824"/>
          </a:xfrm>
        </p:grpSpPr>
        <p:sp>
          <p:nvSpPr>
            <p:cNvPr id="114" name="Oval 113"/>
            <p:cNvSpPr/>
            <p:nvPr/>
          </p:nvSpPr>
          <p:spPr>
            <a:xfrm>
              <a:off x="2436700" y="4989244"/>
              <a:ext cx="250824" cy="250824"/>
            </a:xfrm>
            <a:prstGeom prst="ellipse">
              <a:avLst/>
            </a:prstGeom>
            <a:solidFill>
              <a:schemeClr val="bg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Oval 114"/>
            <p:cNvSpPr/>
            <p:nvPr/>
          </p:nvSpPr>
          <p:spPr>
            <a:xfrm>
              <a:off x="2466750" y="5019294"/>
              <a:ext cx="190725" cy="190725"/>
            </a:xfrm>
            <a:prstGeom prst="ellipse">
              <a:avLst/>
            </a:prstGeom>
            <a:solidFill>
              <a:schemeClr val="bg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6" name="Rectangle 115"/>
          <p:cNvSpPr/>
          <p:nvPr/>
        </p:nvSpPr>
        <p:spPr>
          <a:xfrm>
            <a:off x="9432919" y="5821908"/>
            <a:ext cx="1268608" cy="273280"/>
          </a:xfrm>
          <a:prstGeom prst="rect">
            <a:avLst/>
          </a:prstGeom>
        </p:spPr>
        <p:txBody>
          <a:bodyPr wrap="square">
            <a:spAutoFit/>
          </a:bodyPr>
          <a:lstStyle/>
          <a:p>
            <a:pPr>
              <a:lnSpc>
                <a:spcPct val="120000"/>
              </a:lnSpc>
            </a:pPr>
            <a:r>
              <a:rPr lang="en-US" sz="1050" dirty="0">
                <a:solidFill>
                  <a:schemeClr val="bg1"/>
                </a:solidFill>
                <a:latin typeface="Rubik Light" panose="00000400000000000000" pitchFamily="2" charset="-79"/>
                <a:cs typeface="Open Sans Light" panose="020B0306030504020204" pitchFamily="34" charset="0"/>
              </a:rPr>
              <a:t>Factor 3</a:t>
            </a:r>
          </a:p>
        </p:txBody>
      </p:sp>
      <p:cxnSp>
        <p:nvCxnSpPr>
          <p:cNvPr id="117" name="Straight Connector 116"/>
          <p:cNvCxnSpPr/>
          <p:nvPr/>
        </p:nvCxnSpPr>
        <p:spPr>
          <a:xfrm>
            <a:off x="9526923" y="4792366"/>
            <a:ext cx="2208325" cy="0"/>
          </a:xfrm>
          <a:prstGeom prst="line">
            <a:avLst/>
          </a:prstGeom>
          <a:ln w="952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E06C43AB-4755-4CFD-8A96-FEC90B2C28E2}"/>
              </a:ext>
            </a:extLst>
          </p:cNvPr>
          <p:cNvSpPr>
            <a:spLocks noGrp="1"/>
          </p:cNvSpPr>
          <p:nvPr>
            <p:ph type="title"/>
          </p:nvPr>
        </p:nvSpPr>
        <p:spPr/>
        <p:txBody>
          <a:bodyPr/>
          <a:lstStyle/>
          <a:p>
            <a:r>
              <a:rPr lang="en-US" dirty="0"/>
              <a:t>Creative Team Line Up</a:t>
            </a:r>
            <a:endParaRPr lang="en-ID" dirty="0"/>
          </a:p>
        </p:txBody>
      </p:sp>
      <p:sp>
        <p:nvSpPr>
          <p:cNvPr id="7" name="Text Placeholder 6">
            <a:extLst>
              <a:ext uri="{FF2B5EF4-FFF2-40B4-BE49-F238E27FC236}">
                <a16:creationId xmlns:a16="http://schemas.microsoft.com/office/drawing/2014/main" id="{B5FD49C1-5402-49AD-9C2F-97236396BD24}"/>
              </a:ext>
            </a:extLst>
          </p:cNvPr>
          <p:cNvSpPr>
            <a:spLocks noGrp="1"/>
          </p:cNvSpPr>
          <p:nvPr>
            <p:ph type="body" sz="quarter" idx="10"/>
          </p:nvPr>
        </p:nvSpPr>
        <p:spPr/>
        <p:txBody>
          <a:bodyPr/>
          <a:lstStyle/>
          <a:p>
            <a:r>
              <a:rPr lang="en-US"/>
              <a:t>Your Text Goes Here</a:t>
            </a:r>
            <a:endParaRPr lang="en-ID" dirty="0"/>
          </a:p>
        </p:txBody>
      </p:sp>
      <p:sp>
        <p:nvSpPr>
          <p:cNvPr id="9" name="Picture Placeholder 8">
            <a:extLst>
              <a:ext uri="{FF2B5EF4-FFF2-40B4-BE49-F238E27FC236}">
                <a16:creationId xmlns:a16="http://schemas.microsoft.com/office/drawing/2014/main" id="{A05A3847-865C-4152-A9C1-928A76EA2E32}"/>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79712851-3066-4AF1-A96C-F7336B28DCB8}"/>
              </a:ext>
            </a:extLst>
          </p:cNvPr>
          <p:cNvSpPr>
            <a:spLocks noGrp="1"/>
          </p:cNvSpPr>
          <p:nvPr>
            <p:ph type="pic" sz="quarter" idx="12"/>
          </p:nvPr>
        </p:nvSpPr>
        <p:spPr/>
      </p:sp>
      <p:sp>
        <p:nvSpPr>
          <p:cNvPr id="15" name="Picture Placeholder 14">
            <a:extLst>
              <a:ext uri="{FF2B5EF4-FFF2-40B4-BE49-F238E27FC236}">
                <a16:creationId xmlns:a16="http://schemas.microsoft.com/office/drawing/2014/main" id="{1EBFDBBF-53EF-410F-A9F5-0B608523E754}"/>
              </a:ext>
            </a:extLst>
          </p:cNvPr>
          <p:cNvSpPr>
            <a:spLocks noGrp="1"/>
          </p:cNvSpPr>
          <p:nvPr>
            <p:ph type="pic" sz="quarter" idx="13"/>
          </p:nvPr>
        </p:nvSpPr>
        <p:spPr/>
      </p:sp>
      <p:sp>
        <p:nvSpPr>
          <p:cNvPr id="17" name="Picture Placeholder 16">
            <a:extLst>
              <a:ext uri="{FF2B5EF4-FFF2-40B4-BE49-F238E27FC236}">
                <a16:creationId xmlns:a16="http://schemas.microsoft.com/office/drawing/2014/main" id="{716017DB-B869-46C1-937C-477BA0E912DF}"/>
              </a:ext>
            </a:extLst>
          </p:cNvPr>
          <p:cNvSpPr>
            <a:spLocks noGrp="1"/>
          </p:cNvSpPr>
          <p:nvPr>
            <p:ph type="pic" sz="quarter" idx="14"/>
          </p:nvPr>
        </p:nvSpPr>
        <p:spPr/>
      </p:sp>
    </p:spTree>
    <p:extLst>
      <p:ext uri="{BB962C8B-B14F-4D97-AF65-F5344CB8AC3E}">
        <p14:creationId xmlns:p14="http://schemas.microsoft.com/office/powerpoint/2010/main" val="31020031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362218" y="1864313"/>
            <a:ext cx="1083321" cy="1222036"/>
            <a:chOff x="5500498" y="885530"/>
            <a:chExt cx="1083321" cy="1222036"/>
          </a:xfrm>
        </p:grpSpPr>
        <p:sp>
          <p:nvSpPr>
            <p:cNvPr id="10" name="Diagonal Stripe 9"/>
            <p:cNvSpPr/>
            <p:nvPr/>
          </p:nvSpPr>
          <p:spPr>
            <a:xfrm rot="5400000">
              <a:off x="5500498" y="1024245"/>
              <a:ext cx="1083321" cy="1083321"/>
            </a:xfrm>
            <a:prstGeom prst="diagStripe">
              <a:avLst/>
            </a:prstGeom>
            <a:solidFill>
              <a:schemeClr val="accent1"/>
            </a:solidFill>
            <a:ln>
              <a:noFill/>
            </a:ln>
            <a:effectLst>
              <a:outerShdw blurRad="355600" dist="50800" dir="5400000" sx="112000" sy="112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11" name="Rectangle 10"/>
            <p:cNvSpPr/>
            <p:nvPr/>
          </p:nvSpPr>
          <p:spPr>
            <a:xfrm rot="2700000">
              <a:off x="5653544" y="1268447"/>
              <a:ext cx="1065017" cy="299184"/>
            </a:xfrm>
            <a:prstGeom prst="rect">
              <a:avLst/>
            </a:prstGeom>
          </p:spPr>
          <p:txBody>
            <a:bodyPr wrap="square">
              <a:spAutoFit/>
            </a:bodyPr>
            <a:lstStyle/>
            <a:p>
              <a:pPr algn="ctr">
                <a:lnSpc>
                  <a:spcPct val="120000"/>
                </a:lnSpc>
              </a:pPr>
              <a:r>
                <a:rPr lang="en-US" sz="1200" dirty="0">
                  <a:solidFill>
                    <a:schemeClr val="bg1"/>
                  </a:solidFill>
                  <a:latin typeface="Rubik Light" panose="00000400000000000000" pitchFamily="2" charset="-79"/>
                  <a:cs typeface="Open Sans Light" panose="020B0306030504020204" pitchFamily="34" charset="0"/>
                </a:rPr>
                <a:t>Position</a:t>
              </a:r>
            </a:p>
          </p:txBody>
        </p:sp>
      </p:grpSp>
      <p:grpSp>
        <p:nvGrpSpPr>
          <p:cNvPr id="12" name="Group 11"/>
          <p:cNvGrpSpPr/>
          <p:nvPr/>
        </p:nvGrpSpPr>
        <p:grpSpPr>
          <a:xfrm>
            <a:off x="4999979" y="1864313"/>
            <a:ext cx="1083321" cy="1222036"/>
            <a:chOff x="5500498" y="885530"/>
            <a:chExt cx="1083321" cy="1222036"/>
          </a:xfrm>
        </p:grpSpPr>
        <p:sp>
          <p:nvSpPr>
            <p:cNvPr id="13" name="Diagonal Stripe 12"/>
            <p:cNvSpPr/>
            <p:nvPr/>
          </p:nvSpPr>
          <p:spPr>
            <a:xfrm rot="5400000">
              <a:off x="5500498" y="1024245"/>
              <a:ext cx="1083321" cy="1083321"/>
            </a:xfrm>
            <a:prstGeom prst="diagStripe">
              <a:avLst/>
            </a:prstGeom>
            <a:solidFill>
              <a:schemeClr val="accent2"/>
            </a:solidFill>
            <a:ln>
              <a:noFill/>
            </a:ln>
            <a:effectLst>
              <a:outerShdw blurRad="355600" dist="50800" dir="5400000" sx="112000" sy="112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14" name="Rectangle 13"/>
            <p:cNvSpPr/>
            <p:nvPr/>
          </p:nvSpPr>
          <p:spPr>
            <a:xfrm rot="2700000">
              <a:off x="5653544" y="1268447"/>
              <a:ext cx="1065017" cy="299184"/>
            </a:xfrm>
            <a:prstGeom prst="rect">
              <a:avLst/>
            </a:prstGeom>
          </p:spPr>
          <p:txBody>
            <a:bodyPr wrap="square">
              <a:spAutoFit/>
            </a:bodyPr>
            <a:lstStyle/>
            <a:p>
              <a:pPr algn="ctr">
                <a:lnSpc>
                  <a:spcPct val="120000"/>
                </a:lnSpc>
              </a:pPr>
              <a:r>
                <a:rPr lang="en-US" sz="1200" dirty="0">
                  <a:solidFill>
                    <a:schemeClr val="bg1"/>
                  </a:solidFill>
                  <a:latin typeface="Rubik Light" panose="00000400000000000000" pitchFamily="2" charset="-79"/>
                  <a:cs typeface="Open Sans Light" panose="020B0306030504020204" pitchFamily="34" charset="0"/>
                </a:rPr>
                <a:t>Position</a:t>
              </a:r>
            </a:p>
          </p:txBody>
        </p:sp>
      </p:grpSp>
      <p:grpSp>
        <p:nvGrpSpPr>
          <p:cNvPr id="15" name="Group 14"/>
          <p:cNvGrpSpPr/>
          <p:nvPr/>
        </p:nvGrpSpPr>
        <p:grpSpPr>
          <a:xfrm>
            <a:off x="7632548" y="1864313"/>
            <a:ext cx="1083321" cy="1222036"/>
            <a:chOff x="5500498" y="885530"/>
            <a:chExt cx="1083321" cy="1222036"/>
          </a:xfrm>
        </p:grpSpPr>
        <p:sp>
          <p:nvSpPr>
            <p:cNvPr id="16" name="Diagonal Stripe 15"/>
            <p:cNvSpPr/>
            <p:nvPr/>
          </p:nvSpPr>
          <p:spPr>
            <a:xfrm rot="5400000">
              <a:off x="5500498" y="1024245"/>
              <a:ext cx="1083321" cy="1083321"/>
            </a:xfrm>
            <a:prstGeom prst="diagStripe">
              <a:avLst/>
            </a:prstGeom>
            <a:solidFill>
              <a:schemeClr val="accent3"/>
            </a:solidFill>
            <a:ln>
              <a:noFill/>
            </a:ln>
            <a:effectLst>
              <a:outerShdw blurRad="355600" dist="50800" dir="5400000" sx="112000" sy="112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solidFill>
              </a:endParaRPr>
            </a:p>
          </p:txBody>
        </p:sp>
        <p:sp>
          <p:nvSpPr>
            <p:cNvPr id="17" name="Rectangle 16"/>
            <p:cNvSpPr/>
            <p:nvPr/>
          </p:nvSpPr>
          <p:spPr>
            <a:xfrm rot="2700000">
              <a:off x="5653544" y="1268447"/>
              <a:ext cx="1065017" cy="299184"/>
            </a:xfrm>
            <a:prstGeom prst="rect">
              <a:avLst/>
            </a:prstGeom>
          </p:spPr>
          <p:txBody>
            <a:bodyPr wrap="square">
              <a:spAutoFit/>
            </a:bodyPr>
            <a:lstStyle/>
            <a:p>
              <a:pPr algn="ctr">
                <a:lnSpc>
                  <a:spcPct val="120000"/>
                </a:lnSpc>
              </a:pPr>
              <a:r>
                <a:rPr lang="en-US" sz="1200" dirty="0">
                  <a:solidFill>
                    <a:schemeClr val="bg1"/>
                  </a:solidFill>
                  <a:latin typeface="Rubik Light" panose="00000400000000000000" pitchFamily="2" charset="-79"/>
                  <a:cs typeface="Open Sans Light" panose="020B0306030504020204" pitchFamily="34" charset="0"/>
                </a:rPr>
                <a:t>Position</a:t>
              </a:r>
            </a:p>
          </p:txBody>
        </p:sp>
      </p:grpSp>
      <p:grpSp>
        <p:nvGrpSpPr>
          <p:cNvPr id="18" name="Group 17"/>
          <p:cNvGrpSpPr/>
          <p:nvPr/>
        </p:nvGrpSpPr>
        <p:grpSpPr>
          <a:xfrm>
            <a:off x="10267488" y="1864313"/>
            <a:ext cx="1083321" cy="1222036"/>
            <a:chOff x="5500498" y="885530"/>
            <a:chExt cx="1083321" cy="1222036"/>
          </a:xfrm>
        </p:grpSpPr>
        <p:sp>
          <p:nvSpPr>
            <p:cNvPr id="19" name="Diagonal Stripe 18"/>
            <p:cNvSpPr/>
            <p:nvPr/>
          </p:nvSpPr>
          <p:spPr>
            <a:xfrm rot="5400000">
              <a:off x="5500498" y="1024245"/>
              <a:ext cx="1083321" cy="1083321"/>
            </a:xfrm>
            <a:prstGeom prst="diagStripe">
              <a:avLst/>
            </a:prstGeom>
            <a:solidFill>
              <a:schemeClr val="accent4"/>
            </a:solidFill>
            <a:ln>
              <a:noFill/>
            </a:ln>
            <a:effectLst>
              <a:outerShdw blurRad="355600" dist="50800" dir="5400000" sx="112000" sy="112000" algn="ctr" rotWithShape="0">
                <a:srgbClr val="00000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endParaRPr>
            </a:p>
          </p:txBody>
        </p:sp>
        <p:sp>
          <p:nvSpPr>
            <p:cNvPr id="20" name="Rectangle 19"/>
            <p:cNvSpPr/>
            <p:nvPr/>
          </p:nvSpPr>
          <p:spPr>
            <a:xfrm rot="2700000">
              <a:off x="5653544" y="1268447"/>
              <a:ext cx="1065017" cy="299184"/>
            </a:xfrm>
            <a:prstGeom prst="rect">
              <a:avLst/>
            </a:prstGeom>
          </p:spPr>
          <p:txBody>
            <a:bodyPr wrap="square">
              <a:spAutoFit/>
            </a:bodyPr>
            <a:lstStyle/>
            <a:p>
              <a:pPr algn="ctr">
                <a:lnSpc>
                  <a:spcPct val="120000"/>
                </a:lnSpc>
              </a:pPr>
              <a:r>
                <a:rPr lang="en-US" sz="1200" dirty="0">
                  <a:solidFill>
                    <a:schemeClr val="bg1"/>
                  </a:solidFill>
                  <a:latin typeface="Rubik Light" panose="00000400000000000000" pitchFamily="2" charset="-79"/>
                  <a:cs typeface="Open Sans Light" panose="020B0306030504020204" pitchFamily="34" charset="0"/>
                </a:rPr>
                <a:t>Position</a:t>
              </a:r>
            </a:p>
          </p:txBody>
        </p:sp>
      </p:grpSp>
      <p:sp>
        <p:nvSpPr>
          <p:cNvPr id="21" name="Rectangle 20"/>
          <p:cNvSpPr/>
          <p:nvPr/>
        </p:nvSpPr>
        <p:spPr>
          <a:xfrm>
            <a:off x="1003633" y="4479776"/>
            <a:ext cx="2328455" cy="402611"/>
          </a:xfrm>
          <a:prstGeom prst="rect">
            <a:avLst/>
          </a:prstGeom>
        </p:spPr>
        <p:txBody>
          <a:bodyPr wrap="square">
            <a:spAutoFit/>
          </a:bodyPr>
          <a:lstStyle/>
          <a:p>
            <a:pPr algn="ctr">
              <a:lnSpc>
                <a:spcPct val="120000"/>
              </a:lnSpc>
            </a:pPr>
            <a:r>
              <a:rPr lang="en-US" dirty="0">
                <a:solidFill>
                  <a:schemeClr val="bg1"/>
                </a:solidFill>
                <a:latin typeface="Inter SemiBold" panose="020B0502030000000004" pitchFamily="34" charset="0"/>
                <a:cs typeface="Open Sans Light" panose="020B0306030504020204" pitchFamily="34" charset="0"/>
              </a:rPr>
              <a:t>Olivia Jensen</a:t>
            </a:r>
          </a:p>
        </p:txBody>
      </p:sp>
      <p:sp>
        <p:nvSpPr>
          <p:cNvPr id="22" name="Rectangle 21"/>
          <p:cNvSpPr/>
          <p:nvPr/>
        </p:nvSpPr>
        <p:spPr>
          <a:xfrm>
            <a:off x="1003632" y="4858193"/>
            <a:ext cx="2328455" cy="867930"/>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3" name="Rectangle 22"/>
          <p:cNvSpPr/>
          <p:nvPr/>
        </p:nvSpPr>
        <p:spPr>
          <a:xfrm>
            <a:off x="3637367" y="4479776"/>
            <a:ext cx="2328455" cy="401392"/>
          </a:xfrm>
          <a:prstGeom prst="rect">
            <a:avLst/>
          </a:prstGeom>
        </p:spPr>
        <p:txBody>
          <a:bodyPr wrap="square">
            <a:spAutoFit/>
          </a:bodyPr>
          <a:lstStyle/>
          <a:p>
            <a:pPr algn="ctr">
              <a:lnSpc>
                <a:spcPct val="120000"/>
              </a:lnSpc>
            </a:pPr>
            <a:r>
              <a:rPr lang="en-US" dirty="0">
                <a:solidFill>
                  <a:schemeClr val="bg1"/>
                </a:solidFill>
                <a:latin typeface="Inter SemiBold" panose="020B0502030000000004" pitchFamily="34" charset="0"/>
                <a:cs typeface="Open Sans Light" panose="020B0306030504020204" pitchFamily="34" charset="0"/>
              </a:rPr>
              <a:t>Morgan </a:t>
            </a:r>
            <a:r>
              <a:rPr lang="en-US" dirty="0" err="1">
                <a:solidFill>
                  <a:schemeClr val="bg1"/>
                </a:solidFill>
                <a:latin typeface="Inter SemiBold" panose="020B0502030000000004" pitchFamily="34" charset="0"/>
                <a:cs typeface="Open Sans Light" panose="020B0306030504020204" pitchFamily="34" charset="0"/>
              </a:rPr>
              <a:t>Yakoov</a:t>
            </a:r>
            <a:endParaRPr lang="en-US" dirty="0">
              <a:solidFill>
                <a:schemeClr val="bg1"/>
              </a:solidFill>
              <a:latin typeface="Inter SemiBold" panose="020B0502030000000004" pitchFamily="34" charset="0"/>
              <a:cs typeface="Open Sans Light" panose="020B0306030504020204" pitchFamily="34" charset="0"/>
            </a:endParaRPr>
          </a:p>
        </p:txBody>
      </p:sp>
      <p:sp>
        <p:nvSpPr>
          <p:cNvPr id="24" name="Rectangle 23"/>
          <p:cNvSpPr/>
          <p:nvPr/>
        </p:nvSpPr>
        <p:spPr>
          <a:xfrm>
            <a:off x="3637366" y="4858193"/>
            <a:ext cx="2328455" cy="867930"/>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5" name="Rectangle 24"/>
          <p:cNvSpPr/>
          <p:nvPr/>
        </p:nvSpPr>
        <p:spPr>
          <a:xfrm>
            <a:off x="6271102" y="4479776"/>
            <a:ext cx="2328455" cy="402611"/>
          </a:xfrm>
          <a:prstGeom prst="rect">
            <a:avLst/>
          </a:prstGeom>
        </p:spPr>
        <p:txBody>
          <a:bodyPr wrap="square">
            <a:spAutoFit/>
          </a:bodyPr>
          <a:lstStyle/>
          <a:p>
            <a:pPr algn="ctr">
              <a:lnSpc>
                <a:spcPct val="120000"/>
              </a:lnSpc>
            </a:pPr>
            <a:r>
              <a:rPr lang="en-US" dirty="0">
                <a:solidFill>
                  <a:schemeClr val="bg1"/>
                </a:solidFill>
                <a:latin typeface="Inter SemiBold" panose="020B0502030000000004" pitchFamily="34" charset="0"/>
                <a:cs typeface="Open Sans Light" panose="020B0306030504020204" pitchFamily="34" charset="0"/>
              </a:rPr>
              <a:t>Claudio </a:t>
            </a:r>
            <a:r>
              <a:rPr lang="en-US" dirty="0" err="1">
                <a:solidFill>
                  <a:schemeClr val="bg1"/>
                </a:solidFill>
                <a:latin typeface="Inter SemiBold" panose="020B0502030000000004" pitchFamily="34" charset="0"/>
                <a:cs typeface="Open Sans Light" panose="020B0306030504020204" pitchFamily="34" charset="0"/>
              </a:rPr>
              <a:t>Pizzaro</a:t>
            </a:r>
            <a:endParaRPr lang="en-US" dirty="0">
              <a:solidFill>
                <a:schemeClr val="bg1"/>
              </a:solidFill>
              <a:latin typeface="Inter SemiBold" panose="020B0502030000000004" pitchFamily="34" charset="0"/>
              <a:cs typeface="Open Sans Light" panose="020B0306030504020204" pitchFamily="34" charset="0"/>
            </a:endParaRPr>
          </a:p>
        </p:txBody>
      </p:sp>
      <p:sp>
        <p:nvSpPr>
          <p:cNvPr id="26" name="Rectangle 25"/>
          <p:cNvSpPr/>
          <p:nvPr/>
        </p:nvSpPr>
        <p:spPr>
          <a:xfrm>
            <a:off x="6271101" y="4858193"/>
            <a:ext cx="2328455" cy="867930"/>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7" name="Rectangle 26"/>
          <p:cNvSpPr/>
          <p:nvPr/>
        </p:nvSpPr>
        <p:spPr>
          <a:xfrm>
            <a:off x="8904836" y="4479776"/>
            <a:ext cx="2328455" cy="402611"/>
          </a:xfrm>
          <a:prstGeom prst="rect">
            <a:avLst/>
          </a:prstGeom>
        </p:spPr>
        <p:txBody>
          <a:bodyPr wrap="square">
            <a:spAutoFit/>
          </a:bodyPr>
          <a:lstStyle/>
          <a:p>
            <a:pPr algn="ctr">
              <a:lnSpc>
                <a:spcPct val="120000"/>
              </a:lnSpc>
            </a:pPr>
            <a:r>
              <a:rPr lang="en-US" dirty="0">
                <a:solidFill>
                  <a:schemeClr val="bg1"/>
                </a:solidFill>
                <a:latin typeface="Inter SemiBold" panose="020B0502030000000004" pitchFamily="34" charset="0"/>
                <a:cs typeface="Open Sans Light" panose="020B0306030504020204" pitchFamily="34" charset="0"/>
              </a:rPr>
              <a:t>Michael Lee</a:t>
            </a:r>
          </a:p>
        </p:txBody>
      </p:sp>
      <p:sp>
        <p:nvSpPr>
          <p:cNvPr id="28" name="Rectangle 27"/>
          <p:cNvSpPr/>
          <p:nvPr/>
        </p:nvSpPr>
        <p:spPr>
          <a:xfrm>
            <a:off x="8904835" y="4858193"/>
            <a:ext cx="2328455" cy="867930"/>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5" name="Title 4">
            <a:extLst>
              <a:ext uri="{FF2B5EF4-FFF2-40B4-BE49-F238E27FC236}">
                <a16:creationId xmlns:a16="http://schemas.microsoft.com/office/drawing/2014/main" id="{28673C9B-7E94-4471-981A-8B6500F19B67}"/>
              </a:ext>
            </a:extLst>
          </p:cNvPr>
          <p:cNvSpPr>
            <a:spLocks noGrp="1"/>
          </p:cNvSpPr>
          <p:nvPr>
            <p:ph type="title"/>
          </p:nvPr>
        </p:nvSpPr>
        <p:spPr/>
        <p:txBody>
          <a:bodyPr/>
          <a:lstStyle/>
          <a:p>
            <a:r>
              <a:rPr lang="en-US" dirty="0"/>
              <a:t>Meet Our Creative Team</a:t>
            </a:r>
            <a:endParaRPr lang="en-ID" dirty="0"/>
          </a:p>
        </p:txBody>
      </p:sp>
      <p:sp>
        <p:nvSpPr>
          <p:cNvPr id="7" name="Text Placeholder 6">
            <a:extLst>
              <a:ext uri="{FF2B5EF4-FFF2-40B4-BE49-F238E27FC236}">
                <a16:creationId xmlns:a16="http://schemas.microsoft.com/office/drawing/2014/main" id="{E60ACDBF-4CA2-487A-8761-5578E768C444}"/>
              </a:ext>
            </a:extLst>
          </p:cNvPr>
          <p:cNvSpPr>
            <a:spLocks noGrp="1"/>
          </p:cNvSpPr>
          <p:nvPr>
            <p:ph type="body" sz="quarter" idx="10"/>
          </p:nvPr>
        </p:nvSpPr>
        <p:spPr/>
        <p:txBody>
          <a:bodyPr/>
          <a:lstStyle/>
          <a:p>
            <a:r>
              <a:rPr lang="en-US"/>
              <a:t>Your Text Goes Here</a:t>
            </a:r>
            <a:endParaRPr lang="en-ID" dirty="0"/>
          </a:p>
        </p:txBody>
      </p:sp>
      <p:sp>
        <p:nvSpPr>
          <p:cNvPr id="29" name="Picture Placeholder 28">
            <a:extLst>
              <a:ext uri="{FF2B5EF4-FFF2-40B4-BE49-F238E27FC236}">
                <a16:creationId xmlns:a16="http://schemas.microsoft.com/office/drawing/2014/main" id="{9A9A71EA-2D7C-4840-B1FE-B3211E056A84}"/>
              </a:ext>
            </a:extLst>
          </p:cNvPr>
          <p:cNvSpPr>
            <a:spLocks noGrp="1"/>
          </p:cNvSpPr>
          <p:nvPr>
            <p:ph type="pic" sz="quarter" idx="11"/>
          </p:nvPr>
        </p:nvSpPr>
        <p:spPr/>
      </p:sp>
      <p:sp>
        <p:nvSpPr>
          <p:cNvPr id="31" name="Picture Placeholder 30">
            <a:extLst>
              <a:ext uri="{FF2B5EF4-FFF2-40B4-BE49-F238E27FC236}">
                <a16:creationId xmlns:a16="http://schemas.microsoft.com/office/drawing/2014/main" id="{D97255CB-CC03-49C8-BEE2-49A58951F5A5}"/>
              </a:ext>
            </a:extLst>
          </p:cNvPr>
          <p:cNvSpPr>
            <a:spLocks noGrp="1"/>
          </p:cNvSpPr>
          <p:nvPr>
            <p:ph type="pic" sz="quarter" idx="12"/>
          </p:nvPr>
        </p:nvSpPr>
        <p:spPr/>
      </p:sp>
      <p:sp>
        <p:nvSpPr>
          <p:cNvPr id="33" name="Picture Placeholder 32">
            <a:extLst>
              <a:ext uri="{FF2B5EF4-FFF2-40B4-BE49-F238E27FC236}">
                <a16:creationId xmlns:a16="http://schemas.microsoft.com/office/drawing/2014/main" id="{658D9136-E944-4B35-8794-725B4C505CE8}"/>
              </a:ext>
            </a:extLst>
          </p:cNvPr>
          <p:cNvSpPr>
            <a:spLocks noGrp="1"/>
          </p:cNvSpPr>
          <p:nvPr>
            <p:ph type="pic" sz="quarter" idx="13"/>
          </p:nvPr>
        </p:nvSpPr>
        <p:spPr/>
      </p:sp>
      <p:sp>
        <p:nvSpPr>
          <p:cNvPr id="35" name="Picture Placeholder 34">
            <a:extLst>
              <a:ext uri="{FF2B5EF4-FFF2-40B4-BE49-F238E27FC236}">
                <a16:creationId xmlns:a16="http://schemas.microsoft.com/office/drawing/2014/main" id="{DD07F467-1547-460E-83D7-3AB50291D093}"/>
              </a:ext>
            </a:extLst>
          </p:cNvPr>
          <p:cNvSpPr>
            <a:spLocks noGrp="1"/>
          </p:cNvSpPr>
          <p:nvPr>
            <p:ph type="pic" sz="quarter" idx="14"/>
          </p:nvPr>
        </p:nvSpPr>
        <p:spPr/>
      </p:sp>
    </p:spTree>
    <p:extLst>
      <p:ext uri="{BB962C8B-B14F-4D97-AF65-F5344CB8AC3E}">
        <p14:creationId xmlns:p14="http://schemas.microsoft.com/office/powerpoint/2010/main" val="30697133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38385A-3DEF-4258-AEB2-CC41878FFE83}"/>
              </a:ext>
            </a:extLst>
          </p:cNvPr>
          <p:cNvSpPr>
            <a:spLocks noGrp="1"/>
          </p:cNvSpPr>
          <p:nvPr>
            <p:ph type="title"/>
          </p:nvPr>
        </p:nvSpPr>
        <p:spPr/>
        <p:txBody>
          <a:bodyPr/>
          <a:lstStyle/>
          <a:p>
            <a:r>
              <a:rPr lang="en-US" dirty="0"/>
              <a:t>Company Organization Structure</a:t>
            </a:r>
            <a:endParaRPr lang="en-ID" dirty="0"/>
          </a:p>
        </p:txBody>
      </p:sp>
      <p:sp>
        <p:nvSpPr>
          <p:cNvPr id="5" name="Text Placeholder 4">
            <a:extLst>
              <a:ext uri="{FF2B5EF4-FFF2-40B4-BE49-F238E27FC236}">
                <a16:creationId xmlns:a16="http://schemas.microsoft.com/office/drawing/2014/main" id="{924EAA6C-1BE8-45CF-9F90-1FC3C7021F76}"/>
              </a:ext>
            </a:extLst>
          </p:cNvPr>
          <p:cNvSpPr>
            <a:spLocks noGrp="1"/>
          </p:cNvSpPr>
          <p:nvPr>
            <p:ph type="body" sz="quarter" idx="10"/>
          </p:nvPr>
        </p:nvSpPr>
        <p:spPr/>
        <p:txBody>
          <a:bodyPr/>
          <a:lstStyle/>
          <a:p>
            <a:endParaRPr lang="en-ID"/>
          </a:p>
        </p:txBody>
      </p:sp>
      <p:sp>
        <p:nvSpPr>
          <p:cNvPr id="7" name="Picture Placeholder 6">
            <a:extLst>
              <a:ext uri="{FF2B5EF4-FFF2-40B4-BE49-F238E27FC236}">
                <a16:creationId xmlns:a16="http://schemas.microsoft.com/office/drawing/2014/main" id="{1E45847D-0E77-4F28-B6EC-93C44010F117}"/>
              </a:ext>
            </a:extLst>
          </p:cNvPr>
          <p:cNvSpPr>
            <a:spLocks noGrp="1"/>
          </p:cNvSpPr>
          <p:nvPr>
            <p:ph type="pic" sz="quarter" idx="11"/>
          </p:nvPr>
        </p:nvSpPr>
        <p:spPr/>
      </p:sp>
      <p:sp>
        <p:nvSpPr>
          <p:cNvPr id="9" name="Text Placeholder 8">
            <a:extLst>
              <a:ext uri="{FF2B5EF4-FFF2-40B4-BE49-F238E27FC236}">
                <a16:creationId xmlns:a16="http://schemas.microsoft.com/office/drawing/2014/main" id="{299152BB-E13F-46FF-97C4-E1C330C5B6C7}"/>
              </a:ext>
            </a:extLst>
          </p:cNvPr>
          <p:cNvSpPr>
            <a:spLocks noGrp="1"/>
          </p:cNvSpPr>
          <p:nvPr>
            <p:ph type="body" sz="quarter" idx="13"/>
          </p:nvPr>
        </p:nvSpPr>
        <p:spPr/>
        <p:txBody>
          <a:bodyPr/>
          <a:lstStyle/>
          <a:p>
            <a:endParaRPr lang="en-ID"/>
          </a:p>
        </p:txBody>
      </p:sp>
      <p:sp>
        <p:nvSpPr>
          <p:cNvPr id="11" name="Text Placeholder 10">
            <a:extLst>
              <a:ext uri="{FF2B5EF4-FFF2-40B4-BE49-F238E27FC236}">
                <a16:creationId xmlns:a16="http://schemas.microsoft.com/office/drawing/2014/main" id="{D510E9B8-BEFC-443A-B06E-98CB1BD9999D}"/>
              </a:ext>
            </a:extLst>
          </p:cNvPr>
          <p:cNvSpPr>
            <a:spLocks noGrp="1"/>
          </p:cNvSpPr>
          <p:nvPr>
            <p:ph type="body" sz="quarter" idx="14"/>
          </p:nvPr>
        </p:nvSpPr>
        <p:spPr/>
        <p:txBody>
          <a:bodyPr/>
          <a:lstStyle/>
          <a:p>
            <a:endParaRPr lang="en-ID"/>
          </a:p>
        </p:txBody>
      </p:sp>
      <p:sp>
        <p:nvSpPr>
          <p:cNvPr id="13" name="Picture Placeholder 12">
            <a:extLst>
              <a:ext uri="{FF2B5EF4-FFF2-40B4-BE49-F238E27FC236}">
                <a16:creationId xmlns:a16="http://schemas.microsoft.com/office/drawing/2014/main" id="{A0969FB2-B9D8-4D22-AADA-B2A4DE8ECC1B}"/>
              </a:ext>
            </a:extLst>
          </p:cNvPr>
          <p:cNvSpPr>
            <a:spLocks noGrp="1"/>
          </p:cNvSpPr>
          <p:nvPr>
            <p:ph type="pic" sz="quarter" idx="15"/>
          </p:nvPr>
        </p:nvSpPr>
        <p:spPr/>
      </p:sp>
      <p:sp>
        <p:nvSpPr>
          <p:cNvPr id="15" name="Text Placeholder 14">
            <a:extLst>
              <a:ext uri="{FF2B5EF4-FFF2-40B4-BE49-F238E27FC236}">
                <a16:creationId xmlns:a16="http://schemas.microsoft.com/office/drawing/2014/main" id="{13521C97-CAD1-4D36-B298-F99E8D7B5C31}"/>
              </a:ext>
            </a:extLst>
          </p:cNvPr>
          <p:cNvSpPr>
            <a:spLocks noGrp="1"/>
          </p:cNvSpPr>
          <p:nvPr>
            <p:ph type="body" sz="quarter" idx="16"/>
          </p:nvPr>
        </p:nvSpPr>
        <p:spPr/>
        <p:txBody>
          <a:bodyPr/>
          <a:lstStyle/>
          <a:p>
            <a:endParaRPr lang="en-ID"/>
          </a:p>
        </p:txBody>
      </p:sp>
      <p:sp>
        <p:nvSpPr>
          <p:cNvPr id="17" name="Text Placeholder 16">
            <a:extLst>
              <a:ext uri="{FF2B5EF4-FFF2-40B4-BE49-F238E27FC236}">
                <a16:creationId xmlns:a16="http://schemas.microsoft.com/office/drawing/2014/main" id="{BD9DF972-2A49-4189-B184-8B12D8F92AD4}"/>
              </a:ext>
            </a:extLst>
          </p:cNvPr>
          <p:cNvSpPr>
            <a:spLocks noGrp="1"/>
          </p:cNvSpPr>
          <p:nvPr>
            <p:ph type="body" sz="quarter" idx="17"/>
          </p:nvPr>
        </p:nvSpPr>
        <p:spPr/>
        <p:txBody>
          <a:bodyPr/>
          <a:lstStyle/>
          <a:p>
            <a:endParaRPr lang="en-ID"/>
          </a:p>
        </p:txBody>
      </p:sp>
      <p:sp>
        <p:nvSpPr>
          <p:cNvPr id="19" name="Picture Placeholder 18">
            <a:extLst>
              <a:ext uri="{FF2B5EF4-FFF2-40B4-BE49-F238E27FC236}">
                <a16:creationId xmlns:a16="http://schemas.microsoft.com/office/drawing/2014/main" id="{026894D2-6AF4-4816-ABE2-4B6E5BF07717}"/>
              </a:ext>
            </a:extLst>
          </p:cNvPr>
          <p:cNvSpPr>
            <a:spLocks noGrp="1"/>
          </p:cNvSpPr>
          <p:nvPr>
            <p:ph type="pic" sz="quarter" idx="18"/>
          </p:nvPr>
        </p:nvSpPr>
        <p:spPr/>
      </p:sp>
      <p:sp>
        <p:nvSpPr>
          <p:cNvPr id="21" name="Text Placeholder 20">
            <a:extLst>
              <a:ext uri="{FF2B5EF4-FFF2-40B4-BE49-F238E27FC236}">
                <a16:creationId xmlns:a16="http://schemas.microsoft.com/office/drawing/2014/main" id="{D2D9568D-9C4E-4578-8AD4-89E5DE7F87FD}"/>
              </a:ext>
            </a:extLst>
          </p:cNvPr>
          <p:cNvSpPr>
            <a:spLocks noGrp="1"/>
          </p:cNvSpPr>
          <p:nvPr>
            <p:ph type="body" sz="quarter" idx="19"/>
          </p:nvPr>
        </p:nvSpPr>
        <p:spPr/>
        <p:txBody>
          <a:bodyPr/>
          <a:lstStyle/>
          <a:p>
            <a:endParaRPr lang="en-ID"/>
          </a:p>
        </p:txBody>
      </p:sp>
      <p:sp>
        <p:nvSpPr>
          <p:cNvPr id="23" name="Text Placeholder 22">
            <a:extLst>
              <a:ext uri="{FF2B5EF4-FFF2-40B4-BE49-F238E27FC236}">
                <a16:creationId xmlns:a16="http://schemas.microsoft.com/office/drawing/2014/main" id="{3EFDDF82-50D1-4C34-96DD-B86716ADE532}"/>
              </a:ext>
            </a:extLst>
          </p:cNvPr>
          <p:cNvSpPr>
            <a:spLocks noGrp="1"/>
          </p:cNvSpPr>
          <p:nvPr>
            <p:ph type="body" sz="quarter" idx="20"/>
          </p:nvPr>
        </p:nvSpPr>
        <p:spPr/>
        <p:txBody>
          <a:bodyPr/>
          <a:lstStyle/>
          <a:p>
            <a:endParaRPr lang="en-ID"/>
          </a:p>
        </p:txBody>
      </p:sp>
      <p:sp>
        <p:nvSpPr>
          <p:cNvPr id="25" name="Picture Placeholder 24">
            <a:extLst>
              <a:ext uri="{FF2B5EF4-FFF2-40B4-BE49-F238E27FC236}">
                <a16:creationId xmlns:a16="http://schemas.microsoft.com/office/drawing/2014/main" id="{3CA858A4-B11B-4322-A2FE-E7A267F5FDF3}"/>
              </a:ext>
            </a:extLst>
          </p:cNvPr>
          <p:cNvSpPr>
            <a:spLocks noGrp="1"/>
          </p:cNvSpPr>
          <p:nvPr>
            <p:ph type="pic" sz="quarter" idx="21"/>
          </p:nvPr>
        </p:nvSpPr>
        <p:spPr/>
      </p:sp>
      <p:sp>
        <p:nvSpPr>
          <p:cNvPr id="27" name="Text Placeholder 26">
            <a:extLst>
              <a:ext uri="{FF2B5EF4-FFF2-40B4-BE49-F238E27FC236}">
                <a16:creationId xmlns:a16="http://schemas.microsoft.com/office/drawing/2014/main" id="{DB4C4B63-5805-4B1A-8935-06848FD70C6F}"/>
              </a:ext>
            </a:extLst>
          </p:cNvPr>
          <p:cNvSpPr>
            <a:spLocks noGrp="1"/>
          </p:cNvSpPr>
          <p:nvPr>
            <p:ph type="body" sz="quarter" idx="22"/>
          </p:nvPr>
        </p:nvSpPr>
        <p:spPr/>
        <p:txBody>
          <a:bodyPr/>
          <a:lstStyle/>
          <a:p>
            <a:endParaRPr lang="en-ID"/>
          </a:p>
        </p:txBody>
      </p:sp>
      <p:sp>
        <p:nvSpPr>
          <p:cNvPr id="29" name="Text Placeholder 28">
            <a:extLst>
              <a:ext uri="{FF2B5EF4-FFF2-40B4-BE49-F238E27FC236}">
                <a16:creationId xmlns:a16="http://schemas.microsoft.com/office/drawing/2014/main" id="{378E4BC2-F768-49CA-8807-354D9830AB90}"/>
              </a:ext>
            </a:extLst>
          </p:cNvPr>
          <p:cNvSpPr>
            <a:spLocks noGrp="1"/>
          </p:cNvSpPr>
          <p:nvPr>
            <p:ph type="body" sz="quarter" idx="23"/>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38658532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E4422DE-30C2-4D41-8665-E8467F04BF86}"/>
              </a:ext>
            </a:extLst>
          </p:cNvPr>
          <p:cNvSpPr>
            <a:spLocks noGrp="1"/>
          </p:cNvSpPr>
          <p:nvPr>
            <p:ph type="body" sz="quarter" idx="14"/>
          </p:nvPr>
        </p:nvSpPr>
        <p:spPr/>
        <p:txBody>
          <a:bodyPr/>
          <a:lstStyle/>
          <a:p>
            <a:endParaRPr lang="en-ID"/>
          </a:p>
        </p:txBody>
      </p:sp>
      <p:sp>
        <p:nvSpPr>
          <p:cNvPr id="12" name="Picture Placeholder 11">
            <a:extLst>
              <a:ext uri="{FF2B5EF4-FFF2-40B4-BE49-F238E27FC236}">
                <a16:creationId xmlns:a16="http://schemas.microsoft.com/office/drawing/2014/main" id="{413D5810-5CFA-4777-8D78-9983487FC2FC}"/>
              </a:ext>
            </a:extLst>
          </p:cNvPr>
          <p:cNvSpPr>
            <a:spLocks noGrp="1"/>
          </p:cNvSpPr>
          <p:nvPr>
            <p:ph type="pic" sz="quarter" idx="15"/>
          </p:nvPr>
        </p:nvSpPr>
        <p:spPr/>
      </p:sp>
      <p:sp>
        <p:nvSpPr>
          <p:cNvPr id="18" name="Text Placeholder 17">
            <a:extLst>
              <a:ext uri="{FF2B5EF4-FFF2-40B4-BE49-F238E27FC236}">
                <a16:creationId xmlns:a16="http://schemas.microsoft.com/office/drawing/2014/main" id="{17D5AF2F-8335-425D-BD72-DA252CB40822}"/>
              </a:ext>
            </a:extLst>
          </p:cNvPr>
          <p:cNvSpPr>
            <a:spLocks noGrp="1"/>
          </p:cNvSpPr>
          <p:nvPr>
            <p:ph type="body" sz="quarter" idx="16"/>
          </p:nvPr>
        </p:nvSpPr>
        <p:spPr/>
        <p:txBody>
          <a:bodyPr/>
          <a:lstStyle/>
          <a:p>
            <a:endParaRPr lang="en-ID"/>
          </a:p>
        </p:txBody>
      </p:sp>
      <p:sp>
        <p:nvSpPr>
          <p:cNvPr id="24" name="Text Placeholder 23">
            <a:extLst>
              <a:ext uri="{FF2B5EF4-FFF2-40B4-BE49-F238E27FC236}">
                <a16:creationId xmlns:a16="http://schemas.microsoft.com/office/drawing/2014/main" id="{4803133E-47F8-4E4E-AA83-581FE2A68865}"/>
              </a:ext>
            </a:extLst>
          </p:cNvPr>
          <p:cNvSpPr>
            <a:spLocks noGrp="1"/>
          </p:cNvSpPr>
          <p:nvPr>
            <p:ph type="body" sz="quarter" idx="17"/>
          </p:nvPr>
        </p:nvSpPr>
        <p:spPr/>
        <p:txBody>
          <a:bodyPr/>
          <a:lstStyle/>
          <a:p>
            <a:endParaRPr lang="en-ID"/>
          </a:p>
        </p:txBody>
      </p:sp>
      <p:sp>
        <p:nvSpPr>
          <p:cNvPr id="29" name="Picture Placeholder 28">
            <a:extLst>
              <a:ext uri="{FF2B5EF4-FFF2-40B4-BE49-F238E27FC236}">
                <a16:creationId xmlns:a16="http://schemas.microsoft.com/office/drawing/2014/main" id="{C078AE07-DD9F-48AD-828A-15A5E445BB6F}"/>
              </a:ext>
            </a:extLst>
          </p:cNvPr>
          <p:cNvSpPr>
            <a:spLocks noGrp="1"/>
          </p:cNvSpPr>
          <p:nvPr>
            <p:ph type="pic" sz="quarter" idx="18"/>
          </p:nvPr>
        </p:nvSpPr>
        <p:spPr/>
      </p:sp>
      <p:sp>
        <p:nvSpPr>
          <p:cNvPr id="33" name="Text Placeholder 32">
            <a:extLst>
              <a:ext uri="{FF2B5EF4-FFF2-40B4-BE49-F238E27FC236}">
                <a16:creationId xmlns:a16="http://schemas.microsoft.com/office/drawing/2014/main" id="{67A8FEE4-2BE8-4A31-A68F-491BE4F6B4DD}"/>
              </a:ext>
            </a:extLst>
          </p:cNvPr>
          <p:cNvSpPr>
            <a:spLocks noGrp="1"/>
          </p:cNvSpPr>
          <p:nvPr>
            <p:ph type="body" sz="quarter" idx="19"/>
          </p:nvPr>
        </p:nvSpPr>
        <p:spPr/>
        <p:txBody>
          <a:bodyPr/>
          <a:lstStyle/>
          <a:p>
            <a:endParaRPr lang="en-ID"/>
          </a:p>
        </p:txBody>
      </p:sp>
      <p:sp>
        <p:nvSpPr>
          <p:cNvPr id="37" name="Text Placeholder 36">
            <a:extLst>
              <a:ext uri="{FF2B5EF4-FFF2-40B4-BE49-F238E27FC236}">
                <a16:creationId xmlns:a16="http://schemas.microsoft.com/office/drawing/2014/main" id="{56397985-5195-497B-82CA-8D48ABD43EB0}"/>
              </a:ext>
            </a:extLst>
          </p:cNvPr>
          <p:cNvSpPr>
            <a:spLocks noGrp="1"/>
          </p:cNvSpPr>
          <p:nvPr>
            <p:ph type="body" sz="quarter" idx="20"/>
          </p:nvPr>
        </p:nvSpPr>
        <p:spPr/>
        <p:txBody>
          <a:bodyPr/>
          <a:lstStyle/>
          <a:p>
            <a:endParaRPr lang="en-ID"/>
          </a:p>
        </p:txBody>
      </p:sp>
      <p:sp>
        <p:nvSpPr>
          <p:cNvPr id="41" name="Picture Placeholder 40">
            <a:extLst>
              <a:ext uri="{FF2B5EF4-FFF2-40B4-BE49-F238E27FC236}">
                <a16:creationId xmlns:a16="http://schemas.microsoft.com/office/drawing/2014/main" id="{93D865CF-41D9-4DEC-98D4-A6982581B86F}"/>
              </a:ext>
            </a:extLst>
          </p:cNvPr>
          <p:cNvSpPr>
            <a:spLocks noGrp="1"/>
          </p:cNvSpPr>
          <p:nvPr>
            <p:ph type="pic" sz="quarter" idx="21"/>
          </p:nvPr>
        </p:nvSpPr>
        <p:spPr/>
      </p:sp>
      <p:sp>
        <p:nvSpPr>
          <p:cNvPr id="45" name="Text Placeholder 44">
            <a:extLst>
              <a:ext uri="{FF2B5EF4-FFF2-40B4-BE49-F238E27FC236}">
                <a16:creationId xmlns:a16="http://schemas.microsoft.com/office/drawing/2014/main" id="{4188C7B8-4980-47CA-9719-846267D0AE36}"/>
              </a:ext>
            </a:extLst>
          </p:cNvPr>
          <p:cNvSpPr>
            <a:spLocks noGrp="1"/>
          </p:cNvSpPr>
          <p:nvPr>
            <p:ph type="body" sz="quarter" idx="22"/>
          </p:nvPr>
        </p:nvSpPr>
        <p:spPr/>
        <p:txBody>
          <a:bodyPr/>
          <a:lstStyle/>
          <a:p>
            <a:endParaRPr lang="en-ID"/>
          </a:p>
        </p:txBody>
      </p:sp>
      <p:sp>
        <p:nvSpPr>
          <p:cNvPr id="48" name="Text Placeholder 47">
            <a:extLst>
              <a:ext uri="{FF2B5EF4-FFF2-40B4-BE49-F238E27FC236}">
                <a16:creationId xmlns:a16="http://schemas.microsoft.com/office/drawing/2014/main" id="{A7B98D45-6677-4556-996F-0D69E761DBC7}"/>
              </a:ext>
            </a:extLst>
          </p:cNvPr>
          <p:cNvSpPr>
            <a:spLocks noGrp="1"/>
          </p:cNvSpPr>
          <p:nvPr>
            <p:ph type="body" sz="quarter" idx="23"/>
          </p:nvPr>
        </p:nvSpPr>
        <p:spPr/>
        <p:txBody>
          <a:bodyPr/>
          <a:lstStyle/>
          <a:p>
            <a:endParaRPr lang="en-ID"/>
          </a:p>
        </p:txBody>
      </p:sp>
      <p:sp>
        <p:nvSpPr>
          <p:cNvPr id="50" name="Picture Placeholder 49">
            <a:extLst>
              <a:ext uri="{FF2B5EF4-FFF2-40B4-BE49-F238E27FC236}">
                <a16:creationId xmlns:a16="http://schemas.microsoft.com/office/drawing/2014/main" id="{14C5BAC3-AD11-4013-BE47-F914656743F9}"/>
              </a:ext>
            </a:extLst>
          </p:cNvPr>
          <p:cNvSpPr>
            <a:spLocks noGrp="1"/>
          </p:cNvSpPr>
          <p:nvPr>
            <p:ph type="pic" sz="quarter" idx="24"/>
          </p:nvPr>
        </p:nvSpPr>
        <p:spPr/>
      </p:sp>
      <p:sp>
        <p:nvSpPr>
          <p:cNvPr id="52" name="Text Placeholder 51">
            <a:extLst>
              <a:ext uri="{FF2B5EF4-FFF2-40B4-BE49-F238E27FC236}">
                <a16:creationId xmlns:a16="http://schemas.microsoft.com/office/drawing/2014/main" id="{919EC60B-ADEF-4108-84C0-3BDE94713C82}"/>
              </a:ext>
            </a:extLst>
          </p:cNvPr>
          <p:cNvSpPr>
            <a:spLocks noGrp="1"/>
          </p:cNvSpPr>
          <p:nvPr>
            <p:ph type="body" sz="quarter" idx="25"/>
          </p:nvPr>
        </p:nvSpPr>
        <p:spPr/>
        <p:txBody>
          <a:bodyPr/>
          <a:lstStyle/>
          <a:p>
            <a:endParaRPr lang="en-ID"/>
          </a:p>
        </p:txBody>
      </p:sp>
      <p:sp>
        <p:nvSpPr>
          <p:cNvPr id="54" name="Text Placeholder 53">
            <a:extLst>
              <a:ext uri="{FF2B5EF4-FFF2-40B4-BE49-F238E27FC236}">
                <a16:creationId xmlns:a16="http://schemas.microsoft.com/office/drawing/2014/main" id="{722D9712-A4FF-4953-B1B5-622AFCA8424C}"/>
              </a:ext>
            </a:extLst>
          </p:cNvPr>
          <p:cNvSpPr>
            <a:spLocks noGrp="1"/>
          </p:cNvSpPr>
          <p:nvPr>
            <p:ph type="body" sz="quarter" idx="26"/>
          </p:nvPr>
        </p:nvSpPr>
        <p:spPr/>
        <p:txBody>
          <a:bodyPr/>
          <a:lstStyle/>
          <a:p>
            <a:endParaRPr lang="en-ID"/>
          </a:p>
        </p:txBody>
      </p:sp>
      <p:sp>
        <p:nvSpPr>
          <p:cNvPr id="56" name="Picture Placeholder 55">
            <a:extLst>
              <a:ext uri="{FF2B5EF4-FFF2-40B4-BE49-F238E27FC236}">
                <a16:creationId xmlns:a16="http://schemas.microsoft.com/office/drawing/2014/main" id="{9BB23B6E-AF63-430B-AA4C-2998EC81F316}"/>
              </a:ext>
            </a:extLst>
          </p:cNvPr>
          <p:cNvSpPr>
            <a:spLocks noGrp="1"/>
          </p:cNvSpPr>
          <p:nvPr>
            <p:ph type="pic" sz="quarter" idx="27"/>
          </p:nvPr>
        </p:nvSpPr>
        <p:spPr/>
      </p:sp>
      <p:sp>
        <p:nvSpPr>
          <p:cNvPr id="58" name="Text Placeholder 57">
            <a:extLst>
              <a:ext uri="{FF2B5EF4-FFF2-40B4-BE49-F238E27FC236}">
                <a16:creationId xmlns:a16="http://schemas.microsoft.com/office/drawing/2014/main" id="{5F2DFE5E-4F59-4A29-BF31-83A4EB585E7F}"/>
              </a:ext>
            </a:extLst>
          </p:cNvPr>
          <p:cNvSpPr>
            <a:spLocks noGrp="1"/>
          </p:cNvSpPr>
          <p:nvPr>
            <p:ph type="body" sz="quarter" idx="28"/>
          </p:nvPr>
        </p:nvSpPr>
        <p:spPr/>
        <p:txBody>
          <a:bodyPr/>
          <a:lstStyle/>
          <a:p>
            <a:endParaRPr lang="en-ID"/>
          </a:p>
        </p:txBody>
      </p:sp>
      <p:sp>
        <p:nvSpPr>
          <p:cNvPr id="60" name="Text Placeholder 59">
            <a:extLst>
              <a:ext uri="{FF2B5EF4-FFF2-40B4-BE49-F238E27FC236}">
                <a16:creationId xmlns:a16="http://schemas.microsoft.com/office/drawing/2014/main" id="{EE5AEEBB-E02A-4214-97EE-40D98F97E148}"/>
              </a:ext>
            </a:extLst>
          </p:cNvPr>
          <p:cNvSpPr>
            <a:spLocks noGrp="1"/>
          </p:cNvSpPr>
          <p:nvPr>
            <p:ph type="body" sz="quarter" idx="29"/>
          </p:nvPr>
        </p:nvSpPr>
        <p:spPr/>
        <p:txBody>
          <a:bodyPr/>
          <a:lstStyle/>
          <a:p>
            <a:endParaRPr lang="en-ID"/>
          </a:p>
        </p:txBody>
      </p:sp>
      <p:sp>
        <p:nvSpPr>
          <p:cNvPr id="62" name="Picture Placeholder 61">
            <a:extLst>
              <a:ext uri="{FF2B5EF4-FFF2-40B4-BE49-F238E27FC236}">
                <a16:creationId xmlns:a16="http://schemas.microsoft.com/office/drawing/2014/main" id="{64F6519A-FCA6-4596-8AEA-F28939A51858}"/>
              </a:ext>
            </a:extLst>
          </p:cNvPr>
          <p:cNvSpPr>
            <a:spLocks noGrp="1"/>
          </p:cNvSpPr>
          <p:nvPr>
            <p:ph type="pic" sz="quarter" idx="30"/>
          </p:nvPr>
        </p:nvSpPr>
        <p:spPr/>
      </p:sp>
      <p:sp>
        <p:nvSpPr>
          <p:cNvPr id="64" name="Text Placeholder 63">
            <a:extLst>
              <a:ext uri="{FF2B5EF4-FFF2-40B4-BE49-F238E27FC236}">
                <a16:creationId xmlns:a16="http://schemas.microsoft.com/office/drawing/2014/main" id="{CAFA6212-51EF-4024-83B7-4733D0F73A8A}"/>
              </a:ext>
            </a:extLst>
          </p:cNvPr>
          <p:cNvSpPr>
            <a:spLocks noGrp="1"/>
          </p:cNvSpPr>
          <p:nvPr>
            <p:ph type="body" sz="quarter" idx="31"/>
          </p:nvPr>
        </p:nvSpPr>
        <p:spPr/>
        <p:txBody>
          <a:bodyPr/>
          <a:lstStyle/>
          <a:p>
            <a:endParaRPr lang="en-ID"/>
          </a:p>
        </p:txBody>
      </p:sp>
      <p:sp>
        <p:nvSpPr>
          <p:cNvPr id="66" name="Text Placeholder 65">
            <a:extLst>
              <a:ext uri="{FF2B5EF4-FFF2-40B4-BE49-F238E27FC236}">
                <a16:creationId xmlns:a16="http://schemas.microsoft.com/office/drawing/2014/main" id="{CF649E76-AF1D-453F-BFBA-7F89831F09FC}"/>
              </a:ext>
            </a:extLst>
          </p:cNvPr>
          <p:cNvSpPr>
            <a:spLocks noGrp="1"/>
          </p:cNvSpPr>
          <p:nvPr>
            <p:ph type="body" sz="quarter" idx="32"/>
          </p:nvPr>
        </p:nvSpPr>
        <p:spPr/>
        <p:txBody>
          <a:bodyPr/>
          <a:lstStyle/>
          <a:p>
            <a:endParaRPr lang="en-ID"/>
          </a:p>
        </p:txBody>
      </p:sp>
      <p:sp>
        <p:nvSpPr>
          <p:cNvPr id="68" name="Picture Placeholder 67">
            <a:extLst>
              <a:ext uri="{FF2B5EF4-FFF2-40B4-BE49-F238E27FC236}">
                <a16:creationId xmlns:a16="http://schemas.microsoft.com/office/drawing/2014/main" id="{3197F708-3EE8-4ABE-91D0-C0FA87BD7B22}"/>
              </a:ext>
            </a:extLst>
          </p:cNvPr>
          <p:cNvSpPr>
            <a:spLocks noGrp="1"/>
          </p:cNvSpPr>
          <p:nvPr>
            <p:ph type="pic" sz="quarter" idx="33"/>
          </p:nvPr>
        </p:nvSpPr>
        <p:spPr/>
      </p:sp>
      <p:sp>
        <p:nvSpPr>
          <p:cNvPr id="70" name="Text Placeholder 69">
            <a:extLst>
              <a:ext uri="{FF2B5EF4-FFF2-40B4-BE49-F238E27FC236}">
                <a16:creationId xmlns:a16="http://schemas.microsoft.com/office/drawing/2014/main" id="{5C339D5C-B0DF-4740-B7E4-C93FE88C9A28}"/>
              </a:ext>
            </a:extLst>
          </p:cNvPr>
          <p:cNvSpPr>
            <a:spLocks noGrp="1"/>
          </p:cNvSpPr>
          <p:nvPr>
            <p:ph type="body" sz="quarter" idx="34"/>
          </p:nvPr>
        </p:nvSpPr>
        <p:spPr/>
        <p:txBody>
          <a:bodyPr/>
          <a:lstStyle/>
          <a:p>
            <a:endParaRPr lang="en-ID"/>
          </a:p>
        </p:txBody>
      </p:sp>
      <p:sp>
        <p:nvSpPr>
          <p:cNvPr id="72" name="Text Placeholder 71">
            <a:extLst>
              <a:ext uri="{FF2B5EF4-FFF2-40B4-BE49-F238E27FC236}">
                <a16:creationId xmlns:a16="http://schemas.microsoft.com/office/drawing/2014/main" id="{89A8FF3A-D395-4669-980C-2296E9350254}"/>
              </a:ext>
            </a:extLst>
          </p:cNvPr>
          <p:cNvSpPr>
            <a:spLocks noGrp="1"/>
          </p:cNvSpPr>
          <p:nvPr>
            <p:ph type="body" sz="quarter" idx="35"/>
          </p:nvPr>
        </p:nvSpPr>
        <p:spPr/>
        <p:txBody>
          <a:bodyPr/>
          <a:lstStyle/>
          <a:p>
            <a:endParaRPr lang="en-ID"/>
          </a:p>
        </p:txBody>
      </p:sp>
      <p:sp>
        <p:nvSpPr>
          <p:cNvPr id="74" name="Picture Placeholder 73">
            <a:extLst>
              <a:ext uri="{FF2B5EF4-FFF2-40B4-BE49-F238E27FC236}">
                <a16:creationId xmlns:a16="http://schemas.microsoft.com/office/drawing/2014/main" id="{9D07992B-FBE4-494E-AF12-38859BEC5B47}"/>
              </a:ext>
            </a:extLst>
          </p:cNvPr>
          <p:cNvSpPr>
            <a:spLocks noGrp="1"/>
          </p:cNvSpPr>
          <p:nvPr>
            <p:ph type="pic" sz="quarter" idx="36"/>
          </p:nvPr>
        </p:nvSpPr>
        <p:spPr/>
      </p:sp>
      <p:sp>
        <p:nvSpPr>
          <p:cNvPr id="76" name="Text Placeholder 75">
            <a:extLst>
              <a:ext uri="{FF2B5EF4-FFF2-40B4-BE49-F238E27FC236}">
                <a16:creationId xmlns:a16="http://schemas.microsoft.com/office/drawing/2014/main" id="{A457B95F-11B7-4439-B58A-525C2B58C0D5}"/>
              </a:ext>
            </a:extLst>
          </p:cNvPr>
          <p:cNvSpPr>
            <a:spLocks noGrp="1"/>
          </p:cNvSpPr>
          <p:nvPr>
            <p:ph type="body" sz="quarter" idx="37"/>
          </p:nvPr>
        </p:nvSpPr>
        <p:spPr/>
        <p:txBody>
          <a:bodyPr/>
          <a:lstStyle/>
          <a:p>
            <a:endParaRPr lang="en-ID"/>
          </a:p>
        </p:txBody>
      </p:sp>
      <p:sp>
        <p:nvSpPr>
          <p:cNvPr id="78" name="Text Placeholder 77">
            <a:extLst>
              <a:ext uri="{FF2B5EF4-FFF2-40B4-BE49-F238E27FC236}">
                <a16:creationId xmlns:a16="http://schemas.microsoft.com/office/drawing/2014/main" id="{33EAA815-A542-4C55-AA66-B738DBE1456A}"/>
              </a:ext>
            </a:extLst>
          </p:cNvPr>
          <p:cNvSpPr>
            <a:spLocks noGrp="1"/>
          </p:cNvSpPr>
          <p:nvPr>
            <p:ph type="body" sz="quarter" idx="38"/>
          </p:nvPr>
        </p:nvSpPr>
        <p:spPr/>
        <p:txBody>
          <a:bodyPr/>
          <a:lstStyle/>
          <a:p>
            <a:endParaRPr lang="en-ID"/>
          </a:p>
        </p:txBody>
      </p:sp>
      <p:sp>
        <p:nvSpPr>
          <p:cNvPr id="80" name="Picture Placeholder 79">
            <a:extLst>
              <a:ext uri="{FF2B5EF4-FFF2-40B4-BE49-F238E27FC236}">
                <a16:creationId xmlns:a16="http://schemas.microsoft.com/office/drawing/2014/main" id="{6A848243-2F41-4732-93DF-0C694DA17D22}"/>
              </a:ext>
            </a:extLst>
          </p:cNvPr>
          <p:cNvSpPr>
            <a:spLocks noGrp="1"/>
          </p:cNvSpPr>
          <p:nvPr>
            <p:ph type="pic" sz="quarter" idx="39"/>
          </p:nvPr>
        </p:nvSpPr>
        <p:spPr/>
      </p:sp>
      <p:sp>
        <p:nvSpPr>
          <p:cNvPr id="82" name="Text Placeholder 81">
            <a:extLst>
              <a:ext uri="{FF2B5EF4-FFF2-40B4-BE49-F238E27FC236}">
                <a16:creationId xmlns:a16="http://schemas.microsoft.com/office/drawing/2014/main" id="{476A8544-6E7C-4BF5-AFFB-D47DC9265B13}"/>
              </a:ext>
            </a:extLst>
          </p:cNvPr>
          <p:cNvSpPr>
            <a:spLocks noGrp="1"/>
          </p:cNvSpPr>
          <p:nvPr>
            <p:ph type="body" sz="quarter" idx="40"/>
          </p:nvPr>
        </p:nvSpPr>
        <p:spPr/>
        <p:txBody>
          <a:bodyPr/>
          <a:lstStyle/>
          <a:p>
            <a:endParaRPr lang="en-ID"/>
          </a:p>
        </p:txBody>
      </p:sp>
    </p:spTree>
    <p:extLst>
      <p:ext uri="{BB962C8B-B14F-4D97-AF65-F5344CB8AC3E}">
        <p14:creationId xmlns:p14="http://schemas.microsoft.com/office/powerpoint/2010/main" val="23380700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7BFC123-2264-46A9-83B3-64D6CB6B4472}"/>
              </a:ext>
            </a:extLst>
          </p:cNvPr>
          <p:cNvSpPr>
            <a:spLocks noGrp="1"/>
          </p:cNvSpPr>
          <p:nvPr>
            <p:ph type="pic" sz="quarter" idx="10"/>
          </p:nvPr>
        </p:nvSpPr>
        <p:spPr/>
      </p:sp>
      <p:sp>
        <p:nvSpPr>
          <p:cNvPr id="4" name="Title 3">
            <a:extLst>
              <a:ext uri="{FF2B5EF4-FFF2-40B4-BE49-F238E27FC236}">
                <a16:creationId xmlns:a16="http://schemas.microsoft.com/office/drawing/2014/main" id="{3739C8E7-354F-475D-B4C1-4746C27CC60E}"/>
              </a:ext>
            </a:extLst>
          </p:cNvPr>
          <p:cNvSpPr>
            <a:spLocks noGrp="1"/>
          </p:cNvSpPr>
          <p:nvPr>
            <p:ph type="title"/>
          </p:nvPr>
        </p:nvSpPr>
        <p:spPr/>
        <p:txBody>
          <a:bodyPr/>
          <a:lstStyle/>
          <a:p>
            <a:r>
              <a:rPr lang="en-US" dirty="0"/>
              <a:t>Meet Our Chief Executive Officer</a:t>
            </a:r>
            <a:endParaRPr lang="en-ID" dirty="0"/>
          </a:p>
        </p:txBody>
      </p:sp>
      <p:sp>
        <p:nvSpPr>
          <p:cNvPr id="13" name="Text Placeholder 12">
            <a:extLst>
              <a:ext uri="{FF2B5EF4-FFF2-40B4-BE49-F238E27FC236}">
                <a16:creationId xmlns:a16="http://schemas.microsoft.com/office/drawing/2014/main" id="{890D2FB6-7624-4E51-BED6-53516E15B765}"/>
              </a:ext>
            </a:extLst>
          </p:cNvPr>
          <p:cNvSpPr>
            <a:spLocks noGrp="1"/>
          </p:cNvSpPr>
          <p:nvPr>
            <p:ph type="body" sz="quarter" idx="11"/>
          </p:nvPr>
        </p:nvSpPr>
        <p:spPr/>
        <p:txBody>
          <a:bodyPr/>
          <a:lstStyle/>
          <a:p>
            <a:r>
              <a:rPr lang="en-US" dirty="0"/>
              <a:t>Your Text Goes Here</a:t>
            </a:r>
            <a:endParaRPr lang="en-ID" dirty="0"/>
          </a:p>
          <a:p>
            <a:endParaRPr lang="en-ID" dirty="0"/>
          </a:p>
        </p:txBody>
      </p:sp>
      <p:grpSp>
        <p:nvGrpSpPr>
          <p:cNvPr id="6" name="Group 5"/>
          <p:cNvGrpSpPr/>
          <p:nvPr/>
        </p:nvGrpSpPr>
        <p:grpSpPr>
          <a:xfrm>
            <a:off x="702126" y="4635102"/>
            <a:ext cx="512690" cy="131061"/>
            <a:chOff x="795585" y="3421099"/>
            <a:chExt cx="1066015" cy="272508"/>
          </a:xfrm>
        </p:grpSpPr>
        <p:sp>
          <p:nvSpPr>
            <p:cNvPr id="7"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alpha val="49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alpha val="67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1" name="Oval 20"/>
          <p:cNvSpPr/>
          <p:nvPr/>
        </p:nvSpPr>
        <p:spPr>
          <a:xfrm>
            <a:off x="6821573" y="3051552"/>
            <a:ext cx="1419055" cy="1419055"/>
          </a:xfrm>
          <a:prstGeom prst="ellipse">
            <a:avLst/>
          </a:prstGeom>
          <a:solidFill>
            <a:schemeClr val="accent1"/>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22" name="Rectangle 21"/>
          <p:cNvSpPr/>
          <p:nvPr/>
        </p:nvSpPr>
        <p:spPr>
          <a:xfrm>
            <a:off x="7787621" y="984611"/>
            <a:ext cx="4059355" cy="574966"/>
          </a:xfrm>
          <a:prstGeom prst="rect">
            <a:avLst/>
          </a:prstGeom>
        </p:spPr>
        <p:txBody>
          <a:bodyPr wrap="square">
            <a:spAutoFit/>
          </a:bodyPr>
          <a:lstStyle/>
          <a:p>
            <a:pPr>
              <a:lnSpc>
                <a:spcPct val="120000"/>
              </a:lnSpc>
            </a:pPr>
            <a:r>
              <a:rPr lang="en-US" sz="2800" dirty="0">
                <a:solidFill>
                  <a:schemeClr val="bg1"/>
                </a:solidFill>
                <a:latin typeface="Inter SemiBold" panose="020B0502030000000004" pitchFamily="34" charset="0"/>
                <a:cs typeface="Open Sans Light" panose="020B0306030504020204" pitchFamily="34" charset="0"/>
              </a:rPr>
              <a:t>Mr. Andre Gomes</a:t>
            </a:r>
          </a:p>
        </p:txBody>
      </p:sp>
      <p:sp>
        <p:nvSpPr>
          <p:cNvPr id="23" name="Rectangle 22"/>
          <p:cNvSpPr/>
          <p:nvPr/>
        </p:nvSpPr>
        <p:spPr>
          <a:xfrm>
            <a:off x="7787621" y="1559577"/>
            <a:ext cx="3947179" cy="867930"/>
          </a:xfrm>
          <a:prstGeom prst="rect">
            <a:avLst/>
          </a:prstGeom>
        </p:spPr>
        <p:txBody>
          <a:bodyPr wrap="square">
            <a:spAutoFit/>
          </a:bodyPr>
          <a:lstStyle/>
          <a:p>
            <a:pP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4" name="Rectangle 23"/>
          <p:cNvSpPr/>
          <p:nvPr/>
        </p:nvSpPr>
        <p:spPr>
          <a:xfrm>
            <a:off x="7791815" y="728703"/>
            <a:ext cx="2112048" cy="400046"/>
          </a:xfrm>
          <a:prstGeom prst="rect">
            <a:avLst/>
          </a:prstGeom>
        </p:spPr>
        <p:txBody>
          <a:bodyPr wrap="square">
            <a:spAutoFit/>
          </a:bodyPr>
          <a:lstStyle/>
          <a:p>
            <a:pPr>
              <a:lnSpc>
                <a:spcPct val="120000"/>
              </a:lnSpc>
            </a:pPr>
            <a:r>
              <a:rPr lang="en-US" dirty="0">
                <a:solidFill>
                  <a:schemeClr val="accent1"/>
                </a:solidFill>
                <a:latin typeface="Rubik Light" panose="00000400000000000000" pitchFamily="2" charset="-79"/>
                <a:cs typeface="Open Sans Light" panose="020B0306030504020204" pitchFamily="34" charset="0"/>
              </a:rPr>
              <a:t>Introducing</a:t>
            </a:r>
          </a:p>
        </p:txBody>
      </p:sp>
      <p:sp>
        <p:nvSpPr>
          <p:cNvPr id="25" name="Rectangle 24"/>
          <p:cNvSpPr/>
          <p:nvPr/>
        </p:nvSpPr>
        <p:spPr>
          <a:xfrm>
            <a:off x="6883115" y="3544460"/>
            <a:ext cx="1378499" cy="633763"/>
          </a:xfrm>
          <a:prstGeom prst="rect">
            <a:avLst/>
          </a:prstGeom>
        </p:spPr>
        <p:txBody>
          <a:bodyPr wrap="square">
            <a:spAutoFit/>
          </a:bodyPr>
          <a:lstStyle/>
          <a:p>
            <a:pPr algn="ctr">
              <a:lnSpc>
                <a:spcPct val="120000"/>
              </a:lnSpc>
            </a:pPr>
            <a:r>
              <a:rPr lang="en-US" sz="3200" dirty="0">
                <a:solidFill>
                  <a:schemeClr val="bg1"/>
                </a:solidFill>
                <a:latin typeface="Inter SemiBold" panose="020B0502030000000004" pitchFamily="34" charset="0"/>
                <a:cs typeface="Open Sans Light" panose="020B0306030504020204" pitchFamily="34" charset="0"/>
              </a:rPr>
              <a:t>2001</a:t>
            </a:r>
          </a:p>
        </p:txBody>
      </p:sp>
      <p:sp>
        <p:nvSpPr>
          <p:cNvPr id="26" name="Rectangle 25"/>
          <p:cNvSpPr/>
          <p:nvPr/>
        </p:nvSpPr>
        <p:spPr>
          <a:xfrm>
            <a:off x="6990974" y="3373915"/>
            <a:ext cx="1063822" cy="368114"/>
          </a:xfrm>
          <a:prstGeom prst="rect">
            <a:avLst/>
          </a:prstGeom>
        </p:spPr>
        <p:txBody>
          <a:bodyPr wrap="square">
            <a:spAutoFit/>
          </a:bodyPr>
          <a:lstStyle/>
          <a:p>
            <a:pPr algn="ctr">
              <a:lnSpc>
                <a:spcPct val="120000"/>
              </a:lnSpc>
            </a:pPr>
            <a:r>
              <a:rPr lang="en-US" sz="1600" dirty="0">
                <a:solidFill>
                  <a:schemeClr val="bg1"/>
                </a:solidFill>
                <a:latin typeface="Rubik Light" panose="00000400000000000000" pitchFamily="2" charset="-79"/>
                <a:cs typeface="Open Sans Light" panose="020B0306030504020204" pitchFamily="34" charset="0"/>
              </a:rPr>
              <a:t>Since</a:t>
            </a:r>
          </a:p>
        </p:txBody>
      </p:sp>
      <p:cxnSp>
        <p:nvCxnSpPr>
          <p:cNvPr id="28" name="Straight Connector 27"/>
          <p:cNvCxnSpPr/>
          <p:nvPr/>
        </p:nvCxnSpPr>
        <p:spPr>
          <a:xfrm>
            <a:off x="8536184" y="2755995"/>
            <a:ext cx="3033516" cy="0"/>
          </a:xfrm>
          <a:prstGeom prst="line">
            <a:avLst/>
          </a:prstGeom>
          <a:ln w="15875">
            <a:solidFill>
              <a:schemeClr val="bg1">
                <a:lumMod val="85000"/>
                <a:alpha val="33000"/>
              </a:schemeClr>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8633198" y="3531846"/>
            <a:ext cx="3322422" cy="978729"/>
          </a:xfrm>
          <a:prstGeom prst="rect">
            <a:avLst/>
          </a:prstGeom>
        </p:spPr>
        <p:txBody>
          <a:bodyPr wrap="square">
            <a:spAutoFit/>
          </a:bodyPr>
          <a:lstStyle/>
          <a:p>
            <a:pPr>
              <a:lnSpc>
                <a:spcPct val="120000"/>
              </a:lnSpc>
            </a:pPr>
            <a:r>
              <a:rPr lang="id-ID" sz="1600" dirty="0">
                <a:solidFill>
                  <a:schemeClr val="bg1">
                    <a:lumMod val="75000"/>
                  </a:schemeClr>
                </a:solidFill>
                <a:latin typeface="Inter Light" panose="020B0502030000000004" pitchFamily="34" charset="0"/>
                <a:ea typeface="Inter Light" panose="020B0502030000000004" pitchFamily="34" charset="0"/>
                <a:cs typeface="Segoe UI Light" panose="020B0502040204020203" pitchFamily="34" charset="0"/>
              </a:rPr>
              <a:t>The quick, brown </a:t>
            </a:r>
            <a:r>
              <a:rPr lang="id-ID" sz="1600" b="1" dirty="0">
                <a:solidFill>
                  <a:schemeClr val="accent1"/>
                </a:solidFill>
                <a:latin typeface="Inter Light" panose="020B0502030000000004" pitchFamily="34" charset="0"/>
                <a:ea typeface="Inter Light" panose="020B0502030000000004" pitchFamily="34" charset="0"/>
                <a:cs typeface="Segoe UI Light" panose="020B0502040204020203" pitchFamily="34" charset="0"/>
              </a:rPr>
              <a:t>fox jumps </a:t>
            </a:r>
            <a:r>
              <a:rPr lang="id-ID" sz="1600" dirty="0">
                <a:solidFill>
                  <a:schemeClr val="bg1">
                    <a:lumMod val="75000"/>
                  </a:schemeClr>
                </a:solidFill>
                <a:latin typeface="Inter Light" panose="020B0502030000000004" pitchFamily="34" charset="0"/>
                <a:ea typeface="Inter Light" panose="020B0502030000000004" pitchFamily="34" charset="0"/>
                <a:cs typeface="Segoe UI Light" panose="020B0502040204020203" pitchFamily="34" charset="0"/>
              </a:rPr>
              <a:t>over </a:t>
            </a:r>
            <a:r>
              <a:rPr lang="id-ID" sz="1600" b="1" dirty="0">
                <a:solidFill>
                  <a:schemeClr val="accent1"/>
                </a:solidFill>
                <a:latin typeface="Inter Light" panose="020B0502030000000004" pitchFamily="34" charset="0"/>
                <a:ea typeface="Inter Light" panose="020B0502030000000004" pitchFamily="34" charset="0"/>
                <a:cs typeface="Segoe UI Light" panose="020B0502040204020203" pitchFamily="34" charset="0"/>
              </a:rPr>
              <a:t>a lazy dog</a:t>
            </a:r>
            <a:r>
              <a:rPr lang="id-ID" sz="1600" dirty="0">
                <a:solidFill>
                  <a:schemeClr val="tx1">
                    <a:lumMod val="65000"/>
                    <a:lumOff val="35000"/>
                  </a:schemeClr>
                </a:solidFill>
                <a:latin typeface="Inter Light" panose="020B0502030000000004" pitchFamily="34" charset="0"/>
                <a:ea typeface="Inter Light" panose="020B0502030000000004" pitchFamily="34" charset="0"/>
                <a:cs typeface="Segoe UI Light" panose="020B0502040204020203" pitchFamily="34" charset="0"/>
              </a:rPr>
              <a:t>. DJs flock by when </a:t>
            </a:r>
            <a:r>
              <a:rPr lang="id-ID" sz="1600" b="1" dirty="0">
                <a:solidFill>
                  <a:schemeClr val="accent1"/>
                </a:solidFill>
                <a:latin typeface="Inter Light" panose="020B0502030000000004" pitchFamily="34" charset="0"/>
                <a:ea typeface="Inter Light" panose="020B0502030000000004" pitchFamily="34" charset="0"/>
                <a:cs typeface="Segoe UI Light" panose="020B0502040204020203" pitchFamily="34" charset="0"/>
              </a:rPr>
              <a:t>MTV ax quiz </a:t>
            </a:r>
            <a:r>
              <a:rPr lang="id-ID" sz="1600" dirty="0">
                <a:solidFill>
                  <a:schemeClr val="bg1">
                    <a:lumMod val="75000"/>
                  </a:schemeClr>
                </a:solidFill>
                <a:latin typeface="Inter Light" panose="020B0502030000000004" pitchFamily="34" charset="0"/>
                <a:ea typeface="Inter Light" panose="020B0502030000000004" pitchFamily="34" charset="0"/>
                <a:cs typeface="Segoe UI Light" panose="020B0502040204020203" pitchFamily="34" charset="0"/>
              </a:rPr>
              <a:t>prog. </a:t>
            </a:r>
            <a:endParaRPr lang="en-US" sz="1600" dirty="0">
              <a:solidFill>
                <a:schemeClr val="bg1">
                  <a:lumMod val="75000"/>
                </a:schemeClr>
              </a:solidFill>
              <a:latin typeface="Inter Light" panose="020B0502030000000004" pitchFamily="34" charset="0"/>
              <a:ea typeface="Inter Light" panose="020B0502030000000004" pitchFamily="34" charset="0"/>
              <a:cs typeface="Segoe UI Light" panose="020B0502040204020203" pitchFamily="34" charset="0"/>
            </a:endParaRPr>
          </a:p>
        </p:txBody>
      </p:sp>
      <p:sp>
        <p:nvSpPr>
          <p:cNvPr id="30" name="Freeform 66"/>
          <p:cNvSpPr>
            <a:spLocks noEditPoints="1"/>
          </p:cNvSpPr>
          <p:nvPr/>
        </p:nvSpPr>
        <p:spPr bwMode="auto">
          <a:xfrm>
            <a:off x="8712542" y="2942674"/>
            <a:ext cx="522717" cy="486326"/>
          </a:xfrm>
          <a:custGeom>
            <a:avLst/>
            <a:gdLst>
              <a:gd name="T0" fmla="*/ 44667 w 73"/>
              <a:gd name="T1" fmla="*/ 133841 h 68"/>
              <a:gd name="T2" fmla="*/ 27488 w 73"/>
              <a:gd name="T3" fmla="*/ 133841 h 68"/>
              <a:gd name="T4" fmla="*/ 0 w 73"/>
              <a:gd name="T5" fmla="*/ 113250 h 68"/>
              <a:gd name="T6" fmla="*/ 17180 w 73"/>
              <a:gd name="T7" fmla="*/ 65204 h 68"/>
              <a:gd name="T8" fmla="*/ 51539 w 73"/>
              <a:gd name="T9" fmla="*/ 75500 h 68"/>
              <a:gd name="T10" fmla="*/ 68719 w 73"/>
              <a:gd name="T11" fmla="*/ 72068 h 68"/>
              <a:gd name="T12" fmla="*/ 68719 w 73"/>
              <a:gd name="T13" fmla="*/ 82363 h 68"/>
              <a:gd name="T14" fmla="*/ 79027 w 73"/>
              <a:gd name="T15" fmla="*/ 116682 h 68"/>
              <a:gd name="T16" fmla="*/ 44667 w 73"/>
              <a:gd name="T17" fmla="*/ 133841 h 68"/>
              <a:gd name="T18" fmla="*/ 51539 w 73"/>
              <a:gd name="T19" fmla="*/ 65204 h 68"/>
              <a:gd name="T20" fmla="*/ 17180 w 73"/>
              <a:gd name="T21" fmla="*/ 30886 h 68"/>
              <a:gd name="T22" fmla="*/ 51539 w 73"/>
              <a:gd name="T23" fmla="*/ 0 h 68"/>
              <a:gd name="T24" fmla="*/ 85899 w 73"/>
              <a:gd name="T25" fmla="*/ 30886 h 68"/>
              <a:gd name="T26" fmla="*/ 51539 w 73"/>
              <a:gd name="T27" fmla="*/ 65204 h 68"/>
              <a:gd name="T28" fmla="*/ 182106 w 73"/>
              <a:gd name="T29" fmla="*/ 233363 h 68"/>
              <a:gd name="T30" fmla="*/ 68719 w 73"/>
              <a:gd name="T31" fmla="*/ 233363 h 68"/>
              <a:gd name="T32" fmla="*/ 34360 w 73"/>
              <a:gd name="T33" fmla="*/ 199045 h 68"/>
              <a:gd name="T34" fmla="*/ 79027 w 73"/>
              <a:gd name="T35" fmla="*/ 123545 h 68"/>
              <a:gd name="T36" fmla="*/ 127130 w 73"/>
              <a:gd name="T37" fmla="*/ 140704 h 68"/>
              <a:gd name="T38" fmla="*/ 171798 w 73"/>
              <a:gd name="T39" fmla="*/ 123545 h 68"/>
              <a:gd name="T40" fmla="*/ 219901 w 73"/>
              <a:gd name="T41" fmla="*/ 199045 h 68"/>
              <a:gd name="T42" fmla="*/ 182106 w 73"/>
              <a:gd name="T43" fmla="*/ 233363 h 68"/>
              <a:gd name="T44" fmla="*/ 127130 w 73"/>
              <a:gd name="T45" fmla="*/ 133841 h 68"/>
              <a:gd name="T46" fmla="*/ 75591 w 73"/>
              <a:gd name="T47" fmla="*/ 82363 h 68"/>
              <a:gd name="T48" fmla="*/ 127130 w 73"/>
              <a:gd name="T49" fmla="*/ 30886 h 68"/>
              <a:gd name="T50" fmla="*/ 175234 w 73"/>
              <a:gd name="T51" fmla="*/ 82363 h 68"/>
              <a:gd name="T52" fmla="*/ 127130 w 73"/>
              <a:gd name="T53" fmla="*/ 133841 h 68"/>
              <a:gd name="T54" fmla="*/ 202722 w 73"/>
              <a:gd name="T55" fmla="*/ 65204 h 68"/>
              <a:gd name="T56" fmla="*/ 168362 w 73"/>
              <a:gd name="T57" fmla="*/ 30886 h 68"/>
              <a:gd name="T58" fmla="*/ 202722 w 73"/>
              <a:gd name="T59" fmla="*/ 0 h 68"/>
              <a:gd name="T60" fmla="*/ 233645 w 73"/>
              <a:gd name="T61" fmla="*/ 30886 h 68"/>
              <a:gd name="T62" fmla="*/ 202722 w 73"/>
              <a:gd name="T63" fmla="*/ 65204 h 68"/>
              <a:gd name="T64" fmla="*/ 226773 w 73"/>
              <a:gd name="T65" fmla="*/ 133841 h 68"/>
              <a:gd name="T66" fmla="*/ 209593 w 73"/>
              <a:gd name="T67" fmla="*/ 133841 h 68"/>
              <a:gd name="T68" fmla="*/ 175234 w 73"/>
              <a:gd name="T69" fmla="*/ 116682 h 68"/>
              <a:gd name="T70" fmla="*/ 185542 w 73"/>
              <a:gd name="T71" fmla="*/ 82363 h 68"/>
              <a:gd name="T72" fmla="*/ 185542 w 73"/>
              <a:gd name="T73" fmla="*/ 72068 h 68"/>
              <a:gd name="T74" fmla="*/ 202722 w 73"/>
              <a:gd name="T75" fmla="*/ 75500 h 68"/>
              <a:gd name="T76" fmla="*/ 237081 w 73"/>
              <a:gd name="T77" fmla="*/ 65204 h 68"/>
              <a:gd name="T78" fmla="*/ 250825 w 73"/>
              <a:gd name="T79" fmla="*/ 113250 h 68"/>
              <a:gd name="T80" fmla="*/ 226773 w 73"/>
              <a:gd name="T81" fmla="*/ 133841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lumMod val="8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p>
        </p:txBody>
      </p:sp>
      <p:sp>
        <p:nvSpPr>
          <p:cNvPr id="31" name="Rectangle: Rounded Corners 30"/>
          <p:cNvSpPr/>
          <p:nvPr/>
        </p:nvSpPr>
        <p:spPr>
          <a:xfrm>
            <a:off x="7924884" y="5137782"/>
            <a:ext cx="3108241" cy="91440"/>
          </a:xfrm>
          <a:prstGeom prst="roundRect">
            <a:avLst>
              <a:gd name="adj" fmla="val 50000"/>
            </a:avLst>
          </a:prstGeom>
          <a:solidFill>
            <a:schemeClr val="bg1">
              <a:lumMod val="75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p:cNvSpPr/>
          <p:nvPr/>
        </p:nvSpPr>
        <p:spPr>
          <a:xfrm>
            <a:off x="7924884" y="5137782"/>
            <a:ext cx="2584334" cy="914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p:cNvGrpSpPr/>
          <p:nvPr/>
        </p:nvGrpSpPr>
        <p:grpSpPr>
          <a:xfrm>
            <a:off x="10383615" y="5058089"/>
            <a:ext cx="250824" cy="250824"/>
            <a:chOff x="2436700" y="4989244"/>
            <a:chExt cx="250824" cy="250824"/>
          </a:xfrm>
        </p:grpSpPr>
        <p:sp>
          <p:nvSpPr>
            <p:cNvPr id="34" name="Oval 33"/>
            <p:cNvSpPr/>
            <p:nvPr/>
          </p:nvSpPr>
          <p:spPr>
            <a:xfrm>
              <a:off x="2436700" y="4989244"/>
              <a:ext cx="250824" cy="250824"/>
            </a:xfrm>
            <a:prstGeom prst="ellipse">
              <a:avLst/>
            </a:prstGeom>
            <a:solidFill>
              <a:schemeClr val="accent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2466750" y="5019294"/>
              <a:ext cx="190725" cy="190725"/>
            </a:xfrm>
            <a:prstGeom prst="ellipse">
              <a:avLst/>
            </a:prstGeom>
            <a:solidFill>
              <a:schemeClr val="accent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Rounded Corners 35"/>
          <p:cNvSpPr/>
          <p:nvPr/>
        </p:nvSpPr>
        <p:spPr>
          <a:xfrm>
            <a:off x="7924884" y="5621781"/>
            <a:ext cx="3108241" cy="91440"/>
          </a:xfrm>
          <a:prstGeom prst="roundRect">
            <a:avLst>
              <a:gd name="adj" fmla="val 50000"/>
            </a:avLst>
          </a:prstGeom>
          <a:solidFill>
            <a:schemeClr val="bg1">
              <a:lumMod val="75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p:cNvSpPr/>
          <p:nvPr/>
        </p:nvSpPr>
        <p:spPr>
          <a:xfrm>
            <a:off x="7924884" y="5621781"/>
            <a:ext cx="2197015" cy="914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10002615" y="5542088"/>
            <a:ext cx="250824" cy="250824"/>
            <a:chOff x="2436700" y="4989244"/>
            <a:chExt cx="250824" cy="250824"/>
          </a:xfrm>
        </p:grpSpPr>
        <p:sp>
          <p:nvSpPr>
            <p:cNvPr id="39" name="Oval 38"/>
            <p:cNvSpPr/>
            <p:nvPr/>
          </p:nvSpPr>
          <p:spPr>
            <a:xfrm>
              <a:off x="2436700" y="4989244"/>
              <a:ext cx="250824" cy="250824"/>
            </a:xfrm>
            <a:prstGeom prst="ellipse">
              <a:avLst/>
            </a:prstGeom>
            <a:solidFill>
              <a:schemeClr val="accent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2466750" y="5019294"/>
              <a:ext cx="190725" cy="190725"/>
            </a:xfrm>
            <a:prstGeom prst="ellipse">
              <a:avLst/>
            </a:prstGeom>
            <a:solidFill>
              <a:schemeClr val="accent2"/>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Rectangle 40"/>
          <p:cNvSpPr/>
          <p:nvPr/>
        </p:nvSpPr>
        <p:spPr>
          <a:xfrm>
            <a:off x="7830879" y="4875725"/>
            <a:ext cx="1268608" cy="273280"/>
          </a:xfrm>
          <a:prstGeom prst="rect">
            <a:avLst/>
          </a:prstGeom>
        </p:spPr>
        <p:txBody>
          <a:bodyPr wrap="square">
            <a:spAutoFit/>
          </a:bodyPr>
          <a:lstStyle/>
          <a:p>
            <a:pPr>
              <a:lnSpc>
                <a:spcPct val="120000"/>
              </a:lnSpc>
            </a:pPr>
            <a:r>
              <a:rPr lang="en-US" sz="105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Factor 1</a:t>
            </a:r>
          </a:p>
        </p:txBody>
      </p:sp>
      <p:sp>
        <p:nvSpPr>
          <p:cNvPr id="42" name="Rectangle 41"/>
          <p:cNvSpPr/>
          <p:nvPr/>
        </p:nvSpPr>
        <p:spPr>
          <a:xfrm>
            <a:off x="7830879" y="5354639"/>
            <a:ext cx="1268608" cy="273280"/>
          </a:xfrm>
          <a:prstGeom prst="rect">
            <a:avLst/>
          </a:prstGeom>
        </p:spPr>
        <p:txBody>
          <a:bodyPr wrap="square">
            <a:spAutoFit/>
          </a:bodyPr>
          <a:lstStyle/>
          <a:p>
            <a:pPr>
              <a:lnSpc>
                <a:spcPct val="120000"/>
              </a:lnSpc>
            </a:pPr>
            <a:r>
              <a:rPr lang="en-US" sz="105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Factor 2</a:t>
            </a:r>
          </a:p>
        </p:txBody>
      </p:sp>
      <p:sp>
        <p:nvSpPr>
          <p:cNvPr id="43" name="Rectangle: Rounded Corners 42"/>
          <p:cNvSpPr/>
          <p:nvPr/>
        </p:nvSpPr>
        <p:spPr>
          <a:xfrm>
            <a:off x="7924884" y="6094031"/>
            <a:ext cx="3108241" cy="91440"/>
          </a:xfrm>
          <a:prstGeom prst="roundRect">
            <a:avLst>
              <a:gd name="adj" fmla="val 50000"/>
            </a:avLst>
          </a:prstGeom>
          <a:solidFill>
            <a:schemeClr val="bg1">
              <a:lumMod val="75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Rounded Corners 43"/>
          <p:cNvSpPr/>
          <p:nvPr/>
        </p:nvSpPr>
        <p:spPr>
          <a:xfrm>
            <a:off x="7924884" y="6094031"/>
            <a:ext cx="1908091" cy="9144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p:cNvGrpSpPr/>
          <p:nvPr/>
        </p:nvGrpSpPr>
        <p:grpSpPr>
          <a:xfrm>
            <a:off x="9716582" y="6014338"/>
            <a:ext cx="250824" cy="250824"/>
            <a:chOff x="2436700" y="4989244"/>
            <a:chExt cx="250824" cy="250824"/>
          </a:xfrm>
        </p:grpSpPr>
        <p:sp>
          <p:nvSpPr>
            <p:cNvPr id="46" name="Oval 45"/>
            <p:cNvSpPr/>
            <p:nvPr/>
          </p:nvSpPr>
          <p:spPr>
            <a:xfrm>
              <a:off x="2436700" y="4989244"/>
              <a:ext cx="250824" cy="250824"/>
            </a:xfrm>
            <a:prstGeom prst="ellipse">
              <a:avLst/>
            </a:prstGeom>
            <a:solidFill>
              <a:schemeClr val="accent3">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2466750" y="5019294"/>
              <a:ext cx="190725" cy="190725"/>
            </a:xfrm>
            <a:prstGeom prst="ellipse">
              <a:avLst/>
            </a:prstGeom>
            <a:solidFill>
              <a:schemeClr val="accent3"/>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8" name="Rectangle 47"/>
          <p:cNvSpPr/>
          <p:nvPr/>
        </p:nvSpPr>
        <p:spPr>
          <a:xfrm>
            <a:off x="7830879" y="5826889"/>
            <a:ext cx="1268608" cy="273280"/>
          </a:xfrm>
          <a:prstGeom prst="rect">
            <a:avLst/>
          </a:prstGeom>
        </p:spPr>
        <p:txBody>
          <a:bodyPr wrap="square">
            <a:spAutoFit/>
          </a:bodyPr>
          <a:lstStyle/>
          <a:p>
            <a:pPr>
              <a:lnSpc>
                <a:spcPct val="120000"/>
              </a:lnSpc>
            </a:pPr>
            <a:r>
              <a:rPr lang="en-US" sz="105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Factor 3</a:t>
            </a:r>
          </a:p>
        </p:txBody>
      </p:sp>
      <p:sp>
        <p:nvSpPr>
          <p:cNvPr id="52" name="Oval 51"/>
          <p:cNvSpPr/>
          <p:nvPr/>
        </p:nvSpPr>
        <p:spPr>
          <a:xfrm>
            <a:off x="3452193" y="449393"/>
            <a:ext cx="918816" cy="918816"/>
          </a:xfrm>
          <a:prstGeom prst="ellipse">
            <a:avLst/>
          </a:prstGeom>
          <a:solidFill>
            <a:schemeClr val="bg1"/>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53" name="Rectangle 52"/>
          <p:cNvSpPr/>
          <p:nvPr/>
        </p:nvSpPr>
        <p:spPr>
          <a:xfrm>
            <a:off x="3405953" y="641034"/>
            <a:ext cx="1011293" cy="498406"/>
          </a:xfrm>
          <a:prstGeom prst="rect">
            <a:avLst/>
          </a:prstGeom>
        </p:spPr>
        <p:txBody>
          <a:bodyPr wrap="square">
            <a:spAutoFit/>
          </a:bodyPr>
          <a:lstStyle/>
          <a:p>
            <a:pPr algn="ctr">
              <a:lnSpc>
                <a:spcPct val="120000"/>
              </a:lnSpc>
            </a:pPr>
            <a:r>
              <a:rPr lang="en-US" sz="2400" dirty="0">
                <a:solidFill>
                  <a:schemeClr val="accent1"/>
                </a:solidFill>
                <a:latin typeface="Inter SemiBold" panose="020B0502030000000004" pitchFamily="34" charset="0"/>
                <a:cs typeface="Open Sans Light" panose="020B0306030504020204" pitchFamily="34" charset="0"/>
              </a:rPr>
              <a:t>CEO</a:t>
            </a:r>
          </a:p>
        </p:txBody>
      </p:sp>
    </p:spTree>
    <p:extLst>
      <p:ext uri="{BB962C8B-B14F-4D97-AF65-F5344CB8AC3E}">
        <p14:creationId xmlns:p14="http://schemas.microsoft.com/office/powerpoint/2010/main" val="2343239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505197" y="1518739"/>
            <a:ext cx="5181601" cy="1273471"/>
          </a:xfrm>
          <a:prstGeom prst="rect">
            <a:avLst/>
          </a:prstGeom>
          <a:gradFill>
            <a:gsLst>
              <a:gs pos="0">
                <a:schemeClr val="accent1">
                  <a:alpha val="88000"/>
                </a:schemeClr>
              </a:gs>
              <a:gs pos="100000">
                <a:schemeClr val="accent5">
                  <a:alpha val="61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014567" y="1892221"/>
            <a:ext cx="4162863" cy="711477"/>
          </a:xfrm>
          <a:prstGeom prst="rect">
            <a:avLst/>
          </a:prstGeom>
          <a:noFill/>
        </p:spPr>
        <p:txBody>
          <a:bodyPr wrap="square" rtlCol="0">
            <a:spAutoFit/>
          </a:bodyPr>
          <a:lstStyle/>
          <a:p>
            <a:pPr algn="ctr">
              <a:lnSpc>
                <a:spcPct val="70000"/>
              </a:lnSpc>
            </a:pPr>
            <a:r>
              <a:rPr lang="en-US" sz="5400" dirty="0">
                <a:solidFill>
                  <a:schemeClr val="bg1"/>
                </a:solidFill>
                <a:latin typeface="+mj-lt"/>
              </a:rPr>
              <a:t>About Us</a:t>
            </a:r>
            <a:endParaRPr lang="en-US" sz="7200" dirty="0">
              <a:solidFill>
                <a:schemeClr val="bg1"/>
              </a:solidFill>
              <a:latin typeface="+mj-lt"/>
            </a:endParaRPr>
          </a:p>
        </p:txBody>
      </p:sp>
      <p:sp>
        <p:nvSpPr>
          <p:cNvPr id="13" name="Rectangle 12"/>
          <p:cNvSpPr/>
          <p:nvPr/>
        </p:nvSpPr>
        <p:spPr>
          <a:xfrm>
            <a:off x="1705673" y="3461239"/>
            <a:ext cx="8780648" cy="757130"/>
          </a:xfrm>
          <a:prstGeom prst="rect">
            <a:avLst/>
          </a:prstGeom>
        </p:spPr>
        <p:txBody>
          <a:bodyPr wrap="square">
            <a:spAutoFit/>
          </a:bodyPr>
          <a:lstStyle/>
          <a:p>
            <a:pPr algn="ctr">
              <a:lnSpc>
                <a:spcPct val="120000"/>
              </a:lnSpc>
            </a:pPr>
            <a:r>
              <a:rPr lang="id-ID" dirty="0">
                <a:solidFill>
                  <a:schemeClr val="tx1">
                    <a:lumMod val="65000"/>
                    <a:lumOff val="35000"/>
                  </a:schemeClr>
                </a:solidFill>
                <a:latin typeface="Open Sans Light" panose="020B0306030504020204" pitchFamily="34" charset="0"/>
                <a:cs typeface="Open Sans Light" panose="020B0306030504020204" pitchFamily="34" charset="0"/>
              </a:rPr>
              <a:t>The quick, brown fox jumps over a lazy dog. DJs flock by when MTV ax quiz prog. Junk MTV quiz graced by fox whelps. </a:t>
            </a:r>
            <a:endParaRPr lang="en-US" dirty="0">
              <a:solidFill>
                <a:schemeClr val="tx1">
                  <a:lumMod val="65000"/>
                  <a:lumOff val="35000"/>
                </a:schemeClr>
              </a:solidFill>
              <a:latin typeface="Open Sans Light" panose="020B0306030504020204" pitchFamily="34" charset="0"/>
              <a:cs typeface="Open Sans Light" panose="020B0306030504020204" pitchFamily="34" charset="0"/>
            </a:endParaRPr>
          </a:p>
        </p:txBody>
      </p:sp>
      <p:sp>
        <p:nvSpPr>
          <p:cNvPr id="14" name="Rectangle 13"/>
          <p:cNvSpPr/>
          <p:nvPr/>
        </p:nvSpPr>
        <p:spPr>
          <a:xfrm>
            <a:off x="1240906" y="5156758"/>
            <a:ext cx="2656114" cy="867930"/>
          </a:xfrm>
          <a:prstGeom prst="rect">
            <a:avLst/>
          </a:prstGeom>
        </p:spPr>
        <p:txBody>
          <a:bodyPr wrap="square">
            <a:spAutoFit/>
          </a:bodyPr>
          <a:lstStyle/>
          <a:p>
            <a:pP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5" name="Rectangle 14"/>
          <p:cNvSpPr/>
          <p:nvPr/>
        </p:nvSpPr>
        <p:spPr>
          <a:xfrm>
            <a:off x="1240906" y="4806410"/>
            <a:ext cx="3084041" cy="368114"/>
          </a:xfrm>
          <a:prstGeom prst="rect">
            <a:avLst/>
          </a:prstGeom>
        </p:spPr>
        <p:txBody>
          <a:bodyPr wrap="square">
            <a:spAutoFit/>
          </a:bodyPr>
          <a:lstStyle/>
          <a:p>
            <a:pPr>
              <a:lnSpc>
                <a:spcPct val="120000"/>
              </a:lnSpc>
            </a:pPr>
            <a:r>
              <a:rPr lang="en-US" sz="1600" dirty="0">
                <a:solidFill>
                  <a:schemeClr val="accent1"/>
                </a:solidFill>
                <a:latin typeface="+mj-lt"/>
                <a:cs typeface="Open Sans Light" panose="020B0306030504020204" pitchFamily="34" charset="0"/>
              </a:rPr>
              <a:t>Your Title Text Goes Here</a:t>
            </a:r>
          </a:p>
        </p:txBody>
      </p:sp>
      <p:sp>
        <p:nvSpPr>
          <p:cNvPr id="16" name="Oval 15"/>
          <p:cNvSpPr/>
          <p:nvPr/>
        </p:nvSpPr>
        <p:spPr>
          <a:xfrm>
            <a:off x="595772" y="4888243"/>
            <a:ext cx="537029" cy="53702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078186" y="5156758"/>
            <a:ext cx="2656114" cy="867930"/>
          </a:xfrm>
          <a:prstGeom prst="rect">
            <a:avLst/>
          </a:prstGeom>
        </p:spPr>
        <p:txBody>
          <a:bodyPr wrap="square">
            <a:spAutoFit/>
          </a:bodyPr>
          <a:lstStyle/>
          <a:p>
            <a:pP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8" name="Rectangle 17"/>
          <p:cNvSpPr/>
          <p:nvPr/>
        </p:nvSpPr>
        <p:spPr>
          <a:xfrm>
            <a:off x="5078186" y="4806410"/>
            <a:ext cx="3084041" cy="368114"/>
          </a:xfrm>
          <a:prstGeom prst="rect">
            <a:avLst/>
          </a:prstGeom>
        </p:spPr>
        <p:txBody>
          <a:bodyPr wrap="square">
            <a:spAutoFit/>
          </a:bodyPr>
          <a:lstStyle/>
          <a:p>
            <a:pPr>
              <a:lnSpc>
                <a:spcPct val="120000"/>
              </a:lnSpc>
            </a:pPr>
            <a:r>
              <a:rPr lang="en-US" sz="1600" dirty="0">
                <a:solidFill>
                  <a:schemeClr val="accent2"/>
                </a:solidFill>
                <a:latin typeface="+mj-lt"/>
                <a:cs typeface="Open Sans Light" panose="020B0306030504020204" pitchFamily="34" charset="0"/>
              </a:rPr>
              <a:t>Your Title Text Goes Here</a:t>
            </a:r>
          </a:p>
        </p:txBody>
      </p:sp>
      <p:sp>
        <p:nvSpPr>
          <p:cNvPr id="19" name="Oval 18"/>
          <p:cNvSpPr/>
          <p:nvPr/>
        </p:nvSpPr>
        <p:spPr>
          <a:xfrm>
            <a:off x="4433052" y="4888243"/>
            <a:ext cx="537029" cy="5370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8915466" y="5156758"/>
            <a:ext cx="2656114" cy="867930"/>
          </a:xfrm>
          <a:prstGeom prst="rect">
            <a:avLst/>
          </a:prstGeom>
        </p:spPr>
        <p:txBody>
          <a:bodyPr wrap="square">
            <a:spAutoFit/>
          </a:bodyPr>
          <a:lstStyle/>
          <a:p>
            <a:pP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1" name="Rectangle 20"/>
          <p:cNvSpPr/>
          <p:nvPr/>
        </p:nvSpPr>
        <p:spPr>
          <a:xfrm>
            <a:off x="8915466" y="4806410"/>
            <a:ext cx="3084041" cy="368114"/>
          </a:xfrm>
          <a:prstGeom prst="rect">
            <a:avLst/>
          </a:prstGeom>
        </p:spPr>
        <p:txBody>
          <a:bodyPr wrap="square">
            <a:spAutoFit/>
          </a:bodyPr>
          <a:lstStyle/>
          <a:p>
            <a:pPr>
              <a:lnSpc>
                <a:spcPct val="120000"/>
              </a:lnSpc>
            </a:pPr>
            <a:r>
              <a:rPr lang="en-US" sz="1600" dirty="0">
                <a:solidFill>
                  <a:schemeClr val="accent4"/>
                </a:solidFill>
                <a:latin typeface="+mj-lt"/>
                <a:cs typeface="Open Sans Light" panose="020B0306030504020204" pitchFamily="34" charset="0"/>
              </a:rPr>
              <a:t>Your Title Text Goes Here</a:t>
            </a:r>
          </a:p>
        </p:txBody>
      </p:sp>
      <p:sp>
        <p:nvSpPr>
          <p:cNvPr id="22" name="Oval 21"/>
          <p:cNvSpPr/>
          <p:nvPr/>
        </p:nvSpPr>
        <p:spPr>
          <a:xfrm>
            <a:off x="8270332" y="4888243"/>
            <a:ext cx="537029" cy="53702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74"/>
          <p:cNvSpPr>
            <a:spLocks noChangeArrowheads="1"/>
          </p:cNvSpPr>
          <p:nvPr/>
        </p:nvSpPr>
        <p:spPr bwMode="auto">
          <a:xfrm>
            <a:off x="717300" y="5020991"/>
            <a:ext cx="293974" cy="260311"/>
          </a:xfrm>
          <a:custGeom>
            <a:avLst/>
            <a:gdLst>
              <a:gd name="T0" fmla="*/ 203452 w 461"/>
              <a:gd name="T1" fmla="*/ 95902 h 409"/>
              <a:gd name="T2" fmla="*/ 203452 w 461"/>
              <a:gd name="T3" fmla="*/ 95902 h 409"/>
              <a:gd name="T4" fmla="*/ 111425 w 461"/>
              <a:gd name="T5" fmla="*/ 7654 h 409"/>
              <a:gd name="T6" fmla="*/ 95636 w 461"/>
              <a:gd name="T7" fmla="*/ 7654 h 409"/>
              <a:gd name="T8" fmla="*/ 4060 w 461"/>
              <a:gd name="T9" fmla="*/ 95902 h 409"/>
              <a:gd name="T10" fmla="*/ 8120 w 461"/>
              <a:gd name="T11" fmla="*/ 103556 h 409"/>
              <a:gd name="T12" fmla="*/ 27969 w 461"/>
              <a:gd name="T13" fmla="*/ 103556 h 409"/>
              <a:gd name="T14" fmla="*/ 27969 w 461"/>
              <a:gd name="T15" fmla="*/ 175595 h 409"/>
              <a:gd name="T16" fmla="*/ 35638 w 461"/>
              <a:gd name="T17" fmla="*/ 183700 h 409"/>
              <a:gd name="T18" fmla="*/ 79847 w 461"/>
              <a:gd name="T19" fmla="*/ 183700 h 409"/>
              <a:gd name="T20" fmla="*/ 79847 w 461"/>
              <a:gd name="T21" fmla="*/ 111661 h 409"/>
              <a:gd name="T22" fmla="*/ 127665 w 461"/>
              <a:gd name="T23" fmla="*/ 111661 h 409"/>
              <a:gd name="T24" fmla="*/ 127665 w 461"/>
              <a:gd name="T25" fmla="*/ 183700 h 409"/>
              <a:gd name="T26" fmla="*/ 171874 w 461"/>
              <a:gd name="T27" fmla="*/ 183700 h 409"/>
              <a:gd name="T28" fmla="*/ 179543 w 461"/>
              <a:gd name="T29" fmla="*/ 175595 h 409"/>
              <a:gd name="T30" fmla="*/ 179543 w 461"/>
              <a:gd name="T31" fmla="*/ 103556 h 409"/>
              <a:gd name="T32" fmla="*/ 199843 w 461"/>
              <a:gd name="T33" fmla="*/ 103556 h 409"/>
              <a:gd name="T34" fmla="*/ 203452 w 461"/>
              <a:gd name="T35" fmla="*/ 95902 h 4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24" name="Freeform 79"/>
          <p:cNvSpPr>
            <a:spLocks noChangeArrowheads="1"/>
          </p:cNvSpPr>
          <p:nvPr/>
        </p:nvSpPr>
        <p:spPr bwMode="auto">
          <a:xfrm>
            <a:off x="8387371" y="5003355"/>
            <a:ext cx="302950" cy="305193"/>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25" name="Freeform 97"/>
          <p:cNvSpPr>
            <a:spLocks noChangeArrowheads="1"/>
          </p:cNvSpPr>
          <p:nvPr/>
        </p:nvSpPr>
        <p:spPr bwMode="auto">
          <a:xfrm>
            <a:off x="4544566" y="5020991"/>
            <a:ext cx="316413" cy="271533"/>
          </a:xfrm>
          <a:custGeom>
            <a:avLst/>
            <a:gdLst>
              <a:gd name="T0" fmla="*/ 103587 w 497"/>
              <a:gd name="T1" fmla="*/ 104160 h 426"/>
              <a:gd name="T2" fmla="*/ 103587 w 497"/>
              <a:gd name="T3" fmla="*/ 104160 h 426"/>
              <a:gd name="T4" fmla="*/ 123403 w 497"/>
              <a:gd name="T5" fmla="*/ 104160 h 426"/>
              <a:gd name="T6" fmla="*/ 123403 w 497"/>
              <a:gd name="T7" fmla="*/ 124000 h 426"/>
              <a:gd name="T8" fmla="*/ 223387 w 497"/>
              <a:gd name="T9" fmla="*/ 124000 h 426"/>
              <a:gd name="T10" fmla="*/ 219333 w 497"/>
              <a:gd name="T11" fmla="*/ 59971 h 426"/>
              <a:gd name="T12" fmla="*/ 199517 w 497"/>
              <a:gd name="T13" fmla="*/ 36073 h 426"/>
              <a:gd name="T14" fmla="*/ 163487 w 497"/>
              <a:gd name="T15" fmla="*/ 36073 h 426"/>
              <a:gd name="T16" fmla="*/ 151777 w 497"/>
              <a:gd name="T17" fmla="*/ 12175 h 426"/>
              <a:gd name="T18" fmla="*/ 135113 w 497"/>
              <a:gd name="T19" fmla="*/ 0 h 426"/>
              <a:gd name="T20" fmla="*/ 87373 w 497"/>
              <a:gd name="T21" fmla="*/ 0 h 426"/>
              <a:gd name="T22" fmla="*/ 75663 w 497"/>
              <a:gd name="T23" fmla="*/ 12175 h 426"/>
              <a:gd name="T24" fmla="*/ 59900 w 497"/>
              <a:gd name="T25" fmla="*/ 36073 h 426"/>
              <a:gd name="T26" fmla="*/ 23870 w 497"/>
              <a:gd name="T27" fmla="*/ 36073 h 426"/>
              <a:gd name="T28" fmla="*/ 4053 w 497"/>
              <a:gd name="T29" fmla="*/ 59971 h 426"/>
              <a:gd name="T30" fmla="*/ 0 w 497"/>
              <a:gd name="T31" fmla="*/ 124000 h 426"/>
              <a:gd name="T32" fmla="*/ 103587 w 497"/>
              <a:gd name="T33" fmla="*/ 124000 h 426"/>
              <a:gd name="T34" fmla="*/ 103587 w 497"/>
              <a:gd name="T35" fmla="*/ 104160 h 426"/>
              <a:gd name="T36" fmla="*/ 83770 w 497"/>
              <a:gd name="T37" fmla="*/ 23898 h 426"/>
              <a:gd name="T38" fmla="*/ 83770 w 497"/>
              <a:gd name="T39" fmla="*/ 23898 h 426"/>
              <a:gd name="T40" fmla="*/ 95480 w 497"/>
              <a:gd name="T41" fmla="*/ 16233 h 426"/>
              <a:gd name="T42" fmla="*/ 127907 w 497"/>
              <a:gd name="T43" fmla="*/ 16233 h 426"/>
              <a:gd name="T44" fmla="*/ 139166 w 497"/>
              <a:gd name="T45" fmla="*/ 23898 h 426"/>
              <a:gd name="T46" fmla="*/ 143670 w 497"/>
              <a:gd name="T47" fmla="*/ 36073 h 426"/>
              <a:gd name="T48" fmla="*/ 79717 w 497"/>
              <a:gd name="T49" fmla="*/ 36073 h 426"/>
              <a:gd name="T50" fmla="*/ 83770 w 497"/>
              <a:gd name="T51" fmla="*/ 23898 h 426"/>
              <a:gd name="T52" fmla="*/ 123403 w 497"/>
              <a:gd name="T53" fmla="*/ 160073 h 426"/>
              <a:gd name="T54" fmla="*/ 123403 w 497"/>
              <a:gd name="T55" fmla="*/ 160073 h 426"/>
              <a:gd name="T56" fmla="*/ 103587 w 497"/>
              <a:gd name="T57" fmla="*/ 160073 h 426"/>
              <a:gd name="T58" fmla="*/ 103587 w 497"/>
              <a:gd name="T59" fmla="*/ 136175 h 426"/>
              <a:gd name="T60" fmla="*/ 4053 w 497"/>
              <a:gd name="T61" fmla="*/ 136175 h 426"/>
              <a:gd name="T62" fmla="*/ 7656 w 497"/>
              <a:gd name="T63" fmla="*/ 171797 h 426"/>
              <a:gd name="T64" fmla="*/ 27923 w 497"/>
              <a:gd name="T65" fmla="*/ 191637 h 426"/>
              <a:gd name="T66" fmla="*/ 195463 w 497"/>
              <a:gd name="T67" fmla="*/ 191637 h 426"/>
              <a:gd name="T68" fmla="*/ 215280 w 497"/>
              <a:gd name="T69" fmla="*/ 171797 h 426"/>
              <a:gd name="T70" fmla="*/ 219333 w 497"/>
              <a:gd name="T71" fmla="*/ 136175 h 426"/>
              <a:gd name="T72" fmla="*/ 123403 w 497"/>
              <a:gd name="T73" fmla="*/ 136175 h 426"/>
              <a:gd name="T74" fmla="*/ 123403 w 497"/>
              <a:gd name="T75" fmla="*/ 160073 h 4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3" name="Picture Placeholder 2">
            <a:extLst>
              <a:ext uri="{FF2B5EF4-FFF2-40B4-BE49-F238E27FC236}">
                <a16:creationId xmlns:a16="http://schemas.microsoft.com/office/drawing/2014/main" id="{1AEECF89-D70E-4618-9E14-4A22570D4642}"/>
              </a:ext>
            </a:extLst>
          </p:cNvPr>
          <p:cNvSpPr>
            <a:spLocks noGrp="1"/>
          </p:cNvSpPr>
          <p:nvPr>
            <p:ph type="pic" sz="quarter" idx="10"/>
          </p:nvPr>
        </p:nvSpPr>
        <p:spPr/>
      </p:sp>
    </p:spTree>
    <p:extLst>
      <p:ext uri="{BB962C8B-B14F-4D97-AF65-F5344CB8AC3E}">
        <p14:creationId xmlns:p14="http://schemas.microsoft.com/office/powerpoint/2010/main" val="40982195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6134100" y="3295663"/>
            <a:ext cx="512690" cy="131061"/>
            <a:chOff x="795585" y="3421099"/>
            <a:chExt cx="1066015" cy="272508"/>
          </a:xfrm>
        </p:grpSpPr>
        <p:sp>
          <p:nvSpPr>
            <p:cNvPr id="7"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85000"/>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Rectangle 9"/>
          <p:cNvSpPr/>
          <p:nvPr/>
        </p:nvSpPr>
        <p:spPr>
          <a:xfrm>
            <a:off x="6015177" y="4068262"/>
            <a:ext cx="5467073" cy="609398"/>
          </a:xfrm>
          <a:prstGeom prst="rect">
            <a:avLst/>
          </a:prstGeom>
        </p:spPr>
        <p:txBody>
          <a:bodyPr wrap="square">
            <a:spAutoFit/>
          </a:bodyPr>
          <a:lstStyle/>
          <a:p>
            <a:pP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a:t>
            </a:r>
          </a:p>
        </p:txBody>
      </p:sp>
      <p:sp>
        <p:nvSpPr>
          <p:cNvPr id="11" name="Rectangle 10"/>
          <p:cNvSpPr/>
          <p:nvPr/>
        </p:nvSpPr>
        <p:spPr>
          <a:xfrm>
            <a:off x="6015178" y="3654037"/>
            <a:ext cx="3194136" cy="402611"/>
          </a:xfrm>
          <a:prstGeom prst="rect">
            <a:avLst/>
          </a:prstGeom>
        </p:spPr>
        <p:txBody>
          <a:bodyPr wrap="square">
            <a:spAutoFit/>
          </a:bodyPr>
          <a:lstStyle/>
          <a:p>
            <a:pPr>
              <a:lnSpc>
                <a:spcPct val="120000"/>
              </a:lnSpc>
            </a:pPr>
            <a:r>
              <a:rPr lang="en-US" dirty="0">
                <a:solidFill>
                  <a:schemeClr val="accent1"/>
                </a:solidFill>
                <a:latin typeface="Inter SemiBold" panose="020B0502030000000004" pitchFamily="34" charset="0"/>
                <a:cs typeface="Open Sans Light" panose="020B0306030504020204" pitchFamily="34" charset="0"/>
              </a:rPr>
              <a:t>Patricia Megan</a:t>
            </a:r>
          </a:p>
        </p:txBody>
      </p:sp>
      <p:sp>
        <p:nvSpPr>
          <p:cNvPr id="16" name="Freeform 15"/>
          <p:cNvSpPr>
            <a:spLocks noEditPoints="1"/>
          </p:cNvSpPr>
          <p:nvPr/>
        </p:nvSpPr>
        <p:spPr bwMode="auto">
          <a:xfrm>
            <a:off x="7649197" y="4840193"/>
            <a:ext cx="208137" cy="208138"/>
          </a:xfrm>
          <a:custGeom>
            <a:avLst/>
            <a:gdLst>
              <a:gd name="T0" fmla="*/ 368101 w 256"/>
              <a:gd name="T1" fmla="*/ 420688 h 256"/>
              <a:gd name="T2" fmla="*/ 52586 w 256"/>
              <a:gd name="T3" fmla="*/ 420688 h 256"/>
              <a:gd name="T4" fmla="*/ 0 w 256"/>
              <a:gd name="T5" fmla="*/ 368102 h 256"/>
              <a:gd name="T6" fmla="*/ 0 w 256"/>
              <a:gd name="T7" fmla="*/ 52586 h 256"/>
              <a:gd name="T8" fmla="*/ 52586 w 256"/>
              <a:gd name="T9" fmla="*/ 0 h 256"/>
              <a:gd name="T10" fmla="*/ 368101 w 256"/>
              <a:gd name="T11" fmla="*/ 0 h 256"/>
              <a:gd name="T12" fmla="*/ 420687 w 256"/>
              <a:gd name="T13" fmla="*/ 52586 h 256"/>
              <a:gd name="T14" fmla="*/ 420687 w 256"/>
              <a:gd name="T15" fmla="*/ 368102 h 256"/>
              <a:gd name="T16" fmla="*/ 368101 w 256"/>
              <a:gd name="T17" fmla="*/ 420688 h 256"/>
              <a:gd name="T18" fmla="*/ 210344 w 256"/>
              <a:gd name="T19" fmla="*/ 128178 h 256"/>
              <a:gd name="T20" fmla="*/ 136395 w 256"/>
              <a:gd name="T21" fmla="*/ 175834 h 256"/>
              <a:gd name="T22" fmla="*/ 136395 w 256"/>
              <a:gd name="T23" fmla="*/ 175834 h 256"/>
              <a:gd name="T24" fmla="*/ 136395 w 256"/>
              <a:gd name="T25" fmla="*/ 177478 h 256"/>
              <a:gd name="T26" fmla="*/ 133108 w 256"/>
              <a:gd name="T27" fmla="*/ 182408 h 256"/>
              <a:gd name="T28" fmla="*/ 133108 w 256"/>
              <a:gd name="T29" fmla="*/ 185694 h 256"/>
              <a:gd name="T30" fmla="*/ 131465 w 256"/>
              <a:gd name="T31" fmla="*/ 190624 h 256"/>
              <a:gd name="T32" fmla="*/ 131465 w 256"/>
              <a:gd name="T33" fmla="*/ 193911 h 256"/>
              <a:gd name="T34" fmla="*/ 129821 w 256"/>
              <a:gd name="T35" fmla="*/ 198841 h 256"/>
              <a:gd name="T36" fmla="*/ 129821 w 256"/>
              <a:gd name="T37" fmla="*/ 202127 h 256"/>
              <a:gd name="T38" fmla="*/ 128178 w 256"/>
              <a:gd name="T39" fmla="*/ 210344 h 256"/>
              <a:gd name="T40" fmla="*/ 210344 w 256"/>
              <a:gd name="T41" fmla="*/ 292510 h 256"/>
              <a:gd name="T42" fmla="*/ 292509 w 256"/>
              <a:gd name="T43" fmla="*/ 210344 h 256"/>
              <a:gd name="T44" fmla="*/ 290866 w 256"/>
              <a:gd name="T45" fmla="*/ 202127 h 256"/>
              <a:gd name="T46" fmla="*/ 290866 w 256"/>
              <a:gd name="T47" fmla="*/ 198841 h 256"/>
              <a:gd name="T48" fmla="*/ 289222 w 256"/>
              <a:gd name="T49" fmla="*/ 193911 h 256"/>
              <a:gd name="T50" fmla="*/ 289222 w 256"/>
              <a:gd name="T51" fmla="*/ 190624 h 256"/>
              <a:gd name="T52" fmla="*/ 287579 w 256"/>
              <a:gd name="T53" fmla="*/ 185694 h 256"/>
              <a:gd name="T54" fmla="*/ 287579 w 256"/>
              <a:gd name="T55" fmla="*/ 182408 h 256"/>
              <a:gd name="T56" fmla="*/ 284292 w 256"/>
              <a:gd name="T57" fmla="*/ 177478 h 256"/>
              <a:gd name="T58" fmla="*/ 284292 w 256"/>
              <a:gd name="T59" fmla="*/ 175834 h 256"/>
              <a:gd name="T60" fmla="*/ 284292 w 256"/>
              <a:gd name="T61" fmla="*/ 175834 h 256"/>
              <a:gd name="T62" fmla="*/ 210344 w 256"/>
              <a:gd name="T63" fmla="*/ 128178 h 256"/>
              <a:gd name="T64" fmla="*/ 373031 w 256"/>
              <a:gd name="T65" fmla="*/ 69019 h 256"/>
              <a:gd name="T66" fmla="*/ 351668 w 256"/>
              <a:gd name="T67" fmla="*/ 47656 h 256"/>
              <a:gd name="T68" fmla="*/ 310585 w 256"/>
              <a:gd name="T69" fmla="*/ 47656 h 256"/>
              <a:gd name="T70" fmla="*/ 289222 w 256"/>
              <a:gd name="T71" fmla="*/ 69019 h 256"/>
              <a:gd name="T72" fmla="*/ 289222 w 256"/>
              <a:gd name="T73" fmla="*/ 110102 h 256"/>
              <a:gd name="T74" fmla="*/ 310585 w 256"/>
              <a:gd name="T75" fmla="*/ 131465 h 256"/>
              <a:gd name="T76" fmla="*/ 351668 w 256"/>
              <a:gd name="T77" fmla="*/ 131465 h 256"/>
              <a:gd name="T78" fmla="*/ 373031 w 256"/>
              <a:gd name="T79" fmla="*/ 110102 h 256"/>
              <a:gd name="T80" fmla="*/ 373031 w 256"/>
              <a:gd name="T81" fmla="*/ 69019 h 256"/>
              <a:gd name="T82" fmla="*/ 373031 w 256"/>
              <a:gd name="T83" fmla="*/ 175834 h 256"/>
              <a:gd name="T84" fmla="*/ 335235 w 256"/>
              <a:gd name="T85" fmla="*/ 175834 h 256"/>
              <a:gd name="T86" fmla="*/ 338522 w 256"/>
              <a:gd name="T87" fmla="*/ 210344 h 256"/>
              <a:gd name="T88" fmla="*/ 210344 w 256"/>
              <a:gd name="T89" fmla="*/ 338522 h 256"/>
              <a:gd name="T90" fmla="*/ 82165 w 256"/>
              <a:gd name="T91" fmla="*/ 210344 h 256"/>
              <a:gd name="T92" fmla="*/ 85452 w 256"/>
              <a:gd name="T93" fmla="*/ 175834 h 256"/>
              <a:gd name="T94" fmla="*/ 47656 w 256"/>
              <a:gd name="T95" fmla="*/ 175834 h 256"/>
              <a:gd name="T96" fmla="*/ 47656 w 256"/>
              <a:gd name="T97" fmla="*/ 351669 h 256"/>
              <a:gd name="T98" fmla="*/ 69019 w 256"/>
              <a:gd name="T99" fmla="*/ 373032 h 256"/>
              <a:gd name="T100" fmla="*/ 351668 w 256"/>
              <a:gd name="T101" fmla="*/ 373032 h 256"/>
              <a:gd name="T102" fmla="*/ 373031 w 256"/>
              <a:gd name="T103" fmla="*/ 351669 h 256"/>
              <a:gd name="T104" fmla="*/ 373031 w 256"/>
              <a:gd name="T105" fmla="*/ 17583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6" h="256">
                <a:moveTo>
                  <a:pt x="224" y="256"/>
                </a:moveTo>
                <a:cubicBezTo>
                  <a:pt x="32" y="256"/>
                  <a:pt x="32" y="256"/>
                  <a:pt x="32" y="256"/>
                </a:cubicBezTo>
                <a:cubicBezTo>
                  <a:pt x="14" y="256"/>
                  <a:pt x="0" y="242"/>
                  <a:pt x="0" y="224"/>
                </a:cubicBezTo>
                <a:cubicBezTo>
                  <a:pt x="0" y="32"/>
                  <a:pt x="0" y="32"/>
                  <a:pt x="0" y="32"/>
                </a:cubicBezTo>
                <a:cubicBezTo>
                  <a:pt x="0" y="14"/>
                  <a:pt x="14" y="0"/>
                  <a:pt x="32" y="0"/>
                </a:cubicBezTo>
                <a:cubicBezTo>
                  <a:pt x="224" y="0"/>
                  <a:pt x="224" y="0"/>
                  <a:pt x="224" y="0"/>
                </a:cubicBezTo>
                <a:cubicBezTo>
                  <a:pt x="242" y="0"/>
                  <a:pt x="256" y="14"/>
                  <a:pt x="256" y="32"/>
                </a:cubicBezTo>
                <a:cubicBezTo>
                  <a:pt x="256" y="224"/>
                  <a:pt x="256" y="224"/>
                  <a:pt x="256" y="224"/>
                </a:cubicBezTo>
                <a:cubicBezTo>
                  <a:pt x="256" y="242"/>
                  <a:pt x="242" y="256"/>
                  <a:pt x="224" y="256"/>
                </a:cubicBezTo>
                <a:moveTo>
                  <a:pt x="128" y="78"/>
                </a:moveTo>
                <a:cubicBezTo>
                  <a:pt x="108" y="78"/>
                  <a:pt x="91" y="90"/>
                  <a:pt x="83" y="107"/>
                </a:cubicBezTo>
                <a:cubicBezTo>
                  <a:pt x="83" y="107"/>
                  <a:pt x="83" y="107"/>
                  <a:pt x="83" y="107"/>
                </a:cubicBezTo>
                <a:cubicBezTo>
                  <a:pt x="83" y="107"/>
                  <a:pt x="83" y="108"/>
                  <a:pt x="83" y="108"/>
                </a:cubicBezTo>
                <a:cubicBezTo>
                  <a:pt x="82" y="109"/>
                  <a:pt x="82" y="110"/>
                  <a:pt x="81" y="111"/>
                </a:cubicBezTo>
                <a:cubicBezTo>
                  <a:pt x="81" y="111"/>
                  <a:pt x="81" y="112"/>
                  <a:pt x="81" y="113"/>
                </a:cubicBezTo>
                <a:cubicBezTo>
                  <a:pt x="81" y="114"/>
                  <a:pt x="80" y="115"/>
                  <a:pt x="80" y="116"/>
                </a:cubicBezTo>
                <a:cubicBezTo>
                  <a:pt x="80" y="116"/>
                  <a:pt x="80" y="117"/>
                  <a:pt x="80" y="118"/>
                </a:cubicBezTo>
                <a:cubicBezTo>
                  <a:pt x="79" y="119"/>
                  <a:pt x="79" y="120"/>
                  <a:pt x="79" y="121"/>
                </a:cubicBezTo>
                <a:cubicBezTo>
                  <a:pt x="79" y="122"/>
                  <a:pt x="79" y="122"/>
                  <a:pt x="79" y="123"/>
                </a:cubicBezTo>
                <a:cubicBezTo>
                  <a:pt x="79" y="124"/>
                  <a:pt x="78" y="126"/>
                  <a:pt x="78" y="128"/>
                </a:cubicBezTo>
                <a:cubicBezTo>
                  <a:pt x="78" y="155"/>
                  <a:pt x="101" y="178"/>
                  <a:pt x="128" y="178"/>
                </a:cubicBezTo>
                <a:cubicBezTo>
                  <a:pt x="155" y="178"/>
                  <a:pt x="178" y="155"/>
                  <a:pt x="178" y="128"/>
                </a:cubicBezTo>
                <a:cubicBezTo>
                  <a:pt x="178" y="126"/>
                  <a:pt x="177" y="124"/>
                  <a:pt x="177" y="123"/>
                </a:cubicBezTo>
                <a:cubicBezTo>
                  <a:pt x="177" y="122"/>
                  <a:pt x="177" y="122"/>
                  <a:pt x="177" y="121"/>
                </a:cubicBezTo>
                <a:cubicBezTo>
                  <a:pt x="177" y="120"/>
                  <a:pt x="177" y="119"/>
                  <a:pt x="176" y="118"/>
                </a:cubicBezTo>
                <a:cubicBezTo>
                  <a:pt x="176" y="117"/>
                  <a:pt x="176" y="116"/>
                  <a:pt x="176" y="116"/>
                </a:cubicBezTo>
                <a:cubicBezTo>
                  <a:pt x="176" y="115"/>
                  <a:pt x="175" y="114"/>
                  <a:pt x="175" y="113"/>
                </a:cubicBezTo>
                <a:cubicBezTo>
                  <a:pt x="175" y="112"/>
                  <a:pt x="175" y="111"/>
                  <a:pt x="175" y="111"/>
                </a:cubicBezTo>
                <a:cubicBezTo>
                  <a:pt x="174" y="110"/>
                  <a:pt x="174" y="109"/>
                  <a:pt x="173" y="108"/>
                </a:cubicBezTo>
                <a:cubicBezTo>
                  <a:pt x="173" y="108"/>
                  <a:pt x="173" y="107"/>
                  <a:pt x="173" y="107"/>
                </a:cubicBezTo>
                <a:cubicBezTo>
                  <a:pt x="173" y="107"/>
                  <a:pt x="173" y="107"/>
                  <a:pt x="173" y="107"/>
                </a:cubicBezTo>
                <a:cubicBezTo>
                  <a:pt x="165" y="90"/>
                  <a:pt x="148" y="78"/>
                  <a:pt x="128" y="78"/>
                </a:cubicBezTo>
                <a:moveTo>
                  <a:pt x="227" y="42"/>
                </a:moveTo>
                <a:cubicBezTo>
                  <a:pt x="227" y="35"/>
                  <a:pt x="221" y="29"/>
                  <a:pt x="214" y="29"/>
                </a:cubicBezTo>
                <a:cubicBezTo>
                  <a:pt x="189" y="29"/>
                  <a:pt x="189" y="29"/>
                  <a:pt x="189" y="29"/>
                </a:cubicBezTo>
                <a:cubicBezTo>
                  <a:pt x="182" y="29"/>
                  <a:pt x="176" y="35"/>
                  <a:pt x="176" y="42"/>
                </a:cubicBezTo>
                <a:cubicBezTo>
                  <a:pt x="176" y="67"/>
                  <a:pt x="176" y="67"/>
                  <a:pt x="176" y="67"/>
                </a:cubicBezTo>
                <a:cubicBezTo>
                  <a:pt x="176" y="74"/>
                  <a:pt x="182" y="80"/>
                  <a:pt x="189" y="80"/>
                </a:cubicBezTo>
                <a:cubicBezTo>
                  <a:pt x="214" y="80"/>
                  <a:pt x="214" y="80"/>
                  <a:pt x="214" y="80"/>
                </a:cubicBezTo>
                <a:cubicBezTo>
                  <a:pt x="221" y="80"/>
                  <a:pt x="227" y="74"/>
                  <a:pt x="227" y="67"/>
                </a:cubicBezTo>
                <a:lnTo>
                  <a:pt x="227" y="42"/>
                </a:lnTo>
                <a:close/>
                <a:moveTo>
                  <a:pt x="227" y="107"/>
                </a:moveTo>
                <a:cubicBezTo>
                  <a:pt x="204" y="107"/>
                  <a:pt x="204" y="107"/>
                  <a:pt x="204" y="107"/>
                </a:cubicBezTo>
                <a:cubicBezTo>
                  <a:pt x="205" y="114"/>
                  <a:pt x="206" y="121"/>
                  <a:pt x="206" y="128"/>
                </a:cubicBezTo>
                <a:cubicBezTo>
                  <a:pt x="206" y="171"/>
                  <a:pt x="171" y="206"/>
                  <a:pt x="128" y="206"/>
                </a:cubicBezTo>
                <a:cubicBezTo>
                  <a:pt x="85" y="206"/>
                  <a:pt x="50" y="171"/>
                  <a:pt x="50" y="128"/>
                </a:cubicBezTo>
                <a:cubicBezTo>
                  <a:pt x="50" y="121"/>
                  <a:pt x="51" y="114"/>
                  <a:pt x="52" y="107"/>
                </a:cubicBezTo>
                <a:cubicBezTo>
                  <a:pt x="29" y="107"/>
                  <a:pt x="29" y="107"/>
                  <a:pt x="29" y="107"/>
                </a:cubicBezTo>
                <a:cubicBezTo>
                  <a:pt x="29" y="214"/>
                  <a:pt x="29" y="214"/>
                  <a:pt x="29" y="214"/>
                </a:cubicBezTo>
                <a:cubicBezTo>
                  <a:pt x="29" y="221"/>
                  <a:pt x="35" y="227"/>
                  <a:pt x="42" y="227"/>
                </a:cubicBezTo>
                <a:cubicBezTo>
                  <a:pt x="214" y="227"/>
                  <a:pt x="214" y="227"/>
                  <a:pt x="214" y="227"/>
                </a:cubicBezTo>
                <a:cubicBezTo>
                  <a:pt x="221" y="227"/>
                  <a:pt x="227" y="221"/>
                  <a:pt x="227" y="214"/>
                </a:cubicBezTo>
                <a:lnTo>
                  <a:pt x="227" y="107"/>
                </a:lnTo>
                <a:close/>
              </a:path>
            </a:pathLst>
          </a:custGeom>
          <a:solidFill>
            <a:schemeClr val="bg1">
              <a:lumMod val="65000"/>
            </a:schemeClr>
          </a:solidFill>
          <a:ln>
            <a:noFill/>
          </a:ln>
        </p:spPr>
        <p:txBody>
          <a:bodyPr/>
          <a:lstStyle/>
          <a:p>
            <a:endParaRPr lang="en-US" dirty="0"/>
          </a:p>
        </p:txBody>
      </p:sp>
      <p:sp>
        <p:nvSpPr>
          <p:cNvPr id="17" name="Freeform 18"/>
          <p:cNvSpPr>
            <a:spLocks/>
          </p:cNvSpPr>
          <p:nvPr/>
        </p:nvSpPr>
        <p:spPr bwMode="auto">
          <a:xfrm>
            <a:off x="6096000" y="4837866"/>
            <a:ext cx="97744" cy="210465"/>
          </a:xfrm>
          <a:custGeom>
            <a:avLst/>
            <a:gdLst>
              <a:gd name="T0" fmla="*/ 196850 w 120"/>
              <a:gd name="T1" fmla="*/ 3286 h 258"/>
              <a:gd name="T2" fmla="*/ 196850 w 120"/>
              <a:gd name="T3" fmla="*/ 70644 h 258"/>
              <a:gd name="T4" fmla="*/ 134514 w 120"/>
              <a:gd name="T5" fmla="*/ 85430 h 258"/>
              <a:gd name="T6" fmla="*/ 131233 w 120"/>
              <a:gd name="T7" fmla="*/ 147859 h 258"/>
              <a:gd name="T8" fmla="*/ 196850 w 120"/>
              <a:gd name="T9" fmla="*/ 147859 h 258"/>
              <a:gd name="T10" fmla="*/ 183727 w 120"/>
              <a:gd name="T11" fmla="*/ 213574 h 258"/>
              <a:gd name="T12" fmla="*/ 131233 w 120"/>
              <a:gd name="T13" fmla="*/ 213574 h 258"/>
              <a:gd name="T14" fmla="*/ 131233 w 120"/>
              <a:gd name="T15" fmla="*/ 423862 h 258"/>
              <a:gd name="T16" fmla="*/ 39370 w 120"/>
              <a:gd name="T17" fmla="*/ 423862 h 258"/>
              <a:gd name="T18" fmla="*/ 39370 w 120"/>
              <a:gd name="T19" fmla="*/ 213574 h 258"/>
              <a:gd name="T20" fmla="*/ 0 w 120"/>
              <a:gd name="T21" fmla="*/ 213574 h 258"/>
              <a:gd name="T22" fmla="*/ 0 w 120"/>
              <a:gd name="T23" fmla="*/ 147859 h 258"/>
              <a:gd name="T24" fmla="*/ 39370 w 120"/>
              <a:gd name="T25" fmla="*/ 147859 h 258"/>
              <a:gd name="T26" fmla="*/ 65617 w 120"/>
              <a:gd name="T27" fmla="*/ 27929 h 258"/>
              <a:gd name="T28" fmla="*/ 196850 w 120"/>
              <a:gd name="T29" fmla="*/ 3286 h 2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lumMod val="65000"/>
            </a:schemeClr>
          </a:solidFill>
          <a:ln>
            <a:noFill/>
          </a:ln>
        </p:spPr>
        <p:txBody>
          <a:bodyPr/>
          <a:lstStyle/>
          <a:p>
            <a:endParaRPr lang="en-US" dirty="0"/>
          </a:p>
        </p:txBody>
      </p:sp>
      <p:sp>
        <p:nvSpPr>
          <p:cNvPr id="18" name="Rectangle 17"/>
          <p:cNvSpPr/>
          <p:nvPr/>
        </p:nvSpPr>
        <p:spPr>
          <a:xfrm>
            <a:off x="6167033" y="4783502"/>
            <a:ext cx="1209296" cy="299184"/>
          </a:xfrm>
          <a:prstGeom prst="rect">
            <a:avLst/>
          </a:prstGeom>
        </p:spPr>
        <p:txBody>
          <a:bodyPr wrap="square">
            <a:spAutoFit/>
          </a:bodyPr>
          <a:lstStyle/>
          <a:p>
            <a:pPr>
              <a:lnSpc>
                <a:spcPct val="120000"/>
              </a:lnSpc>
            </a:pPr>
            <a:r>
              <a:rPr lang="en-US" sz="1200" dirty="0">
                <a:solidFill>
                  <a:schemeClr val="bg1">
                    <a:lumMod val="65000"/>
                  </a:schemeClr>
                </a:solidFill>
                <a:latin typeface="Rubik Light" panose="00000400000000000000" pitchFamily="2" charset="-79"/>
                <a:cs typeface="Segoe UI Light" panose="020B0502040204020203" pitchFamily="34" charset="0"/>
              </a:rPr>
              <a:t>User Name</a:t>
            </a:r>
            <a:endParaRPr lang="id-ID" sz="1200" dirty="0">
              <a:solidFill>
                <a:schemeClr val="bg1">
                  <a:lumMod val="65000"/>
                </a:schemeClr>
              </a:solidFill>
              <a:latin typeface="Rubik Light" panose="00000400000000000000" pitchFamily="2" charset="-79"/>
              <a:cs typeface="Segoe UI Light" panose="020B0502040204020203" pitchFamily="34" charset="0"/>
            </a:endParaRPr>
          </a:p>
        </p:txBody>
      </p:sp>
      <p:sp>
        <p:nvSpPr>
          <p:cNvPr id="19" name="Rectangle 18"/>
          <p:cNvSpPr/>
          <p:nvPr/>
        </p:nvSpPr>
        <p:spPr>
          <a:xfrm>
            <a:off x="7839776" y="4780728"/>
            <a:ext cx="1247395" cy="299184"/>
          </a:xfrm>
          <a:prstGeom prst="rect">
            <a:avLst/>
          </a:prstGeom>
        </p:spPr>
        <p:txBody>
          <a:bodyPr wrap="square">
            <a:spAutoFit/>
          </a:bodyPr>
          <a:lstStyle/>
          <a:p>
            <a:pPr>
              <a:lnSpc>
                <a:spcPct val="120000"/>
              </a:lnSpc>
            </a:pPr>
            <a:r>
              <a:rPr lang="en-US" sz="1200" dirty="0">
                <a:solidFill>
                  <a:schemeClr val="bg1">
                    <a:lumMod val="65000"/>
                  </a:schemeClr>
                </a:solidFill>
                <a:latin typeface="Rubik Light" panose="00000400000000000000" pitchFamily="2" charset="-79"/>
                <a:cs typeface="Segoe UI Light" panose="020B0502040204020203" pitchFamily="34" charset="0"/>
              </a:rPr>
              <a:t>@username</a:t>
            </a:r>
            <a:endParaRPr lang="id-ID" sz="1200" dirty="0">
              <a:solidFill>
                <a:schemeClr val="bg1">
                  <a:lumMod val="65000"/>
                </a:schemeClr>
              </a:solidFill>
              <a:latin typeface="Rubik Light" panose="00000400000000000000" pitchFamily="2" charset="-79"/>
              <a:cs typeface="Segoe UI Light" panose="020B0502040204020203" pitchFamily="34" charset="0"/>
            </a:endParaRPr>
          </a:p>
        </p:txBody>
      </p:sp>
      <p:sp>
        <p:nvSpPr>
          <p:cNvPr id="20" name="Freeform 85"/>
          <p:cNvSpPr>
            <a:spLocks noChangeArrowheads="1"/>
          </p:cNvSpPr>
          <p:nvPr/>
        </p:nvSpPr>
        <p:spPr bwMode="auto">
          <a:xfrm>
            <a:off x="9419699" y="4837866"/>
            <a:ext cx="261838" cy="210465"/>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lumMod val="65000"/>
            </a:schemeClr>
          </a:solidFill>
          <a:ln>
            <a:noFill/>
          </a:ln>
          <a:effectLst/>
        </p:spPr>
        <p:txBody>
          <a:bodyPr wrap="none" lIns="34290" tIns="17145" rIns="34290" bIns="17145" anchor="ctr"/>
          <a:lstStyle/>
          <a:p>
            <a:endParaRPr lang="en-US" dirty="0"/>
          </a:p>
        </p:txBody>
      </p:sp>
      <p:sp>
        <p:nvSpPr>
          <p:cNvPr id="21" name="Rectangle 20"/>
          <p:cNvSpPr/>
          <p:nvPr/>
        </p:nvSpPr>
        <p:spPr>
          <a:xfrm>
            <a:off x="9681537" y="4780728"/>
            <a:ext cx="1247395" cy="299184"/>
          </a:xfrm>
          <a:prstGeom prst="rect">
            <a:avLst/>
          </a:prstGeom>
        </p:spPr>
        <p:txBody>
          <a:bodyPr wrap="square">
            <a:spAutoFit/>
          </a:bodyPr>
          <a:lstStyle/>
          <a:p>
            <a:pPr>
              <a:lnSpc>
                <a:spcPct val="120000"/>
              </a:lnSpc>
            </a:pPr>
            <a:r>
              <a:rPr lang="en-US" sz="1200" dirty="0">
                <a:solidFill>
                  <a:schemeClr val="bg1">
                    <a:lumMod val="65000"/>
                  </a:schemeClr>
                </a:solidFill>
                <a:latin typeface="Rubik Light" panose="00000400000000000000" pitchFamily="2" charset="-79"/>
                <a:cs typeface="Segoe UI Light" panose="020B0502040204020203" pitchFamily="34" charset="0"/>
              </a:rPr>
              <a:t>@username</a:t>
            </a:r>
            <a:endParaRPr lang="id-ID" sz="1200" dirty="0">
              <a:solidFill>
                <a:schemeClr val="bg1">
                  <a:lumMod val="65000"/>
                </a:schemeClr>
              </a:solidFill>
              <a:latin typeface="Rubik Light" panose="00000400000000000000" pitchFamily="2" charset="-79"/>
              <a:cs typeface="Segoe UI Light" panose="020B0502040204020203" pitchFamily="34" charset="0"/>
            </a:endParaRPr>
          </a:p>
        </p:txBody>
      </p:sp>
      <p:sp>
        <p:nvSpPr>
          <p:cNvPr id="4" name="Title 3">
            <a:extLst>
              <a:ext uri="{FF2B5EF4-FFF2-40B4-BE49-F238E27FC236}">
                <a16:creationId xmlns:a16="http://schemas.microsoft.com/office/drawing/2014/main" id="{904B8377-9DCE-4B81-B023-5EC3DA8DB58C}"/>
              </a:ext>
            </a:extLst>
          </p:cNvPr>
          <p:cNvSpPr>
            <a:spLocks noGrp="1"/>
          </p:cNvSpPr>
          <p:nvPr>
            <p:ph type="title"/>
          </p:nvPr>
        </p:nvSpPr>
        <p:spPr/>
        <p:txBody>
          <a:bodyPr/>
          <a:lstStyle/>
          <a:p>
            <a:r>
              <a:rPr lang="en-US" dirty="0">
                <a:solidFill>
                  <a:schemeClr val="bg1"/>
                </a:solidFill>
              </a:rPr>
              <a:t>Single Profile Page</a:t>
            </a:r>
            <a:endParaRPr lang="en-ID" dirty="0">
              <a:solidFill>
                <a:schemeClr val="bg1"/>
              </a:solidFill>
            </a:endParaRPr>
          </a:p>
        </p:txBody>
      </p:sp>
      <p:sp>
        <p:nvSpPr>
          <p:cNvPr id="14" name="Picture Placeholder 13">
            <a:extLst>
              <a:ext uri="{FF2B5EF4-FFF2-40B4-BE49-F238E27FC236}">
                <a16:creationId xmlns:a16="http://schemas.microsoft.com/office/drawing/2014/main" id="{7316613B-DE2A-4A8B-914A-6ACCE0502BA7}"/>
              </a:ext>
            </a:extLst>
          </p:cNvPr>
          <p:cNvSpPr>
            <a:spLocks noGrp="1"/>
          </p:cNvSpPr>
          <p:nvPr>
            <p:ph type="pic" sz="quarter" idx="11"/>
          </p:nvPr>
        </p:nvSpPr>
        <p:spPr/>
      </p:sp>
      <p:sp>
        <p:nvSpPr>
          <p:cNvPr id="22" name="Text Placeholder 21">
            <a:extLst>
              <a:ext uri="{FF2B5EF4-FFF2-40B4-BE49-F238E27FC236}">
                <a16:creationId xmlns:a16="http://schemas.microsoft.com/office/drawing/2014/main" id="{BA8301A2-9C0C-4DE8-87E1-BDABAEDD1728}"/>
              </a:ext>
            </a:extLst>
          </p:cNvPr>
          <p:cNvSpPr>
            <a:spLocks noGrp="1"/>
          </p:cNvSpPr>
          <p:nvPr>
            <p:ph type="body" sz="quarter" idx="14"/>
          </p:nvPr>
        </p:nvSpPr>
        <p:spPr/>
        <p:txBody>
          <a:bodyPr/>
          <a:lstStyle/>
          <a:p>
            <a:r>
              <a:rPr lang="en-US" dirty="0"/>
              <a:t>Your Text Goes Here</a:t>
            </a:r>
            <a:endParaRPr lang="en-ID" dirty="0"/>
          </a:p>
          <a:p>
            <a:endParaRPr lang="en-ID" dirty="0"/>
          </a:p>
        </p:txBody>
      </p:sp>
      <p:sp>
        <p:nvSpPr>
          <p:cNvPr id="25" name="Oval 24"/>
          <p:cNvSpPr/>
          <p:nvPr/>
        </p:nvSpPr>
        <p:spPr>
          <a:xfrm>
            <a:off x="4115567" y="1824703"/>
            <a:ext cx="890745" cy="890745"/>
          </a:xfrm>
          <a:prstGeom prst="ellipse">
            <a:avLst/>
          </a:prstGeom>
          <a:solidFill>
            <a:schemeClr val="accent1"/>
          </a:solidFill>
          <a:ln>
            <a:noFill/>
          </a:ln>
          <a:effectLst>
            <a:outerShdw blurRad="812800" dist="50800" dir="5400000" sx="82000" sy="82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latin typeface="Rubik Medium" panose="00000600000000000000" pitchFamily="2" charset="-79"/>
            </a:endParaRPr>
          </a:p>
        </p:txBody>
      </p:sp>
      <p:sp>
        <p:nvSpPr>
          <p:cNvPr id="26" name="Freeform 18"/>
          <p:cNvSpPr>
            <a:spLocks noEditPoints="1"/>
          </p:cNvSpPr>
          <p:nvPr/>
        </p:nvSpPr>
        <p:spPr bwMode="auto">
          <a:xfrm flipH="1">
            <a:off x="4363284" y="2056125"/>
            <a:ext cx="399216" cy="427902"/>
          </a:xfrm>
          <a:custGeom>
            <a:avLst/>
            <a:gdLst>
              <a:gd name="T0" fmla="*/ 453 w 633"/>
              <a:gd name="T1" fmla="*/ 483 h 679"/>
              <a:gd name="T2" fmla="*/ 408 w 633"/>
              <a:gd name="T3" fmla="*/ 435 h 679"/>
              <a:gd name="T4" fmla="*/ 440 w 633"/>
              <a:gd name="T5" fmla="*/ 461 h 679"/>
              <a:gd name="T6" fmla="*/ 401 w 633"/>
              <a:gd name="T7" fmla="*/ 34 h 679"/>
              <a:gd name="T8" fmla="*/ 319 w 633"/>
              <a:gd name="T9" fmla="*/ 3 h 679"/>
              <a:gd name="T10" fmla="*/ 112 w 633"/>
              <a:gd name="T11" fmla="*/ 244 h 679"/>
              <a:gd name="T12" fmla="*/ 190 w 633"/>
              <a:gd name="T13" fmla="*/ 459 h 679"/>
              <a:gd name="T14" fmla="*/ 226 w 633"/>
              <a:gd name="T15" fmla="*/ 430 h 679"/>
              <a:gd name="T16" fmla="*/ 180 w 633"/>
              <a:gd name="T17" fmla="*/ 483 h 679"/>
              <a:gd name="T18" fmla="*/ 3 w 633"/>
              <a:gd name="T19" fmla="*/ 616 h 679"/>
              <a:gd name="T20" fmla="*/ 24 w 633"/>
              <a:gd name="T21" fmla="*/ 679 h 679"/>
              <a:gd name="T22" fmla="*/ 319 w 633"/>
              <a:gd name="T23" fmla="*/ 679 h 679"/>
              <a:gd name="T24" fmla="*/ 610 w 633"/>
              <a:gd name="T25" fmla="*/ 679 h 679"/>
              <a:gd name="T26" fmla="*/ 631 w 633"/>
              <a:gd name="T27" fmla="*/ 616 h 679"/>
              <a:gd name="T28" fmla="*/ 453 w 633"/>
              <a:gd name="T29" fmla="*/ 483 h 679"/>
              <a:gd name="T30" fmla="*/ 189 w 633"/>
              <a:gd name="T31" fmla="*/ 332 h 679"/>
              <a:gd name="T32" fmla="*/ 173 w 633"/>
              <a:gd name="T33" fmla="*/ 325 h 679"/>
              <a:gd name="T34" fmla="*/ 319 w 633"/>
              <a:gd name="T35" fmla="*/ 191 h 679"/>
              <a:gd name="T36" fmla="*/ 354 w 633"/>
              <a:gd name="T37" fmla="*/ 159 h 679"/>
              <a:gd name="T38" fmla="*/ 319 w 633"/>
              <a:gd name="T39" fmla="*/ 211 h 679"/>
              <a:gd name="T40" fmla="*/ 219 w 633"/>
              <a:gd name="T41" fmla="*/ 314 h 679"/>
              <a:gd name="T42" fmla="*/ 319 w 633"/>
              <a:gd name="T43" fmla="*/ 279 h 679"/>
              <a:gd name="T44" fmla="*/ 413 w 633"/>
              <a:gd name="T45" fmla="*/ 192 h 679"/>
              <a:gd name="T46" fmla="*/ 464 w 633"/>
              <a:gd name="T47" fmla="*/ 321 h 679"/>
              <a:gd name="T48" fmla="*/ 444 w 633"/>
              <a:gd name="T49" fmla="*/ 332 h 679"/>
              <a:gd name="T50" fmla="*/ 319 w 633"/>
              <a:gd name="T51" fmla="*/ 431 h 679"/>
              <a:gd name="T52" fmla="*/ 317 w 633"/>
              <a:gd name="T53" fmla="*/ 431 h 679"/>
              <a:gd name="T54" fmla="*/ 189 w 633"/>
              <a:gd name="T55" fmla="*/ 332 h 679"/>
              <a:gd name="T56" fmla="*/ 319 w 633"/>
              <a:gd name="T57" fmla="*/ 640 h 679"/>
              <a:gd name="T58" fmla="*/ 83 w 633"/>
              <a:gd name="T59" fmla="*/ 540 h 679"/>
              <a:gd name="T60" fmla="*/ 197 w 633"/>
              <a:gd name="T61" fmla="*/ 501 h 679"/>
              <a:gd name="T62" fmla="*/ 248 w 633"/>
              <a:gd name="T63" fmla="*/ 433 h 679"/>
              <a:gd name="T64" fmla="*/ 317 w 633"/>
              <a:gd name="T65" fmla="*/ 451 h 679"/>
              <a:gd name="T66" fmla="*/ 319 w 633"/>
              <a:gd name="T67" fmla="*/ 451 h 679"/>
              <a:gd name="T68" fmla="*/ 385 w 633"/>
              <a:gd name="T69" fmla="*/ 433 h 679"/>
              <a:gd name="T70" fmla="*/ 432 w 633"/>
              <a:gd name="T71" fmla="*/ 501 h 679"/>
              <a:gd name="T72" fmla="*/ 555 w 633"/>
              <a:gd name="T73" fmla="*/ 543 h 679"/>
              <a:gd name="T74" fmla="*/ 319 w 633"/>
              <a:gd name="T75" fmla="*/ 640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3" h="679">
                <a:moveTo>
                  <a:pt x="453" y="483"/>
                </a:moveTo>
                <a:cubicBezTo>
                  <a:pt x="427" y="472"/>
                  <a:pt x="414" y="455"/>
                  <a:pt x="408" y="435"/>
                </a:cubicBezTo>
                <a:cubicBezTo>
                  <a:pt x="419" y="442"/>
                  <a:pt x="429" y="451"/>
                  <a:pt x="440" y="461"/>
                </a:cubicBezTo>
                <a:cubicBezTo>
                  <a:pt x="540" y="369"/>
                  <a:pt x="587" y="34"/>
                  <a:pt x="401" y="34"/>
                </a:cubicBezTo>
                <a:cubicBezTo>
                  <a:pt x="380" y="15"/>
                  <a:pt x="351" y="4"/>
                  <a:pt x="319" y="3"/>
                </a:cubicBezTo>
                <a:cubicBezTo>
                  <a:pt x="226" y="0"/>
                  <a:pt x="110" y="75"/>
                  <a:pt x="112" y="244"/>
                </a:cubicBezTo>
                <a:cubicBezTo>
                  <a:pt x="113" y="347"/>
                  <a:pt x="141" y="397"/>
                  <a:pt x="190" y="459"/>
                </a:cubicBezTo>
                <a:cubicBezTo>
                  <a:pt x="202" y="448"/>
                  <a:pt x="214" y="439"/>
                  <a:pt x="226" y="430"/>
                </a:cubicBezTo>
                <a:cubicBezTo>
                  <a:pt x="221" y="453"/>
                  <a:pt x="209" y="471"/>
                  <a:pt x="180" y="483"/>
                </a:cubicBezTo>
                <a:cubicBezTo>
                  <a:pt x="106" y="514"/>
                  <a:pt x="0" y="522"/>
                  <a:pt x="3" y="616"/>
                </a:cubicBezTo>
                <a:cubicBezTo>
                  <a:pt x="3" y="637"/>
                  <a:pt x="11" y="658"/>
                  <a:pt x="24" y="679"/>
                </a:cubicBezTo>
                <a:cubicBezTo>
                  <a:pt x="319" y="679"/>
                  <a:pt x="319" y="679"/>
                  <a:pt x="319" y="679"/>
                </a:cubicBezTo>
                <a:cubicBezTo>
                  <a:pt x="610" y="679"/>
                  <a:pt x="610" y="679"/>
                  <a:pt x="610" y="679"/>
                </a:cubicBezTo>
                <a:cubicBezTo>
                  <a:pt x="622" y="658"/>
                  <a:pt x="630" y="637"/>
                  <a:pt x="631" y="616"/>
                </a:cubicBezTo>
                <a:cubicBezTo>
                  <a:pt x="633" y="522"/>
                  <a:pt x="528" y="514"/>
                  <a:pt x="453" y="483"/>
                </a:cubicBezTo>
                <a:close/>
                <a:moveTo>
                  <a:pt x="189" y="332"/>
                </a:moveTo>
                <a:cubicBezTo>
                  <a:pt x="183" y="331"/>
                  <a:pt x="178" y="329"/>
                  <a:pt x="173" y="325"/>
                </a:cubicBezTo>
                <a:cubicBezTo>
                  <a:pt x="212" y="302"/>
                  <a:pt x="247" y="258"/>
                  <a:pt x="319" y="191"/>
                </a:cubicBezTo>
                <a:cubicBezTo>
                  <a:pt x="330" y="181"/>
                  <a:pt x="341" y="170"/>
                  <a:pt x="354" y="159"/>
                </a:cubicBezTo>
                <a:cubicBezTo>
                  <a:pt x="347" y="171"/>
                  <a:pt x="337" y="188"/>
                  <a:pt x="319" y="211"/>
                </a:cubicBezTo>
                <a:cubicBezTo>
                  <a:pt x="299" y="237"/>
                  <a:pt x="268" y="270"/>
                  <a:pt x="219" y="314"/>
                </a:cubicBezTo>
                <a:cubicBezTo>
                  <a:pt x="245" y="318"/>
                  <a:pt x="282" y="303"/>
                  <a:pt x="319" y="279"/>
                </a:cubicBezTo>
                <a:cubicBezTo>
                  <a:pt x="354" y="256"/>
                  <a:pt x="388" y="225"/>
                  <a:pt x="413" y="192"/>
                </a:cubicBezTo>
                <a:cubicBezTo>
                  <a:pt x="425" y="239"/>
                  <a:pt x="442" y="291"/>
                  <a:pt x="464" y="321"/>
                </a:cubicBezTo>
                <a:cubicBezTo>
                  <a:pt x="458" y="327"/>
                  <a:pt x="452" y="331"/>
                  <a:pt x="444" y="332"/>
                </a:cubicBezTo>
                <a:cubicBezTo>
                  <a:pt x="421" y="388"/>
                  <a:pt x="378" y="430"/>
                  <a:pt x="319" y="431"/>
                </a:cubicBezTo>
                <a:cubicBezTo>
                  <a:pt x="317" y="431"/>
                  <a:pt x="317" y="431"/>
                  <a:pt x="317" y="431"/>
                </a:cubicBezTo>
                <a:cubicBezTo>
                  <a:pt x="257" y="431"/>
                  <a:pt x="213" y="389"/>
                  <a:pt x="189" y="332"/>
                </a:cubicBezTo>
                <a:close/>
                <a:moveTo>
                  <a:pt x="319" y="640"/>
                </a:moveTo>
                <a:cubicBezTo>
                  <a:pt x="229" y="642"/>
                  <a:pt x="142" y="608"/>
                  <a:pt x="83" y="540"/>
                </a:cubicBezTo>
                <a:cubicBezTo>
                  <a:pt x="115" y="525"/>
                  <a:pt x="157" y="515"/>
                  <a:pt x="197" y="501"/>
                </a:cubicBezTo>
                <a:cubicBezTo>
                  <a:pt x="224" y="490"/>
                  <a:pt x="239" y="464"/>
                  <a:pt x="248" y="433"/>
                </a:cubicBezTo>
                <a:cubicBezTo>
                  <a:pt x="268" y="444"/>
                  <a:pt x="291" y="451"/>
                  <a:pt x="317" y="451"/>
                </a:cubicBezTo>
                <a:cubicBezTo>
                  <a:pt x="319" y="451"/>
                  <a:pt x="319" y="451"/>
                  <a:pt x="319" y="451"/>
                </a:cubicBezTo>
                <a:cubicBezTo>
                  <a:pt x="343" y="451"/>
                  <a:pt x="365" y="444"/>
                  <a:pt x="385" y="433"/>
                </a:cubicBezTo>
                <a:cubicBezTo>
                  <a:pt x="393" y="463"/>
                  <a:pt x="407" y="490"/>
                  <a:pt x="432" y="501"/>
                </a:cubicBezTo>
                <a:cubicBezTo>
                  <a:pt x="466" y="515"/>
                  <a:pt x="518" y="525"/>
                  <a:pt x="555" y="543"/>
                </a:cubicBezTo>
                <a:cubicBezTo>
                  <a:pt x="488" y="607"/>
                  <a:pt x="402" y="639"/>
                  <a:pt x="319" y="64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2400"/>
          </a:p>
        </p:txBody>
      </p:sp>
    </p:spTree>
    <p:extLst>
      <p:ext uri="{BB962C8B-B14F-4D97-AF65-F5344CB8AC3E}">
        <p14:creationId xmlns:p14="http://schemas.microsoft.com/office/powerpoint/2010/main" val="24290583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p:cNvSpPr/>
          <p:nvPr/>
        </p:nvSpPr>
        <p:spPr>
          <a:xfrm>
            <a:off x="3458028" y="-754742"/>
            <a:ext cx="5275943" cy="6894286"/>
          </a:xfrm>
          <a:prstGeom prst="roundRect">
            <a:avLst>
              <a:gd name="adj" fmla="val 3590"/>
            </a:avLst>
          </a:prstGeom>
          <a:solidFill>
            <a:srgbClr val="303342"/>
          </a:solidFill>
          <a:ln>
            <a:noFill/>
          </a:ln>
          <a:effectLst>
            <a:outerShdw blurRad="12700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p:cNvSpPr/>
          <p:nvPr/>
        </p:nvSpPr>
        <p:spPr>
          <a:xfrm>
            <a:off x="4873759" y="448545"/>
            <a:ext cx="2435558" cy="2435558"/>
          </a:xfrm>
          <a:custGeom>
            <a:avLst/>
            <a:gdLst>
              <a:gd name="connsiteX0" fmla="*/ 1463040 w 2926080"/>
              <a:gd name="connsiteY0" fmla="*/ 152587 h 2926080"/>
              <a:gd name="connsiteX1" fmla="*/ 152587 w 2926080"/>
              <a:gd name="connsiteY1" fmla="*/ 1463040 h 2926080"/>
              <a:gd name="connsiteX2" fmla="*/ 1463040 w 2926080"/>
              <a:gd name="connsiteY2" fmla="*/ 2773493 h 2926080"/>
              <a:gd name="connsiteX3" fmla="*/ 2773493 w 2926080"/>
              <a:gd name="connsiteY3" fmla="*/ 1463040 h 2926080"/>
              <a:gd name="connsiteX4" fmla="*/ 1463040 w 2926080"/>
              <a:gd name="connsiteY4" fmla="*/ 152587 h 2926080"/>
              <a:gd name="connsiteX5" fmla="*/ 1463040 w 2926080"/>
              <a:gd name="connsiteY5" fmla="*/ 0 h 2926080"/>
              <a:gd name="connsiteX6" fmla="*/ 2926080 w 2926080"/>
              <a:gd name="connsiteY6" fmla="*/ 1463040 h 2926080"/>
              <a:gd name="connsiteX7" fmla="*/ 1463040 w 2926080"/>
              <a:gd name="connsiteY7" fmla="*/ 2926080 h 2926080"/>
              <a:gd name="connsiteX8" fmla="*/ 0 w 2926080"/>
              <a:gd name="connsiteY8" fmla="*/ 1463040 h 2926080"/>
              <a:gd name="connsiteX9" fmla="*/ 1463040 w 2926080"/>
              <a:gd name="connsiteY9" fmla="*/ 0 h 292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6080" h="2926080">
                <a:moveTo>
                  <a:pt x="1463040" y="152587"/>
                </a:moveTo>
                <a:cubicBezTo>
                  <a:pt x="739297" y="152587"/>
                  <a:pt x="152587" y="739297"/>
                  <a:pt x="152587" y="1463040"/>
                </a:cubicBezTo>
                <a:cubicBezTo>
                  <a:pt x="152587" y="2186783"/>
                  <a:pt x="739297" y="2773493"/>
                  <a:pt x="1463040" y="2773493"/>
                </a:cubicBezTo>
                <a:cubicBezTo>
                  <a:pt x="2186783" y="2773493"/>
                  <a:pt x="2773493" y="2186783"/>
                  <a:pt x="2773493" y="1463040"/>
                </a:cubicBezTo>
                <a:cubicBezTo>
                  <a:pt x="2773493" y="739297"/>
                  <a:pt x="2186783" y="152587"/>
                  <a:pt x="1463040" y="152587"/>
                </a:cubicBezTo>
                <a:close/>
                <a:moveTo>
                  <a:pt x="1463040" y="0"/>
                </a:moveTo>
                <a:cubicBezTo>
                  <a:pt x="2271055" y="0"/>
                  <a:pt x="2926080" y="655025"/>
                  <a:pt x="2926080" y="1463040"/>
                </a:cubicBezTo>
                <a:cubicBezTo>
                  <a:pt x="2926080" y="2271055"/>
                  <a:pt x="2271055" y="2926080"/>
                  <a:pt x="1463040" y="2926080"/>
                </a:cubicBezTo>
                <a:cubicBezTo>
                  <a:pt x="655025" y="2926080"/>
                  <a:pt x="0" y="2271055"/>
                  <a:pt x="0" y="1463040"/>
                </a:cubicBezTo>
                <a:cubicBezTo>
                  <a:pt x="0" y="655025"/>
                  <a:pt x="655025" y="0"/>
                  <a:pt x="1463040" y="0"/>
                </a:cubicBezTo>
                <a:close/>
              </a:path>
            </a:pathLst>
          </a:custGeom>
          <a:gradFill>
            <a:gsLst>
              <a:gs pos="17000">
                <a:schemeClr val="accent1"/>
              </a:gs>
              <a:gs pos="100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541994" y="2987761"/>
            <a:ext cx="3099088" cy="396904"/>
          </a:xfrm>
          <a:prstGeom prst="rect">
            <a:avLst/>
          </a:prstGeom>
        </p:spPr>
        <p:txBody>
          <a:bodyPr wrap="square">
            <a:spAutoFit/>
          </a:bodyPr>
          <a:lstStyle/>
          <a:p>
            <a:pPr algn="ctr">
              <a:lnSpc>
                <a:spcPct val="120000"/>
              </a:lnSpc>
            </a:pPr>
            <a:r>
              <a:rPr lang="en-US" dirty="0">
                <a:solidFill>
                  <a:schemeClr val="bg1"/>
                </a:solidFill>
                <a:latin typeface="Inter SemiBold" panose="020B0502030000000004" pitchFamily="34" charset="0"/>
                <a:cs typeface="Open Sans Light" panose="020B0306030504020204" pitchFamily="34" charset="0"/>
              </a:rPr>
              <a:t>Cassandra Morrison</a:t>
            </a:r>
          </a:p>
        </p:txBody>
      </p:sp>
      <p:sp>
        <p:nvSpPr>
          <p:cNvPr id="13" name="Rectangle 12"/>
          <p:cNvSpPr/>
          <p:nvPr/>
        </p:nvSpPr>
        <p:spPr>
          <a:xfrm>
            <a:off x="4028914" y="3395206"/>
            <a:ext cx="4125249" cy="609398"/>
          </a:xfrm>
          <a:prstGeom prst="rect">
            <a:avLst/>
          </a:prstGeom>
        </p:spPr>
        <p:txBody>
          <a:bodyPr wrap="square">
            <a:spAutoFit/>
          </a:bodyPr>
          <a:lstStyle/>
          <a:p>
            <a:pPr algn="ct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6" name="Rectangle: Rounded Corners 15"/>
          <p:cNvSpPr/>
          <p:nvPr/>
        </p:nvSpPr>
        <p:spPr>
          <a:xfrm>
            <a:off x="4610599" y="4713626"/>
            <a:ext cx="3108241" cy="91440"/>
          </a:xfrm>
          <a:prstGeom prst="roundRect">
            <a:avLst>
              <a:gd name="adj" fmla="val 50000"/>
            </a:avLst>
          </a:prstGeom>
          <a:solidFill>
            <a:schemeClr val="bg1">
              <a:lumMod val="75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p:cNvSpPr/>
          <p:nvPr/>
        </p:nvSpPr>
        <p:spPr>
          <a:xfrm>
            <a:off x="4610599" y="4713626"/>
            <a:ext cx="2584334" cy="914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7069330" y="4633933"/>
            <a:ext cx="250824" cy="250824"/>
            <a:chOff x="2436700" y="4989244"/>
            <a:chExt cx="250824" cy="250824"/>
          </a:xfrm>
        </p:grpSpPr>
        <p:sp>
          <p:nvSpPr>
            <p:cNvPr id="19" name="Oval 18"/>
            <p:cNvSpPr/>
            <p:nvPr/>
          </p:nvSpPr>
          <p:spPr>
            <a:xfrm>
              <a:off x="2436700" y="4989244"/>
              <a:ext cx="250824" cy="250824"/>
            </a:xfrm>
            <a:prstGeom prst="ellipse">
              <a:avLst/>
            </a:prstGeom>
            <a:solidFill>
              <a:schemeClr val="accent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466750" y="5019294"/>
              <a:ext cx="190725" cy="190725"/>
            </a:xfrm>
            <a:prstGeom prst="ellipse">
              <a:avLst/>
            </a:prstGeom>
            <a:solidFill>
              <a:schemeClr val="accent1"/>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ectangle: Rounded Corners 20"/>
          <p:cNvSpPr/>
          <p:nvPr/>
        </p:nvSpPr>
        <p:spPr>
          <a:xfrm>
            <a:off x="4610599" y="5197625"/>
            <a:ext cx="3108241" cy="91440"/>
          </a:xfrm>
          <a:prstGeom prst="roundRect">
            <a:avLst>
              <a:gd name="adj" fmla="val 50000"/>
            </a:avLst>
          </a:prstGeom>
          <a:solidFill>
            <a:schemeClr val="bg1">
              <a:lumMod val="75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Rounded Corners 21"/>
          <p:cNvSpPr/>
          <p:nvPr/>
        </p:nvSpPr>
        <p:spPr>
          <a:xfrm>
            <a:off x="4610599" y="5197625"/>
            <a:ext cx="2197015" cy="914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p:cNvGrpSpPr/>
          <p:nvPr/>
        </p:nvGrpSpPr>
        <p:grpSpPr>
          <a:xfrm>
            <a:off x="6688330" y="5117932"/>
            <a:ext cx="250824" cy="250824"/>
            <a:chOff x="2436700" y="4989244"/>
            <a:chExt cx="250824" cy="250824"/>
          </a:xfrm>
        </p:grpSpPr>
        <p:sp>
          <p:nvSpPr>
            <p:cNvPr id="24" name="Oval 23"/>
            <p:cNvSpPr/>
            <p:nvPr/>
          </p:nvSpPr>
          <p:spPr>
            <a:xfrm>
              <a:off x="2436700" y="4989244"/>
              <a:ext cx="250824" cy="250824"/>
            </a:xfrm>
            <a:prstGeom prst="ellipse">
              <a:avLst/>
            </a:prstGeom>
            <a:solidFill>
              <a:schemeClr val="accent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2466750" y="5019294"/>
              <a:ext cx="190725" cy="190725"/>
            </a:xfrm>
            <a:prstGeom prst="ellipse">
              <a:avLst/>
            </a:prstGeom>
            <a:solidFill>
              <a:schemeClr val="accent2"/>
            </a:solidFill>
            <a:ln>
              <a:no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Rectangle 25"/>
          <p:cNvSpPr/>
          <p:nvPr/>
        </p:nvSpPr>
        <p:spPr>
          <a:xfrm>
            <a:off x="4516594" y="4451569"/>
            <a:ext cx="1268608" cy="273280"/>
          </a:xfrm>
          <a:prstGeom prst="rect">
            <a:avLst/>
          </a:prstGeom>
        </p:spPr>
        <p:txBody>
          <a:bodyPr wrap="square">
            <a:spAutoFit/>
          </a:bodyPr>
          <a:lstStyle/>
          <a:p>
            <a:pPr>
              <a:lnSpc>
                <a:spcPct val="120000"/>
              </a:lnSpc>
            </a:pPr>
            <a:r>
              <a:rPr lang="en-US" sz="1050" dirty="0">
                <a:solidFill>
                  <a:schemeClr val="bg1">
                    <a:lumMod val="85000"/>
                  </a:schemeClr>
                </a:solidFill>
                <a:latin typeface="Rubik Light" panose="00000400000000000000" pitchFamily="2" charset="-79"/>
                <a:cs typeface="Open Sans Light" panose="020B0306030504020204" pitchFamily="34" charset="0"/>
              </a:rPr>
              <a:t>Factor 1</a:t>
            </a:r>
          </a:p>
        </p:txBody>
      </p:sp>
      <p:sp>
        <p:nvSpPr>
          <p:cNvPr id="27" name="Rectangle 26"/>
          <p:cNvSpPr/>
          <p:nvPr/>
        </p:nvSpPr>
        <p:spPr>
          <a:xfrm>
            <a:off x="4516594" y="4930483"/>
            <a:ext cx="1268608" cy="273280"/>
          </a:xfrm>
          <a:prstGeom prst="rect">
            <a:avLst/>
          </a:prstGeom>
        </p:spPr>
        <p:txBody>
          <a:bodyPr wrap="square">
            <a:spAutoFit/>
          </a:bodyPr>
          <a:lstStyle/>
          <a:p>
            <a:pPr>
              <a:lnSpc>
                <a:spcPct val="120000"/>
              </a:lnSpc>
            </a:pPr>
            <a:r>
              <a:rPr lang="en-US" sz="1050" dirty="0">
                <a:solidFill>
                  <a:schemeClr val="bg1">
                    <a:lumMod val="85000"/>
                  </a:schemeClr>
                </a:solidFill>
                <a:latin typeface="Rubik Light" panose="00000400000000000000" pitchFamily="2" charset="-79"/>
                <a:cs typeface="Open Sans Light" panose="020B0306030504020204" pitchFamily="34" charset="0"/>
              </a:rPr>
              <a:t>Factor 2</a:t>
            </a:r>
          </a:p>
        </p:txBody>
      </p:sp>
      <p:sp>
        <p:nvSpPr>
          <p:cNvPr id="3" name="Picture Placeholder 2">
            <a:extLst>
              <a:ext uri="{FF2B5EF4-FFF2-40B4-BE49-F238E27FC236}">
                <a16:creationId xmlns:a16="http://schemas.microsoft.com/office/drawing/2014/main" id="{CC96D450-1673-4091-A734-BAFBE029F860}"/>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70E17BFD-B806-4399-B21D-BDBEA0A9BE31}"/>
              </a:ext>
            </a:extLst>
          </p:cNvPr>
          <p:cNvSpPr>
            <a:spLocks noGrp="1"/>
          </p:cNvSpPr>
          <p:nvPr>
            <p:ph type="pic" sz="quarter" idx="11"/>
          </p:nvPr>
        </p:nvSpPr>
        <p:spPr/>
      </p:sp>
    </p:spTree>
    <p:extLst>
      <p:ext uri="{BB962C8B-B14F-4D97-AF65-F5344CB8AC3E}">
        <p14:creationId xmlns:p14="http://schemas.microsoft.com/office/powerpoint/2010/main" val="36315817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55945" y="4229062"/>
            <a:ext cx="9874912" cy="1253356"/>
          </a:xfrm>
          <a:prstGeom prst="rect">
            <a:avLst/>
          </a:prstGeom>
        </p:spPr>
        <p:txBody>
          <a:bodyPr wrap="square">
            <a:spAutoFit/>
          </a:bodyPr>
          <a:lstStyle/>
          <a:p>
            <a:pPr algn="ctr">
              <a:lnSpc>
                <a:spcPct val="120000"/>
              </a:lnSpc>
            </a:pPr>
            <a:r>
              <a:rPr lang="id-ID" sz="1600" dirty="0">
                <a:solidFill>
                  <a:schemeClr val="bg1"/>
                </a:solidFill>
                <a:cs typeface="Segoe UI Light" panose="020B0502040204020203" pitchFamily="34" charset="0"/>
              </a:rPr>
              <a:t>The quick, brown fox jumps over a lazy dog. DJs flock by when MTV ax quiz prog. Junk MTV quiz graced by fox whelps. Bawds jog, flick quartz, vex nymphs. The quick, brown fox jumps over a lazy dog. DJs flock by when MTV ax quiz prog. </a:t>
            </a:r>
          </a:p>
          <a:p>
            <a:pPr algn="ctr">
              <a:lnSpc>
                <a:spcPct val="120000"/>
              </a:lnSpc>
            </a:pPr>
            <a:endParaRPr lang="id-ID" sz="1600" dirty="0">
              <a:solidFill>
                <a:schemeClr val="bg1"/>
              </a:solidFill>
              <a:cs typeface="Segoe UI Light" panose="020B0502040204020203" pitchFamily="34" charset="0"/>
            </a:endParaRPr>
          </a:p>
        </p:txBody>
      </p:sp>
      <p:sp>
        <p:nvSpPr>
          <p:cNvPr id="6" name="Rectangle 5"/>
          <p:cNvSpPr/>
          <p:nvPr/>
        </p:nvSpPr>
        <p:spPr>
          <a:xfrm>
            <a:off x="4496333" y="3295539"/>
            <a:ext cx="3194136" cy="574966"/>
          </a:xfrm>
          <a:prstGeom prst="rect">
            <a:avLst/>
          </a:prstGeom>
        </p:spPr>
        <p:txBody>
          <a:bodyPr wrap="square">
            <a:spAutoFit/>
          </a:bodyPr>
          <a:lstStyle/>
          <a:p>
            <a:pPr algn="ctr">
              <a:lnSpc>
                <a:spcPct val="120000"/>
              </a:lnSpc>
            </a:pPr>
            <a:r>
              <a:rPr lang="en-US" sz="2800" dirty="0">
                <a:solidFill>
                  <a:schemeClr val="bg1"/>
                </a:solidFill>
                <a:latin typeface="Inter SemiBold" panose="020B0502030000000004" pitchFamily="34" charset="0"/>
                <a:cs typeface="Open Sans Light" panose="020B0306030504020204" pitchFamily="34" charset="0"/>
              </a:rPr>
              <a:t>Jack Miller</a:t>
            </a:r>
          </a:p>
        </p:txBody>
      </p:sp>
      <p:sp>
        <p:nvSpPr>
          <p:cNvPr id="7" name="Rectangle 6"/>
          <p:cNvSpPr/>
          <p:nvPr/>
        </p:nvSpPr>
        <p:spPr>
          <a:xfrm>
            <a:off x="4375149" y="3799335"/>
            <a:ext cx="3436502" cy="299184"/>
          </a:xfrm>
          <a:prstGeom prst="rect">
            <a:avLst/>
          </a:prstGeom>
        </p:spPr>
        <p:txBody>
          <a:bodyPr wrap="square">
            <a:spAutoFit/>
          </a:bodyPr>
          <a:lstStyle/>
          <a:p>
            <a:pPr algn="ctr">
              <a:lnSpc>
                <a:spcPct val="120000"/>
              </a:lnSpc>
            </a:pPr>
            <a:r>
              <a:rPr lang="en-US" sz="1200" i="1" dirty="0">
                <a:solidFill>
                  <a:schemeClr val="bg1"/>
                </a:solidFill>
                <a:latin typeface="Rubik Light" panose="00000400000000000000" pitchFamily="2" charset="-79"/>
                <a:cs typeface="Segoe UI Light" panose="020B0502040204020203" pitchFamily="34" charset="0"/>
              </a:rPr>
              <a:t>Chief Technology Officer</a:t>
            </a:r>
            <a:endParaRPr lang="id-ID" sz="1200" i="1" dirty="0">
              <a:solidFill>
                <a:schemeClr val="bg1"/>
              </a:solidFill>
              <a:latin typeface="Rubik Light" panose="00000400000000000000" pitchFamily="2" charset="-79"/>
              <a:cs typeface="Segoe UI Light" panose="020B0502040204020203" pitchFamily="34" charset="0"/>
            </a:endParaRPr>
          </a:p>
        </p:txBody>
      </p:sp>
      <p:sp>
        <p:nvSpPr>
          <p:cNvPr id="8" name="Freeform 15"/>
          <p:cNvSpPr>
            <a:spLocks noEditPoints="1"/>
          </p:cNvSpPr>
          <p:nvPr/>
        </p:nvSpPr>
        <p:spPr bwMode="auto">
          <a:xfrm>
            <a:off x="5514369" y="5384463"/>
            <a:ext cx="208137" cy="208138"/>
          </a:xfrm>
          <a:custGeom>
            <a:avLst/>
            <a:gdLst>
              <a:gd name="T0" fmla="*/ 368101 w 256"/>
              <a:gd name="T1" fmla="*/ 420688 h 256"/>
              <a:gd name="T2" fmla="*/ 52586 w 256"/>
              <a:gd name="T3" fmla="*/ 420688 h 256"/>
              <a:gd name="T4" fmla="*/ 0 w 256"/>
              <a:gd name="T5" fmla="*/ 368102 h 256"/>
              <a:gd name="T6" fmla="*/ 0 w 256"/>
              <a:gd name="T7" fmla="*/ 52586 h 256"/>
              <a:gd name="T8" fmla="*/ 52586 w 256"/>
              <a:gd name="T9" fmla="*/ 0 h 256"/>
              <a:gd name="T10" fmla="*/ 368101 w 256"/>
              <a:gd name="T11" fmla="*/ 0 h 256"/>
              <a:gd name="T12" fmla="*/ 420687 w 256"/>
              <a:gd name="T13" fmla="*/ 52586 h 256"/>
              <a:gd name="T14" fmla="*/ 420687 w 256"/>
              <a:gd name="T15" fmla="*/ 368102 h 256"/>
              <a:gd name="T16" fmla="*/ 368101 w 256"/>
              <a:gd name="T17" fmla="*/ 420688 h 256"/>
              <a:gd name="T18" fmla="*/ 210344 w 256"/>
              <a:gd name="T19" fmla="*/ 128178 h 256"/>
              <a:gd name="T20" fmla="*/ 136395 w 256"/>
              <a:gd name="T21" fmla="*/ 175834 h 256"/>
              <a:gd name="T22" fmla="*/ 136395 w 256"/>
              <a:gd name="T23" fmla="*/ 175834 h 256"/>
              <a:gd name="T24" fmla="*/ 136395 w 256"/>
              <a:gd name="T25" fmla="*/ 177478 h 256"/>
              <a:gd name="T26" fmla="*/ 133108 w 256"/>
              <a:gd name="T27" fmla="*/ 182408 h 256"/>
              <a:gd name="T28" fmla="*/ 133108 w 256"/>
              <a:gd name="T29" fmla="*/ 185694 h 256"/>
              <a:gd name="T30" fmla="*/ 131465 w 256"/>
              <a:gd name="T31" fmla="*/ 190624 h 256"/>
              <a:gd name="T32" fmla="*/ 131465 w 256"/>
              <a:gd name="T33" fmla="*/ 193911 h 256"/>
              <a:gd name="T34" fmla="*/ 129821 w 256"/>
              <a:gd name="T35" fmla="*/ 198841 h 256"/>
              <a:gd name="T36" fmla="*/ 129821 w 256"/>
              <a:gd name="T37" fmla="*/ 202127 h 256"/>
              <a:gd name="T38" fmla="*/ 128178 w 256"/>
              <a:gd name="T39" fmla="*/ 210344 h 256"/>
              <a:gd name="T40" fmla="*/ 210344 w 256"/>
              <a:gd name="T41" fmla="*/ 292510 h 256"/>
              <a:gd name="T42" fmla="*/ 292509 w 256"/>
              <a:gd name="T43" fmla="*/ 210344 h 256"/>
              <a:gd name="T44" fmla="*/ 290866 w 256"/>
              <a:gd name="T45" fmla="*/ 202127 h 256"/>
              <a:gd name="T46" fmla="*/ 290866 w 256"/>
              <a:gd name="T47" fmla="*/ 198841 h 256"/>
              <a:gd name="T48" fmla="*/ 289222 w 256"/>
              <a:gd name="T49" fmla="*/ 193911 h 256"/>
              <a:gd name="T50" fmla="*/ 289222 w 256"/>
              <a:gd name="T51" fmla="*/ 190624 h 256"/>
              <a:gd name="T52" fmla="*/ 287579 w 256"/>
              <a:gd name="T53" fmla="*/ 185694 h 256"/>
              <a:gd name="T54" fmla="*/ 287579 w 256"/>
              <a:gd name="T55" fmla="*/ 182408 h 256"/>
              <a:gd name="T56" fmla="*/ 284292 w 256"/>
              <a:gd name="T57" fmla="*/ 177478 h 256"/>
              <a:gd name="T58" fmla="*/ 284292 w 256"/>
              <a:gd name="T59" fmla="*/ 175834 h 256"/>
              <a:gd name="T60" fmla="*/ 284292 w 256"/>
              <a:gd name="T61" fmla="*/ 175834 h 256"/>
              <a:gd name="T62" fmla="*/ 210344 w 256"/>
              <a:gd name="T63" fmla="*/ 128178 h 256"/>
              <a:gd name="T64" fmla="*/ 373031 w 256"/>
              <a:gd name="T65" fmla="*/ 69019 h 256"/>
              <a:gd name="T66" fmla="*/ 351668 w 256"/>
              <a:gd name="T67" fmla="*/ 47656 h 256"/>
              <a:gd name="T68" fmla="*/ 310585 w 256"/>
              <a:gd name="T69" fmla="*/ 47656 h 256"/>
              <a:gd name="T70" fmla="*/ 289222 w 256"/>
              <a:gd name="T71" fmla="*/ 69019 h 256"/>
              <a:gd name="T72" fmla="*/ 289222 w 256"/>
              <a:gd name="T73" fmla="*/ 110102 h 256"/>
              <a:gd name="T74" fmla="*/ 310585 w 256"/>
              <a:gd name="T75" fmla="*/ 131465 h 256"/>
              <a:gd name="T76" fmla="*/ 351668 w 256"/>
              <a:gd name="T77" fmla="*/ 131465 h 256"/>
              <a:gd name="T78" fmla="*/ 373031 w 256"/>
              <a:gd name="T79" fmla="*/ 110102 h 256"/>
              <a:gd name="T80" fmla="*/ 373031 w 256"/>
              <a:gd name="T81" fmla="*/ 69019 h 256"/>
              <a:gd name="T82" fmla="*/ 373031 w 256"/>
              <a:gd name="T83" fmla="*/ 175834 h 256"/>
              <a:gd name="T84" fmla="*/ 335235 w 256"/>
              <a:gd name="T85" fmla="*/ 175834 h 256"/>
              <a:gd name="T86" fmla="*/ 338522 w 256"/>
              <a:gd name="T87" fmla="*/ 210344 h 256"/>
              <a:gd name="T88" fmla="*/ 210344 w 256"/>
              <a:gd name="T89" fmla="*/ 338522 h 256"/>
              <a:gd name="T90" fmla="*/ 82165 w 256"/>
              <a:gd name="T91" fmla="*/ 210344 h 256"/>
              <a:gd name="T92" fmla="*/ 85452 w 256"/>
              <a:gd name="T93" fmla="*/ 175834 h 256"/>
              <a:gd name="T94" fmla="*/ 47656 w 256"/>
              <a:gd name="T95" fmla="*/ 175834 h 256"/>
              <a:gd name="T96" fmla="*/ 47656 w 256"/>
              <a:gd name="T97" fmla="*/ 351669 h 256"/>
              <a:gd name="T98" fmla="*/ 69019 w 256"/>
              <a:gd name="T99" fmla="*/ 373032 h 256"/>
              <a:gd name="T100" fmla="*/ 351668 w 256"/>
              <a:gd name="T101" fmla="*/ 373032 h 256"/>
              <a:gd name="T102" fmla="*/ 373031 w 256"/>
              <a:gd name="T103" fmla="*/ 351669 h 256"/>
              <a:gd name="T104" fmla="*/ 373031 w 256"/>
              <a:gd name="T105" fmla="*/ 17583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6" h="256">
                <a:moveTo>
                  <a:pt x="224" y="256"/>
                </a:moveTo>
                <a:cubicBezTo>
                  <a:pt x="32" y="256"/>
                  <a:pt x="32" y="256"/>
                  <a:pt x="32" y="256"/>
                </a:cubicBezTo>
                <a:cubicBezTo>
                  <a:pt x="14" y="256"/>
                  <a:pt x="0" y="242"/>
                  <a:pt x="0" y="224"/>
                </a:cubicBezTo>
                <a:cubicBezTo>
                  <a:pt x="0" y="32"/>
                  <a:pt x="0" y="32"/>
                  <a:pt x="0" y="32"/>
                </a:cubicBezTo>
                <a:cubicBezTo>
                  <a:pt x="0" y="14"/>
                  <a:pt x="14" y="0"/>
                  <a:pt x="32" y="0"/>
                </a:cubicBezTo>
                <a:cubicBezTo>
                  <a:pt x="224" y="0"/>
                  <a:pt x="224" y="0"/>
                  <a:pt x="224" y="0"/>
                </a:cubicBezTo>
                <a:cubicBezTo>
                  <a:pt x="242" y="0"/>
                  <a:pt x="256" y="14"/>
                  <a:pt x="256" y="32"/>
                </a:cubicBezTo>
                <a:cubicBezTo>
                  <a:pt x="256" y="224"/>
                  <a:pt x="256" y="224"/>
                  <a:pt x="256" y="224"/>
                </a:cubicBezTo>
                <a:cubicBezTo>
                  <a:pt x="256" y="242"/>
                  <a:pt x="242" y="256"/>
                  <a:pt x="224" y="256"/>
                </a:cubicBezTo>
                <a:moveTo>
                  <a:pt x="128" y="78"/>
                </a:moveTo>
                <a:cubicBezTo>
                  <a:pt x="108" y="78"/>
                  <a:pt x="91" y="90"/>
                  <a:pt x="83" y="107"/>
                </a:cubicBezTo>
                <a:cubicBezTo>
                  <a:pt x="83" y="107"/>
                  <a:pt x="83" y="107"/>
                  <a:pt x="83" y="107"/>
                </a:cubicBezTo>
                <a:cubicBezTo>
                  <a:pt x="83" y="107"/>
                  <a:pt x="83" y="108"/>
                  <a:pt x="83" y="108"/>
                </a:cubicBezTo>
                <a:cubicBezTo>
                  <a:pt x="82" y="109"/>
                  <a:pt x="82" y="110"/>
                  <a:pt x="81" y="111"/>
                </a:cubicBezTo>
                <a:cubicBezTo>
                  <a:pt x="81" y="111"/>
                  <a:pt x="81" y="112"/>
                  <a:pt x="81" y="113"/>
                </a:cubicBezTo>
                <a:cubicBezTo>
                  <a:pt x="81" y="114"/>
                  <a:pt x="80" y="115"/>
                  <a:pt x="80" y="116"/>
                </a:cubicBezTo>
                <a:cubicBezTo>
                  <a:pt x="80" y="116"/>
                  <a:pt x="80" y="117"/>
                  <a:pt x="80" y="118"/>
                </a:cubicBezTo>
                <a:cubicBezTo>
                  <a:pt x="79" y="119"/>
                  <a:pt x="79" y="120"/>
                  <a:pt x="79" y="121"/>
                </a:cubicBezTo>
                <a:cubicBezTo>
                  <a:pt x="79" y="122"/>
                  <a:pt x="79" y="122"/>
                  <a:pt x="79" y="123"/>
                </a:cubicBezTo>
                <a:cubicBezTo>
                  <a:pt x="79" y="124"/>
                  <a:pt x="78" y="126"/>
                  <a:pt x="78" y="128"/>
                </a:cubicBezTo>
                <a:cubicBezTo>
                  <a:pt x="78" y="155"/>
                  <a:pt x="101" y="178"/>
                  <a:pt x="128" y="178"/>
                </a:cubicBezTo>
                <a:cubicBezTo>
                  <a:pt x="155" y="178"/>
                  <a:pt x="178" y="155"/>
                  <a:pt x="178" y="128"/>
                </a:cubicBezTo>
                <a:cubicBezTo>
                  <a:pt x="178" y="126"/>
                  <a:pt x="177" y="124"/>
                  <a:pt x="177" y="123"/>
                </a:cubicBezTo>
                <a:cubicBezTo>
                  <a:pt x="177" y="122"/>
                  <a:pt x="177" y="122"/>
                  <a:pt x="177" y="121"/>
                </a:cubicBezTo>
                <a:cubicBezTo>
                  <a:pt x="177" y="120"/>
                  <a:pt x="177" y="119"/>
                  <a:pt x="176" y="118"/>
                </a:cubicBezTo>
                <a:cubicBezTo>
                  <a:pt x="176" y="117"/>
                  <a:pt x="176" y="116"/>
                  <a:pt x="176" y="116"/>
                </a:cubicBezTo>
                <a:cubicBezTo>
                  <a:pt x="176" y="115"/>
                  <a:pt x="175" y="114"/>
                  <a:pt x="175" y="113"/>
                </a:cubicBezTo>
                <a:cubicBezTo>
                  <a:pt x="175" y="112"/>
                  <a:pt x="175" y="111"/>
                  <a:pt x="175" y="111"/>
                </a:cubicBezTo>
                <a:cubicBezTo>
                  <a:pt x="174" y="110"/>
                  <a:pt x="174" y="109"/>
                  <a:pt x="173" y="108"/>
                </a:cubicBezTo>
                <a:cubicBezTo>
                  <a:pt x="173" y="108"/>
                  <a:pt x="173" y="107"/>
                  <a:pt x="173" y="107"/>
                </a:cubicBezTo>
                <a:cubicBezTo>
                  <a:pt x="173" y="107"/>
                  <a:pt x="173" y="107"/>
                  <a:pt x="173" y="107"/>
                </a:cubicBezTo>
                <a:cubicBezTo>
                  <a:pt x="165" y="90"/>
                  <a:pt x="148" y="78"/>
                  <a:pt x="128" y="78"/>
                </a:cubicBezTo>
                <a:moveTo>
                  <a:pt x="227" y="42"/>
                </a:moveTo>
                <a:cubicBezTo>
                  <a:pt x="227" y="35"/>
                  <a:pt x="221" y="29"/>
                  <a:pt x="214" y="29"/>
                </a:cubicBezTo>
                <a:cubicBezTo>
                  <a:pt x="189" y="29"/>
                  <a:pt x="189" y="29"/>
                  <a:pt x="189" y="29"/>
                </a:cubicBezTo>
                <a:cubicBezTo>
                  <a:pt x="182" y="29"/>
                  <a:pt x="176" y="35"/>
                  <a:pt x="176" y="42"/>
                </a:cubicBezTo>
                <a:cubicBezTo>
                  <a:pt x="176" y="67"/>
                  <a:pt x="176" y="67"/>
                  <a:pt x="176" y="67"/>
                </a:cubicBezTo>
                <a:cubicBezTo>
                  <a:pt x="176" y="74"/>
                  <a:pt x="182" y="80"/>
                  <a:pt x="189" y="80"/>
                </a:cubicBezTo>
                <a:cubicBezTo>
                  <a:pt x="214" y="80"/>
                  <a:pt x="214" y="80"/>
                  <a:pt x="214" y="80"/>
                </a:cubicBezTo>
                <a:cubicBezTo>
                  <a:pt x="221" y="80"/>
                  <a:pt x="227" y="74"/>
                  <a:pt x="227" y="67"/>
                </a:cubicBezTo>
                <a:lnTo>
                  <a:pt x="227" y="42"/>
                </a:lnTo>
                <a:close/>
                <a:moveTo>
                  <a:pt x="227" y="107"/>
                </a:moveTo>
                <a:cubicBezTo>
                  <a:pt x="204" y="107"/>
                  <a:pt x="204" y="107"/>
                  <a:pt x="204" y="107"/>
                </a:cubicBezTo>
                <a:cubicBezTo>
                  <a:pt x="205" y="114"/>
                  <a:pt x="206" y="121"/>
                  <a:pt x="206" y="128"/>
                </a:cubicBezTo>
                <a:cubicBezTo>
                  <a:pt x="206" y="171"/>
                  <a:pt x="171" y="206"/>
                  <a:pt x="128" y="206"/>
                </a:cubicBezTo>
                <a:cubicBezTo>
                  <a:pt x="85" y="206"/>
                  <a:pt x="50" y="171"/>
                  <a:pt x="50" y="128"/>
                </a:cubicBezTo>
                <a:cubicBezTo>
                  <a:pt x="50" y="121"/>
                  <a:pt x="51" y="114"/>
                  <a:pt x="52" y="107"/>
                </a:cubicBezTo>
                <a:cubicBezTo>
                  <a:pt x="29" y="107"/>
                  <a:pt x="29" y="107"/>
                  <a:pt x="29" y="107"/>
                </a:cubicBezTo>
                <a:cubicBezTo>
                  <a:pt x="29" y="214"/>
                  <a:pt x="29" y="214"/>
                  <a:pt x="29" y="214"/>
                </a:cubicBezTo>
                <a:cubicBezTo>
                  <a:pt x="29" y="221"/>
                  <a:pt x="35" y="227"/>
                  <a:pt x="42" y="227"/>
                </a:cubicBezTo>
                <a:cubicBezTo>
                  <a:pt x="214" y="227"/>
                  <a:pt x="214" y="227"/>
                  <a:pt x="214" y="227"/>
                </a:cubicBezTo>
                <a:cubicBezTo>
                  <a:pt x="221" y="227"/>
                  <a:pt x="227" y="221"/>
                  <a:pt x="227" y="214"/>
                </a:cubicBezTo>
                <a:lnTo>
                  <a:pt x="227" y="107"/>
                </a:lnTo>
                <a:close/>
              </a:path>
            </a:pathLst>
          </a:custGeom>
          <a:solidFill>
            <a:schemeClr val="bg1"/>
          </a:solidFill>
          <a:ln>
            <a:noFill/>
          </a:ln>
        </p:spPr>
        <p:txBody>
          <a:bodyPr/>
          <a:lstStyle/>
          <a:p>
            <a:endParaRPr lang="en-US" dirty="0"/>
          </a:p>
        </p:txBody>
      </p:sp>
      <p:sp>
        <p:nvSpPr>
          <p:cNvPr id="9" name="Freeform 18"/>
          <p:cNvSpPr>
            <a:spLocks/>
          </p:cNvSpPr>
          <p:nvPr/>
        </p:nvSpPr>
        <p:spPr bwMode="auto">
          <a:xfrm>
            <a:off x="3649294" y="5383300"/>
            <a:ext cx="97744" cy="210465"/>
          </a:xfrm>
          <a:custGeom>
            <a:avLst/>
            <a:gdLst>
              <a:gd name="T0" fmla="*/ 196850 w 120"/>
              <a:gd name="T1" fmla="*/ 3286 h 258"/>
              <a:gd name="T2" fmla="*/ 196850 w 120"/>
              <a:gd name="T3" fmla="*/ 70644 h 258"/>
              <a:gd name="T4" fmla="*/ 134514 w 120"/>
              <a:gd name="T5" fmla="*/ 85430 h 258"/>
              <a:gd name="T6" fmla="*/ 131233 w 120"/>
              <a:gd name="T7" fmla="*/ 147859 h 258"/>
              <a:gd name="T8" fmla="*/ 196850 w 120"/>
              <a:gd name="T9" fmla="*/ 147859 h 258"/>
              <a:gd name="T10" fmla="*/ 183727 w 120"/>
              <a:gd name="T11" fmla="*/ 213574 h 258"/>
              <a:gd name="T12" fmla="*/ 131233 w 120"/>
              <a:gd name="T13" fmla="*/ 213574 h 258"/>
              <a:gd name="T14" fmla="*/ 131233 w 120"/>
              <a:gd name="T15" fmla="*/ 423862 h 258"/>
              <a:gd name="T16" fmla="*/ 39370 w 120"/>
              <a:gd name="T17" fmla="*/ 423862 h 258"/>
              <a:gd name="T18" fmla="*/ 39370 w 120"/>
              <a:gd name="T19" fmla="*/ 213574 h 258"/>
              <a:gd name="T20" fmla="*/ 0 w 120"/>
              <a:gd name="T21" fmla="*/ 213574 h 258"/>
              <a:gd name="T22" fmla="*/ 0 w 120"/>
              <a:gd name="T23" fmla="*/ 147859 h 258"/>
              <a:gd name="T24" fmla="*/ 39370 w 120"/>
              <a:gd name="T25" fmla="*/ 147859 h 258"/>
              <a:gd name="T26" fmla="*/ 65617 w 120"/>
              <a:gd name="T27" fmla="*/ 27929 h 258"/>
              <a:gd name="T28" fmla="*/ 196850 w 120"/>
              <a:gd name="T29" fmla="*/ 3286 h 2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0" h="258">
                <a:moveTo>
                  <a:pt x="120" y="2"/>
                </a:moveTo>
                <a:cubicBezTo>
                  <a:pt x="120" y="43"/>
                  <a:pt x="120" y="43"/>
                  <a:pt x="120" y="43"/>
                </a:cubicBezTo>
                <a:cubicBezTo>
                  <a:pt x="120" y="43"/>
                  <a:pt x="90" y="40"/>
                  <a:pt x="82" y="52"/>
                </a:cubicBezTo>
                <a:cubicBezTo>
                  <a:pt x="78" y="58"/>
                  <a:pt x="80" y="77"/>
                  <a:pt x="80" y="90"/>
                </a:cubicBezTo>
                <a:cubicBezTo>
                  <a:pt x="120" y="90"/>
                  <a:pt x="120" y="90"/>
                  <a:pt x="120" y="90"/>
                </a:cubicBezTo>
                <a:cubicBezTo>
                  <a:pt x="117" y="106"/>
                  <a:pt x="114" y="116"/>
                  <a:pt x="112" y="130"/>
                </a:cubicBezTo>
                <a:cubicBezTo>
                  <a:pt x="80" y="130"/>
                  <a:pt x="80" y="130"/>
                  <a:pt x="80" y="130"/>
                </a:cubicBezTo>
                <a:cubicBezTo>
                  <a:pt x="80" y="258"/>
                  <a:pt x="80" y="258"/>
                  <a:pt x="80" y="258"/>
                </a:cubicBezTo>
                <a:cubicBezTo>
                  <a:pt x="24" y="258"/>
                  <a:pt x="24" y="258"/>
                  <a:pt x="24" y="258"/>
                </a:cubicBezTo>
                <a:cubicBezTo>
                  <a:pt x="24" y="219"/>
                  <a:pt x="24" y="172"/>
                  <a:pt x="24" y="130"/>
                </a:cubicBezTo>
                <a:cubicBezTo>
                  <a:pt x="0" y="130"/>
                  <a:pt x="0" y="130"/>
                  <a:pt x="0" y="130"/>
                </a:cubicBezTo>
                <a:cubicBezTo>
                  <a:pt x="0" y="90"/>
                  <a:pt x="0" y="90"/>
                  <a:pt x="0" y="90"/>
                </a:cubicBezTo>
                <a:cubicBezTo>
                  <a:pt x="24" y="90"/>
                  <a:pt x="24" y="90"/>
                  <a:pt x="24" y="90"/>
                </a:cubicBezTo>
                <a:cubicBezTo>
                  <a:pt x="25" y="61"/>
                  <a:pt x="25" y="32"/>
                  <a:pt x="40" y="17"/>
                </a:cubicBezTo>
                <a:cubicBezTo>
                  <a:pt x="56" y="0"/>
                  <a:pt x="72" y="2"/>
                  <a:pt x="120" y="2"/>
                </a:cubicBezTo>
              </a:path>
            </a:pathLst>
          </a:custGeom>
          <a:solidFill>
            <a:schemeClr val="bg1"/>
          </a:solidFill>
          <a:ln>
            <a:noFill/>
          </a:ln>
        </p:spPr>
        <p:txBody>
          <a:bodyPr/>
          <a:lstStyle/>
          <a:p>
            <a:endParaRPr lang="en-US" dirty="0"/>
          </a:p>
        </p:txBody>
      </p:sp>
      <p:sp>
        <p:nvSpPr>
          <p:cNvPr id="10" name="Rectangle 9"/>
          <p:cNvSpPr/>
          <p:nvPr/>
        </p:nvSpPr>
        <p:spPr>
          <a:xfrm>
            <a:off x="3720327" y="5321948"/>
            <a:ext cx="1514646" cy="333168"/>
          </a:xfrm>
          <a:prstGeom prst="rect">
            <a:avLst/>
          </a:prstGeom>
        </p:spPr>
        <p:txBody>
          <a:bodyPr wrap="square">
            <a:spAutoFit/>
          </a:bodyPr>
          <a:lstStyle/>
          <a:p>
            <a:pPr>
              <a:lnSpc>
                <a:spcPct val="120000"/>
              </a:lnSpc>
            </a:pPr>
            <a:r>
              <a:rPr lang="en-US" sz="1400" dirty="0">
                <a:solidFill>
                  <a:schemeClr val="bg1"/>
                </a:solidFill>
                <a:latin typeface="+mj-lt"/>
                <a:cs typeface="Segoe UI Light" panose="020B0502040204020203" pitchFamily="34" charset="0"/>
              </a:rPr>
              <a:t>User Name</a:t>
            </a:r>
            <a:endParaRPr lang="id-ID" sz="1400" dirty="0">
              <a:solidFill>
                <a:schemeClr val="bg1"/>
              </a:solidFill>
              <a:latin typeface="+mj-lt"/>
              <a:cs typeface="Segoe UI Light" panose="020B0502040204020203" pitchFamily="34" charset="0"/>
            </a:endParaRPr>
          </a:p>
        </p:txBody>
      </p:sp>
      <p:sp>
        <p:nvSpPr>
          <p:cNvPr id="11" name="Rectangle 10"/>
          <p:cNvSpPr/>
          <p:nvPr/>
        </p:nvSpPr>
        <p:spPr>
          <a:xfrm>
            <a:off x="5704948" y="5321948"/>
            <a:ext cx="1562365" cy="333168"/>
          </a:xfrm>
          <a:prstGeom prst="rect">
            <a:avLst/>
          </a:prstGeom>
        </p:spPr>
        <p:txBody>
          <a:bodyPr wrap="square">
            <a:spAutoFit/>
          </a:bodyPr>
          <a:lstStyle/>
          <a:p>
            <a:pPr>
              <a:lnSpc>
                <a:spcPct val="120000"/>
              </a:lnSpc>
            </a:pPr>
            <a:r>
              <a:rPr lang="en-US" sz="1400" dirty="0">
                <a:solidFill>
                  <a:schemeClr val="bg1"/>
                </a:solidFill>
                <a:latin typeface="+mj-lt"/>
                <a:cs typeface="Segoe UI Light" panose="020B0502040204020203" pitchFamily="34" charset="0"/>
              </a:rPr>
              <a:t>@username</a:t>
            </a:r>
            <a:endParaRPr lang="id-ID" sz="1400" dirty="0">
              <a:solidFill>
                <a:schemeClr val="bg1"/>
              </a:solidFill>
              <a:latin typeface="+mj-lt"/>
              <a:cs typeface="Segoe UI Light" panose="020B0502040204020203" pitchFamily="34" charset="0"/>
            </a:endParaRPr>
          </a:p>
        </p:txBody>
      </p:sp>
      <p:sp>
        <p:nvSpPr>
          <p:cNvPr id="12" name="Freeform 85"/>
          <p:cNvSpPr>
            <a:spLocks noChangeArrowheads="1"/>
          </p:cNvSpPr>
          <p:nvPr/>
        </p:nvSpPr>
        <p:spPr bwMode="auto">
          <a:xfrm>
            <a:off x="7549813" y="5383300"/>
            <a:ext cx="261838" cy="210465"/>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bg1"/>
          </a:solidFill>
          <a:ln>
            <a:noFill/>
          </a:ln>
          <a:effectLst/>
        </p:spPr>
        <p:txBody>
          <a:bodyPr wrap="none" lIns="34290" tIns="17145" rIns="34290" bIns="17145" anchor="ctr"/>
          <a:lstStyle/>
          <a:p>
            <a:endParaRPr lang="en-US" dirty="0"/>
          </a:p>
        </p:txBody>
      </p:sp>
      <p:sp>
        <p:nvSpPr>
          <p:cNvPr id="13" name="Rectangle 12"/>
          <p:cNvSpPr/>
          <p:nvPr/>
        </p:nvSpPr>
        <p:spPr>
          <a:xfrm>
            <a:off x="7811651" y="5321948"/>
            <a:ext cx="1562365" cy="333168"/>
          </a:xfrm>
          <a:prstGeom prst="rect">
            <a:avLst/>
          </a:prstGeom>
        </p:spPr>
        <p:txBody>
          <a:bodyPr wrap="square">
            <a:spAutoFit/>
          </a:bodyPr>
          <a:lstStyle/>
          <a:p>
            <a:pPr>
              <a:lnSpc>
                <a:spcPct val="120000"/>
              </a:lnSpc>
            </a:pPr>
            <a:r>
              <a:rPr lang="en-US" sz="1400" dirty="0">
                <a:solidFill>
                  <a:schemeClr val="bg1"/>
                </a:solidFill>
                <a:latin typeface="+mj-lt"/>
                <a:cs typeface="Segoe UI Light" panose="020B0502040204020203" pitchFamily="34" charset="0"/>
              </a:rPr>
              <a:t>@username</a:t>
            </a:r>
            <a:endParaRPr lang="id-ID" sz="1400" dirty="0">
              <a:solidFill>
                <a:schemeClr val="bg1"/>
              </a:solidFill>
              <a:latin typeface="+mj-lt"/>
              <a:cs typeface="Segoe UI Light" panose="020B0502040204020203" pitchFamily="34" charset="0"/>
            </a:endParaRPr>
          </a:p>
        </p:txBody>
      </p:sp>
      <p:sp>
        <p:nvSpPr>
          <p:cNvPr id="3" name="Picture Placeholder 2">
            <a:extLst>
              <a:ext uri="{FF2B5EF4-FFF2-40B4-BE49-F238E27FC236}">
                <a16:creationId xmlns:a16="http://schemas.microsoft.com/office/drawing/2014/main" id="{1F18EDBC-4288-4668-BE25-F0A46F6F7814}"/>
              </a:ext>
            </a:extLst>
          </p:cNvPr>
          <p:cNvSpPr>
            <a:spLocks noGrp="1"/>
          </p:cNvSpPr>
          <p:nvPr>
            <p:ph type="pic" sz="quarter" idx="11"/>
          </p:nvPr>
        </p:nvSpPr>
        <p:spPr/>
      </p:sp>
    </p:spTree>
    <p:extLst>
      <p:ext uri="{BB962C8B-B14F-4D97-AF65-F5344CB8AC3E}">
        <p14:creationId xmlns:p14="http://schemas.microsoft.com/office/powerpoint/2010/main" val="734589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963388" y="1729661"/>
            <a:ext cx="512690" cy="131061"/>
            <a:chOff x="795585" y="3421099"/>
            <a:chExt cx="1066015" cy="272508"/>
          </a:xfrm>
        </p:grpSpPr>
        <p:sp>
          <p:nvSpPr>
            <p:cNvPr id="11"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85000"/>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5" name="Rectangle 14"/>
          <p:cNvSpPr/>
          <p:nvPr/>
        </p:nvSpPr>
        <p:spPr>
          <a:xfrm>
            <a:off x="890812" y="2063976"/>
            <a:ext cx="4798787" cy="655885"/>
          </a:xfrm>
          <a:prstGeom prst="rect">
            <a:avLst/>
          </a:prstGeom>
        </p:spPr>
        <p:txBody>
          <a:bodyPr wrap="square">
            <a:spAutoFit/>
          </a:bodyPr>
          <a:lstStyle/>
          <a:p>
            <a:pPr>
              <a:lnSpc>
                <a:spcPct val="120000"/>
              </a:lnSpc>
            </a:pPr>
            <a:r>
              <a:rPr lang="id-ID" sz="16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6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6" name="Rectangle 15"/>
          <p:cNvSpPr/>
          <p:nvPr/>
        </p:nvSpPr>
        <p:spPr>
          <a:xfrm>
            <a:off x="0" y="2888343"/>
            <a:ext cx="8316686" cy="2467428"/>
          </a:xfrm>
          <a:prstGeom prst="rect">
            <a:avLst/>
          </a:prstGeom>
          <a:gradFill>
            <a:gsLst>
              <a:gs pos="20000">
                <a:schemeClr val="accent1"/>
              </a:gs>
              <a:gs pos="98000">
                <a:schemeClr val="accent5">
                  <a:alpha val="83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p:cNvSpPr/>
          <p:nvPr/>
        </p:nvSpPr>
        <p:spPr>
          <a:xfrm>
            <a:off x="963388" y="3191288"/>
            <a:ext cx="648410" cy="599686"/>
          </a:xfrm>
          <a:custGeom>
            <a:avLst/>
            <a:gdLst/>
            <a:ahLst/>
            <a:cxnLst/>
            <a:rect l="l" t="t" r="r" b="b"/>
            <a:pathLst>
              <a:path w="1107937" h="1024682">
                <a:moveTo>
                  <a:pt x="1014008" y="0"/>
                </a:moveTo>
                <a:lnTo>
                  <a:pt x="1107937" y="149432"/>
                </a:lnTo>
                <a:cubicBezTo>
                  <a:pt x="1029663" y="182165"/>
                  <a:pt x="972024" y="230909"/>
                  <a:pt x="935022" y="295663"/>
                </a:cubicBezTo>
                <a:cubicBezTo>
                  <a:pt x="898020" y="360417"/>
                  <a:pt x="877384" y="454702"/>
                  <a:pt x="873114" y="578518"/>
                </a:cubicBezTo>
                <a:lnTo>
                  <a:pt x="1073781" y="578518"/>
                </a:lnTo>
                <a:lnTo>
                  <a:pt x="1073781" y="1024682"/>
                </a:lnTo>
                <a:lnTo>
                  <a:pt x="661773" y="1024682"/>
                </a:lnTo>
                <a:lnTo>
                  <a:pt x="661773" y="672447"/>
                </a:lnTo>
                <a:cubicBezTo>
                  <a:pt x="661773" y="481742"/>
                  <a:pt x="684544" y="343695"/>
                  <a:pt x="730086" y="258305"/>
                </a:cubicBezTo>
                <a:cubicBezTo>
                  <a:pt x="789859" y="144451"/>
                  <a:pt x="884500" y="58349"/>
                  <a:pt x="1014008" y="0"/>
                </a:cubicBezTo>
                <a:close/>
                <a:moveTo>
                  <a:pt x="352234" y="0"/>
                </a:moveTo>
                <a:lnTo>
                  <a:pt x="446163" y="149432"/>
                </a:lnTo>
                <a:cubicBezTo>
                  <a:pt x="367889" y="182165"/>
                  <a:pt x="310251" y="230909"/>
                  <a:pt x="273248" y="295663"/>
                </a:cubicBezTo>
                <a:cubicBezTo>
                  <a:pt x="236246" y="360417"/>
                  <a:pt x="215610" y="454702"/>
                  <a:pt x="211340" y="578518"/>
                </a:cubicBezTo>
                <a:lnTo>
                  <a:pt x="412007" y="578518"/>
                </a:lnTo>
                <a:lnTo>
                  <a:pt x="412007" y="1024682"/>
                </a:lnTo>
                <a:lnTo>
                  <a:pt x="0" y="1024682"/>
                </a:lnTo>
                <a:lnTo>
                  <a:pt x="0" y="672447"/>
                </a:lnTo>
                <a:cubicBezTo>
                  <a:pt x="0" y="481742"/>
                  <a:pt x="22771" y="343695"/>
                  <a:pt x="68312" y="258305"/>
                </a:cubicBezTo>
                <a:cubicBezTo>
                  <a:pt x="128085" y="144451"/>
                  <a:pt x="222726" y="58349"/>
                  <a:pt x="35223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1795436" y="3306846"/>
            <a:ext cx="6217162" cy="1200329"/>
          </a:xfrm>
          <a:prstGeom prst="rect">
            <a:avLst/>
          </a:prstGeom>
        </p:spPr>
        <p:txBody>
          <a:bodyPr wrap="square">
            <a:spAutoFit/>
          </a:bodyPr>
          <a:lstStyle/>
          <a:p>
            <a:pPr>
              <a:lnSpc>
                <a:spcPct val="120000"/>
              </a:lnSpc>
            </a:pPr>
            <a:r>
              <a:rPr lang="id-ID" sz="2000" i="1" dirty="0">
                <a:solidFill>
                  <a:schemeClr val="bg1"/>
                </a:solidFill>
                <a:latin typeface="Open Sans Light" panose="020B0306030504020204" pitchFamily="34" charset="0"/>
                <a:cs typeface="Open Sans Light" panose="020B0306030504020204" pitchFamily="34" charset="0"/>
              </a:rPr>
              <a:t>The quick, brown fox jumps over a lazy dog. DJs flock by when MTV ax quiz prog. Junk MTV quiz graced by fox whelps. Bawds jog, flick quartz, vex nymphs. </a:t>
            </a:r>
            <a:endParaRPr lang="en-US" sz="2000" i="1" dirty="0">
              <a:solidFill>
                <a:schemeClr val="bg1"/>
              </a:solidFill>
              <a:latin typeface="Open Sans Light" panose="020B0306030504020204" pitchFamily="34" charset="0"/>
              <a:cs typeface="Open Sans Light" panose="020B0306030504020204" pitchFamily="34" charset="0"/>
            </a:endParaRPr>
          </a:p>
        </p:txBody>
      </p:sp>
      <p:sp>
        <p:nvSpPr>
          <p:cNvPr id="21" name="Rectangle 20"/>
          <p:cNvSpPr/>
          <p:nvPr/>
        </p:nvSpPr>
        <p:spPr>
          <a:xfrm>
            <a:off x="6024140" y="4659087"/>
            <a:ext cx="2184155" cy="437043"/>
          </a:xfrm>
          <a:prstGeom prst="rect">
            <a:avLst/>
          </a:prstGeom>
        </p:spPr>
        <p:txBody>
          <a:bodyPr wrap="square">
            <a:spAutoFit/>
          </a:bodyPr>
          <a:lstStyle/>
          <a:p>
            <a:pPr>
              <a:lnSpc>
                <a:spcPct val="120000"/>
              </a:lnSpc>
            </a:pPr>
            <a:r>
              <a:rPr lang="en-US" sz="2000" dirty="0">
                <a:solidFill>
                  <a:schemeClr val="bg1"/>
                </a:solidFill>
                <a:latin typeface="Rubik Medium" panose="00000600000000000000" pitchFamily="2" charset="-79"/>
                <a:cs typeface="Open Sans Light" panose="020B0306030504020204" pitchFamily="34" charset="0"/>
              </a:rPr>
              <a:t>~MARCO REUS</a:t>
            </a:r>
          </a:p>
        </p:txBody>
      </p:sp>
      <p:sp>
        <p:nvSpPr>
          <p:cNvPr id="22" name="Rectangle 21"/>
          <p:cNvSpPr/>
          <p:nvPr/>
        </p:nvSpPr>
        <p:spPr>
          <a:xfrm>
            <a:off x="1641891" y="5485988"/>
            <a:ext cx="4502875" cy="655885"/>
          </a:xfrm>
          <a:prstGeom prst="rect">
            <a:avLst/>
          </a:prstGeom>
        </p:spPr>
        <p:txBody>
          <a:bodyPr wrap="square">
            <a:spAutoFit/>
          </a:bodyPr>
          <a:lstStyle/>
          <a:p>
            <a:pPr>
              <a:lnSpc>
                <a:spcPct val="120000"/>
              </a:lnSpc>
            </a:pPr>
            <a:r>
              <a:rPr lang="id-ID" sz="16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6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3" name="AutoShape 149"/>
          <p:cNvSpPr>
            <a:spLocks/>
          </p:cNvSpPr>
          <p:nvPr/>
        </p:nvSpPr>
        <p:spPr bwMode="auto">
          <a:xfrm>
            <a:off x="968522" y="5608205"/>
            <a:ext cx="570881" cy="4108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bg1">
              <a:lumMod val="8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 name="Title 3">
            <a:extLst>
              <a:ext uri="{FF2B5EF4-FFF2-40B4-BE49-F238E27FC236}">
                <a16:creationId xmlns:a16="http://schemas.microsoft.com/office/drawing/2014/main" id="{DB4AD427-D4B7-42F3-A6FB-19011F0C0ECE}"/>
              </a:ext>
            </a:extLst>
          </p:cNvPr>
          <p:cNvSpPr>
            <a:spLocks noGrp="1"/>
          </p:cNvSpPr>
          <p:nvPr>
            <p:ph type="title"/>
          </p:nvPr>
        </p:nvSpPr>
        <p:spPr/>
        <p:txBody>
          <a:bodyPr/>
          <a:lstStyle/>
          <a:p>
            <a:r>
              <a:rPr lang="en-US" dirty="0"/>
              <a:t>Company Profile</a:t>
            </a:r>
            <a:endParaRPr lang="en-ID" dirty="0"/>
          </a:p>
        </p:txBody>
      </p:sp>
      <p:sp>
        <p:nvSpPr>
          <p:cNvPr id="7" name="Picture Placeholder 6">
            <a:extLst>
              <a:ext uri="{FF2B5EF4-FFF2-40B4-BE49-F238E27FC236}">
                <a16:creationId xmlns:a16="http://schemas.microsoft.com/office/drawing/2014/main" id="{A24D9D6D-7FFB-40D3-8A74-6729F8D3617D}"/>
              </a:ext>
            </a:extLst>
          </p:cNvPr>
          <p:cNvSpPr>
            <a:spLocks noGrp="1"/>
          </p:cNvSpPr>
          <p:nvPr>
            <p:ph type="pic" sz="quarter" idx="10"/>
          </p:nvPr>
        </p:nvSpPr>
        <p:spPr/>
      </p:sp>
      <p:sp>
        <p:nvSpPr>
          <p:cNvPr id="14" name="Text Placeholder 13">
            <a:extLst>
              <a:ext uri="{FF2B5EF4-FFF2-40B4-BE49-F238E27FC236}">
                <a16:creationId xmlns:a16="http://schemas.microsoft.com/office/drawing/2014/main" id="{905D46F2-10B6-4389-A50A-DC86C2673CAA}"/>
              </a:ext>
            </a:extLst>
          </p:cNvPr>
          <p:cNvSpPr>
            <a:spLocks noGrp="1"/>
          </p:cNvSpPr>
          <p:nvPr>
            <p:ph type="body" sz="quarter" idx="11"/>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362389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3869635"/>
            <a:ext cx="12192000" cy="2988364"/>
          </a:xfrm>
          <a:prstGeom prst="rect">
            <a:avLst/>
          </a:prstGeom>
          <a:gradFill>
            <a:gsLst>
              <a:gs pos="21000">
                <a:schemeClr val="accent1">
                  <a:alpha val="73000"/>
                </a:schemeClr>
              </a:gs>
              <a:gs pos="98000">
                <a:schemeClr val="accent5">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214657" y="2192308"/>
            <a:ext cx="3493358" cy="34933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386328" y="3506857"/>
            <a:ext cx="3150014" cy="1159741"/>
          </a:xfrm>
          <a:prstGeom prst="rect">
            <a:avLst/>
          </a:prstGeom>
          <a:noFill/>
        </p:spPr>
        <p:txBody>
          <a:bodyPr wrap="square" rtlCol="0">
            <a:spAutoFit/>
          </a:bodyPr>
          <a:lstStyle/>
          <a:p>
            <a:pPr algn="ctr">
              <a:lnSpc>
                <a:spcPct val="70000"/>
              </a:lnSpc>
            </a:pPr>
            <a:r>
              <a:rPr lang="en-US" sz="4800" dirty="0">
                <a:solidFill>
                  <a:schemeClr val="bg1"/>
                </a:solidFill>
                <a:latin typeface="Rubik Medium" panose="00000600000000000000" pitchFamily="2" charset="-79"/>
              </a:rPr>
              <a:t>WHO </a:t>
            </a:r>
          </a:p>
          <a:p>
            <a:pPr algn="ctr">
              <a:lnSpc>
                <a:spcPct val="70000"/>
              </a:lnSpc>
            </a:pPr>
            <a:r>
              <a:rPr lang="en-US" sz="4800" dirty="0">
                <a:solidFill>
                  <a:schemeClr val="bg1"/>
                </a:solidFill>
                <a:latin typeface="Rubik Medium" panose="00000600000000000000" pitchFamily="2" charset="-79"/>
              </a:rPr>
              <a:t>WE ARE</a:t>
            </a:r>
          </a:p>
        </p:txBody>
      </p:sp>
      <p:sp>
        <p:nvSpPr>
          <p:cNvPr id="12" name="Rectangle 11"/>
          <p:cNvSpPr/>
          <p:nvPr/>
        </p:nvSpPr>
        <p:spPr>
          <a:xfrm>
            <a:off x="5234609" y="5363817"/>
            <a:ext cx="6217162" cy="978729"/>
          </a:xfrm>
          <a:prstGeom prst="rect">
            <a:avLst/>
          </a:prstGeom>
        </p:spPr>
        <p:txBody>
          <a:bodyPr wrap="square">
            <a:spAutoFit/>
          </a:bodyPr>
          <a:lstStyle/>
          <a:p>
            <a:pPr>
              <a:lnSpc>
                <a:spcPct val="120000"/>
              </a:lnSpc>
            </a:pPr>
            <a:r>
              <a:rPr lang="id-ID" sz="16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a:t>
            </a:r>
            <a:endParaRPr lang="en-US" sz="1600" dirty="0">
              <a:solidFill>
                <a:schemeClr val="bg1"/>
              </a:solidFill>
              <a:latin typeface="Segoe UI Light" panose="020B0502040204020203" pitchFamily="34" charset="0"/>
              <a:cs typeface="Segoe UI Light" panose="020B0502040204020203" pitchFamily="34" charset="0"/>
            </a:endParaRPr>
          </a:p>
        </p:txBody>
      </p:sp>
      <p:sp>
        <p:nvSpPr>
          <p:cNvPr id="14" name="Rectangle 13"/>
          <p:cNvSpPr/>
          <p:nvPr/>
        </p:nvSpPr>
        <p:spPr>
          <a:xfrm>
            <a:off x="8093853" y="4339178"/>
            <a:ext cx="3934635" cy="830997"/>
          </a:xfrm>
          <a:prstGeom prst="rect">
            <a:avLst/>
          </a:prstGeom>
        </p:spPr>
        <p:txBody>
          <a:bodyPr wrap="square">
            <a:spAutoFit/>
          </a:bodyPr>
          <a:lstStyle/>
          <a:p>
            <a:pPr>
              <a:lnSpc>
                <a:spcPct val="120000"/>
              </a:lnSpc>
            </a:pPr>
            <a:r>
              <a:rPr lang="id-ID" sz="2000" dirty="0">
                <a:solidFill>
                  <a:schemeClr val="bg1"/>
                </a:solidFill>
                <a:latin typeface="+mj-lt"/>
                <a:cs typeface="Open Sans Light" panose="020B0306030504020204" pitchFamily="34" charset="0"/>
              </a:rPr>
              <a:t>The quick, brown fox jumps over a lazy dog. </a:t>
            </a:r>
            <a:endParaRPr lang="en-US" sz="2000" dirty="0">
              <a:solidFill>
                <a:schemeClr val="bg1"/>
              </a:solidFill>
              <a:latin typeface="+mj-lt"/>
              <a:cs typeface="Open Sans Light" panose="020B0306030504020204" pitchFamily="34" charset="0"/>
            </a:endParaRPr>
          </a:p>
        </p:txBody>
      </p:sp>
      <p:sp>
        <p:nvSpPr>
          <p:cNvPr id="15" name="Oval 14"/>
          <p:cNvSpPr/>
          <p:nvPr/>
        </p:nvSpPr>
        <p:spPr>
          <a:xfrm>
            <a:off x="5360090" y="4378730"/>
            <a:ext cx="735910" cy="735910"/>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290511" y="4378730"/>
            <a:ext cx="735910" cy="735910"/>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7220932" y="4378730"/>
            <a:ext cx="735910" cy="735910"/>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47"/>
          <p:cNvSpPr>
            <a:spLocks noChangeArrowheads="1"/>
          </p:cNvSpPr>
          <p:nvPr/>
        </p:nvSpPr>
        <p:spPr bwMode="auto">
          <a:xfrm>
            <a:off x="7388392" y="4578527"/>
            <a:ext cx="400989" cy="352297"/>
          </a:xfrm>
          <a:custGeom>
            <a:avLst/>
            <a:gdLst>
              <a:gd name="T0" fmla="*/ 221804 w 498"/>
              <a:gd name="T1" fmla="*/ 194813 h 435"/>
              <a:gd name="T2" fmla="*/ 221804 w 498"/>
              <a:gd name="T3" fmla="*/ 194813 h 435"/>
              <a:gd name="T4" fmla="*/ 217341 w 498"/>
              <a:gd name="T5" fmla="*/ 147232 h 435"/>
              <a:gd name="T6" fmla="*/ 189671 w 498"/>
              <a:gd name="T7" fmla="*/ 131521 h 435"/>
              <a:gd name="T8" fmla="*/ 166018 w 498"/>
              <a:gd name="T9" fmla="*/ 103691 h 435"/>
              <a:gd name="T10" fmla="*/ 174051 w 498"/>
              <a:gd name="T11" fmla="*/ 87980 h 435"/>
              <a:gd name="T12" fmla="*/ 182084 w 498"/>
              <a:gd name="T13" fmla="*/ 71372 h 435"/>
              <a:gd name="T14" fmla="*/ 178068 w 498"/>
              <a:gd name="T15" fmla="*/ 67781 h 435"/>
              <a:gd name="T16" fmla="*/ 182084 w 498"/>
              <a:gd name="T17" fmla="*/ 51621 h 435"/>
              <a:gd name="T18" fmla="*/ 154415 w 498"/>
              <a:gd name="T19" fmla="*/ 27830 h 435"/>
              <a:gd name="T20" fmla="*/ 126745 w 498"/>
              <a:gd name="T21" fmla="*/ 51621 h 435"/>
              <a:gd name="T22" fmla="*/ 130762 w 498"/>
              <a:gd name="T23" fmla="*/ 67781 h 435"/>
              <a:gd name="T24" fmla="*/ 126745 w 498"/>
              <a:gd name="T25" fmla="*/ 71372 h 435"/>
              <a:gd name="T26" fmla="*/ 134778 w 498"/>
              <a:gd name="T27" fmla="*/ 87980 h 435"/>
              <a:gd name="T28" fmla="*/ 138795 w 498"/>
              <a:gd name="T29" fmla="*/ 103691 h 435"/>
              <a:gd name="T30" fmla="*/ 130762 w 498"/>
              <a:gd name="T31" fmla="*/ 123441 h 435"/>
              <a:gd name="T32" fmla="*/ 170035 w 498"/>
              <a:gd name="T33" fmla="*/ 163392 h 435"/>
              <a:gd name="T34" fmla="*/ 170035 w 498"/>
              <a:gd name="T35" fmla="*/ 194813 h 435"/>
              <a:gd name="T36" fmla="*/ 221804 w 498"/>
              <a:gd name="T37" fmla="*/ 194813 h 435"/>
              <a:gd name="T38" fmla="*/ 115142 w 498"/>
              <a:gd name="T39" fmla="*/ 135561 h 435"/>
              <a:gd name="T40" fmla="*/ 115142 w 498"/>
              <a:gd name="T41" fmla="*/ 135561 h 435"/>
              <a:gd name="T42" fmla="*/ 83455 w 498"/>
              <a:gd name="T43" fmla="*/ 103691 h 435"/>
              <a:gd name="T44" fmla="*/ 95059 w 498"/>
              <a:gd name="T45" fmla="*/ 75412 h 435"/>
              <a:gd name="T46" fmla="*/ 103092 w 498"/>
              <a:gd name="T47" fmla="*/ 59701 h 435"/>
              <a:gd name="T48" fmla="*/ 99075 w 498"/>
              <a:gd name="T49" fmla="*/ 51621 h 435"/>
              <a:gd name="T50" fmla="*/ 103092 w 498"/>
              <a:gd name="T51" fmla="*/ 31870 h 435"/>
              <a:gd name="T52" fmla="*/ 67389 w 498"/>
              <a:gd name="T53" fmla="*/ 0 h 435"/>
              <a:gd name="T54" fmla="*/ 31686 w 498"/>
              <a:gd name="T55" fmla="*/ 31870 h 435"/>
              <a:gd name="T56" fmla="*/ 31686 w 498"/>
              <a:gd name="T57" fmla="*/ 51621 h 435"/>
              <a:gd name="T58" fmla="*/ 31686 w 498"/>
              <a:gd name="T59" fmla="*/ 59701 h 435"/>
              <a:gd name="T60" fmla="*/ 39719 w 498"/>
              <a:gd name="T61" fmla="*/ 75412 h 435"/>
              <a:gd name="T62" fmla="*/ 47753 w 498"/>
              <a:gd name="T63" fmla="*/ 103691 h 435"/>
              <a:gd name="T64" fmla="*/ 20083 w 498"/>
              <a:gd name="T65" fmla="*/ 135561 h 435"/>
              <a:gd name="T66" fmla="*/ 0 w 498"/>
              <a:gd name="T67" fmla="*/ 155312 h 435"/>
              <a:gd name="T68" fmla="*/ 0 w 498"/>
              <a:gd name="T69" fmla="*/ 194813 h 435"/>
              <a:gd name="T70" fmla="*/ 154415 w 498"/>
              <a:gd name="T71" fmla="*/ 194813 h 435"/>
              <a:gd name="T72" fmla="*/ 154415 w 498"/>
              <a:gd name="T73" fmla="*/ 163392 h 435"/>
              <a:gd name="T74" fmla="*/ 115142 w 498"/>
              <a:gd name="T75" fmla="*/ 135561 h 4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9" name="Freeform 70"/>
          <p:cNvSpPr>
            <a:spLocks noChangeArrowheads="1"/>
          </p:cNvSpPr>
          <p:nvPr/>
        </p:nvSpPr>
        <p:spPr bwMode="auto">
          <a:xfrm>
            <a:off x="6450823" y="4578527"/>
            <a:ext cx="403853" cy="360891"/>
          </a:xfrm>
          <a:custGeom>
            <a:avLst/>
            <a:gdLst>
              <a:gd name="T0" fmla="*/ 63953 w 497"/>
              <a:gd name="T1" fmla="*/ 123611 h 445"/>
              <a:gd name="T2" fmla="*/ 63953 w 497"/>
              <a:gd name="T3" fmla="*/ 123611 h 445"/>
              <a:gd name="T4" fmla="*/ 63953 w 497"/>
              <a:gd name="T5" fmla="*/ 56187 h 445"/>
              <a:gd name="T6" fmla="*/ 23870 w 497"/>
              <a:gd name="T7" fmla="*/ 56187 h 445"/>
              <a:gd name="T8" fmla="*/ 0 w 497"/>
              <a:gd name="T9" fmla="*/ 80010 h 445"/>
              <a:gd name="T10" fmla="*/ 0 w 497"/>
              <a:gd name="T11" fmla="*/ 143389 h 445"/>
              <a:gd name="T12" fmla="*/ 23870 w 497"/>
              <a:gd name="T13" fmla="*/ 167661 h 445"/>
              <a:gd name="T14" fmla="*/ 31977 w 497"/>
              <a:gd name="T15" fmla="*/ 167661 h 445"/>
              <a:gd name="T16" fmla="*/ 31977 w 497"/>
              <a:gd name="T17" fmla="*/ 199576 h 445"/>
              <a:gd name="T18" fmla="*/ 68007 w 497"/>
              <a:gd name="T19" fmla="*/ 167661 h 445"/>
              <a:gd name="T20" fmla="*/ 123403 w 497"/>
              <a:gd name="T21" fmla="*/ 167661 h 445"/>
              <a:gd name="T22" fmla="*/ 143670 w 497"/>
              <a:gd name="T23" fmla="*/ 143389 h 445"/>
              <a:gd name="T24" fmla="*/ 143670 w 497"/>
              <a:gd name="T25" fmla="*/ 123611 h 445"/>
              <a:gd name="T26" fmla="*/ 143670 w 497"/>
              <a:gd name="T27" fmla="*/ 123611 h 445"/>
              <a:gd name="T28" fmla="*/ 63953 w 497"/>
              <a:gd name="T29" fmla="*/ 123611 h 445"/>
              <a:gd name="T30" fmla="*/ 199517 w 497"/>
              <a:gd name="T31" fmla="*/ 0 h 445"/>
              <a:gd name="T32" fmla="*/ 199517 w 497"/>
              <a:gd name="T33" fmla="*/ 0 h 445"/>
              <a:gd name="T34" fmla="*/ 99533 w 497"/>
              <a:gd name="T35" fmla="*/ 0 h 445"/>
              <a:gd name="T36" fmla="*/ 79717 w 497"/>
              <a:gd name="T37" fmla="*/ 24273 h 445"/>
              <a:gd name="T38" fmla="*/ 79717 w 497"/>
              <a:gd name="T39" fmla="*/ 111475 h 445"/>
              <a:gd name="T40" fmla="*/ 155830 w 497"/>
              <a:gd name="T41" fmla="*/ 111475 h 445"/>
              <a:gd name="T42" fmla="*/ 191410 w 497"/>
              <a:gd name="T43" fmla="*/ 143389 h 445"/>
              <a:gd name="T44" fmla="*/ 191410 w 497"/>
              <a:gd name="T45" fmla="*/ 111475 h 445"/>
              <a:gd name="T46" fmla="*/ 199517 w 497"/>
              <a:gd name="T47" fmla="*/ 111475 h 445"/>
              <a:gd name="T48" fmla="*/ 223387 w 497"/>
              <a:gd name="T49" fmla="*/ 87651 h 445"/>
              <a:gd name="T50" fmla="*/ 223387 w 497"/>
              <a:gd name="T51" fmla="*/ 24273 h 445"/>
              <a:gd name="T52" fmla="*/ 199517 w 497"/>
              <a:gd name="T53" fmla="*/ 0 h 44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20" name="Freeform 170"/>
          <p:cNvSpPr>
            <a:spLocks noChangeArrowheads="1"/>
          </p:cNvSpPr>
          <p:nvPr/>
        </p:nvSpPr>
        <p:spPr bwMode="auto">
          <a:xfrm>
            <a:off x="5565994" y="4550346"/>
            <a:ext cx="317927" cy="375213"/>
          </a:xfrm>
          <a:custGeom>
            <a:avLst/>
            <a:gdLst>
              <a:gd name="T0" fmla="*/ 127540 w 391"/>
              <a:gd name="T1" fmla="*/ 79951 h 463"/>
              <a:gd name="T2" fmla="*/ 127540 w 391"/>
              <a:gd name="T3" fmla="*/ 79951 h 463"/>
              <a:gd name="T4" fmla="*/ 143764 w 391"/>
              <a:gd name="T5" fmla="*/ 8085 h 463"/>
              <a:gd name="T6" fmla="*/ 91937 w 391"/>
              <a:gd name="T7" fmla="*/ 60188 h 463"/>
              <a:gd name="T8" fmla="*/ 44166 w 391"/>
              <a:gd name="T9" fmla="*/ 103757 h 463"/>
              <a:gd name="T10" fmla="*/ 44166 w 391"/>
              <a:gd name="T11" fmla="*/ 179666 h 463"/>
              <a:gd name="T12" fmla="*/ 139708 w 391"/>
              <a:gd name="T13" fmla="*/ 207514 h 463"/>
              <a:gd name="T14" fmla="*/ 175761 w 391"/>
              <a:gd name="T15" fmla="*/ 99714 h 463"/>
              <a:gd name="T16" fmla="*/ 127540 w 391"/>
              <a:gd name="T17" fmla="*/ 79951 h 463"/>
              <a:gd name="T18" fmla="*/ 31998 w 391"/>
              <a:gd name="T19" fmla="*/ 79951 h 463"/>
              <a:gd name="T20" fmla="*/ 31998 w 391"/>
              <a:gd name="T21" fmla="*/ 79951 h 463"/>
              <a:gd name="T22" fmla="*/ 0 w 391"/>
              <a:gd name="T23" fmla="*/ 115435 h 463"/>
              <a:gd name="T24" fmla="*/ 0 w 391"/>
              <a:gd name="T25" fmla="*/ 167089 h 463"/>
              <a:gd name="T26" fmla="*/ 31998 w 391"/>
              <a:gd name="T27" fmla="*/ 203471 h 463"/>
              <a:gd name="T28" fmla="*/ 19829 w 391"/>
              <a:gd name="T29" fmla="*/ 179666 h 463"/>
              <a:gd name="T30" fmla="*/ 19829 w 391"/>
              <a:gd name="T31" fmla="*/ 107799 h 463"/>
              <a:gd name="T32" fmla="*/ 31998 w 391"/>
              <a:gd name="T33" fmla="*/ 79951 h 46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3" name="Picture Placeholder 2">
            <a:extLst>
              <a:ext uri="{FF2B5EF4-FFF2-40B4-BE49-F238E27FC236}">
                <a16:creationId xmlns:a16="http://schemas.microsoft.com/office/drawing/2014/main" id="{FE16460E-3BE5-42E0-A36E-C8158C51ECA2}"/>
              </a:ext>
            </a:extLst>
          </p:cNvPr>
          <p:cNvSpPr>
            <a:spLocks noGrp="1"/>
          </p:cNvSpPr>
          <p:nvPr>
            <p:ph type="pic" sz="quarter" idx="10"/>
          </p:nvPr>
        </p:nvSpPr>
        <p:spPr/>
      </p:sp>
    </p:spTree>
    <p:extLst>
      <p:ext uri="{BB962C8B-B14F-4D97-AF65-F5344CB8AC3E}">
        <p14:creationId xmlns:p14="http://schemas.microsoft.com/office/powerpoint/2010/main" val="3761926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a:xfrm>
            <a:off x="6376583" y="-175659"/>
            <a:ext cx="5715448" cy="5715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6966487" y="1073248"/>
            <a:ext cx="4532173" cy="1426609"/>
          </a:xfrm>
          <a:prstGeom prst="rect">
            <a:avLst/>
          </a:prstGeom>
          <a:noFill/>
        </p:spPr>
        <p:txBody>
          <a:bodyPr wrap="square" rtlCol="0">
            <a:spAutoFit/>
          </a:bodyPr>
          <a:lstStyle/>
          <a:p>
            <a:pPr algn="ctr">
              <a:lnSpc>
                <a:spcPct val="70000"/>
              </a:lnSpc>
            </a:pPr>
            <a:r>
              <a:rPr lang="en-US" sz="4000" dirty="0">
                <a:solidFill>
                  <a:schemeClr val="bg1"/>
                </a:solidFill>
                <a:latin typeface="Inter SemiBold" panose="020B0502030000000004" pitchFamily="34" charset="0"/>
                <a:ea typeface="Inter SemiBold" panose="020B0502030000000004" pitchFamily="34" charset="0"/>
                <a:cs typeface="Rubik Medium" panose="00000600000000000000" pitchFamily="2" charset="-79"/>
              </a:rPr>
              <a:t>WHO</a:t>
            </a:r>
            <a:r>
              <a:rPr lang="en-US" sz="6000" dirty="0">
                <a:solidFill>
                  <a:schemeClr val="bg1"/>
                </a:solidFill>
                <a:latin typeface="Inter SemiBold" panose="020B0502030000000004" pitchFamily="34" charset="0"/>
                <a:ea typeface="Inter SemiBold" panose="020B0502030000000004" pitchFamily="34" charset="0"/>
                <a:cs typeface="Rubik Medium" panose="00000600000000000000" pitchFamily="2" charset="-79"/>
              </a:rPr>
              <a:t> </a:t>
            </a:r>
          </a:p>
          <a:p>
            <a:pPr algn="ctr">
              <a:lnSpc>
                <a:spcPct val="70000"/>
              </a:lnSpc>
            </a:pPr>
            <a:r>
              <a:rPr lang="en-US" sz="6000" dirty="0">
                <a:solidFill>
                  <a:schemeClr val="bg1"/>
                </a:solidFill>
                <a:latin typeface="Inter SemiBold" panose="020B0502030000000004" pitchFamily="34" charset="0"/>
                <a:ea typeface="Inter SemiBold" panose="020B0502030000000004" pitchFamily="34" charset="0"/>
                <a:cs typeface="Rubik Medium" panose="00000600000000000000" pitchFamily="2" charset="-79"/>
              </a:rPr>
              <a:t>WE ARE</a:t>
            </a:r>
          </a:p>
        </p:txBody>
      </p:sp>
      <p:grpSp>
        <p:nvGrpSpPr>
          <p:cNvPr id="12" name="Group 11"/>
          <p:cNvGrpSpPr/>
          <p:nvPr/>
        </p:nvGrpSpPr>
        <p:grpSpPr>
          <a:xfrm>
            <a:off x="8909012" y="2499857"/>
            <a:ext cx="647125" cy="165427"/>
            <a:chOff x="795585" y="3421099"/>
            <a:chExt cx="1066015" cy="272508"/>
          </a:xfrm>
        </p:grpSpPr>
        <p:sp>
          <p:nvSpPr>
            <p:cNvPr id="13"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alpha val="47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alpha val="67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Rectangle 15"/>
          <p:cNvSpPr/>
          <p:nvPr/>
        </p:nvSpPr>
        <p:spPr>
          <a:xfrm>
            <a:off x="6908608" y="2913514"/>
            <a:ext cx="4647929" cy="1421928"/>
          </a:xfrm>
          <a:prstGeom prst="rect">
            <a:avLst/>
          </a:prstGeom>
        </p:spPr>
        <p:txBody>
          <a:bodyPr wrap="square">
            <a:spAutoFit/>
          </a:bodyPr>
          <a:lstStyle/>
          <a:p>
            <a:pPr algn="ctr">
              <a:lnSpc>
                <a:spcPct val="120000"/>
              </a:lnSpc>
            </a:pPr>
            <a:r>
              <a:rPr lang="id-ID" dirty="0">
                <a:solidFill>
                  <a:schemeClr val="bg1"/>
                </a:solidFill>
                <a:latin typeface="Open Sans Light" panose="020B0306030504020204" pitchFamily="34" charset="0"/>
                <a:cs typeface="Open Sans Light" panose="020B0306030504020204" pitchFamily="34" charset="0"/>
              </a:rPr>
              <a:t>The quick, brown fox jumps over a lazy dog. DJs flock by when MTV ax quiz prog. Junk MTV quiz graced by fox whelps. Bawds jog, flick quartz, vex nymphs. </a:t>
            </a:r>
          </a:p>
        </p:txBody>
      </p:sp>
      <p:sp>
        <p:nvSpPr>
          <p:cNvPr id="3" name="Picture Placeholder 2">
            <a:extLst>
              <a:ext uri="{FF2B5EF4-FFF2-40B4-BE49-F238E27FC236}">
                <a16:creationId xmlns:a16="http://schemas.microsoft.com/office/drawing/2014/main" id="{2BF78FFF-DB41-4568-B533-58CBF975C6BF}"/>
              </a:ext>
            </a:extLst>
          </p:cNvPr>
          <p:cNvSpPr>
            <a:spLocks noGrp="1"/>
          </p:cNvSpPr>
          <p:nvPr>
            <p:ph type="pic" sz="quarter" idx="10"/>
          </p:nvPr>
        </p:nvSpPr>
        <p:spPr/>
      </p:sp>
    </p:spTree>
    <p:extLst>
      <p:ext uri="{BB962C8B-B14F-4D97-AF65-F5344CB8AC3E}">
        <p14:creationId xmlns:p14="http://schemas.microsoft.com/office/powerpoint/2010/main" val="3636672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rrow: Pentagon 6"/>
          <p:cNvSpPr/>
          <p:nvPr/>
        </p:nvSpPr>
        <p:spPr>
          <a:xfrm>
            <a:off x="6696603" y="2184171"/>
            <a:ext cx="3958695" cy="2010458"/>
          </a:xfrm>
          <a:prstGeom prst="homePlate">
            <a:avLst/>
          </a:prstGeom>
          <a:solidFill>
            <a:schemeClr val="accent3"/>
          </a:solidFill>
          <a:ln>
            <a:noFill/>
          </a:ln>
          <a:effectLst>
            <a:outerShdw blurRad="3683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Pentagon 5"/>
          <p:cNvSpPr/>
          <p:nvPr/>
        </p:nvSpPr>
        <p:spPr>
          <a:xfrm>
            <a:off x="4013774" y="2000871"/>
            <a:ext cx="4139052" cy="2377058"/>
          </a:xfrm>
          <a:prstGeom prst="homePlate">
            <a:avLst/>
          </a:prstGeom>
          <a:solidFill>
            <a:schemeClr val="accent2"/>
          </a:solidFill>
          <a:ln>
            <a:noFill/>
          </a:ln>
          <a:effectLst>
            <a:outerShdw blurRad="3683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Pentagon 4"/>
          <p:cNvSpPr/>
          <p:nvPr/>
        </p:nvSpPr>
        <p:spPr>
          <a:xfrm>
            <a:off x="1898768" y="2184171"/>
            <a:ext cx="3113983" cy="2010458"/>
          </a:xfrm>
          <a:prstGeom prst="homePlate">
            <a:avLst/>
          </a:prstGeom>
          <a:ln>
            <a:noFill/>
          </a:ln>
          <a:effectLst>
            <a:outerShdw blurRad="3683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9"/>
          <p:cNvSpPr>
            <a:spLocks noChangeArrowheads="1"/>
          </p:cNvSpPr>
          <p:nvPr/>
        </p:nvSpPr>
        <p:spPr bwMode="auto">
          <a:xfrm>
            <a:off x="5080452" y="2543782"/>
            <a:ext cx="474635" cy="478149"/>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9" name="Freeform 96"/>
          <p:cNvSpPr>
            <a:spLocks noChangeArrowheads="1"/>
          </p:cNvSpPr>
          <p:nvPr/>
        </p:nvSpPr>
        <p:spPr bwMode="auto">
          <a:xfrm>
            <a:off x="2329921" y="2589489"/>
            <a:ext cx="495729" cy="432442"/>
          </a:xfrm>
          <a:custGeom>
            <a:avLst/>
            <a:gdLst>
              <a:gd name="T0" fmla="*/ 199067 w 497"/>
              <a:gd name="T1" fmla="*/ 0 h 435"/>
              <a:gd name="T2" fmla="*/ 199067 w 497"/>
              <a:gd name="T3" fmla="*/ 0 h 435"/>
              <a:gd name="T4" fmla="*/ 23870 w 497"/>
              <a:gd name="T5" fmla="*/ 0 h 435"/>
              <a:gd name="T6" fmla="*/ 0 w 497"/>
              <a:gd name="T7" fmla="*/ 19751 h 435"/>
              <a:gd name="T8" fmla="*/ 0 w 497"/>
              <a:gd name="T9" fmla="*/ 143192 h 435"/>
              <a:gd name="T10" fmla="*/ 19817 w 497"/>
              <a:gd name="T11" fmla="*/ 171023 h 435"/>
              <a:gd name="T12" fmla="*/ 72061 w 497"/>
              <a:gd name="T13" fmla="*/ 179102 h 435"/>
              <a:gd name="T14" fmla="*/ 55397 w 497"/>
              <a:gd name="T15" fmla="*/ 194813 h 435"/>
              <a:gd name="T16" fmla="*/ 167541 w 497"/>
              <a:gd name="T17" fmla="*/ 194813 h 435"/>
              <a:gd name="T18" fmla="*/ 151327 w 497"/>
              <a:gd name="T19" fmla="*/ 179102 h 435"/>
              <a:gd name="T20" fmla="*/ 203121 w 497"/>
              <a:gd name="T21" fmla="*/ 171023 h 435"/>
              <a:gd name="T22" fmla="*/ 223388 w 497"/>
              <a:gd name="T23" fmla="*/ 143192 h 435"/>
              <a:gd name="T24" fmla="*/ 223388 w 497"/>
              <a:gd name="T25" fmla="*/ 19751 h 435"/>
              <a:gd name="T26" fmla="*/ 199067 w 497"/>
              <a:gd name="T27" fmla="*/ 0 h 435"/>
              <a:gd name="T28" fmla="*/ 199067 w 497"/>
              <a:gd name="T29" fmla="*/ 143192 h 435"/>
              <a:gd name="T30" fmla="*/ 199067 w 497"/>
              <a:gd name="T31" fmla="*/ 143192 h 435"/>
              <a:gd name="T32" fmla="*/ 23870 w 497"/>
              <a:gd name="T33" fmla="*/ 143192 h 435"/>
              <a:gd name="T34" fmla="*/ 23870 w 497"/>
              <a:gd name="T35" fmla="*/ 19751 h 435"/>
              <a:gd name="T36" fmla="*/ 199067 w 497"/>
              <a:gd name="T37" fmla="*/ 19751 h 435"/>
              <a:gd name="T38" fmla="*/ 199067 w 497"/>
              <a:gd name="T39" fmla="*/ 143192 h 43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97" h="435">
                <a:moveTo>
                  <a:pt x="442" y="0"/>
                </a:moveTo>
                <a:lnTo>
                  <a:pt x="442" y="0"/>
                </a:lnTo>
                <a:cubicBezTo>
                  <a:pt x="53" y="0"/>
                  <a:pt x="53" y="0"/>
                  <a:pt x="53" y="0"/>
                </a:cubicBezTo>
                <a:cubicBezTo>
                  <a:pt x="26" y="0"/>
                  <a:pt x="0" y="17"/>
                  <a:pt x="0" y="44"/>
                </a:cubicBezTo>
                <a:cubicBezTo>
                  <a:pt x="0" y="319"/>
                  <a:pt x="0" y="319"/>
                  <a:pt x="0" y="319"/>
                </a:cubicBezTo>
                <a:cubicBezTo>
                  <a:pt x="0" y="345"/>
                  <a:pt x="17" y="372"/>
                  <a:pt x="44" y="381"/>
                </a:cubicBezTo>
                <a:cubicBezTo>
                  <a:pt x="160" y="399"/>
                  <a:pt x="160" y="399"/>
                  <a:pt x="160" y="399"/>
                </a:cubicBezTo>
                <a:cubicBezTo>
                  <a:pt x="160" y="399"/>
                  <a:pt x="62" y="434"/>
                  <a:pt x="123" y="434"/>
                </a:cubicBezTo>
                <a:cubicBezTo>
                  <a:pt x="372" y="434"/>
                  <a:pt x="372" y="434"/>
                  <a:pt x="372" y="434"/>
                </a:cubicBezTo>
                <a:cubicBezTo>
                  <a:pt x="434" y="434"/>
                  <a:pt x="336" y="399"/>
                  <a:pt x="336" y="399"/>
                </a:cubicBezTo>
                <a:cubicBezTo>
                  <a:pt x="451" y="381"/>
                  <a:pt x="451" y="381"/>
                  <a:pt x="451" y="381"/>
                </a:cubicBezTo>
                <a:cubicBezTo>
                  <a:pt x="479" y="372"/>
                  <a:pt x="496" y="345"/>
                  <a:pt x="496" y="319"/>
                </a:cubicBezTo>
                <a:cubicBezTo>
                  <a:pt x="496" y="44"/>
                  <a:pt x="496" y="44"/>
                  <a:pt x="496" y="44"/>
                </a:cubicBezTo>
                <a:cubicBezTo>
                  <a:pt x="496" y="17"/>
                  <a:pt x="470" y="0"/>
                  <a:pt x="442" y="0"/>
                </a:cubicBezTo>
                <a:close/>
                <a:moveTo>
                  <a:pt x="442" y="319"/>
                </a:moveTo>
                <a:lnTo>
                  <a:pt x="442" y="319"/>
                </a:lnTo>
                <a:cubicBezTo>
                  <a:pt x="53" y="319"/>
                  <a:pt x="53" y="319"/>
                  <a:pt x="53" y="319"/>
                </a:cubicBezTo>
                <a:cubicBezTo>
                  <a:pt x="53" y="44"/>
                  <a:pt x="53" y="44"/>
                  <a:pt x="53" y="44"/>
                </a:cubicBezTo>
                <a:cubicBezTo>
                  <a:pt x="442" y="44"/>
                  <a:pt x="442" y="44"/>
                  <a:pt x="442" y="44"/>
                </a:cubicBezTo>
                <a:lnTo>
                  <a:pt x="442" y="319"/>
                </a:ln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0" name="Freeform 167"/>
          <p:cNvSpPr>
            <a:spLocks noChangeArrowheads="1"/>
          </p:cNvSpPr>
          <p:nvPr/>
        </p:nvSpPr>
        <p:spPr bwMode="auto">
          <a:xfrm>
            <a:off x="8220527" y="2603549"/>
            <a:ext cx="414864" cy="418382"/>
          </a:xfrm>
          <a:custGeom>
            <a:avLst/>
            <a:gdLst>
              <a:gd name="T0" fmla="*/ 79322 w 418"/>
              <a:gd name="T1" fmla="*/ 0 h 417"/>
              <a:gd name="T2" fmla="*/ 79322 w 418"/>
              <a:gd name="T3" fmla="*/ 0 h 417"/>
              <a:gd name="T4" fmla="*/ 0 w 418"/>
              <a:gd name="T5" fmla="*/ 79733 h 417"/>
              <a:gd name="T6" fmla="*/ 79322 w 418"/>
              <a:gd name="T7" fmla="*/ 79733 h 417"/>
              <a:gd name="T8" fmla="*/ 79322 w 418"/>
              <a:gd name="T9" fmla="*/ 0 h 417"/>
              <a:gd name="T10" fmla="*/ 103074 w 418"/>
              <a:gd name="T11" fmla="*/ 0 h 417"/>
              <a:gd name="T12" fmla="*/ 103074 w 418"/>
              <a:gd name="T13" fmla="*/ 0 h 417"/>
              <a:gd name="T14" fmla="*/ 103074 w 418"/>
              <a:gd name="T15" fmla="*/ 91965 h 417"/>
              <a:gd name="T16" fmla="*/ 91422 w 418"/>
              <a:gd name="T17" fmla="*/ 103744 h 417"/>
              <a:gd name="T18" fmla="*/ 0 w 418"/>
              <a:gd name="T19" fmla="*/ 103744 h 417"/>
              <a:gd name="T20" fmla="*/ 91422 w 418"/>
              <a:gd name="T21" fmla="*/ 188460 h 417"/>
              <a:gd name="T22" fmla="*/ 186877 w 418"/>
              <a:gd name="T23" fmla="*/ 91965 h 417"/>
              <a:gd name="T24" fmla="*/ 103074 w 418"/>
              <a:gd name="T25" fmla="*/ 0 h 4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18" h="417">
                <a:moveTo>
                  <a:pt x="177" y="0"/>
                </a:moveTo>
                <a:lnTo>
                  <a:pt x="177" y="0"/>
                </a:lnTo>
                <a:cubicBezTo>
                  <a:pt x="80" y="9"/>
                  <a:pt x="9" y="88"/>
                  <a:pt x="0" y="176"/>
                </a:cubicBezTo>
                <a:cubicBezTo>
                  <a:pt x="177" y="176"/>
                  <a:pt x="177" y="176"/>
                  <a:pt x="177" y="176"/>
                </a:cubicBezTo>
                <a:lnTo>
                  <a:pt x="177" y="0"/>
                </a:lnTo>
                <a:close/>
                <a:moveTo>
                  <a:pt x="230" y="0"/>
                </a:moveTo>
                <a:lnTo>
                  <a:pt x="230" y="0"/>
                </a:lnTo>
                <a:cubicBezTo>
                  <a:pt x="230" y="203"/>
                  <a:pt x="230" y="203"/>
                  <a:pt x="230" y="203"/>
                </a:cubicBezTo>
                <a:cubicBezTo>
                  <a:pt x="230" y="221"/>
                  <a:pt x="222" y="229"/>
                  <a:pt x="204" y="229"/>
                </a:cubicBezTo>
                <a:cubicBezTo>
                  <a:pt x="0" y="229"/>
                  <a:pt x="0" y="229"/>
                  <a:pt x="0" y="229"/>
                </a:cubicBezTo>
                <a:cubicBezTo>
                  <a:pt x="9" y="336"/>
                  <a:pt x="98" y="416"/>
                  <a:pt x="204" y="416"/>
                </a:cubicBezTo>
                <a:cubicBezTo>
                  <a:pt x="319" y="416"/>
                  <a:pt x="417" y="319"/>
                  <a:pt x="417" y="203"/>
                </a:cubicBezTo>
                <a:cubicBezTo>
                  <a:pt x="417" y="97"/>
                  <a:pt x="337" y="9"/>
                  <a:pt x="230" y="0"/>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1" name="Rectangle 10"/>
          <p:cNvSpPr/>
          <p:nvPr/>
        </p:nvSpPr>
        <p:spPr>
          <a:xfrm>
            <a:off x="2233728" y="3189287"/>
            <a:ext cx="2205750" cy="646331"/>
          </a:xfrm>
          <a:prstGeom prst="rect">
            <a:avLst/>
          </a:prstGeom>
        </p:spPr>
        <p:txBody>
          <a:bodyPr wrap="square">
            <a:spAutoFit/>
          </a:bodyPr>
          <a:lstStyle/>
          <a:p>
            <a:r>
              <a:rPr lang="en-US" dirty="0">
                <a:solidFill>
                  <a:schemeClr val="bg1"/>
                </a:solidFill>
                <a:latin typeface="Inter SemiBold" panose="020B0502030000000004" pitchFamily="34" charset="0"/>
                <a:cs typeface="Open Sans Light" panose="020B0306030504020204" pitchFamily="34" charset="0"/>
              </a:rPr>
              <a:t>Your Title Text Goes Here</a:t>
            </a:r>
          </a:p>
        </p:txBody>
      </p:sp>
      <p:sp>
        <p:nvSpPr>
          <p:cNvPr id="12" name="Rectangle 11"/>
          <p:cNvSpPr/>
          <p:nvPr/>
        </p:nvSpPr>
        <p:spPr>
          <a:xfrm>
            <a:off x="5080452" y="3189286"/>
            <a:ext cx="2205750" cy="646331"/>
          </a:xfrm>
          <a:prstGeom prst="rect">
            <a:avLst/>
          </a:prstGeom>
        </p:spPr>
        <p:txBody>
          <a:bodyPr wrap="square">
            <a:spAutoFit/>
          </a:bodyPr>
          <a:lstStyle/>
          <a:p>
            <a:r>
              <a:rPr lang="en-US" dirty="0">
                <a:solidFill>
                  <a:schemeClr val="bg1"/>
                </a:solidFill>
                <a:latin typeface="Inter SemiBold" panose="020B0502030000000004" pitchFamily="34" charset="0"/>
                <a:cs typeface="Open Sans Light" panose="020B0306030504020204" pitchFamily="34" charset="0"/>
              </a:rPr>
              <a:t>Your Title Text Goes Here</a:t>
            </a:r>
          </a:p>
        </p:txBody>
      </p:sp>
      <p:sp>
        <p:nvSpPr>
          <p:cNvPr id="13" name="Rectangle 12"/>
          <p:cNvSpPr/>
          <p:nvPr/>
        </p:nvSpPr>
        <p:spPr>
          <a:xfrm>
            <a:off x="8220527" y="3186020"/>
            <a:ext cx="2205750" cy="646331"/>
          </a:xfrm>
          <a:prstGeom prst="rect">
            <a:avLst/>
          </a:prstGeom>
        </p:spPr>
        <p:txBody>
          <a:bodyPr wrap="square">
            <a:spAutoFit/>
          </a:bodyPr>
          <a:lstStyle/>
          <a:p>
            <a:r>
              <a:rPr lang="en-US" dirty="0">
                <a:solidFill>
                  <a:schemeClr val="bg1"/>
                </a:solidFill>
                <a:latin typeface="Inter SemiBold" panose="020B0502030000000004" pitchFamily="34" charset="0"/>
                <a:cs typeface="Open Sans Light" panose="020B0306030504020204" pitchFamily="34" charset="0"/>
              </a:rPr>
              <a:t>Your Title Text Goes Here</a:t>
            </a:r>
          </a:p>
        </p:txBody>
      </p:sp>
      <p:sp>
        <p:nvSpPr>
          <p:cNvPr id="14" name="Rectangle 13"/>
          <p:cNvSpPr/>
          <p:nvPr/>
        </p:nvSpPr>
        <p:spPr>
          <a:xfrm>
            <a:off x="1898768" y="4599947"/>
            <a:ext cx="2341928" cy="867930"/>
          </a:xfrm>
          <a:prstGeom prst="rect">
            <a:avLst/>
          </a:prstGeom>
        </p:spPr>
        <p:txBody>
          <a:bodyPr wrap="square">
            <a:spAutoFit/>
          </a:bodyPr>
          <a:lstStyle/>
          <a:p>
            <a:pP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5" name="Rectangle 14"/>
          <p:cNvSpPr/>
          <p:nvPr/>
        </p:nvSpPr>
        <p:spPr>
          <a:xfrm>
            <a:off x="4439478" y="4599947"/>
            <a:ext cx="2703444" cy="867930"/>
          </a:xfrm>
          <a:prstGeom prst="rect">
            <a:avLst/>
          </a:prstGeom>
        </p:spPr>
        <p:txBody>
          <a:bodyPr wrap="square">
            <a:spAutoFit/>
          </a:bodyPr>
          <a:lstStyle/>
          <a:p>
            <a:pP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6" name="Rectangle 15"/>
          <p:cNvSpPr/>
          <p:nvPr/>
        </p:nvSpPr>
        <p:spPr>
          <a:xfrm>
            <a:off x="7341704" y="4599947"/>
            <a:ext cx="2341928" cy="867930"/>
          </a:xfrm>
          <a:prstGeom prst="rect">
            <a:avLst/>
          </a:prstGeom>
        </p:spPr>
        <p:txBody>
          <a:bodyPr wrap="square">
            <a:spAutoFit/>
          </a:bodyPr>
          <a:lstStyle/>
          <a:p>
            <a:pPr>
              <a:lnSpc>
                <a:spcPct val="12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Title 16">
            <a:extLst>
              <a:ext uri="{FF2B5EF4-FFF2-40B4-BE49-F238E27FC236}">
                <a16:creationId xmlns:a16="http://schemas.microsoft.com/office/drawing/2014/main" id="{D90E1F7D-275B-40AF-ABFA-C8F2E5E19BC7}"/>
              </a:ext>
            </a:extLst>
          </p:cNvPr>
          <p:cNvSpPr>
            <a:spLocks noGrp="1"/>
          </p:cNvSpPr>
          <p:nvPr>
            <p:ph type="title"/>
          </p:nvPr>
        </p:nvSpPr>
        <p:spPr/>
        <p:txBody>
          <a:bodyPr/>
          <a:lstStyle/>
          <a:p>
            <a:r>
              <a:rPr lang="en-US" dirty="0"/>
              <a:t>What we do</a:t>
            </a:r>
            <a:endParaRPr lang="en-ID" dirty="0"/>
          </a:p>
        </p:txBody>
      </p:sp>
      <p:sp>
        <p:nvSpPr>
          <p:cNvPr id="19" name="Text Placeholder 18">
            <a:extLst>
              <a:ext uri="{FF2B5EF4-FFF2-40B4-BE49-F238E27FC236}">
                <a16:creationId xmlns:a16="http://schemas.microsoft.com/office/drawing/2014/main" id="{E4004ADA-61B1-40AF-A191-8B74816AC67E}"/>
              </a:ext>
            </a:extLst>
          </p:cNvPr>
          <p:cNvSpPr>
            <a:spLocks noGrp="1"/>
          </p:cNvSpPr>
          <p:nvPr>
            <p:ph type="body" sz="quarter" idx="10"/>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2840328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5232508" y="1715147"/>
            <a:ext cx="512690" cy="131061"/>
            <a:chOff x="795585" y="3421099"/>
            <a:chExt cx="1066015" cy="272508"/>
          </a:xfrm>
        </p:grpSpPr>
        <p:sp>
          <p:nvSpPr>
            <p:cNvPr id="7"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lumMod val="85000"/>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7" name="Rectangle 16"/>
          <p:cNvSpPr/>
          <p:nvPr/>
        </p:nvSpPr>
        <p:spPr>
          <a:xfrm>
            <a:off x="4891088" y="2182756"/>
            <a:ext cx="6401026" cy="10417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5066733" y="2325059"/>
            <a:ext cx="6065723" cy="757130"/>
          </a:xfrm>
          <a:prstGeom prst="rect">
            <a:avLst/>
          </a:prstGeom>
        </p:spPr>
        <p:txBody>
          <a:bodyPr wrap="square">
            <a:spAutoFit/>
          </a:bodyPr>
          <a:lstStyle/>
          <a:p>
            <a:pPr>
              <a:lnSpc>
                <a:spcPct val="120000"/>
              </a:lnSpc>
            </a:pPr>
            <a:r>
              <a:rPr lang="id-ID" dirty="0">
                <a:solidFill>
                  <a:schemeClr val="bg1"/>
                </a:solidFill>
                <a:latin typeface="+mj-lt"/>
                <a:cs typeface="Open Sans Light" panose="020B0306030504020204" pitchFamily="34" charset="0"/>
              </a:rPr>
              <a:t>The quick, brown fox jumps over a lazy dog. DJs flock by when MTV ax quiz prog. </a:t>
            </a:r>
            <a:endParaRPr lang="en-US" dirty="0">
              <a:solidFill>
                <a:schemeClr val="bg1"/>
              </a:solidFill>
              <a:latin typeface="+mj-lt"/>
              <a:cs typeface="Open Sans Light" panose="020B0306030504020204" pitchFamily="34" charset="0"/>
            </a:endParaRPr>
          </a:p>
        </p:txBody>
      </p:sp>
      <p:sp>
        <p:nvSpPr>
          <p:cNvPr id="19" name="Rectangle 18"/>
          <p:cNvSpPr/>
          <p:nvPr/>
        </p:nvSpPr>
        <p:spPr>
          <a:xfrm>
            <a:off x="4982369" y="3336162"/>
            <a:ext cx="1878733" cy="1023101"/>
          </a:xfrm>
          <a:prstGeom prst="rect">
            <a:avLst/>
          </a:prstGeom>
        </p:spPr>
        <p:txBody>
          <a:bodyPr wrap="square">
            <a:spAutoFit/>
          </a:bodyPr>
          <a:lstStyle/>
          <a:p>
            <a:pPr>
              <a:lnSpc>
                <a:spcPct val="120000"/>
              </a:lnSpc>
            </a:pPr>
            <a:r>
              <a:rPr lang="en-US" sz="5400" dirty="0">
                <a:solidFill>
                  <a:schemeClr val="accent1"/>
                </a:solidFill>
                <a:latin typeface="+mj-lt"/>
                <a:cs typeface="Open Sans Light" panose="020B0306030504020204" pitchFamily="34" charset="0"/>
              </a:rPr>
              <a:t>1989</a:t>
            </a:r>
          </a:p>
        </p:txBody>
      </p:sp>
      <p:sp>
        <p:nvSpPr>
          <p:cNvPr id="20" name="Rectangle 19"/>
          <p:cNvSpPr/>
          <p:nvPr/>
        </p:nvSpPr>
        <p:spPr>
          <a:xfrm>
            <a:off x="6802664" y="3539294"/>
            <a:ext cx="4800600" cy="683264"/>
          </a:xfrm>
          <a:prstGeom prst="rect">
            <a:avLst/>
          </a:prstGeom>
        </p:spPr>
        <p:txBody>
          <a:bodyPr wrap="square">
            <a:spAutoFit/>
          </a:bodyPr>
          <a:lstStyle/>
          <a:p>
            <a:pPr>
              <a:lnSpc>
                <a:spcPct val="120000"/>
              </a:lnSpc>
            </a:pPr>
            <a:r>
              <a:rPr lang="id-ID" sz="1600" dirty="0">
                <a:solidFill>
                  <a:schemeClr val="bg1"/>
                </a:solidFill>
                <a:latin typeface="+mj-lt"/>
                <a:cs typeface="Open Sans Light" panose="020B0306030504020204" pitchFamily="34" charset="0"/>
              </a:rPr>
              <a:t>The quick, brown fox jumps over a lazy dog. DJs flock by when MTV ax quiz prog. </a:t>
            </a:r>
            <a:endParaRPr lang="en-US" sz="1600" dirty="0">
              <a:solidFill>
                <a:schemeClr val="bg1"/>
              </a:solidFill>
              <a:latin typeface="+mj-lt"/>
              <a:cs typeface="Open Sans Light" panose="020B0306030504020204" pitchFamily="34" charset="0"/>
            </a:endParaRPr>
          </a:p>
        </p:txBody>
      </p:sp>
      <p:sp>
        <p:nvSpPr>
          <p:cNvPr id="21" name="Rectangle 20"/>
          <p:cNvSpPr/>
          <p:nvPr/>
        </p:nvSpPr>
        <p:spPr>
          <a:xfrm>
            <a:off x="5085443" y="4529764"/>
            <a:ext cx="6291835" cy="1569660"/>
          </a:xfrm>
          <a:prstGeom prst="rect">
            <a:avLst/>
          </a:prstGeom>
        </p:spPr>
        <p:txBody>
          <a:bodyPr wrap="square">
            <a:spAutoFit/>
          </a:bodyPr>
          <a:lstStyle/>
          <a:p>
            <a:pPr>
              <a:lnSpc>
                <a:spcPct val="120000"/>
              </a:lnSpc>
            </a:pPr>
            <a:r>
              <a:rPr lang="id-ID" sz="16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a:t>
            </a:r>
            <a:r>
              <a:rPr lang="en-US" sz="16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a:t>
            </a:r>
          </a:p>
          <a:p>
            <a:pPr>
              <a:lnSpc>
                <a:spcPct val="120000"/>
              </a:lnSpc>
            </a:pPr>
            <a:endParaRPr lang="en-US" sz="16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 name="Title 3">
            <a:extLst>
              <a:ext uri="{FF2B5EF4-FFF2-40B4-BE49-F238E27FC236}">
                <a16:creationId xmlns:a16="http://schemas.microsoft.com/office/drawing/2014/main" id="{A457FE84-6598-4A0F-B62C-26839E4D2E85}"/>
              </a:ext>
            </a:extLst>
          </p:cNvPr>
          <p:cNvSpPr>
            <a:spLocks noGrp="1"/>
          </p:cNvSpPr>
          <p:nvPr>
            <p:ph type="title"/>
          </p:nvPr>
        </p:nvSpPr>
        <p:spPr/>
        <p:txBody>
          <a:bodyPr/>
          <a:lstStyle/>
          <a:p>
            <a:r>
              <a:rPr lang="en-US" dirty="0"/>
              <a:t>Company History</a:t>
            </a:r>
            <a:endParaRPr lang="en-ID" dirty="0"/>
          </a:p>
        </p:txBody>
      </p:sp>
      <p:sp>
        <p:nvSpPr>
          <p:cNvPr id="12" name="Picture Placeholder 11">
            <a:extLst>
              <a:ext uri="{FF2B5EF4-FFF2-40B4-BE49-F238E27FC236}">
                <a16:creationId xmlns:a16="http://schemas.microsoft.com/office/drawing/2014/main" id="{615F0C51-8813-4DF1-9DB9-EFAF405119A1}"/>
              </a:ext>
            </a:extLst>
          </p:cNvPr>
          <p:cNvSpPr>
            <a:spLocks noGrp="1"/>
          </p:cNvSpPr>
          <p:nvPr>
            <p:ph type="pic" sz="quarter" idx="10"/>
          </p:nvPr>
        </p:nvSpPr>
        <p:spPr/>
      </p:sp>
      <p:sp>
        <p:nvSpPr>
          <p:cNvPr id="14" name="Text Placeholder 13">
            <a:extLst>
              <a:ext uri="{FF2B5EF4-FFF2-40B4-BE49-F238E27FC236}">
                <a16:creationId xmlns:a16="http://schemas.microsoft.com/office/drawing/2014/main" id="{0C3220A4-8481-41F8-AB1E-BE8CBEDE406F}"/>
              </a:ext>
            </a:extLst>
          </p:cNvPr>
          <p:cNvSpPr>
            <a:spLocks noGrp="1"/>
          </p:cNvSpPr>
          <p:nvPr>
            <p:ph type="body" sz="quarter" idx="11"/>
          </p:nvPr>
        </p:nvSpPr>
        <p:spPr/>
        <p:txBody>
          <a:bodyPr/>
          <a:lstStyle/>
          <a:p>
            <a:r>
              <a:rPr lang="en-US" dirty="0"/>
              <a:t>Your Text Goes Here</a:t>
            </a:r>
            <a:endParaRPr lang="en-ID" dirty="0"/>
          </a:p>
          <a:p>
            <a:endParaRPr lang="en-ID" dirty="0"/>
          </a:p>
        </p:txBody>
      </p:sp>
    </p:spTree>
    <p:extLst>
      <p:ext uri="{BB962C8B-B14F-4D97-AF65-F5344CB8AC3E}">
        <p14:creationId xmlns:p14="http://schemas.microsoft.com/office/powerpoint/2010/main" val="3461833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8490857" cy="6858000"/>
          </a:xfrm>
          <a:prstGeom prst="rect">
            <a:avLst/>
          </a:prstGeom>
          <a:solidFill>
            <a:schemeClr val="tx1">
              <a:lumMod val="95000"/>
              <a:lumOff val="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988487" y="1375585"/>
            <a:ext cx="5058799" cy="2326855"/>
          </a:xfrm>
          <a:prstGeom prst="rect">
            <a:avLst/>
          </a:prstGeom>
          <a:noFill/>
        </p:spPr>
        <p:txBody>
          <a:bodyPr wrap="square" rtlCol="0">
            <a:spAutoFit/>
          </a:bodyPr>
          <a:lstStyle/>
          <a:p>
            <a:pPr>
              <a:lnSpc>
                <a:spcPct val="80000"/>
              </a:lnSpc>
            </a:pPr>
            <a:r>
              <a:rPr lang="en-US" sz="6000" dirty="0">
                <a:solidFill>
                  <a:schemeClr val="bg1"/>
                </a:solidFill>
                <a:latin typeface="Inter SemiBold" panose="020B0502030000000004" pitchFamily="34" charset="0"/>
                <a:ea typeface="Inter SemiBold" panose="020B0502030000000004" pitchFamily="34" charset="0"/>
              </a:rPr>
              <a:t>About</a:t>
            </a:r>
          </a:p>
          <a:p>
            <a:pPr>
              <a:lnSpc>
                <a:spcPct val="80000"/>
              </a:lnSpc>
            </a:pPr>
            <a:r>
              <a:rPr lang="en-US" sz="6000" dirty="0">
                <a:solidFill>
                  <a:schemeClr val="bg1"/>
                </a:solidFill>
                <a:latin typeface="Inter SemiBold" panose="020B0502030000000004" pitchFamily="34" charset="0"/>
                <a:ea typeface="Inter SemiBold" panose="020B0502030000000004" pitchFamily="34" charset="0"/>
              </a:rPr>
              <a:t>Company</a:t>
            </a:r>
          </a:p>
          <a:p>
            <a:pPr>
              <a:lnSpc>
                <a:spcPct val="80000"/>
              </a:lnSpc>
            </a:pPr>
            <a:r>
              <a:rPr lang="en-US" sz="6000" dirty="0">
                <a:solidFill>
                  <a:schemeClr val="bg1"/>
                </a:solidFill>
                <a:latin typeface="Inter SemiBold" panose="020B0502030000000004" pitchFamily="34" charset="0"/>
                <a:ea typeface="Inter SemiBold" panose="020B0502030000000004" pitchFamily="34" charset="0"/>
              </a:rPr>
              <a:t>History</a:t>
            </a:r>
          </a:p>
        </p:txBody>
      </p:sp>
      <p:sp>
        <p:nvSpPr>
          <p:cNvPr id="7" name="Rectangle 6"/>
          <p:cNvSpPr/>
          <p:nvPr/>
        </p:nvSpPr>
        <p:spPr>
          <a:xfrm>
            <a:off x="988487" y="5128543"/>
            <a:ext cx="5325227" cy="867930"/>
          </a:xfrm>
          <a:prstGeom prst="rect">
            <a:avLst/>
          </a:prstGeom>
        </p:spPr>
        <p:txBody>
          <a:bodyPr wrap="square">
            <a:spAutoFit/>
          </a:bodyPr>
          <a:lstStyle/>
          <a:p>
            <a:pPr>
              <a:lnSpc>
                <a:spcPct val="12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a:t>
            </a:r>
            <a:endParaRPr lang="en-US" sz="1400" dirty="0">
              <a:solidFill>
                <a:schemeClr val="bg1"/>
              </a:solidFill>
              <a:latin typeface="Segoe UI Light" panose="020B0502040204020203" pitchFamily="34" charset="0"/>
              <a:cs typeface="Segoe UI Light" panose="020B0502040204020203" pitchFamily="34" charset="0"/>
            </a:endParaRPr>
          </a:p>
        </p:txBody>
      </p:sp>
      <p:grpSp>
        <p:nvGrpSpPr>
          <p:cNvPr id="8" name="Group 7"/>
          <p:cNvGrpSpPr/>
          <p:nvPr/>
        </p:nvGrpSpPr>
        <p:grpSpPr>
          <a:xfrm>
            <a:off x="1085144" y="3801066"/>
            <a:ext cx="588114" cy="150342"/>
            <a:chOff x="795585" y="3421099"/>
            <a:chExt cx="1066015" cy="272508"/>
          </a:xfrm>
        </p:grpSpPr>
        <p:sp>
          <p:nvSpPr>
            <p:cNvPr id="9" name="Freeform 5"/>
            <p:cNvSpPr>
              <a:spLocks/>
            </p:cNvSpPr>
            <p:nvPr/>
          </p:nvSpPr>
          <p:spPr bwMode="auto">
            <a:xfrm>
              <a:off x="795585"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alpha val="47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1197064"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bg1">
                <a:alpha val="9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5"/>
            <p:cNvSpPr>
              <a:spLocks/>
            </p:cNvSpPr>
            <p:nvPr/>
          </p:nvSpPr>
          <p:spPr bwMode="auto">
            <a:xfrm>
              <a:off x="1598543" y="3421099"/>
              <a:ext cx="263057" cy="272508"/>
            </a:xfrm>
            <a:custGeom>
              <a:avLst/>
              <a:gdLst>
                <a:gd name="T0" fmla="*/ 7371 w 17675"/>
                <a:gd name="T1" fmla="*/ 1125 h 18310"/>
                <a:gd name="T2" fmla="*/ 5959 w 17675"/>
                <a:gd name="T3" fmla="*/ 593 h 18310"/>
                <a:gd name="T4" fmla="*/ 4735 w 17675"/>
                <a:gd name="T5" fmla="*/ 240 h 18310"/>
                <a:gd name="T6" fmla="*/ 3627 w 17675"/>
                <a:gd name="T7" fmla="*/ 54 h 18310"/>
                <a:gd name="T8" fmla="*/ 2806 w 17675"/>
                <a:gd name="T9" fmla="*/ 7 h 18310"/>
                <a:gd name="T10" fmla="*/ 2454 w 17675"/>
                <a:gd name="T11" fmla="*/ 85 h 18310"/>
                <a:gd name="T12" fmla="*/ 2132 w 17675"/>
                <a:gd name="T13" fmla="*/ 262 h 18310"/>
                <a:gd name="T14" fmla="*/ 1838 w 17675"/>
                <a:gd name="T15" fmla="*/ 533 h 18310"/>
                <a:gd name="T16" fmla="*/ 1454 w 17675"/>
                <a:gd name="T17" fmla="*/ 1111 h 18310"/>
                <a:gd name="T18" fmla="*/ 1261 w 17675"/>
                <a:gd name="T19" fmla="*/ 1545 h 18310"/>
                <a:gd name="T20" fmla="*/ 1008 w 17675"/>
                <a:gd name="T21" fmla="*/ 2315 h 18310"/>
                <a:gd name="T22" fmla="*/ 836 w 17675"/>
                <a:gd name="T23" fmla="*/ 2906 h 18310"/>
                <a:gd name="T24" fmla="*/ 683 w 17675"/>
                <a:gd name="T25" fmla="*/ 3519 h 18310"/>
                <a:gd name="T26" fmla="*/ 506 w 17675"/>
                <a:gd name="T27" fmla="*/ 4330 h 18310"/>
                <a:gd name="T28" fmla="*/ 356 w 17675"/>
                <a:gd name="T29" fmla="*/ 5177 h 18310"/>
                <a:gd name="T30" fmla="*/ 199 w 17675"/>
                <a:gd name="T31" fmla="*/ 6352 h 18310"/>
                <a:gd name="T32" fmla="*/ 65 w 17675"/>
                <a:gd name="T33" fmla="*/ 7805 h 18310"/>
                <a:gd name="T34" fmla="*/ 1 w 17675"/>
                <a:gd name="T35" fmla="*/ 9354 h 18310"/>
                <a:gd name="T36" fmla="*/ 54 w 17675"/>
                <a:gd name="T37" fmla="*/ 10490 h 18310"/>
                <a:gd name="T38" fmla="*/ 149 w 17675"/>
                <a:gd name="T39" fmla="*/ 11811 h 18310"/>
                <a:gd name="T40" fmla="*/ 298 w 17675"/>
                <a:gd name="T41" fmla="*/ 13066 h 18310"/>
                <a:gd name="T42" fmla="*/ 650 w 17675"/>
                <a:gd name="T43" fmla="*/ 14979 h 18310"/>
                <a:gd name="T44" fmla="*/ 991 w 17675"/>
                <a:gd name="T45" fmla="*/ 16266 h 18310"/>
                <a:gd name="T46" fmla="*/ 1332 w 17675"/>
                <a:gd name="T47" fmla="*/ 17156 h 18310"/>
                <a:gd name="T48" fmla="*/ 1598 w 17675"/>
                <a:gd name="T49" fmla="*/ 17614 h 18310"/>
                <a:gd name="T50" fmla="*/ 1917 w 17675"/>
                <a:gd name="T51" fmla="*/ 17970 h 18310"/>
                <a:gd name="T52" fmla="*/ 2349 w 17675"/>
                <a:gd name="T53" fmla="*/ 18232 h 18310"/>
                <a:gd name="T54" fmla="*/ 2745 w 17675"/>
                <a:gd name="T55" fmla="*/ 18309 h 18310"/>
                <a:gd name="T56" fmla="*/ 3384 w 17675"/>
                <a:gd name="T57" fmla="*/ 18287 h 18310"/>
                <a:gd name="T58" fmla="*/ 4157 w 17675"/>
                <a:gd name="T59" fmla="*/ 18192 h 18310"/>
                <a:gd name="T60" fmla="*/ 5006 w 17675"/>
                <a:gd name="T61" fmla="*/ 18009 h 18310"/>
                <a:gd name="T62" fmla="*/ 6483 w 17675"/>
                <a:gd name="T63" fmla="*/ 17544 h 18310"/>
                <a:gd name="T64" fmla="*/ 7200 w 17675"/>
                <a:gd name="T65" fmla="*/ 17277 h 18310"/>
                <a:gd name="T66" fmla="*/ 8295 w 17675"/>
                <a:gd name="T67" fmla="*/ 16841 h 18310"/>
                <a:gd name="T68" fmla="*/ 8872 w 17675"/>
                <a:gd name="T69" fmla="*/ 16605 h 18310"/>
                <a:gd name="T70" fmla="*/ 9346 w 17675"/>
                <a:gd name="T71" fmla="*/ 16391 h 18310"/>
                <a:gd name="T72" fmla="*/ 10057 w 17675"/>
                <a:gd name="T73" fmla="*/ 16048 h 18310"/>
                <a:gd name="T74" fmla="*/ 10903 w 17675"/>
                <a:gd name="T75" fmla="*/ 15584 h 18310"/>
                <a:gd name="T76" fmla="*/ 11867 w 17675"/>
                <a:gd name="T77" fmla="*/ 14997 h 18310"/>
                <a:gd name="T78" fmla="*/ 12590 w 17675"/>
                <a:gd name="T79" fmla="*/ 14528 h 18310"/>
                <a:gd name="T80" fmla="*/ 13212 w 17675"/>
                <a:gd name="T81" fmla="*/ 14088 h 18310"/>
                <a:gd name="T82" fmla="*/ 14481 w 17675"/>
                <a:gd name="T83" fmla="*/ 13112 h 18310"/>
                <a:gd name="T84" fmla="*/ 14802 w 17675"/>
                <a:gd name="T85" fmla="*/ 12854 h 18310"/>
                <a:gd name="T86" fmla="*/ 15451 w 17675"/>
                <a:gd name="T87" fmla="*/ 12291 h 18310"/>
                <a:gd name="T88" fmla="*/ 15927 w 17675"/>
                <a:gd name="T89" fmla="*/ 11853 h 18310"/>
                <a:gd name="T90" fmla="*/ 16443 w 17675"/>
                <a:gd name="T91" fmla="*/ 11335 h 18310"/>
                <a:gd name="T92" fmla="*/ 16856 w 17675"/>
                <a:gd name="T93" fmla="*/ 10896 h 18310"/>
                <a:gd name="T94" fmla="*/ 17295 w 17675"/>
                <a:gd name="T95" fmla="*/ 10296 h 18310"/>
                <a:gd name="T96" fmla="*/ 17543 w 17675"/>
                <a:gd name="T97" fmla="*/ 9805 h 18310"/>
                <a:gd name="T98" fmla="*/ 17675 w 17675"/>
                <a:gd name="T99" fmla="*/ 9283 h 18310"/>
                <a:gd name="T100" fmla="*/ 17609 w 17675"/>
                <a:gd name="T101" fmla="*/ 8895 h 18310"/>
                <a:gd name="T102" fmla="*/ 17328 w 17675"/>
                <a:gd name="T103" fmla="*/ 8254 h 18310"/>
                <a:gd name="T104" fmla="*/ 16958 w 17675"/>
                <a:gd name="T105" fmla="*/ 7727 h 18310"/>
                <a:gd name="T106" fmla="*/ 16207 w 17675"/>
                <a:gd name="T107" fmla="*/ 6899 h 18310"/>
                <a:gd name="T108" fmla="*/ 14144 w 17675"/>
                <a:gd name="T109" fmla="*/ 5052 h 18310"/>
                <a:gd name="T110" fmla="*/ 13172 w 17675"/>
                <a:gd name="T111" fmla="*/ 4299 h 18310"/>
                <a:gd name="T112" fmla="*/ 12177 w 17675"/>
                <a:gd name="T113" fmla="*/ 3589 h 18310"/>
                <a:gd name="T114" fmla="*/ 11125 w 17675"/>
                <a:gd name="T115" fmla="*/ 2920 h 18310"/>
                <a:gd name="T116" fmla="*/ 10015 w 17675"/>
                <a:gd name="T117" fmla="*/ 2305 h 18310"/>
                <a:gd name="T118" fmla="*/ 9091 w 17675"/>
                <a:gd name="T119" fmla="*/ 1855 h 18310"/>
                <a:gd name="T120" fmla="*/ 8300 w 17675"/>
                <a:gd name="T121" fmla="*/ 1511 h 18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5" h="18310">
                  <a:moveTo>
                    <a:pt x="8078" y="1426"/>
                  </a:moveTo>
                  <a:lnTo>
                    <a:pt x="8047" y="1409"/>
                  </a:lnTo>
                  <a:lnTo>
                    <a:pt x="8014" y="1392"/>
                  </a:lnTo>
                  <a:lnTo>
                    <a:pt x="7978" y="1376"/>
                  </a:lnTo>
                  <a:lnTo>
                    <a:pt x="7940" y="1360"/>
                  </a:lnTo>
                  <a:lnTo>
                    <a:pt x="7901" y="1345"/>
                  </a:lnTo>
                  <a:lnTo>
                    <a:pt x="7862" y="1330"/>
                  </a:lnTo>
                  <a:lnTo>
                    <a:pt x="7825" y="1315"/>
                  </a:lnTo>
                  <a:lnTo>
                    <a:pt x="7791" y="1301"/>
                  </a:lnTo>
                  <a:lnTo>
                    <a:pt x="7583" y="1213"/>
                  </a:lnTo>
                  <a:lnTo>
                    <a:pt x="7371" y="1125"/>
                  </a:lnTo>
                  <a:lnTo>
                    <a:pt x="7158" y="1038"/>
                  </a:lnTo>
                  <a:lnTo>
                    <a:pt x="6943" y="953"/>
                  </a:lnTo>
                  <a:lnTo>
                    <a:pt x="6836" y="911"/>
                  </a:lnTo>
                  <a:lnTo>
                    <a:pt x="6727" y="869"/>
                  </a:lnTo>
                  <a:lnTo>
                    <a:pt x="6618" y="827"/>
                  </a:lnTo>
                  <a:lnTo>
                    <a:pt x="6508" y="787"/>
                  </a:lnTo>
                  <a:lnTo>
                    <a:pt x="6400" y="747"/>
                  </a:lnTo>
                  <a:lnTo>
                    <a:pt x="6290" y="707"/>
                  </a:lnTo>
                  <a:lnTo>
                    <a:pt x="6180" y="668"/>
                  </a:lnTo>
                  <a:lnTo>
                    <a:pt x="6070" y="631"/>
                  </a:lnTo>
                  <a:lnTo>
                    <a:pt x="5959" y="593"/>
                  </a:lnTo>
                  <a:lnTo>
                    <a:pt x="5848" y="556"/>
                  </a:lnTo>
                  <a:lnTo>
                    <a:pt x="5737" y="521"/>
                  </a:lnTo>
                  <a:lnTo>
                    <a:pt x="5626" y="485"/>
                  </a:lnTo>
                  <a:lnTo>
                    <a:pt x="5515" y="451"/>
                  </a:lnTo>
                  <a:lnTo>
                    <a:pt x="5404" y="418"/>
                  </a:lnTo>
                  <a:lnTo>
                    <a:pt x="5292" y="386"/>
                  </a:lnTo>
                  <a:lnTo>
                    <a:pt x="5181" y="355"/>
                  </a:lnTo>
                  <a:lnTo>
                    <a:pt x="5069" y="324"/>
                  </a:lnTo>
                  <a:lnTo>
                    <a:pt x="4958" y="295"/>
                  </a:lnTo>
                  <a:lnTo>
                    <a:pt x="4846" y="267"/>
                  </a:lnTo>
                  <a:lnTo>
                    <a:pt x="4735" y="240"/>
                  </a:lnTo>
                  <a:lnTo>
                    <a:pt x="4623" y="215"/>
                  </a:lnTo>
                  <a:lnTo>
                    <a:pt x="4511" y="191"/>
                  </a:lnTo>
                  <a:lnTo>
                    <a:pt x="4400" y="168"/>
                  </a:lnTo>
                  <a:lnTo>
                    <a:pt x="4287" y="146"/>
                  </a:lnTo>
                  <a:lnTo>
                    <a:pt x="4234" y="136"/>
                  </a:lnTo>
                  <a:lnTo>
                    <a:pt x="4162" y="125"/>
                  </a:lnTo>
                  <a:lnTo>
                    <a:pt x="4075" y="112"/>
                  </a:lnTo>
                  <a:lnTo>
                    <a:pt x="3975" y="98"/>
                  </a:lnTo>
                  <a:lnTo>
                    <a:pt x="3865" y="84"/>
                  </a:lnTo>
                  <a:lnTo>
                    <a:pt x="3749" y="69"/>
                  </a:lnTo>
                  <a:lnTo>
                    <a:pt x="3627" y="54"/>
                  </a:lnTo>
                  <a:lnTo>
                    <a:pt x="3504" y="40"/>
                  </a:lnTo>
                  <a:lnTo>
                    <a:pt x="3381" y="27"/>
                  </a:lnTo>
                  <a:lnTo>
                    <a:pt x="3262" y="17"/>
                  </a:lnTo>
                  <a:lnTo>
                    <a:pt x="3148" y="8"/>
                  </a:lnTo>
                  <a:lnTo>
                    <a:pt x="3043" y="2"/>
                  </a:lnTo>
                  <a:lnTo>
                    <a:pt x="2994" y="1"/>
                  </a:lnTo>
                  <a:lnTo>
                    <a:pt x="2949" y="0"/>
                  </a:lnTo>
                  <a:lnTo>
                    <a:pt x="2908" y="0"/>
                  </a:lnTo>
                  <a:lnTo>
                    <a:pt x="2869" y="1"/>
                  </a:lnTo>
                  <a:lnTo>
                    <a:pt x="2834" y="3"/>
                  </a:lnTo>
                  <a:lnTo>
                    <a:pt x="2806" y="7"/>
                  </a:lnTo>
                  <a:lnTo>
                    <a:pt x="2780" y="11"/>
                  </a:lnTo>
                  <a:lnTo>
                    <a:pt x="2761" y="17"/>
                  </a:lnTo>
                  <a:lnTo>
                    <a:pt x="2724" y="19"/>
                  </a:lnTo>
                  <a:lnTo>
                    <a:pt x="2689" y="24"/>
                  </a:lnTo>
                  <a:lnTo>
                    <a:pt x="2655" y="29"/>
                  </a:lnTo>
                  <a:lnTo>
                    <a:pt x="2620" y="35"/>
                  </a:lnTo>
                  <a:lnTo>
                    <a:pt x="2586" y="43"/>
                  </a:lnTo>
                  <a:lnTo>
                    <a:pt x="2552" y="53"/>
                  </a:lnTo>
                  <a:lnTo>
                    <a:pt x="2518" y="63"/>
                  </a:lnTo>
                  <a:lnTo>
                    <a:pt x="2486" y="73"/>
                  </a:lnTo>
                  <a:lnTo>
                    <a:pt x="2454" y="85"/>
                  </a:lnTo>
                  <a:lnTo>
                    <a:pt x="2423" y="97"/>
                  </a:lnTo>
                  <a:lnTo>
                    <a:pt x="2393" y="111"/>
                  </a:lnTo>
                  <a:lnTo>
                    <a:pt x="2363" y="125"/>
                  </a:lnTo>
                  <a:lnTo>
                    <a:pt x="2333" y="138"/>
                  </a:lnTo>
                  <a:lnTo>
                    <a:pt x="2306" y="153"/>
                  </a:lnTo>
                  <a:lnTo>
                    <a:pt x="2278" y="169"/>
                  </a:lnTo>
                  <a:lnTo>
                    <a:pt x="2252" y="184"/>
                  </a:lnTo>
                  <a:lnTo>
                    <a:pt x="2218" y="205"/>
                  </a:lnTo>
                  <a:lnTo>
                    <a:pt x="2187" y="224"/>
                  </a:lnTo>
                  <a:lnTo>
                    <a:pt x="2158" y="244"/>
                  </a:lnTo>
                  <a:lnTo>
                    <a:pt x="2132" y="262"/>
                  </a:lnTo>
                  <a:lnTo>
                    <a:pt x="2108" y="280"/>
                  </a:lnTo>
                  <a:lnTo>
                    <a:pt x="2086" y="298"/>
                  </a:lnTo>
                  <a:lnTo>
                    <a:pt x="2065" y="315"/>
                  </a:lnTo>
                  <a:lnTo>
                    <a:pt x="2046" y="332"/>
                  </a:lnTo>
                  <a:lnTo>
                    <a:pt x="2007" y="367"/>
                  </a:lnTo>
                  <a:lnTo>
                    <a:pt x="1968" y="405"/>
                  </a:lnTo>
                  <a:lnTo>
                    <a:pt x="1927" y="446"/>
                  </a:lnTo>
                  <a:lnTo>
                    <a:pt x="1878" y="491"/>
                  </a:lnTo>
                  <a:lnTo>
                    <a:pt x="1866" y="504"/>
                  </a:lnTo>
                  <a:lnTo>
                    <a:pt x="1853" y="517"/>
                  </a:lnTo>
                  <a:lnTo>
                    <a:pt x="1838" y="533"/>
                  </a:lnTo>
                  <a:lnTo>
                    <a:pt x="1823" y="550"/>
                  </a:lnTo>
                  <a:lnTo>
                    <a:pt x="1790" y="592"/>
                  </a:lnTo>
                  <a:lnTo>
                    <a:pt x="1754" y="637"/>
                  </a:lnTo>
                  <a:lnTo>
                    <a:pt x="1717" y="689"/>
                  </a:lnTo>
                  <a:lnTo>
                    <a:pt x="1679" y="744"/>
                  </a:lnTo>
                  <a:lnTo>
                    <a:pt x="1639" y="802"/>
                  </a:lnTo>
                  <a:lnTo>
                    <a:pt x="1600" y="863"/>
                  </a:lnTo>
                  <a:lnTo>
                    <a:pt x="1561" y="926"/>
                  </a:lnTo>
                  <a:lnTo>
                    <a:pt x="1524" y="988"/>
                  </a:lnTo>
                  <a:lnTo>
                    <a:pt x="1488" y="1051"/>
                  </a:lnTo>
                  <a:lnTo>
                    <a:pt x="1454" y="1111"/>
                  </a:lnTo>
                  <a:lnTo>
                    <a:pt x="1425" y="1170"/>
                  </a:lnTo>
                  <a:lnTo>
                    <a:pt x="1398" y="1226"/>
                  </a:lnTo>
                  <a:lnTo>
                    <a:pt x="1387" y="1252"/>
                  </a:lnTo>
                  <a:lnTo>
                    <a:pt x="1377" y="1277"/>
                  </a:lnTo>
                  <a:lnTo>
                    <a:pt x="1367" y="1301"/>
                  </a:lnTo>
                  <a:lnTo>
                    <a:pt x="1359" y="1323"/>
                  </a:lnTo>
                  <a:lnTo>
                    <a:pt x="1340" y="1362"/>
                  </a:lnTo>
                  <a:lnTo>
                    <a:pt x="1320" y="1404"/>
                  </a:lnTo>
                  <a:lnTo>
                    <a:pt x="1300" y="1449"/>
                  </a:lnTo>
                  <a:lnTo>
                    <a:pt x="1280" y="1496"/>
                  </a:lnTo>
                  <a:lnTo>
                    <a:pt x="1261" y="1545"/>
                  </a:lnTo>
                  <a:lnTo>
                    <a:pt x="1241" y="1596"/>
                  </a:lnTo>
                  <a:lnTo>
                    <a:pt x="1222" y="1648"/>
                  </a:lnTo>
                  <a:lnTo>
                    <a:pt x="1204" y="1702"/>
                  </a:lnTo>
                  <a:lnTo>
                    <a:pt x="1167" y="1808"/>
                  </a:lnTo>
                  <a:lnTo>
                    <a:pt x="1133" y="1915"/>
                  </a:lnTo>
                  <a:lnTo>
                    <a:pt x="1101" y="2016"/>
                  </a:lnTo>
                  <a:lnTo>
                    <a:pt x="1071" y="2110"/>
                  </a:lnTo>
                  <a:lnTo>
                    <a:pt x="1055" y="2162"/>
                  </a:lnTo>
                  <a:lnTo>
                    <a:pt x="1039" y="2213"/>
                  </a:lnTo>
                  <a:lnTo>
                    <a:pt x="1023" y="2264"/>
                  </a:lnTo>
                  <a:lnTo>
                    <a:pt x="1008" y="2315"/>
                  </a:lnTo>
                  <a:lnTo>
                    <a:pt x="992" y="2367"/>
                  </a:lnTo>
                  <a:lnTo>
                    <a:pt x="976" y="2418"/>
                  </a:lnTo>
                  <a:lnTo>
                    <a:pt x="960" y="2471"/>
                  </a:lnTo>
                  <a:lnTo>
                    <a:pt x="944" y="2523"/>
                  </a:lnTo>
                  <a:lnTo>
                    <a:pt x="929" y="2573"/>
                  </a:lnTo>
                  <a:lnTo>
                    <a:pt x="913" y="2626"/>
                  </a:lnTo>
                  <a:lnTo>
                    <a:pt x="896" y="2682"/>
                  </a:lnTo>
                  <a:lnTo>
                    <a:pt x="880" y="2740"/>
                  </a:lnTo>
                  <a:lnTo>
                    <a:pt x="864" y="2797"/>
                  </a:lnTo>
                  <a:lnTo>
                    <a:pt x="849" y="2852"/>
                  </a:lnTo>
                  <a:lnTo>
                    <a:pt x="836" y="2906"/>
                  </a:lnTo>
                  <a:lnTo>
                    <a:pt x="827" y="2955"/>
                  </a:lnTo>
                  <a:lnTo>
                    <a:pt x="818" y="2977"/>
                  </a:lnTo>
                  <a:lnTo>
                    <a:pt x="809" y="3003"/>
                  </a:lnTo>
                  <a:lnTo>
                    <a:pt x="800" y="3033"/>
                  </a:lnTo>
                  <a:lnTo>
                    <a:pt x="790" y="3067"/>
                  </a:lnTo>
                  <a:lnTo>
                    <a:pt x="770" y="3142"/>
                  </a:lnTo>
                  <a:lnTo>
                    <a:pt x="749" y="3225"/>
                  </a:lnTo>
                  <a:lnTo>
                    <a:pt x="730" y="3310"/>
                  </a:lnTo>
                  <a:lnTo>
                    <a:pt x="712" y="3390"/>
                  </a:lnTo>
                  <a:lnTo>
                    <a:pt x="696" y="3461"/>
                  </a:lnTo>
                  <a:lnTo>
                    <a:pt x="683" y="3519"/>
                  </a:lnTo>
                  <a:lnTo>
                    <a:pt x="666" y="3593"/>
                  </a:lnTo>
                  <a:lnTo>
                    <a:pt x="649" y="3667"/>
                  </a:lnTo>
                  <a:lnTo>
                    <a:pt x="633" y="3740"/>
                  </a:lnTo>
                  <a:lnTo>
                    <a:pt x="617" y="3813"/>
                  </a:lnTo>
                  <a:lnTo>
                    <a:pt x="601" y="3886"/>
                  </a:lnTo>
                  <a:lnTo>
                    <a:pt x="585" y="3960"/>
                  </a:lnTo>
                  <a:lnTo>
                    <a:pt x="569" y="4033"/>
                  </a:lnTo>
                  <a:lnTo>
                    <a:pt x="553" y="4108"/>
                  </a:lnTo>
                  <a:lnTo>
                    <a:pt x="537" y="4182"/>
                  </a:lnTo>
                  <a:lnTo>
                    <a:pt x="522" y="4256"/>
                  </a:lnTo>
                  <a:lnTo>
                    <a:pt x="506" y="4330"/>
                  </a:lnTo>
                  <a:lnTo>
                    <a:pt x="491" y="4406"/>
                  </a:lnTo>
                  <a:lnTo>
                    <a:pt x="476" y="4483"/>
                  </a:lnTo>
                  <a:lnTo>
                    <a:pt x="461" y="4559"/>
                  </a:lnTo>
                  <a:lnTo>
                    <a:pt x="447" y="4636"/>
                  </a:lnTo>
                  <a:lnTo>
                    <a:pt x="433" y="4714"/>
                  </a:lnTo>
                  <a:lnTo>
                    <a:pt x="419" y="4791"/>
                  </a:lnTo>
                  <a:lnTo>
                    <a:pt x="405" y="4868"/>
                  </a:lnTo>
                  <a:lnTo>
                    <a:pt x="392" y="4946"/>
                  </a:lnTo>
                  <a:lnTo>
                    <a:pt x="380" y="5024"/>
                  </a:lnTo>
                  <a:lnTo>
                    <a:pt x="367" y="5100"/>
                  </a:lnTo>
                  <a:lnTo>
                    <a:pt x="356" y="5177"/>
                  </a:lnTo>
                  <a:lnTo>
                    <a:pt x="346" y="5253"/>
                  </a:lnTo>
                  <a:lnTo>
                    <a:pt x="335" y="5328"/>
                  </a:lnTo>
                  <a:lnTo>
                    <a:pt x="320" y="5442"/>
                  </a:lnTo>
                  <a:lnTo>
                    <a:pt x="304" y="5555"/>
                  </a:lnTo>
                  <a:lnTo>
                    <a:pt x="289" y="5668"/>
                  </a:lnTo>
                  <a:lnTo>
                    <a:pt x="275" y="5781"/>
                  </a:lnTo>
                  <a:lnTo>
                    <a:pt x="259" y="5896"/>
                  </a:lnTo>
                  <a:lnTo>
                    <a:pt x="244" y="6009"/>
                  </a:lnTo>
                  <a:lnTo>
                    <a:pt x="229" y="6124"/>
                  </a:lnTo>
                  <a:lnTo>
                    <a:pt x="214" y="6238"/>
                  </a:lnTo>
                  <a:lnTo>
                    <a:pt x="199" y="6352"/>
                  </a:lnTo>
                  <a:lnTo>
                    <a:pt x="185" y="6467"/>
                  </a:lnTo>
                  <a:lnTo>
                    <a:pt x="173" y="6581"/>
                  </a:lnTo>
                  <a:lnTo>
                    <a:pt x="160" y="6697"/>
                  </a:lnTo>
                  <a:lnTo>
                    <a:pt x="148" y="6811"/>
                  </a:lnTo>
                  <a:lnTo>
                    <a:pt x="137" y="6927"/>
                  </a:lnTo>
                  <a:lnTo>
                    <a:pt x="127" y="7042"/>
                  </a:lnTo>
                  <a:lnTo>
                    <a:pt x="119" y="7158"/>
                  </a:lnTo>
                  <a:lnTo>
                    <a:pt x="105" y="7319"/>
                  </a:lnTo>
                  <a:lnTo>
                    <a:pt x="92" y="7481"/>
                  </a:lnTo>
                  <a:lnTo>
                    <a:pt x="79" y="7643"/>
                  </a:lnTo>
                  <a:lnTo>
                    <a:pt x="65" y="7805"/>
                  </a:lnTo>
                  <a:lnTo>
                    <a:pt x="54" y="7967"/>
                  </a:lnTo>
                  <a:lnTo>
                    <a:pt x="42" y="8130"/>
                  </a:lnTo>
                  <a:lnTo>
                    <a:pt x="31" y="8293"/>
                  </a:lnTo>
                  <a:lnTo>
                    <a:pt x="22" y="8456"/>
                  </a:lnTo>
                  <a:lnTo>
                    <a:pt x="14" y="8619"/>
                  </a:lnTo>
                  <a:lnTo>
                    <a:pt x="8" y="8782"/>
                  </a:lnTo>
                  <a:lnTo>
                    <a:pt x="3" y="8946"/>
                  </a:lnTo>
                  <a:lnTo>
                    <a:pt x="0" y="9109"/>
                  </a:lnTo>
                  <a:lnTo>
                    <a:pt x="0" y="9190"/>
                  </a:lnTo>
                  <a:lnTo>
                    <a:pt x="0" y="9273"/>
                  </a:lnTo>
                  <a:lnTo>
                    <a:pt x="1" y="9354"/>
                  </a:lnTo>
                  <a:lnTo>
                    <a:pt x="2" y="9437"/>
                  </a:lnTo>
                  <a:lnTo>
                    <a:pt x="3" y="9518"/>
                  </a:lnTo>
                  <a:lnTo>
                    <a:pt x="7" y="9599"/>
                  </a:lnTo>
                  <a:lnTo>
                    <a:pt x="10" y="9681"/>
                  </a:lnTo>
                  <a:lnTo>
                    <a:pt x="14" y="9763"/>
                  </a:lnTo>
                  <a:lnTo>
                    <a:pt x="21" y="9885"/>
                  </a:lnTo>
                  <a:lnTo>
                    <a:pt x="27" y="10006"/>
                  </a:lnTo>
                  <a:lnTo>
                    <a:pt x="34" y="10128"/>
                  </a:lnTo>
                  <a:lnTo>
                    <a:pt x="41" y="10249"/>
                  </a:lnTo>
                  <a:lnTo>
                    <a:pt x="47" y="10369"/>
                  </a:lnTo>
                  <a:lnTo>
                    <a:pt x="54" y="10490"/>
                  </a:lnTo>
                  <a:lnTo>
                    <a:pt x="61" y="10611"/>
                  </a:lnTo>
                  <a:lnTo>
                    <a:pt x="68" y="10731"/>
                  </a:lnTo>
                  <a:lnTo>
                    <a:pt x="74" y="10851"/>
                  </a:lnTo>
                  <a:lnTo>
                    <a:pt x="82" y="10971"/>
                  </a:lnTo>
                  <a:lnTo>
                    <a:pt x="90" y="11091"/>
                  </a:lnTo>
                  <a:lnTo>
                    <a:pt x="98" y="11213"/>
                  </a:lnTo>
                  <a:lnTo>
                    <a:pt x="108" y="11333"/>
                  </a:lnTo>
                  <a:lnTo>
                    <a:pt x="117" y="11454"/>
                  </a:lnTo>
                  <a:lnTo>
                    <a:pt x="127" y="11575"/>
                  </a:lnTo>
                  <a:lnTo>
                    <a:pt x="138" y="11697"/>
                  </a:lnTo>
                  <a:lnTo>
                    <a:pt x="149" y="11811"/>
                  </a:lnTo>
                  <a:lnTo>
                    <a:pt x="160" y="11926"/>
                  </a:lnTo>
                  <a:lnTo>
                    <a:pt x="172" y="12040"/>
                  </a:lnTo>
                  <a:lnTo>
                    <a:pt x="184" y="12154"/>
                  </a:lnTo>
                  <a:lnTo>
                    <a:pt x="197" y="12269"/>
                  </a:lnTo>
                  <a:lnTo>
                    <a:pt x="209" y="12383"/>
                  </a:lnTo>
                  <a:lnTo>
                    <a:pt x="223" y="12498"/>
                  </a:lnTo>
                  <a:lnTo>
                    <a:pt x="237" y="12611"/>
                  </a:lnTo>
                  <a:lnTo>
                    <a:pt x="252" y="12725"/>
                  </a:lnTo>
                  <a:lnTo>
                    <a:pt x="267" y="12839"/>
                  </a:lnTo>
                  <a:lnTo>
                    <a:pt x="281" y="12953"/>
                  </a:lnTo>
                  <a:lnTo>
                    <a:pt x="298" y="13066"/>
                  </a:lnTo>
                  <a:lnTo>
                    <a:pt x="314" y="13180"/>
                  </a:lnTo>
                  <a:lnTo>
                    <a:pt x="331" y="13293"/>
                  </a:lnTo>
                  <a:lnTo>
                    <a:pt x="349" y="13406"/>
                  </a:lnTo>
                  <a:lnTo>
                    <a:pt x="366" y="13519"/>
                  </a:lnTo>
                  <a:lnTo>
                    <a:pt x="398" y="13707"/>
                  </a:lnTo>
                  <a:lnTo>
                    <a:pt x="433" y="13905"/>
                  </a:lnTo>
                  <a:lnTo>
                    <a:pt x="470" y="14110"/>
                  </a:lnTo>
                  <a:lnTo>
                    <a:pt x="511" y="14322"/>
                  </a:lnTo>
                  <a:lnTo>
                    <a:pt x="555" y="14538"/>
                  </a:lnTo>
                  <a:lnTo>
                    <a:pt x="602" y="14757"/>
                  </a:lnTo>
                  <a:lnTo>
                    <a:pt x="650" y="14979"/>
                  </a:lnTo>
                  <a:lnTo>
                    <a:pt x="701" y="15200"/>
                  </a:lnTo>
                  <a:lnTo>
                    <a:pt x="729" y="15311"/>
                  </a:lnTo>
                  <a:lnTo>
                    <a:pt x="755" y="15420"/>
                  </a:lnTo>
                  <a:lnTo>
                    <a:pt x="784" y="15530"/>
                  </a:lnTo>
                  <a:lnTo>
                    <a:pt x="811" y="15639"/>
                  </a:lnTo>
                  <a:lnTo>
                    <a:pt x="840" y="15747"/>
                  </a:lnTo>
                  <a:lnTo>
                    <a:pt x="870" y="15854"/>
                  </a:lnTo>
                  <a:lnTo>
                    <a:pt x="899" y="15959"/>
                  </a:lnTo>
                  <a:lnTo>
                    <a:pt x="929" y="16064"/>
                  </a:lnTo>
                  <a:lnTo>
                    <a:pt x="960" y="16165"/>
                  </a:lnTo>
                  <a:lnTo>
                    <a:pt x="991" y="16266"/>
                  </a:lnTo>
                  <a:lnTo>
                    <a:pt x="1022" y="16365"/>
                  </a:lnTo>
                  <a:lnTo>
                    <a:pt x="1054" y="16461"/>
                  </a:lnTo>
                  <a:lnTo>
                    <a:pt x="1086" y="16556"/>
                  </a:lnTo>
                  <a:lnTo>
                    <a:pt x="1119" y="16646"/>
                  </a:lnTo>
                  <a:lnTo>
                    <a:pt x="1152" y="16735"/>
                  </a:lnTo>
                  <a:lnTo>
                    <a:pt x="1185" y="16821"/>
                  </a:lnTo>
                  <a:lnTo>
                    <a:pt x="1225" y="16920"/>
                  </a:lnTo>
                  <a:lnTo>
                    <a:pt x="1267" y="17017"/>
                  </a:lnTo>
                  <a:lnTo>
                    <a:pt x="1288" y="17064"/>
                  </a:lnTo>
                  <a:lnTo>
                    <a:pt x="1310" y="17111"/>
                  </a:lnTo>
                  <a:lnTo>
                    <a:pt x="1332" y="17156"/>
                  </a:lnTo>
                  <a:lnTo>
                    <a:pt x="1354" y="17202"/>
                  </a:lnTo>
                  <a:lnTo>
                    <a:pt x="1377" y="17247"/>
                  </a:lnTo>
                  <a:lnTo>
                    <a:pt x="1399" y="17290"/>
                  </a:lnTo>
                  <a:lnTo>
                    <a:pt x="1423" y="17334"/>
                  </a:lnTo>
                  <a:lnTo>
                    <a:pt x="1447" y="17376"/>
                  </a:lnTo>
                  <a:lnTo>
                    <a:pt x="1471" y="17417"/>
                  </a:lnTo>
                  <a:lnTo>
                    <a:pt x="1496" y="17459"/>
                  </a:lnTo>
                  <a:lnTo>
                    <a:pt x="1521" y="17499"/>
                  </a:lnTo>
                  <a:lnTo>
                    <a:pt x="1546" y="17538"/>
                  </a:lnTo>
                  <a:lnTo>
                    <a:pt x="1572" y="17576"/>
                  </a:lnTo>
                  <a:lnTo>
                    <a:pt x="1598" y="17614"/>
                  </a:lnTo>
                  <a:lnTo>
                    <a:pt x="1625" y="17651"/>
                  </a:lnTo>
                  <a:lnTo>
                    <a:pt x="1652" y="17687"/>
                  </a:lnTo>
                  <a:lnTo>
                    <a:pt x="1680" y="17722"/>
                  </a:lnTo>
                  <a:lnTo>
                    <a:pt x="1707" y="17756"/>
                  </a:lnTo>
                  <a:lnTo>
                    <a:pt x="1736" y="17789"/>
                  </a:lnTo>
                  <a:lnTo>
                    <a:pt x="1764" y="17822"/>
                  </a:lnTo>
                  <a:lnTo>
                    <a:pt x="1794" y="17853"/>
                  </a:lnTo>
                  <a:lnTo>
                    <a:pt x="1824" y="17884"/>
                  </a:lnTo>
                  <a:lnTo>
                    <a:pt x="1854" y="17914"/>
                  </a:lnTo>
                  <a:lnTo>
                    <a:pt x="1885" y="17943"/>
                  </a:lnTo>
                  <a:lnTo>
                    <a:pt x="1917" y="17970"/>
                  </a:lnTo>
                  <a:lnTo>
                    <a:pt x="1947" y="17998"/>
                  </a:lnTo>
                  <a:lnTo>
                    <a:pt x="1980" y="18023"/>
                  </a:lnTo>
                  <a:lnTo>
                    <a:pt x="2013" y="18048"/>
                  </a:lnTo>
                  <a:lnTo>
                    <a:pt x="2052" y="18075"/>
                  </a:lnTo>
                  <a:lnTo>
                    <a:pt x="2091" y="18102"/>
                  </a:lnTo>
                  <a:lnTo>
                    <a:pt x="2132" y="18127"/>
                  </a:lnTo>
                  <a:lnTo>
                    <a:pt x="2173" y="18151"/>
                  </a:lnTo>
                  <a:lnTo>
                    <a:pt x="2215" y="18174"/>
                  </a:lnTo>
                  <a:lnTo>
                    <a:pt x="2259" y="18194"/>
                  </a:lnTo>
                  <a:lnTo>
                    <a:pt x="2303" y="18214"/>
                  </a:lnTo>
                  <a:lnTo>
                    <a:pt x="2349" y="18232"/>
                  </a:lnTo>
                  <a:lnTo>
                    <a:pt x="2397" y="18249"/>
                  </a:lnTo>
                  <a:lnTo>
                    <a:pt x="2446" y="18264"/>
                  </a:lnTo>
                  <a:lnTo>
                    <a:pt x="2497" y="18277"/>
                  </a:lnTo>
                  <a:lnTo>
                    <a:pt x="2549" y="18287"/>
                  </a:lnTo>
                  <a:lnTo>
                    <a:pt x="2576" y="18292"/>
                  </a:lnTo>
                  <a:lnTo>
                    <a:pt x="2603" y="18296"/>
                  </a:lnTo>
                  <a:lnTo>
                    <a:pt x="2631" y="18300"/>
                  </a:lnTo>
                  <a:lnTo>
                    <a:pt x="2658" y="18303"/>
                  </a:lnTo>
                  <a:lnTo>
                    <a:pt x="2687" y="18305"/>
                  </a:lnTo>
                  <a:lnTo>
                    <a:pt x="2716" y="18308"/>
                  </a:lnTo>
                  <a:lnTo>
                    <a:pt x="2745" y="18309"/>
                  </a:lnTo>
                  <a:lnTo>
                    <a:pt x="2776" y="18309"/>
                  </a:lnTo>
                  <a:lnTo>
                    <a:pt x="2835" y="18310"/>
                  </a:lnTo>
                  <a:lnTo>
                    <a:pt x="2896" y="18310"/>
                  </a:lnTo>
                  <a:lnTo>
                    <a:pt x="2957" y="18309"/>
                  </a:lnTo>
                  <a:lnTo>
                    <a:pt x="3017" y="18308"/>
                  </a:lnTo>
                  <a:lnTo>
                    <a:pt x="3079" y="18305"/>
                  </a:lnTo>
                  <a:lnTo>
                    <a:pt x="3140" y="18303"/>
                  </a:lnTo>
                  <a:lnTo>
                    <a:pt x="3200" y="18300"/>
                  </a:lnTo>
                  <a:lnTo>
                    <a:pt x="3262" y="18296"/>
                  </a:lnTo>
                  <a:lnTo>
                    <a:pt x="3323" y="18292"/>
                  </a:lnTo>
                  <a:lnTo>
                    <a:pt x="3384" y="18287"/>
                  </a:lnTo>
                  <a:lnTo>
                    <a:pt x="3444" y="18283"/>
                  </a:lnTo>
                  <a:lnTo>
                    <a:pt x="3505" y="18277"/>
                  </a:lnTo>
                  <a:lnTo>
                    <a:pt x="3565" y="18271"/>
                  </a:lnTo>
                  <a:lnTo>
                    <a:pt x="3625" y="18264"/>
                  </a:lnTo>
                  <a:lnTo>
                    <a:pt x="3686" y="18257"/>
                  </a:lnTo>
                  <a:lnTo>
                    <a:pt x="3745" y="18250"/>
                  </a:lnTo>
                  <a:lnTo>
                    <a:pt x="3829" y="18240"/>
                  </a:lnTo>
                  <a:lnTo>
                    <a:pt x="3912" y="18230"/>
                  </a:lnTo>
                  <a:lnTo>
                    <a:pt x="3995" y="18218"/>
                  </a:lnTo>
                  <a:lnTo>
                    <a:pt x="4076" y="18206"/>
                  </a:lnTo>
                  <a:lnTo>
                    <a:pt x="4157" y="18192"/>
                  </a:lnTo>
                  <a:lnTo>
                    <a:pt x="4236" y="18178"/>
                  </a:lnTo>
                  <a:lnTo>
                    <a:pt x="4316" y="18165"/>
                  </a:lnTo>
                  <a:lnTo>
                    <a:pt x="4395" y="18150"/>
                  </a:lnTo>
                  <a:lnTo>
                    <a:pt x="4473" y="18134"/>
                  </a:lnTo>
                  <a:lnTo>
                    <a:pt x="4549" y="18118"/>
                  </a:lnTo>
                  <a:lnTo>
                    <a:pt x="4627" y="18101"/>
                  </a:lnTo>
                  <a:lnTo>
                    <a:pt x="4704" y="18083"/>
                  </a:lnTo>
                  <a:lnTo>
                    <a:pt x="4779" y="18066"/>
                  </a:lnTo>
                  <a:lnTo>
                    <a:pt x="4855" y="18048"/>
                  </a:lnTo>
                  <a:lnTo>
                    <a:pt x="4931" y="18028"/>
                  </a:lnTo>
                  <a:lnTo>
                    <a:pt x="5006" y="18009"/>
                  </a:lnTo>
                  <a:lnTo>
                    <a:pt x="5156" y="17969"/>
                  </a:lnTo>
                  <a:lnTo>
                    <a:pt x="5305" y="17927"/>
                  </a:lnTo>
                  <a:lnTo>
                    <a:pt x="5455" y="17882"/>
                  </a:lnTo>
                  <a:lnTo>
                    <a:pt x="5603" y="17836"/>
                  </a:lnTo>
                  <a:lnTo>
                    <a:pt x="5753" y="17789"/>
                  </a:lnTo>
                  <a:lnTo>
                    <a:pt x="5904" y="17741"/>
                  </a:lnTo>
                  <a:lnTo>
                    <a:pt x="6056" y="17691"/>
                  </a:lnTo>
                  <a:lnTo>
                    <a:pt x="6211" y="17639"/>
                  </a:lnTo>
                  <a:lnTo>
                    <a:pt x="6273" y="17619"/>
                  </a:lnTo>
                  <a:lnTo>
                    <a:pt x="6368" y="17586"/>
                  </a:lnTo>
                  <a:lnTo>
                    <a:pt x="6483" y="17544"/>
                  </a:lnTo>
                  <a:lnTo>
                    <a:pt x="6608" y="17501"/>
                  </a:lnTo>
                  <a:lnTo>
                    <a:pt x="6729" y="17456"/>
                  </a:lnTo>
                  <a:lnTo>
                    <a:pt x="6837" y="17415"/>
                  </a:lnTo>
                  <a:lnTo>
                    <a:pt x="6881" y="17398"/>
                  </a:lnTo>
                  <a:lnTo>
                    <a:pt x="6917" y="17382"/>
                  </a:lnTo>
                  <a:lnTo>
                    <a:pt x="6943" y="17369"/>
                  </a:lnTo>
                  <a:lnTo>
                    <a:pt x="6959" y="17361"/>
                  </a:lnTo>
                  <a:lnTo>
                    <a:pt x="6994" y="17351"/>
                  </a:lnTo>
                  <a:lnTo>
                    <a:pt x="7046" y="17333"/>
                  </a:lnTo>
                  <a:lnTo>
                    <a:pt x="7116" y="17308"/>
                  </a:lnTo>
                  <a:lnTo>
                    <a:pt x="7200" y="17277"/>
                  </a:lnTo>
                  <a:lnTo>
                    <a:pt x="7294" y="17240"/>
                  </a:lnTo>
                  <a:lnTo>
                    <a:pt x="7397" y="17200"/>
                  </a:lnTo>
                  <a:lnTo>
                    <a:pt x="7507" y="17156"/>
                  </a:lnTo>
                  <a:lnTo>
                    <a:pt x="7621" y="17112"/>
                  </a:lnTo>
                  <a:lnTo>
                    <a:pt x="7734" y="17066"/>
                  </a:lnTo>
                  <a:lnTo>
                    <a:pt x="7846" y="17021"/>
                  </a:lnTo>
                  <a:lnTo>
                    <a:pt x="7955" y="16977"/>
                  </a:lnTo>
                  <a:lnTo>
                    <a:pt x="8057" y="16937"/>
                  </a:lnTo>
                  <a:lnTo>
                    <a:pt x="8148" y="16899"/>
                  </a:lnTo>
                  <a:lnTo>
                    <a:pt x="8228" y="16867"/>
                  </a:lnTo>
                  <a:lnTo>
                    <a:pt x="8295" y="16841"/>
                  </a:lnTo>
                  <a:lnTo>
                    <a:pt x="8344" y="16821"/>
                  </a:lnTo>
                  <a:lnTo>
                    <a:pt x="8396" y="16799"/>
                  </a:lnTo>
                  <a:lnTo>
                    <a:pt x="8454" y="16778"/>
                  </a:lnTo>
                  <a:lnTo>
                    <a:pt x="8513" y="16755"/>
                  </a:lnTo>
                  <a:lnTo>
                    <a:pt x="8574" y="16731"/>
                  </a:lnTo>
                  <a:lnTo>
                    <a:pt x="8633" y="16707"/>
                  </a:lnTo>
                  <a:lnTo>
                    <a:pt x="8690" y="16682"/>
                  </a:lnTo>
                  <a:lnTo>
                    <a:pt x="8744" y="16658"/>
                  </a:lnTo>
                  <a:lnTo>
                    <a:pt x="8792" y="16633"/>
                  </a:lnTo>
                  <a:lnTo>
                    <a:pt x="8829" y="16621"/>
                  </a:lnTo>
                  <a:lnTo>
                    <a:pt x="8872" y="16605"/>
                  </a:lnTo>
                  <a:lnTo>
                    <a:pt x="8918" y="16587"/>
                  </a:lnTo>
                  <a:lnTo>
                    <a:pt x="8965" y="16565"/>
                  </a:lnTo>
                  <a:lnTo>
                    <a:pt x="9013" y="16543"/>
                  </a:lnTo>
                  <a:lnTo>
                    <a:pt x="9059" y="16522"/>
                  </a:lnTo>
                  <a:lnTo>
                    <a:pt x="9100" y="16502"/>
                  </a:lnTo>
                  <a:lnTo>
                    <a:pt x="9137" y="16485"/>
                  </a:lnTo>
                  <a:lnTo>
                    <a:pt x="9178" y="16465"/>
                  </a:lnTo>
                  <a:lnTo>
                    <a:pt x="9220" y="16447"/>
                  </a:lnTo>
                  <a:lnTo>
                    <a:pt x="9263" y="16429"/>
                  </a:lnTo>
                  <a:lnTo>
                    <a:pt x="9304" y="16409"/>
                  </a:lnTo>
                  <a:lnTo>
                    <a:pt x="9346" y="16391"/>
                  </a:lnTo>
                  <a:lnTo>
                    <a:pt x="9388" y="16371"/>
                  </a:lnTo>
                  <a:lnTo>
                    <a:pt x="9430" y="16352"/>
                  </a:lnTo>
                  <a:lnTo>
                    <a:pt x="9471" y="16331"/>
                  </a:lnTo>
                  <a:lnTo>
                    <a:pt x="9550" y="16292"/>
                  </a:lnTo>
                  <a:lnTo>
                    <a:pt x="9633" y="16254"/>
                  </a:lnTo>
                  <a:lnTo>
                    <a:pt x="9720" y="16214"/>
                  </a:lnTo>
                  <a:lnTo>
                    <a:pt x="9807" y="16173"/>
                  </a:lnTo>
                  <a:lnTo>
                    <a:pt x="9894" y="16132"/>
                  </a:lnTo>
                  <a:lnTo>
                    <a:pt x="9978" y="16091"/>
                  </a:lnTo>
                  <a:lnTo>
                    <a:pt x="10018" y="16069"/>
                  </a:lnTo>
                  <a:lnTo>
                    <a:pt x="10057" y="16048"/>
                  </a:lnTo>
                  <a:lnTo>
                    <a:pt x="10093" y="16026"/>
                  </a:lnTo>
                  <a:lnTo>
                    <a:pt x="10129" y="16004"/>
                  </a:lnTo>
                  <a:lnTo>
                    <a:pt x="10153" y="15994"/>
                  </a:lnTo>
                  <a:lnTo>
                    <a:pt x="10184" y="15979"/>
                  </a:lnTo>
                  <a:lnTo>
                    <a:pt x="10220" y="15962"/>
                  </a:lnTo>
                  <a:lnTo>
                    <a:pt x="10263" y="15939"/>
                  </a:lnTo>
                  <a:lnTo>
                    <a:pt x="10363" y="15886"/>
                  </a:lnTo>
                  <a:lnTo>
                    <a:pt x="10482" y="15821"/>
                  </a:lnTo>
                  <a:lnTo>
                    <a:pt x="10614" y="15748"/>
                  </a:lnTo>
                  <a:lnTo>
                    <a:pt x="10756" y="15669"/>
                  </a:lnTo>
                  <a:lnTo>
                    <a:pt x="10903" y="15584"/>
                  </a:lnTo>
                  <a:lnTo>
                    <a:pt x="11053" y="15498"/>
                  </a:lnTo>
                  <a:lnTo>
                    <a:pt x="11202" y="15411"/>
                  </a:lnTo>
                  <a:lnTo>
                    <a:pt x="11344" y="15328"/>
                  </a:lnTo>
                  <a:lnTo>
                    <a:pt x="11477" y="15249"/>
                  </a:lnTo>
                  <a:lnTo>
                    <a:pt x="11597" y="15176"/>
                  </a:lnTo>
                  <a:lnTo>
                    <a:pt x="11700" y="15111"/>
                  </a:lnTo>
                  <a:lnTo>
                    <a:pt x="11781" y="15060"/>
                  </a:lnTo>
                  <a:lnTo>
                    <a:pt x="11813" y="15038"/>
                  </a:lnTo>
                  <a:lnTo>
                    <a:pt x="11838" y="15021"/>
                  </a:lnTo>
                  <a:lnTo>
                    <a:pt x="11857" y="15007"/>
                  </a:lnTo>
                  <a:lnTo>
                    <a:pt x="11867" y="14997"/>
                  </a:lnTo>
                  <a:lnTo>
                    <a:pt x="11879" y="14991"/>
                  </a:lnTo>
                  <a:lnTo>
                    <a:pt x="11898" y="14982"/>
                  </a:lnTo>
                  <a:lnTo>
                    <a:pt x="11919" y="14970"/>
                  </a:lnTo>
                  <a:lnTo>
                    <a:pt x="11947" y="14954"/>
                  </a:lnTo>
                  <a:lnTo>
                    <a:pt x="12012" y="14913"/>
                  </a:lnTo>
                  <a:lnTo>
                    <a:pt x="12090" y="14864"/>
                  </a:lnTo>
                  <a:lnTo>
                    <a:pt x="12179" y="14806"/>
                  </a:lnTo>
                  <a:lnTo>
                    <a:pt x="12276" y="14741"/>
                  </a:lnTo>
                  <a:lnTo>
                    <a:pt x="12379" y="14672"/>
                  </a:lnTo>
                  <a:lnTo>
                    <a:pt x="12485" y="14600"/>
                  </a:lnTo>
                  <a:lnTo>
                    <a:pt x="12590" y="14528"/>
                  </a:lnTo>
                  <a:lnTo>
                    <a:pt x="12694" y="14457"/>
                  </a:lnTo>
                  <a:lnTo>
                    <a:pt x="12791" y="14388"/>
                  </a:lnTo>
                  <a:lnTo>
                    <a:pt x="12883" y="14324"/>
                  </a:lnTo>
                  <a:lnTo>
                    <a:pt x="12963" y="14267"/>
                  </a:lnTo>
                  <a:lnTo>
                    <a:pt x="13031" y="14218"/>
                  </a:lnTo>
                  <a:lnTo>
                    <a:pt x="13083" y="14179"/>
                  </a:lnTo>
                  <a:lnTo>
                    <a:pt x="13116" y="14152"/>
                  </a:lnTo>
                  <a:lnTo>
                    <a:pt x="13131" y="14143"/>
                  </a:lnTo>
                  <a:lnTo>
                    <a:pt x="13152" y="14131"/>
                  </a:lnTo>
                  <a:lnTo>
                    <a:pt x="13179" y="14112"/>
                  </a:lnTo>
                  <a:lnTo>
                    <a:pt x="13212" y="14088"/>
                  </a:lnTo>
                  <a:lnTo>
                    <a:pt x="13294" y="14030"/>
                  </a:lnTo>
                  <a:lnTo>
                    <a:pt x="13392" y="13958"/>
                  </a:lnTo>
                  <a:lnTo>
                    <a:pt x="13505" y="13873"/>
                  </a:lnTo>
                  <a:lnTo>
                    <a:pt x="13628" y="13779"/>
                  </a:lnTo>
                  <a:lnTo>
                    <a:pt x="13758" y="13680"/>
                  </a:lnTo>
                  <a:lnTo>
                    <a:pt x="13891" y="13578"/>
                  </a:lnTo>
                  <a:lnTo>
                    <a:pt x="14024" y="13475"/>
                  </a:lnTo>
                  <a:lnTo>
                    <a:pt x="14153" y="13374"/>
                  </a:lnTo>
                  <a:lnTo>
                    <a:pt x="14274" y="13278"/>
                  </a:lnTo>
                  <a:lnTo>
                    <a:pt x="14385" y="13190"/>
                  </a:lnTo>
                  <a:lnTo>
                    <a:pt x="14481" y="13112"/>
                  </a:lnTo>
                  <a:lnTo>
                    <a:pt x="14559" y="13048"/>
                  </a:lnTo>
                  <a:lnTo>
                    <a:pt x="14590" y="13022"/>
                  </a:lnTo>
                  <a:lnTo>
                    <a:pt x="14615" y="13000"/>
                  </a:lnTo>
                  <a:lnTo>
                    <a:pt x="14634" y="12982"/>
                  </a:lnTo>
                  <a:lnTo>
                    <a:pt x="14645" y="12970"/>
                  </a:lnTo>
                  <a:lnTo>
                    <a:pt x="14658" y="12963"/>
                  </a:lnTo>
                  <a:lnTo>
                    <a:pt x="14673" y="12954"/>
                  </a:lnTo>
                  <a:lnTo>
                    <a:pt x="14690" y="12942"/>
                  </a:lnTo>
                  <a:lnTo>
                    <a:pt x="14708" y="12928"/>
                  </a:lnTo>
                  <a:lnTo>
                    <a:pt x="14751" y="12895"/>
                  </a:lnTo>
                  <a:lnTo>
                    <a:pt x="14802" y="12854"/>
                  </a:lnTo>
                  <a:lnTo>
                    <a:pt x="14857" y="12807"/>
                  </a:lnTo>
                  <a:lnTo>
                    <a:pt x="14917" y="12756"/>
                  </a:lnTo>
                  <a:lnTo>
                    <a:pt x="14979" y="12701"/>
                  </a:lnTo>
                  <a:lnTo>
                    <a:pt x="15044" y="12645"/>
                  </a:lnTo>
                  <a:lnTo>
                    <a:pt x="15110" y="12587"/>
                  </a:lnTo>
                  <a:lnTo>
                    <a:pt x="15175" y="12530"/>
                  </a:lnTo>
                  <a:lnTo>
                    <a:pt x="15238" y="12475"/>
                  </a:lnTo>
                  <a:lnTo>
                    <a:pt x="15298" y="12421"/>
                  </a:lnTo>
                  <a:lnTo>
                    <a:pt x="15354" y="12372"/>
                  </a:lnTo>
                  <a:lnTo>
                    <a:pt x="15405" y="12328"/>
                  </a:lnTo>
                  <a:lnTo>
                    <a:pt x="15451" y="12291"/>
                  </a:lnTo>
                  <a:lnTo>
                    <a:pt x="15487" y="12261"/>
                  </a:lnTo>
                  <a:lnTo>
                    <a:pt x="15508" y="12245"/>
                  </a:lnTo>
                  <a:lnTo>
                    <a:pt x="15520" y="12233"/>
                  </a:lnTo>
                  <a:lnTo>
                    <a:pt x="15534" y="12220"/>
                  </a:lnTo>
                  <a:lnTo>
                    <a:pt x="15555" y="12200"/>
                  </a:lnTo>
                  <a:lnTo>
                    <a:pt x="15765" y="12013"/>
                  </a:lnTo>
                  <a:lnTo>
                    <a:pt x="15798" y="11979"/>
                  </a:lnTo>
                  <a:lnTo>
                    <a:pt x="15830" y="11947"/>
                  </a:lnTo>
                  <a:lnTo>
                    <a:pt x="15863" y="11915"/>
                  </a:lnTo>
                  <a:lnTo>
                    <a:pt x="15895" y="11884"/>
                  </a:lnTo>
                  <a:lnTo>
                    <a:pt x="15927" y="11853"/>
                  </a:lnTo>
                  <a:lnTo>
                    <a:pt x="15959" y="11823"/>
                  </a:lnTo>
                  <a:lnTo>
                    <a:pt x="15992" y="11790"/>
                  </a:lnTo>
                  <a:lnTo>
                    <a:pt x="16025" y="11758"/>
                  </a:lnTo>
                  <a:lnTo>
                    <a:pt x="16052" y="11733"/>
                  </a:lnTo>
                  <a:lnTo>
                    <a:pt x="16089" y="11696"/>
                  </a:lnTo>
                  <a:lnTo>
                    <a:pt x="16136" y="11649"/>
                  </a:lnTo>
                  <a:lnTo>
                    <a:pt x="16190" y="11595"/>
                  </a:lnTo>
                  <a:lnTo>
                    <a:pt x="16248" y="11535"/>
                  </a:lnTo>
                  <a:lnTo>
                    <a:pt x="16311" y="11470"/>
                  </a:lnTo>
                  <a:lnTo>
                    <a:pt x="16377" y="11403"/>
                  </a:lnTo>
                  <a:lnTo>
                    <a:pt x="16443" y="11335"/>
                  </a:lnTo>
                  <a:lnTo>
                    <a:pt x="16508" y="11268"/>
                  </a:lnTo>
                  <a:lnTo>
                    <a:pt x="16571" y="11202"/>
                  </a:lnTo>
                  <a:lnTo>
                    <a:pt x="16629" y="11140"/>
                  </a:lnTo>
                  <a:lnTo>
                    <a:pt x="16681" y="11084"/>
                  </a:lnTo>
                  <a:lnTo>
                    <a:pt x="16726" y="11036"/>
                  </a:lnTo>
                  <a:lnTo>
                    <a:pt x="16761" y="10997"/>
                  </a:lnTo>
                  <a:lnTo>
                    <a:pt x="16786" y="10969"/>
                  </a:lnTo>
                  <a:lnTo>
                    <a:pt x="16797" y="10953"/>
                  </a:lnTo>
                  <a:lnTo>
                    <a:pt x="16818" y="10935"/>
                  </a:lnTo>
                  <a:lnTo>
                    <a:pt x="16837" y="10915"/>
                  </a:lnTo>
                  <a:lnTo>
                    <a:pt x="16856" y="10896"/>
                  </a:lnTo>
                  <a:lnTo>
                    <a:pt x="16874" y="10875"/>
                  </a:lnTo>
                  <a:lnTo>
                    <a:pt x="16908" y="10833"/>
                  </a:lnTo>
                  <a:lnTo>
                    <a:pt x="16943" y="10789"/>
                  </a:lnTo>
                  <a:lnTo>
                    <a:pt x="17006" y="10707"/>
                  </a:lnTo>
                  <a:lnTo>
                    <a:pt x="17067" y="10626"/>
                  </a:lnTo>
                  <a:lnTo>
                    <a:pt x="17128" y="10543"/>
                  </a:lnTo>
                  <a:lnTo>
                    <a:pt x="17185" y="10462"/>
                  </a:lnTo>
                  <a:lnTo>
                    <a:pt x="17214" y="10421"/>
                  </a:lnTo>
                  <a:lnTo>
                    <a:pt x="17241" y="10379"/>
                  </a:lnTo>
                  <a:lnTo>
                    <a:pt x="17269" y="10337"/>
                  </a:lnTo>
                  <a:lnTo>
                    <a:pt x="17295" y="10296"/>
                  </a:lnTo>
                  <a:lnTo>
                    <a:pt x="17321" y="10254"/>
                  </a:lnTo>
                  <a:lnTo>
                    <a:pt x="17347" y="10211"/>
                  </a:lnTo>
                  <a:lnTo>
                    <a:pt x="17372" y="10169"/>
                  </a:lnTo>
                  <a:lnTo>
                    <a:pt x="17396" y="10125"/>
                  </a:lnTo>
                  <a:lnTo>
                    <a:pt x="17419" y="10081"/>
                  </a:lnTo>
                  <a:lnTo>
                    <a:pt x="17442" y="10037"/>
                  </a:lnTo>
                  <a:lnTo>
                    <a:pt x="17463" y="9992"/>
                  </a:lnTo>
                  <a:lnTo>
                    <a:pt x="17485" y="9946"/>
                  </a:lnTo>
                  <a:lnTo>
                    <a:pt x="17505" y="9900"/>
                  </a:lnTo>
                  <a:lnTo>
                    <a:pt x="17524" y="9853"/>
                  </a:lnTo>
                  <a:lnTo>
                    <a:pt x="17543" y="9805"/>
                  </a:lnTo>
                  <a:lnTo>
                    <a:pt x="17561" y="9757"/>
                  </a:lnTo>
                  <a:lnTo>
                    <a:pt x="17578" y="9708"/>
                  </a:lnTo>
                  <a:lnTo>
                    <a:pt x="17594" y="9657"/>
                  </a:lnTo>
                  <a:lnTo>
                    <a:pt x="17609" y="9606"/>
                  </a:lnTo>
                  <a:lnTo>
                    <a:pt x="17622" y="9553"/>
                  </a:lnTo>
                  <a:lnTo>
                    <a:pt x="17636" y="9501"/>
                  </a:lnTo>
                  <a:lnTo>
                    <a:pt x="17648" y="9446"/>
                  </a:lnTo>
                  <a:lnTo>
                    <a:pt x="17659" y="9391"/>
                  </a:lnTo>
                  <a:lnTo>
                    <a:pt x="17669" y="9334"/>
                  </a:lnTo>
                  <a:lnTo>
                    <a:pt x="17673" y="9309"/>
                  </a:lnTo>
                  <a:lnTo>
                    <a:pt x="17675" y="9283"/>
                  </a:lnTo>
                  <a:lnTo>
                    <a:pt x="17675" y="9255"/>
                  </a:lnTo>
                  <a:lnTo>
                    <a:pt x="17674" y="9226"/>
                  </a:lnTo>
                  <a:lnTo>
                    <a:pt x="17672" y="9196"/>
                  </a:lnTo>
                  <a:lnTo>
                    <a:pt x="17669" y="9165"/>
                  </a:lnTo>
                  <a:lnTo>
                    <a:pt x="17665" y="9133"/>
                  </a:lnTo>
                  <a:lnTo>
                    <a:pt x="17659" y="9101"/>
                  </a:lnTo>
                  <a:lnTo>
                    <a:pt x="17653" y="9068"/>
                  </a:lnTo>
                  <a:lnTo>
                    <a:pt x="17645" y="9034"/>
                  </a:lnTo>
                  <a:lnTo>
                    <a:pt x="17637" y="8999"/>
                  </a:lnTo>
                  <a:lnTo>
                    <a:pt x="17629" y="8965"/>
                  </a:lnTo>
                  <a:lnTo>
                    <a:pt x="17609" y="8895"/>
                  </a:lnTo>
                  <a:lnTo>
                    <a:pt x="17587" y="8825"/>
                  </a:lnTo>
                  <a:lnTo>
                    <a:pt x="17563" y="8757"/>
                  </a:lnTo>
                  <a:lnTo>
                    <a:pt x="17539" y="8689"/>
                  </a:lnTo>
                  <a:lnTo>
                    <a:pt x="17513" y="8624"/>
                  </a:lnTo>
                  <a:lnTo>
                    <a:pt x="17487" y="8563"/>
                  </a:lnTo>
                  <a:lnTo>
                    <a:pt x="17462" y="8506"/>
                  </a:lnTo>
                  <a:lnTo>
                    <a:pt x="17437" y="8455"/>
                  </a:lnTo>
                  <a:lnTo>
                    <a:pt x="17415" y="8408"/>
                  </a:lnTo>
                  <a:lnTo>
                    <a:pt x="17394" y="8369"/>
                  </a:lnTo>
                  <a:lnTo>
                    <a:pt x="17360" y="8310"/>
                  </a:lnTo>
                  <a:lnTo>
                    <a:pt x="17328" y="8254"/>
                  </a:lnTo>
                  <a:lnTo>
                    <a:pt x="17297" y="8203"/>
                  </a:lnTo>
                  <a:lnTo>
                    <a:pt x="17268" y="8155"/>
                  </a:lnTo>
                  <a:lnTo>
                    <a:pt x="17239" y="8109"/>
                  </a:lnTo>
                  <a:lnTo>
                    <a:pt x="17210" y="8066"/>
                  </a:lnTo>
                  <a:lnTo>
                    <a:pt x="17182" y="8023"/>
                  </a:lnTo>
                  <a:lnTo>
                    <a:pt x="17153" y="7981"/>
                  </a:lnTo>
                  <a:lnTo>
                    <a:pt x="17123" y="7941"/>
                  </a:lnTo>
                  <a:lnTo>
                    <a:pt x="17093" y="7900"/>
                  </a:lnTo>
                  <a:lnTo>
                    <a:pt x="17062" y="7858"/>
                  </a:lnTo>
                  <a:lnTo>
                    <a:pt x="17029" y="7816"/>
                  </a:lnTo>
                  <a:lnTo>
                    <a:pt x="16958" y="7727"/>
                  </a:lnTo>
                  <a:lnTo>
                    <a:pt x="16877" y="7627"/>
                  </a:lnTo>
                  <a:lnTo>
                    <a:pt x="16843" y="7585"/>
                  </a:lnTo>
                  <a:lnTo>
                    <a:pt x="16805" y="7540"/>
                  </a:lnTo>
                  <a:lnTo>
                    <a:pt x="16766" y="7493"/>
                  </a:lnTo>
                  <a:lnTo>
                    <a:pt x="16725" y="7446"/>
                  </a:lnTo>
                  <a:lnTo>
                    <a:pt x="16641" y="7350"/>
                  </a:lnTo>
                  <a:lnTo>
                    <a:pt x="16551" y="7253"/>
                  </a:lnTo>
                  <a:lnTo>
                    <a:pt x="16462" y="7157"/>
                  </a:lnTo>
                  <a:lnTo>
                    <a:pt x="16373" y="7065"/>
                  </a:lnTo>
                  <a:lnTo>
                    <a:pt x="16287" y="6978"/>
                  </a:lnTo>
                  <a:lnTo>
                    <a:pt x="16207" y="6899"/>
                  </a:lnTo>
                  <a:lnTo>
                    <a:pt x="16179" y="6872"/>
                  </a:lnTo>
                  <a:lnTo>
                    <a:pt x="16153" y="6842"/>
                  </a:lnTo>
                  <a:lnTo>
                    <a:pt x="16127" y="6811"/>
                  </a:lnTo>
                  <a:lnTo>
                    <a:pt x="16099" y="6779"/>
                  </a:lnTo>
                  <a:lnTo>
                    <a:pt x="16071" y="6747"/>
                  </a:lnTo>
                  <a:lnTo>
                    <a:pt x="16042" y="6715"/>
                  </a:lnTo>
                  <a:lnTo>
                    <a:pt x="16011" y="6683"/>
                  </a:lnTo>
                  <a:lnTo>
                    <a:pt x="15979" y="6652"/>
                  </a:lnTo>
                  <a:lnTo>
                    <a:pt x="14313" y="5186"/>
                  </a:lnTo>
                  <a:lnTo>
                    <a:pt x="14230" y="5121"/>
                  </a:lnTo>
                  <a:lnTo>
                    <a:pt x="14144" y="5052"/>
                  </a:lnTo>
                  <a:lnTo>
                    <a:pt x="14058" y="4981"/>
                  </a:lnTo>
                  <a:lnTo>
                    <a:pt x="13972" y="4911"/>
                  </a:lnTo>
                  <a:lnTo>
                    <a:pt x="13885" y="4840"/>
                  </a:lnTo>
                  <a:lnTo>
                    <a:pt x="13797" y="4769"/>
                  </a:lnTo>
                  <a:lnTo>
                    <a:pt x="13709" y="4700"/>
                  </a:lnTo>
                  <a:lnTo>
                    <a:pt x="13622" y="4634"/>
                  </a:lnTo>
                  <a:lnTo>
                    <a:pt x="13528" y="4565"/>
                  </a:lnTo>
                  <a:lnTo>
                    <a:pt x="13437" y="4496"/>
                  </a:lnTo>
                  <a:lnTo>
                    <a:pt x="13348" y="4430"/>
                  </a:lnTo>
                  <a:lnTo>
                    <a:pt x="13259" y="4364"/>
                  </a:lnTo>
                  <a:lnTo>
                    <a:pt x="13172" y="4299"/>
                  </a:lnTo>
                  <a:lnTo>
                    <a:pt x="13085" y="4234"/>
                  </a:lnTo>
                  <a:lnTo>
                    <a:pt x="12999" y="4170"/>
                  </a:lnTo>
                  <a:lnTo>
                    <a:pt x="12913" y="4107"/>
                  </a:lnTo>
                  <a:lnTo>
                    <a:pt x="12826" y="4043"/>
                  </a:lnTo>
                  <a:lnTo>
                    <a:pt x="12738" y="3980"/>
                  </a:lnTo>
                  <a:lnTo>
                    <a:pt x="12650" y="3916"/>
                  </a:lnTo>
                  <a:lnTo>
                    <a:pt x="12559" y="3852"/>
                  </a:lnTo>
                  <a:lnTo>
                    <a:pt x="12468" y="3787"/>
                  </a:lnTo>
                  <a:lnTo>
                    <a:pt x="12373" y="3722"/>
                  </a:lnTo>
                  <a:lnTo>
                    <a:pt x="12276" y="3655"/>
                  </a:lnTo>
                  <a:lnTo>
                    <a:pt x="12177" y="3589"/>
                  </a:lnTo>
                  <a:lnTo>
                    <a:pt x="12083" y="3525"/>
                  </a:lnTo>
                  <a:lnTo>
                    <a:pt x="11988" y="3463"/>
                  </a:lnTo>
                  <a:lnTo>
                    <a:pt x="11893" y="3402"/>
                  </a:lnTo>
                  <a:lnTo>
                    <a:pt x="11798" y="3340"/>
                  </a:lnTo>
                  <a:lnTo>
                    <a:pt x="11702" y="3280"/>
                  </a:lnTo>
                  <a:lnTo>
                    <a:pt x="11606" y="3219"/>
                  </a:lnTo>
                  <a:lnTo>
                    <a:pt x="11509" y="3158"/>
                  </a:lnTo>
                  <a:lnTo>
                    <a:pt x="11411" y="3097"/>
                  </a:lnTo>
                  <a:lnTo>
                    <a:pt x="11318" y="3037"/>
                  </a:lnTo>
                  <a:lnTo>
                    <a:pt x="11222" y="2979"/>
                  </a:lnTo>
                  <a:lnTo>
                    <a:pt x="11125" y="2920"/>
                  </a:lnTo>
                  <a:lnTo>
                    <a:pt x="11028" y="2863"/>
                  </a:lnTo>
                  <a:lnTo>
                    <a:pt x="10930" y="2806"/>
                  </a:lnTo>
                  <a:lnTo>
                    <a:pt x="10831" y="2749"/>
                  </a:lnTo>
                  <a:lnTo>
                    <a:pt x="10732" y="2692"/>
                  </a:lnTo>
                  <a:lnTo>
                    <a:pt x="10631" y="2635"/>
                  </a:lnTo>
                  <a:lnTo>
                    <a:pt x="10529" y="2579"/>
                  </a:lnTo>
                  <a:lnTo>
                    <a:pt x="10427" y="2523"/>
                  </a:lnTo>
                  <a:lnTo>
                    <a:pt x="10326" y="2468"/>
                  </a:lnTo>
                  <a:lnTo>
                    <a:pt x="10223" y="2413"/>
                  </a:lnTo>
                  <a:lnTo>
                    <a:pt x="10120" y="2359"/>
                  </a:lnTo>
                  <a:lnTo>
                    <a:pt x="10015" y="2305"/>
                  </a:lnTo>
                  <a:lnTo>
                    <a:pt x="9911" y="2251"/>
                  </a:lnTo>
                  <a:lnTo>
                    <a:pt x="9807" y="2198"/>
                  </a:lnTo>
                  <a:lnTo>
                    <a:pt x="9735" y="2162"/>
                  </a:lnTo>
                  <a:lnTo>
                    <a:pt x="9660" y="2124"/>
                  </a:lnTo>
                  <a:lnTo>
                    <a:pt x="9583" y="2086"/>
                  </a:lnTo>
                  <a:lnTo>
                    <a:pt x="9504" y="2047"/>
                  </a:lnTo>
                  <a:lnTo>
                    <a:pt x="9423" y="2010"/>
                  </a:lnTo>
                  <a:lnTo>
                    <a:pt x="9340" y="1971"/>
                  </a:lnTo>
                  <a:lnTo>
                    <a:pt x="9258" y="1932"/>
                  </a:lnTo>
                  <a:lnTo>
                    <a:pt x="9174" y="1893"/>
                  </a:lnTo>
                  <a:lnTo>
                    <a:pt x="9091" y="1855"/>
                  </a:lnTo>
                  <a:lnTo>
                    <a:pt x="9006" y="1816"/>
                  </a:lnTo>
                  <a:lnTo>
                    <a:pt x="8923" y="1780"/>
                  </a:lnTo>
                  <a:lnTo>
                    <a:pt x="8840" y="1743"/>
                  </a:lnTo>
                  <a:lnTo>
                    <a:pt x="8759" y="1707"/>
                  </a:lnTo>
                  <a:lnTo>
                    <a:pt x="8679" y="1673"/>
                  </a:lnTo>
                  <a:lnTo>
                    <a:pt x="8600" y="1640"/>
                  </a:lnTo>
                  <a:lnTo>
                    <a:pt x="8523" y="1608"/>
                  </a:lnTo>
                  <a:lnTo>
                    <a:pt x="8472" y="1587"/>
                  </a:lnTo>
                  <a:lnTo>
                    <a:pt x="8417" y="1562"/>
                  </a:lnTo>
                  <a:lnTo>
                    <a:pt x="8360" y="1537"/>
                  </a:lnTo>
                  <a:lnTo>
                    <a:pt x="8300" y="1511"/>
                  </a:lnTo>
                  <a:lnTo>
                    <a:pt x="8242" y="1485"/>
                  </a:lnTo>
                  <a:lnTo>
                    <a:pt x="8184" y="1461"/>
                  </a:lnTo>
                  <a:lnTo>
                    <a:pt x="8156" y="1451"/>
                  </a:lnTo>
                  <a:lnTo>
                    <a:pt x="8129" y="1442"/>
                  </a:lnTo>
                  <a:lnTo>
                    <a:pt x="8102" y="1433"/>
                  </a:lnTo>
                  <a:lnTo>
                    <a:pt x="8078" y="142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2" name="Rectangle 11"/>
          <p:cNvSpPr/>
          <p:nvPr/>
        </p:nvSpPr>
        <p:spPr>
          <a:xfrm>
            <a:off x="988487" y="4057884"/>
            <a:ext cx="1878733" cy="1023101"/>
          </a:xfrm>
          <a:prstGeom prst="rect">
            <a:avLst/>
          </a:prstGeom>
        </p:spPr>
        <p:txBody>
          <a:bodyPr wrap="square">
            <a:spAutoFit/>
          </a:bodyPr>
          <a:lstStyle/>
          <a:p>
            <a:pPr>
              <a:lnSpc>
                <a:spcPct val="120000"/>
              </a:lnSpc>
            </a:pPr>
            <a:r>
              <a:rPr lang="en-US" sz="54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1989</a:t>
            </a:r>
          </a:p>
        </p:txBody>
      </p:sp>
      <p:sp>
        <p:nvSpPr>
          <p:cNvPr id="13" name="Rectangle 12"/>
          <p:cNvSpPr/>
          <p:nvPr/>
        </p:nvSpPr>
        <p:spPr>
          <a:xfrm>
            <a:off x="2823678" y="4206881"/>
            <a:ext cx="3589297" cy="757130"/>
          </a:xfrm>
          <a:prstGeom prst="rect">
            <a:avLst/>
          </a:prstGeom>
        </p:spPr>
        <p:txBody>
          <a:bodyPr wrap="square">
            <a:spAutoFit/>
          </a:bodyPr>
          <a:lstStyle/>
          <a:p>
            <a:pPr>
              <a:lnSpc>
                <a:spcPct val="120000"/>
              </a:lnSpc>
            </a:pPr>
            <a:r>
              <a:rPr lang="id-ID" b="1" dirty="0">
                <a:solidFill>
                  <a:schemeClr val="bg1"/>
                </a:solidFill>
                <a:latin typeface="Open Sans Light" panose="020B0306030504020204" pitchFamily="34" charset="0"/>
                <a:cs typeface="Open Sans Light" panose="020B0306030504020204" pitchFamily="34" charset="0"/>
              </a:rPr>
              <a:t>The quick, brown fox jumps over a lazy dog. </a:t>
            </a:r>
            <a:endParaRPr lang="en-US" b="1" dirty="0">
              <a:solidFill>
                <a:schemeClr val="bg1"/>
              </a:solidFill>
              <a:latin typeface="Open Sans Light" panose="020B0306030504020204" pitchFamily="34" charset="0"/>
              <a:cs typeface="Open Sans Light" panose="020B0306030504020204" pitchFamily="34" charset="0"/>
            </a:endParaRPr>
          </a:p>
        </p:txBody>
      </p:sp>
      <p:sp>
        <p:nvSpPr>
          <p:cNvPr id="17" name="Oval 16"/>
          <p:cNvSpPr/>
          <p:nvPr/>
        </p:nvSpPr>
        <p:spPr>
          <a:xfrm>
            <a:off x="8076428" y="605148"/>
            <a:ext cx="828858" cy="828858"/>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Inter SemiBold" panose="020B0502030000000004" pitchFamily="34" charset="0"/>
              <a:ea typeface="Inter SemiBold" panose="020B0502030000000004" pitchFamily="34" charset="0"/>
            </a:endParaRPr>
          </a:p>
        </p:txBody>
      </p:sp>
      <p:sp>
        <p:nvSpPr>
          <p:cNvPr id="21" name="Oval 20"/>
          <p:cNvSpPr/>
          <p:nvPr/>
        </p:nvSpPr>
        <p:spPr>
          <a:xfrm>
            <a:off x="8076428" y="2208977"/>
            <a:ext cx="828858" cy="82885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Inter SemiBold" panose="020B0502030000000004" pitchFamily="34" charset="0"/>
              <a:ea typeface="Inter SemiBold" panose="020B0502030000000004" pitchFamily="34" charset="0"/>
            </a:endParaRPr>
          </a:p>
        </p:txBody>
      </p:sp>
      <p:sp>
        <p:nvSpPr>
          <p:cNvPr id="25" name="Oval 24"/>
          <p:cNvSpPr/>
          <p:nvPr/>
        </p:nvSpPr>
        <p:spPr>
          <a:xfrm>
            <a:off x="8076428" y="3806690"/>
            <a:ext cx="828858" cy="828858"/>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Inter SemiBold" panose="020B0502030000000004" pitchFamily="34" charset="0"/>
              <a:ea typeface="Inter SemiBold" panose="020B0502030000000004" pitchFamily="34" charset="0"/>
            </a:endParaRPr>
          </a:p>
        </p:txBody>
      </p:sp>
      <p:sp>
        <p:nvSpPr>
          <p:cNvPr id="29" name="Oval 28"/>
          <p:cNvSpPr/>
          <p:nvPr/>
        </p:nvSpPr>
        <p:spPr>
          <a:xfrm>
            <a:off x="8076428" y="5404403"/>
            <a:ext cx="828858" cy="828858"/>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Inter SemiBold" panose="020B0502030000000004" pitchFamily="34" charset="0"/>
              <a:ea typeface="Inter SemiBold" panose="020B0502030000000004" pitchFamily="34" charset="0"/>
            </a:endParaRPr>
          </a:p>
        </p:txBody>
      </p:sp>
      <p:sp>
        <p:nvSpPr>
          <p:cNvPr id="30" name="Rectangle 29"/>
          <p:cNvSpPr/>
          <p:nvPr/>
        </p:nvSpPr>
        <p:spPr>
          <a:xfrm>
            <a:off x="7997371" y="788744"/>
            <a:ext cx="986972" cy="434286"/>
          </a:xfrm>
          <a:prstGeom prst="rect">
            <a:avLst/>
          </a:prstGeom>
        </p:spPr>
        <p:txBody>
          <a:bodyPr wrap="square">
            <a:spAutoFit/>
          </a:bodyPr>
          <a:lstStyle/>
          <a:p>
            <a:pPr algn="ctr">
              <a:lnSpc>
                <a:spcPct val="120000"/>
              </a:lnSpc>
            </a:pPr>
            <a:r>
              <a:rPr lang="en-US" sz="20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2000</a:t>
            </a:r>
          </a:p>
        </p:txBody>
      </p:sp>
      <p:sp>
        <p:nvSpPr>
          <p:cNvPr id="31" name="Rectangle 30"/>
          <p:cNvSpPr/>
          <p:nvPr/>
        </p:nvSpPr>
        <p:spPr>
          <a:xfrm>
            <a:off x="7997371" y="2402451"/>
            <a:ext cx="986972" cy="437043"/>
          </a:xfrm>
          <a:prstGeom prst="rect">
            <a:avLst/>
          </a:prstGeom>
        </p:spPr>
        <p:txBody>
          <a:bodyPr wrap="square">
            <a:spAutoFit/>
          </a:bodyPr>
          <a:lstStyle/>
          <a:p>
            <a:pPr algn="ctr">
              <a:lnSpc>
                <a:spcPct val="120000"/>
              </a:lnSpc>
            </a:pPr>
            <a:r>
              <a:rPr lang="en-US" sz="20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2009</a:t>
            </a:r>
          </a:p>
        </p:txBody>
      </p:sp>
      <p:sp>
        <p:nvSpPr>
          <p:cNvPr id="32" name="Rectangle 31"/>
          <p:cNvSpPr/>
          <p:nvPr/>
        </p:nvSpPr>
        <p:spPr>
          <a:xfrm>
            <a:off x="7997371" y="3988359"/>
            <a:ext cx="986972" cy="437043"/>
          </a:xfrm>
          <a:prstGeom prst="rect">
            <a:avLst/>
          </a:prstGeom>
        </p:spPr>
        <p:txBody>
          <a:bodyPr wrap="square">
            <a:spAutoFit/>
          </a:bodyPr>
          <a:lstStyle/>
          <a:p>
            <a:pPr algn="ctr">
              <a:lnSpc>
                <a:spcPct val="120000"/>
              </a:lnSpc>
            </a:pPr>
            <a:r>
              <a:rPr lang="en-US" sz="20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2013</a:t>
            </a:r>
          </a:p>
        </p:txBody>
      </p:sp>
      <p:sp>
        <p:nvSpPr>
          <p:cNvPr id="33" name="Rectangle 32"/>
          <p:cNvSpPr/>
          <p:nvPr/>
        </p:nvSpPr>
        <p:spPr>
          <a:xfrm>
            <a:off x="7997371" y="5600310"/>
            <a:ext cx="986972" cy="437043"/>
          </a:xfrm>
          <a:prstGeom prst="rect">
            <a:avLst/>
          </a:prstGeom>
        </p:spPr>
        <p:txBody>
          <a:bodyPr wrap="square">
            <a:spAutoFit/>
          </a:bodyPr>
          <a:lstStyle/>
          <a:p>
            <a:pPr algn="ctr">
              <a:lnSpc>
                <a:spcPct val="120000"/>
              </a:lnSpc>
            </a:pPr>
            <a:r>
              <a:rPr lang="en-US" sz="2000" dirty="0">
                <a:solidFill>
                  <a:schemeClr val="bg1"/>
                </a:solidFill>
                <a:latin typeface="Inter SemiBold" panose="020B0502030000000004" pitchFamily="34" charset="0"/>
                <a:ea typeface="Inter SemiBold" panose="020B0502030000000004" pitchFamily="34" charset="0"/>
                <a:cs typeface="Open Sans Light" panose="020B0306030504020204" pitchFamily="34" charset="0"/>
              </a:rPr>
              <a:t>2016</a:t>
            </a:r>
          </a:p>
        </p:txBody>
      </p:sp>
      <p:sp>
        <p:nvSpPr>
          <p:cNvPr id="34" name="Rectangle 33"/>
          <p:cNvSpPr/>
          <p:nvPr/>
        </p:nvSpPr>
        <p:spPr>
          <a:xfrm>
            <a:off x="9166404" y="583395"/>
            <a:ext cx="2795539" cy="867930"/>
          </a:xfrm>
          <a:prstGeom prst="rect">
            <a:avLst/>
          </a:prstGeom>
        </p:spPr>
        <p:txBody>
          <a:bodyPr wrap="square">
            <a:spAutoFit/>
          </a:bodyPr>
          <a:lstStyle/>
          <a:p>
            <a:pPr>
              <a:lnSpc>
                <a:spcPct val="120000"/>
              </a:lnSpc>
            </a:pPr>
            <a:r>
              <a:rPr lang="id-ID" sz="1400" dirty="0">
                <a:solidFill>
                  <a:schemeClr val="bg1"/>
                </a:solidFill>
                <a:latin typeface="Open Sans Light" panose="020B0306030504020204" pitchFamily="34" charset="0"/>
                <a:cs typeface="Open Sans Light" panose="020B0306030504020204" pitchFamily="34" charset="0"/>
              </a:rPr>
              <a:t>The quick, brown fox jumps over a lazy dog. DJs flock by when MTV ax quiz prog</a:t>
            </a:r>
            <a:r>
              <a:rPr lang="en-US" sz="1400" dirty="0">
                <a:solidFill>
                  <a:schemeClr val="bg1"/>
                </a:solidFill>
                <a:latin typeface="Open Sans Light" panose="020B0306030504020204" pitchFamily="34" charset="0"/>
                <a:cs typeface="Open Sans Light" panose="020B0306030504020204" pitchFamily="34" charset="0"/>
              </a:rPr>
              <a:t>.</a:t>
            </a:r>
            <a:endParaRPr lang="id-ID" sz="1400" dirty="0">
              <a:solidFill>
                <a:schemeClr val="bg1"/>
              </a:solidFill>
              <a:latin typeface="Open Sans Light" panose="020B0306030504020204" pitchFamily="34" charset="0"/>
              <a:cs typeface="Open Sans Light" panose="020B0306030504020204" pitchFamily="34" charset="0"/>
            </a:endParaRPr>
          </a:p>
        </p:txBody>
      </p:sp>
      <p:sp>
        <p:nvSpPr>
          <p:cNvPr id="35" name="Rectangle 34"/>
          <p:cNvSpPr/>
          <p:nvPr/>
        </p:nvSpPr>
        <p:spPr>
          <a:xfrm>
            <a:off x="9166404" y="2188769"/>
            <a:ext cx="2795539" cy="867930"/>
          </a:xfrm>
          <a:prstGeom prst="rect">
            <a:avLst/>
          </a:prstGeom>
        </p:spPr>
        <p:txBody>
          <a:bodyPr wrap="square">
            <a:spAutoFit/>
          </a:bodyPr>
          <a:lstStyle/>
          <a:p>
            <a:pPr>
              <a:lnSpc>
                <a:spcPct val="120000"/>
              </a:lnSpc>
            </a:pPr>
            <a:r>
              <a:rPr lang="id-ID" sz="1400" dirty="0">
                <a:solidFill>
                  <a:schemeClr val="bg1"/>
                </a:solidFill>
                <a:latin typeface="Open Sans Light" panose="020B0306030504020204" pitchFamily="34" charset="0"/>
                <a:cs typeface="Open Sans Light" panose="020B0306030504020204" pitchFamily="34" charset="0"/>
              </a:rPr>
              <a:t>The quick, brown fox jumps over a lazy dog. DJs flock by when MTV ax quiz prog</a:t>
            </a:r>
            <a:r>
              <a:rPr lang="en-US" sz="1400" dirty="0">
                <a:solidFill>
                  <a:schemeClr val="bg1"/>
                </a:solidFill>
                <a:latin typeface="Open Sans Light" panose="020B0306030504020204" pitchFamily="34" charset="0"/>
                <a:cs typeface="Open Sans Light" panose="020B0306030504020204" pitchFamily="34" charset="0"/>
              </a:rPr>
              <a:t>.</a:t>
            </a:r>
            <a:endParaRPr lang="id-ID" sz="1400" dirty="0">
              <a:solidFill>
                <a:schemeClr val="bg1"/>
              </a:solidFill>
              <a:latin typeface="Open Sans Light" panose="020B0306030504020204" pitchFamily="34" charset="0"/>
              <a:cs typeface="Open Sans Light" panose="020B0306030504020204" pitchFamily="34" charset="0"/>
            </a:endParaRPr>
          </a:p>
        </p:txBody>
      </p:sp>
      <p:sp>
        <p:nvSpPr>
          <p:cNvPr id="36" name="Rectangle 35"/>
          <p:cNvSpPr/>
          <p:nvPr/>
        </p:nvSpPr>
        <p:spPr>
          <a:xfrm>
            <a:off x="9166404" y="3794143"/>
            <a:ext cx="2795539" cy="867930"/>
          </a:xfrm>
          <a:prstGeom prst="rect">
            <a:avLst/>
          </a:prstGeom>
        </p:spPr>
        <p:txBody>
          <a:bodyPr wrap="square">
            <a:spAutoFit/>
          </a:bodyPr>
          <a:lstStyle/>
          <a:p>
            <a:pPr>
              <a:lnSpc>
                <a:spcPct val="120000"/>
              </a:lnSpc>
            </a:pPr>
            <a:r>
              <a:rPr lang="id-ID" sz="1400" dirty="0">
                <a:solidFill>
                  <a:schemeClr val="bg1"/>
                </a:solidFill>
                <a:latin typeface="Open Sans Light" panose="020B0306030504020204" pitchFamily="34" charset="0"/>
                <a:cs typeface="Open Sans Light" panose="020B0306030504020204" pitchFamily="34" charset="0"/>
              </a:rPr>
              <a:t>The quick, brown fox jumps over a lazy dog. DJs flock by when MTV ax quiz prog</a:t>
            </a:r>
            <a:r>
              <a:rPr lang="en-US" sz="1400" dirty="0">
                <a:solidFill>
                  <a:schemeClr val="bg1"/>
                </a:solidFill>
                <a:latin typeface="Open Sans Light" panose="020B0306030504020204" pitchFamily="34" charset="0"/>
                <a:cs typeface="Open Sans Light" panose="020B0306030504020204" pitchFamily="34" charset="0"/>
              </a:rPr>
              <a:t>.</a:t>
            </a:r>
            <a:endParaRPr lang="id-ID" sz="1400" dirty="0">
              <a:solidFill>
                <a:schemeClr val="bg1"/>
              </a:solidFill>
              <a:latin typeface="Open Sans Light" panose="020B0306030504020204" pitchFamily="34" charset="0"/>
              <a:cs typeface="Open Sans Light" panose="020B0306030504020204" pitchFamily="34" charset="0"/>
            </a:endParaRPr>
          </a:p>
        </p:txBody>
      </p:sp>
      <p:sp>
        <p:nvSpPr>
          <p:cNvPr id="37" name="Rectangle 36"/>
          <p:cNvSpPr/>
          <p:nvPr/>
        </p:nvSpPr>
        <p:spPr>
          <a:xfrm>
            <a:off x="9166404" y="5384866"/>
            <a:ext cx="2795539" cy="867930"/>
          </a:xfrm>
          <a:prstGeom prst="rect">
            <a:avLst/>
          </a:prstGeom>
        </p:spPr>
        <p:txBody>
          <a:bodyPr wrap="square">
            <a:spAutoFit/>
          </a:bodyPr>
          <a:lstStyle/>
          <a:p>
            <a:pPr>
              <a:lnSpc>
                <a:spcPct val="120000"/>
              </a:lnSpc>
            </a:pPr>
            <a:r>
              <a:rPr lang="id-ID" sz="1400" dirty="0">
                <a:solidFill>
                  <a:schemeClr val="bg1"/>
                </a:solidFill>
                <a:latin typeface="Open Sans Light" panose="020B0306030504020204" pitchFamily="34" charset="0"/>
                <a:cs typeface="Open Sans Light" panose="020B0306030504020204" pitchFamily="34" charset="0"/>
              </a:rPr>
              <a:t>The quick, brown fox jumps over a lazy dog. DJs flock by when MTV ax quiz prog</a:t>
            </a:r>
            <a:r>
              <a:rPr lang="en-US" sz="1400" dirty="0">
                <a:solidFill>
                  <a:schemeClr val="bg1"/>
                </a:solidFill>
                <a:latin typeface="Open Sans Light" panose="020B0306030504020204" pitchFamily="34" charset="0"/>
                <a:cs typeface="Open Sans Light" panose="020B0306030504020204" pitchFamily="34" charset="0"/>
              </a:rPr>
              <a:t>.</a:t>
            </a:r>
            <a:endParaRPr lang="id-ID" sz="1400" dirty="0">
              <a:solidFill>
                <a:schemeClr val="bg1"/>
              </a:solidFill>
              <a:latin typeface="Open Sans Light" panose="020B0306030504020204" pitchFamily="34" charset="0"/>
              <a:cs typeface="Open Sans Light" panose="020B0306030504020204" pitchFamily="34" charset="0"/>
            </a:endParaRPr>
          </a:p>
        </p:txBody>
      </p:sp>
      <p:sp>
        <p:nvSpPr>
          <p:cNvPr id="3" name="Picture Placeholder 2">
            <a:extLst>
              <a:ext uri="{FF2B5EF4-FFF2-40B4-BE49-F238E27FC236}">
                <a16:creationId xmlns:a16="http://schemas.microsoft.com/office/drawing/2014/main" id="{2ACAC18A-C3C0-43AC-8DC0-40175CDC861D}"/>
              </a:ext>
            </a:extLst>
          </p:cNvPr>
          <p:cNvSpPr>
            <a:spLocks noGrp="1"/>
          </p:cNvSpPr>
          <p:nvPr>
            <p:ph type="pic" sz="quarter" idx="10"/>
          </p:nvPr>
        </p:nvSpPr>
        <p:spPr/>
      </p:sp>
    </p:spTree>
    <p:extLst>
      <p:ext uri="{BB962C8B-B14F-4D97-AF65-F5344CB8AC3E}">
        <p14:creationId xmlns:p14="http://schemas.microsoft.com/office/powerpoint/2010/main" val="3622025094"/>
      </p:ext>
    </p:extLst>
  </p:cSld>
  <p:clrMapOvr>
    <a:masterClrMapping/>
  </p:clrMapOvr>
</p:sld>
</file>

<file path=ppt/theme/theme1.xml><?xml version="1.0" encoding="utf-8"?>
<a:theme xmlns:a="http://schemas.openxmlformats.org/drawingml/2006/main" name="Office Theme">
  <a:themeElements>
    <a:clrScheme name="#in-sight 07 Aqua-pink">
      <a:dk1>
        <a:srgbClr val="000000"/>
      </a:dk1>
      <a:lt1>
        <a:srgbClr val="FFFFFF"/>
      </a:lt1>
      <a:dk2>
        <a:srgbClr val="2D3847"/>
      </a:dk2>
      <a:lt2>
        <a:srgbClr val="E7E6E6"/>
      </a:lt2>
      <a:accent1>
        <a:srgbClr val="05C7F2"/>
      </a:accent1>
      <a:accent2>
        <a:srgbClr val="049DD9"/>
      </a:accent2>
      <a:accent3>
        <a:srgbClr val="F2167D"/>
      </a:accent3>
      <a:accent4>
        <a:srgbClr val="5CDCB1"/>
      </a:accent4>
      <a:accent5>
        <a:srgbClr val="338EE8"/>
      </a:accent5>
      <a:accent6>
        <a:srgbClr val="4B76FF"/>
      </a:accent6>
      <a:hlink>
        <a:srgbClr val="0563C1"/>
      </a:hlink>
      <a:folHlink>
        <a:srgbClr val="954F72"/>
      </a:folHlink>
    </a:clrScheme>
    <a:fontScheme name="Custom 4">
      <a:majorFont>
        <a:latin typeface="Inter SemiBold"/>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8778</TotalTime>
  <Words>2735</Words>
  <Application>Microsoft Office PowerPoint</Application>
  <PresentationFormat>Widescreen</PresentationFormat>
  <Paragraphs>311</Paragraphs>
  <Slides>32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Calibri</vt:lpstr>
      <vt:lpstr>Segoe UI Light</vt:lpstr>
      <vt:lpstr>Rubik Medium</vt:lpstr>
      <vt:lpstr>Inter Light</vt:lpstr>
      <vt:lpstr>Rubik Light</vt:lpstr>
      <vt:lpstr>Inter SemiBold</vt:lpstr>
      <vt:lpstr>Gill Sans</vt:lpstr>
      <vt:lpstr>Arial</vt:lpstr>
      <vt:lpstr>Open Sans Light</vt:lpstr>
      <vt:lpstr>Office Theme</vt:lpstr>
      <vt:lpstr>PowerPoint Presentation</vt:lpstr>
      <vt:lpstr>About Us</vt:lpstr>
      <vt:lpstr>PowerPoint Presentation</vt:lpstr>
      <vt:lpstr>Company Profile</vt:lpstr>
      <vt:lpstr>PowerPoint Presentation</vt:lpstr>
      <vt:lpstr>PowerPoint Presentation</vt:lpstr>
      <vt:lpstr>What we do</vt:lpstr>
      <vt:lpstr>Company History</vt:lpstr>
      <vt:lpstr>PowerPoint Presentation</vt:lpstr>
      <vt:lpstr>Company Overview</vt:lpstr>
      <vt:lpstr>Our Services</vt:lpstr>
      <vt:lpstr>Grid Style Business Services</vt:lpstr>
      <vt:lpstr>Our Special Services</vt:lpstr>
      <vt:lpstr>Meet Our Services</vt:lpstr>
      <vt:lpstr>Our Top Services</vt:lpstr>
      <vt:lpstr>PowerPoint Presentation</vt:lpstr>
      <vt:lpstr>Our Business Services</vt:lpstr>
      <vt:lpstr>Meet Our Team</vt:lpstr>
      <vt:lpstr>Meet Our Team</vt:lpstr>
      <vt:lpstr>PowerPoint Presentation</vt:lpstr>
      <vt:lpstr>PowerPoint Presentation</vt:lpstr>
      <vt:lpstr>Meet Our Team</vt:lpstr>
      <vt:lpstr>Meet Our Team</vt:lpstr>
      <vt:lpstr>Meet Our Best Team</vt:lpstr>
      <vt:lpstr>Creative Team Line Up</vt:lpstr>
      <vt:lpstr>Meet Our Creative Team</vt:lpstr>
      <vt:lpstr>Company Organization Structure</vt:lpstr>
      <vt:lpstr>PowerPoint Presentation</vt:lpstr>
      <vt:lpstr>Meet Our Chief Executive Officer</vt:lpstr>
      <vt:lpstr>Single Profile Page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joenanto</dc:creator>
  <cp:lastModifiedBy>USER</cp:lastModifiedBy>
  <cp:revision>813</cp:revision>
  <dcterms:created xsi:type="dcterms:W3CDTF">2017-04-03T03:04:12Z</dcterms:created>
  <dcterms:modified xsi:type="dcterms:W3CDTF">2020-07-07T10:19:23Z</dcterms:modified>
</cp:coreProperties>
</file>