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8" r:id="rId2"/>
    <p:sldId id="261" r:id="rId3"/>
    <p:sldId id="262" r:id="rId4"/>
    <p:sldId id="259" r:id="rId5"/>
    <p:sldId id="263" r:id="rId6"/>
    <p:sldId id="264" r:id="rId7"/>
    <p:sldId id="260" r:id="rId8"/>
    <p:sldId id="265" r:id="rId9"/>
    <p:sldId id="266" r:id="rId10"/>
    <p:sldId id="267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68" r:id="rId20"/>
    <p:sldId id="291" r:id="rId21"/>
    <p:sldId id="274" r:id="rId22"/>
    <p:sldId id="275" r:id="rId23"/>
    <p:sldId id="292" r:id="rId24"/>
    <p:sldId id="308" r:id="rId25"/>
    <p:sldId id="295" r:id="rId26"/>
    <p:sldId id="276" r:id="rId27"/>
    <p:sldId id="293" r:id="rId28"/>
    <p:sldId id="294" r:id="rId29"/>
    <p:sldId id="277" r:id="rId30"/>
    <p:sldId id="302" r:id="rId31"/>
    <p:sldId id="313" r:id="rId32"/>
    <p:sldId id="303" r:id="rId33"/>
    <p:sldId id="298" r:id="rId34"/>
    <p:sldId id="305" r:id="rId35"/>
    <p:sldId id="304" r:id="rId36"/>
    <p:sldId id="307" r:id="rId37"/>
    <p:sldId id="309" r:id="rId38"/>
    <p:sldId id="310" r:id="rId39"/>
    <p:sldId id="311" r:id="rId40"/>
    <p:sldId id="314" r:id="rId41"/>
    <p:sldId id="315" r:id="rId42"/>
    <p:sldId id="306" r:id="rId43"/>
    <p:sldId id="312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D2ED"/>
    <a:srgbClr val="172B4D"/>
    <a:srgbClr val="F6F9FC"/>
    <a:srgbClr val="5D8DF0"/>
    <a:srgbClr val="25477D"/>
    <a:srgbClr val="2DCE89"/>
    <a:srgbClr val="517FCB"/>
    <a:srgbClr val="325FA8"/>
    <a:srgbClr val="FFD166"/>
    <a:srgbClr val="FB63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3" autoAdjust="0"/>
    <p:restoredTop sz="93058" autoAdjust="0"/>
  </p:normalViewPr>
  <p:slideViewPr>
    <p:cSldViewPr snapToGrid="0">
      <p:cViewPr varScale="1">
        <p:scale>
          <a:sx n="103" d="100"/>
          <a:sy n="103" d="100"/>
        </p:scale>
        <p:origin x="948" y="102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593542356926455E-2"/>
          <c:y val="0.12837409839680558"/>
          <c:w val="0.94681291528614708"/>
          <c:h val="0.67488849990667787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378C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13</c:v>
                </c:pt>
                <c:pt idx="1">
                  <c:v>18</c:v>
                </c:pt>
                <c:pt idx="2">
                  <c:v>38</c:v>
                </c:pt>
                <c:pt idx="3">
                  <c:v>35</c:v>
                </c:pt>
                <c:pt idx="4">
                  <c:v>31</c:v>
                </c:pt>
                <c:pt idx="5">
                  <c:v>49</c:v>
                </c:pt>
                <c:pt idx="6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E9-4C78-8E90-FEED417E40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8389152"/>
        <c:axId val="608388824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9525" cap="rnd">
              <a:solidFill>
                <a:srgbClr val="2DCE89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F1F5F9"/>
              </a:solidFill>
              <a:ln w="9525">
                <a:noFill/>
              </a:ln>
              <a:effectLst/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47</c:v>
                </c:pt>
                <c:pt idx="1">
                  <c:v>14</c:v>
                </c:pt>
                <c:pt idx="2">
                  <c:v>33</c:v>
                </c:pt>
                <c:pt idx="3">
                  <c:v>16</c:v>
                </c:pt>
                <c:pt idx="4">
                  <c:v>28</c:v>
                </c:pt>
                <c:pt idx="5">
                  <c:v>37</c:v>
                </c:pt>
                <c:pt idx="6">
                  <c:v>49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FDE9-4C78-8E90-FEED417E40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8389152"/>
        <c:axId val="608388824"/>
      </c:lineChart>
      <c:catAx>
        <c:axId val="608389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1"/>
        <c:axPos val="l"/>
        <c:majorGridlines>
          <c:spPr>
            <a:ln w="0" cap="rnd" cmpd="sng" algn="ctr">
              <a:solidFill>
                <a:srgbClr val="C1D2ED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0838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593542356926455E-2"/>
          <c:y val="0.12837409839680558"/>
          <c:w val="0.94681291528614708"/>
          <c:h val="0.67488849990667787"/>
        </c:manualLayout>
      </c:layout>
      <c:lineChart>
        <c:grouping val="standard"/>
        <c:varyColors val="0"/>
        <c:ser>
          <c:idx val="1"/>
          <c:order val="1"/>
          <c:tx>
            <c:strRef>
              <c:f>Sheet1!$B$1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F5365C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C1D2ED"/>
              </a:solidFill>
              <a:ln w="9525">
                <a:solidFill>
                  <a:srgbClr val="F5365C"/>
                </a:solidFill>
              </a:ln>
              <a:effectLst/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13</c:v>
                </c:pt>
                <c:pt idx="1">
                  <c:v>18</c:v>
                </c:pt>
                <c:pt idx="2">
                  <c:v>38</c:v>
                </c:pt>
                <c:pt idx="3">
                  <c:v>35</c:v>
                </c:pt>
                <c:pt idx="4">
                  <c:v>31</c:v>
                </c:pt>
                <c:pt idx="5">
                  <c:v>49</c:v>
                </c:pt>
                <c:pt idx="6">
                  <c:v>33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B839-4ACA-9700-00442611717B}"/>
            </c:ext>
          </c:extLst>
        </c:ser>
        <c:ser>
          <c:idx val="0"/>
          <c:order val="0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839-4ACA-9700-004426117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8389152"/>
        <c:axId val="608388824"/>
      </c:lineChart>
      <c:catAx>
        <c:axId val="608389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1"/>
        <c:axPos val="l"/>
        <c:majorGridlines>
          <c:spPr>
            <a:ln w="0" cap="rnd" cmpd="sng" algn="ctr">
              <a:solidFill>
                <a:srgbClr val="C1D2ED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0838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14795637247006E-2"/>
          <c:y val="7.5485585880355102E-2"/>
          <c:w val="0.87886772088217469"/>
          <c:h val="0.79162220701926123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Paid</c:v>
                </c:pt>
              </c:strCache>
            </c:strRef>
          </c:tx>
          <c:spPr>
            <a:solidFill>
              <a:srgbClr val="172B4D"/>
            </a:solidFill>
            <a:ln w="25400">
              <a:noFill/>
            </a:ln>
            <a:effectLst/>
          </c:spP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2454</c:v>
                </c:pt>
                <c:pt idx="1">
                  <c:v>1376</c:v>
                </c:pt>
                <c:pt idx="2">
                  <c:v>4279</c:v>
                </c:pt>
                <c:pt idx="3">
                  <c:v>3015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24-4ACA-9009-71B2AE243F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Organic</c:v>
                </c:pt>
              </c:strCache>
            </c:strRef>
          </c:tx>
          <c:spPr>
            <a:solidFill>
              <a:srgbClr val="5D8DF0"/>
            </a:solidFill>
            <a:ln w="25400">
              <a:noFill/>
            </a:ln>
            <a:effectLst/>
          </c:spPr>
          <c:cat>
            <c:numRef>
              <c:f>Sheet1!$A$2:$A$5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3758</c:v>
                </c:pt>
                <c:pt idx="1">
                  <c:v>1531</c:v>
                </c:pt>
                <c:pt idx="2">
                  <c:v>4614</c:v>
                </c:pt>
                <c:pt idx="3">
                  <c:v>3075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24-4ACA-9009-71B2AE243F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8389152"/>
        <c:axId val="608388824"/>
      </c:areaChart>
      <c:catAx>
        <c:axId val="608389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67748E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C1D2ED"/>
              </a:solidFill>
              <a:prstDash val="lg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6083891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593542356926455E-2"/>
          <c:y val="6.5535948011079759E-2"/>
          <c:w val="0.94681291528614708"/>
          <c:h val="0.73772668969666244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25477D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31</c:v>
                </c:pt>
                <c:pt idx="1">
                  <c:v>49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A3-449B-851D-41A1D80217A2}"/>
            </c:ext>
          </c:extLst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2DCE89"/>
            </a:solidFill>
            <a:ln w="9525"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28</c:v>
                </c:pt>
                <c:pt idx="1">
                  <c:v>37</c:v>
                </c:pt>
                <c:pt idx="2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A3-449B-851D-41A1D80217A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517FCB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35</c:v>
                </c:pt>
                <c:pt idx="1">
                  <c:v>45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A3-449B-851D-41A1D80217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8389152"/>
        <c:axId val="608388824"/>
      </c:barChart>
      <c:catAx>
        <c:axId val="608389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8824"/>
        <c:crosses val="autoZero"/>
        <c:auto val="1"/>
        <c:lblAlgn val="ctr"/>
        <c:lblOffset val="100"/>
        <c:noMultiLvlLbl val="0"/>
      </c:catAx>
      <c:valAx>
        <c:axId val="608388824"/>
        <c:scaling>
          <c:orientation val="minMax"/>
        </c:scaling>
        <c:delete val="0"/>
        <c:axPos val="l"/>
        <c:majorGridlines>
          <c:spPr>
            <a:ln w="0" cap="rnd" cmpd="sng" algn="ctr">
              <a:noFill/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60838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D4D85-0572-4B0E-B354-F44A331C087D}" type="datetimeFigureOut">
              <a:rPr lang="en-ID" smtClean="0"/>
              <a:t>21/02/2023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4FCCB-A8F0-4C44-9A94-15FDB2D20D2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24525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A4FCCB-A8F0-4C44-9A94-15FDB2D20D2E}" type="slidenum">
              <a:rPr lang="en-ID" smtClean="0"/>
              <a:t>19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23410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A4FCCB-A8F0-4C44-9A94-15FDB2D20D2E}" type="slidenum">
              <a:rPr lang="en-ID" smtClean="0"/>
              <a:t>25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4037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E193A-4A96-E4DD-580F-601AF5DF5F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47EB35-A30C-88E9-44B5-AEA539C7E6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2B7B0-69C0-CBE7-2F3B-41C4A2F6C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24F7-1105-4531-82C2-B963DF53C7D9}" type="datetimeFigureOut">
              <a:rPr lang="en-ID" smtClean="0"/>
              <a:t>21/02/2023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F2C1B-A44B-5943-A8BA-9B009A46E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5F879-180D-AA28-6B4A-E0A134030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91B71-AF4B-4F2A-9030-3878A139F57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2959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BDA4302-5501-4E9C-B57E-56AEEBA342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97340" y="1328532"/>
            <a:ext cx="3024058" cy="5529468"/>
          </a:xfrm>
          <a:custGeom>
            <a:avLst/>
            <a:gdLst>
              <a:gd name="connsiteX0" fmla="*/ 462621 w 3024058"/>
              <a:gd name="connsiteY0" fmla="*/ 0 h 5529468"/>
              <a:gd name="connsiteX1" fmla="*/ 2561438 w 3024058"/>
              <a:gd name="connsiteY1" fmla="*/ 0 h 5529468"/>
              <a:gd name="connsiteX2" fmla="*/ 3024058 w 3024058"/>
              <a:gd name="connsiteY2" fmla="*/ 462620 h 5529468"/>
              <a:gd name="connsiteX3" fmla="*/ 3024058 w 3024058"/>
              <a:gd name="connsiteY3" fmla="*/ 5529468 h 5529468"/>
              <a:gd name="connsiteX4" fmla="*/ 0 w 3024058"/>
              <a:gd name="connsiteY4" fmla="*/ 5529468 h 5529468"/>
              <a:gd name="connsiteX5" fmla="*/ 0 w 3024058"/>
              <a:gd name="connsiteY5" fmla="*/ 462620 h 5529468"/>
              <a:gd name="connsiteX6" fmla="*/ 462621 w 3024058"/>
              <a:gd name="connsiteY6" fmla="*/ 0 h 5529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4058" h="5529468">
                <a:moveTo>
                  <a:pt x="462621" y="0"/>
                </a:moveTo>
                <a:lnTo>
                  <a:pt x="2561438" y="0"/>
                </a:lnTo>
                <a:cubicBezTo>
                  <a:pt x="2816936" y="0"/>
                  <a:pt x="3024058" y="207122"/>
                  <a:pt x="3024058" y="462620"/>
                </a:cubicBezTo>
                <a:lnTo>
                  <a:pt x="3024058" y="5529468"/>
                </a:lnTo>
                <a:lnTo>
                  <a:pt x="0" y="5529468"/>
                </a:lnTo>
                <a:lnTo>
                  <a:pt x="0" y="462620"/>
                </a:lnTo>
                <a:cubicBezTo>
                  <a:pt x="0" y="207122"/>
                  <a:pt x="207122" y="0"/>
                  <a:pt x="46262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74312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5476774"/>
            <a:ext cx="12192000" cy="13812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08022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BA9856D-6736-0E22-A6FE-80B90988C5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33386" y="1541423"/>
            <a:ext cx="1847850" cy="2526206"/>
          </a:xfrm>
          <a:custGeom>
            <a:avLst/>
            <a:gdLst>
              <a:gd name="connsiteX0" fmla="*/ 307981 w 1847850"/>
              <a:gd name="connsiteY0" fmla="*/ 0 h 2526206"/>
              <a:gd name="connsiteX1" fmla="*/ 1539869 w 1847850"/>
              <a:gd name="connsiteY1" fmla="*/ 0 h 2526206"/>
              <a:gd name="connsiteX2" fmla="*/ 1847850 w 1847850"/>
              <a:gd name="connsiteY2" fmla="*/ 307981 h 2526206"/>
              <a:gd name="connsiteX3" fmla="*/ 1847850 w 1847850"/>
              <a:gd name="connsiteY3" fmla="*/ 2218225 h 2526206"/>
              <a:gd name="connsiteX4" fmla="*/ 1539869 w 1847850"/>
              <a:gd name="connsiteY4" fmla="*/ 2526206 h 2526206"/>
              <a:gd name="connsiteX5" fmla="*/ 307981 w 1847850"/>
              <a:gd name="connsiteY5" fmla="*/ 2526206 h 2526206"/>
              <a:gd name="connsiteX6" fmla="*/ 0 w 1847850"/>
              <a:gd name="connsiteY6" fmla="*/ 2218225 h 2526206"/>
              <a:gd name="connsiteX7" fmla="*/ 0 w 1847850"/>
              <a:gd name="connsiteY7" fmla="*/ 307981 h 2526206"/>
              <a:gd name="connsiteX8" fmla="*/ 307981 w 1847850"/>
              <a:gd name="connsiteY8" fmla="*/ 0 h 25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2526206">
                <a:moveTo>
                  <a:pt x="307981" y="0"/>
                </a:moveTo>
                <a:lnTo>
                  <a:pt x="1539869" y="0"/>
                </a:lnTo>
                <a:cubicBezTo>
                  <a:pt x="1709962" y="0"/>
                  <a:pt x="1847850" y="137888"/>
                  <a:pt x="1847850" y="307981"/>
                </a:cubicBezTo>
                <a:lnTo>
                  <a:pt x="1847850" y="2218225"/>
                </a:lnTo>
                <a:cubicBezTo>
                  <a:pt x="1847850" y="2388318"/>
                  <a:pt x="1709962" y="2526206"/>
                  <a:pt x="1539869" y="2526206"/>
                </a:cubicBezTo>
                <a:lnTo>
                  <a:pt x="307981" y="2526206"/>
                </a:lnTo>
                <a:cubicBezTo>
                  <a:pt x="137888" y="2526206"/>
                  <a:pt x="0" y="2388318"/>
                  <a:pt x="0" y="2218225"/>
                </a:cubicBezTo>
                <a:lnTo>
                  <a:pt x="0" y="307981"/>
                </a:lnTo>
                <a:cubicBezTo>
                  <a:pt x="0" y="137888"/>
                  <a:pt x="137888" y="0"/>
                  <a:pt x="30798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518B80A-32A0-2B61-B2A3-4340C5839F3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761041" y="1541423"/>
            <a:ext cx="1847850" cy="2526206"/>
          </a:xfrm>
          <a:custGeom>
            <a:avLst/>
            <a:gdLst>
              <a:gd name="connsiteX0" fmla="*/ 307981 w 1847850"/>
              <a:gd name="connsiteY0" fmla="*/ 0 h 2526206"/>
              <a:gd name="connsiteX1" fmla="*/ 1539869 w 1847850"/>
              <a:gd name="connsiteY1" fmla="*/ 0 h 2526206"/>
              <a:gd name="connsiteX2" fmla="*/ 1847850 w 1847850"/>
              <a:gd name="connsiteY2" fmla="*/ 307981 h 2526206"/>
              <a:gd name="connsiteX3" fmla="*/ 1847850 w 1847850"/>
              <a:gd name="connsiteY3" fmla="*/ 2218225 h 2526206"/>
              <a:gd name="connsiteX4" fmla="*/ 1539869 w 1847850"/>
              <a:gd name="connsiteY4" fmla="*/ 2526206 h 2526206"/>
              <a:gd name="connsiteX5" fmla="*/ 307981 w 1847850"/>
              <a:gd name="connsiteY5" fmla="*/ 2526206 h 2526206"/>
              <a:gd name="connsiteX6" fmla="*/ 0 w 1847850"/>
              <a:gd name="connsiteY6" fmla="*/ 2218225 h 2526206"/>
              <a:gd name="connsiteX7" fmla="*/ 0 w 1847850"/>
              <a:gd name="connsiteY7" fmla="*/ 307981 h 2526206"/>
              <a:gd name="connsiteX8" fmla="*/ 307981 w 1847850"/>
              <a:gd name="connsiteY8" fmla="*/ 0 h 25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2526206">
                <a:moveTo>
                  <a:pt x="307981" y="0"/>
                </a:moveTo>
                <a:lnTo>
                  <a:pt x="1539869" y="0"/>
                </a:lnTo>
                <a:cubicBezTo>
                  <a:pt x="1709962" y="0"/>
                  <a:pt x="1847850" y="137888"/>
                  <a:pt x="1847850" y="307981"/>
                </a:cubicBezTo>
                <a:lnTo>
                  <a:pt x="1847850" y="2218225"/>
                </a:lnTo>
                <a:cubicBezTo>
                  <a:pt x="1847850" y="2388318"/>
                  <a:pt x="1709962" y="2526206"/>
                  <a:pt x="1539869" y="2526206"/>
                </a:cubicBezTo>
                <a:lnTo>
                  <a:pt x="307981" y="2526206"/>
                </a:lnTo>
                <a:cubicBezTo>
                  <a:pt x="137888" y="2526206"/>
                  <a:pt x="0" y="2388318"/>
                  <a:pt x="0" y="2218225"/>
                </a:cubicBezTo>
                <a:lnTo>
                  <a:pt x="0" y="307981"/>
                </a:lnTo>
                <a:cubicBezTo>
                  <a:pt x="0" y="137888"/>
                  <a:pt x="137888" y="0"/>
                  <a:pt x="30798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24BF5AF-5B17-88C8-AA48-02FD7FF02C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05731" y="1541423"/>
            <a:ext cx="1847850" cy="2526206"/>
          </a:xfrm>
          <a:custGeom>
            <a:avLst/>
            <a:gdLst>
              <a:gd name="connsiteX0" fmla="*/ 307981 w 1847850"/>
              <a:gd name="connsiteY0" fmla="*/ 0 h 2526206"/>
              <a:gd name="connsiteX1" fmla="*/ 1539869 w 1847850"/>
              <a:gd name="connsiteY1" fmla="*/ 0 h 2526206"/>
              <a:gd name="connsiteX2" fmla="*/ 1847850 w 1847850"/>
              <a:gd name="connsiteY2" fmla="*/ 307981 h 2526206"/>
              <a:gd name="connsiteX3" fmla="*/ 1847850 w 1847850"/>
              <a:gd name="connsiteY3" fmla="*/ 2218225 h 2526206"/>
              <a:gd name="connsiteX4" fmla="*/ 1539869 w 1847850"/>
              <a:gd name="connsiteY4" fmla="*/ 2526206 h 2526206"/>
              <a:gd name="connsiteX5" fmla="*/ 307981 w 1847850"/>
              <a:gd name="connsiteY5" fmla="*/ 2526206 h 2526206"/>
              <a:gd name="connsiteX6" fmla="*/ 0 w 1847850"/>
              <a:gd name="connsiteY6" fmla="*/ 2218225 h 2526206"/>
              <a:gd name="connsiteX7" fmla="*/ 0 w 1847850"/>
              <a:gd name="connsiteY7" fmla="*/ 307981 h 2526206"/>
              <a:gd name="connsiteX8" fmla="*/ 307981 w 1847850"/>
              <a:gd name="connsiteY8" fmla="*/ 0 h 25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2526206">
                <a:moveTo>
                  <a:pt x="307981" y="0"/>
                </a:moveTo>
                <a:lnTo>
                  <a:pt x="1539869" y="0"/>
                </a:lnTo>
                <a:cubicBezTo>
                  <a:pt x="1709962" y="0"/>
                  <a:pt x="1847850" y="137888"/>
                  <a:pt x="1847850" y="307981"/>
                </a:cubicBezTo>
                <a:lnTo>
                  <a:pt x="1847850" y="2218225"/>
                </a:lnTo>
                <a:cubicBezTo>
                  <a:pt x="1847850" y="2388318"/>
                  <a:pt x="1709962" y="2526206"/>
                  <a:pt x="1539869" y="2526206"/>
                </a:cubicBezTo>
                <a:lnTo>
                  <a:pt x="307981" y="2526206"/>
                </a:lnTo>
                <a:cubicBezTo>
                  <a:pt x="137888" y="2526206"/>
                  <a:pt x="0" y="2388318"/>
                  <a:pt x="0" y="2218225"/>
                </a:cubicBezTo>
                <a:lnTo>
                  <a:pt x="0" y="307981"/>
                </a:lnTo>
                <a:cubicBezTo>
                  <a:pt x="0" y="137888"/>
                  <a:pt x="137888" y="0"/>
                  <a:pt x="30798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57CD87F7-8BD7-583D-DDA9-7C674C5B4C08}"/>
              </a:ext>
            </a:extLst>
          </p:cNvPr>
          <p:cNvSpPr/>
          <p:nvPr userDrawn="1"/>
        </p:nvSpPr>
        <p:spPr>
          <a:xfrm>
            <a:off x="8183" y="0"/>
            <a:ext cx="4963867" cy="6858001"/>
          </a:xfrm>
          <a:prstGeom prst="round1Rect">
            <a:avLst>
              <a:gd name="adj" fmla="val 47617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40213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CABDB5-5EF1-D6A3-F8BF-3121441C57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9520" y="3160854"/>
            <a:ext cx="1494504" cy="1494504"/>
          </a:xfrm>
          <a:custGeom>
            <a:avLst/>
            <a:gdLst>
              <a:gd name="connsiteX0" fmla="*/ 159673 w 1494504"/>
              <a:gd name="connsiteY0" fmla="*/ 0 h 1494504"/>
              <a:gd name="connsiteX1" fmla="*/ 1334831 w 1494504"/>
              <a:gd name="connsiteY1" fmla="*/ 0 h 1494504"/>
              <a:gd name="connsiteX2" fmla="*/ 1494504 w 1494504"/>
              <a:gd name="connsiteY2" fmla="*/ 159673 h 1494504"/>
              <a:gd name="connsiteX3" fmla="*/ 1494504 w 1494504"/>
              <a:gd name="connsiteY3" fmla="*/ 1334831 h 1494504"/>
              <a:gd name="connsiteX4" fmla="*/ 1334831 w 1494504"/>
              <a:gd name="connsiteY4" fmla="*/ 1494504 h 1494504"/>
              <a:gd name="connsiteX5" fmla="*/ 159673 w 1494504"/>
              <a:gd name="connsiteY5" fmla="*/ 1494504 h 1494504"/>
              <a:gd name="connsiteX6" fmla="*/ 0 w 1494504"/>
              <a:gd name="connsiteY6" fmla="*/ 1334831 h 1494504"/>
              <a:gd name="connsiteX7" fmla="*/ 0 w 1494504"/>
              <a:gd name="connsiteY7" fmla="*/ 159673 h 1494504"/>
              <a:gd name="connsiteX8" fmla="*/ 159673 w 1494504"/>
              <a:gd name="connsiteY8" fmla="*/ 0 h 149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4504" h="1494504">
                <a:moveTo>
                  <a:pt x="159673" y="0"/>
                </a:moveTo>
                <a:lnTo>
                  <a:pt x="1334831" y="0"/>
                </a:lnTo>
                <a:cubicBezTo>
                  <a:pt x="1423016" y="0"/>
                  <a:pt x="1494504" y="71488"/>
                  <a:pt x="1494504" y="159673"/>
                </a:cubicBezTo>
                <a:lnTo>
                  <a:pt x="1494504" y="1334831"/>
                </a:lnTo>
                <a:cubicBezTo>
                  <a:pt x="1494504" y="1423016"/>
                  <a:pt x="1423016" y="1494504"/>
                  <a:pt x="1334831" y="1494504"/>
                </a:cubicBezTo>
                <a:lnTo>
                  <a:pt x="159673" y="1494504"/>
                </a:lnTo>
                <a:cubicBezTo>
                  <a:pt x="71488" y="1494504"/>
                  <a:pt x="0" y="1423016"/>
                  <a:pt x="0" y="1334831"/>
                </a:cubicBezTo>
                <a:lnTo>
                  <a:pt x="0" y="159673"/>
                </a:lnTo>
                <a:cubicBezTo>
                  <a:pt x="0" y="71488"/>
                  <a:pt x="71488" y="0"/>
                  <a:pt x="159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882D71-A395-3600-D1CD-57A66EBAAF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48965" y="3160854"/>
            <a:ext cx="1494504" cy="1494504"/>
          </a:xfrm>
          <a:custGeom>
            <a:avLst/>
            <a:gdLst>
              <a:gd name="connsiteX0" fmla="*/ 159673 w 1494504"/>
              <a:gd name="connsiteY0" fmla="*/ 0 h 1494504"/>
              <a:gd name="connsiteX1" fmla="*/ 1334831 w 1494504"/>
              <a:gd name="connsiteY1" fmla="*/ 0 h 1494504"/>
              <a:gd name="connsiteX2" fmla="*/ 1494504 w 1494504"/>
              <a:gd name="connsiteY2" fmla="*/ 159673 h 1494504"/>
              <a:gd name="connsiteX3" fmla="*/ 1494504 w 1494504"/>
              <a:gd name="connsiteY3" fmla="*/ 1334831 h 1494504"/>
              <a:gd name="connsiteX4" fmla="*/ 1334831 w 1494504"/>
              <a:gd name="connsiteY4" fmla="*/ 1494504 h 1494504"/>
              <a:gd name="connsiteX5" fmla="*/ 159673 w 1494504"/>
              <a:gd name="connsiteY5" fmla="*/ 1494504 h 1494504"/>
              <a:gd name="connsiteX6" fmla="*/ 0 w 1494504"/>
              <a:gd name="connsiteY6" fmla="*/ 1334831 h 1494504"/>
              <a:gd name="connsiteX7" fmla="*/ 0 w 1494504"/>
              <a:gd name="connsiteY7" fmla="*/ 159673 h 1494504"/>
              <a:gd name="connsiteX8" fmla="*/ 159673 w 1494504"/>
              <a:gd name="connsiteY8" fmla="*/ 0 h 149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4504" h="1494504">
                <a:moveTo>
                  <a:pt x="159673" y="0"/>
                </a:moveTo>
                <a:lnTo>
                  <a:pt x="1334831" y="0"/>
                </a:lnTo>
                <a:cubicBezTo>
                  <a:pt x="1423016" y="0"/>
                  <a:pt x="1494504" y="71488"/>
                  <a:pt x="1494504" y="159673"/>
                </a:cubicBezTo>
                <a:lnTo>
                  <a:pt x="1494504" y="1334831"/>
                </a:lnTo>
                <a:cubicBezTo>
                  <a:pt x="1494504" y="1423016"/>
                  <a:pt x="1423016" y="1494504"/>
                  <a:pt x="1334831" y="1494504"/>
                </a:cubicBezTo>
                <a:lnTo>
                  <a:pt x="159673" y="1494504"/>
                </a:lnTo>
                <a:cubicBezTo>
                  <a:pt x="71488" y="1494504"/>
                  <a:pt x="0" y="1423016"/>
                  <a:pt x="0" y="1334831"/>
                </a:cubicBezTo>
                <a:lnTo>
                  <a:pt x="0" y="159673"/>
                </a:lnTo>
                <a:cubicBezTo>
                  <a:pt x="0" y="71488"/>
                  <a:pt x="71488" y="0"/>
                  <a:pt x="159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3CF32B9-FF40-7121-39DD-A0946495C6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18409" y="3160854"/>
            <a:ext cx="1494504" cy="1494504"/>
          </a:xfrm>
          <a:custGeom>
            <a:avLst/>
            <a:gdLst>
              <a:gd name="connsiteX0" fmla="*/ 159673 w 1494504"/>
              <a:gd name="connsiteY0" fmla="*/ 0 h 1494504"/>
              <a:gd name="connsiteX1" fmla="*/ 1334831 w 1494504"/>
              <a:gd name="connsiteY1" fmla="*/ 0 h 1494504"/>
              <a:gd name="connsiteX2" fmla="*/ 1494504 w 1494504"/>
              <a:gd name="connsiteY2" fmla="*/ 159673 h 1494504"/>
              <a:gd name="connsiteX3" fmla="*/ 1494504 w 1494504"/>
              <a:gd name="connsiteY3" fmla="*/ 1334831 h 1494504"/>
              <a:gd name="connsiteX4" fmla="*/ 1334831 w 1494504"/>
              <a:gd name="connsiteY4" fmla="*/ 1494504 h 1494504"/>
              <a:gd name="connsiteX5" fmla="*/ 159673 w 1494504"/>
              <a:gd name="connsiteY5" fmla="*/ 1494504 h 1494504"/>
              <a:gd name="connsiteX6" fmla="*/ 0 w 1494504"/>
              <a:gd name="connsiteY6" fmla="*/ 1334831 h 1494504"/>
              <a:gd name="connsiteX7" fmla="*/ 0 w 1494504"/>
              <a:gd name="connsiteY7" fmla="*/ 159673 h 1494504"/>
              <a:gd name="connsiteX8" fmla="*/ 159673 w 1494504"/>
              <a:gd name="connsiteY8" fmla="*/ 0 h 149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4504" h="1494504">
                <a:moveTo>
                  <a:pt x="159673" y="0"/>
                </a:moveTo>
                <a:lnTo>
                  <a:pt x="1334831" y="0"/>
                </a:lnTo>
                <a:cubicBezTo>
                  <a:pt x="1423016" y="0"/>
                  <a:pt x="1494504" y="71488"/>
                  <a:pt x="1494504" y="159673"/>
                </a:cubicBezTo>
                <a:lnTo>
                  <a:pt x="1494504" y="1334831"/>
                </a:lnTo>
                <a:cubicBezTo>
                  <a:pt x="1494504" y="1423016"/>
                  <a:pt x="1423016" y="1494504"/>
                  <a:pt x="1334831" y="1494504"/>
                </a:cubicBezTo>
                <a:lnTo>
                  <a:pt x="159673" y="1494504"/>
                </a:lnTo>
                <a:cubicBezTo>
                  <a:pt x="71488" y="1494504"/>
                  <a:pt x="0" y="1423016"/>
                  <a:pt x="0" y="1334831"/>
                </a:cubicBezTo>
                <a:lnTo>
                  <a:pt x="0" y="159673"/>
                </a:lnTo>
                <a:cubicBezTo>
                  <a:pt x="0" y="71488"/>
                  <a:pt x="71488" y="0"/>
                  <a:pt x="159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EB8012A-A0FD-8FBF-90DC-9A7FA2A2350B}"/>
              </a:ext>
            </a:extLst>
          </p:cNvPr>
          <p:cNvSpPr/>
          <p:nvPr userDrawn="1"/>
        </p:nvSpPr>
        <p:spPr>
          <a:xfrm>
            <a:off x="7580129" y="1499173"/>
            <a:ext cx="4611871" cy="5358827"/>
          </a:xfrm>
          <a:prstGeom prst="rect">
            <a:avLst/>
          </a:prstGeo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69538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6F1F06-5AA7-80F1-7FAA-491E1FD1D8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3147" y="1934477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FE33AC-0C89-80DE-A155-13397E00B0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5669" y="1934477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2AA526A-6FBC-9BD8-1623-D342B8C54C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63147" y="4131214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50CD31B-95D3-1AE2-5D41-0BEBD63BED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5669" y="4131214"/>
            <a:ext cx="1964784" cy="1964785"/>
          </a:xfrm>
          <a:custGeom>
            <a:avLst/>
            <a:gdLst>
              <a:gd name="connsiteX0" fmla="*/ 272889 w 1964784"/>
              <a:gd name="connsiteY0" fmla="*/ 0 h 1964785"/>
              <a:gd name="connsiteX1" fmla="*/ 1691895 w 1964784"/>
              <a:gd name="connsiteY1" fmla="*/ 0 h 1964785"/>
              <a:gd name="connsiteX2" fmla="*/ 1964784 w 1964784"/>
              <a:gd name="connsiteY2" fmla="*/ 272889 h 1964785"/>
              <a:gd name="connsiteX3" fmla="*/ 1964784 w 1964784"/>
              <a:gd name="connsiteY3" fmla="*/ 1691896 h 1964785"/>
              <a:gd name="connsiteX4" fmla="*/ 1691895 w 1964784"/>
              <a:gd name="connsiteY4" fmla="*/ 1964785 h 1964785"/>
              <a:gd name="connsiteX5" fmla="*/ 272889 w 1964784"/>
              <a:gd name="connsiteY5" fmla="*/ 1964785 h 1964785"/>
              <a:gd name="connsiteX6" fmla="*/ 0 w 1964784"/>
              <a:gd name="connsiteY6" fmla="*/ 1691896 h 1964785"/>
              <a:gd name="connsiteX7" fmla="*/ 0 w 1964784"/>
              <a:gd name="connsiteY7" fmla="*/ 272889 h 1964785"/>
              <a:gd name="connsiteX8" fmla="*/ 272889 w 1964784"/>
              <a:gd name="connsiteY8" fmla="*/ 0 h 196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4784" h="1964785">
                <a:moveTo>
                  <a:pt x="272889" y="0"/>
                </a:moveTo>
                <a:lnTo>
                  <a:pt x="1691895" y="0"/>
                </a:lnTo>
                <a:cubicBezTo>
                  <a:pt x="1842607" y="0"/>
                  <a:pt x="1964784" y="122177"/>
                  <a:pt x="1964784" y="272889"/>
                </a:cubicBezTo>
                <a:lnTo>
                  <a:pt x="1964784" y="1691896"/>
                </a:lnTo>
                <a:cubicBezTo>
                  <a:pt x="1964784" y="1842608"/>
                  <a:pt x="1842607" y="1964785"/>
                  <a:pt x="1691895" y="1964785"/>
                </a:cubicBezTo>
                <a:lnTo>
                  <a:pt x="272889" y="1964785"/>
                </a:lnTo>
                <a:cubicBezTo>
                  <a:pt x="122177" y="1964785"/>
                  <a:pt x="0" y="1842608"/>
                  <a:pt x="0" y="1691896"/>
                </a:cubicBezTo>
                <a:lnTo>
                  <a:pt x="0" y="272889"/>
                </a:lnTo>
                <a:cubicBezTo>
                  <a:pt x="0" y="122177"/>
                  <a:pt x="122177" y="0"/>
                  <a:pt x="27288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89270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F02F71D-D2B8-D261-9122-B1336C5EDF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8088" y="2335950"/>
            <a:ext cx="965200" cy="965200"/>
          </a:xfrm>
          <a:custGeom>
            <a:avLst/>
            <a:gdLst>
              <a:gd name="connsiteX0" fmla="*/ 160870 w 965200"/>
              <a:gd name="connsiteY0" fmla="*/ 0 h 965200"/>
              <a:gd name="connsiteX1" fmla="*/ 804330 w 965200"/>
              <a:gd name="connsiteY1" fmla="*/ 0 h 965200"/>
              <a:gd name="connsiteX2" fmla="*/ 965200 w 965200"/>
              <a:gd name="connsiteY2" fmla="*/ 160870 h 965200"/>
              <a:gd name="connsiteX3" fmla="*/ 965200 w 965200"/>
              <a:gd name="connsiteY3" fmla="*/ 804330 h 965200"/>
              <a:gd name="connsiteX4" fmla="*/ 804330 w 965200"/>
              <a:gd name="connsiteY4" fmla="*/ 965200 h 965200"/>
              <a:gd name="connsiteX5" fmla="*/ 160870 w 965200"/>
              <a:gd name="connsiteY5" fmla="*/ 965200 h 965200"/>
              <a:gd name="connsiteX6" fmla="*/ 0 w 965200"/>
              <a:gd name="connsiteY6" fmla="*/ 804330 h 965200"/>
              <a:gd name="connsiteX7" fmla="*/ 0 w 965200"/>
              <a:gd name="connsiteY7" fmla="*/ 160870 h 965200"/>
              <a:gd name="connsiteX8" fmla="*/ 160870 w 965200"/>
              <a:gd name="connsiteY8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200" h="965200">
                <a:moveTo>
                  <a:pt x="160870" y="0"/>
                </a:moveTo>
                <a:lnTo>
                  <a:pt x="804330" y="0"/>
                </a:lnTo>
                <a:cubicBezTo>
                  <a:pt x="893176" y="0"/>
                  <a:pt x="965200" y="72024"/>
                  <a:pt x="965200" y="160870"/>
                </a:cubicBezTo>
                <a:lnTo>
                  <a:pt x="965200" y="804330"/>
                </a:lnTo>
                <a:cubicBezTo>
                  <a:pt x="965200" y="893176"/>
                  <a:pt x="893176" y="965200"/>
                  <a:pt x="804330" y="965200"/>
                </a:cubicBezTo>
                <a:lnTo>
                  <a:pt x="160870" y="965200"/>
                </a:lnTo>
                <a:cubicBezTo>
                  <a:pt x="72024" y="965200"/>
                  <a:pt x="0" y="893176"/>
                  <a:pt x="0" y="804330"/>
                </a:cubicBezTo>
                <a:lnTo>
                  <a:pt x="0" y="160870"/>
                </a:lnTo>
                <a:cubicBezTo>
                  <a:pt x="0" y="72024"/>
                  <a:pt x="72024" y="0"/>
                  <a:pt x="1608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21BF12-D0FE-DC27-CE51-5F05878960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28088" y="3651319"/>
            <a:ext cx="965200" cy="965200"/>
          </a:xfrm>
          <a:custGeom>
            <a:avLst/>
            <a:gdLst>
              <a:gd name="connsiteX0" fmla="*/ 160870 w 965200"/>
              <a:gd name="connsiteY0" fmla="*/ 0 h 965200"/>
              <a:gd name="connsiteX1" fmla="*/ 804330 w 965200"/>
              <a:gd name="connsiteY1" fmla="*/ 0 h 965200"/>
              <a:gd name="connsiteX2" fmla="*/ 965200 w 965200"/>
              <a:gd name="connsiteY2" fmla="*/ 160870 h 965200"/>
              <a:gd name="connsiteX3" fmla="*/ 965200 w 965200"/>
              <a:gd name="connsiteY3" fmla="*/ 804330 h 965200"/>
              <a:gd name="connsiteX4" fmla="*/ 804330 w 965200"/>
              <a:gd name="connsiteY4" fmla="*/ 965200 h 965200"/>
              <a:gd name="connsiteX5" fmla="*/ 160870 w 965200"/>
              <a:gd name="connsiteY5" fmla="*/ 965200 h 965200"/>
              <a:gd name="connsiteX6" fmla="*/ 0 w 965200"/>
              <a:gd name="connsiteY6" fmla="*/ 804330 h 965200"/>
              <a:gd name="connsiteX7" fmla="*/ 0 w 965200"/>
              <a:gd name="connsiteY7" fmla="*/ 160870 h 965200"/>
              <a:gd name="connsiteX8" fmla="*/ 160870 w 965200"/>
              <a:gd name="connsiteY8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200" h="965200">
                <a:moveTo>
                  <a:pt x="160870" y="0"/>
                </a:moveTo>
                <a:lnTo>
                  <a:pt x="804330" y="0"/>
                </a:lnTo>
                <a:cubicBezTo>
                  <a:pt x="893176" y="0"/>
                  <a:pt x="965200" y="72024"/>
                  <a:pt x="965200" y="160870"/>
                </a:cubicBezTo>
                <a:lnTo>
                  <a:pt x="965200" y="804330"/>
                </a:lnTo>
                <a:cubicBezTo>
                  <a:pt x="965200" y="893176"/>
                  <a:pt x="893176" y="965200"/>
                  <a:pt x="804330" y="965200"/>
                </a:cubicBezTo>
                <a:lnTo>
                  <a:pt x="160870" y="965200"/>
                </a:lnTo>
                <a:cubicBezTo>
                  <a:pt x="72024" y="965200"/>
                  <a:pt x="0" y="893176"/>
                  <a:pt x="0" y="804330"/>
                </a:cubicBezTo>
                <a:lnTo>
                  <a:pt x="0" y="160870"/>
                </a:lnTo>
                <a:cubicBezTo>
                  <a:pt x="0" y="72024"/>
                  <a:pt x="72024" y="0"/>
                  <a:pt x="1608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493DEA0-81EF-5170-56EC-36B947DBCF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28088" y="4992322"/>
            <a:ext cx="965200" cy="965200"/>
          </a:xfrm>
          <a:custGeom>
            <a:avLst/>
            <a:gdLst>
              <a:gd name="connsiteX0" fmla="*/ 160870 w 965200"/>
              <a:gd name="connsiteY0" fmla="*/ 0 h 965200"/>
              <a:gd name="connsiteX1" fmla="*/ 804330 w 965200"/>
              <a:gd name="connsiteY1" fmla="*/ 0 h 965200"/>
              <a:gd name="connsiteX2" fmla="*/ 965200 w 965200"/>
              <a:gd name="connsiteY2" fmla="*/ 160870 h 965200"/>
              <a:gd name="connsiteX3" fmla="*/ 965200 w 965200"/>
              <a:gd name="connsiteY3" fmla="*/ 804330 h 965200"/>
              <a:gd name="connsiteX4" fmla="*/ 804330 w 965200"/>
              <a:gd name="connsiteY4" fmla="*/ 965200 h 965200"/>
              <a:gd name="connsiteX5" fmla="*/ 160870 w 965200"/>
              <a:gd name="connsiteY5" fmla="*/ 965200 h 965200"/>
              <a:gd name="connsiteX6" fmla="*/ 0 w 965200"/>
              <a:gd name="connsiteY6" fmla="*/ 804330 h 965200"/>
              <a:gd name="connsiteX7" fmla="*/ 0 w 965200"/>
              <a:gd name="connsiteY7" fmla="*/ 160870 h 965200"/>
              <a:gd name="connsiteX8" fmla="*/ 160870 w 965200"/>
              <a:gd name="connsiteY8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200" h="965200">
                <a:moveTo>
                  <a:pt x="160870" y="0"/>
                </a:moveTo>
                <a:lnTo>
                  <a:pt x="804330" y="0"/>
                </a:lnTo>
                <a:cubicBezTo>
                  <a:pt x="893176" y="0"/>
                  <a:pt x="965200" y="72024"/>
                  <a:pt x="965200" y="160870"/>
                </a:cubicBezTo>
                <a:lnTo>
                  <a:pt x="965200" y="804330"/>
                </a:lnTo>
                <a:cubicBezTo>
                  <a:pt x="965200" y="893176"/>
                  <a:pt x="893176" y="965200"/>
                  <a:pt x="804330" y="965200"/>
                </a:cubicBezTo>
                <a:lnTo>
                  <a:pt x="160870" y="965200"/>
                </a:lnTo>
                <a:cubicBezTo>
                  <a:pt x="72024" y="965200"/>
                  <a:pt x="0" y="893176"/>
                  <a:pt x="0" y="804330"/>
                </a:cubicBezTo>
                <a:lnTo>
                  <a:pt x="0" y="160870"/>
                </a:lnTo>
                <a:cubicBezTo>
                  <a:pt x="0" y="72024"/>
                  <a:pt x="72024" y="0"/>
                  <a:pt x="1608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8728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57AF31A-0AEB-D76B-29E2-CCFDAC54D7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3746" y="2184084"/>
            <a:ext cx="1839920" cy="1788559"/>
          </a:xfrm>
          <a:custGeom>
            <a:avLst/>
            <a:gdLst>
              <a:gd name="connsiteX0" fmla="*/ 298099 w 1839920"/>
              <a:gd name="connsiteY0" fmla="*/ 0 h 1788559"/>
              <a:gd name="connsiteX1" fmla="*/ 1541821 w 1839920"/>
              <a:gd name="connsiteY1" fmla="*/ 0 h 1788559"/>
              <a:gd name="connsiteX2" fmla="*/ 1839920 w 1839920"/>
              <a:gd name="connsiteY2" fmla="*/ 298099 h 1788559"/>
              <a:gd name="connsiteX3" fmla="*/ 1839920 w 1839920"/>
              <a:gd name="connsiteY3" fmla="*/ 1490460 h 1788559"/>
              <a:gd name="connsiteX4" fmla="*/ 1541821 w 1839920"/>
              <a:gd name="connsiteY4" fmla="*/ 1788559 h 1788559"/>
              <a:gd name="connsiteX5" fmla="*/ 298099 w 1839920"/>
              <a:gd name="connsiteY5" fmla="*/ 1788559 h 1788559"/>
              <a:gd name="connsiteX6" fmla="*/ 0 w 1839920"/>
              <a:gd name="connsiteY6" fmla="*/ 1490460 h 1788559"/>
              <a:gd name="connsiteX7" fmla="*/ 0 w 1839920"/>
              <a:gd name="connsiteY7" fmla="*/ 298099 h 1788559"/>
              <a:gd name="connsiteX8" fmla="*/ 298099 w 1839920"/>
              <a:gd name="connsiteY8" fmla="*/ 0 h 1788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20" h="1788559">
                <a:moveTo>
                  <a:pt x="298099" y="0"/>
                </a:moveTo>
                <a:lnTo>
                  <a:pt x="1541821" y="0"/>
                </a:lnTo>
                <a:cubicBezTo>
                  <a:pt x="1706457" y="0"/>
                  <a:pt x="1839920" y="133463"/>
                  <a:pt x="1839920" y="298099"/>
                </a:cubicBezTo>
                <a:lnTo>
                  <a:pt x="1839920" y="1490460"/>
                </a:lnTo>
                <a:cubicBezTo>
                  <a:pt x="1839920" y="1655096"/>
                  <a:pt x="1706457" y="1788559"/>
                  <a:pt x="1541821" y="1788559"/>
                </a:cubicBezTo>
                <a:lnTo>
                  <a:pt x="298099" y="1788559"/>
                </a:lnTo>
                <a:cubicBezTo>
                  <a:pt x="133463" y="1788559"/>
                  <a:pt x="0" y="1655096"/>
                  <a:pt x="0" y="1490460"/>
                </a:cubicBezTo>
                <a:lnTo>
                  <a:pt x="0" y="298099"/>
                </a:lnTo>
                <a:cubicBezTo>
                  <a:pt x="0" y="133463"/>
                  <a:pt x="133463" y="0"/>
                  <a:pt x="29809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87556D-1EC8-ECC0-ACEF-96ED00E947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433093" y="2184084"/>
            <a:ext cx="1839920" cy="1788559"/>
          </a:xfrm>
          <a:custGeom>
            <a:avLst/>
            <a:gdLst>
              <a:gd name="connsiteX0" fmla="*/ 298099 w 1839920"/>
              <a:gd name="connsiteY0" fmla="*/ 0 h 1788559"/>
              <a:gd name="connsiteX1" fmla="*/ 1541821 w 1839920"/>
              <a:gd name="connsiteY1" fmla="*/ 0 h 1788559"/>
              <a:gd name="connsiteX2" fmla="*/ 1839920 w 1839920"/>
              <a:gd name="connsiteY2" fmla="*/ 298099 h 1788559"/>
              <a:gd name="connsiteX3" fmla="*/ 1839920 w 1839920"/>
              <a:gd name="connsiteY3" fmla="*/ 1490460 h 1788559"/>
              <a:gd name="connsiteX4" fmla="*/ 1541821 w 1839920"/>
              <a:gd name="connsiteY4" fmla="*/ 1788559 h 1788559"/>
              <a:gd name="connsiteX5" fmla="*/ 298099 w 1839920"/>
              <a:gd name="connsiteY5" fmla="*/ 1788559 h 1788559"/>
              <a:gd name="connsiteX6" fmla="*/ 0 w 1839920"/>
              <a:gd name="connsiteY6" fmla="*/ 1490460 h 1788559"/>
              <a:gd name="connsiteX7" fmla="*/ 0 w 1839920"/>
              <a:gd name="connsiteY7" fmla="*/ 298099 h 1788559"/>
              <a:gd name="connsiteX8" fmla="*/ 298099 w 1839920"/>
              <a:gd name="connsiteY8" fmla="*/ 0 h 1788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20" h="1788559">
                <a:moveTo>
                  <a:pt x="298099" y="0"/>
                </a:moveTo>
                <a:lnTo>
                  <a:pt x="1541821" y="0"/>
                </a:lnTo>
                <a:cubicBezTo>
                  <a:pt x="1706457" y="0"/>
                  <a:pt x="1839920" y="133463"/>
                  <a:pt x="1839920" y="298099"/>
                </a:cubicBezTo>
                <a:lnTo>
                  <a:pt x="1839920" y="1490460"/>
                </a:lnTo>
                <a:cubicBezTo>
                  <a:pt x="1839920" y="1655096"/>
                  <a:pt x="1706457" y="1788559"/>
                  <a:pt x="1541821" y="1788559"/>
                </a:cubicBezTo>
                <a:lnTo>
                  <a:pt x="298099" y="1788559"/>
                </a:lnTo>
                <a:cubicBezTo>
                  <a:pt x="133463" y="1788559"/>
                  <a:pt x="0" y="1655096"/>
                  <a:pt x="0" y="1490460"/>
                </a:cubicBezTo>
                <a:lnTo>
                  <a:pt x="0" y="298099"/>
                </a:lnTo>
                <a:cubicBezTo>
                  <a:pt x="0" y="133463"/>
                  <a:pt x="133463" y="0"/>
                  <a:pt x="29809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FC45F1-71B7-78AB-A690-A26F94A237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6918" y="2184084"/>
            <a:ext cx="1839920" cy="1788559"/>
          </a:xfrm>
          <a:custGeom>
            <a:avLst/>
            <a:gdLst>
              <a:gd name="connsiteX0" fmla="*/ 298099 w 1839920"/>
              <a:gd name="connsiteY0" fmla="*/ 0 h 1788559"/>
              <a:gd name="connsiteX1" fmla="*/ 1541821 w 1839920"/>
              <a:gd name="connsiteY1" fmla="*/ 0 h 1788559"/>
              <a:gd name="connsiteX2" fmla="*/ 1839920 w 1839920"/>
              <a:gd name="connsiteY2" fmla="*/ 298099 h 1788559"/>
              <a:gd name="connsiteX3" fmla="*/ 1839920 w 1839920"/>
              <a:gd name="connsiteY3" fmla="*/ 1490460 h 1788559"/>
              <a:gd name="connsiteX4" fmla="*/ 1541821 w 1839920"/>
              <a:gd name="connsiteY4" fmla="*/ 1788559 h 1788559"/>
              <a:gd name="connsiteX5" fmla="*/ 298099 w 1839920"/>
              <a:gd name="connsiteY5" fmla="*/ 1788559 h 1788559"/>
              <a:gd name="connsiteX6" fmla="*/ 0 w 1839920"/>
              <a:gd name="connsiteY6" fmla="*/ 1490460 h 1788559"/>
              <a:gd name="connsiteX7" fmla="*/ 0 w 1839920"/>
              <a:gd name="connsiteY7" fmla="*/ 298099 h 1788559"/>
              <a:gd name="connsiteX8" fmla="*/ 298099 w 1839920"/>
              <a:gd name="connsiteY8" fmla="*/ 0 h 1788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9920" h="1788559">
                <a:moveTo>
                  <a:pt x="298099" y="0"/>
                </a:moveTo>
                <a:lnTo>
                  <a:pt x="1541821" y="0"/>
                </a:lnTo>
                <a:cubicBezTo>
                  <a:pt x="1706457" y="0"/>
                  <a:pt x="1839920" y="133463"/>
                  <a:pt x="1839920" y="298099"/>
                </a:cubicBezTo>
                <a:lnTo>
                  <a:pt x="1839920" y="1490460"/>
                </a:lnTo>
                <a:cubicBezTo>
                  <a:pt x="1839920" y="1655096"/>
                  <a:pt x="1706457" y="1788559"/>
                  <a:pt x="1541821" y="1788559"/>
                </a:cubicBezTo>
                <a:lnTo>
                  <a:pt x="298099" y="1788559"/>
                </a:lnTo>
                <a:cubicBezTo>
                  <a:pt x="133463" y="1788559"/>
                  <a:pt x="0" y="1655096"/>
                  <a:pt x="0" y="1490460"/>
                </a:cubicBezTo>
                <a:lnTo>
                  <a:pt x="0" y="298099"/>
                </a:lnTo>
                <a:cubicBezTo>
                  <a:pt x="0" y="133463"/>
                  <a:pt x="133463" y="0"/>
                  <a:pt x="29809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A3046174-2AC3-E139-A4AF-37F5FF81D13C}"/>
              </a:ext>
            </a:extLst>
          </p:cNvPr>
          <p:cNvSpPr/>
          <p:nvPr userDrawn="1"/>
        </p:nvSpPr>
        <p:spPr>
          <a:xfrm>
            <a:off x="8183" y="1054359"/>
            <a:ext cx="4443301" cy="5803641"/>
          </a:xfrm>
          <a:prstGeom prst="round1Rect">
            <a:avLst>
              <a:gd name="adj" fmla="val 47617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04144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974AD49-1BFE-9787-7C53-3806B9F458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38375"/>
            <a:ext cx="5245101" cy="2381250"/>
          </a:xfrm>
          <a:custGeom>
            <a:avLst/>
            <a:gdLst>
              <a:gd name="connsiteX0" fmla="*/ 0 w 5245101"/>
              <a:gd name="connsiteY0" fmla="*/ 0 h 2381250"/>
              <a:gd name="connsiteX1" fmla="*/ 4848217 w 5245101"/>
              <a:gd name="connsiteY1" fmla="*/ 0 h 2381250"/>
              <a:gd name="connsiteX2" fmla="*/ 5245101 w 5245101"/>
              <a:gd name="connsiteY2" fmla="*/ 396883 h 2381250"/>
              <a:gd name="connsiteX3" fmla="*/ 5245101 w 5245101"/>
              <a:gd name="connsiteY3" fmla="*/ 1984367 h 2381250"/>
              <a:gd name="connsiteX4" fmla="*/ 4848217 w 5245101"/>
              <a:gd name="connsiteY4" fmla="*/ 2381250 h 2381250"/>
              <a:gd name="connsiteX5" fmla="*/ 0 w 5245101"/>
              <a:gd name="connsiteY5" fmla="*/ 2381250 h 238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45101" h="2381250">
                <a:moveTo>
                  <a:pt x="0" y="0"/>
                </a:moveTo>
                <a:lnTo>
                  <a:pt x="4848217" y="0"/>
                </a:lnTo>
                <a:cubicBezTo>
                  <a:pt x="5067410" y="0"/>
                  <a:pt x="5245101" y="177691"/>
                  <a:pt x="5245101" y="396883"/>
                </a:cubicBezTo>
                <a:lnTo>
                  <a:pt x="5245101" y="1984367"/>
                </a:lnTo>
                <a:cubicBezTo>
                  <a:pt x="5245101" y="2203559"/>
                  <a:pt x="5067410" y="2381250"/>
                  <a:pt x="4848217" y="2381250"/>
                </a:cubicBezTo>
                <a:lnTo>
                  <a:pt x="0" y="23812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4BDE92-9F62-1257-79A1-9DC825E36E71}"/>
              </a:ext>
            </a:extLst>
          </p:cNvPr>
          <p:cNvSpPr/>
          <p:nvPr userDrawn="1"/>
        </p:nvSpPr>
        <p:spPr>
          <a:xfrm>
            <a:off x="0" y="-2832"/>
            <a:ext cx="1538070" cy="2241207"/>
          </a:xfrm>
          <a:prstGeom prst="rect">
            <a:avLst/>
          </a:prstGeom>
          <a:gradFill flip="none" rotWithShape="1"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75450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6632B90-A176-22A9-8E1A-2C0504B4BE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40611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458F1BE-18CA-BA5D-6CC0-EBF7221F54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24477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903B706-2B8A-9D80-EDC4-22EE557984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83791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62B665A-E4B1-FE59-4973-5309AAD0B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5163" y="2812143"/>
            <a:ext cx="2336800" cy="1233714"/>
          </a:xfrm>
          <a:custGeom>
            <a:avLst/>
            <a:gdLst>
              <a:gd name="connsiteX0" fmla="*/ 205623 w 2336800"/>
              <a:gd name="connsiteY0" fmla="*/ 0 h 1233714"/>
              <a:gd name="connsiteX1" fmla="*/ 2131177 w 2336800"/>
              <a:gd name="connsiteY1" fmla="*/ 0 h 1233714"/>
              <a:gd name="connsiteX2" fmla="*/ 2336800 w 2336800"/>
              <a:gd name="connsiteY2" fmla="*/ 205623 h 1233714"/>
              <a:gd name="connsiteX3" fmla="*/ 2336800 w 2336800"/>
              <a:gd name="connsiteY3" fmla="*/ 1028091 h 1233714"/>
              <a:gd name="connsiteX4" fmla="*/ 2131177 w 2336800"/>
              <a:gd name="connsiteY4" fmla="*/ 1233714 h 1233714"/>
              <a:gd name="connsiteX5" fmla="*/ 205623 w 2336800"/>
              <a:gd name="connsiteY5" fmla="*/ 1233714 h 1233714"/>
              <a:gd name="connsiteX6" fmla="*/ 0 w 2336800"/>
              <a:gd name="connsiteY6" fmla="*/ 1028091 h 1233714"/>
              <a:gd name="connsiteX7" fmla="*/ 0 w 2336800"/>
              <a:gd name="connsiteY7" fmla="*/ 205623 h 1233714"/>
              <a:gd name="connsiteX8" fmla="*/ 205623 w 2336800"/>
              <a:gd name="connsiteY8" fmla="*/ 0 h 1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6800" h="1233714">
                <a:moveTo>
                  <a:pt x="205623" y="0"/>
                </a:moveTo>
                <a:lnTo>
                  <a:pt x="2131177" y="0"/>
                </a:lnTo>
                <a:cubicBezTo>
                  <a:pt x="2244739" y="0"/>
                  <a:pt x="2336800" y="92061"/>
                  <a:pt x="2336800" y="205623"/>
                </a:cubicBezTo>
                <a:lnTo>
                  <a:pt x="2336800" y="1028091"/>
                </a:lnTo>
                <a:cubicBezTo>
                  <a:pt x="2336800" y="1141653"/>
                  <a:pt x="2244739" y="1233714"/>
                  <a:pt x="2131177" y="1233714"/>
                </a:cubicBezTo>
                <a:lnTo>
                  <a:pt x="205623" y="1233714"/>
                </a:lnTo>
                <a:cubicBezTo>
                  <a:pt x="92061" y="1233714"/>
                  <a:pt x="0" y="1141653"/>
                  <a:pt x="0" y="1028091"/>
                </a:cubicBezTo>
                <a:lnTo>
                  <a:pt x="0" y="205623"/>
                </a:lnTo>
                <a:cubicBezTo>
                  <a:pt x="0" y="92061"/>
                  <a:pt x="92061" y="0"/>
                  <a:pt x="20562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0422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64588B8-6841-FB24-0254-2F15B6327E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97257" y="1905005"/>
            <a:ext cx="2757714" cy="1291771"/>
          </a:xfrm>
          <a:custGeom>
            <a:avLst/>
            <a:gdLst>
              <a:gd name="connsiteX0" fmla="*/ 229819 w 2757714"/>
              <a:gd name="connsiteY0" fmla="*/ 0 h 1291771"/>
              <a:gd name="connsiteX1" fmla="*/ 2527895 w 2757714"/>
              <a:gd name="connsiteY1" fmla="*/ 0 h 1291771"/>
              <a:gd name="connsiteX2" fmla="*/ 2757714 w 2757714"/>
              <a:gd name="connsiteY2" fmla="*/ 229819 h 1291771"/>
              <a:gd name="connsiteX3" fmla="*/ 2757714 w 2757714"/>
              <a:gd name="connsiteY3" fmla="*/ 1061952 h 1291771"/>
              <a:gd name="connsiteX4" fmla="*/ 2527895 w 2757714"/>
              <a:gd name="connsiteY4" fmla="*/ 1291771 h 1291771"/>
              <a:gd name="connsiteX5" fmla="*/ 229819 w 2757714"/>
              <a:gd name="connsiteY5" fmla="*/ 1291771 h 1291771"/>
              <a:gd name="connsiteX6" fmla="*/ 0 w 2757714"/>
              <a:gd name="connsiteY6" fmla="*/ 1061952 h 1291771"/>
              <a:gd name="connsiteX7" fmla="*/ 0 w 2757714"/>
              <a:gd name="connsiteY7" fmla="*/ 229819 h 1291771"/>
              <a:gd name="connsiteX8" fmla="*/ 229819 w 2757714"/>
              <a:gd name="connsiteY8" fmla="*/ 0 h 12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7714" h="1291771">
                <a:moveTo>
                  <a:pt x="229819" y="0"/>
                </a:moveTo>
                <a:lnTo>
                  <a:pt x="2527895" y="0"/>
                </a:lnTo>
                <a:cubicBezTo>
                  <a:pt x="2654821" y="0"/>
                  <a:pt x="2757714" y="102893"/>
                  <a:pt x="2757714" y="229819"/>
                </a:cubicBezTo>
                <a:lnTo>
                  <a:pt x="2757714" y="1061952"/>
                </a:lnTo>
                <a:cubicBezTo>
                  <a:pt x="2757714" y="1188878"/>
                  <a:pt x="2654821" y="1291771"/>
                  <a:pt x="2527895" y="1291771"/>
                </a:cubicBezTo>
                <a:lnTo>
                  <a:pt x="229819" y="1291771"/>
                </a:lnTo>
                <a:cubicBezTo>
                  <a:pt x="102893" y="1291771"/>
                  <a:pt x="0" y="1188878"/>
                  <a:pt x="0" y="1061952"/>
                </a:cubicBezTo>
                <a:lnTo>
                  <a:pt x="0" y="229819"/>
                </a:lnTo>
                <a:cubicBezTo>
                  <a:pt x="0" y="102893"/>
                  <a:pt x="102893" y="0"/>
                  <a:pt x="229819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7819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93630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48574" y="0"/>
            <a:ext cx="4543425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31771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2893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9081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264770" y="0"/>
            <a:ext cx="2927229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27779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D59863-F9DE-26D4-8F4F-6B07316C6BD0}"/>
              </a:ext>
            </a:extLst>
          </p:cNvPr>
          <p:cNvSpPr/>
          <p:nvPr userDrawn="1"/>
        </p:nvSpPr>
        <p:spPr>
          <a:xfrm>
            <a:off x="0" y="-2832"/>
            <a:ext cx="12192000" cy="6860832"/>
          </a:xfrm>
          <a:prstGeom prst="rect">
            <a:avLst/>
          </a:prstGeom>
          <a:gradFill flip="none" rotWithShape="1">
            <a:gsLst>
              <a:gs pos="0">
                <a:srgbClr val="00378C"/>
              </a:gs>
              <a:gs pos="100000">
                <a:srgbClr val="5D8DF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127F588-6220-D7CC-8F1E-10AA58D132E0}"/>
              </a:ext>
            </a:extLst>
          </p:cNvPr>
          <p:cNvSpPr/>
          <p:nvPr userDrawn="1"/>
        </p:nvSpPr>
        <p:spPr>
          <a:xfrm>
            <a:off x="6230272" y="447130"/>
            <a:ext cx="5961728" cy="6417393"/>
          </a:xfrm>
          <a:custGeom>
            <a:avLst/>
            <a:gdLst>
              <a:gd name="connsiteX0" fmla="*/ 3814908 w 5961728"/>
              <a:gd name="connsiteY0" fmla="*/ 0 h 6417393"/>
              <a:gd name="connsiteX1" fmla="*/ 5947860 w 5961728"/>
              <a:gd name="connsiteY1" fmla="*/ 658660 h 6417393"/>
              <a:gd name="connsiteX2" fmla="*/ 5961728 w 5961728"/>
              <a:gd name="connsiteY2" fmla="*/ 669144 h 6417393"/>
              <a:gd name="connsiteX3" fmla="*/ 5961728 w 5961728"/>
              <a:gd name="connsiteY3" fmla="*/ 6417393 h 6417393"/>
              <a:gd name="connsiteX4" fmla="*/ 967797 w 5961728"/>
              <a:gd name="connsiteY4" fmla="*/ 6417393 h 6417393"/>
              <a:gd name="connsiteX5" fmla="*/ 871140 w 5961728"/>
              <a:gd name="connsiteY5" fmla="*/ 6309879 h 6417393"/>
              <a:gd name="connsiteX6" fmla="*/ 0 w 5961728"/>
              <a:gd name="connsiteY6" fmla="*/ 3856675 h 6417393"/>
              <a:gd name="connsiteX7" fmla="*/ 3814908 w 5961728"/>
              <a:gd name="connsiteY7" fmla="*/ 0 h 6417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61728" h="6417393">
                <a:moveTo>
                  <a:pt x="3814908" y="0"/>
                </a:moveTo>
                <a:cubicBezTo>
                  <a:pt x="4605001" y="0"/>
                  <a:pt x="5338996" y="242816"/>
                  <a:pt x="5947860" y="658660"/>
                </a:cubicBezTo>
                <a:lnTo>
                  <a:pt x="5961728" y="669144"/>
                </a:lnTo>
                <a:lnTo>
                  <a:pt x="5961728" y="6417393"/>
                </a:lnTo>
                <a:lnTo>
                  <a:pt x="967797" y="6417393"/>
                </a:lnTo>
                <a:lnTo>
                  <a:pt x="871140" y="6309879"/>
                </a:lnTo>
                <a:cubicBezTo>
                  <a:pt x="326921" y="5643218"/>
                  <a:pt x="0" y="4788543"/>
                  <a:pt x="0" y="3856675"/>
                </a:cubicBezTo>
                <a:cubicBezTo>
                  <a:pt x="0" y="1726692"/>
                  <a:pt x="1707992" y="0"/>
                  <a:pt x="3814908" y="0"/>
                </a:cubicBezTo>
                <a:close/>
              </a:path>
            </a:pathLst>
          </a:cu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6469A8A-E1B1-F7F2-CE86-C641A44F2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30272" y="713052"/>
            <a:ext cx="5916889" cy="6144948"/>
          </a:xfrm>
          <a:custGeom>
            <a:avLst/>
            <a:gdLst>
              <a:gd name="connsiteX0" fmla="*/ 0 w 4659377"/>
              <a:gd name="connsiteY0" fmla="*/ 0 h 6144948"/>
              <a:gd name="connsiteX1" fmla="*/ 4659377 w 4659377"/>
              <a:gd name="connsiteY1" fmla="*/ 0 h 6144948"/>
              <a:gd name="connsiteX2" fmla="*/ 4659377 w 4659377"/>
              <a:gd name="connsiteY2" fmla="*/ 6144948 h 6144948"/>
              <a:gd name="connsiteX3" fmla="*/ 0 w 4659377"/>
              <a:gd name="connsiteY3" fmla="*/ 6144948 h 6144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9377" h="6144948">
                <a:moveTo>
                  <a:pt x="0" y="0"/>
                </a:moveTo>
                <a:lnTo>
                  <a:pt x="4659377" y="0"/>
                </a:lnTo>
                <a:lnTo>
                  <a:pt x="4659377" y="6144948"/>
                </a:lnTo>
                <a:lnTo>
                  <a:pt x="0" y="614494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6" name="Rectangle: Single Corner Rounded 5">
            <a:extLst>
              <a:ext uri="{FF2B5EF4-FFF2-40B4-BE49-F238E27FC236}">
                <a16:creationId xmlns:a16="http://schemas.microsoft.com/office/drawing/2014/main" id="{0CBCC827-2A1B-5773-1C6F-29B32C5039FD}"/>
              </a:ext>
            </a:extLst>
          </p:cNvPr>
          <p:cNvSpPr/>
          <p:nvPr userDrawn="1"/>
        </p:nvSpPr>
        <p:spPr>
          <a:xfrm flipV="1">
            <a:off x="0" y="3690"/>
            <a:ext cx="7187780" cy="4809610"/>
          </a:xfrm>
          <a:prstGeom prst="round1Rect">
            <a:avLst>
              <a:gd name="adj" fmla="val 4642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43489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C17E70-2E76-2984-2FCC-5A644CAF47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94516" y="0"/>
            <a:ext cx="7097485" cy="1946136"/>
          </a:xfrm>
          <a:custGeom>
            <a:avLst/>
            <a:gdLst>
              <a:gd name="connsiteX0" fmla="*/ 0 w 7097485"/>
              <a:gd name="connsiteY0" fmla="*/ 0 h 1946136"/>
              <a:gd name="connsiteX1" fmla="*/ 7097485 w 7097485"/>
              <a:gd name="connsiteY1" fmla="*/ 0 h 1946136"/>
              <a:gd name="connsiteX2" fmla="*/ 7097485 w 7097485"/>
              <a:gd name="connsiteY2" fmla="*/ 1946136 h 1946136"/>
              <a:gd name="connsiteX3" fmla="*/ 0 w 7097485"/>
              <a:gd name="connsiteY3" fmla="*/ 1946136 h 194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7485" h="1946136">
                <a:moveTo>
                  <a:pt x="0" y="0"/>
                </a:moveTo>
                <a:lnTo>
                  <a:pt x="7097485" y="0"/>
                </a:lnTo>
                <a:lnTo>
                  <a:pt x="7097485" y="1946136"/>
                </a:lnTo>
                <a:lnTo>
                  <a:pt x="0" y="194613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646565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C17E70-2E76-2984-2FCC-5A644CAF47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1946136"/>
          </a:xfrm>
          <a:custGeom>
            <a:avLst/>
            <a:gdLst>
              <a:gd name="connsiteX0" fmla="*/ 0 w 7097485"/>
              <a:gd name="connsiteY0" fmla="*/ 0 h 1946136"/>
              <a:gd name="connsiteX1" fmla="*/ 7097485 w 7097485"/>
              <a:gd name="connsiteY1" fmla="*/ 0 h 1946136"/>
              <a:gd name="connsiteX2" fmla="*/ 7097485 w 7097485"/>
              <a:gd name="connsiteY2" fmla="*/ 1946136 h 1946136"/>
              <a:gd name="connsiteX3" fmla="*/ 0 w 7097485"/>
              <a:gd name="connsiteY3" fmla="*/ 1946136 h 194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7485" h="1946136">
                <a:moveTo>
                  <a:pt x="0" y="0"/>
                </a:moveTo>
                <a:lnTo>
                  <a:pt x="7097485" y="0"/>
                </a:lnTo>
                <a:lnTo>
                  <a:pt x="7097485" y="1946136"/>
                </a:lnTo>
                <a:lnTo>
                  <a:pt x="0" y="194613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12066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C02006-79EF-2709-8905-C61A86C54E46}"/>
              </a:ext>
            </a:extLst>
          </p:cNvPr>
          <p:cNvSpPr/>
          <p:nvPr userDrawn="1"/>
        </p:nvSpPr>
        <p:spPr>
          <a:xfrm>
            <a:off x="0" y="-2832"/>
            <a:ext cx="12192000" cy="2628045"/>
          </a:xfrm>
          <a:prstGeom prst="rect">
            <a:avLst/>
          </a:prstGeom>
          <a:gradFill flip="none" rotWithShape="1">
            <a:gsLst>
              <a:gs pos="0">
                <a:srgbClr val="00378C"/>
              </a:gs>
              <a:gs pos="100000">
                <a:srgbClr val="5D8DF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2EE9A31-45ED-16E1-2248-385DBCA3D9C6}"/>
              </a:ext>
            </a:extLst>
          </p:cNvPr>
          <p:cNvSpPr/>
          <p:nvPr userDrawn="1"/>
        </p:nvSpPr>
        <p:spPr>
          <a:xfrm>
            <a:off x="1249551" y="1239794"/>
            <a:ext cx="9692896" cy="4492712"/>
          </a:xfrm>
          <a:prstGeom prst="roundRect">
            <a:avLst>
              <a:gd name="adj" fmla="val 5615"/>
            </a:avLst>
          </a:prstGeom>
          <a:solidFill>
            <a:srgbClr val="F6F9FC"/>
          </a:solidFill>
          <a:ln>
            <a:noFill/>
          </a:ln>
          <a:effectLst>
            <a:outerShdw blurRad="393700" sx="102000" sy="102000" algn="ctr" rotWithShape="0">
              <a:srgbClr val="172B4D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F8EEB09-A78A-E905-1F57-A912B3FD58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9551" y="1239794"/>
            <a:ext cx="9692896" cy="4492712"/>
          </a:xfrm>
          <a:custGeom>
            <a:avLst/>
            <a:gdLst>
              <a:gd name="connsiteX0" fmla="*/ 252266 w 9692896"/>
              <a:gd name="connsiteY0" fmla="*/ 0 h 4492712"/>
              <a:gd name="connsiteX1" fmla="*/ 9440630 w 9692896"/>
              <a:gd name="connsiteY1" fmla="*/ 0 h 4492712"/>
              <a:gd name="connsiteX2" fmla="*/ 9692896 w 9692896"/>
              <a:gd name="connsiteY2" fmla="*/ 252266 h 4492712"/>
              <a:gd name="connsiteX3" fmla="*/ 9692896 w 9692896"/>
              <a:gd name="connsiteY3" fmla="*/ 4240446 h 4492712"/>
              <a:gd name="connsiteX4" fmla="*/ 9440630 w 9692896"/>
              <a:gd name="connsiteY4" fmla="*/ 4492712 h 4492712"/>
              <a:gd name="connsiteX5" fmla="*/ 252266 w 9692896"/>
              <a:gd name="connsiteY5" fmla="*/ 4492712 h 4492712"/>
              <a:gd name="connsiteX6" fmla="*/ 0 w 9692896"/>
              <a:gd name="connsiteY6" fmla="*/ 4240446 h 4492712"/>
              <a:gd name="connsiteX7" fmla="*/ 0 w 9692896"/>
              <a:gd name="connsiteY7" fmla="*/ 252266 h 4492712"/>
              <a:gd name="connsiteX8" fmla="*/ 252266 w 9692896"/>
              <a:gd name="connsiteY8" fmla="*/ 0 h 4492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92896" h="4492712">
                <a:moveTo>
                  <a:pt x="252266" y="0"/>
                </a:moveTo>
                <a:lnTo>
                  <a:pt x="9440630" y="0"/>
                </a:lnTo>
                <a:cubicBezTo>
                  <a:pt x="9579953" y="0"/>
                  <a:pt x="9692896" y="112943"/>
                  <a:pt x="9692896" y="252266"/>
                </a:cubicBezTo>
                <a:lnTo>
                  <a:pt x="9692896" y="4240446"/>
                </a:lnTo>
                <a:cubicBezTo>
                  <a:pt x="9692896" y="4379769"/>
                  <a:pt x="9579953" y="4492712"/>
                  <a:pt x="9440630" y="4492712"/>
                </a:cubicBezTo>
                <a:lnTo>
                  <a:pt x="252266" y="4492712"/>
                </a:lnTo>
                <a:cubicBezTo>
                  <a:pt x="112943" y="4492712"/>
                  <a:pt x="0" y="4379769"/>
                  <a:pt x="0" y="4240446"/>
                </a:cubicBezTo>
                <a:lnTo>
                  <a:pt x="0" y="252266"/>
                </a:lnTo>
                <a:cubicBezTo>
                  <a:pt x="0" y="112943"/>
                  <a:pt x="112943" y="0"/>
                  <a:pt x="25226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5351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3D4A1F6-F151-A1B2-CBBD-0FD921BF774B}"/>
              </a:ext>
            </a:extLst>
          </p:cNvPr>
          <p:cNvSpPr/>
          <p:nvPr userDrawn="1"/>
        </p:nvSpPr>
        <p:spPr>
          <a:xfrm>
            <a:off x="0" y="-2832"/>
            <a:ext cx="1538070" cy="6857142"/>
          </a:xfrm>
          <a:prstGeom prst="rect">
            <a:avLst/>
          </a:prstGeom>
          <a:gradFill flip="none" rotWithShape="1"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0476749-C76C-7B1B-2B86-8E4F74473E94}"/>
              </a:ext>
            </a:extLst>
          </p:cNvPr>
          <p:cNvSpPr/>
          <p:nvPr userDrawn="1"/>
        </p:nvSpPr>
        <p:spPr>
          <a:xfrm>
            <a:off x="822704" y="1239794"/>
            <a:ext cx="3353056" cy="4492712"/>
          </a:xfrm>
          <a:prstGeom prst="roundRect">
            <a:avLst>
              <a:gd name="adj" fmla="val 8583"/>
            </a:avLst>
          </a:prstGeom>
          <a:solidFill>
            <a:srgbClr val="F6F9FC"/>
          </a:solidFill>
          <a:ln>
            <a:noFill/>
          </a:ln>
          <a:effectLst>
            <a:outerShdw blurRad="393700" sx="102000" sy="102000" algn="ctr" rotWithShape="0">
              <a:srgbClr val="172B4D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2BD95C4-B407-8649-3065-8448F6C939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0814" y="1382733"/>
            <a:ext cx="3116836" cy="4206834"/>
          </a:xfrm>
          <a:custGeom>
            <a:avLst/>
            <a:gdLst>
              <a:gd name="connsiteX0" fmla="*/ 184673 w 3116836"/>
              <a:gd name="connsiteY0" fmla="*/ 0 h 4206834"/>
              <a:gd name="connsiteX1" fmla="*/ 2932163 w 3116836"/>
              <a:gd name="connsiteY1" fmla="*/ 0 h 4206834"/>
              <a:gd name="connsiteX2" fmla="*/ 3116836 w 3116836"/>
              <a:gd name="connsiteY2" fmla="*/ 184673 h 4206834"/>
              <a:gd name="connsiteX3" fmla="*/ 3116836 w 3116836"/>
              <a:gd name="connsiteY3" fmla="*/ 4022161 h 4206834"/>
              <a:gd name="connsiteX4" fmla="*/ 2932163 w 3116836"/>
              <a:gd name="connsiteY4" fmla="*/ 4206834 h 4206834"/>
              <a:gd name="connsiteX5" fmla="*/ 184673 w 3116836"/>
              <a:gd name="connsiteY5" fmla="*/ 4206834 h 4206834"/>
              <a:gd name="connsiteX6" fmla="*/ 0 w 3116836"/>
              <a:gd name="connsiteY6" fmla="*/ 4022161 h 4206834"/>
              <a:gd name="connsiteX7" fmla="*/ 0 w 3116836"/>
              <a:gd name="connsiteY7" fmla="*/ 184673 h 4206834"/>
              <a:gd name="connsiteX8" fmla="*/ 184673 w 3116836"/>
              <a:gd name="connsiteY8" fmla="*/ 0 h 4206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6836" h="4206834">
                <a:moveTo>
                  <a:pt x="184673" y="0"/>
                </a:moveTo>
                <a:lnTo>
                  <a:pt x="2932163" y="0"/>
                </a:lnTo>
                <a:cubicBezTo>
                  <a:pt x="3034155" y="0"/>
                  <a:pt x="3116836" y="82681"/>
                  <a:pt x="3116836" y="184673"/>
                </a:cubicBezTo>
                <a:lnTo>
                  <a:pt x="3116836" y="4022161"/>
                </a:lnTo>
                <a:cubicBezTo>
                  <a:pt x="3116836" y="4124153"/>
                  <a:pt x="3034155" y="4206834"/>
                  <a:pt x="2932163" y="4206834"/>
                </a:cubicBezTo>
                <a:lnTo>
                  <a:pt x="184673" y="4206834"/>
                </a:lnTo>
                <a:cubicBezTo>
                  <a:pt x="82681" y="4206834"/>
                  <a:pt x="0" y="4124153"/>
                  <a:pt x="0" y="4022161"/>
                </a:cubicBezTo>
                <a:lnTo>
                  <a:pt x="0" y="184673"/>
                </a:lnTo>
                <a:cubicBezTo>
                  <a:pt x="0" y="82681"/>
                  <a:pt x="82681" y="0"/>
                  <a:pt x="184673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5300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8684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53AAA9-AA08-3DE0-A074-ED106A2706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20718" y="952500"/>
            <a:ext cx="2311400" cy="4940300"/>
          </a:xfrm>
          <a:custGeom>
            <a:avLst/>
            <a:gdLst>
              <a:gd name="connsiteX0" fmla="*/ 340793 w 2311400"/>
              <a:gd name="connsiteY0" fmla="*/ 0 h 4940300"/>
              <a:gd name="connsiteX1" fmla="*/ 1970607 w 2311400"/>
              <a:gd name="connsiteY1" fmla="*/ 0 h 4940300"/>
              <a:gd name="connsiteX2" fmla="*/ 2311400 w 2311400"/>
              <a:gd name="connsiteY2" fmla="*/ 340793 h 4940300"/>
              <a:gd name="connsiteX3" fmla="*/ 2311400 w 2311400"/>
              <a:gd name="connsiteY3" fmla="*/ 4599507 h 4940300"/>
              <a:gd name="connsiteX4" fmla="*/ 1970607 w 2311400"/>
              <a:gd name="connsiteY4" fmla="*/ 4940300 h 4940300"/>
              <a:gd name="connsiteX5" fmla="*/ 340793 w 2311400"/>
              <a:gd name="connsiteY5" fmla="*/ 4940300 h 4940300"/>
              <a:gd name="connsiteX6" fmla="*/ 0 w 2311400"/>
              <a:gd name="connsiteY6" fmla="*/ 4599507 h 4940300"/>
              <a:gd name="connsiteX7" fmla="*/ 0 w 2311400"/>
              <a:gd name="connsiteY7" fmla="*/ 340793 h 4940300"/>
              <a:gd name="connsiteX8" fmla="*/ 340793 w 2311400"/>
              <a:gd name="connsiteY8" fmla="*/ 0 h 494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1400" h="4940300">
                <a:moveTo>
                  <a:pt x="340793" y="0"/>
                </a:moveTo>
                <a:lnTo>
                  <a:pt x="1970607" y="0"/>
                </a:lnTo>
                <a:cubicBezTo>
                  <a:pt x="2158822" y="0"/>
                  <a:pt x="2311400" y="152578"/>
                  <a:pt x="2311400" y="340793"/>
                </a:cubicBezTo>
                <a:lnTo>
                  <a:pt x="2311400" y="4599507"/>
                </a:lnTo>
                <a:cubicBezTo>
                  <a:pt x="2311400" y="4787722"/>
                  <a:pt x="2158822" y="4940300"/>
                  <a:pt x="1970607" y="4940300"/>
                </a:cubicBezTo>
                <a:lnTo>
                  <a:pt x="340793" y="4940300"/>
                </a:lnTo>
                <a:cubicBezTo>
                  <a:pt x="152578" y="4940300"/>
                  <a:pt x="0" y="4787722"/>
                  <a:pt x="0" y="4599507"/>
                </a:cubicBezTo>
                <a:lnTo>
                  <a:pt x="0" y="340793"/>
                </a:lnTo>
                <a:cubicBezTo>
                  <a:pt x="0" y="152578"/>
                  <a:pt x="152578" y="0"/>
                  <a:pt x="340793" y="0"/>
                </a:cubicBezTo>
                <a:close/>
              </a:path>
            </a:pathLst>
          </a:custGeom>
          <a:solidFill>
            <a:srgbClr val="C1D2ED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33B2CE-05AC-B562-8246-71CA955762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09934" y="952500"/>
            <a:ext cx="2311400" cy="4940300"/>
          </a:xfrm>
          <a:custGeom>
            <a:avLst/>
            <a:gdLst>
              <a:gd name="connsiteX0" fmla="*/ 340793 w 2311400"/>
              <a:gd name="connsiteY0" fmla="*/ 0 h 4940300"/>
              <a:gd name="connsiteX1" fmla="*/ 1970607 w 2311400"/>
              <a:gd name="connsiteY1" fmla="*/ 0 h 4940300"/>
              <a:gd name="connsiteX2" fmla="*/ 2311400 w 2311400"/>
              <a:gd name="connsiteY2" fmla="*/ 340793 h 4940300"/>
              <a:gd name="connsiteX3" fmla="*/ 2311400 w 2311400"/>
              <a:gd name="connsiteY3" fmla="*/ 4599507 h 4940300"/>
              <a:gd name="connsiteX4" fmla="*/ 1970607 w 2311400"/>
              <a:gd name="connsiteY4" fmla="*/ 4940300 h 4940300"/>
              <a:gd name="connsiteX5" fmla="*/ 340793 w 2311400"/>
              <a:gd name="connsiteY5" fmla="*/ 4940300 h 4940300"/>
              <a:gd name="connsiteX6" fmla="*/ 0 w 2311400"/>
              <a:gd name="connsiteY6" fmla="*/ 4599507 h 4940300"/>
              <a:gd name="connsiteX7" fmla="*/ 0 w 2311400"/>
              <a:gd name="connsiteY7" fmla="*/ 340793 h 4940300"/>
              <a:gd name="connsiteX8" fmla="*/ 340793 w 2311400"/>
              <a:gd name="connsiteY8" fmla="*/ 0 h 494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1400" h="4940300">
                <a:moveTo>
                  <a:pt x="340793" y="0"/>
                </a:moveTo>
                <a:lnTo>
                  <a:pt x="1970607" y="0"/>
                </a:lnTo>
                <a:cubicBezTo>
                  <a:pt x="2158822" y="0"/>
                  <a:pt x="2311400" y="152578"/>
                  <a:pt x="2311400" y="340793"/>
                </a:cubicBezTo>
                <a:lnTo>
                  <a:pt x="2311400" y="4599507"/>
                </a:lnTo>
                <a:cubicBezTo>
                  <a:pt x="2311400" y="4787722"/>
                  <a:pt x="2158822" y="4940300"/>
                  <a:pt x="1970607" y="4940300"/>
                </a:cubicBezTo>
                <a:lnTo>
                  <a:pt x="340793" y="4940300"/>
                </a:lnTo>
                <a:cubicBezTo>
                  <a:pt x="152578" y="4940300"/>
                  <a:pt x="0" y="4787722"/>
                  <a:pt x="0" y="4599507"/>
                </a:cubicBezTo>
                <a:lnTo>
                  <a:pt x="0" y="340793"/>
                </a:lnTo>
                <a:cubicBezTo>
                  <a:pt x="0" y="152578"/>
                  <a:pt x="152578" y="0"/>
                  <a:pt x="340793" y="0"/>
                </a:cubicBezTo>
                <a:close/>
              </a:path>
            </a:pathLst>
          </a:custGeom>
          <a:solidFill>
            <a:srgbClr val="C1D2ED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56496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50707-AF24-8E56-21F3-7367EA4B5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6850" y="2076450"/>
            <a:ext cx="4191000" cy="2635250"/>
          </a:xfrm>
          <a:solidFill>
            <a:srgbClr val="C1D2ED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02431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503A0A5-B87B-0423-7BB5-281C2039CF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72250" y="0"/>
            <a:ext cx="5619750" cy="1914526"/>
          </a:xfrm>
          <a:custGeom>
            <a:avLst/>
            <a:gdLst>
              <a:gd name="connsiteX0" fmla="*/ 0 w 5619750"/>
              <a:gd name="connsiteY0" fmla="*/ 0 h 1914526"/>
              <a:gd name="connsiteX1" fmla="*/ 5619750 w 5619750"/>
              <a:gd name="connsiteY1" fmla="*/ 0 h 1914526"/>
              <a:gd name="connsiteX2" fmla="*/ 5619750 w 5619750"/>
              <a:gd name="connsiteY2" fmla="*/ 1914526 h 1914526"/>
              <a:gd name="connsiteX3" fmla="*/ 679121 w 5619750"/>
              <a:gd name="connsiteY3" fmla="*/ 1914526 h 1914526"/>
              <a:gd name="connsiteX4" fmla="*/ 0 w 5619750"/>
              <a:gd name="connsiteY4" fmla="*/ 1235405 h 1914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9750" h="1914526">
                <a:moveTo>
                  <a:pt x="0" y="0"/>
                </a:moveTo>
                <a:lnTo>
                  <a:pt x="5619750" y="0"/>
                </a:lnTo>
                <a:lnTo>
                  <a:pt x="5619750" y="1914526"/>
                </a:lnTo>
                <a:lnTo>
                  <a:pt x="679121" y="1914526"/>
                </a:lnTo>
                <a:cubicBezTo>
                  <a:pt x="304053" y="1914526"/>
                  <a:pt x="0" y="1610473"/>
                  <a:pt x="0" y="123540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8976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3B40BC-D486-D9BA-B350-7FB1EDD8E5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959" y="3079103"/>
            <a:ext cx="3780614" cy="1568791"/>
          </a:xfrm>
          <a:custGeom>
            <a:avLst/>
            <a:gdLst>
              <a:gd name="connsiteX0" fmla="*/ 261470 w 3780614"/>
              <a:gd name="connsiteY0" fmla="*/ 0 h 1568791"/>
              <a:gd name="connsiteX1" fmla="*/ 3519144 w 3780614"/>
              <a:gd name="connsiteY1" fmla="*/ 0 h 1568791"/>
              <a:gd name="connsiteX2" fmla="*/ 3780614 w 3780614"/>
              <a:gd name="connsiteY2" fmla="*/ 261470 h 1568791"/>
              <a:gd name="connsiteX3" fmla="*/ 3780614 w 3780614"/>
              <a:gd name="connsiteY3" fmla="*/ 1307321 h 1568791"/>
              <a:gd name="connsiteX4" fmla="*/ 3519144 w 3780614"/>
              <a:gd name="connsiteY4" fmla="*/ 1568791 h 1568791"/>
              <a:gd name="connsiteX5" fmla="*/ 261470 w 3780614"/>
              <a:gd name="connsiteY5" fmla="*/ 1568791 h 1568791"/>
              <a:gd name="connsiteX6" fmla="*/ 0 w 3780614"/>
              <a:gd name="connsiteY6" fmla="*/ 1307321 h 1568791"/>
              <a:gd name="connsiteX7" fmla="*/ 0 w 3780614"/>
              <a:gd name="connsiteY7" fmla="*/ 261470 h 1568791"/>
              <a:gd name="connsiteX8" fmla="*/ 261470 w 3780614"/>
              <a:gd name="connsiteY8" fmla="*/ 0 h 15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0614" h="1568791">
                <a:moveTo>
                  <a:pt x="261470" y="0"/>
                </a:moveTo>
                <a:lnTo>
                  <a:pt x="3519144" y="0"/>
                </a:lnTo>
                <a:cubicBezTo>
                  <a:pt x="3663550" y="0"/>
                  <a:pt x="3780614" y="117064"/>
                  <a:pt x="3780614" y="261470"/>
                </a:cubicBezTo>
                <a:lnTo>
                  <a:pt x="3780614" y="1307321"/>
                </a:lnTo>
                <a:cubicBezTo>
                  <a:pt x="3780614" y="1451727"/>
                  <a:pt x="3663550" y="1568791"/>
                  <a:pt x="3519144" y="1568791"/>
                </a:cubicBezTo>
                <a:lnTo>
                  <a:pt x="261470" y="1568791"/>
                </a:lnTo>
                <a:cubicBezTo>
                  <a:pt x="117064" y="1568791"/>
                  <a:pt x="0" y="1451727"/>
                  <a:pt x="0" y="1307321"/>
                </a:cubicBezTo>
                <a:lnTo>
                  <a:pt x="0" y="261470"/>
                </a:lnTo>
                <a:cubicBezTo>
                  <a:pt x="0" y="117064"/>
                  <a:pt x="117064" y="0"/>
                  <a:pt x="26147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  <p:sp>
        <p:nvSpPr>
          <p:cNvPr id="2" name="Rectangle: Single Corner Rounded 1">
            <a:extLst>
              <a:ext uri="{FF2B5EF4-FFF2-40B4-BE49-F238E27FC236}">
                <a16:creationId xmlns:a16="http://schemas.microsoft.com/office/drawing/2014/main" id="{CE914062-B96A-1472-32EE-0A5B7693F863}"/>
              </a:ext>
            </a:extLst>
          </p:cNvPr>
          <p:cNvSpPr/>
          <p:nvPr userDrawn="1"/>
        </p:nvSpPr>
        <p:spPr>
          <a:xfrm flipH="1">
            <a:off x="5074836" y="0"/>
            <a:ext cx="7117163" cy="6858000"/>
          </a:xfrm>
          <a:prstGeom prst="round1Rect">
            <a:avLst>
              <a:gd name="adj" fmla="val 47617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110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ACAD847-514B-0173-8FAD-5FEDCD8A0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7042" y="0"/>
            <a:ext cx="5588329" cy="2324100"/>
          </a:xfrm>
          <a:custGeom>
            <a:avLst/>
            <a:gdLst>
              <a:gd name="connsiteX0" fmla="*/ 0 w 5588329"/>
              <a:gd name="connsiteY0" fmla="*/ 0 h 2324100"/>
              <a:gd name="connsiteX1" fmla="*/ 5588329 w 5588329"/>
              <a:gd name="connsiteY1" fmla="*/ 0 h 2324100"/>
              <a:gd name="connsiteX2" fmla="*/ 5588329 w 5588329"/>
              <a:gd name="connsiteY2" fmla="*/ 1936742 h 2324100"/>
              <a:gd name="connsiteX3" fmla="*/ 5200971 w 5588329"/>
              <a:gd name="connsiteY3" fmla="*/ 2324100 h 2324100"/>
              <a:gd name="connsiteX4" fmla="*/ 387358 w 5588329"/>
              <a:gd name="connsiteY4" fmla="*/ 2324100 h 2324100"/>
              <a:gd name="connsiteX5" fmla="*/ 0 w 5588329"/>
              <a:gd name="connsiteY5" fmla="*/ 1936742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88329" h="2324100">
                <a:moveTo>
                  <a:pt x="0" y="0"/>
                </a:moveTo>
                <a:lnTo>
                  <a:pt x="5588329" y="0"/>
                </a:lnTo>
                <a:lnTo>
                  <a:pt x="5588329" y="1936742"/>
                </a:lnTo>
                <a:cubicBezTo>
                  <a:pt x="5588329" y="2150674"/>
                  <a:pt x="5414903" y="2324100"/>
                  <a:pt x="5200971" y="2324100"/>
                </a:cubicBezTo>
                <a:lnTo>
                  <a:pt x="387358" y="2324100"/>
                </a:lnTo>
                <a:cubicBezTo>
                  <a:pt x="173426" y="2324100"/>
                  <a:pt x="0" y="2150674"/>
                  <a:pt x="0" y="1936742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5558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2D15D5-E8CA-D788-6442-1C8B0857D2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0463" y="2139696"/>
            <a:ext cx="4160044" cy="1887536"/>
          </a:xfrm>
          <a:custGeom>
            <a:avLst/>
            <a:gdLst>
              <a:gd name="connsiteX0" fmla="*/ 314596 w 4160044"/>
              <a:gd name="connsiteY0" fmla="*/ 0 h 1887536"/>
              <a:gd name="connsiteX1" fmla="*/ 3845448 w 4160044"/>
              <a:gd name="connsiteY1" fmla="*/ 0 h 1887536"/>
              <a:gd name="connsiteX2" fmla="*/ 4160044 w 4160044"/>
              <a:gd name="connsiteY2" fmla="*/ 314596 h 1887536"/>
              <a:gd name="connsiteX3" fmla="*/ 4160044 w 4160044"/>
              <a:gd name="connsiteY3" fmla="*/ 1572940 h 1887536"/>
              <a:gd name="connsiteX4" fmla="*/ 3845448 w 4160044"/>
              <a:gd name="connsiteY4" fmla="*/ 1887536 h 1887536"/>
              <a:gd name="connsiteX5" fmla="*/ 314596 w 4160044"/>
              <a:gd name="connsiteY5" fmla="*/ 1887536 h 1887536"/>
              <a:gd name="connsiteX6" fmla="*/ 0 w 4160044"/>
              <a:gd name="connsiteY6" fmla="*/ 1572940 h 1887536"/>
              <a:gd name="connsiteX7" fmla="*/ 0 w 4160044"/>
              <a:gd name="connsiteY7" fmla="*/ 314596 h 1887536"/>
              <a:gd name="connsiteX8" fmla="*/ 314596 w 4160044"/>
              <a:gd name="connsiteY8" fmla="*/ 0 h 188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0044" h="1887536">
                <a:moveTo>
                  <a:pt x="314596" y="0"/>
                </a:moveTo>
                <a:lnTo>
                  <a:pt x="3845448" y="0"/>
                </a:lnTo>
                <a:cubicBezTo>
                  <a:pt x="4019195" y="0"/>
                  <a:pt x="4160044" y="140849"/>
                  <a:pt x="4160044" y="314596"/>
                </a:cubicBezTo>
                <a:lnTo>
                  <a:pt x="4160044" y="1572940"/>
                </a:lnTo>
                <a:cubicBezTo>
                  <a:pt x="4160044" y="1746687"/>
                  <a:pt x="4019195" y="1887536"/>
                  <a:pt x="3845448" y="1887536"/>
                </a:cubicBezTo>
                <a:lnTo>
                  <a:pt x="314596" y="1887536"/>
                </a:lnTo>
                <a:cubicBezTo>
                  <a:pt x="140849" y="1887536"/>
                  <a:pt x="0" y="1746687"/>
                  <a:pt x="0" y="1572940"/>
                </a:cubicBezTo>
                <a:lnTo>
                  <a:pt x="0" y="314596"/>
                </a:lnTo>
                <a:cubicBezTo>
                  <a:pt x="0" y="140849"/>
                  <a:pt x="140849" y="0"/>
                  <a:pt x="31459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6626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AAC6F3-676B-B444-5091-1E2BA38AC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9D7B45-8982-2B88-F2B4-A10F82948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5A7AF-2567-CDAB-8103-729A6C956D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A24F7-1105-4531-82C2-B963DF53C7D9}" type="datetimeFigureOut">
              <a:rPr lang="en-ID" smtClean="0"/>
              <a:t>21/02/2023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BA1FA-FC9E-8621-3D8B-97E5BDDB93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B5C66-5800-D90A-A096-AF0C792CC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91B71-AF4B-4F2A-9030-3878A139F57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33300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78" r:id="rId4"/>
    <p:sldLayoutId id="2147483677" r:id="rId5"/>
    <p:sldLayoutId id="2147483676" r:id="rId6"/>
    <p:sldLayoutId id="2147483675" r:id="rId7"/>
    <p:sldLayoutId id="2147483674" r:id="rId8"/>
    <p:sldLayoutId id="2147483673" r:id="rId9"/>
    <p:sldLayoutId id="2147483672" r:id="rId10"/>
    <p:sldLayoutId id="2147483670" r:id="rId11"/>
    <p:sldLayoutId id="2147483669" r:id="rId12"/>
    <p:sldLayoutId id="2147483668" r:id="rId13"/>
    <p:sldLayoutId id="2147483666" r:id="rId14"/>
    <p:sldLayoutId id="2147483664" r:id="rId15"/>
    <p:sldLayoutId id="2147483663" r:id="rId16"/>
    <p:sldLayoutId id="2147483662" r:id="rId17"/>
    <p:sldLayoutId id="2147483661" r:id="rId18"/>
    <p:sldLayoutId id="2147483660" r:id="rId19"/>
    <p:sldLayoutId id="2147483659" r:id="rId20"/>
    <p:sldLayoutId id="2147483671" r:id="rId21"/>
    <p:sldLayoutId id="2147483667" r:id="rId22"/>
    <p:sldLayoutId id="2147483658" r:id="rId23"/>
    <p:sldLayoutId id="2147483657" r:id="rId24"/>
    <p:sldLayoutId id="2147483665" r:id="rId25"/>
    <p:sldLayoutId id="2147483656" r:id="rId26"/>
    <p:sldLayoutId id="214748365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F15440B-04EB-6552-7763-1B1100906D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87C47E-AC5F-717B-A13B-2C0696EAB8F4}"/>
              </a:ext>
            </a:extLst>
          </p:cNvPr>
          <p:cNvSpPr/>
          <p:nvPr/>
        </p:nvSpPr>
        <p:spPr>
          <a:xfrm>
            <a:off x="0" y="-2832"/>
            <a:ext cx="12192000" cy="6857142"/>
          </a:xfrm>
          <a:prstGeom prst="rect">
            <a:avLst/>
          </a:prstGeom>
          <a:gradFill flip="none" rotWithShape="1">
            <a:gsLst>
              <a:gs pos="0">
                <a:srgbClr val="00378C"/>
              </a:gs>
              <a:gs pos="100000">
                <a:srgbClr val="5D8DF0">
                  <a:alpha val="92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41CC7-4025-ABD4-1E2D-1CD733F6BD94}"/>
              </a:ext>
            </a:extLst>
          </p:cNvPr>
          <p:cNvSpPr txBox="1"/>
          <p:nvPr/>
        </p:nvSpPr>
        <p:spPr>
          <a:xfrm>
            <a:off x="528580" y="2505842"/>
            <a:ext cx="54040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BUSINESS STRATEGY</a:t>
            </a:r>
            <a:endParaRPr lang="en-ID" sz="40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BF8E4-6A2E-F5B2-DF39-398F9B7DEC6F}"/>
              </a:ext>
            </a:extLst>
          </p:cNvPr>
          <p:cNvSpPr txBox="1"/>
          <p:nvPr/>
        </p:nvSpPr>
        <p:spPr>
          <a:xfrm>
            <a:off x="528580" y="3241073"/>
            <a:ext cx="5933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 Strategy &amp; Business Growth Plan Presentation</a:t>
            </a:r>
            <a:endParaRPr lang="en-ID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D4D76D-B50C-38DA-5B21-DB4F1F7FC88D}"/>
              </a:ext>
            </a:extLst>
          </p:cNvPr>
          <p:cNvSpPr txBox="1"/>
          <p:nvPr/>
        </p:nvSpPr>
        <p:spPr>
          <a:xfrm>
            <a:off x="600674" y="5458727"/>
            <a:ext cx="1228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to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75C0ED-E2CF-01F2-8C80-F333A4AF1D61}"/>
              </a:ext>
            </a:extLst>
          </p:cNvPr>
          <p:cNvSpPr txBox="1"/>
          <p:nvPr/>
        </p:nvSpPr>
        <p:spPr>
          <a:xfrm>
            <a:off x="600674" y="5754547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601533-6A09-5540-462C-7CFB2E45FA95}"/>
              </a:ext>
            </a:extLst>
          </p:cNvPr>
          <p:cNvSpPr txBox="1"/>
          <p:nvPr/>
        </p:nvSpPr>
        <p:spPr>
          <a:xfrm>
            <a:off x="2665712" y="5439906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Prepared by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A9055D-2C1F-9601-4287-6A2682187C5B}"/>
              </a:ext>
            </a:extLst>
          </p:cNvPr>
          <p:cNvSpPr txBox="1"/>
          <p:nvPr/>
        </p:nvSpPr>
        <p:spPr>
          <a:xfrm>
            <a:off x="2665712" y="5735726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Agency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1C69D1-155D-14A4-C38D-103BA4C25DE4}"/>
              </a:ext>
            </a:extLst>
          </p:cNvPr>
          <p:cNvSpPr txBox="1"/>
          <p:nvPr/>
        </p:nvSpPr>
        <p:spPr>
          <a:xfrm>
            <a:off x="4592892" y="5439906"/>
            <a:ext cx="1435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date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86D465-8AEB-14F4-E76E-2536F6A36A55}"/>
              </a:ext>
            </a:extLst>
          </p:cNvPr>
          <p:cNvSpPr txBox="1"/>
          <p:nvPr/>
        </p:nvSpPr>
        <p:spPr>
          <a:xfrm>
            <a:off x="4592892" y="5735726"/>
            <a:ext cx="973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January, 21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AE7E8D-694B-3921-5B6D-D4CCCEB9EEDF}"/>
              </a:ext>
            </a:extLst>
          </p:cNvPr>
          <p:cNvSpPr txBox="1"/>
          <p:nvPr/>
        </p:nvSpPr>
        <p:spPr>
          <a:xfrm>
            <a:off x="9655003" y="5616047"/>
            <a:ext cx="1856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www.agency-name.co</a:t>
            </a:r>
            <a:endParaRPr lang="en-ID" sz="12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D8C2B9-17B4-39AE-6C3B-CA5A3627C3A0}"/>
              </a:ext>
            </a:extLst>
          </p:cNvPr>
          <p:cNvSpPr txBox="1"/>
          <p:nvPr/>
        </p:nvSpPr>
        <p:spPr>
          <a:xfrm>
            <a:off x="611659" y="254131"/>
            <a:ext cx="1673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Confidential Document</a:t>
            </a:r>
            <a:endParaRPr lang="en-ID" sz="10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E9AD1C7-5DA3-C822-7859-C86002CED41E}"/>
              </a:ext>
            </a:extLst>
          </p:cNvPr>
          <p:cNvSpPr/>
          <p:nvPr/>
        </p:nvSpPr>
        <p:spPr>
          <a:xfrm rot="10800000">
            <a:off x="693970" y="-2"/>
            <a:ext cx="1511559" cy="209484"/>
          </a:xfrm>
          <a:prstGeom prst="round2SameRect">
            <a:avLst>
              <a:gd name="adj1" fmla="val 26341"/>
              <a:gd name="adj2" fmla="val 0"/>
            </a:avLst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11872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0727E89-FB37-5473-D2BB-B4C6EDA24E61}"/>
              </a:ext>
            </a:extLst>
          </p:cNvPr>
          <p:cNvSpPr txBox="1"/>
          <p:nvPr/>
        </p:nvSpPr>
        <p:spPr>
          <a:xfrm>
            <a:off x="1787616" y="1187612"/>
            <a:ext cx="3076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 We Do</a:t>
            </a:r>
            <a:endParaRPr lang="en-ID" sz="36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78FB0-13D4-2086-48CA-43BB99A34C8C}"/>
              </a:ext>
            </a:extLst>
          </p:cNvPr>
          <p:cNvSpPr txBox="1"/>
          <p:nvPr/>
        </p:nvSpPr>
        <p:spPr>
          <a:xfrm>
            <a:off x="1787616" y="82764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96DECA-7F45-7319-46AB-D1EE78FBDAF1}"/>
              </a:ext>
            </a:extLst>
          </p:cNvPr>
          <p:cNvSpPr txBox="1"/>
          <p:nvPr/>
        </p:nvSpPr>
        <p:spPr>
          <a:xfrm>
            <a:off x="396145" y="5024057"/>
            <a:ext cx="4848955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framework, taking seamless key performance indicators offline to maximise the long tail. 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D36995-5A68-6812-9483-7F7BE1C308BD}"/>
              </a:ext>
            </a:extLst>
          </p:cNvPr>
          <p:cNvSpPr txBox="1"/>
          <p:nvPr/>
        </p:nvSpPr>
        <p:spPr>
          <a:xfrm>
            <a:off x="7327902" y="1265450"/>
            <a:ext cx="218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Content Strategy</a:t>
            </a:r>
            <a:endParaRPr lang="en-ID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E4D375-CB33-0386-1A80-517B9BA0120E}"/>
              </a:ext>
            </a:extLst>
          </p:cNvPr>
          <p:cNvSpPr txBox="1"/>
          <p:nvPr/>
        </p:nvSpPr>
        <p:spPr>
          <a:xfrm>
            <a:off x="7327902" y="1693050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195DDD-441C-92B8-AB07-1EE6CBEBCA12}"/>
              </a:ext>
            </a:extLst>
          </p:cNvPr>
          <p:cNvSpPr txBox="1"/>
          <p:nvPr/>
        </p:nvSpPr>
        <p:spPr>
          <a:xfrm>
            <a:off x="6721646" y="1241159"/>
            <a:ext cx="606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A5E89C-4FBB-F625-D56B-7EB8E95081CD}"/>
              </a:ext>
            </a:extLst>
          </p:cNvPr>
          <p:cNvSpPr txBox="1"/>
          <p:nvPr/>
        </p:nvSpPr>
        <p:spPr>
          <a:xfrm>
            <a:off x="7327902" y="2564363"/>
            <a:ext cx="2451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Marketing Growth</a:t>
            </a:r>
            <a:endParaRPr lang="en-ID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C87A30-48A5-81C6-E012-F34940EE9EF0}"/>
              </a:ext>
            </a:extLst>
          </p:cNvPr>
          <p:cNvSpPr txBox="1"/>
          <p:nvPr/>
        </p:nvSpPr>
        <p:spPr>
          <a:xfrm>
            <a:off x="7327902" y="2991963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99BA76-7767-832E-8920-7D2ABABD4EFB}"/>
              </a:ext>
            </a:extLst>
          </p:cNvPr>
          <p:cNvSpPr txBox="1"/>
          <p:nvPr/>
        </p:nvSpPr>
        <p:spPr>
          <a:xfrm>
            <a:off x="6641497" y="2475390"/>
            <a:ext cx="686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912195-D47A-0F10-0CC2-E5C49F44112B}"/>
              </a:ext>
            </a:extLst>
          </p:cNvPr>
          <p:cNvSpPr txBox="1"/>
          <p:nvPr/>
        </p:nvSpPr>
        <p:spPr>
          <a:xfrm>
            <a:off x="7327902" y="3863276"/>
            <a:ext cx="218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Strategy</a:t>
            </a:r>
            <a:endParaRPr lang="en-ID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464982-6E9E-FB80-8385-DCAEA307B944}"/>
              </a:ext>
            </a:extLst>
          </p:cNvPr>
          <p:cNvSpPr txBox="1"/>
          <p:nvPr/>
        </p:nvSpPr>
        <p:spPr>
          <a:xfrm>
            <a:off x="7327902" y="4290876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2434E43-C5B8-A0AD-BD12-0D6C8622558D}"/>
              </a:ext>
            </a:extLst>
          </p:cNvPr>
          <p:cNvSpPr txBox="1"/>
          <p:nvPr/>
        </p:nvSpPr>
        <p:spPr>
          <a:xfrm>
            <a:off x="6627069" y="3774303"/>
            <a:ext cx="700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A4B3EA-C53D-901D-557C-1ED9738F463B}"/>
              </a:ext>
            </a:extLst>
          </p:cNvPr>
          <p:cNvSpPr txBox="1"/>
          <p:nvPr/>
        </p:nvSpPr>
        <p:spPr>
          <a:xfrm>
            <a:off x="7327902" y="5162189"/>
            <a:ext cx="218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Social Monitoring</a:t>
            </a:r>
            <a:endParaRPr lang="en-ID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3F292D-4F51-6AEC-AE6B-ACF06CE45FE8}"/>
              </a:ext>
            </a:extLst>
          </p:cNvPr>
          <p:cNvSpPr txBox="1"/>
          <p:nvPr/>
        </p:nvSpPr>
        <p:spPr>
          <a:xfrm>
            <a:off x="7327902" y="5589789"/>
            <a:ext cx="431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81F1EC5-4FA1-AB60-EB40-9467408A4C7F}"/>
              </a:ext>
            </a:extLst>
          </p:cNvPr>
          <p:cNvSpPr txBox="1"/>
          <p:nvPr/>
        </p:nvSpPr>
        <p:spPr>
          <a:xfrm>
            <a:off x="6612589" y="5073216"/>
            <a:ext cx="729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04</a:t>
            </a:r>
            <a:endParaRPr lang="en-ID" sz="3200" b="1">
              <a:solidFill>
                <a:srgbClr val="ADB5B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76F2CD-CA06-FB92-6C24-5467FA66CE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279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824956-BF77-C579-4346-B35015FB452B}"/>
              </a:ext>
            </a:extLst>
          </p:cNvPr>
          <p:cNvSpPr txBox="1"/>
          <p:nvPr/>
        </p:nvSpPr>
        <p:spPr>
          <a:xfrm>
            <a:off x="574364" y="2447078"/>
            <a:ext cx="3984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Current Situation</a:t>
            </a:r>
            <a:endParaRPr lang="en-ID" sz="28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1399A5-C322-C149-D1A9-A975884734D4}"/>
              </a:ext>
            </a:extLst>
          </p:cNvPr>
          <p:cNvSpPr txBox="1"/>
          <p:nvPr/>
        </p:nvSpPr>
        <p:spPr>
          <a:xfrm>
            <a:off x="574363" y="208710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B05DEC-EF93-7274-0B46-8581EFBD4361}"/>
              </a:ext>
            </a:extLst>
          </p:cNvPr>
          <p:cNvSpPr txBox="1"/>
          <p:nvPr/>
        </p:nvSpPr>
        <p:spPr>
          <a:xfrm>
            <a:off x="552049" y="3999670"/>
            <a:ext cx="3392420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 sandwich before you walk back 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4E1677-D809-7FE6-B7A6-381076E64E73}"/>
              </a:ext>
            </a:extLst>
          </p:cNvPr>
          <p:cNvSpPr txBox="1"/>
          <p:nvPr/>
        </p:nvSpPr>
        <p:spPr>
          <a:xfrm>
            <a:off x="556334" y="3132868"/>
            <a:ext cx="3663942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practitioner experts. 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FE77AA-03FB-2011-AB34-55D52148A2B9}"/>
              </a:ext>
            </a:extLst>
          </p:cNvPr>
          <p:cNvSpPr txBox="1"/>
          <p:nvPr/>
        </p:nvSpPr>
        <p:spPr>
          <a:xfrm>
            <a:off x="4898392" y="4569817"/>
            <a:ext cx="1965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Awareness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E2CF3A-B481-BAC1-6FEF-8ECE3C66FE43}"/>
              </a:ext>
            </a:extLst>
          </p:cNvPr>
          <p:cNvSpPr txBox="1"/>
          <p:nvPr/>
        </p:nvSpPr>
        <p:spPr>
          <a:xfrm>
            <a:off x="4898392" y="4169828"/>
            <a:ext cx="83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ID" sz="20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C41EBC-EBF3-4CFD-2772-AC02D039D651}"/>
              </a:ext>
            </a:extLst>
          </p:cNvPr>
          <p:cNvSpPr txBox="1"/>
          <p:nvPr/>
        </p:nvSpPr>
        <p:spPr>
          <a:xfrm>
            <a:off x="4898392" y="4852151"/>
            <a:ext cx="1991258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83A041-BDAE-AA47-B5FB-65E5572B1D6A}"/>
              </a:ext>
            </a:extLst>
          </p:cNvPr>
          <p:cNvSpPr txBox="1"/>
          <p:nvPr/>
        </p:nvSpPr>
        <p:spPr>
          <a:xfrm>
            <a:off x="7185220" y="4569817"/>
            <a:ext cx="1965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Revenue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050B3A-DD48-F0D5-C4FC-39F54033169C}"/>
              </a:ext>
            </a:extLst>
          </p:cNvPr>
          <p:cNvSpPr txBox="1"/>
          <p:nvPr/>
        </p:nvSpPr>
        <p:spPr>
          <a:xfrm>
            <a:off x="7185220" y="4169828"/>
            <a:ext cx="83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35%</a:t>
            </a:r>
            <a:endParaRPr lang="en-ID" sz="20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A8E3B0-0546-815A-2798-64F047F7E6C0}"/>
              </a:ext>
            </a:extLst>
          </p:cNvPr>
          <p:cNvSpPr txBox="1"/>
          <p:nvPr/>
        </p:nvSpPr>
        <p:spPr>
          <a:xfrm>
            <a:off x="7185220" y="4852151"/>
            <a:ext cx="1991258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87BCD5-09E7-2241-A5D2-3331BEB699D0}"/>
              </a:ext>
            </a:extLst>
          </p:cNvPr>
          <p:cNvSpPr txBox="1"/>
          <p:nvPr/>
        </p:nvSpPr>
        <p:spPr>
          <a:xfrm>
            <a:off x="9424567" y="4569817"/>
            <a:ext cx="1965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User Retention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D91A366-6639-CC47-7DED-57254ACBEF65}"/>
              </a:ext>
            </a:extLst>
          </p:cNvPr>
          <p:cNvSpPr txBox="1"/>
          <p:nvPr/>
        </p:nvSpPr>
        <p:spPr>
          <a:xfrm>
            <a:off x="9424567" y="4169828"/>
            <a:ext cx="83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45%</a:t>
            </a:r>
            <a:endParaRPr lang="en-ID" sz="20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ACB7C2-71EE-5A68-EAB8-B1D555C22ACD}"/>
              </a:ext>
            </a:extLst>
          </p:cNvPr>
          <p:cNvSpPr txBox="1"/>
          <p:nvPr/>
        </p:nvSpPr>
        <p:spPr>
          <a:xfrm>
            <a:off x="9424567" y="4852151"/>
            <a:ext cx="1991258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5640372-95B8-B4A4-580C-56F049B146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E0749A-D709-4388-4DD2-91F3EDD1A8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8423AC2-5DD8-3151-59C1-BD1F66EFCE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71235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D2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F7F442-2E00-F041-40F2-78345B6AA4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: Single Corner Rounded 6">
            <a:extLst>
              <a:ext uri="{FF2B5EF4-FFF2-40B4-BE49-F238E27FC236}">
                <a16:creationId xmlns:a16="http://schemas.microsoft.com/office/drawing/2014/main" id="{1C304E02-7FE6-B74C-D77C-E7E094C3AD89}"/>
              </a:ext>
            </a:extLst>
          </p:cNvPr>
          <p:cNvSpPr/>
          <p:nvPr/>
        </p:nvSpPr>
        <p:spPr>
          <a:xfrm>
            <a:off x="0" y="0"/>
            <a:ext cx="7640391" cy="6858000"/>
          </a:xfrm>
          <a:prstGeom prst="round1Rect">
            <a:avLst>
              <a:gd name="adj" fmla="val 47617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50ED23-4364-0FBE-B848-55E277AEAAE9}"/>
              </a:ext>
            </a:extLst>
          </p:cNvPr>
          <p:cNvSpPr txBox="1"/>
          <p:nvPr/>
        </p:nvSpPr>
        <p:spPr>
          <a:xfrm>
            <a:off x="469900" y="1432293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Current Condition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A8516-9167-BCD8-1448-5C259E4058F0}"/>
              </a:ext>
            </a:extLst>
          </p:cNvPr>
          <p:cNvSpPr txBox="1"/>
          <p:nvPr/>
        </p:nvSpPr>
        <p:spPr>
          <a:xfrm>
            <a:off x="469899" y="1072323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12C104-D215-4336-25C8-5B304A6D8A2E}"/>
              </a:ext>
            </a:extLst>
          </p:cNvPr>
          <p:cNvSpPr txBox="1"/>
          <p:nvPr/>
        </p:nvSpPr>
        <p:spPr>
          <a:xfrm>
            <a:off x="1222387" y="270949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2021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5D47AB-76CD-E923-336A-AA3A591EFB60}"/>
              </a:ext>
            </a:extLst>
          </p:cNvPr>
          <p:cNvSpPr txBox="1"/>
          <p:nvPr/>
        </p:nvSpPr>
        <p:spPr>
          <a:xfrm>
            <a:off x="1212094" y="3048047"/>
            <a:ext cx="26614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FF1A14-0B05-3E58-25B0-18CCFBF83137}"/>
              </a:ext>
            </a:extLst>
          </p:cNvPr>
          <p:cNvSpPr txBox="1"/>
          <p:nvPr/>
        </p:nvSpPr>
        <p:spPr>
          <a:xfrm>
            <a:off x="4509227" y="269430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2022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CECD95-45B5-962C-4052-B1648B7AB019}"/>
              </a:ext>
            </a:extLst>
          </p:cNvPr>
          <p:cNvSpPr txBox="1"/>
          <p:nvPr/>
        </p:nvSpPr>
        <p:spPr>
          <a:xfrm>
            <a:off x="4498934" y="3032857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0CC607-E53A-8CA0-09F6-673F2DA5D351}"/>
              </a:ext>
            </a:extLst>
          </p:cNvPr>
          <p:cNvSpPr txBox="1"/>
          <p:nvPr/>
        </p:nvSpPr>
        <p:spPr>
          <a:xfrm>
            <a:off x="1182774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2023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BD0925-1A0F-A591-E62C-3A3600E65EAE}"/>
              </a:ext>
            </a:extLst>
          </p:cNvPr>
          <p:cNvSpPr txBox="1"/>
          <p:nvPr/>
        </p:nvSpPr>
        <p:spPr>
          <a:xfrm>
            <a:off x="1172481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D34BAFE-552E-5644-3205-B0661B7CF6EB}"/>
              </a:ext>
            </a:extLst>
          </p:cNvPr>
          <p:cNvGrpSpPr/>
          <p:nvPr/>
        </p:nvGrpSpPr>
        <p:grpSpPr>
          <a:xfrm>
            <a:off x="623648" y="4087785"/>
            <a:ext cx="439721" cy="369601"/>
            <a:chOff x="5829300" y="3199732"/>
            <a:chExt cx="533400" cy="448342"/>
          </a:xfrm>
          <a:solidFill>
            <a:srgbClr val="5D8DF0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9052FD-C652-8B76-490D-7EC12C2902A7}"/>
                </a:ext>
              </a:extLst>
            </p:cNvPr>
            <p:cNvSpPr/>
            <p:nvPr/>
          </p:nvSpPr>
          <p:spPr>
            <a:xfrm>
              <a:off x="5829300" y="3199732"/>
              <a:ext cx="533400" cy="448342"/>
            </a:xfrm>
            <a:custGeom>
              <a:avLst/>
              <a:gdLst>
                <a:gd name="connsiteX0" fmla="*/ 461963 w 533400"/>
                <a:gd name="connsiteY0" fmla="*/ 29243 h 448342"/>
                <a:gd name="connsiteX1" fmla="*/ 390525 w 533400"/>
                <a:gd name="connsiteY1" fmla="*/ 100680 h 448342"/>
                <a:gd name="connsiteX2" fmla="*/ 390525 w 533400"/>
                <a:gd name="connsiteY2" fmla="*/ 134018 h 448342"/>
                <a:gd name="connsiteX3" fmla="*/ 265271 w 533400"/>
                <a:gd name="connsiteY3" fmla="*/ 134018 h 448342"/>
                <a:gd name="connsiteX4" fmla="*/ 152400 w 533400"/>
                <a:gd name="connsiteY4" fmla="*/ 20480 h 448342"/>
                <a:gd name="connsiteX5" fmla="*/ 123825 w 533400"/>
                <a:gd name="connsiteY5" fmla="*/ 3239 h 448342"/>
                <a:gd name="connsiteX6" fmla="*/ 58007 w 533400"/>
                <a:gd name="connsiteY6" fmla="*/ 20480 h 448342"/>
                <a:gd name="connsiteX7" fmla="*/ 40672 w 533400"/>
                <a:gd name="connsiteY7" fmla="*/ 86393 h 448342"/>
                <a:gd name="connsiteX8" fmla="*/ 57912 w 533400"/>
                <a:gd name="connsiteY8" fmla="*/ 114968 h 448342"/>
                <a:gd name="connsiteX9" fmla="*/ 76962 w 533400"/>
                <a:gd name="connsiteY9" fmla="*/ 134018 h 448342"/>
                <a:gd name="connsiteX10" fmla="*/ 67913 w 533400"/>
                <a:gd name="connsiteY10" fmla="*/ 134018 h 448342"/>
                <a:gd name="connsiteX11" fmla="*/ 0 w 533400"/>
                <a:gd name="connsiteY11" fmla="*/ 202217 h 448342"/>
                <a:gd name="connsiteX12" fmla="*/ 0 w 533400"/>
                <a:gd name="connsiteY12" fmla="*/ 380144 h 448342"/>
                <a:gd name="connsiteX13" fmla="*/ 68199 w 533400"/>
                <a:gd name="connsiteY13" fmla="*/ 448343 h 448342"/>
                <a:gd name="connsiteX14" fmla="*/ 457200 w 533400"/>
                <a:gd name="connsiteY14" fmla="*/ 448343 h 448342"/>
                <a:gd name="connsiteX15" fmla="*/ 459581 w 533400"/>
                <a:gd name="connsiteY15" fmla="*/ 448343 h 448342"/>
                <a:gd name="connsiteX16" fmla="*/ 461963 w 533400"/>
                <a:gd name="connsiteY16" fmla="*/ 448343 h 448342"/>
                <a:gd name="connsiteX17" fmla="*/ 533400 w 533400"/>
                <a:gd name="connsiteY17" fmla="*/ 376905 h 448342"/>
                <a:gd name="connsiteX18" fmla="*/ 533400 w 533400"/>
                <a:gd name="connsiteY18" fmla="*/ 100680 h 448342"/>
                <a:gd name="connsiteX19" fmla="*/ 461963 w 533400"/>
                <a:gd name="connsiteY19" fmla="*/ 29243 h 448342"/>
                <a:gd name="connsiteX20" fmla="*/ 428625 w 533400"/>
                <a:gd name="connsiteY20" fmla="*/ 100680 h 448342"/>
                <a:gd name="connsiteX21" fmla="*/ 461963 w 533400"/>
                <a:gd name="connsiteY21" fmla="*/ 67343 h 448342"/>
                <a:gd name="connsiteX22" fmla="*/ 495300 w 533400"/>
                <a:gd name="connsiteY22" fmla="*/ 100680 h 448342"/>
                <a:gd name="connsiteX23" fmla="*/ 495300 w 533400"/>
                <a:gd name="connsiteY23" fmla="*/ 313754 h 448342"/>
                <a:gd name="connsiteX24" fmla="*/ 428625 w 533400"/>
                <a:gd name="connsiteY24" fmla="*/ 313754 h 448342"/>
                <a:gd name="connsiteX25" fmla="*/ 247650 w 533400"/>
                <a:gd name="connsiteY25" fmla="*/ 170498 h 448342"/>
                <a:gd name="connsiteX26" fmla="*/ 247650 w 533400"/>
                <a:gd name="connsiteY26" fmla="*/ 210218 h 448342"/>
                <a:gd name="connsiteX27" fmla="*/ 207931 w 533400"/>
                <a:gd name="connsiteY27" fmla="*/ 210218 h 448342"/>
                <a:gd name="connsiteX28" fmla="*/ 195739 w 533400"/>
                <a:gd name="connsiteY28" fmla="*/ 198026 h 448342"/>
                <a:gd name="connsiteX29" fmla="*/ 235553 w 533400"/>
                <a:gd name="connsiteY29" fmla="*/ 158211 h 448342"/>
                <a:gd name="connsiteX30" fmla="*/ 84868 w 533400"/>
                <a:gd name="connsiteY30" fmla="*/ 47435 h 448342"/>
                <a:gd name="connsiteX31" fmla="*/ 122483 w 533400"/>
                <a:gd name="connsiteY31" fmla="*/ 44664 h 448342"/>
                <a:gd name="connsiteX32" fmla="*/ 125254 w 533400"/>
                <a:gd name="connsiteY32" fmla="*/ 47435 h 448342"/>
                <a:gd name="connsiteX33" fmla="*/ 208693 w 533400"/>
                <a:gd name="connsiteY33" fmla="*/ 131255 h 448342"/>
                <a:gd name="connsiteX34" fmla="*/ 168688 w 533400"/>
                <a:gd name="connsiteY34" fmla="*/ 171260 h 448342"/>
                <a:gd name="connsiteX35" fmla="*/ 84868 w 533400"/>
                <a:gd name="connsiteY35" fmla="*/ 87917 h 448342"/>
                <a:gd name="connsiteX36" fmla="*/ 76867 w 533400"/>
                <a:gd name="connsiteY36" fmla="*/ 74296 h 448342"/>
                <a:gd name="connsiteX37" fmla="*/ 84868 w 533400"/>
                <a:gd name="connsiteY37" fmla="*/ 47435 h 448342"/>
                <a:gd name="connsiteX38" fmla="*/ 461963 w 533400"/>
                <a:gd name="connsiteY38" fmla="*/ 410243 h 448342"/>
                <a:gd name="connsiteX39" fmla="*/ 459581 w 533400"/>
                <a:gd name="connsiteY39" fmla="*/ 410243 h 448342"/>
                <a:gd name="connsiteX40" fmla="*/ 457200 w 533400"/>
                <a:gd name="connsiteY40" fmla="*/ 410243 h 448342"/>
                <a:gd name="connsiteX41" fmla="*/ 68199 w 533400"/>
                <a:gd name="connsiteY41" fmla="*/ 410243 h 448342"/>
                <a:gd name="connsiteX42" fmla="*/ 38100 w 533400"/>
                <a:gd name="connsiteY42" fmla="*/ 380144 h 448342"/>
                <a:gd name="connsiteX43" fmla="*/ 38100 w 533400"/>
                <a:gd name="connsiteY43" fmla="*/ 202217 h 448342"/>
                <a:gd name="connsiteX44" fmla="*/ 68199 w 533400"/>
                <a:gd name="connsiteY44" fmla="*/ 172118 h 448342"/>
                <a:gd name="connsiteX45" fmla="*/ 115824 w 533400"/>
                <a:gd name="connsiteY45" fmla="*/ 172118 h 448342"/>
                <a:gd name="connsiteX46" fmla="*/ 186976 w 533400"/>
                <a:gd name="connsiteY46" fmla="*/ 242888 h 448342"/>
                <a:gd name="connsiteX47" fmla="*/ 200025 w 533400"/>
                <a:gd name="connsiteY47" fmla="*/ 248318 h 448342"/>
                <a:gd name="connsiteX48" fmla="*/ 266700 w 533400"/>
                <a:gd name="connsiteY48" fmla="*/ 248318 h 448342"/>
                <a:gd name="connsiteX49" fmla="*/ 285750 w 533400"/>
                <a:gd name="connsiteY49" fmla="*/ 229268 h 448342"/>
                <a:gd name="connsiteX50" fmla="*/ 285750 w 533400"/>
                <a:gd name="connsiteY50" fmla="*/ 172118 h 448342"/>
                <a:gd name="connsiteX51" fmla="*/ 390525 w 533400"/>
                <a:gd name="connsiteY51" fmla="*/ 172118 h 448342"/>
                <a:gd name="connsiteX52" fmla="*/ 390525 w 533400"/>
                <a:gd name="connsiteY52" fmla="*/ 376905 h 448342"/>
                <a:gd name="connsiteX53" fmla="*/ 409575 w 533400"/>
                <a:gd name="connsiteY53" fmla="*/ 395955 h 448342"/>
                <a:gd name="connsiteX54" fmla="*/ 428625 w 533400"/>
                <a:gd name="connsiteY54" fmla="*/ 376905 h 448342"/>
                <a:gd name="connsiteX55" fmla="*/ 461963 w 533400"/>
                <a:gd name="connsiteY55" fmla="*/ 343568 h 448342"/>
                <a:gd name="connsiteX56" fmla="*/ 495300 w 533400"/>
                <a:gd name="connsiteY56" fmla="*/ 376905 h 448342"/>
                <a:gd name="connsiteX57" fmla="*/ 461963 w 533400"/>
                <a:gd name="connsiteY57" fmla="*/ 410243 h 448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33400" h="448342">
                  <a:moveTo>
                    <a:pt x="461963" y="29243"/>
                  </a:moveTo>
                  <a:cubicBezTo>
                    <a:pt x="422530" y="29295"/>
                    <a:pt x="390577" y="61247"/>
                    <a:pt x="390525" y="100680"/>
                  </a:cubicBezTo>
                  <a:lnTo>
                    <a:pt x="390525" y="134018"/>
                  </a:lnTo>
                  <a:lnTo>
                    <a:pt x="265271" y="134018"/>
                  </a:lnTo>
                  <a:lnTo>
                    <a:pt x="152400" y="20480"/>
                  </a:lnTo>
                  <a:cubicBezTo>
                    <a:pt x="144225" y="12746"/>
                    <a:pt x="134479" y="6866"/>
                    <a:pt x="123825" y="3239"/>
                  </a:cubicBezTo>
                  <a:cubicBezTo>
                    <a:pt x="100411" y="-4638"/>
                    <a:pt x="74553" y="2135"/>
                    <a:pt x="58007" y="20480"/>
                  </a:cubicBezTo>
                  <a:cubicBezTo>
                    <a:pt x="39590" y="37021"/>
                    <a:pt x="32775" y="62931"/>
                    <a:pt x="40672" y="86393"/>
                  </a:cubicBezTo>
                  <a:cubicBezTo>
                    <a:pt x="44298" y="97046"/>
                    <a:pt x="50178" y="106792"/>
                    <a:pt x="57912" y="114968"/>
                  </a:cubicBezTo>
                  <a:lnTo>
                    <a:pt x="76962" y="134018"/>
                  </a:lnTo>
                  <a:lnTo>
                    <a:pt x="67913" y="134018"/>
                  </a:lnTo>
                  <a:cubicBezTo>
                    <a:pt x="30381" y="134227"/>
                    <a:pt x="52" y="164684"/>
                    <a:pt x="0" y="202217"/>
                  </a:cubicBezTo>
                  <a:lnTo>
                    <a:pt x="0" y="380144"/>
                  </a:lnTo>
                  <a:cubicBezTo>
                    <a:pt x="52" y="417787"/>
                    <a:pt x="30555" y="448290"/>
                    <a:pt x="68199" y="448343"/>
                  </a:cubicBezTo>
                  <a:lnTo>
                    <a:pt x="457200" y="448343"/>
                  </a:lnTo>
                  <a:lnTo>
                    <a:pt x="459581" y="448343"/>
                  </a:lnTo>
                  <a:lnTo>
                    <a:pt x="461963" y="448343"/>
                  </a:lnTo>
                  <a:cubicBezTo>
                    <a:pt x="501395" y="448290"/>
                    <a:pt x="533348" y="416338"/>
                    <a:pt x="533400" y="376905"/>
                  </a:cubicBezTo>
                  <a:lnTo>
                    <a:pt x="533400" y="100680"/>
                  </a:lnTo>
                  <a:cubicBezTo>
                    <a:pt x="533348" y="61247"/>
                    <a:pt x="501395" y="29295"/>
                    <a:pt x="461963" y="29243"/>
                  </a:cubicBezTo>
                  <a:close/>
                  <a:moveTo>
                    <a:pt x="428625" y="100680"/>
                  </a:moveTo>
                  <a:cubicBezTo>
                    <a:pt x="428625" y="82268"/>
                    <a:pt x="443551" y="67343"/>
                    <a:pt x="461963" y="67343"/>
                  </a:cubicBezTo>
                  <a:cubicBezTo>
                    <a:pt x="480374" y="67343"/>
                    <a:pt x="495300" y="82268"/>
                    <a:pt x="495300" y="100680"/>
                  </a:cubicBezTo>
                  <a:lnTo>
                    <a:pt x="495300" y="313754"/>
                  </a:lnTo>
                  <a:cubicBezTo>
                    <a:pt x="474446" y="302713"/>
                    <a:pt x="449479" y="302713"/>
                    <a:pt x="428625" y="313754"/>
                  </a:cubicBezTo>
                  <a:close/>
                  <a:moveTo>
                    <a:pt x="247650" y="170498"/>
                  </a:moveTo>
                  <a:lnTo>
                    <a:pt x="247650" y="210218"/>
                  </a:lnTo>
                  <a:lnTo>
                    <a:pt x="207931" y="210218"/>
                  </a:lnTo>
                  <a:lnTo>
                    <a:pt x="195739" y="198026"/>
                  </a:lnTo>
                  <a:lnTo>
                    <a:pt x="235553" y="158211"/>
                  </a:lnTo>
                  <a:close/>
                  <a:moveTo>
                    <a:pt x="84868" y="47435"/>
                  </a:moveTo>
                  <a:cubicBezTo>
                    <a:pt x="94490" y="36283"/>
                    <a:pt x="111331" y="35042"/>
                    <a:pt x="122483" y="44664"/>
                  </a:cubicBezTo>
                  <a:cubicBezTo>
                    <a:pt x="123474" y="45519"/>
                    <a:pt x="124399" y="46445"/>
                    <a:pt x="125254" y="47435"/>
                  </a:cubicBezTo>
                  <a:lnTo>
                    <a:pt x="208693" y="131255"/>
                  </a:lnTo>
                  <a:lnTo>
                    <a:pt x="168688" y="171260"/>
                  </a:lnTo>
                  <a:lnTo>
                    <a:pt x="84868" y="87917"/>
                  </a:lnTo>
                  <a:cubicBezTo>
                    <a:pt x="81343" y="83939"/>
                    <a:pt x="78625" y="79313"/>
                    <a:pt x="76867" y="74296"/>
                  </a:cubicBezTo>
                  <a:cubicBezTo>
                    <a:pt x="73548" y="64552"/>
                    <a:pt x="76758" y="53775"/>
                    <a:pt x="84868" y="47435"/>
                  </a:cubicBezTo>
                  <a:close/>
                  <a:moveTo>
                    <a:pt x="461963" y="410243"/>
                  </a:moveTo>
                  <a:lnTo>
                    <a:pt x="459581" y="410243"/>
                  </a:lnTo>
                  <a:lnTo>
                    <a:pt x="457200" y="410243"/>
                  </a:lnTo>
                  <a:lnTo>
                    <a:pt x="68199" y="410243"/>
                  </a:lnTo>
                  <a:cubicBezTo>
                    <a:pt x="51597" y="410190"/>
                    <a:pt x="38152" y="396745"/>
                    <a:pt x="38100" y="380144"/>
                  </a:cubicBezTo>
                  <a:lnTo>
                    <a:pt x="38100" y="202217"/>
                  </a:lnTo>
                  <a:cubicBezTo>
                    <a:pt x="38152" y="185615"/>
                    <a:pt x="51597" y="172170"/>
                    <a:pt x="68199" y="172118"/>
                  </a:cubicBezTo>
                  <a:lnTo>
                    <a:pt x="115824" y="172118"/>
                  </a:lnTo>
                  <a:lnTo>
                    <a:pt x="186976" y="242888"/>
                  </a:lnTo>
                  <a:cubicBezTo>
                    <a:pt x="190469" y="246304"/>
                    <a:pt x="195140" y="248248"/>
                    <a:pt x="200025" y="248318"/>
                  </a:cubicBezTo>
                  <a:lnTo>
                    <a:pt x="266700" y="248318"/>
                  </a:lnTo>
                  <a:cubicBezTo>
                    <a:pt x="277221" y="248318"/>
                    <a:pt x="285750" y="239789"/>
                    <a:pt x="285750" y="229268"/>
                  </a:cubicBezTo>
                  <a:lnTo>
                    <a:pt x="285750" y="172118"/>
                  </a:lnTo>
                  <a:lnTo>
                    <a:pt x="390525" y="172118"/>
                  </a:lnTo>
                  <a:lnTo>
                    <a:pt x="390525" y="376905"/>
                  </a:lnTo>
                  <a:cubicBezTo>
                    <a:pt x="390525" y="387426"/>
                    <a:pt x="399054" y="395955"/>
                    <a:pt x="409575" y="395955"/>
                  </a:cubicBezTo>
                  <a:cubicBezTo>
                    <a:pt x="420096" y="395955"/>
                    <a:pt x="428625" y="387426"/>
                    <a:pt x="428625" y="376905"/>
                  </a:cubicBezTo>
                  <a:cubicBezTo>
                    <a:pt x="428625" y="358493"/>
                    <a:pt x="443551" y="343568"/>
                    <a:pt x="461963" y="343568"/>
                  </a:cubicBezTo>
                  <a:cubicBezTo>
                    <a:pt x="480374" y="343568"/>
                    <a:pt x="495300" y="358493"/>
                    <a:pt x="495300" y="376905"/>
                  </a:cubicBezTo>
                  <a:cubicBezTo>
                    <a:pt x="495300" y="395317"/>
                    <a:pt x="480374" y="410243"/>
                    <a:pt x="461963" y="410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BC10E07-A219-E8B7-618A-81004CE3A64B}"/>
                </a:ext>
              </a:extLst>
            </p:cNvPr>
            <p:cNvSpPr/>
            <p:nvPr/>
          </p:nvSpPr>
          <p:spPr>
            <a:xfrm>
              <a:off x="6086475" y="3476625"/>
              <a:ext cx="114300" cy="114300"/>
            </a:xfrm>
            <a:custGeom>
              <a:avLst/>
              <a:gdLst>
                <a:gd name="connsiteX0" fmla="*/ 57150 w 114300"/>
                <a:gd name="connsiteY0" fmla="*/ 0 h 114300"/>
                <a:gd name="connsiteX1" fmla="*/ 0 w 114300"/>
                <a:gd name="connsiteY1" fmla="*/ 57150 h 114300"/>
                <a:gd name="connsiteX2" fmla="*/ 57150 w 114300"/>
                <a:gd name="connsiteY2" fmla="*/ 114300 h 114300"/>
                <a:gd name="connsiteX3" fmla="*/ 114300 w 114300"/>
                <a:gd name="connsiteY3" fmla="*/ 57150 h 114300"/>
                <a:gd name="connsiteX4" fmla="*/ 57150 w 114300"/>
                <a:gd name="connsiteY4" fmla="*/ 0 h 114300"/>
                <a:gd name="connsiteX5" fmla="*/ 57150 w 114300"/>
                <a:gd name="connsiteY5" fmla="*/ 76200 h 114300"/>
                <a:gd name="connsiteX6" fmla="*/ 38100 w 114300"/>
                <a:gd name="connsiteY6" fmla="*/ 57150 h 114300"/>
                <a:gd name="connsiteX7" fmla="*/ 57150 w 114300"/>
                <a:gd name="connsiteY7" fmla="*/ 38100 h 114300"/>
                <a:gd name="connsiteX8" fmla="*/ 76200 w 114300"/>
                <a:gd name="connsiteY8" fmla="*/ 57150 h 114300"/>
                <a:gd name="connsiteX9" fmla="*/ 57150 w 114300"/>
                <a:gd name="connsiteY9" fmla="*/ 762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  <a:moveTo>
                    <a:pt x="57150" y="76200"/>
                  </a:moveTo>
                  <a:cubicBezTo>
                    <a:pt x="46629" y="76200"/>
                    <a:pt x="38100" y="67671"/>
                    <a:pt x="38100" y="57150"/>
                  </a:cubicBezTo>
                  <a:cubicBezTo>
                    <a:pt x="38100" y="46629"/>
                    <a:pt x="46629" y="38100"/>
                    <a:pt x="57150" y="38100"/>
                  </a:cubicBezTo>
                  <a:cubicBezTo>
                    <a:pt x="67671" y="38100"/>
                    <a:pt x="76200" y="46629"/>
                    <a:pt x="76200" y="57150"/>
                  </a:cubicBezTo>
                  <a:cubicBezTo>
                    <a:pt x="76200" y="67671"/>
                    <a:pt x="67671" y="76200"/>
                    <a:pt x="5715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4BEDDE4-A019-D3D2-7DE8-34A70BCD0EEE}"/>
                </a:ext>
              </a:extLst>
            </p:cNvPr>
            <p:cNvSpPr/>
            <p:nvPr/>
          </p:nvSpPr>
          <p:spPr>
            <a:xfrm>
              <a:off x="5905536" y="3451320"/>
              <a:ext cx="91942" cy="91942"/>
            </a:xfrm>
            <a:custGeom>
              <a:avLst/>
              <a:gdLst>
                <a:gd name="connsiteX0" fmla="*/ 86355 w 91942"/>
                <a:gd name="connsiteY0" fmla="*/ 5587 h 91942"/>
                <a:gd name="connsiteX1" fmla="*/ 59414 w 91942"/>
                <a:gd name="connsiteY1" fmla="*/ 5572 h 91942"/>
                <a:gd name="connsiteX2" fmla="*/ 59399 w 91942"/>
                <a:gd name="connsiteY2" fmla="*/ 5587 h 91942"/>
                <a:gd name="connsiteX3" fmla="*/ 45969 w 91942"/>
                <a:gd name="connsiteY3" fmla="*/ 19018 h 91942"/>
                <a:gd name="connsiteX4" fmla="*/ 32539 w 91942"/>
                <a:gd name="connsiteY4" fmla="*/ 5587 h 91942"/>
                <a:gd name="connsiteX5" fmla="*/ 5583 w 91942"/>
                <a:gd name="connsiteY5" fmla="*/ 5587 h 91942"/>
                <a:gd name="connsiteX6" fmla="*/ 5583 w 91942"/>
                <a:gd name="connsiteY6" fmla="*/ 32543 h 91942"/>
                <a:gd name="connsiteX7" fmla="*/ 19013 w 91942"/>
                <a:gd name="connsiteY7" fmla="*/ 45973 h 91942"/>
                <a:gd name="connsiteX8" fmla="*/ 5583 w 91942"/>
                <a:gd name="connsiteY8" fmla="*/ 59404 h 91942"/>
                <a:gd name="connsiteX9" fmla="*/ 5583 w 91942"/>
                <a:gd name="connsiteY9" fmla="*/ 86359 h 91942"/>
                <a:gd name="connsiteX10" fmla="*/ 32539 w 91942"/>
                <a:gd name="connsiteY10" fmla="*/ 86359 h 91942"/>
                <a:gd name="connsiteX11" fmla="*/ 45969 w 91942"/>
                <a:gd name="connsiteY11" fmla="*/ 72929 h 91942"/>
                <a:gd name="connsiteX12" fmla="*/ 59399 w 91942"/>
                <a:gd name="connsiteY12" fmla="*/ 86359 h 91942"/>
                <a:gd name="connsiteX13" fmla="*/ 86355 w 91942"/>
                <a:gd name="connsiteY13" fmla="*/ 86359 h 91942"/>
                <a:gd name="connsiteX14" fmla="*/ 86355 w 91942"/>
                <a:gd name="connsiteY14" fmla="*/ 59404 h 91942"/>
                <a:gd name="connsiteX15" fmla="*/ 72925 w 91942"/>
                <a:gd name="connsiteY15" fmla="*/ 45973 h 91942"/>
                <a:gd name="connsiteX16" fmla="*/ 86355 w 91942"/>
                <a:gd name="connsiteY16" fmla="*/ 32543 h 91942"/>
                <a:gd name="connsiteX17" fmla="*/ 86370 w 91942"/>
                <a:gd name="connsiteY17" fmla="*/ 5602 h 91942"/>
                <a:gd name="connsiteX18" fmla="*/ 86355 w 91942"/>
                <a:gd name="connsiteY18" fmla="*/ 5587 h 9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942" h="91942">
                  <a:moveTo>
                    <a:pt x="86355" y="5587"/>
                  </a:moveTo>
                  <a:cubicBezTo>
                    <a:pt x="78920" y="-1857"/>
                    <a:pt x="66858" y="-1863"/>
                    <a:pt x="59414" y="5572"/>
                  </a:cubicBezTo>
                  <a:cubicBezTo>
                    <a:pt x="59409" y="5578"/>
                    <a:pt x="59404" y="5582"/>
                    <a:pt x="59399" y="5587"/>
                  </a:cubicBezTo>
                  <a:lnTo>
                    <a:pt x="45969" y="19018"/>
                  </a:lnTo>
                  <a:lnTo>
                    <a:pt x="32539" y="5587"/>
                  </a:lnTo>
                  <a:cubicBezTo>
                    <a:pt x="25095" y="-1857"/>
                    <a:pt x="13027" y="-1857"/>
                    <a:pt x="5583" y="5587"/>
                  </a:cubicBezTo>
                  <a:cubicBezTo>
                    <a:pt x="-1861" y="13031"/>
                    <a:pt x="-1861" y="25099"/>
                    <a:pt x="5583" y="32543"/>
                  </a:cubicBezTo>
                  <a:lnTo>
                    <a:pt x="19013" y="45973"/>
                  </a:lnTo>
                  <a:lnTo>
                    <a:pt x="5583" y="59404"/>
                  </a:lnTo>
                  <a:cubicBezTo>
                    <a:pt x="-1861" y="66847"/>
                    <a:pt x="-1861" y="78915"/>
                    <a:pt x="5583" y="86359"/>
                  </a:cubicBezTo>
                  <a:cubicBezTo>
                    <a:pt x="13027" y="93803"/>
                    <a:pt x="25095" y="93803"/>
                    <a:pt x="32539" y="86359"/>
                  </a:cubicBezTo>
                  <a:lnTo>
                    <a:pt x="45969" y="72929"/>
                  </a:lnTo>
                  <a:lnTo>
                    <a:pt x="59399" y="86359"/>
                  </a:lnTo>
                  <a:cubicBezTo>
                    <a:pt x="66843" y="93803"/>
                    <a:pt x="78911" y="93803"/>
                    <a:pt x="86355" y="86359"/>
                  </a:cubicBezTo>
                  <a:cubicBezTo>
                    <a:pt x="93799" y="78915"/>
                    <a:pt x="93799" y="66847"/>
                    <a:pt x="86355" y="59404"/>
                  </a:cubicBezTo>
                  <a:lnTo>
                    <a:pt x="72925" y="45973"/>
                  </a:lnTo>
                  <a:lnTo>
                    <a:pt x="86355" y="32543"/>
                  </a:lnTo>
                  <a:cubicBezTo>
                    <a:pt x="93799" y="25108"/>
                    <a:pt x="93805" y="13046"/>
                    <a:pt x="86370" y="5602"/>
                  </a:cubicBezTo>
                  <a:cubicBezTo>
                    <a:pt x="86364" y="5597"/>
                    <a:pt x="86360" y="5592"/>
                    <a:pt x="86355" y="55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3967A84-25B8-A34C-3DC0-AAC670C70D97}"/>
              </a:ext>
            </a:extLst>
          </p:cNvPr>
          <p:cNvGrpSpPr/>
          <p:nvPr/>
        </p:nvGrpSpPr>
        <p:grpSpPr>
          <a:xfrm>
            <a:off x="4085936" y="2767696"/>
            <a:ext cx="373640" cy="381066"/>
            <a:chOff x="7232454" y="3311123"/>
            <a:chExt cx="476308" cy="485775"/>
          </a:xfrm>
          <a:solidFill>
            <a:srgbClr val="5D8DF0"/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0D5E41F-41C0-BC0B-3FA9-0EB00AC9E128}"/>
                </a:ext>
              </a:extLst>
            </p:cNvPr>
            <p:cNvSpPr/>
            <p:nvPr/>
          </p:nvSpPr>
          <p:spPr>
            <a:xfrm>
              <a:off x="7232454" y="3311123"/>
              <a:ext cx="476308" cy="352388"/>
            </a:xfrm>
            <a:custGeom>
              <a:avLst/>
              <a:gdLst>
                <a:gd name="connsiteX0" fmla="*/ 457258 w 476308"/>
                <a:gd name="connsiteY0" fmla="*/ 0 h 352388"/>
                <a:gd name="connsiteX1" fmla="*/ 371533 w 476308"/>
                <a:gd name="connsiteY1" fmla="*/ 0 h 352388"/>
                <a:gd name="connsiteX2" fmla="*/ 352483 w 476308"/>
                <a:gd name="connsiteY2" fmla="*/ 19050 h 352388"/>
                <a:gd name="connsiteX3" fmla="*/ 371533 w 476308"/>
                <a:gd name="connsiteY3" fmla="*/ 38100 h 352388"/>
                <a:gd name="connsiteX4" fmla="*/ 411252 w 476308"/>
                <a:gd name="connsiteY4" fmla="*/ 38100 h 352388"/>
                <a:gd name="connsiteX5" fmla="*/ 171508 w 476308"/>
                <a:gd name="connsiteY5" fmla="*/ 277844 h 352388"/>
                <a:gd name="connsiteX6" fmla="*/ 123026 w 476308"/>
                <a:gd name="connsiteY6" fmla="*/ 229362 h 352388"/>
                <a:gd name="connsiteX7" fmla="*/ 96085 w 476308"/>
                <a:gd name="connsiteY7" fmla="*/ 229347 h 352388"/>
                <a:gd name="connsiteX8" fmla="*/ 96070 w 476308"/>
                <a:gd name="connsiteY8" fmla="*/ 229362 h 352388"/>
                <a:gd name="connsiteX9" fmla="*/ 5583 w 476308"/>
                <a:gd name="connsiteY9" fmla="*/ 319850 h 352388"/>
                <a:gd name="connsiteX10" fmla="*/ 5583 w 476308"/>
                <a:gd name="connsiteY10" fmla="*/ 346805 h 352388"/>
                <a:gd name="connsiteX11" fmla="*/ 32538 w 476308"/>
                <a:gd name="connsiteY11" fmla="*/ 346805 h 352388"/>
                <a:gd name="connsiteX12" fmla="*/ 109596 w 476308"/>
                <a:gd name="connsiteY12" fmla="*/ 269748 h 352388"/>
                <a:gd name="connsiteX13" fmla="*/ 158078 w 476308"/>
                <a:gd name="connsiteY13" fmla="*/ 318230 h 352388"/>
                <a:gd name="connsiteX14" fmla="*/ 185018 w 476308"/>
                <a:gd name="connsiteY14" fmla="*/ 318245 h 352388"/>
                <a:gd name="connsiteX15" fmla="*/ 185034 w 476308"/>
                <a:gd name="connsiteY15" fmla="*/ 318230 h 352388"/>
                <a:gd name="connsiteX16" fmla="*/ 438208 w 476308"/>
                <a:gd name="connsiteY16" fmla="*/ 65056 h 352388"/>
                <a:gd name="connsiteX17" fmla="*/ 438208 w 476308"/>
                <a:gd name="connsiteY17" fmla="*/ 104775 h 352388"/>
                <a:gd name="connsiteX18" fmla="*/ 457258 w 476308"/>
                <a:gd name="connsiteY18" fmla="*/ 123825 h 352388"/>
                <a:gd name="connsiteX19" fmla="*/ 476308 w 476308"/>
                <a:gd name="connsiteY19" fmla="*/ 104775 h 352388"/>
                <a:gd name="connsiteX20" fmla="*/ 476308 w 476308"/>
                <a:gd name="connsiteY20" fmla="*/ 19050 h 352388"/>
                <a:gd name="connsiteX21" fmla="*/ 457258 w 476308"/>
                <a:gd name="connsiteY21" fmla="*/ 0 h 35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6308" h="352388">
                  <a:moveTo>
                    <a:pt x="457258" y="0"/>
                  </a:moveTo>
                  <a:lnTo>
                    <a:pt x="371533" y="0"/>
                  </a:lnTo>
                  <a:cubicBezTo>
                    <a:pt x="361012" y="0"/>
                    <a:pt x="352483" y="8529"/>
                    <a:pt x="352483" y="19050"/>
                  </a:cubicBezTo>
                  <a:cubicBezTo>
                    <a:pt x="352483" y="29571"/>
                    <a:pt x="361012" y="38100"/>
                    <a:pt x="371533" y="38100"/>
                  </a:cubicBezTo>
                  <a:lnTo>
                    <a:pt x="411252" y="38100"/>
                  </a:lnTo>
                  <a:lnTo>
                    <a:pt x="171508" y="277844"/>
                  </a:lnTo>
                  <a:lnTo>
                    <a:pt x="123026" y="229362"/>
                  </a:lnTo>
                  <a:cubicBezTo>
                    <a:pt x="115591" y="221918"/>
                    <a:pt x="103529" y="221912"/>
                    <a:pt x="96085" y="229347"/>
                  </a:cubicBezTo>
                  <a:cubicBezTo>
                    <a:pt x="96080" y="229352"/>
                    <a:pt x="96075" y="229357"/>
                    <a:pt x="96070" y="229362"/>
                  </a:cubicBezTo>
                  <a:lnTo>
                    <a:pt x="5583" y="319850"/>
                  </a:lnTo>
                  <a:cubicBezTo>
                    <a:pt x="-1861" y="327293"/>
                    <a:pt x="-1861" y="339361"/>
                    <a:pt x="5583" y="346805"/>
                  </a:cubicBezTo>
                  <a:cubicBezTo>
                    <a:pt x="13026" y="354249"/>
                    <a:pt x="25095" y="354249"/>
                    <a:pt x="32538" y="346805"/>
                  </a:cubicBezTo>
                  <a:lnTo>
                    <a:pt x="109596" y="269748"/>
                  </a:lnTo>
                  <a:lnTo>
                    <a:pt x="158078" y="318230"/>
                  </a:lnTo>
                  <a:cubicBezTo>
                    <a:pt x="165513" y="325674"/>
                    <a:pt x="177575" y="325681"/>
                    <a:pt x="185018" y="318245"/>
                  </a:cubicBezTo>
                  <a:cubicBezTo>
                    <a:pt x="185024" y="318240"/>
                    <a:pt x="185029" y="318235"/>
                    <a:pt x="185034" y="318230"/>
                  </a:cubicBezTo>
                  <a:lnTo>
                    <a:pt x="438208" y="65056"/>
                  </a:lnTo>
                  <a:lnTo>
                    <a:pt x="438208" y="104775"/>
                  </a:lnTo>
                  <a:cubicBezTo>
                    <a:pt x="438208" y="115296"/>
                    <a:pt x="446737" y="123825"/>
                    <a:pt x="457258" y="123825"/>
                  </a:cubicBezTo>
                  <a:cubicBezTo>
                    <a:pt x="467780" y="123825"/>
                    <a:pt x="476308" y="115296"/>
                    <a:pt x="476308" y="104775"/>
                  </a:cubicBezTo>
                  <a:lnTo>
                    <a:pt x="476308" y="19050"/>
                  </a:lnTo>
                  <a:cubicBezTo>
                    <a:pt x="476308" y="8529"/>
                    <a:pt x="467780" y="0"/>
                    <a:pt x="45725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092FF24-5EA6-853A-07C2-5771D1901FC6}"/>
                </a:ext>
              </a:extLst>
            </p:cNvPr>
            <p:cNvSpPr/>
            <p:nvPr/>
          </p:nvSpPr>
          <p:spPr>
            <a:xfrm>
              <a:off x="7556363" y="3511148"/>
              <a:ext cx="95250" cy="285750"/>
            </a:xfrm>
            <a:custGeom>
              <a:avLst/>
              <a:gdLst>
                <a:gd name="connsiteX0" fmla="*/ 47625 w 95250"/>
                <a:gd name="connsiteY0" fmla="*/ 0 h 285750"/>
                <a:gd name="connsiteX1" fmla="*/ 0 w 95250"/>
                <a:gd name="connsiteY1" fmla="*/ 47625 h 285750"/>
                <a:gd name="connsiteX2" fmla="*/ 0 w 95250"/>
                <a:gd name="connsiteY2" fmla="*/ 238125 h 285750"/>
                <a:gd name="connsiteX3" fmla="*/ 47625 w 95250"/>
                <a:gd name="connsiteY3" fmla="*/ 285750 h 285750"/>
                <a:gd name="connsiteX4" fmla="*/ 95250 w 95250"/>
                <a:gd name="connsiteY4" fmla="*/ 238125 h 285750"/>
                <a:gd name="connsiteX5" fmla="*/ 95250 w 95250"/>
                <a:gd name="connsiteY5" fmla="*/ 47625 h 285750"/>
                <a:gd name="connsiteX6" fmla="*/ 47625 w 95250"/>
                <a:gd name="connsiteY6" fmla="*/ 0 h 285750"/>
                <a:gd name="connsiteX7" fmla="*/ 57150 w 95250"/>
                <a:gd name="connsiteY7" fmla="*/ 238125 h 285750"/>
                <a:gd name="connsiteX8" fmla="*/ 47625 w 95250"/>
                <a:gd name="connsiteY8" fmla="*/ 247650 h 285750"/>
                <a:gd name="connsiteX9" fmla="*/ 38100 w 95250"/>
                <a:gd name="connsiteY9" fmla="*/ 238125 h 285750"/>
                <a:gd name="connsiteX10" fmla="*/ 38100 w 95250"/>
                <a:gd name="connsiteY10" fmla="*/ 47625 h 285750"/>
                <a:gd name="connsiteX11" fmla="*/ 47625 w 95250"/>
                <a:gd name="connsiteY11" fmla="*/ 38100 h 285750"/>
                <a:gd name="connsiteX12" fmla="*/ 57150 w 95250"/>
                <a:gd name="connsiteY12" fmla="*/ 4762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2857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238125"/>
                  </a:lnTo>
                  <a:cubicBezTo>
                    <a:pt x="0" y="264427"/>
                    <a:pt x="21323" y="285750"/>
                    <a:pt x="47625" y="285750"/>
                  </a:cubicBezTo>
                  <a:cubicBezTo>
                    <a:pt x="73927" y="285750"/>
                    <a:pt x="95250" y="264427"/>
                    <a:pt x="95250" y="2381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238125"/>
                  </a:moveTo>
                  <a:cubicBezTo>
                    <a:pt x="57150" y="243386"/>
                    <a:pt x="52886" y="247650"/>
                    <a:pt x="47625" y="247650"/>
                  </a:cubicBezTo>
                  <a:cubicBezTo>
                    <a:pt x="42364" y="247650"/>
                    <a:pt x="38100" y="243386"/>
                    <a:pt x="38100" y="2381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B6BF7EF-CE22-E8AA-2D3D-FFDF9C7D1923}"/>
                </a:ext>
              </a:extLst>
            </p:cNvPr>
            <p:cNvSpPr/>
            <p:nvPr/>
          </p:nvSpPr>
          <p:spPr>
            <a:xfrm>
              <a:off x="7442063" y="3625448"/>
              <a:ext cx="95250" cy="171450"/>
            </a:xfrm>
            <a:custGeom>
              <a:avLst/>
              <a:gdLst>
                <a:gd name="connsiteX0" fmla="*/ 47625 w 95250"/>
                <a:gd name="connsiteY0" fmla="*/ 0 h 171450"/>
                <a:gd name="connsiteX1" fmla="*/ 0 w 95250"/>
                <a:gd name="connsiteY1" fmla="*/ 47625 h 171450"/>
                <a:gd name="connsiteX2" fmla="*/ 0 w 95250"/>
                <a:gd name="connsiteY2" fmla="*/ 123825 h 171450"/>
                <a:gd name="connsiteX3" fmla="*/ 47625 w 95250"/>
                <a:gd name="connsiteY3" fmla="*/ 171450 h 171450"/>
                <a:gd name="connsiteX4" fmla="*/ 95250 w 95250"/>
                <a:gd name="connsiteY4" fmla="*/ 123825 h 171450"/>
                <a:gd name="connsiteX5" fmla="*/ 95250 w 95250"/>
                <a:gd name="connsiteY5" fmla="*/ 47625 h 171450"/>
                <a:gd name="connsiteX6" fmla="*/ 47625 w 95250"/>
                <a:gd name="connsiteY6" fmla="*/ 0 h 171450"/>
                <a:gd name="connsiteX7" fmla="*/ 57150 w 95250"/>
                <a:gd name="connsiteY7" fmla="*/ 123825 h 171450"/>
                <a:gd name="connsiteX8" fmla="*/ 47625 w 95250"/>
                <a:gd name="connsiteY8" fmla="*/ 133350 h 171450"/>
                <a:gd name="connsiteX9" fmla="*/ 38100 w 95250"/>
                <a:gd name="connsiteY9" fmla="*/ 123825 h 171450"/>
                <a:gd name="connsiteX10" fmla="*/ 38100 w 95250"/>
                <a:gd name="connsiteY10" fmla="*/ 47625 h 171450"/>
                <a:gd name="connsiteX11" fmla="*/ 47625 w 95250"/>
                <a:gd name="connsiteY11" fmla="*/ 38100 h 171450"/>
                <a:gd name="connsiteX12" fmla="*/ 57150 w 95250"/>
                <a:gd name="connsiteY12" fmla="*/ 4762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714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123825"/>
                  </a:lnTo>
                  <a:cubicBezTo>
                    <a:pt x="0" y="150127"/>
                    <a:pt x="21323" y="171450"/>
                    <a:pt x="47625" y="171450"/>
                  </a:cubicBezTo>
                  <a:cubicBezTo>
                    <a:pt x="73927" y="171450"/>
                    <a:pt x="95250" y="150127"/>
                    <a:pt x="95250" y="1238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123825"/>
                  </a:moveTo>
                  <a:cubicBezTo>
                    <a:pt x="57150" y="129086"/>
                    <a:pt x="52886" y="133350"/>
                    <a:pt x="47625" y="133350"/>
                  </a:cubicBezTo>
                  <a:cubicBezTo>
                    <a:pt x="42364" y="133350"/>
                    <a:pt x="38100" y="129086"/>
                    <a:pt x="38100" y="1238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591ABF5-6E51-2776-E6C4-735DFEA64759}"/>
                </a:ext>
              </a:extLst>
            </p:cNvPr>
            <p:cNvSpPr/>
            <p:nvPr/>
          </p:nvSpPr>
          <p:spPr>
            <a:xfrm>
              <a:off x="7327763" y="3673073"/>
              <a:ext cx="95250" cy="123825"/>
            </a:xfrm>
            <a:custGeom>
              <a:avLst/>
              <a:gdLst>
                <a:gd name="connsiteX0" fmla="*/ 47625 w 95250"/>
                <a:gd name="connsiteY0" fmla="*/ 0 h 123825"/>
                <a:gd name="connsiteX1" fmla="*/ 0 w 95250"/>
                <a:gd name="connsiteY1" fmla="*/ 47625 h 123825"/>
                <a:gd name="connsiteX2" fmla="*/ 0 w 95250"/>
                <a:gd name="connsiteY2" fmla="*/ 76200 h 123825"/>
                <a:gd name="connsiteX3" fmla="*/ 47625 w 95250"/>
                <a:gd name="connsiteY3" fmla="*/ 123825 h 123825"/>
                <a:gd name="connsiteX4" fmla="*/ 95250 w 95250"/>
                <a:gd name="connsiteY4" fmla="*/ 76200 h 123825"/>
                <a:gd name="connsiteX5" fmla="*/ 95250 w 95250"/>
                <a:gd name="connsiteY5" fmla="*/ 47625 h 123825"/>
                <a:gd name="connsiteX6" fmla="*/ 47625 w 95250"/>
                <a:gd name="connsiteY6" fmla="*/ 0 h 123825"/>
                <a:gd name="connsiteX7" fmla="*/ 57150 w 95250"/>
                <a:gd name="connsiteY7" fmla="*/ 76200 h 123825"/>
                <a:gd name="connsiteX8" fmla="*/ 47625 w 95250"/>
                <a:gd name="connsiteY8" fmla="*/ 85725 h 123825"/>
                <a:gd name="connsiteX9" fmla="*/ 38100 w 95250"/>
                <a:gd name="connsiteY9" fmla="*/ 76200 h 123825"/>
                <a:gd name="connsiteX10" fmla="*/ 38100 w 95250"/>
                <a:gd name="connsiteY10" fmla="*/ 47625 h 123825"/>
                <a:gd name="connsiteX11" fmla="*/ 47625 w 95250"/>
                <a:gd name="connsiteY11" fmla="*/ 38100 h 123825"/>
                <a:gd name="connsiteX12" fmla="*/ 57150 w 95250"/>
                <a:gd name="connsiteY12" fmla="*/ 476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23825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76200"/>
                  </a:lnTo>
                  <a:cubicBezTo>
                    <a:pt x="0" y="102502"/>
                    <a:pt x="21323" y="123825"/>
                    <a:pt x="47625" y="123825"/>
                  </a:cubicBezTo>
                  <a:cubicBezTo>
                    <a:pt x="73927" y="123825"/>
                    <a:pt x="95250" y="102502"/>
                    <a:pt x="95250" y="76200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76200"/>
                  </a:moveTo>
                  <a:cubicBezTo>
                    <a:pt x="57150" y="81461"/>
                    <a:pt x="52886" y="85725"/>
                    <a:pt x="47625" y="85725"/>
                  </a:cubicBezTo>
                  <a:cubicBezTo>
                    <a:pt x="42364" y="85725"/>
                    <a:pt x="38100" y="81461"/>
                    <a:pt x="38100" y="76200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9CA78D2-2E3D-78E7-0FBE-1F2632E71E9D}"/>
                </a:ext>
              </a:extLst>
            </p:cNvPr>
            <p:cNvSpPr/>
            <p:nvPr/>
          </p:nvSpPr>
          <p:spPr>
            <a:xfrm>
              <a:off x="7308713" y="3368273"/>
              <a:ext cx="142875" cy="38100"/>
            </a:xfrm>
            <a:custGeom>
              <a:avLst/>
              <a:gdLst>
                <a:gd name="connsiteX0" fmla="*/ 19050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23825 w 142875"/>
                <a:gd name="connsiteY3" fmla="*/ 0 h 38100"/>
                <a:gd name="connsiteX4" fmla="*/ 19050 w 142875"/>
                <a:gd name="connsiteY4" fmla="*/ 0 h 38100"/>
                <a:gd name="connsiteX5" fmla="*/ 0 w 142875"/>
                <a:gd name="connsiteY5" fmla="*/ 19050 h 38100"/>
                <a:gd name="connsiteX6" fmla="*/ 19050 w 142875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38100">
                  <a:moveTo>
                    <a:pt x="19050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cubicBezTo>
                    <a:pt x="142875" y="8529"/>
                    <a:pt x="134346" y="0"/>
                    <a:pt x="123825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3E3CF3D-0168-5C3B-BC30-2128BD6C04AE}"/>
                </a:ext>
              </a:extLst>
            </p:cNvPr>
            <p:cNvSpPr/>
            <p:nvPr/>
          </p:nvSpPr>
          <p:spPr>
            <a:xfrm>
              <a:off x="7308713" y="3311123"/>
              <a:ext cx="76200" cy="38100"/>
            </a:xfrm>
            <a:custGeom>
              <a:avLst/>
              <a:gdLst>
                <a:gd name="connsiteX0" fmla="*/ 1905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57150 w 76200"/>
                <a:gd name="connsiteY3" fmla="*/ 0 h 38100"/>
                <a:gd name="connsiteX4" fmla="*/ 19050 w 76200"/>
                <a:gd name="connsiteY4" fmla="*/ 0 h 38100"/>
                <a:gd name="connsiteX5" fmla="*/ 0 w 76200"/>
                <a:gd name="connsiteY5" fmla="*/ 19050 h 38100"/>
                <a:gd name="connsiteX6" fmla="*/ 19050 w 76200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38100">
                  <a:moveTo>
                    <a:pt x="1905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cubicBezTo>
                    <a:pt x="76200" y="8529"/>
                    <a:pt x="67671" y="0"/>
                    <a:pt x="571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68C96AB-D8F3-E77B-EC59-05CF1452413F}"/>
                </a:ext>
              </a:extLst>
            </p:cNvPr>
            <p:cNvSpPr/>
            <p:nvPr/>
          </p:nvSpPr>
          <p:spPr>
            <a:xfrm>
              <a:off x="7470718" y="3368297"/>
              <a:ext cx="38034" cy="38075"/>
            </a:xfrm>
            <a:custGeom>
              <a:avLst/>
              <a:gdLst>
                <a:gd name="connsiteX0" fmla="*/ 32495 w 38034"/>
                <a:gd name="connsiteY0" fmla="*/ 32456 h 38075"/>
                <a:gd name="connsiteX1" fmla="*/ 32495 w 38034"/>
                <a:gd name="connsiteY1" fmla="*/ 5595 h 38075"/>
                <a:gd name="connsiteX2" fmla="*/ 29543 w 38034"/>
                <a:gd name="connsiteY2" fmla="*/ 3214 h 38075"/>
                <a:gd name="connsiteX3" fmla="*/ 26304 w 38034"/>
                <a:gd name="connsiteY3" fmla="*/ 1404 h 38075"/>
                <a:gd name="connsiteX4" fmla="*/ 22685 w 38034"/>
                <a:gd name="connsiteY4" fmla="*/ 356 h 38075"/>
                <a:gd name="connsiteX5" fmla="*/ 15255 w 38034"/>
                <a:gd name="connsiteY5" fmla="*/ 356 h 38075"/>
                <a:gd name="connsiteX6" fmla="*/ 11636 w 38034"/>
                <a:gd name="connsiteY6" fmla="*/ 1404 h 38075"/>
                <a:gd name="connsiteX7" fmla="*/ 8397 w 38034"/>
                <a:gd name="connsiteY7" fmla="*/ 3214 h 38075"/>
                <a:gd name="connsiteX8" fmla="*/ 5540 w 38034"/>
                <a:gd name="connsiteY8" fmla="*/ 5595 h 38075"/>
                <a:gd name="connsiteX9" fmla="*/ 5620 w 38034"/>
                <a:gd name="connsiteY9" fmla="*/ 32536 h 38075"/>
                <a:gd name="connsiteX10" fmla="*/ 18970 w 38034"/>
                <a:gd name="connsiteY10" fmla="*/ 38075 h 38075"/>
                <a:gd name="connsiteX11" fmla="*/ 32495 w 38034"/>
                <a:gd name="connsiteY11" fmla="*/ 32456 h 3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034" h="38075">
                  <a:moveTo>
                    <a:pt x="32495" y="32456"/>
                  </a:moveTo>
                  <a:cubicBezTo>
                    <a:pt x="39881" y="25025"/>
                    <a:pt x="39881" y="13026"/>
                    <a:pt x="32495" y="5595"/>
                  </a:cubicBezTo>
                  <a:cubicBezTo>
                    <a:pt x="31601" y="4696"/>
                    <a:pt x="30610" y="3898"/>
                    <a:pt x="29543" y="3214"/>
                  </a:cubicBezTo>
                  <a:cubicBezTo>
                    <a:pt x="28516" y="2521"/>
                    <a:pt x="27433" y="1916"/>
                    <a:pt x="26304" y="1404"/>
                  </a:cubicBezTo>
                  <a:cubicBezTo>
                    <a:pt x="25140" y="923"/>
                    <a:pt x="23926" y="572"/>
                    <a:pt x="22685" y="356"/>
                  </a:cubicBezTo>
                  <a:cubicBezTo>
                    <a:pt x="20231" y="-119"/>
                    <a:pt x="17709" y="-119"/>
                    <a:pt x="15255" y="356"/>
                  </a:cubicBezTo>
                  <a:cubicBezTo>
                    <a:pt x="14014" y="572"/>
                    <a:pt x="12800" y="923"/>
                    <a:pt x="11636" y="1404"/>
                  </a:cubicBezTo>
                  <a:cubicBezTo>
                    <a:pt x="10508" y="1916"/>
                    <a:pt x="9424" y="2522"/>
                    <a:pt x="8397" y="3214"/>
                  </a:cubicBezTo>
                  <a:cubicBezTo>
                    <a:pt x="7341" y="3874"/>
                    <a:pt x="6380" y="4675"/>
                    <a:pt x="5540" y="5595"/>
                  </a:cubicBezTo>
                  <a:cubicBezTo>
                    <a:pt x="-1877" y="13057"/>
                    <a:pt x="-1842" y="25119"/>
                    <a:pt x="5620" y="32536"/>
                  </a:cubicBezTo>
                  <a:cubicBezTo>
                    <a:pt x="9169" y="36065"/>
                    <a:pt x="13965" y="38055"/>
                    <a:pt x="18970" y="38075"/>
                  </a:cubicBezTo>
                  <a:cubicBezTo>
                    <a:pt x="24047" y="38079"/>
                    <a:pt x="28916" y="36056"/>
                    <a:pt x="32495" y="32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EB4D4AD-ED8E-C6BF-239E-FD07AF5DE9A2}"/>
              </a:ext>
            </a:extLst>
          </p:cNvPr>
          <p:cNvGrpSpPr/>
          <p:nvPr/>
        </p:nvGrpSpPr>
        <p:grpSpPr>
          <a:xfrm>
            <a:off x="655808" y="2697638"/>
            <a:ext cx="439721" cy="454220"/>
            <a:chOff x="7240467" y="1939978"/>
            <a:chExt cx="534971" cy="552611"/>
          </a:xfrm>
          <a:solidFill>
            <a:srgbClr val="5D8DF0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9BE58CB-5E83-AD5B-14C2-7DE64193289C}"/>
                </a:ext>
              </a:extLst>
            </p:cNvPr>
            <p:cNvSpPr/>
            <p:nvPr/>
          </p:nvSpPr>
          <p:spPr>
            <a:xfrm>
              <a:off x="7240467" y="1939978"/>
              <a:ext cx="534971" cy="552611"/>
            </a:xfrm>
            <a:custGeom>
              <a:avLst/>
              <a:gdLst>
                <a:gd name="connsiteX0" fmla="*/ 477775 w 534971"/>
                <a:gd name="connsiteY0" fmla="*/ 228681 h 552611"/>
                <a:gd name="connsiteX1" fmla="*/ 534965 w 534971"/>
                <a:gd name="connsiteY1" fmla="*/ 171571 h 552611"/>
                <a:gd name="connsiteX2" fmla="*/ 477855 w 534971"/>
                <a:gd name="connsiteY2" fmla="*/ 114381 h 552611"/>
                <a:gd name="connsiteX3" fmla="*/ 420665 w 534971"/>
                <a:gd name="connsiteY3" fmla="*/ 171491 h 552611"/>
                <a:gd name="connsiteX4" fmla="*/ 421101 w 534971"/>
                <a:gd name="connsiteY4" fmla="*/ 178579 h 552611"/>
                <a:gd name="connsiteX5" fmla="*/ 351664 w 534971"/>
                <a:gd name="connsiteY5" fmla="*/ 213250 h 552611"/>
                <a:gd name="connsiteX6" fmla="*/ 287275 w 534971"/>
                <a:gd name="connsiteY6" fmla="*/ 173341 h 552611"/>
                <a:gd name="connsiteX7" fmla="*/ 287275 w 534971"/>
                <a:gd name="connsiteY7" fmla="*/ 111047 h 552611"/>
                <a:gd name="connsiteX8" fmla="*/ 322107 w 534971"/>
                <a:gd name="connsiteY8" fmla="*/ 38116 h 552611"/>
                <a:gd name="connsiteX9" fmla="*/ 249175 w 534971"/>
                <a:gd name="connsiteY9" fmla="*/ 3284 h 552611"/>
                <a:gd name="connsiteX10" fmla="*/ 214343 w 534971"/>
                <a:gd name="connsiteY10" fmla="*/ 76215 h 552611"/>
                <a:gd name="connsiteX11" fmla="*/ 249175 w 534971"/>
                <a:gd name="connsiteY11" fmla="*/ 111047 h 552611"/>
                <a:gd name="connsiteX12" fmla="*/ 249175 w 534971"/>
                <a:gd name="connsiteY12" fmla="*/ 173341 h 552611"/>
                <a:gd name="connsiteX13" fmla="*/ 184786 w 534971"/>
                <a:gd name="connsiteY13" fmla="*/ 213250 h 552611"/>
                <a:gd name="connsiteX14" fmla="*/ 115349 w 534971"/>
                <a:gd name="connsiteY14" fmla="*/ 178579 h 552611"/>
                <a:gd name="connsiteX15" fmla="*/ 65679 w 534971"/>
                <a:gd name="connsiteY15" fmla="*/ 114820 h 552611"/>
                <a:gd name="connsiteX16" fmla="*/ 1920 w 534971"/>
                <a:gd name="connsiteY16" fmla="*/ 164490 h 552611"/>
                <a:gd name="connsiteX17" fmla="*/ 51590 w 534971"/>
                <a:gd name="connsiteY17" fmla="*/ 228248 h 552611"/>
                <a:gd name="connsiteX18" fmla="*/ 98299 w 534971"/>
                <a:gd name="connsiteY18" fmla="*/ 212679 h 552611"/>
                <a:gd name="connsiteX19" fmla="*/ 167641 w 534971"/>
                <a:gd name="connsiteY19" fmla="*/ 247731 h 552611"/>
                <a:gd name="connsiteX20" fmla="*/ 167641 w 534971"/>
                <a:gd name="connsiteY20" fmla="*/ 305738 h 552611"/>
                <a:gd name="connsiteX21" fmla="*/ 98299 w 534971"/>
                <a:gd name="connsiteY21" fmla="*/ 340409 h 552611"/>
                <a:gd name="connsiteX22" fmla="*/ 16406 w 534971"/>
                <a:gd name="connsiteY22" fmla="*/ 341528 h 552611"/>
                <a:gd name="connsiteX23" fmla="*/ 17525 w 534971"/>
                <a:gd name="connsiteY23" fmla="*/ 423420 h 552611"/>
                <a:gd name="connsiteX24" fmla="*/ 99418 w 534971"/>
                <a:gd name="connsiteY24" fmla="*/ 422301 h 552611"/>
                <a:gd name="connsiteX25" fmla="*/ 115349 w 534971"/>
                <a:gd name="connsiteY25" fmla="*/ 374509 h 552611"/>
                <a:gd name="connsiteX26" fmla="*/ 184786 w 534971"/>
                <a:gd name="connsiteY26" fmla="*/ 339838 h 552611"/>
                <a:gd name="connsiteX27" fmla="*/ 249175 w 534971"/>
                <a:gd name="connsiteY27" fmla="*/ 379271 h 552611"/>
                <a:gd name="connsiteX28" fmla="*/ 249175 w 534971"/>
                <a:gd name="connsiteY28" fmla="*/ 441565 h 552611"/>
                <a:gd name="connsiteX29" fmla="*/ 214343 w 534971"/>
                <a:gd name="connsiteY29" fmla="*/ 514497 h 552611"/>
                <a:gd name="connsiteX30" fmla="*/ 287275 w 534971"/>
                <a:gd name="connsiteY30" fmla="*/ 549328 h 552611"/>
                <a:gd name="connsiteX31" fmla="*/ 322107 w 534971"/>
                <a:gd name="connsiteY31" fmla="*/ 476397 h 552611"/>
                <a:gd name="connsiteX32" fmla="*/ 287275 w 534971"/>
                <a:gd name="connsiteY32" fmla="*/ 441565 h 552611"/>
                <a:gd name="connsiteX33" fmla="*/ 287275 w 534971"/>
                <a:gd name="connsiteY33" fmla="*/ 379271 h 552611"/>
                <a:gd name="connsiteX34" fmla="*/ 351664 w 534971"/>
                <a:gd name="connsiteY34" fmla="*/ 339361 h 552611"/>
                <a:gd name="connsiteX35" fmla="*/ 421101 w 534971"/>
                <a:gd name="connsiteY35" fmla="*/ 374032 h 552611"/>
                <a:gd name="connsiteX36" fmla="*/ 470770 w 534971"/>
                <a:gd name="connsiteY36" fmla="*/ 437792 h 552611"/>
                <a:gd name="connsiteX37" fmla="*/ 534530 w 534971"/>
                <a:gd name="connsiteY37" fmla="*/ 388122 h 552611"/>
                <a:gd name="connsiteX38" fmla="*/ 484860 w 534971"/>
                <a:gd name="connsiteY38" fmla="*/ 324363 h 552611"/>
                <a:gd name="connsiteX39" fmla="*/ 438151 w 534971"/>
                <a:gd name="connsiteY39" fmla="*/ 339933 h 552611"/>
                <a:gd name="connsiteX40" fmla="*/ 368809 w 534971"/>
                <a:gd name="connsiteY40" fmla="*/ 304881 h 552611"/>
                <a:gd name="connsiteX41" fmla="*/ 368809 w 534971"/>
                <a:gd name="connsiteY41" fmla="*/ 246874 h 552611"/>
                <a:gd name="connsiteX42" fmla="*/ 438151 w 534971"/>
                <a:gd name="connsiteY42" fmla="*/ 212203 h 552611"/>
                <a:gd name="connsiteX43" fmla="*/ 477775 w 534971"/>
                <a:gd name="connsiteY43" fmla="*/ 228681 h 552611"/>
                <a:gd name="connsiteX44" fmla="*/ 58675 w 534971"/>
                <a:gd name="connsiteY44" fmla="*/ 190581 h 552611"/>
                <a:gd name="connsiteX45" fmla="*/ 39625 w 534971"/>
                <a:gd name="connsiteY45" fmla="*/ 171531 h 552611"/>
                <a:gd name="connsiteX46" fmla="*/ 58675 w 534971"/>
                <a:gd name="connsiteY46" fmla="*/ 152481 h 552611"/>
                <a:gd name="connsiteX47" fmla="*/ 77725 w 534971"/>
                <a:gd name="connsiteY47" fmla="*/ 171531 h 552611"/>
                <a:gd name="connsiteX48" fmla="*/ 58675 w 534971"/>
                <a:gd name="connsiteY48" fmla="*/ 190581 h 552611"/>
                <a:gd name="connsiteX49" fmla="*/ 58675 w 534971"/>
                <a:gd name="connsiteY49" fmla="*/ 400131 h 552611"/>
                <a:gd name="connsiteX50" fmla="*/ 39625 w 534971"/>
                <a:gd name="connsiteY50" fmla="*/ 381081 h 552611"/>
                <a:gd name="connsiteX51" fmla="*/ 58675 w 534971"/>
                <a:gd name="connsiteY51" fmla="*/ 362031 h 552611"/>
                <a:gd name="connsiteX52" fmla="*/ 77725 w 534971"/>
                <a:gd name="connsiteY52" fmla="*/ 381081 h 552611"/>
                <a:gd name="connsiteX53" fmla="*/ 58675 w 534971"/>
                <a:gd name="connsiteY53" fmla="*/ 400131 h 552611"/>
                <a:gd name="connsiteX54" fmla="*/ 477775 w 534971"/>
                <a:gd name="connsiteY54" fmla="*/ 362031 h 552611"/>
                <a:gd name="connsiteX55" fmla="*/ 496825 w 534971"/>
                <a:gd name="connsiteY55" fmla="*/ 381081 h 552611"/>
                <a:gd name="connsiteX56" fmla="*/ 477775 w 534971"/>
                <a:gd name="connsiteY56" fmla="*/ 400131 h 552611"/>
                <a:gd name="connsiteX57" fmla="*/ 458725 w 534971"/>
                <a:gd name="connsiteY57" fmla="*/ 381081 h 552611"/>
                <a:gd name="connsiteX58" fmla="*/ 477775 w 534971"/>
                <a:gd name="connsiteY58" fmla="*/ 362031 h 552611"/>
                <a:gd name="connsiteX59" fmla="*/ 268225 w 534971"/>
                <a:gd name="connsiteY59" fmla="*/ 38181 h 552611"/>
                <a:gd name="connsiteX60" fmla="*/ 287275 w 534971"/>
                <a:gd name="connsiteY60" fmla="*/ 57231 h 552611"/>
                <a:gd name="connsiteX61" fmla="*/ 268225 w 534971"/>
                <a:gd name="connsiteY61" fmla="*/ 76281 h 552611"/>
                <a:gd name="connsiteX62" fmla="*/ 249175 w 534971"/>
                <a:gd name="connsiteY62" fmla="*/ 57231 h 552611"/>
                <a:gd name="connsiteX63" fmla="*/ 268225 w 534971"/>
                <a:gd name="connsiteY63" fmla="*/ 38181 h 552611"/>
                <a:gd name="connsiteX64" fmla="*/ 268225 w 534971"/>
                <a:gd name="connsiteY64" fmla="*/ 514431 h 552611"/>
                <a:gd name="connsiteX65" fmla="*/ 249175 w 534971"/>
                <a:gd name="connsiteY65" fmla="*/ 495381 h 552611"/>
                <a:gd name="connsiteX66" fmla="*/ 268225 w 534971"/>
                <a:gd name="connsiteY66" fmla="*/ 476331 h 552611"/>
                <a:gd name="connsiteX67" fmla="*/ 287275 w 534971"/>
                <a:gd name="connsiteY67" fmla="*/ 495381 h 552611"/>
                <a:gd name="connsiteX68" fmla="*/ 268225 w 534971"/>
                <a:gd name="connsiteY68" fmla="*/ 514431 h 552611"/>
                <a:gd name="connsiteX69" fmla="*/ 268225 w 534971"/>
                <a:gd name="connsiteY69" fmla="*/ 342981 h 552611"/>
                <a:gd name="connsiteX70" fmla="*/ 201550 w 534971"/>
                <a:gd name="connsiteY70" fmla="*/ 276306 h 552611"/>
                <a:gd name="connsiteX71" fmla="*/ 268225 w 534971"/>
                <a:gd name="connsiteY71" fmla="*/ 209631 h 552611"/>
                <a:gd name="connsiteX72" fmla="*/ 334900 w 534971"/>
                <a:gd name="connsiteY72" fmla="*/ 276306 h 552611"/>
                <a:gd name="connsiteX73" fmla="*/ 268225 w 534971"/>
                <a:gd name="connsiteY73" fmla="*/ 342981 h 552611"/>
                <a:gd name="connsiteX74" fmla="*/ 477775 w 534971"/>
                <a:gd name="connsiteY74" fmla="*/ 152481 h 552611"/>
                <a:gd name="connsiteX75" fmla="*/ 496825 w 534971"/>
                <a:gd name="connsiteY75" fmla="*/ 171531 h 552611"/>
                <a:gd name="connsiteX76" fmla="*/ 477775 w 534971"/>
                <a:gd name="connsiteY76" fmla="*/ 190581 h 552611"/>
                <a:gd name="connsiteX77" fmla="*/ 458725 w 534971"/>
                <a:gd name="connsiteY77" fmla="*/ 171531 h 552611"/>
                <a:gd name="connsiteX78" fmla="*/ 477775 w 534971"/>
                <a:gd name="connsiteY78" fmla="*/ 152481 h 55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34971" h="552611">
                  <a:moveTo>
                    <a:pt x="477775" y="228681"/>
                  </a:moveTo>
                  <a:cubicBezTo>
                    <a:pt x="509338" y="228703"/>
                    <a:pt x="534943" y="203134"/>
                    <a:pt x="534965" y="171571"/>
                  </a:cubicBezTo>
                  <a:cubicBezTo>
                    <a:pt x="534987" y="140008"/>
                    <a:pt x="509418" y="114403"/>
                    <a:pt x="477855" y="114381"/>
                  </a:cubicBezTo>
                  <a:cubicBezTo>
                    <a:pt x="446292" y="114359"/>
                    <a:pt x="420687" y="139928"/>
                    <a:pt x="420665" y="171491"/>
                  </a:cubicBezTo>
                  <a:cubicBezTo>
                    <a:pt x="420663" y="173861"/>
                    <a:pt x="420809" y="176228"/>
                    <a:pt x="421101" y="178579"/>
                  </a:cubicBezTo>
                  <a:lnTo>
                    <a:pt x="351664" y="213250"/>
                  </a:lnTo>
                  <a:cubicBezTo>
                    <a:pt x="335929" y="192382"/>
                    <a:pt x="312964" y="178148"/>
                    <a:pt x="287275" y="173341"/>
                  </a:cubicBezTo>
                  <a:lnTo>
                    <a:pt x="287275" y="111047"/>
                  </a:lnTo>
                  <a:cubicBezTo>
                    <a:pt x="317033" y="100526"/>
                    <a:pt x="332627" y="67873"/>
                    <a:pt x="322107" y="38116"/>
                  </a:cubicBezTo>
                  <a:cubicBezTo>
                    <a:pt x="311585" y="8358"/>
                    <a:pt x="278933" y="-7237"/>
                    <a:pt x="249175" y="3284"/>
                  </a:cubicBezTo>
                  <a:cubicBezTo>
                    <a:pt x="219417" y="13805"/>
                    <a:pt x="203822" y="46458"/>
                    <a:pt x="214343" y="76215"/>
                  </a:cubicBezTo>
                  <a:cubicBezTo>
                    <a:pt x="220098" y="92491"/>
                    <a:pt x="232899" y="105293"/>
                    <a:pt x="249175" y="111047"/>
                  </a:cubicBezTo>
                  <a:lnTo>
                    <a:pt x="249175" y="173341"/>
                  </a:lnTo>
                  <a:cubicBezTo>
                    <a:pt x="223486" y="178148"/>
                    <a:pt x="200520" y="192382"/>
                    <a:pt x="184786" y="213250"/>
                  </a:cubicBezTo>
                  <a:lnTo>
                    <a:pt x="115349" y="178579"/>
                  </a:lnTo>
                  <a:cubicBezTo>
                    <a:pt x="119240" y="147257"/>
                    <a:pt x="97002" y="118711"/>
                    <a:pt x="65679" y="114820"/>
                  </a:cubicBezTo>
                  <a:cubicBezTo>
                    <a:pt x="34357" y="110930"/>
                    <a:pt x="5811" y="133167"/>
                    <a:pt x="1920" y="164490"/>
                  </a:cubicBezTo>
                  <a:cubicBezTo>
                    <a:pt x="-1970" y="195812"/>
                    <a:pt x="20267" y="224357"/>
                    <a:pt x="51590" y="228248"/>
                  </a:cubicBezTo>
                  <a:cubicBezTo>
                    <a:pt x="68711" y="230375"/>
                    <a:pt x="85877" y="224654"/>
                    <a:pt x="98299" y="212679"/>
                  </a:cubicBezTo>
                  <a:lnTo>
                    <a:pt x="167641" y="247731"/>
                  </a:lnTo>
                  <a:cubicBezTo>
                    <a:pt x="162076" y="266667"/>
                    <a:pt x="162076" y="286802"/>
                    <a:pt x="167641" y="305738"/>
                  </a:cubicBezTo>
                  <a:lnTo>
                    <a:pt x="98299" y="340409"/>
                  </a:lnTo>
                  <a:cubicBezTo>
                    <a:pt x="75376" y="318104"/>
                    <a:pt x="38711" y="318605"/>
                    <a:pt x="16406" y="341528"/>
                  </a:cubicBezTo>
                  <a:cubicBezTo>
                    <a:pt x="-5899" y="364451"/>
                    <a:pt x="-5398" y="401115"/>
                    <a:pt x="17525" y="423420"/>
                  </a:cubicBezTo>
                  <a:cubicBezTo>
                    <a:pt x="40448" y="445725"/>
                    <a:pt x="77112" y="445224"/>
                    <a:pt x="99418" y="422301"/>
                  </a:cubicBezTo>
                  <a:cubicBezTo>
                    <a:pt x="111742" y="409636"/>
                    <a:pt x="117609" y="392036"/>
                    <a:pt x="115349" y="374509"/>
                  </a:cubicBezTo>
                  <a:lnTo>
                    <a:pt x="184786" y="339838"/>
                  </a:lnTo>
                  <a:cubicBezTo>
                    <a:pt x="200602" y="360528"/>
                    <a:pt x="223557" y="374586"/>
                    <a:pt x="249175" y="379271"/>
                  </a:cubicBezTo>
                  <a:lnTo>
                    <a:pt x="249175" y="441565"/>
                  </a:lnTo>
                  <a:cubicBezTo>
                    <a:pt x="219417" y="452086"/>
                    <a:pt x="203822" y="484739"/>
                    <a:pt x="214343" y="514497"/>
                  </a:cubicBezTo>
                  <a:cubicBezTo>
                    <a:pt x="224864" y="544254"/>
                    <a:pt x="257517" y="559849"/>
                    <a:pt x="287275" y="549328"/>
                  </a:cubicBezTo>
                  <a:cubicBezTo>
                    <a:pt x="317033" y="538806"/>
                    <a:pt x="332627" y="506154"/>
                    <a:pt x="322107" y="476397"/>
                  </a:cubicBezTo>
                  <a:cubicBezTo>
                    <a:pt x="316352" y="460121"/>
                    <a:pt x="303550" y="447319"/>
                    <a:pt x="287275" y="441565"/>
                  </a:cubicBezTo>
                  <a:lnTo>
                    <a:pt x="287275" y="379271"/>
                  </a:lnTo>
                  <a:cubicBezTo>
                    <a:pt x="312964" y="374464"/>
                    <a:pt x="335929" y="360230"/>
                    <a:pt x="351664" y="339361"/>
                  </a:cubicBezTo>
                  <a:lnTo>
                    <a:pt x="421101" y="374032"/>
                  </a:lnTo>
                  <a:cubicBezTo>
                    <a:pt x="417210" y="405354"/>
                    <a:pt x="439448" y="433901"/>
                    <a:pt x="470770" y="437792"/>
                  </a:cubicBezTo>
                  <a:cubicBezTo>
                    <a:pt x="502093" y="441682"/>
                    <a:pt x="530639" y="419445"/>
                    <a:pt x="534530" y="388122"/>
                  </a:cubicBezTo>
                  <a:cubicBezTo>
                    <a:pt x="538421" y="356800"/>
                    <a:pt x="516182" y="328254"/>
                    <a:pt x="484860" y="324363"/>
                  </a:cubicBezTo>
                  <a:cubicBezTo>
                    <a:pt x="467738" y="322236"/>
                    <a:pt x="450572" y="327958"/>
                    <a:pt x="438151" y="339933"/>
                  </a:cubicBezTo>
                  <a:lnTo>
                    <a:pt x="368809" y="304881"/>
                  </a:lnTo>
                  <a:cubicBezTo>
                    <a:pt x="374373" y="285945"/>
                    <a:pt x="374373" y="265809"/>
                    <a:pt x="368809" y="246874"/>
                  </a:cubicBezTo>
                  <a:lnTo>
                    <a:pt x="438151" y="212203"/>
                  </a:lnTo>
                  <a:cubicBezTo>
                    <a:pt x="448717" y="222634"/>
                    <a:pt x="462928" y="228544"/>
                    <a:pt x="477775" y="228681"/>
                  </a:cubicBezTo>
                  <a:close/>
                  <a:moveTo>
                    <a:pt x="58675" y="190581"/>
                  </a:moveTo>
                  <a:cubicBezTo>
                    <a:pt x="48154" y="190581"/>
                    <a:pt x="39625" y="182052"/>
                    <a:pt x="39625" y="171531"/>
                  </a:cubicBezTo>
                  <a:cubicBezTo>
                    <a:pt x="39625" y="161010"/>
                    <a:pt x="48154" y="152481"/>
                    <a:pt x="58675" y="152481"/>
                  </a:cubicBezTo>
                  <a:cubicBezTo>
                    <a:pt x="69196" y="152481"/>
                    <a:pt x="77725" y="161010"/>
                    <a:pt x="77725" y="171531"/>
                  </a:cubicBezTo>
                  <a:cubicBezTo>
                    <a:pt x="77725" y="182052"/>
                    <a:pt x="69196" y="190581"/>
                    <a:pt x="58675" y="190581"/>
                  </a:cubicBezTo>
                  <a:close/>
                  <a:moveTo>
                    <a:pt x="58675" y="400131"/>
                  </a:moveTo>
                  <a:cubicBezTo>
                    <a:pt x="48154" y="400131"/>
                    <a:pt x="39625" y="391602"/>
                    <a:pt x="39625" y="381081"/>
                  </a:cubicBezTo>
                  <a:cubicBezTo>
                    <a:pt x="39625" y="370560"/>
                    <a:pt x="48154" y="362031"/>
                    <a:pt x="58675" y="362031"/>
                  </a:cubicBezTo>
                  <a:cubicBezTo>
                    <a:pt x="69196" y="362031"/>
                    <a:pt x="77725" y="370560"/>
                    <a:pt x="77725" y="381081"/>
                  </a:cubicBezTo>
                  <a:cubicBezTo>
                    <a:pt x="77725" y="391602"/>
                    <a:pt x="69196" y="400131"/>
                    <a:pt x="58675" y="400131"/>
                  </a:cubicBezTo>
                  <a:close/>
                  <a:moveTo>
                    <a:pt x="477775" y="362031"/>
                  </a:moveTo>
                  <a:cubicBezTo>
                    <a:pt x="488296" y="362031"/>
                    <a:pt x="496825" y="370560"/>
                    <a:pt x="496825" y="381081"/>
                  </a:cubicBezTo>
                  <a:cubicBezTo>
                    <a:pt x="496825" y="391602"/>
                    <a:pt x="488296" y="400131"/>
                    <a:pt x="477775" y="400131"/>
                  </a:cubicBezTo>
                  <a:cubicBezTo>
                    <a:pt x="467254" y="400131"/>
                    <a:pt x="458725" y="391602"/>
                    <a:pt x="458725" y="381081"/>
                  </a:cubicBezTo>
                  <a:cubicBezTo>
                    <a:pt x="458725" y="370560"/>
                    <a:pt x="467254" y="362031"/>
                    <a:pt x="477775" y="362031"/>
                  </a:cubicBezTo>
                  <a:close/>
                  <a:moveTo>
                    <a:pt x="268225" y="38181"/>
                  </a:moveTo>
                  <a:cubicBezTo>
                    <a:pt x="278746" y="38181"/>
                    <a:pt x="287275" y="46710"/>
                    <a:pt x="287275" y="57231"/>
                  </a:cubicBezTo>
                  <a:cubicBezTo>
                    <a:pt x="287275" y="67752"/>
                    <a:pt x="278746" y="76281"/>
                    <a:pt x="268225" y="76281"/>
                  </a:cubicBezTo>
                  <a:cubicBezTo>
                    <a:pt x="257703" y="76281"/>
                    <a:pt x="249175" y="67752"/>
                    <a:pt x="249175" y="57231"/>
                  </a:cubicBezTo>
                  <a:cubicBezTo>
                    <a:pt x="249175" y="46710"/>
                    <a:pt x="257703" y="38181"/>
                    <a:pt x="268225" y="38181"/>
                  </a:cubicBezTo>
                  <a:close/>
                  <a:moveTo>
                    <a:pt x="268225" y="514431"/>
                  </a:moveTo>
                  <a:cubicBezTo>
                    <a:pt x="257703" y="514431"/>
                    <a:pt x="249175" y="505902"/>
                    <a:pt x="249175" y="495381"/>
                  </a:cubicBezTo>
                  <a:cubicBezTo>
                    <a:pt x="249175" y="484860"/>
                    <a:pt x="257703" y="476331"/>
                    <a:pt x="268225" y="476331"/>
                  </a:cubicBezTo>
                  <a:cubicBezTo>
                    <a:pt x="278746" y="476331"/>
                    <a:pt x="287275" y="484860"/>
                    <a:pt x="287275" y="495381"/>
                  </a:cubicBezTo>
                  <a:cubicBezTo>
                    <a:pt x="287275" y="505902"/>
                    <a:pt x="278746" y="514431"/>
                    <a:pt x="268225" y="514431"/>
                  </a:cubicBezTo>
                  <a:close/>
                  <a:moveTo>
                    <a:pt x="268225" y="342981"/>
                  </a:moveTo>
                  <a:cubicBezTo>
                    <a:pt x="231401" y="342981"/>
                    <a:pt x="201550" y="313130"/>
                    <a:pt x="201550" y="276306"/>
                  </a:cubicBezTo>
                  <a:cubicBezTo>
                    <a:pt x="201550" y="239482"/>
                    <a:pt x="231401" y="209631"/>
                    <a:pt x="268225" y="209631"/>
                  </a:cubicBezTo>
                  <a:cubicBezTo>
                    <a:pt x="305048" y="209631"/>
                    <a:pt x="334900" y="239482"/>
                    <a:pt x="334900" y="276306"/>
                  </a:cubicBezTo>
                  <a:cubicBezTo>
                    <a:pt x="334900" y="313130"/>
                    <a:pt x="305048" y="342981"/>
                    <a:pt x="268225" y="342981"/>
                  </a:cubicBezTo>
                  <a:close/>
                  <a:moveTo>
                    <a:pt x="477775" y="152481"/>
                  </a:moveTo>
                  <a:cubicBezTo>
                    <a:pt x="488296" y="152481"/>
                    <a:pt x="496825" y="161010"/>
                    <a:pt x="496825" y="171531"/>
                  </a:cubicBezTo>
                  <a:cubicBezTo>
                    <a:pt x="496825" y="182052"/>
                    <a:pt x="488296" y="190581"/>
                    <a:pt x="477775" y="190581"/>
                  </a:cubicBezTo>
                  <a:cubicBezTo>
                    <a:pt x="467254" y="190581"/>
                    <a:pt x="458725" y="182052"/>
                    <a:pt x="458725" y="171531"/>
                  </a:cubicBezTo>
                  <a:cubicBezTo>
                    <a:pt x="458725" y="161010"/>
                    <a:pt x="467254" y="152481"/>
                    <a:pt x="477775" y="1524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981FFFD-C4B6-21CA-9D23-FEA1FDCBCAB9}"/>
                </a:ext>
              </a:extLst>
            </p:cNvPr>
            <p:cNvSpPr/>
            <p:nvPr/>
          </p:nvSpPr>
          <p:spPr>
            <a:xfrm>
              <a:off x="7470667" y="2182983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172B4D"/>
                </a:solidFill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E7F34852-6F90-38EF-1A00-D28BA0ABEFA1}"/>
              </a:ext>
            </a:extLst>
          </p:cNvPr>
          <p:cNvSpPr txBox="1"/>
          <p:nvPr/>
        </p:nvSpPr>
        <p:spPr>
          <a:xfrm>
            <a:off x="4557385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2024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D1677DD-706B-48B0-5720-A292DD8F4726}"/>
              </a:ext>
            </a:extLst>
          </p:cNvPr>
          <p:cNvSpPr txBox="1"/>
          <p:nvPr/>
        </p:nvSpPr>
        <p:spPr>
          <a:xfrm>
            <a:off x="4547092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164A91-297F-ABCE-611B-E4E8DB049836}"/>
              </a:ext>
            </a:extLst>
          </p:cNvPr>
          <p:cNvSpPr txBox="1"/>
          <p:nvPr/>
        </p:nvSpPr>
        <p:spPr>
          <a:xfrm>
            <a:off x="475378" y="5597257"/>
            <a:ext cx="6433422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practitioner experts. 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4" name="Graphic 52">
            <a:extLst>
              <a:ext uri="{FF2B5EF4-FFF2-40B4-BE49-F238E27FC236}">
                <a16:creationId xmlns:a16="http://schemas.microsoft.com/office/drawing/2014/main" id="{4744FACC-9816-292A-71D2-037CF54DA2EE}"/>
              </a:ext>
            </a:extLst>
          </p:cNvPr>
          <p:cNvGrpSpPr/>
          <p:nvPr/>
        </p:nvGrpSpPr>
        <p:grpSpPr>
          <a:xfrm>
            <a:off x="4042771" y="4075192"/>
            <a:ext cx="419918" cy="419918"/>
            <a:chOff x="3914480" y="4295491"/>
            <a:chExt cx="464884" cy="464884"/>
          </a:xfrm>
          <a:solidFill>
            <a:srgbClr val="5D8DF0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C802469-8531-9D92-D0F0-AA3CF22A41D8}"/>
                </a:ext>
              </a:extLst>
            </p:cNvPr>
            <p:cNvSpPr/>
            <p:nvPr/>
          </p:nvSpPr>
          <p:spPr>
            <a:xfrm>
              <a:off x="4195745" y="4415343"/>
              <a:ext cx="123171" cy="115494"/>
            </a:xfrm>
            <a:custGeom>
              <a:avLst/>
              <a:gdLst>
                <a:gd name="connsiteX0" fmla="*/ 112433 w 123171"/>
                <a:gd name="connsiteY0" fmla="*/ 36319 h 115494"/>
                <a:gd name="connsiteX1" fmla="*/ 83377 w 123171"/>
                <a:gd name="connsiteY1" fmla="*/ 31961 h 115494"/>
                <a:gd name="connsiteX2" fmla="*/ 70303 w 123171"/>
                <a:gd name="connsiteY2" fmla="*/ 5811 h 115494"/>
                <a:gd name="connsiteX3" fmla="*/ 60860 w 123171"/>
                <a:gd name="connsiteY3" fmla="*/ 0 h 115494"/>
                <a:gd name="connsiteX4" fmla="*/ 51417 w 123171"/>
                <a:gd name="connsiteY4" fmla="*/ 5811 h 115494"/>
                <a:gd name="connsiteX5" fmla="*/ 38342 w 123171"/>
                <a:gd name="connsiteY5" fmla="*/ 31961 h 115494"/>
                <a:gd name="connsiteX6" fmla="*/ 9287 w 123171"/>
                <a:gd name="connsiteY6" fmla="*/ 36319 h 115494"/>
                <a:gd name="connsiteX7" fmla="*/ 570 w 123171"/>
                <a:gd name="connsiteY7" fmla="*/ 43583 h 115494"/>
                <a:gd name="connsiteX8" fmla="*/ 3475 w 123171"/>
                <a:gd name="connsiteY8" fmla="*/ 54479 h 115494"/>
                <a:gd name="connsiteX9" fmla="*/ 24541 w 123171"/>
                <a:gd name="connsiteY9" fmla="*/ 74091 h 115494"/>
                <a:gd name="connsiteX10" fmla="*/ 19456 w 123171"/>
                <a:gd name="connsiteY10" fmla="*/ 102420 h 115494"/>
                <a:gd name="connsiteX11" fmla="*/ 23814 w 123171"/>
                <a:gd name="connsiteY11" fmla="*/ 113315 h 115494"/>
                <a:gd name="connsiteX12" fmla="*/ 35436 w 123171"/>
                <a:gd name="connsiteY12" fmla="*/ 114042 h 115494"/>
                <a:gd name="connsiteX13" fmla="*/ 61586 w 123171"/>
                <a:gd name="connsiteY13" fmla="*/ 100241 h 115494"/>
                <a:gd name="connsiteX14" fmla="*/ 87736 w 123171"/>
                <a:gd name="connsiteY14" fmla="*/ 114042 h 115494"/>
                <a:gd name="connsiteX15" fmla="*/ 92820 w 123171"/>
                <a:gd name="connsiteY15" fmla="*/ 115495 h 115494"/>
                <a:gd name="connsiteX16" fmla="*/ 99358 w 123171"/>
                <a:gd name="connsiteY16" fmla="*/ 113315 h 115494"/>
                <a:gd name="connsiteX17" fmla="*/ 103716 w 123171"/>
                <a:gd name="connsiteY17" fmla="*/ 102420 h 115494"/>
                <a:gd name="connsiteX18" fmla="*/ 98631 w 123171"/>
                <a:gd name="connsiteY18" fmla="*/ 74091 h 115494"/>
                <a:gd name="connsiteX19" fmla="*/ 119696 w 123171"/>
                <a:gd name="connsiteY19" fmla="*/ 54479 h 115494"/>
                <a:gd name="connsiteX20" fmla="*/ 122602 w 123171"/>
                <a:gd name="connsiteY20" fmla="*/ 43583 h 115494"/>
                <a:gd name="connsiteX21" fmla="*/ 112433 w 123171"/>
                <a:gd name="connsiteY21" fmla="*/ 36319 h 115494"/>
                <a:gd name="connsiteX22" fmla="*/ 78293 w 123171"/>
                <a:gd name="connsiteY22" fmla="*/ 63195 h 115494"/>
                <a:gd name="connsiteX23" fmla="*/ 75387 w 123171"/>
                <a:gd name="connsiteY23" fmla="*/ 72638 h 115494"/>
                <a:gd name="connsiteX24" fmla="*/ 77566 w 123171"/>
                <a:gd name="connsiteY24" fmla="*/ 85713 h 115494"/>
                <a:gd name="connsiteX25" fmla="*/ 65944 w 123171"/>
                <a:gd name="connsiteY25" fmla="*/ 79902 h 115494"/>
                <a:gd name="connsiteX26" fmla="*/ 60860 w 123171"/>
                <a:gd name="connsiteY26" fmla="*/ 78449 h 115494"/>
                <a:gd name="connsiteX27" fmla="*/ 55775 w 123171"/>
                <a:gd name="connsiteY27" fmla="*/ 79902 h 115494"/>
                <a:gd name="connsiteX28" fmla="*/ 44153 w 123171"/>
                <a:gd name="connsiteY28" fmla="*/ 85713 h 115494"/>
                <a:gd name="connsiteX29" fmla="*/ 46332 w 123171"/>
                <a:gd name="connsiteY29" fmla="*/ 72638 h 115494"/>
                <a:gd name="connsiteX30" fmla="*/ 43426 w 123171"/>
                <a:gd name="connsiteY30" fmla="*/ 63195 h 115494"/>
                <a:gd name="connsiteX31" fmla="*/ 33257 w 123171"/>
                <a:gd name="connsiteY31" fmla="*/ 54479 h 115494"/>
                <a:gd name="connsiteX32" fmla="*/ 45606 w 123171"/>
                <a:gd name="connsiteY32" fmla="*/ 52299 h 115494"/>
                <a:gd name="connsiteX33" fmla="*/ 53596 w 123171"/>
                <a:gd name="connsiteY33" fmla="*/ 46488 h 115494"/>
                <a:gd name="connsiteX34" fmla="*/ 60133 w 123171"/>
                <a:gd name="connsiteY34" fmla="*/ 34140 h 115494"/>
                <a:gd name="connsiteX35" fmla="*/ 66671 w 123171"/>
                <a:gd name="connsiteY35" fmla="*/ 46488 h 115494"/>
                <a:gd name="connsiteX36" fmla="*/ 74661 w 123171"/>
                <a:gd name="connsiteY36" fmla="*/ 52299 h 115494"/>
                <a:gd name="connsiteX37" fmla="*/ 87009 w 123171"/>
                <a:gd name="connsiteY37" fmla="*/ 54479 h 115494"/>
                <a:gd name="connsiteX38" fmla="*/ 78293 w 123171"/>
                <a:gd name="connsiteY38" fmla="*/ 63195 h 11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3171" h="115494">
                  <a:moveTo>
                    <a:pt x="112433" y="36319"/>
                  </a:moveTo>
                  <a:lnTo>
                    <a:pt x="83377" y="31961"/>
                  </a:lnTo>
                  <a:lnTo>
                    <a:pt x="70303" y="5811"/>
                  </a:lnTo>
                  <a:cubicBezTo>
                    <a:pt x="68123" y="2179"/>
                    <a:pt x="64491" y="0"/>
                    <a:pt x="60860" y="0"/>
                  </a:cubicBezTo>
                  <a:cubicBezTo>
                    <a:pt x="57228" y="0"/>
                    <a:pt x="52869" y="2179"/>
                    <a:pt x="51417" y="5811"/>
                  </a:cubicBezTo>
                  <a:lnTo>
                    <a:pt x="38342" y="31961"/>
                  </a:lnTo>
                  <a:lnTo>
                    <a:pt x="9287" y="36319"/>
                  </a:lnTo>
                  <a:cubicBezTo>
                    <a:pt x="4928" y="37045"/>
                    <a:pt x="2023" y="39951"/>
                    <a:pt x="570" y="43583"/>
                  </a:cubicBezTo>
                  <a:cubicBezTo>
                    <a:pt x="-883" y="47215"/>
                    <a:pt x="570" y="51573"/>
                    <a:pt x="3475" y="54479"/>
                  </a:cubicBezTo>
                  <a:lnTo>
                    <a:pt x="24541" y="74091"/>
                  </a:lnTo>
                  <a:lnTo>
                    <a:pt x="19456" y="102420"/>
                  </a:lnTo>
                  <a:cubicBezTo>
                    <a:pt x="18729" y="106778"/>
                    <a:pt x="20182" y="110410"/>
                    <a:pt x="23814" y="113315"/>
                  </a:cubicBezTo>
                  <a:cubicBezTo>
                    <a:pt x="27446" y="115495"/>
                    <a:pt x="31804" y="116221"/>
                    <a:pt x="35436" y="114042"/>
                  </a:cubicBezTo>
                  <a:lnTo>
                    <a:pt x="61586" y="100241"/>
                  </a:lnTo>
                  <a:lnTo>
                    <a:pt x="87736" y="114042"/>
                  </a:lnTo>
                  <a:cubicBezTo>
                    <a:pt x="89188" y="114768"/>
                    <a:pt x="91368" y="115495"/>
                    <a:pt x="92820" y="115495"/>
                  </a:cubicBezTo>
                  <a:cubicBezTo>
                    <a:pt x="94999" y="115495"/>
                    <a:pt x="97179" y="114768"/>
                    <a:pt x="99358" y="113315"/>
                  </a:cubicBezTo>
                  <a:cubicBezTo>
                    <a:pt x="102990" y="111136"/>
                    <a:pt x="104442" y="106778"/>
                    <a:pt x="103716" y="102420"/>
                  </a:cubicBezTo>
                  <a:lnTo>
                    <a:pt x="98631" y="74091"/>
                  </a:lnTo>
                  <a:lnTo>
                    <a:pt x="119696" y="54479"/>
                  </a:lnTo>
                  <a:cubicBezTo>
                    <a:pt x="122602" y="51573"/>
                    <a:pt x="124055" y="47215"/>
                    <a:pt x="122602" y="43583"/>
                  </a:cubicBezTo>
                  <a:cubicBezTo>
                    <a:pt x="121149" y="39951"/>
                    <a:pt x="116791" y="37045"/>
                    <a:pt x="112433" y="36319"/>
                  </a:cubicBezTo>
                  <a:close/>
                  <a:moveTo>
                    <a:pt x="78293" y="63195"/>
                  </a:moveTo>
                  <a:cubicBezTo>
                    <a:pt x="75387" y="65374"/>
                    <a:pt x="74661" y="69006"/>
                    <a:pt x="75387" y="72638"/>
                  </a:cubicBezTo>
                  <a:lnTo>
                    <a:pt x="77566" y="85713"/>
                  </a:lnTo>
                  <a:lnTo>
                    <a:pt x="65944" y="79902"/>
                  </a:lnTo>
                  <a:cubicBezTo>
                    <a:pt x="64491" y="79176"/>
                    <a:pt x="63039" y="78449"/>
                    <a:pt x="60860" y="78449"/>
                  </a:cubicBezTo>
                  <a:cubicBezTo>
                    <a:pt x="58680" y="78449"/>
                    <a:pt x="57228" y="79176"/>
                    <a:pt x="55775" y="79902"/>
                  </a:cubicBezTo>
                  <a:lnTo>
                    <a:pt x="44153" y="85713"/>
                  </a:lnTo>
                  <a:lnTo>
                    <a:pt x="46332" y="72638"/>
                  </a:lnTo>
                  <a:cubicBezTo>
                    <a:pt x="47058" y="69006"/>
                    <a:pt x="45606" y="65374"/>
                    <a:pt x="43426" y="63195"/>
                  </a:cubicBezTo>
                  <a:lnTo>
                    <a:pt x="33257" y="54479"/>
                  </a:lnTo>
                  <a:lnTo>
                    <a:pt x="45606" y="52299"/>
                  </a:lnTo>
                  <a:cubicBezTo>
                    <a:pt x="49237" y="51573"/>
                    <a:pt x="52143" y="49394"/>
                    <a:pt x="53596" y="46488"/>
                  </a:cubicBezTo>
                  <a:lnTo>
                    <a:pt x="60133" y="34140"/>
                  </a:lnTo>
                  <a:lnTo>
                    <a:pt x="66671" y="46488"/>
                  </a:lnTo>
                  <a:cubicBezTo>
                    <a:pt x="68123" y="49394"/>
                    <a:pt x="71029" y="51573"/>
                    <a:pt x="74661" y="52299"/>
                  </a:cubicBezTo>
                  <a:lnTo>
                    <a:pt x="87009" y="54479"/>
                  </a:lnTo>
                  <a:lnTo>
                    <a:pt x="78293" y="63195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D735987-8403-B6EF-9B41-1B0719563E3B}"/>
                </a:ext>
              </a:extLst>
            </p:cNvPr>
            <p:cNvSpPr/>
            <p:nvPr/>
          </p:nvSpPr>
          <p:spPr>
            <a:xfrm>
              <a:off x="3914480" y="4295491"/>
              <a:ext cx="464884" cy="464884"/>
            </a:xfrm>
            <a:custGeom>
              <a:avLst/>
              <a:gdLst>
                <a:gd name="connsiteX0" fmla="*/ 464884 w 464884"/>
                <a:gd name="connsiteY0" fmla="*/ 181595 h 464884"/>
                <a:gd name="connsiteX1" fmla="*/ 341399 w 464884"/>
                <a:gd name="connsiteY1" fmla="*/ 58111 h 464884"/>
                <a:gd name="connsiteX2" fmla="*/ 314523 w 464884"/>
                <a:gd name="connsiteY2" fmla="*/ 61016 h 464884"/>
                <a:gd name="connsiteX3" fmla="*/ 232442 w 464884"/>
                <a:gd name="connsiteY3" fmla="*/ 0 h 464884"/>
                <a:gd name="connsiteX4" fmla="*/ 146729 w 464884"/>
                <a:gd name="connsiteY4" fmla="*/ 72638 h 464884"/>
                <a:gd name="connsiteX5" fmla="*/ 58111 w 464884"/>
                <a:gd name="connsiteY5" fmla="*/ 159077 h 464884"/>
                <a:gd name="connsiteX6" fmla="*/ 100241 w 464884"/>
                <a:gd name="connsiteY6" fmla="*/ 256413 h 464884"/>
                <a:gd name="connsiteX7" fmla="*/ 99514 w 464884"/>
                <a:gd name="connsiteY7" fmla="*/ 257139 h 464884"/>
                <a:gd name="connsiteX8" fmla="*/ 82081 w 464884"/>
                <a:gd name="connsiteY8" fmla="*/ 263676 h 464884"/>
                <a:gd name="connsiteX9" fmla="*/ 0 w 464884"/>
                <a:gd name="connsiteY9" fmla="*/ 350842 h 464884"/>
                <a:gd name="connsiteX10" fmla="*/ 0 w 464884"/>
                <a:gd name="connsiteY10" fmla="*/ 390067 h 464884"/>
                <a:gd name="connsiteX11" fmla="*/ 14528 w 464884"/>
                <a:gd name="connsiteY11" fmla="*/ 404594 h 464884"/>
                <a:gd name="connsiteX12" fmla="*/ 59563 w 464884"/>
                <a:gd name="connsiteY12" fmla="*/ 404594 h 464884"/>
                <a:gd name="connsiteX13" fmla="*/ 58111 w 464884"/>
                <a:gd name="connsiteY13" fmla="*/ 421301 h 464884"/>
                <a:gd name="connsiteX14" fmla="*/ 58111 w 464884"/>
                <a:gd name="connsiteY14" fmla="*/ 450356 h 464884"/>
                <a:gd name="connsiteX15" fmla="*/ 72638 w 464884"/>
                <a:gd name="connsiteY15" fmla="*/ 464884 h 464884"/>
                <a:gd name="connsiteX16" fmla="*/ 392246 w 464884"/>
                <a:gd name="connsiteY16" fmla="*/ 464884 h 464884"/>
                <a:gd name="connsiteX17" fmla="*/ 406774 w 464884"/>
                <a:gd name="connsiteY17" fmla="*/ 450356 h 464884"/>
                <a:gd name="connsiteX18" fmla="*/ 392246 w 464884"/>
                <a:gd name="connsiteY18" fmla="*/ 435829 h 464884"/>
                <a:gd name="connsiteX19" fmla="*/ 87166 w 464884"/>
                <a:gd name="connsiteY19" fmla="*/ 435829 h 464884"/>
                <a:gd name="connsiteX20" fmla="*/ 87166 w 464884"/>
                <a:gd name="connsiteY20" fmla="*/ 421301 h 464884"/>
                <a:gd name="connsiteX21" fmla="*/ 162709 w 464884"/>
                <a:gd name="connsiteY21" fmla="*/ 349389 h 464884"/>
                <a:gd name="connsiteX22" fmla="*/ 188133 w 464884"/>
                <a:gd name="connsiteY22" fmla="*/ 339946 h 464884"/>
                <a:gd name="connsiteX23" fmla="*/ 204113 w 464884"/>
                <a:gd name="connsiteY23" fmla="*/ 327598 h 464884"/>
                <a:gd name="connsiteX24" fmla="*/ 232442 w 464884"/>
                <a:gd name="connsiteY24" fmla="*/ 334135 h 464884"/>
                <a:gd name="connsiteX25" fmla="*/ 283289 w 464884"/>
                <a:gd name="connsiteY25" fmla="*/ 313797 h 464884"/>
                <a:gd name="connsiteX26" fmla="*/ 283289 w 464884"/>
                <a:gd name="connsiteY26" fmla="*/ 384982 h 464884"/>
                <a:gd name="connsiteX27" fmla="*/ 290553 w 464884"/>
                <a:gd name="connsiteY27" fmla="*/ 397331 h 464884"/>
                <a:gd name="connsiteX28" fmla="*/ 305080 w 464884"/>
                <a:gd name="connsiteY28" fmla="*/ 397331 h 464884"/>
                <a:gd name="connsiteX29" fmla="*/ 348663 w 464884"/>
                <a:gd name="connsiteY29" fmla="*/ 372634 h 464884"/>
                <a:gd name="connsiteX30" fmla="*/ 384256 w 464884"/>
                <a:gd name="connsiteY30" fmla="*/ 396604 h 464884"/>
                <a:gd name="connsiteX31" fmla="*/ 392246 w 464884"/>
                <a:gd name="connsiteY31" fmla="*/ 398783 h 464884"/>
                <a:gd name="connsiteX32" fmla="*/ 398783 w 464884"/>
                <a:gd name="connsiteY32" fmla="*/ 397331 h 464884"/>
                <a:gd name="connsiteX33" fmla="*/ 406774 w 464884"/>
                <a:gd name="connsiteY33" fmla="*/ 384256 h 464884"/>
                <a:gd name="connsiteX34" fmla="*/ 406774 w 464884"/>
                <a:gd name="connsiteY34" fmla="*/ 286194 h 464884"/>
                <a:gd name="connsiteX35" fmla="*/ 464884 w 464884"/>
                <a:gd name="connsiteY35" fmla="*/ 181595 h 464884"/>
                <a:gd name="connsiteX36" fmla="*/ 232442 w 464884"/>
                <a:gd name="connsiteY36" fmla="*/ 29055 h 464884"/>
                <a:gd name="connsiteX37" fmla="*/ 287647 w 464884"/>
                <a:gd name="connsiteY37" fmla="*/ 70459 h 464884"/>
                <a:gd name="connsiteX38" fmla="*/ 252781 w 464884"/>
                <a:gd name="connsiteY38" fmla="*/ 95882 h 464884"/>
                <a:gd name="connsiteX39" fmla="*/ 232442 w 464884"/>
                <a:gd name="connsiteY39" fmla="*/ 94430 h 464884"/>
                <a:gd name="connsiteX40" fmla="*/ 209924 w 464884"/>
                <a:gd name="connsiteY40" fmla="*/ 97335 h 464884"/>
                <a:gd name="connsiteX41" fmla="*/ 175784 w 464884"/>
                <a:gd name="connsiteY41" fmla="*/ 77723 h 464884"/>
                <a:gd name="connsiteX42" fmla="*/ 232442 w 464884"/>
                <a:gd name="connsiteY42" fmla="*/ 29055 h 464884"/>
                <a:gd name="connsiteX43" fmla="*/ 87166 w 464884"/>
                <a:gd name="connsiteY43" fmla="*/ 159077 h 464884"/>
                <a:gd name="connsiteX44" fmla="*/ 147455 w 464884"/>
                <a:gd name="connsiteY44" fmla="*/ 101693 h 464884"/>
                <a:gd name="connsiteX45" fmla="*/ 178690 w 464884"/>
                <a:gd name="connsiteY45" fmla="*/ 110410 h 464884"/>
                <a:gd name="connsiteX46" fmla="*/ 130749 w 464884"/>
                <a:gd name="connsiteY46" fmla="*/ 196123 h 464884"/>
                <a:gd name="connsiteX47" fmla="*/ 138012 w 464884"/>
                <a:gd name="connsiteY47" fmla="*/ 244790 h 464884"/>
                <a:gd name="connsiteX48" fmla="*/ 87166 w 464884"/>
                <a:gd name="connsiteY48" fmla="*/ 159077 h 464884"/>
                <a:gd name="connsiteX49" fmla="*/ 175058 w 464884"/>
                <a:gd name="connsiteY49" fmla="*/ 313797 h 464884"/>
                <a:gd name="connsiteX50" fmla="*/ 153266 w 464884"/>
                <a:gd name="connsiteY50" fmla="*/ 321787 h 464884"/>
                <a:gd name="connsiteX51" fmla="*/ 69733 w 464884"/>
                <a:gd name="connsiteY51" fmla="*/ 375539 h 464884"/>
                <a:gd name="connsiteX52" fmla="*/ 29055 w 464884"/>
                <a:gd name="connsiteY52" fmla="*/ 375539 h 464884"/>
                <a:gd name="connsiteX53" fmla="*/ 29055 w 464884"/>
                <a:gd name="connsiteY53" fmla="*/ 350842 h 464884"/>
                <a:gd name="connsiteX54" fmla="*/ 91524 w 464884"/>
                <a:gd name="connsiteY54" fmla="*/ 291279 h 464884"/>
                <a:gd name="connsiteX55" fmla="*/ 112589 w 464884"/>
                <a:gd name="connsiteY55" fmla="*/ 283289 h 464884"/>
                <a:gd name="connsiteX56" fmla="*/ 127843 w 464884"/>
                <a:gd name="connsiteY56" fmla="*/ 271667 h 464884"/>
                <a:gd name="connsiteX57" fmla="*/ 151814 w 464884"/>
                <a:gd name="connsiteY57" fmla="*/ 276025 h 464884"/>
                <a:gd name="connsiteX58" fmla="*/ 179416 w 464884"/>
                <a:gd name="connsiteY58" fmla="*/ 311618 h 464884"/>
                <a:gd name="connsiteX59" fmla="*/ 175058 w 464884"/>
                <a:gd name="connsiteY59" fmla="*/ 313797 h 464884"/>
                <a:gd name="connsiteX60" fmla="*/ 232442 w 464884"/>
                <a:gd name="connsiteY60" fmla="*/ 305080 h 464884"/>
                <a:gd name="connsiteX61" fmla="*/ 159804 w 464884"/>
                <a:gd name="connsiteY61" fmla="*/ 196123 h 464884"/>
                <a:gd name="connsiteX62" fmla="*/ 232442 w 464884"/>
                <a:gd name="connsiteY62" fmla="*/ 123485 h 464884"/>
                <a:gd name="connsiteX63" fmla="*/ 232442 w 464884"/>
                <a:gd name="connsiteY63" fmla="*/ 123485 h 464884"/>
                <a:gd name="connsiteX64" fmla="*/ 217914 w 464884"/>
                <a:gd name="connsiteY64" fmla="*/ 181595 h 464884"/>
                <a:gd name="connsiteX65" fmla="*/ 272393 w 464884"/>
                <a:gd name="connsiteY65" fmla="*/ 284015 h 464884"/>
                <a:gd name="connsiteX66" fmla="*/ 232442 w 464884"/>
                <a:gd name="connsiteY66" fmla="*/ 305080 h 464884"/>
                <a:gd name="connsiteX67" fmla="*/ 377718 w 464884"/>
                <a:gd name="connsiteY67" fmla="*/ 357380 h 464884"/>
                <a:gd name="connsiteX68" fmla="*/ 357380 w 464884"/>
                <a:gd name="connsiteY68" fmla="*/ 343578 h 464884"/>
                <a:gd name="connsiteX69" fmla="*/ 342126 w 464884"/>
                <a:gd name="connsiteY69" fmla="*/ 342852 h 464884"/>
                <a:gd name="connsiteX70" fmla="*/ 312344 w 464884"/>
                <a:gd name="connsiteY70" fmla="*/ 360285 h 464884"/>
                <a:gd name="connsiteX71" fmla="*/ 312344 w 464884"/>
                <a:gd name="connsiteY71" fmla="*/ 301448 h 464884"/>
                <a:gd name="connsiteX72" fmla="*/ 341399 w 464884"/>
                <a:gd name="connsiteY72" fmla="*/ 305080 h 464884"/>
                <a:gd name="connsiteX73" fmla="*/ 377718 w 464884"/>
                <a:gd name="connsiteY73" fmla="*/ 299269 h 464884"/>
                <a:gd name="connsiteX74" fmla="*/ 377718 w 464884"/>
                <a:gd name="connsiteY74" fmla="*/ 357380 h 464884"/>
                <a:gd name="connsiteX75" fmla="*/ 341399 w 464884"/>
                <a:gd name="connsiteY75" fmla="*/ 276025 h 464884"/>
                <a:gd name="connsiteX76" fmla="*/ 246970 w 464884"/>
                <a:gd name="connsiteY76" fmla="*/ 181595 h 464884"/>
                <a:gd name="connsiteX77" fmla="*/ 341399 w 464884"/>
                <a:gd name="connsiteY77" fmla="*/ 87166 h 464884"/>
                <a:gd name="connsiteX78" fmla="*/ 435829 w 464884"/>
                <a:gd name="connsiteY78" fmla="*/ 181595 h 464884"/>
                <a:gd name="connsiteX79" fmla="*/ 341399 w 464884"/>
                <a:gd name="connsiteY79" fmla="*/ 276025 h 46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64884" h="464884">
                  <a:moveTo>
                    <a:pt x="464884" y="181595"/>
                  </a:moveTo>
                  <a:cubicBezTo>
                    <a:pt x="464884" y="113315"/>
                    <a:pt x="409679" y="58111"/>
                    <a:pt x="341399" y="58111"/>
                  </a:cubicBezTo>
                  <a:cubicBezTo>
                    <a:pt x="331956" y="58111"/>
                    <a:pt x="323240" y="58837"/>
                    <a:pt x="314523" y="61016"/>
                  </a:cubicBezTo>
                  <a:cubicBezTo>
                    <a:pt x="302901" y="25423"/>
                    <a:pt x="269487" y="0"/>
                    <a:pt x="232442" y="0"/>
                  </a:cubicBezTo>
                  <a:cubicBezTo>
                    <a:pt x="190312" y="0"/>
                    <a:pt x="154719" y="31234"/>
                    <a:pt x="146729" y="72638"/>
                  </a:cubicBezTo>
                  <a:cubicBezTo>
                    <a:pt x="98061" y="72638"/>
                    <a:pt x="58111" y="111863"/>
                    <a:pt x="58111" y="159077"/>
                  </a:cubicBezTo>
                  <a:cubicBezTo>
                    <a:pt x="58111" y="196123"/>
                    <a:pt x="73365" y="234621"/>
                    <a:pt x="100241" y="256413"/>
                  </a:cubicBezTo>
                  <a:cubicBezTo>
                    <a:pt x="100241" y="256413"/>
                    <a:pt x="99514" y="257139"/>
                    <a:pt x="99514" y="257139"/>
                  </a:cubicBezTo>
                  <a:cubicBezTo>
                    <a:pt x="95156" y="259318"/>
                    <a:pt x="88619" y="261497"/>
                    <a:pt x="82081" y="263676"/>
                  </a:cubicBezTo>
                  <a:cubicBezTo>
                    <a:pt x="51573" y="273846"/>
                    <a:pt x="0" y="291279"/>
                    <a:pt x="0" y="350842"/>
                  </a:cubicBezTo>
                  <a:lnTo>
                    <a:pt x="0" y="390067"/>
                  </a:lnTo>
                  <a:cubicBezTo>
                    <a:pt x="0" y="398057"/>
                    <a:pt x="6537" y="404594"/>
                    <a:pt x="14528" y="404594"/>
                  </a:cubicBezTo>
                  <a:lnTo>
                    <a:pt x="59563" y="404594"/>
                  </a:lnTo>
                  <a:cubicBezTo>
                    <a:pt x="58837" y="409679"/>
                    <a:pt x="58111" y="415490"/>
                    <a:pt x="58111" y="421301"/>
                  </a:cubicBezTo>
                  <a:lnTo>
                    <a:pt x="58111" y="450356"/>
                  </a:lnTo>
                  <a:cubicBezTo>
                    <a:pt x="58111" y="458347"/>
                    <a:pt x="64648" y="464884"/>
                    <a:pt x="72638" y="464884"/>
                  </a:cubicBezTo>
                  <a:lnTo>
                    <a:pt x="392246" y="464884"/>
                  </a:lnTo>
                  <a:cubicBezTo>
                    <a:pt x="400236" y="464884"/>
                    <a:pt x="406774" y="458347"/>
                    <a:pt x="406774" y="450356"/>
                  </a:cubicBezTo>
                  <a:cubicBezTo>
                    <a:pt x="406774" y="442366"/>
                    <a:pt x="400236" y="435829"/>
                    <a:pt x="392246" y="435829"/>
                  </a:cubicBezTo>
                  <a:lnTo>
                    <a:pt x="87166" y="435829"/>
                  </a:lnTo>
                  <a:lnTo>
                    <a:pt x="87166" y="421301"/>
                  </a:lnTo>
                  <a:cubicBezTo>
                    <a:pt x="87166" y="377718"/>
                    <a:pt x="119853" y="363191"/>
                    <a:pt x="162709" y="349389"/>
                  </a:cubicBezTo>
                  <a:cubicBezTo>
                    <a:pt x="172879" y="346484"/>
                    <a:pt x="180869" y="343578"/>
                    <a:pt x="188133" y="339946"/>
                  </a:cubicBezTo>
                  <a:cubicBezTo>
                    <a:pt x="194670" y="337041"/>
                    <a:pt x="199755" y="332683"/>
                    <a:pt x="204113" y="327598"/>
                  </a:cubicBezTo>
                  <a:cubicBezTo>
                    <a:pt x="213556" y="331956"/>
                    <a:pt x="222999" y="334135"/>
                    <a:pt x="232442" y="334135"/>
                  </a:cubicBezTo>
                  <a:cubicBezTo>
                    <a:pt x="249875" y="334135"/>
                    <a:pt x="268035" y="326872"/>
                    <a:pt x="283289" y="313797"/>
                  </a:cubicBezTo>
                  <a:lnTo>
                    <a:pt x="283289" y="384982"/>
                  </a:lnTo>
                  <a:cubicBezTo>
                    <a:pt x="283289" y="390067"/>
                    <a:pt x="286194" y="395151"/>
                    <a:pt x="290553" y="397331"/>
                  </a:cubicBezTo>
                  <a:cubicBezTo>
                    <a:pt x="294911" y="400236"/>
                    <a:pt x="300722" y="400236"/>
                    <a:pt x="305080" y="397331"/>
                  </a:cubicBezTo>
                  <a:lnTo>
                    <a:pt x="348663" y="372634"/>
                  </a:lnTo>
                  <a:lnTo>
                    <a:pt x="384256" y="396604"/>
                  </a:lnTo>
                  <a:cubicBezTo>
                    <a:pt x="386435" y="398057"/>
                    <a:pt x="389340" y="398783"/>
                    <a:pt x="392246" y="398783"/>
                  </a:cubicBezTo>
                  <a:cubicBezTo>
                    <a:pt x="394425" y="398783"/>
                    <a:pt x="396604" y="398057"/>
                    <a:pt x="398783" y="397331"/>
                  </a:cubicBezTo>
                  <a:cubicBezTo>
                    <a:pt x="403868" y="395151"/>
                    <a:pt x="406774" y="390067"/>
                    <a:pt x="406774" y="384256"/>
                  </a:cubicBezTo>
                  <a:lnTo>
                    <a:pt x="406774" y="286194"/>
                  </a:lnTo>
                  <a:cubicBezTo>
                    <a:pt x="441640" y="264403"/>
                    <a:pt x="464884" y="225905"/>
                    <a:pt x="464884" y="181595"/>
                  </a:cubicBezTo>
                  <a:close/>
                  <a:moveTo>
                    <a:pt x="232442" y="29055"/>
                  </a:moveTo>
                  <a:cubicBezTo>
                    <a:pt x="257139" y="29055"/>
                    <a:pt x="279657" y="46488"/>
                    <a:pt x="287647" y="70459"/>
                  </a:cubicBezTo>
                  <a:cubicBezTo>
                    <a:pt x="274572" y="76996"/>
                    <a:pt x="262224" y="85713"/>
                    <a:pt x="252781" y="95882"/>
                  </a:cubicBezTo>
                  <a:cubicBezTo>
                    <a:pt x="246243" y="95156"/>
                    <a:pt x="239706" y="94430"/>
                    <a:pt x="232442" y="94430"/>
                  </a:cubicBezTo>
                  <a:cubicBezTo>
                    <a:pt x="224452" y="94430"/>
                    <a:pt x="217188" y="95156"/>
                    <a:pt x="209924" y="97335"/>
                  </a:cubicBezTo>
                  <a:cubicBezTo>
                    <a:pt x="200481" y="88619"/>
                    <a:pt x="188859" y="81355"/>
                    <a:pt x="175784" y="77723"/>
                  </a:cubicBezTo>
                  <a:cubicBezTo>
                    <a:pt x="180869" y="49394"/>
                    <a:pt x="204840" y="29055"/>
                    <a:pt x="232442" y="29055"/>
                  </a:cubicBezTo>
                  <a:close/>
                  <a:moveTo>
                    <a:pt x="87166" y="159077"/>
                  </a:moveTo>
                  <a:cubicBezTo>
                    <a:pt x="87166" y="127117"/>
                    <a:pt x="114042" y="101693"/>
                    <a:pt x="147455" y="101693"/>
                  </a:cubicBezTo>
                  <a:cubicBezTo>
                    <a:pt x="158351" y="101693"/>
                    <a:pt x="169247" y="104599"/>
                    <a:pt x="178690" y="110410"/>
                  </a:cubicBezTo>
                  <a:cubicBezTo>
                    <a:pt x="149635" y="127843"/>
                    <a:pt x="130749" y="159804"/>
                    <a:pt x="130749" y="196123"/>
                  </a:cubicBezTo>
                  <a:cubicBezTo>
                    <a:pt x="130749" y="213556"/>
                    <a:pt x="133654" y="229536"/>
                    <a:pt x="138012" y="244790"/>
                  </a:cubicBezTo>
                  <a:cubicBezTo>
                    <a:pt x="106052" y="235348"/>
                    <a:pt x="87166" y="196123"/>
                    <a:pt x="87166" y="159077"/>
                  </a:cubicBezTo>
                  <a:close/>
                  <a:moveTo>
                    <a:pt x="175058" y="313797"/>
                  </a:moveTo>
                  <a:cubicBezTo>
                    <a:pt x="169973" y="315976"/>
                    <a:pt x="161983" y="318881"/>
                    <a:pt x="153266" y="321787"/>
                  </a:cubicBezTo>
                  <a:cubicBezTo>
                    <a:pt x="127117" y="330503"/>
                    <a:pt x="88619" y="342852"/>
                    <a:pt x="69733" y="375539"/>
                  </a:cubicBezTo>
                  <a:lnTo>
                    <a:pt x="29055" y="375539"/>
                  </a:lnTo>
                  <a:lnTo>
                    <a:pt x="29055" y="350842"/>
                  </a:lnTo>
                  <a:cubicBezTo>
                    <a:pt x="29055" y="315249"/>
                    <a:pt x="55931" y="302901"/>
                    <a:pt x="91524" y="291279"/>
                  </a:cubicBezTo>
                  <a:cubicBezTo>
                    <a:pt x="99514" y="288373"/>
                    <a:pt x="106778" y="286194"/>
                    <a:pt x="112589" y="283289"/>
                  </a:cubicBezTo>
                  <a:cubicBezTo>
                    <a:pt x="118400" y="280383"/>
                    <a:pt x="123485" y="276751"/>
                    <a:pt x="127843" y="271667"/>
                  </a:cubicBezTo>
                  <a:cubicBezTo>
                    <a:pt x="135107" y="273846"/>
                    <a:pt x="143097" y="275299"/>
                    <a:pt x="151814" y="276025"/>
                  </a:cubicBezTo>
                  <a:cubicBezTo>
                    <a:pt x="159804" y="289826"/>
                    <a:pt x="169247" y="302175"/>
                    <a:pt x="179416" y="311618"/>
                  </a:cubicBezTo>
                  <a:cubicBezTo>
                    <a:pt x="177963" y="312344"/>
                    <a:pt x="176511" y="313070"/>
                    <a:pt x="175058" y="313797"/>
                  </a:cubicBezTo>
                  <a:close/>
                  <a:moveTo>
                    <a:pt x="232442" y="305080"/>
                  </a:moveTo>
                  <a:cubicBezTo>
                    <a:pt x="196123" y="305080"/>
                    <a:pt x="159804" y="249875"/>
                    <a:pt x="159804" y="196123"/>
                  </a:cubicBezTo>
                  <a:cubicBezTo>
                    <a:pt x="159804" y="156172"/>
                    <a:pt x="192491" y="123485"/>
                    <a:pt x="232442" y="123485"/>
                  </a:cubicBezTo>
                  <a:cubicBezTo>
                    <a:pt x="232442" y="123485"/>
                    <a:pt x="232442" y="123485"/>
                    <a:pt x="232442" y="123485"/>
                  </a:cubicBezTo>
                  <a:cubicBezTo>
                    <a:pt x="222999" y="140918"/>
                    <a:pt x="217914" y="160530"/>
                    <a:pt x="217914" y="181595"/>
                  </a:cubicBezTo>
                  <a:cubicBezTo>
                    <a:pt x="217914" y="223725"/>
                    <a:pt x="239706" y="261497"/>
                    <a:pt x="272393" y="284015"/>
                  </a:cubicBezTo>
                  <a:cubicBezTo>
                    <a:pt x="260044" y="297090"/>
                    <a:pt x="246243" y="305080"/>
                    <a:pt x="232442" y="305080"/>
                  </a:cubicBezTo>
                  <a:close/>
                  <a:moveTo>
                    <a:pt x="377718" y="357380"/>
                  </a:moveTo>
                  <a:lnTo>
                    <a:pt x="357380" y="343578"/>
                  </a:lnTo>
                  <a:cubicBezTo>
                    <a:pt x="353021" y="340673"/>
                    <a:pt x="347210" y="339946"/>
                    <a:pt x="342126" y="342852"/>
                  </a:cubicBezTo>
                  <a:lnTo>
                    <a:pt x="312344" y="360285"/>
                  </a:lnTo>
                  <a:lnTo>
                    <a:pt x="312344" y="301448"/>
                  </a:lnTo>
                  <a:cubicBezTo>
                    <a:pt x="321787" y="303627"/>
                    <a:pt x="331230" y="305080"/>
                    <a:pt x="341399" y="305080"/>
                  </a:cubicBezTo>
                  <a:cubicBezTo>
                    <a:pt x="353748" y="305080"/>
                    <a:pt x="366096" y="302901"/>
                    <a:pt x="377718" y="299269"/>
                  </a:cubicBezTo>
                  <a:lnTo>
                    <a:pt x="377718" y="357380"/>
                  </a:lnTo>
                  <a:close/>
                  <a:moveTo>
                    <a:pt x="341399" y="276025"/>
                  </a:moveTo>
                  <a:cubicBezTo>
                    <a:pt x="289100" y="276025"/>
                    <a:pt x="246970" y="233895"/>
                    <a:pt x="246970" y="181595"/>
                  </a:cubicBezTo>
                  <a:cubicBezTo>
                    <a:pt x="246970" y="129296"/>
                    <a:pt x="289100" y="87166"/>
                    <a:pt x="341399" y="87166"/>
                  </a:cubicBezTo>
                  <a:cubicBezTo>
                    <a:pt x="393699" y="87166"/>
                    <a:pt x="435829" y="129296"/>
                    <a:pt x="435829" y="181595"/>
                  </a:cubicBezTo>
                  <a:cubicBezTo>
                    <a:pt x="435829" y="233895"/>
                    <a:pt x="393699" y="276025"/>
                    <a:pt x="341399" y="276025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75664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7E0B1C-F97E-96C0-D7BE-1EDC3E573D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322F4A-E101-3202-6F24-1F4EE21D8354}"/>
              </a:ext>
            </a:extLst>
          </p:cNvPr>
          <p:cNvSpPr/>
          <p:nvPr/>
        </p:nvSpPr>
        <p:spPr>
          <a:xfrm>
            <a:off x="7648574" y="-2832"/>
            <a:ext cx="4543426" cy="6857142"/>
          </a:xfrm>
          <a:prstGeom prst="rect">
            <a:avLst/>
          </a:prstGeom>
          <a:gradFill flip="none" rotWithShape="1">
            <a:gsLst>
              <a:gs pos="50000">
                <a:srgbClr val="2F62BE">
                  <a:alpha val="94000"/>
                </a:srgbClr>
              </a:gs>
              <a:gs pos="0">
                <a:srgbClr val="00378C">
                  <a:alpha val="87000"/>
                </a:srgbClr>
              </a:gs>
              <a:gs pos="100000">
                <a:srgbClr val="5D8DF0">
                  <a:alpha val="92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2496B6-99EF-B622-45D2-E53B76A14871}"/>
              </a:ext>
            </a:extLst>
          </p:cNvPr>
          <p:cNvSpPr txBox="1"/>
          <p:nvPr/>
        </p:nvSpPr>
        <p:spPr>
          <a:xfrm>
            <a:off x="505058" y="1176277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Current Plan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25CE90-58B3-F807-846D-A6FFD38DF704}"/>
              </a:ext>
            </a:extLst>
          </p:cNvPr>
          <p:cNvSpPr txBox="1"/>
          <p:nvPr/>
        </p:nvSpPr>
        <p:spPr>
          <a:xfrm>
            <a:off x="505058" y="816307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F3A2D25-5744-F57D-43FC-7A20E7A6070E}"/>
              </a:ext>
            </a:extLst>
          </p:cNvPr>
          <p:cNvSpPr/>
          <p:nvPr/>
        </p:nvSpPr>
        <p:spPr>
          <a:xfrm>
            <a:off x="6724648" y="770123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B5C6F2-080E-9E0A-FF5A-0ECEFDA86FDD}"/>
              </a:ext>
            </a:extLst>
          </p:cNvPr>
          <p:cNvSpPr txBox="1"/>
          <p:nvPr/>
        </p:nvSpPr>
        <p:spPr>
          <a:xfrm>
            <a:off x="6945646" y="1079705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0692BE-F1A0-C954-E7C0-4060229A02DE}"/>
              </a:ext>
            </a:extLst>
          </p:cNvPr>
          <p:cNvSpPr txBox="1"/>
          <p:nvPr/>
        </p:nvSpPr>
        <p:spPr>
          <a:xfrm>
            <a:off x="8308953" y="1079705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AAFCC9C-FF2F-13F6-87E9-ADE8B6E57D51}"/>
              </a:ext>
            </a:extLst>
          </p:cNvPr>
          <p:cNvSpPr/>
          <p:nvPr/>
        </p:nvSpPr>
        <p:spPr>
          <a:xfrm>
            <a:off x="6724648" y="2165347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377263-6912-5EA1-4738-1D182B9E3FFF}"/>
              </a:ext>
            </a:extLst>
          </p:cNvPr>
          <p:cNvSpPr txBox="1"/>
          <p:nvPr/>
        </p:nvSpPr>
        <p:spPr>
          <a:xfrm>
            <a:off x="6945646" y="2474929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B05B9-7B87-2A35-9DD4-4D21C5532877}"/>
              </a:ext>
            </a:extLst>
          </p:cNvPr>
          <p:cNvSpPr txBox="1"/>
          <p:nvPr/>
        </p:nvSpPr>
        <p:spPr>
          <a:xfrm>
            <a:off x="8308953" y="2474929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FDA2524-B9E9-97C2-744D-09D5567CD835}"/>
              </a:ext>
            </a:extLst>
          </p:cNvPr>
          <p:cNvSpPr/>
          <p:nvPr/>
        </p:nvSpPr>
        <p:spPr>
          <a:xfrm>
            <a:off x="6724648" y="3560571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C58D0C-9A97-B595-FE06-618D1BD21DEC}"/>
              </a:ext>
            </a:extLst>
          </p:cNvPr>
          <p:cNvSpPr txBox="1"/>
          <p:nvPr/>
        </p:nvSpPr>
        <p:spPr>
          <a:xfrm>
            <a:off x="6945646" y="3870153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C78E7D-CAAB-5747-20A2-14B7A0CA8C95}"/>
              </a:ext>
            </a:extLst>
          </p:cNvPr>
          <p:cNvSpPr txBox="1"/>
          <p:nvPr/>
        </p:nvSpPr>
        <p:spPr>
          <a:xfrm>
            <a:off x="8308953" y="3870153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B12E147-1097-33A6-A41D-F4CC9A8117C9}"/>
              </a:ext>
            </a:extLst>
          </p:cNvPr>
          <p:cNvSpPr/>
          <p:nvPr/>
        </p:nvSpPr>
        <p:spPr>
          <a:xfrm>
            <a:off x="6724648" y="5012537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A3E194-0FB0-93CB-E9B0-1D31DC9AAF69}"/>
              </a:ext>
            </a:extLst>
          </p:cNvPr>
          <p:cNvSpPr txBox="1"/>
          <p:nvPr/>
        </p:nvSpPr>
        <p:spPr>
          <a:xfrm>
            <a:off x="6945646" y="5322119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84EEEC-AAED-07EF-3598-06026BD506DE}"/>
              </a:ext>
            </a:extLst>
          </p:cNvPr>
          <p:cNvSpPr txBox="1"/>
          <p:nvPr/>
        </p:nvSpPr>
        <p:spPr>
          <a:xfrm>
            <a:off x="8308953" y="5322119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6E9810-019F-6E8F-7572-8EEC9596BD16}"/>
              </a:ext>
            </a:extLst>
          </p:cNvPr>
          <p:cNvSpPr txBox="1"/>
          <p:nvPr/>
        </p:nvSpPr>
        <p:spPr>
          <a:xfrm>
            <a:off x="552048" y="5020094"/>
            <a:ext cx="4915305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BA24F945-65F7-2DAC-92DF-5B09FF8684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2359970"/>
              </p:ext>
            </p:extLst>
          </p:nvPr>
        </p:nvGraphicFramePr>
        <p:xfrm>
          <a:off x="505058" y="2237203"/>
          <a:ext cx="4962295" cy="2775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9571ED29-DF70-396D-1EAE-1FB6F839D429}"/>
              </a:ext>
            </a:extLst>
          </p:cNvPr>
          <p:cNvSpPr txBox="1"/>
          <p:nvPr/>
        </p:nvSpPr>
        <p:spPr>
          <a:xfrm>
            <a:off x="552048" y="2015088"/>
            <a:ext cx="3551355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Revenue Growth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317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81A37F-2AD6-C645-BDCA-98594805AB05}"/>
              </a:ext>
            </a:extLst>
          </p:cNvPr>
          <p:cNvSpPr txBox="1"/>
          <p:nvPr/>
        </p:nvSpPr>
        <p:spPr>
          <a:xfrm>
            <a:off x="1228088" y="1176277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 Problems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B2E708-C786-4673-3E76-EF9DF484DEFA}"/>
              </a:ext>
            </a:extLst>
          </p:cNvPr>
          <p:cNvSpPr txBox="1"/>
          <p:nvPr/>
        </p:nvSpPr>
        <p:spPr>
          <a:xfrm>
            <a:off x="1228088" y="816307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B011C6-C1DA-F610-B236-53594B817E0A}"/>
              </a:ext>
            </a:extLst>
          </p:cNvPr>
          <p:cNvSpPr txBox="1"/>
          <p:nvPr/>
        </p:nvSpPr>
        <p:spPr>
          <a:xfrm>
            <a:off x="2423168" y="2316265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5A0168-24CD-FACF-B8C4-87DA909677B0}"/>
              </a:ext>
            </a:extLst>
          </p:cNvPr>
          <p:cNvSpPr txBox="1"/>
          <p:nvPr/>
        </p:nvSpPr>
        <p:spPr>
          <a:xfrm>
            <a:off x="2412875" y="2654819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D1CB10-0C22-DB66-8AF9-18E41D106EC4}"/>
              </a:ext>
            </a:extLst>
          </p:cNvPr>
          <p:cNvSpPr txBox="1"/>
          <p:nvPr/>
        </p:nvSpPr>
        <p:spPr>
          <a:xfrm>
            <a:off x="2423168" y="3631634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FB7336-F6B5-F527-5657-765D0033D6F4}"/>
              </a:ext>
            </a:extLst>
          </p:cNvPr>
          <p:cNvSpPr txBox="1"/>
          <p:nvPr/>
        </p:nvSpPr>
        <p:spPr>
          <a:xfrm>
            <a:off x="2412875" y="3970188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804A53-2338-0462-D48E-FA1A2F55432F}"/>
              </a:ext>
            </a:extLst>
          </p:cNvPr>
          <p:cNvSpPr txBox="1"/>
          <p:nvPr/>
        </p:nvSpPr>
        <p:spPr>
          <a:xfrm>
            <a:off x="2423168" y="4972637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4216AB-ECE3-F252-320E-923CC70C74DD}"/>
              </a:ext>
            </a:extLst>
          </p:cNvPr>
          <p:cNvSpPr txBox="1"/>
          <p:nvPr/>
        </p:nvSpPr>
        <p:spPr>
          <a:xfrm>
            <a:off x="2412875" y="5311191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095C675-CAF9-8549-4480-B1AFAAE1C0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6914294"/>
              </p:ext>
            </p:extLst>
          </p:nvPr>
        </p:nvGraphicFramePr>
        <p:xfrm>
          <a:off x="5692237" y="2269662"/>
          <a:ext cx="4962295" cy="2775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488D476B-24F9-EEA7-BDB3-339EE8CE6630}"/>
              </a:ext>
            </a:extLst>
          </p:cNvPr>
          <p:cNvSpPr txBox="1"/>
          <p:nvPr/>
        </p:nvSpPr>
        <p:spPr>
          <a:xfrm>
            <a:off x="5739227" y="2047547"/>
            <a:ext cx="3551355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 Growth Trend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875AD5-282D-9ECD-4D0F-EB58ABB75A7C}"/>
              </a:ext>
            </a:extLst>
          </p:cNvPr>
          <p:cNvSpPr txBox="1"/>
          <p:nvPr/>
        </p:nvSpPr>
        <p:spPr>
          <a:xfrm>
            <a:off x="5692237" y="4992322"/>
            <a:ext cx="4962295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 sandwich before you walk back 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D1F9FE9-6FAA-B1E4-07EF-C3DF17D23B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73BBA6-1917-94EB-E3A7-9CC79269AC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3DC06E-EC25-7C56-2798-4986C6A232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71226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C991B9-4154-03C1-90D2-5FE7C5410A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D79C205-F8B9-3FF2-66F5-25137CD5A3A0}"/>
              </a:ext>
            </a:extLst>
          </p:cNvPr>
          <p:cNvSpPr/>
          <p:nvPr/>
        </p:nvSpPr>
        <p:spPr>
          <a:xfrm>
            <a:off x="0" y="-224"/>
            <a:ext cx="12192000" cy="1946136"/>
          </a:xfrm>
          <a:prstGeom prst="rect">
            <a:avLst/>
          </a:prstGeom>
          <a:gradFill flip="none" rotWithShape="1">
            <a:gsLst>
              <a:gs pos="50000">
                <a:srgbClr val="2F62BE">
                  <a:alpha val="94000"/>
                </a:srgbClr>
              </a:gs>
              <a:gs pos="0">
                <a:srgbClr val="00378C">
                  <a:alpha val="87000"/>
                </a:srgbClr>
              </a:gs>
              <a:gs pos="100000">
                <a:srgbClr val="5D8DF0">
                  <a:alpha val="92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1B352EB-9ABB-BB2A-DA2F-A100C51403C4}"/>
              </a:ext>
            </a:extLst>
          </p:cNvPr>
          <p:cNvSpPr/>
          <p:nvPr/>
        </p:nvSpPr>
        <p:spPr>
          <a:xfrm>
            <a:off x="5019515" y="1225229"/>
            <a:ext cx="2330770" cy="2330772"/>
          </a:xfrm>
          <a:prstGeom prst="ellipse">
            <a:avLst/>
          </a:prstGeo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  <a:ln>
            <a:noFill/>
          </a:ln>
          <a:effectLst>
            <a:outerShdw blurRad="406400" sx="102000" sy="102000" algn="ctr" rotWithShape="0">
              <a:srgbClr val="172B4D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FAB98812-3222-555A-4F32-BEAC42302166}"/>
              </a:ext>
            </a:extLst>
          </p:cNvPr>
          <p:cNvSpPr/>
          <p:nvPr/>
        </p:nvSpPr>
        <p:spPr>
          <a:xfrm>
            <a:off x="4074182" y="0"/>
            <a:ext cx="4221436" cy="4221437"/>
          </a:xfrm>
          <a:prstGeom prst="arc">
            <a:avLst>
              <a:gd name="adj1" fmla="val 152768"/>
              <a:gd name="adj2" fmla="val 10633162"/>
            </a:avLst>
          </a:prstGeom>
          <a:ln>
            <a:solidFill>
              <a:srgbClr val="172B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CB4076-A2A6-E389-B176-C50A13150843}"/>
              </a:ext>
            </a:extLst>
          </p:cNvPr>
          <p:cNvSpPr txBox="1"/>
          <p:nvPr/>
        </p:nvSpPr>
        <p:spPr>
          <a:xfrm>
            <a:off x="5239103" y="2147132"/>
            <a:ext cx="1891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Problem Analysis</a:t>
            </a:r>
            <a:endParaRPr lang="en-ID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A251160-452A-D0B3-96AC-D96C117B5C46}"/>
              </a:ext>
            </a:extLst>
          </p:cNvPr>
          <p:cNvSpPr/>
          <p:nvPr/>
        </p:nvSpPr>
        <p:spPr>
          <a:xfrm>
            <a:off x="4041969" y="2511441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768F01A-6AE1-FEDD-FB5C-31FEDC20B183}"/>
              </a:ext>
            </a:extLst>
          </p:cNvPr>
          <p:cNvSpPr/>
          <p:nvPr/>
        </p:nvSpPr>
        <p:spPr>
          <a:xfrm>
            <a:off x="4757228" y="3636925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EC4EB0C-3E44-74B2-F6D9-221384F9988E}"/>
              </a:ext>
            </a:extLst>
          </p:cNvPr>
          <p:cNvSpPr/>
          <p:nvPr/>
        </p:nvSpPr>
        <p:spPr>
          <a:xfrm>
            <a:off x="7395192" y="3636925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91C482-F0C5-2100-C067-041460E89640}"/>
              </a:ext>
            </a:extLst>
          </p:cNvPr>
          <p:cNvSpPr/>
          <p:nvPr/>
        </p:nvSpPr>
        <p:spPr>
          <a:xfrm>
            <a:off x="8110449" y="2511441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9442E6A-0842-C071-A2E1-6E5876C9FD5A}"/>
              </a:ext>
            </a:extLst>
          </p:cNvPr>
          <p:cNvSpPr/>
          <p:nvPr/>
        </p:nvSpPr>
        <p:spPr>
          <a:xfrm>
            <a:off x="6076209" y="4112746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823AB5B-2650-5010-CF27-BF439548389B}"/>
              </a:ext>
            </a:extLst>
          </p:cNvPr>
          <p:cNvSpPr txBox="1"/>
          <p:nvPr/>
        </p:nvSpPr>
        <p:spPr>
          <a:xfrm>
            <a:off x="1029574" y="2496462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45C504-0843-2350-889D-86F081177CD3}"/>
              </a:ext>
            </a:extLst>
          </p:cNvPr>
          <p:cNvSpPr txBox="1"/>
          <p:nvPr/>
        </p:nvSpPr>
        <p:spPr>
          <a:xfrm>
            <a:off x="1019281" y="2835016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16F6BC5-12ED-2A77-5A9E-30233C93C24A}"/>
              </a:ext>
            </a:extLst>
          </p:cNvPr>
          <p:cNvSpPr txBox="1"/>
          <p:nvPr/>
        </p:nvSpPr>
        <p:spPr>
          <a:xfrm>
            <a:off x="2508874" y="3948066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85549A2-01C8-239B-8FDB-08CB4E81C493}"/>
              </a:ext>
            </a:extLst>
          </p:cNvPr>
          <p:cNvSpPr txBox="1"/>
          <p:nvPr/>
        </p:nvSpPr>
        <p:spPr>
          <a:xfrm>
            <a:off x="2498581" y="4286620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CA74FC-E852-D07C-1173-1B6090287FD9}"/>
              </a:ext>
            </a:extLst>
          </p:cNvPr>
          <p:cNvSpPr txBox="1"/>
          <p:nvPr/>
        </p:nvSpPr>
        <p:spPr>
          <a:xfrm>
            <a:off x="8602619" y="2496462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8BB1069-CF13-B1C8-2292-70E5F788BDB7}"/>
              </a:ext>
            </a:extLst>
          </p:cNvPr>
          <p:cNvSpPr txBox="1"/>
          <p:nvPr/>
        </p:nvSpPr>
        <p:spPr>
          <a:xfrm>
            <a:off x="8592326" y="2835016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1858462-6A4B-C927-CEA4-181B7F6BC497}"/>
              </a:ext>
            </a:extLst>
          </p:cNvPr>
          <p:cNvSpPr txBox="1"/>
          <p:nvPr/>
        </p:nvSpPr>
        <p:spPr>
          <a:xfrm>
            <a:off x="7405485" y="3948066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121AA47-872B-27F3-B3C4-9ACDCCCC6C04}"/>
              </a:ext>
            </a:extLst>
          </p:cNvPr>
          <p:cNvSpPr txBox="1"/>
          <p:nvPr/>
        </p:nvSpPr>
        <p:spPr>
          <a:xfrm>
            <a:off x="7395192" y="4286620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39C31B3-69D4-760F-5362-CDC23DB85C3A}"/>
              </a:ext>
            </a:extLst>
          </p:cNvPr>
          <p:cNvSpPr txBox="1"/>
          <p:nvPr/>
        </p:nvSpPr>
        <p:spPr>
          <a:xfrm>
            <a:off x="4888112" y="5037486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89F7059-4F7F-B7A0-3ECF-4CF8FC859E52}"/>
              </a:ext>
            </a:extLst>
          </p:cNvPr>
          <p:cNvSpPr txBox="1"/>
          <p:nvPr/>
        </p:nvSpPr>
        <p:spPr>
          <a:xfrm>
            <a:off x="4877819" y="5376040"/>
            <a:ext cx="252766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087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06E98B-AD80-B099-4A93-6E21E54028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053716-61EC-3347-31F3-96A7D7E476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1E5BE52-E14E-286D-8699-029CCC90DB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1E9E34E-545A-5F94-C3B9-17FBFD4960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EC8D2AE-0741-23E5-F01D-493A1F0EFE38}"/>
              </a:ext>
            </a:extLst>
          </p:cNvPr>
          <p:cNvSpPr/>
          <p:nvPr/>
        </p:nvSpPr>
        <p:spPr>
          <a:xfrm>
            <a:off x="6963147" y="1934477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50000">
                <a:srgbClr val="2F62BE">
                  <a:alpha val="84000"/>
                </a:srgbClr>
              </a:gs>
              <a:gs pos="0">
                <a:srgbClr val="00378C">
                  <a:alpha val="88000"/>
                </a:srgbClr>
              </a:gs>
              <a:gs pos="100000">
                <a:srgbClr val="5D8DF0">
                  <a:alpha val="75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1D21108-A0B6-A1DF-1ECE-B1F9982BACCA}"/>
              </a:ext>
            </a:extLst>
          </p:cNvPr>
          <p:cNvSpPr/>
          <p:nvPr/>
        </p:nvSpPr>
        <p:spPr>
          <a:xfrm>
            <a:off x="9145669" y="1934477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50000">
                <a:srgbClr val="2F62BE">
                  <a:alpha val="84000"/>
                </a:srgbClr>
              </a:gs>
              <a:gs pos="0">
                <a:srgbClr val="00378C">
                  <a:alpha val="88000"/>
                </a:srgbClr>
              </a:gs>
              <a:gs pos="100000">
                <a:srgbClr val="5D8DF0">
                  <a:alpha val="75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1D90C25F-9884-6207-7B8D-75DCE20AB8B5}"/>
              </a:ext>
            </a:extLst>
          </p:cNvPr>
          <p:cNvSpPr/>
          <p:nvPr/>
        </p:nvSpPr>
        <p:spPr>
          <a:xfrm>
            <a:off x="6963147" y="4131215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50000">
                <a:srgbClr val="2F62BE">
                  <a:alpha val="84000"/>
                </a:srgbClr>
              </a:gs>
              <a:gs pos="0">
                <a:srgbClr val="00378C">
                  <a:alpha val="88000"/>
                </a:srgbClr>
              </a:gs>
              <a:gs pos="100000">
                <a:srgbClr val="5D8DF0">
                  <a:alpha val="75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5C7C16F-105A-A51E-5D52-DB586F933396}"/>
              </a:ext>
            </a:extLst>
          </p:cNvPr>
          <p:cNvSpPr/>
          <p:nvPr/>
        </p:nvSpPr>
        <p:spPr>
          <a:xfrm>
            <a:off x="9145669" y="4131215"/>
            <a:ext cx="1964784" cy="1964785"/>
          </a:xfrm>
          <a:prstGeom prst="roundRect">
            <a:avLst>
              <a:gd name="adj" fmla="val 13889"/>
            </a:avLst>
          </a:prstGeom>
          <a:gradFill>
            <a:gsLst>
              <a:gs pos="50000">
                <a:srgbClr val="2F62BE">
                  <a:alpha val="84000"/>
                </a:srgbClr>
              </a:gs>
              <a:gs pos="0">
                <a:srgbClr val="00378C">
                  <a:alpha val="88000"/>
                </a:srgbClr>
              </a:gs>
              <a:gs pos="100000">
                <a:srgbClr val="5D8DF0">
                  <a:alpha val="75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C2031C-8CFA-9D31-687A-FF69D5A2E6C2}"/>
              </a:ext>
            </a:extLst>
          </p:cNvPr>
          <p:cNvSpPr txBox="1"/>
          <p:nvPr/>
        </p:nvSpPr>
        <p:spPr>
          <a:xfrm>
            <a:off x="796288" y="1014800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Critical Problems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66E620-A5FB-C21A-6C3B-EFC4A5CD3D74}"/>
              </a:ext>
            </a:extLst>
          </p:cNvPr>
          <p:cNvSpPr txBox="1"/>
          <p:nvPr/>
        </p:nvSpPr>
        <p:spPr>
          <a:xfrm>
            <a:off x="796288" y="65483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BDF103-8ADF-292D-AF14-B7062AC597CF}"/>
              </a:ext>
            </a:extLst>
          </p:cNvPr>
          <p:cNvSpPr txBox="1"/>
          <p:nvPr/>
        </p:nvSpPr>
        <p:spPr>
          <a:xfrm>
            <a:off x="806581" y="276728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37A18D-A44E-5DD5-0BED-E6BF43DABEE3}"/>
              </a:ext>
            </a:extLst>
          </p:cNvPr>
          <p:cNvSpPr txBox="1"/>
          <p:nvPr/>
        </p:nvSpPr>
        <p:spPr>
          <a:xfrm>
            <a:off x="796288" y="310583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C736E73-FF1F-0ABF-4A6E-98E5BEFE4E6E}"/>
              </a:ext>
            </a:extLst>
          </p:cNvPr>
          <p:cNvSpPr txBox="1"/>
          <p:nvPr/>
        </p:nvSpPr>
        <p:spPr>
          <a:xfrm>
            <a:off x="3679605" y="276728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75B3DF-C19B-4BFA-8F66-78F2F77FB35F}"/>
              </a:ext>
            </a:extLst>
          </p:cNvPr>
          <p:cNvSpPr txBox="1"/>
          <p:nvPr/>
        </p:nvSpPr>
        <p:spPr>
          <a:xfrm>
            <a:off x="3669312" y="310583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0CB205-1720-688D-E7AB-0FFAB249E265}"/>
              </a:ext>
            </a:extLst>
          </p:cNvPr>
          <p:cNvSpPr txBox="1"/>
          <p:nvPr/>
        </p:nvSpPr>
        <p:spPr>
          <a:xfrm>
            <a:off x="806581" y="491987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204EFA-3598-6F15-DE2D-6B9A3061AC40}"/>
              </a:ext>
            </a:extLst>
          </p:cNvPr>
          <p:cNvSpPr txBox="1"/>
          <p:nvPr/>
        </p:nvSpPr>
        <p:spPr>
          <a:xfrm>
            <a:off x="796288" y="525842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B4FCAD-1819-F854-5EAB-BB244DE25C5B}"/>
              </a:ext>
            </a:extLst>
          </p:cNvPr>
          <p:cNvSpPr txBox="1"/>
          <p:nvPr/>
        </p:nvSpPr>
        <p:spPr>
          <a:xfrm>
            <a:off x="3679605" y="491987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34C33C4-C9B6-F316-B52D-07302839150D}"/>
              </a:ext>
            </a:extLst>
          </p:cNvPr>
          <p:cNvSpPr txBox="1"/>
          <p:nvPr/>
        </p:nvSpPr>
        <p:spPr>
          <a:xfrm>
            <a:off x="3669312" y="5258424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6ED7F7F-2917-5ED3-FAAE-8250C3CF0CF4}"/>
              </a:ext>
            </a:extLst>
          </p:cNvPr>
          <p:cNvGrpSpPr/>
          <p:nvPr/>
        </p:nvGrpSpPr>
        <p:grpSpPr>
          <a:xfrm>
            <a:off x="3795893" y="4255733"/>
            <a:ext cx="513384" cy="505103"/>
            <a:chOff x="5800724" y="3133724"/>
            <a:chExt cx="590551" cy="581025"/>
          </a:xfrm>
          <a:solidFill>
            <a:srgbClr val="F5365C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59D753A-AD39-D632-6450-73065004EF9B}"/>
                </a:ext>
              </a:extLst>
            </p:cNvPr>
            <p:cNvSpPr/>
            <p:nvPr/>
          </p:nvSpPr>
          <p:spPr>
            <a:xfrm>
              <a:off x="5800724" y="3133724"/>
              <a:ext cx="590551" cy="581025"/>
            </a:xfrm>
            <a:custGeom>
              <a:avLst/>
              <a:gdLst>
                <a:gd name="connsiteX0" fmla="*/ 561976 w 590551"/>
                <a:gd name="connsiteY0" fmla="*/ 466725 h 581025"/>
                <a:gd name="connsiteX1" fmla="*/ 542926 w 590551"/>
                <a:gd name="connsiteY1" fmla="*/ 466725 h 581025"/>
                <a:gd name="connsiteX2" fmla="*/ 542926 w 590551"/>
                <a:gd name="connsiteY2" fmla="*/ 228600 h 581025"/>
                <a:gd name="connsiteX3" fmla="*/ 485776 w 590551"/>
                <a:gd name="connsiteY3" fmla="*/ 171450 h 581025"/>
                <a:gd name="connsiteX4" fmla="*/ 426530 w 590551"/>
                <a:gd name="connsiteY4" fmla="*/ 171450 h 581025"/>
                <a:gd name="connsiteX5" fmla="*/ 364618 w 590551"/>
                <a:gd name="connsiteY5" fmla="*/ 114300 h 581025"/>
                <a:gd name="connsiteX6" fmla="*/ 398717 w 590551"/>
                <a:gd name="connsiteY6" fmla="*/ 80201 h 581025"/>
                <a:gd name="connsiteX7" fmla="*/ 399020 w 590551"/>
                <a:gd name="connsiteY7" fmla="*/ 53262 h 581025"/>
                <a:gd name="connsiteX8" fmla="*/ 398717 w 590551"/>
                <a:gd name="connsiteY8" fmla="*/ 52959 h 581025"/>
                <a:gd name="connsiteX9" fmla="*/ 129370 w 590551"/>
                <a:gd name="connsiteY9" fmla="*/ 58695 h 581025"/>
                <a:gd name="connsiteX10" fmla="*/ 76772 w 590551"/>
                <a:gd name="connsiteY10" fmla="*/ 178785 h 581025"/>
                <a:gd name="connsiteX11" fmla="*/ 47626 w 590551"/>
                <a:gd name="connsiteY11" fmla="*/ 228600 h 581025"/>
                <a:gd name="connsiteX12" fmla="*/ 47626 w 590551"/>
                <a:gd name="connsiteY12" fmla="*/ 466725 h 581025"/>
                <a:gd name="connsiteX13" fmla="*/ 29814 w 590551"/>
                <a:gd name="connsiteY13" fmla="*/ 466725 h 581025"/>
                <a:gd name="connsiteX14" fmla="*/ 0 w 590551"/>
                <a:gd name="connsiteY14" fmla="*/ 496728 h 581025"/>
                <a:gd name="connsiteX15" fmla="*/ 1 w 590551"/>
                <a:gd name="connsiteY15" fmla="*/ 496824 h 581025"/>
                <a:gd name="connsiteX16" fmla="*/ 1 w 590551"/>
                <a:gd name="connsiteY16" fmla="*/ 523875 h 581025"/>
                <a:gd name="connsiteX17" fmla="*/ 57151 w 590551"/>
                <a:gd name="connsiteY17" fmla="*/ 581025 h 581025"/>
                <a:gd name="connsiteX18" fmla="*/ 534734 w 590551"/>
                <a:gd name="connsiteY18" fmla="*/ 581025 h 581025"/>
                <a:gd name="connsiteX19" fmla="*/ 590551 w 590551"/>
                <a:gd name="connsiteY19" fmla="*/ 525209 h 581025"/>
                <a:gd name="connsiteX20" fmla="*/ 590551 w 590551"/>
                <a:gd name="connsiteY20" fmla="*/ 495967 h 581025"/>
                <a:gd name="connsiteX21" fmla="*/ 561976 w 590551"/>
                <a:gd name="connsiteY21" fmla="*/ 466725 h 581025"/>
                <a:gd name="connsiteX22" fmla="*/ 504826 w 590551"/>
                <a:gd name="connsiteY22" fmla="*/ 228600 h 581025"/>
                <a:gd name="connsiteX23" fmla="*/ 504826 w 590551"/>
                <a:gd name="connsiteY23" fmla="*/ 466725 h 581025"/>
                <a:gd name="connsiteX24" fmla="*/ 484537 w 590551"/>
                <a:gd name="connsiteY24" fmla="*/ 466725 h 581025"/>
                <a:gd name="connsiteX25" fmla="*/ 436912 w 590551"/>
                <a:gd name="connsiteY25" fmla="*/ 402717 h 581025"/>
                <a:gd name="connsiteX26" fmla="*/ 394812 w 590551"/>
                <a:gd name="connsiteY26" fmla="*/ 329184 h 581025"/>
                <a:gd name="connsiteX27" fmla="*/ 322231 w 590551"/>
                <a:gd name="connsiteY27" fmla="*/ 257175 h 581025"/>
                <a:gd name="connsiteX28" fmla="*/ 381001 w 590551"/>
                <a:gd name="connsiteY28" fmla="*/ 257175 h 581025"/>
                <a:gd name="connsiteX29" fmla="*/ 444056 w 590551"/>
                <a:gd name="connsiteY29" fmla="*/ 230696 h 581025"/>
                <a:gd name="connsiteX30" fmla="*/ 447676 w 590551"/>
                <a:gd name="connsiteY30" fmla="*/ 209550 h 581025"/>
                <a:gd name="connsiteX31" fmla="*/ 485776 w 590551"/>
                <a:gd name="connsiteY31" fmla="*/ 209550 h 581025"/>
                <a:gd name="connsiteX32" fmla="*/ 504826 w 590551"/>
                <a:gd name="connsiteY32" fmla="*/ 228600 h 581025"/>
                <a:gd name="connsiteX33" fmla="*/ 409576 w 590551"/>
                <a:gd name="connsiteY33" fmla="*/ 213837 h 581025"/>
                <a:gd name="connsiteX34" fmla="*/ 381001 w 590551"/>
                <a:gd name="connsiteY34" fmla="*/ 219075 h 581025"/>
                <a:gd name="connsiteX35" fmla="*/ 276226 w 590551"/>
                <a:gd name="connsiteY35" fmla="*/ 219075 h 581025"/>
                <a:gd name="connsiteX36" fmla="*/ 257256 w 590551"/>
                <a:gd name="connsiteY36" fmla="*/ 238205 h 581025"/>
                <a:gd name="connsiteX37" fmla="*/ 262795 w 590551"/>
                <a:gd name="connsiteY37" fmla="*/ 251556 h 581025"/>
                <a:gd name="connsiteX38" fmla="*/ 367570 w 590551"/>
                <a:gd name="connsiteY38" fmla="*/ 356331 h 581025"/>
                <a:gd name="connsiteX39" fmla="*/ 400146 w 590551"/>
                <a:gd name="connsiteY39" fmla="*/ 419100 h 581025"/>
                <a:gd name="connsiteX40" fmla="*/ 419196 w 590551"/>
                <a:gd name="connsiteY40" fmla="*/ 438150 h 581025"/>
                <a:gd name="connsiteX41" fmla="*/ 445866 w 590551"/>
                <a:gd name="connsiteY41" fmla="*/ 466725 h 581025"/>
                <a:gd name="connsiteX42" fmla="*/ 400051 w 590551"/>
                <a:gd name="connsiteY42" fmla="*/ 466725 h 581025"/>
                <a:gd name="connsiteX43" fmla="*/ 381001 w 590551"/>
                <a:gd name="connsiteY43" fmla="*/ 485775 h 581025"/>
                <a:gd name="connsiteX44" fmla="*/ 381001 w 590551"/>
                <a:gd name="connsiteY44" fmla="*/ 495300 h 581025"/>
                <a:gd name="connsiteX45" fmla="*/ 209551 w 590551"/>
                <a:gd name="connsiteY45" fmla="*/ 495300 h 581025"/>
                <a:gd name="connsiteX46" fmla="*/ 209551 w 590551"/>
                <a:gd name="connsiteY46" fmla="*/ 485775 h 581025"/>
                <a:gd name="connsiteX47" fmla="*/ 190501 w 590551"/>
                <a:gd name="connsiteY47" fmla="*/ 466725 h 581025"/>
                <a:gd name="connsiteX48" fmla="*/ 136208 w 590551"/>
                <a:gd name="connsiteY48" fmla="*/ 466725 h 581025"/>
                <a:gd name="connsiteX49" fmla="*/ 161926 w 590551"/>
                <a:gd name="connsiteY49" fmla="*/ 447675 h 581025"/>
                <a:gd name="connsiteX50" fmla="*/ 180976 w 590551"/>
                <a:gd name="connsiteY50" fmla="*/ 428625 h 581025"/>
                <a:gd name="connsiteX51" fmla="*/ 180976 w 590551"/>
                <a:gd name="connsiteY51" fmla="*/ 200025 h 581025"/>
                <a:gd name="connsiteX52" fmla="*/ 180976 w 590551"/>
                <a:gd name="connsiteY52" fmla="*/ 196120 h 581025"/>
                <a:gd name="connsiteX53" fmla="*/ 238126 w 590551"/>
                <a:gd name="connsiteY53" fmla="*/ 119920 h 581025"/>
                <a:gd name="connsiteX54" fmla="*/ 333376 w 590551"/>
                <a:gd name="connsiteY54" fmla="*/ 137732 h 581025"/>
                <a:gd name="connsiteX55" fmla="*/ 404718 w 590551"/>
                <a:gd name="connsiteY55" fmla="*/ 203550 h 581025"/>
                <a:gd name="connsiteX56" fmla="*/ 409576 w 590551"/>
                <a:gd name="connsiteY56" fmla="*/ 213837 h 581025"/>
                <a:gd name="connsiteX57" fmla="*/ 266701 w 590551"/>
                <a:gd name="connsiteY57" fmla="*/ 38100 h 581025"/>
                <a:gd name="connsiteX58" fmla="*/ 357188 w 590551"/>
                <a:gd name="connsiteY58" fmla="*/ 67818 h 581025"/>
                <a:gd name="connsiteX59" fmla="*/ 333852 w 590551"/>
                <a:gd name="connsiteY59" fmla="*/ 91155 h 581025"/>
                <a:gd name="connsiteX60" fmla="*/ 224029 w 590551"/>
                <a:gd name="connsiteY60" fmla="*/ 84297 h 581025"/>
                <a:gd name="connsiteX61" fmla="*/ 146781 w 590551"/>
                <a:gd name="connsiteY61" fmla="*/ 171450 h 581025"/>
                <a:gd name="connsiteX62" fmla="*/ 115634 w 590551"/>
                <a:gd name="connsiteY62" fmla="*/ 171450 h 581025"/>
                <a:gd name="connsiteX63" fmla="*/ 266701 w 590551"/>
                <a:gd name="connsiteY63" fmla="*/ 38100 h 581025"/>
                <a:gd name="connsiteX64" fmla="*/ 85726 w 590551"/>
                <a:gd name="connsiteY64" fmla="*/ 228600 h 581025"/>
                <a:gd name="connsiteX65" fmla="*/ 104776 w 590551"/>
                <a:gd name="connsiteY65" fmla="*/ 209550 h 581025"/>
                <a:gd name="connsiteX66" fmla="*/ 142876 w 590551"/>
                <a:gd name="connsiteY66" fmla="*/ 209550 h 581025"/>
                <a:gd name="connsiteX67" fmla="*/ 142876 w 590551"/>
                <a:gd name="connsiteY67" fmla="*/ 412052 h 581025"/>
                <a:gd name="connsiteX68" fmla="*/ 97346 w 590551"/>
                <a:gd name="connsiteY68" fmla="*/ 466916 h 581025"/>
                <a:gd name="connsiteX69" fmla="*/ 85726 w 590551"/>
                <a:gd name="connsiteY69" fmla="*/ 466916 h 581025"/>
                <a:gd name="connsiteX70" fmla="*/ 552451 w 590551"/>
                <a:gd name="connsiteY70" fmla="*/ 525209 h 581025"/>
                <a:gd name="connsiteX71" fmla="*/ 534734 w 590551"/>
                <a:gd name="connsiteY71" fmla="*/ 542925 h 581025"/>
                <a:gd name="connsiteX72" fmla="*/ 57151 w 590551"/>
                <a:gd name="connsiteY72" fmla="*/ 542925 h 581025"/>
                <a:gd name="connsiteX73" fmla="*/ 38101 w 590551"/>
                <a:gd name="connsiteY73" fmla="*/ 523875 h 581025"/>
                <a:gd name="connsiteX74" fmla="*/ 38101 w 590551"/>
                <a:gd name="connsiteY74" fmla="*/ 504825 h 581025"/>
                <a:gd name="connsiteX75" fmla="*/ 172879 w 590551"/>
                <a:gd name="connsiteY75" fmla="*/ 504825 h 581025"/>
                <a:gd name="connsiteX76" fmla="*/ 209551 w 590551"/>
                <a:gd name="connsiteY76" fmla="*/ 533400 h 581025"/>
                <a:gd name="connsiteX77" fmla="*/ 381001 w 590551"/>
                <a:gd name="connsiteY77" fmla="*/ 533400 h 581025"/>
                <a:gd name="connsiteX78" fmla="*/ 417577 w 590551"/>
                <a:gd name="connsiteY78" fmla="*/ 504825 h 581025"/>
                <a:gd name="connsiteX79" fmla="*/ 552451 w 590551"/>
                <a:gd name="connsiteY79" fmla="*/ 504825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590551" h="581025">
                  <a:moveTo>
                    <a:pt x="561976" y="466725"/>
                  </a:moveTo>
                  <a:lnTo>
                    <a:pt x="542926" y="466725"/>
                  </a:lnTo>
                  <a:lnTo>
                    <a:pt x="542926" y="228600"/>
                  </a:lnTo>
                  <a:cubicBezTo>
                    <a:pt x="542926" y="197037"/>
                    <a:pt x="517339" y="171450"/>
                    <a:pt x="485776" y="171450"/>
                  </a:cubicBezTo>
                  <a:lnTo>
                    <a:pt x="426530" y="171450"/>
                  </a:lnTo>
                  <a:lnTo>
                    <a:pt x="364618" y="114300"/>
                  </a:lnTo>
                  <a:lnTo>
                    <a:pt x="398717" y="80201"/>
                  </a:lnTo>
                  <a:cubicBezTo>
                    <a:pt x="406240" y="72845"/>
                    <a:pt x="406375" y="60784"/>
                    <a:pt x="399020" y="53262"/>
                  </a:cubicBezTo>
                  <a:cubicBezTo>
                    <a:pt x="398920" y="53160"/>
                    <a:pt x="398819" y="53059"/>
                    <a:pt x="398717" y="52959"/>
                  </a:cubicBezTo>
                  <a:cubicBezTo>
                    <a:pt x="322755" y="-19835"/>
                    <a:pt x="202165" y="-17267"/>
                    <a:pt x="129370" y="58695"/>
                  </a:cubicBezTo>
                  <a:cubicBezTo>
                    <a:pt x="98181" y="91241"/>
                    <a:pt x="79544" y="133792"/>
                    <a:pt x="76772" y="178785"/>
                  </a:cubicBezTo>
                  <a:cubicBezTo>
                    <a:pt x="58769" y="188904"/>
                    <a:pt x="47627" y="207948"/>
                    <a:pt x="47626" y="228600"/>
                  </a:cubicBezTo>
                  <a:lnTo>
                    <a:pt x="47626" y="466725"/>
                  </a:lnTo>
                  <a:lnTo>
                    <a:pt x="29814" y="466725"/>
                  </a:lnTo>
                  <a:cubicBezTo>
                    <a:pt x="13296" y="466778"/>
                    <a:pt x="-52" y="480211"/>
                    <a:pt x="0" y="496728"/>
                  </a:cubicBezTo>
                  <a:cubicBezTo>
                    <a:pt x="0" y="496760"/>
                    <a:pt x="0" y="496792"/>
                    <a:pt x="1" y="496824"/>
                  </a:cubicBezTo>
                  <a:lnTo>
                    <a:pt x="1" y="523875"/>
                  </a:lnTo>
                  <a:cubicBezTo>
                    <a:pt x="1" y="555438"/>
                    <a:pt x="25588" y="581025"/>
                    <a:pt x="57151" y="581025"/>
                  </a:cubicBezTo>
                  <a:lnTo>
                    <a:pt x="534734" y="581025"/>
                  </a:lnTo>
                  <a:cubicBezTo>
                    <a:pt x="565539" y="580973"/>
                    <a:pt x="590498" y="556014"/>
                    <a:pt x="590551" y="525209"/>
                  </a:cubicBezTo>
                  <a:lnTo>
                    <a:pt x="590551" y="495967"/>
                  </a:lnTo>
                  <a:cubicBezTo>
                    <a:pt x="590657" y="480033"/>
                    <a:pt x="577908" y="466986"/>
                    <a:pt x="561976" y="466725"/>
                  </a:cubicBezTo>
                  <a:close/>
                  <a:moveTo>
                    <a:pt x="504826" y="228600"/>
                  </a:moveTo>
                  <a:lnTo>
                    <a:pt x="504826" y="466725"/>
                  </a:lnTo>
                  <a:lnTo>
                    <a:pt x="484537" y="466725"/>
                  </a:lnTo>
                  <a:cubicBezTo>
                    <a:pt x="479013" y="427101"/>
                    <a:pt x="455962" y="409575"/>
                    <a:pt x="436912" y="402717"/>
                  </a:cubicBezTo>
                  <a:cubicBezTo>
                    <a:pt x="429483" y="364617"/>
                    <a:pt x="398812" y="333090"/>
                    <a:pt x="394812" y="329184"/>
                  </a:cubicBezTo>
                  <a:lnTo>
                    <a:pt x="322231" y="257175"/>
                  </a:lnTo>
                  <a:lnTo>
                    <a:pt x="381001" y="257175"/>
                  </a:lnTo>
                  <a:cubicBezTo>
                    <a:pt x="393478" y="257175"/>
                    <a:pt x="431293" y="257175"/>
                    <a:pt x="444056" y="230696"/>
                  </a:cubicBezTo>
                  <a:cubicBezTo>
                    <a:pt x="447263" y="224140"/>
                    <a:pt x="448520" y="216800"/>
                    <a:pt x="447676" y="209550"/>
                  </a:cubicBezTo>
                  <a:lnTo>
                    <a:pt x="485776" y="209550"/>
                  </a:lnTo>
                  <a:cubicBezTo>
                    <a:pt x="496297" y="209550"/>
                    <a:pt x="504826" y="218079"/>
                    <a:pt x="504826" y="228600"/>
                  </a:cubicBezTo>
                  <a:close/>
                  <a:moveTo>
                    <a:pt x="409576" y="213837"/>
                  </a:moveTo>
                  <a:cubicBezTo>
                    <a:pt x="409576" y="213837"/>
                    <a:pt x="404432" y="219075"/>
                    <a:pt x="381001" y="219075"/>
                  </a:cubicBezTo>
                  <a:lnTo>
                    <a:pt x="276226" y="219075"/>
                  </a:lnTo>
                  <a:cubicBezTo>
                    <a:pt x="265704" y="219119"/>
                    <a:pt x="257212" y="227684"/>
                    <a:pt x="257256" y="238205"/>
                  </a:cubicBezTo>
                  <a:cubicBezTo>
                    <a:pt x="257277" y="243210"/>
                    <a:pt x="259266" y="248006"/>
                    <a:pt x="262795" y="251556"/>
                  </a:cubicBezTo>
                  <a:lnTo>
                    <a:pt x="367570" y="356331"/>
                  </a:lnTo>
                  <a:cubicBezTo>
                    <a:pt x="377095" y="365856"/>
                    <a:pt x="400146" y="394431"/>
                    <a:pt x="400146" y="419100"/>
                  </a:cubicBezTo>
                  <a:cubicBezTo>
                    <a:pt x="400146" y="429622"/>
                    <a:pt x="408675" y="438150"/>
                    <a:pt x="419196" y="438150"/>
                  </a:cubicBezTo>
                  <a:cubicBezTo>
                    <a:pt x="420148" y="438150"/>
                    <a:pt x="439770" y="438627"/>
                    <a:pt x="445866" y="466725"/>
                  </a:cubicBezTo>
                  <a:lnTo>
                    <a:pt x="400051" y="466725"/>
                  </a:lnTo>
                  <a:cubicBezTo>
                    <a:pt x="389529" y="466725"/>
                    <a:pt x="381001" y="475254"/>
                    <a:pt x="381001" y="485775"/>
                  </a:cubicBezTo>
                  <a:lnTo>
                    <a:pt x="381001" y="495300"/>
                  </a:lnTo>
                  <a:lnTo>
                    <a:pt x="209551" y="495300"/>
                  </a:lnTo>
                  <a:lnTo>
                    <a:pt x="209551" y="485775"/>
                  </a:lnTo>
                  <a:cubicBezTo>
                    <a:pt x="209551" y="475254"/>
                    <a:pt x="201022" y="466725"/>
                    <a:pt x="190501" y="466725"/>
                  </a:cubicBezTo>
                  <a:lnTo>
                    <a:pt x="136208" y="466725"/>
                  </a:lnTo>
                  <a:cubicBezTo>
                    <a:pt x="139728" y="455460"/>
                    <a:pt x="150123" y="447759"/>
                    <a:pt x="161926" y="447675"/>
                  </a:cubicBezTo>
                  <a:cubicBezTo>
                    <a:pt x="172447" y="447675"/>
                    <a:pt x="180976" y="439147"/>
                    <a:pt x="180976" y="428625"/>
                  </a:cubicBezTo>
                  <a:lnTo>
                    <a:pt x="180976" y="200025"/>
                  </a:lnTo>
                  <a:cubicBezTo>
                    <a:pt x="180976" y="200025"/>
                    <a:pt x="180976" y="198311"/>
                    <a:pt x="180976" y="196120"/>
                  </a:cubicBezTo>
                  <a:cubicBezTo>
                    <a:pt x="183424" y="161707"/>
                    <a:pt x="205774" y="131906"/>
                    <a:pt x="238126" y="119920"/>
                  </a:cubicBezTo>
                  <a:cubicBezTo>
                    <a:pt x="270659" y="107045"/>
                    <a:pt x="307693" y="113970"/>
                    <a:pt x="333376" y="137732"/>
                  </a:cubicBezTo>
                  <a:lnTo>
                    <a:pt x="404718" y="203550"/>
                  </a:lnTo>
                  <a:cubicBezTo>
                    <a:pt x="406950" y="206655"/>
                    <a:pt x="408595" y="210141"/>
                    <a:pt x="409576" y="213837"/>
                  </a:cubicBezTo>
                  <a:close/>
                  <a:moveTo>
                    <a:pt x="266701" y="38100"/>
                  </a:moveTo>
                  <a:cubicBezTo>
                    <a:pt x="299273" y="38024"/>
                    <a:pt x="331003" y="48445"/>
                    <a:pt x="357188" y="67818"/>
                  </a:cubicBezTo>
                  <a:lnTo>
                    <a:pt x="333852" y="91155"/>
                  </a:lnTo>
                  <a:cubicBezTo>
                    <a:pt x="300117" y="72543"/>
                    <a:pt x="259817" y="70026"/>
                    <a:pt x="224029" y="84297"/>
                  </a:cubicBezTo>
                  <a:cubicBezTo>
                    <a:pt x="185679" y="99116"/>
                    <a:pt x="156888" y="131599"/>
                    <a:pt x="146781" y="171450"/>
                  </a:cubicBezTo>
                  <a:lnTo>
                    <a:pt x="115634" y="171450"/>
                  </a:lnTo>
                  <a:cubicBezTo>
                    <a:pt x="125228" y="95303"/>
                    <a:pt x="189951" y="38170"/>
                    <a:pt x="266701" y="38100"/>
                  </a:cubicBezTo>
                  <a:close/>
                  <a:moveTo>
                    <a:pt x="85726" y="228600"/>
                  </a:moveTo>
                  <a:cubicBezTo>
                    <a:pt x="85726" y="218079"/>
                    <a:pt x="94254" y="209550"/>
                    <a:pt x="104776" y="209550"/>
                  </a:cubicBezTo>
                  <a:lnTo>
                    <a:pt x="142876" y="209550"/>
                  </a:lnTo>
                  <a:lnTo>
                    <a:pt x="142876" y="412052"/>
                  </a:lnTo>
                  <a:cubicBezTo>
                    <a:pt x="114301" y="419958"/>
                    <a:pt x="101823" y="445199"/>
                    <a:pt x="97346" y="466916"/>
                  </a:cubicBezTo>
                  <a:lnTo>
                    <a:pt x="85726" y="466916"/>
                  </a:lnTo>
                  <a:close/>
                  <a:moveTo>
                    <a:pt x="552451" y="525209"/>
                  </a:moveTo>
                  <a:cubicBezTo>
                    <a:pt x="552451" y="534993"/>
                    <a:pt x="544518" y="542925"/>
                    <a:pt x="534734" y="542925"/>
                  </a:cubicBezTo>
                  <a:lnTo>
                    <a:pt x="57151" y="542925"/>
                  </a:lnTo>
                  <a:cubicBezTo>
                    <a:pt x="46630" y="542925"/>
                    <a:pt x="38101" y="534397"/>
                    <a:pt x="38101" y="523875"/>
                  </a:cubicBezTo>
                  <a:lnTo>
                    <a:pt x="38101" y="504825"/>
                  </a:lnTo>
                  <a:lnTo>
                    <a:pt x="172879" y="504825"/>
                  </a:lnTo>
                  <a:cubicBezTo>
                    <a:pt x="177202" y="521568"/>
                    <a:pt x="192259" y="533301"/>
                    <a:pt x="209551" y="533400"/>
                  </a:cubicBezTo>
                  <a:lnTo>
                    <a:pt x="381001" y="533400"/>
                  </a:lnTo>
                  <a:cubicBezTo>
                    <a:pt x="398257" y="533257"/>
                    <a:pt x="413263" y="521534"/>
                    <a:pt x="417577" y="504825"/>
                  </a:cubicBezTo>
                  <a:lnTo>
                    <a:pt x="552451" y="5048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6D5AE0E-EB26-79F1-37E8-7F95648DA5D6}"/>
                </a:ext>
              </a:extLst>
            </p:cNvPr>
            <p:cNvSpPr/>
            <p:nvPr/>
          </p:nvSpPr>
          <p:spPr>
            <a:xfrm>
              <a:off x="6019800" y="3543300"/>
              <a:ext cx="142875" cy="38100"/>
            </a:xfrm>
            <a:custGeom>
              <a:avLst/>
              <a:gdLst>
                <a:gd name="connsiteX0" fmla="*/ 0 w 142875"/>
                <a:gd name="connsiteY0" fmla="*/ 19050 h 38100"/>
                <a:gd name="connsiteX1" fmla="*/ 19050 w 142875"/>
                <a:gd name="connsiteY1" fmla="*/ 38100 h 38100"/>
                <a:gd name="connsiteX2" fmla="*/ 123825 w 142875"/>
                <a:gd name="connsiteY2" fmla="*/ 38100 h 38100"/>
                <a:gd name="connsiteX3" fmla="*/ 142875 w 142875"/>
                <a:gd name="connsiteY3" fmla="*/ 19050 h 38100"/>
                <a:gd name="connsiteX4" fmla="*/ 123825 w 142875"/>
                <a:gd name="connsiteY4" fmla="*/ 0 h 38100"/>
                <a:gd name="connsiteX5" fmla="*/ 19050 w 142875"/>
                <a:gd name="connsiteY5" fmla="*/ 0 h 38100"/>
                <a:gd name="connsiteX6" fmla="*/ 0 w 142875"/>
                <a:gd name="connsiteY6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38100">
                  <a:moveTo>
                    <a:pt x="0" y="19050"/>
                  </a:moveTo>
                  <a:cubicBezTo>
                    <a:pt x="0" y="29571"/>
                    <a:pt x="8529" y="38100"/>
                    <a:pt x="19050" y="38100"/>
                  </a:cubicBez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cubicBezTo>
                    <a:pt x="142875" y="8529"/>
                    <a:pt x="134346" y="0"/>
                    <a:pt x="123825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F0633B4-3257-BBEE-6BA3-BCEC337E12D0}"/>
              </a:ext>
            </a:extLst>
          </p:cNvPr>
          <p:cNvGrpSpPr/>
          <p:nvPr/>
        </p:nvGrpSpPr>
        <p:grpSpPr>
          <a:xfrm>
            <a:off x="912423" y="4255733"/>
            <a:ext cx="504825" cy="505103"/>
            <a:chOff x="5838825" y="3171546"/>
            <a:chExt cx="504825" cy="505103"/>
          </a:xfrm>
          <a:solidFill>
            <a:srgbClr val="F5365C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18F0620-893D-E39D-2D5F-F9EF050D0ADF}"/>
                </a:ext>
              </a:extLst>
            </p:cNvPr>
            <p:cNvSpPr/>
            <p:nvPr/>
          </p:nvSpPr>
          <p:spPr>
            <a:xfrm>
              <a:off x="6007949" y="3171546"/>
              <a:ext cx="175826" cy="152719"/>
            </a:xfrm>
            <a:custGeom>
              <a:avLst/>
              <a:gdLst>
                <a:gd name="connsiteX0" fmla="*/ 33854 w 175826"/>
                <a:gd name="connsiteY0" fmla="*/ 4469 h 152719"/>
                <a:gd name="connsiteX1" fmla="*/ 707 w 175826"/>
                <a:gd name="connsiteY1" fmla="*/ 47141 h 152719"/>
                <a:gd name="connsiteX2" fmla="*/ 19757 w 175826"/>
                <a:gd name="connsiteY2" fmla="*/ 100672 h 152719"/>
                <a:gd name="connsiteX3" fmla="*/ 75002 w 175826"/>
                <a:gd name="connsiteY3" fmla="*/ 148297 h 152719"/>
                <a:gd name="connsiteX4" fmla="*/ 98814 w 175826"/>
                <a:gd name="connsiteY4" fmla="*/ 148773 h 152719"/>
                <a:gd name="connsiteX5" fmla="*/ 157012 w 175826"/>
                <a:gd name="connsiteY5" fmla="*/ 100100 h 152719"/>
                <a:gd name="connsiteX6" fmla="*/ 174919 w 175826"/>
                <a:gd name="connsiteY6" fmla="*/ 45141 h 152719"/>
                <a:gd name="connsiteX7" fmla="*/ 142629 w 175826"/>
                <a:gd name="connsiteY7" fmla="*/ 4469 h 152719"/>
                <a:gd name="connsiteX8" fmla="*/ 88051 w 175826"/>
                <a:gd name="connsiteY8" fmla="*/ 11899 h 152719"/>
                <a:gd name="connsiteX9" fmla="*/ 33854 w 175826"/>
                <a:gd name="connsiteY9" fmla="*/ 4469 h 152719"/>
                <a:gd name="connsiteX10" fmla="*/ 71954 w 175826"/>
                <a:gd name="connsiteY10" fmla="*/ 49332 h 152719"/>
                <a:gd name="connsiteX11" fmla="*/ 98514 w 175826"/>
                <a:gd name="connsiteY11" fmla="*/ 53842 h 152719"/>
                <a:gd name="connsiteX12" fmla="*/ 102529 w 175826"/>
                <a:gd name="connsiteY12" fmla="*/ 49999 h 152719"/>
                <a:gd name="connsiteX13" fmla="*/ 127294 w 175826"/>
                <a:gd name="connsiteY13" fmla="*/ 39236 h 152719"/>
                <a:gd name="connsiteX14" fmla="*/ 137581 w 175826"/>
                <a:gd name="connsiteY14" fmla="*/ 51999 h 152719"/>
                <a:gd name="connsiteX15" fmla="*/ 130342 w 175826"/>
                <a:gd name="connsiteY15" fmla="*/ 72954 h 152719"/>
                <a:gd name="connsiteX16" fmla="*/ 87860 w 175826"/>
                <a:gd name="connsiteY16" fmla="*/ 109054 h 152719"/>
                <a:gd name="connsiteX17" fmla="*/ 45569 w 175826"/>
                <a:gd name="connsiteY17" fmla="*/ 72478 h 152719"/>
                <a:gd name="connsiteX18" fmla="*/ 38140 w 175826"/>
                <a:gd name="connsiteY18" fmla="*/ 53428 h 152719"/>
                <a:gd name="connsiteX19" fmla="*/ 49475 w 175826"/>
                <a:gd name="connsiteY19" fmla="*/ 39331 h 152719"/>
                <a:gd name="connsiteX20" fmla="*/ 54428 w 175826"/>
                <a:gd name="connsiteY20" fmla="*/ 38378 h 152719"/>
                <a:gd name="connsiteX21" fmla="*/ 71954 w 175826"/>
                <a:gd name="connsiteY21" fmla="*/ 49332 h 15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5826" h="152719">
                  <a:moveTo>
                    <a:pt x="33854" y="4469"/>
                  </a:moveTo>
                  <a:cubicBezTo>
                    <a:pt x="16209" y="12056"/>
                    <a:pt x="3693" y="28168"/>
                    <a:pt x="707" y="47141"/>
                  </a:cubicBezTo>
                  <a:cubicBezTo>
                    <a:pt x="-2382" y="67056"/>
                    <a:pt x="4781" y="87185"/>
                    <a:pt x="19757" y="100672"/>
                  </a:cubicBezTo>
                  <a:cubicBezTo>
                    <a:pt x="38807" y="117626"/>
                    <a:pt x="73573" y="146963"/>
                    <a:pt x="75002" y="148297"/>
                  </a:cubicBezTo>
                  <a:cubicBezTo>
                    <a:pt x="81849" y="154010"/>
                    <a:pt x="91744" y="154207"/>
                    <a:pt x="98814" y="148773"/>
                  </a:cubicBezTo>
                  <a:cubicBezTo>
                    <a:pt x="100433" y="147535"/>
                    <a:pt x="138533" y="118388"/>
                    <a:pt x="157012" y="100100"/>
                  </a:cubicBezTo>
                  <a:cubicBezTo>
                    <a:pt x="171706" y="85871"/>
                    <a:pt x="178410" y="65295"/>
                    <a:pt x="174919" y="45141"/>
                  </a:cubicBezTo>
                  <a:cubicBezTo>
                    <a:pt x="171659" y="27026"/>
                    <a:pt x="159533" y="11752"/>
                    <a:pt x="142629" y="4469"/>
                  </a:cubicBezTo>
                  <a:cubicBezTo>
                    <a:pt x="124449" y="-3236"/>
                    <a:pt x="103510" y="-386"/>
                    <a:pt x="88051" y="11899"/>
                  </a:cubicBezTo>
                  <a:cubicBezTo>
                    <a:pt x="72852" y="-646"/>
                    <a:pt x="51868" y="-3523"/>
                    <a:pt x="33854" y="4469"/>
                  </a:cubicBezTo>
                  <a:close/>
                  <a:moveTo>
                    <a:pt x="71954" y="49332"/>
                  </a:moveTo>
                  <a:cubicBezTo>
                    <a:pt x="78043" y="57912"/>
                    <a:pt x="89934" y="59932"/>
                    <a:pt x="98514" y="53842"/>
                  </a:cubicBezTo>
                  <a:cubicBezTo>
                    <a:pt x="100033" y="52764"/>
                    <a:pt x="101386" y="51470"/>
                    <a:pt x="102529" y="49999"/>
                  </a:cubicBezTo>
                  <a:cubicBezTo>
                    <a:pt x="102529" y="49999"/>
                    <a:pt x="115388" y="33997"/>
                    <a:pt x="127294" y="39236"/>
                  </a:cubicBezTo>
                  <a:cubicBezTo>
                    <a:pt x="132699" y="41425"/>
                    <a:pt x="136590" y="46252"/>
                    <a:pt x="137581" y="51999"/>
                  </a:cubicBezTo>
                  <a:cubicBezTo>
                    <a:pt x="138715" y="59745"/>
                    <a:pt x="136015" y="67560"/>
                    <a:pt x="130342" y="72954"/>
                  </a:cubicBezTo>
                  <a:cubicBezTo>
                    <a:pt x="119579" y="83622"/>
                    <a:pt x="100338" y="99148"/>
                    <a:pt x="87860" y="109054"/>
                  </a:cubicBezTo>
                  <a:cubicBezTo>
                    <a:pt x="75764" y="98862"/>
                    <a:pt x="57095" y="82860"/>
                    <a:pt x="45569" y="72478"/>
                  </a:cubicBezTo>
                  <a:cubicBezTo>
                    <a:pt x="40028" y="67794"/>
                    <a:pt x="37232" y="60626"/>
                    <a:pt x="38140" y="53428"/>
                  </a:cubicBezTo>
                  <a:cubicBezTo>
                    <a:pt x="39149" y="47050"/>
                    <a:pt x="43462" y="41686"/>
                    <a:pt x="49475" y="39331"/>
                  </a:cubicBezTo>
                  <a:cubicBezTo>
                    <a:pt x="51041" y="38672"/>
                    <a:pt x="52728" y="38347"/>
                    <a:pt x="54428" y="38378"/>
                  </a:cubicBezTo>
                  <a:cubicBezTo>
                    <a:pt x="63762" y="38378"/>
                    <a:pt x="71477" y="48665"/>
                    <a:pt x="71954" y="493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BC20188-9689-D91F-0B2E-34C2548A5FBD}"/>
                </a:ext>
              </a:extLst>
            </p:cNvPr>
            <p:cNvSpPr/>
            <p:nvPr/>
          </p:nvSpPr>
          <p:spPr>
            <a:xfrm>
              <a:off x="5838825" y="3276481"/>
              <a:ext cx="504825" cy="400168"/>
            </a:xfrm>
            <a:custGeom>
              <a:avLst/>
              <a:gdLst>
                <a:gd name="connsiteX0" fmla="*/ 0 w 504825"/>
                <a:gd name="connsiteY0" fmla="*/ 201001 h 400168"/>
                <a:gd name="connsiteX1" fmla="*/ 104775 w 504825"/>
                <a:gd name="connsiteY1" fmla="*/ 266818 h 400168"/>
                <a:gd name="connsiteX2" fmla="*/ 150400 w 504825"/>
                <a:gd name="connsiteY2" fmla="*/ 261580 h 400168"/>
                <a:gd name="connsiteX3" fmla="*/ 133350 w 504825"/>
                <a:gd name="connsiteY3" fmla="*/ 323968 h 400168"/>
                <a:gd name="connsiteX4" fmla="*/ 257175 w 504825"/>
                <a:gd name="connsiteY4" fmla="*/ 400168 h 400168"/>
                <a:gd name="connsiteX5" fmla="*/ 381000 w 504825"/>
                <a:gd name="connsiteY5" fmla="*/ 323968 h 400168"/>
                <a:gd name="connsiteX6" fmla="*/ 365474 w 504825"/>
                <a:gd name="connsiteY6" fmla="*/ 264056 h 400168"/>
                <a:gd name="connsiteX7" fmla="*/ 400050 w 504825"/>
                <a:gd name="connsiteY7" fmla="*/ 266818 h 400168"/>
                <a:gd name="connsiteX8" fmla="*/ 504825 w 504825"/>
                <a:gd name="connsiteY8" fmla="*/ 201001 h 400168"/>
                <a:gd name="connsiteX9" fmla="*/ 451104 w 504825"/>
                <a:gd name="connsiteY9" fmla="*/ 109561 h 400168"/>
                <a:gd name="connsiteX10" fmla="*/ 442934 w 504825"/>
                <a:gd name="connsiteY10" fmla="*/ 15622 h 400168"/>
                <a:gd name="connsiteX11" fmla="*/ 348996 w 504825"/>
                <a:gd name="connsiteY11" fmla="*/ 23793 h 400168"/>
                <a:gd name="connsiteX12" fmla="*/ 348996 w 504825"/>
                <a:gd name="connsiteY12" fmla="*/ 109561 h 400168"/>
                <a:gd name="connsiteX13" fmla="*/ 325184 w 504825"/>
                <a:gd name="connsiteY13" fmla="*/ 127849 h 400168"/>
                <a:gd name="connsiteX14" fmla="*/ 222795 w 504825"/>
                <a:gd name="connsiteY14" fmla="*/ 94241 h 400168"/>
                <a:gd name="connsiteX15" fmla="*/ 186023 w 504825"/>
                <a:gd name="connsiteY15" fmla="*/ 134992 h 400168"/>
                <a:gd name="connsiteX16" fmla="*/ 155829 w 504825"/>
                <a:gd name="connsiteY16" fmla="*/ 109561 h 400168"/>
                <a:gd name="connsiteX17" fmla="*/ 147659 w 504825"/>
                <a:gd name="connsiteY17" fmla="*/ 15622 h 400168"/>
                <a:gd name="connsiteX18" fmla="*/ 53721 w 504825"/>
                <a:gd name="connsiteY18" fmla="*/ 23793 h 400168"/>
                <a:gd name="connsiteX19" fmla="*/ 53721 w 504825"/>
                <a:gd name="connsiteY19" fmla="*/ 109561 h 400168"/>
                <a:gd name="connsiteX20" fmla="*/ 0 w 504825"/>
                <a:gd name="connsiteY20" fmla="*/ 201001 h 400168"/>
                <a:gd name="connsiteX21" fmla="*/ 257175 w 504825"/>
                <a:gd name="connsiteY21" fmla="*/ 362068 h 400168"/>
                <a:gd name="connsiteX22" fmla="*/ 171450 w 504825"/>
                <a:gd name="connsiteY22" fmla="*/ 323968 h 400168"/>
                <a:gd name="connsiteX23" fmla="*/ 257175 w 504825"/>
                <a:gd name="connsiteY23" fmla="*/ 238243 h 400168"/>
                <a:gd name="connsiteX24" fmla="*/ 342900 w 504825"/>
                <a:gd name="connsiteY24" fmla="*/ 323968 h 400168"/>
                <a:gd name="connsiteX25" fmla="*/ 257175 w 504825"/>
                <a:gd name="connsiteY25" fmla="*/ 362068 h 400168"/>
                <a:gd name="connsiteX26" fmla="*/ 400050 w 504825"/>
                <a:gd name="connsiteY26" fmla="*/ 228718 h 400168"/>
                <a:gd name="connsiteX27" fmla="*/ 333375 w 504825"/>
                <a:gd name="connsiteY27" fmla="*/ 201001 h 400168"/>
                <a:gd name="connsiteX28" fmla="*/ 399621 w 504825"/>
                <a:gd name="connsiteY28" fmla="*/ 133897 h 400168"/>
                <a:gd name="connsiteX29" fmla="*/ 466725 w 504825"/>
                <a:gd name="connsiteY29" fmla="*/ 200143 h 400168"/>
                <a:gd name="connsiteX30" fmla="*/ 400050 w 504825"/>
                <a:gd name="connsiteY30" fmla="*/ 228718 h 400168"/>
                <a:gd name="connsiteX31" fmla="*/ 400050 w 504825"/>
                <a:gd name="connsiteY31" fmla="*/ 38218 h 400168"/>
                <a:gd name="connsiteX32" fmla="*/ 428625 w 504825"/>
                <a:gd name="connsiteY32" fmla="*/ 66793 h 400168"/>
                <a:gd name="connsiteX33" fmla="*/ 400050 w 504825"/>
                <a:gd name="connsiteY33" fmla="*/ 95368 h 400168"/>
                <a:gd name="connsiteX34" fmla="*/ 371475 w 504825"/>
                <a:gd name="connsiteY34" fmla="*/ 66793 h 400168"/>
                <a:gd name="connsiteX35" fmla="*/ 400050 w 504825"/>
                <a:gd name="connsiteY35" fmla="*/ 38218 h 400168"/>
                <a:gd name="connsiteX36" fmla="*/ 257175 w 504825"/>
                <a:gd name="connsiteY36" fmla="*/ 123943 h 400168"/>
                <a:gd name="connsiteX37" fmla="*/ 295275 w 504825"/>
                <a:gd name="connsiteY37" fmla="*/ 162043 h 400168"/>
                <a:gd name="connsiteX38" fmla="*/ 257175 w 504825"/>
                <a:gd name="connsiteY38" fmla="*/ 200143 h 400168"/>
                <a:gd name="connsiteX39" fmla="*/ 219075 w 504825"/>
                <a:gd name="connsiteY39" fmla="*/ 162043 h 400168"/>
                <a:gd name="connsiteX40" fmla="*/ 257175 w 504825"/>
                <a:gd name="connsiteY40" fmla="*/ 123943 h 400168"/>
                <a:gd name="connsiteX41" fmla="*/ 104775 w 504825"/>
                <a:gd name="connsiteY41" fmla="*/ 38218 h 400168"/>
                <a:gd name="connsiteX42" fmla="*/ 133350 w 504825"/>
                <a:gd name="connsiteY42" fmla="*/ 66793 h 400168"/>
                <a:gd name="connsiteX43" fmla="*/ 104775 w 504825"/>
                <a:gd name="connsiteY43" fmla="*/ 95368 h 400168"/>
                <a:gd name="connsiteX44" fmla="*/ 76200 w 504825"/>
                <a:gd name="connsiteY44" fmla="*/ 66793 h 400168"/>
                <a:gd name="connsiteX45" fmla="*/ 104775 w 504825"/>
                <a:gd name="connsiteY45" fmla="*/ 38218 h 400168"/>
                <a:gd name="connsiteX46" fmla="*/ 104775 w 504825"/>
                <a:gd name="connsiteY46" fmla="*/ 134326 h 400168"/>
                <a:gd name="connsiteX47" fmla="*/ 171450 w 504825"/>
                <a:gd name="connsiteY47" fmla="*/ 200143 h 400168"/>
                <a:gd name="connsiteX48" fmla="*/ 104775 w 504825"/>
                <a:gd name="connsiteY48" fmla="*/ 228718 h 400168"/>
                <a:gd name="connsiteX49" fmla="*/ 38100 w 504825"/>
                <a:gd name="connsiteY49" fmla="*/ 201001 h 400168"/>
                <a:gd name="connsiteX50" fmla="*/ 104775 w 504825"/>
                <a:gd name="connsiteY50" fmla="*/ 134326 h 40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04825" h="400168">
                  <a:moveTo>
                    <a:pt x="0" y="201001"/>
                  </a:moveTo>
                  <a:cubicBezTo>
                    <a:pt x="0" y="203668"/>
                    <a:pt x="1238" y="266818"/>
                    <a:pt x="104775" y="266818"/>
                  </a:cubicBezTo>
                  <a:cubicBezTo>
                    <a:pt x="120144" y="267017"/>
                    <a:pt x="135476" y="265256"/>
                    <a:pt x="150400" y="261580"/>
                  </a:cubicBezTo>
                  <a:cubicBezTo>
                    <a:pt x="139247" y="280480"/>
                    <a:pt x="133360" y="302023"/>
                    <a:pt x="133350" y="323968"/>
                  </a:cubicBezTo>
                  <a:cubicBezTo>
                    <a:pt x="133350" y="327112"/>
                    <a:pt x="134779" y="400168"/>
                    <a:pt x="257175" y="400168"/>
                  </a:cubicBezTo>
                  <a:cubicBezTo>
                    <a:pt x="379571" y="400168"/>
                    <a:pt x="381000" y="327112"/>
                    <a:pt x="381000" y="323968"/>
                  </a:cubicBezTo>
                  <a:cubicBezTo>
                    <a:pt x="381017" y="303001"/>
                    <a:pt x="375673" y="282377"/>
                    <a:pt x="365474" y="264056"/>
                  </a:cubicBezTo>
                  <a:cubicBezTo>
                    <a:pt x="376898" y="265981"/>
                    <a:pt x="388467" y="266905"/>
                    <a:pt x="400050" y="266818"/>
                  </a:cubicBezTo>
                  <a:cubicBezTo>
                    <a:pt x="503682" y="266818"/>
                    <a:pt x="504825" y="203668"/>
                    <a:pt x="504825" y="201001"/>
                  </a:cubicBezTo>
                  <a:cubicBezTo>
                    <a:pt x="504805" y="163040"/>
                    <a:pt x="484254" y="128058"/>
                    <a:pt x="451104" y="109561"/>
                  </a:cubicBezTo>
                  <a:cubicBezTo>
                    <a:pt x="474788" y="81365"/>
                    <a:pt x="471130" y="39307"/>
                    <a:pt x="442934" y="15622"/>
                  </a:cubicBezTo>
                  <a:cubicBezTo>
                    <a:pt x="414738" y="-8062"/>
                    <a:pt x="372680" y="-4404"/>
                    <a:pt x="348996" y="23793"/>
                  </a:cubicBezTo>
                  <a:cubicBezTo>
                    <a:pt x="328168" y="48588"/>
                    <a:pt x="328168" y="84764"/>
                    <a:pt x="348996" y="109561"/>
                  </a:cubicBezTo>
                  <a:cubicBezTo>
                    <a:pt x="340226" y="114489"/>
                    <a:pt x="332207" y="120647"/>
                    <a:pt x="325184" y="127849"/>
                  </a:cubicBezTo>
                  <a:cubicBezTo>
                    <a:pt x="306191" y="90295"/>
                    <a:pt x="260350" y="75248"/>
                    <a:pt x="222795" y="94241"/>
                  </a:cubicBezTo>
                  <a:cubicBezTo>
                    <a:pt x="205901" y="102786"/>
                    <a:pt x="192793" y="117312"/>
                    <a:pt x="186023" y="134992"/>
                  </a:cubicBezTo>
                  <a:cubicBezTo>
                    <a:pt x="177649" y="124690"/>
                    <a:pt x="167405" y="116062"/>
                    <a:pt x="155829" y="109561"/>
                  </a:cubicBezTo>
                  <a:cubicBezTo>
                    <a:pt x="179513" y="81365"/>
                    <a:pt x="175855" y="39307"/>
                    <a:pt x="147659" y="15622"/>
                  </a:cubicBezTo>
                  <a:cubicBezTo>
                    <a:pt x="119463" y="-8062"/>
                    <a:pt x="77405" y="-4404"/>
                    <a:pt x="53721" y="23793"/>
                  </a:cubicBezTo>
                  <a:cubicBezTo>
                    <a:pt x="32893" y="48588"/>
                    <a:pt x="32893" y="84764"/>
                    <a:pt x="53721" y="109561"/>
                  </a:cubicBezTo>
                  <a:cubicBezTo>
                    <a:pt x="20571" y="128058"/>
                    <a:pt x="20" y="163040"/>
                    <a:pt x="0" y="201001"/>
                  </a:cubicBezTo>
                  <a:close/>
                  <a:moveTo>
                    <a:pt x="257175" y="362068"/>
                  </a:moveTo>
                  <a:cubicBezTo>
                    <a:pt x="174689" y="362068"/>
                    <a:pt x="171450" y="325016"/>
                    <a:pt x="171450" y="323968"/>
                  </a:cubicBezTo>
                  <a:cubicBezTo>
                    <a:pt x="171450" y="276624"/>
                    <a:pt x="209830" y="238243"/>
                    <a:pt x="257175" y="238243"/>
                  </a:cubicBezTo>
                  <a:cubicBezTo>
                    <a:pt x="304520" y="238243"/>
                    <a:pt x="342900" y="276624"/>
                    <a:pt x="342900" y="323968"/>
                  </a:cubicBezTo>
                  <a:cubicBezTo>
                    <a:pt x="342900" y="323968"/>
                    <a:pt x="340614" y="362068"/>
                    <a:pt x="257175" y="362068"/>
                  </a:cubicBezTo>
                  <a:close/>
                  <a:moveTo>
                    <a:pt x="400050" y="228718"/>
                  </a:moveTo>
                  <a:cubicBezTo>
                    <a:pt x="336328" y="228718"/>
                    <a:pt x="333375" y="201477"/>
                    <a:pt x="333375" y="201001"/>
                  </a:cubicBezTo>
                  <a:cubicBezTo>
                    <a:pt x="333138" y="164177"/>
                    <a:pt x="362798" y="134134"/>
                    <a:pt x="399621" y="133897"/>
                  </a:cubicBezTo>
                  <a:cubicBezTo>
                    <a:pt x="436445" y="133660"/>
                    <a:pt x="466488" y="163320"/>
                    <a:pt x="466725" y="200143"/>
                  </a:cubicBezTo>
                  <a:cubicBezTo>
                    <a:pt x="466725" y="203191"/>
                    <a:pt x="461772" y="228718"/>
                    <a:pt x="400050" y="228718"/>
                  </a:cubicBezTo>
                  <a:close/>
                  <a:moveTo>
                    <a:pt x="400050" y="38218"/>
                  </a:moveTo>
                  <a:cubicBezTo>
                    <a:pt x="415832" y="38218"/>
                    <a:pt x="428625" y="51011"/>
                    <a:pt x="428625" y="66793"/>
                  </a:cubicBezTo>
                  <a:cubicBezTo>
                    <a:pt x="428625" y="82575"/>
                    <a:pt x="415832" y="95368"/>
                    <a:pt x="400050" y="95368"/>
                  </a:cubicBezTo>
                  <a:cubicBezTo>
                    <a:pt x="384268" y="95368"/>
                    <a:pt x="371475" y="82575"/>
                    <a:pt x="371475" y="66793"/>
                  </a:cubicBezTo>
                  <a:cubicBezTo>
                    <a:pt x="371475" y="51011"/>
                    <a:pt x="384268" y="38218"/>
                    <a:pt x="400050" y="38218"/>
                  </a:cubicBezTo>
                  <a:close/>
                  <a:moveTo>
                    <a:pt x="257175" y="123943"/>
                  </a:moveTo>
                  <a:cubicBezTo>
                    <a:pt x="278217" y="123943"/>
                    <a:pt x="295275" y="141002"/>
                    <a:pt x="295275" y="162043"/>
                  </a:cubicBezTo>
                  <a:cubicBezTo>
                    <a:pt x="295275" y="183085"/>
                    <a:pt x="278217" y="200143"/>
                    <a:pt x="257175" y="200143"/>
                  </a:cubicBezTo>
                  <a:cubicBezTo>
                    <a:pt x="236133" y="200143"/>
                    <a:pt x="219075" y="183085"/>
                    <a:pt x="219075" y="162043"/>
                  </a:cubicBezTo>
                  <a:cubicBezTo>
                    <a:pt x="219075" y="141002"/>
                    <a:pt x="236133" y="123943"/>
                    <a:pt x="257175" y="123943"/>
                  </a:cubicBezTo>
                  <a:close/>
                  <a:moveTo>
                    <a:pt x="104775" y="38218"/>
                  </a:moveTo>
                  <a:cubicBezTo>
                    <a:pt x="120557" y="38218"/>
                    <a:pt x="133350" y="51011"/>
                    <a:pt x="133350" y="66793"/>
                  </a:cubicBezTo>
                  <a:cubicBezTo>
                    <a:pt x="133350" y="82575"/>
                    <a:pt x="120557" y="95368"/>
                    <a:pt x="104775" y="95368"/>
                  </a:cubicBezTo>
                  <a:cubicBezTo>
                    <a:pt x="88993" y="95368"/>
                    <a:pt x="76200" y="82575"/>
                    <a:pt x="76200" y="66793"/>
                  </a:cubicBezTo>
                  <a:cubicBezTo>
                    <a:pt x="76200" y="51011"/>
                    <a:pt x="88993" y="38218"/>
                    <a:pt x="104775" y="38218"/>
                  </a:cubicBezTo>
                  <a:close/>
                  <a:moveTo>
                    <a:pt x="104775" y="134326"/>
                  </a:moveTo>
                  <a:cubicBezTo>
                    <a:pt x="141266" y="134323"/>
                    <a:pt x="170980" y="163655"/>
                    <a:pt x="171450" y="200143"/>
                  </a:cubicBezTo>
                  <a:cubicBezTo>
                    <a:pt x="171450" y="202810"/>
                    <a:pt x="166497" y="228718"/>
                    <a:pt x="104775" y="228718"/>
                  </a:cubicBezTo>
                  <a:cubicBezTo>
                    <a:pt x="41053" y="228718"/>
                    <a:pt x="38100" y="201477"/>
                    <a:pt x="38100" y="201001"/>
                  </a:cubicBezTo>
                  <a:cubicBezTo>
                    <a:pt x="38100" y="164177"/>
                    <a:pt x="67951" y="134326"/>
                    <a:pt x="104775" y="1343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ECCA026-200F-F124-EFA0-EDC4E48F3571}"/>
              </a:ext>
            </a:extLst>
          </p:cNvPr>
          <p:cNvGrpSpPr/>
          <p:nvPr/>
        </p:nvGrpSpPr>
        <p:grpSpPr>
          <a:xfrm>
            <a:off x="3763211" y="2158777"/>
            <a:ext cx="505273" cy="521934"/>
            <a:chOff x="3763211" y="2128100"/>
            <a:chExt cx="534971" cy="552611"/>
          </a:xfrm>
          <a:solidFill>
            <a:srgbClr val="F5365C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E8C096C-744A-2A82-9C8A-BDCADE5DF237}"/>
                </a:ext>
              </a:extLst>
            </p:cNvPr>
            <p:cNvSpPr/>
            <p:nvPr/>
          </p:nvSpPr>
          <p:spPr>
            <a:xfrm>
              <a:off x="3763211" y="2128100"/>
              <a:ext cx="534971" cy="552611"/>
            </a:xfrm>
            <a:custGeom>
              <a:avLst/>
              <a:gdLst>
                <a:gd name="connsiteX0" fmla="*/ 477775 w 534971"/>
                <a:gd name="connsiteY0" fmla="*/ 228681 h 552611"/>
                <a:gd name="connsiteX1" fmla="*/ 534965 w 534971"/>
                <a:gd name="connsiteY1" fmla="*/ 171571 h 552611"/>
                <a:gd name="connsiteX2" fmla="*/ 477855 w 534971"/>
                <a:gd name="connsiteY2" fmla="*/ 114381 h 552611"/>
                <a:gd name="connsiteX3" fmla="*/ 420665 w 534971"/>
                <a:gd name="connsiteY3" fmla="*/ 171491 h 552611"/>
                <a:gd name="connsiteX4" fmla="*/ 421101 w 534971"/>
                <a:gd name="connsiteY4" fmla="*/ 178579 h 552611"/>
                <a:gd name="connsiteX5" fmla="*/ 351664 w 534971"/>
                <a:gd name="connsiteY5" fmla="*/ 213250 h 552611"/>
                <a:gd name="connsiteX6" fmla="*/ 287275 w 534971"/>
                <a:gd name="connsiteY6" fmla="*/ 173341 h 552611"/>
                <a:gd name="connsiteX7" fmla="*/ 287275 w 534971"/>
                <a:gd name="connsiteY7" fmla="*/ 111047 h 552611"/>
                <a:gd name="connsiteX8" fmla="*/ 322107 w 534971"/>
                <a:gd name="connsiteY8" fmla="*/ 38116 h 552611"/>
                <a:gd name="connsiteX9" fmla="*/ 249175 w 534971"/>
                <a:gd name="connsiteY9" fmla="*/ 3284 h 552611"/>
                <a:gd name="connsiteX10" fmla="*/ 214343 w 534971"/>
                <a:gd name="connsiteY10" fmla="*/ 76215 h 552611"/>
                <a:gd name="connsiteX11" fmla="*/ 249175 w 534971"/>
                <a:gd name="connsiteY11" fmla="*/ 111047 h 552611"/>
                <a:gd name="connsiteX12" fmla="*/ 249175 w 534971"/>
                <a:gd name="connsiteY12" fmla="*/ 173341 h 552611"/>
                <a:gd name="connsiteX13" fmla="*/ 184786 w 534971"/>
                <a:gd name="connsiteY13" fmla="*/ 213250 h 552611"/>
                <a:gd name="connsiteX14" fmla="*/ 115349 w 534971"/>
                <a:gd name="connsiteY14" fmla="*/ 178579 h 552611"/>
                <a:gd name="connsiteX15" fmla="*/ 65679 w 534971"/>
                <a:gd name="connsiteY15" fmla="*/ 114820 h 552611"/>
                <a:gd name="connsiteX16" fmla="*/ 1920 w 534971"/>
                <a:gd name="connsiteY16" fmla="*/ 164490 h 552611"/>
                <a:gd name="connsiteX17" fmla="*/ 51590 w 534971"/>
                <a:gd name="connsiteY17" fmla="*/ 228248 h 552611"/>
                <a:gd name="connsiteX18" fmla="*/ 98299 w 534971"/>
                <a:gd name="connsiteY18" fmla="*/ 212679 h 552611"/>
                <a:gd name="connsiteX19" fmla="*/ 167641 w 534971"/>
                <a:gd name="connsiteY19" fmla="*/ 247731 h 552611"/>
                <a:gd name="connsiteX20" fmla="*/ 167641 w 534971"/>
                <a:gd name="connsiteY20" fmla="*/ 305738 h 552611"/>
                <a:gd name="connsiteX21" fmla="*/ 98299 w 534971"/>
                <a:gd name="connsiteY21" fmla="*/ 340409 h 552611"/>
                <a:gd name="connsiteX22" fmla="*/ 16406 w 534971"/>
                <a:gd name="connsiteY22" fmla="*/ 341528 h 552611"/>
                <a:gd name="connsiteX23" fmla="*/ 17525 w 534971"/>
                <a:gd name="connsiteY23" fmla="*/ 423420 h 552611"/>
                <a:gd name="connsiteX24" fmla="*/ 99418 w 534971"/>
                <a:gd name="connsiteY24" fmla="*/ 422301 h 552611"/>
                <a:gd name="connsiteX25" fmla="*/ 115349 w 534971"/>
                <a:gd name="connsiteY25" fmla="*/ 374509 h 552611"/>
                <a:gd name="connsiteX26" fmla="*/ 184786 w 534971"/>
                <a:gd name="connsiteY26" fmla="*/ 339838 h 552611"/>
                <a:gd name="connsiteX27" fmla="*/ 249175 w 534971"/>
                <a:gd name="connsiteY27" fmla="*/ 379271 h 552611"/>
                <a:gd name="connsiteX28" fmla="*/ 249175 w 534971"/>
                <a:gd name="connsiteY28" fmla="*/ 441565 h 552611"/>
                <a:gd name="connsiteX29" fmla="*/ 214343 w 534971"/>
                <a:gd name="connsiteY29" fmla="*/ 514497 h 552611"/>
                <a:gd name="connsiteX30" fmla="*/ 287275 w 534971"/>
                <a:gd name="connsiteY30" fmla="*/ 549328 h 552611"/>
                <a:gd name="connsiteX31" fmla="*/ 322107 w 534971"/>
                <a:gd name="connsiteY31" fmla="*/ 476397 h 552611"/>
                <a:gd name="connsiteX32" fmla="*/ 287275 w 534971"/>
                <a:gd name="connsiteY32" fmla="*/ 441565 h 552611"/>
                <a:gd name="connsiteX33" fmla="*/ 287275 w 534971"/>
                <a:gd name="connsiteY33" fmla="*/ 379271 h 552611"/>
                <a:gd name="connsiteX34" fmla="*/ 351664 w 534971"/>
                <a:gd name="connsiteY34" fmla="*/ 339361 h 552611"/>
                <a:gd name="connsiteX35" fmla="*/ 421101 w 534971"/>
                <a:gd name="connsiteY35" fmla="*/ 374032 h 552611"/>
                <a:gd name="connsiteX36" fmla="*/ 470770 w 534971"/>
                <a:gd name="connsiteY36" fmla="*/ 437792 h 552611"/>
                <a:gd name="connsiteX37" fmla="*/ 534530 w 534971"/>
                <a:gd name="connsiteY37" fmla="*/ 388122 h 552611"/>
                <a:gd name="connsiteX38" fmla="*/ 484860 w 534971"/>
                <a:gd name="connsiteY38" fmla="*/ 324363 h 552611"/>
                <a:gd name="connsiteX39" fmla="*/ 438151 w 534971"/>
                <a:gd name="connsiteY39" fmla="*/ 339933 h 552611"/>
                <a:gd name="connsiteX40" fmla="*/ 368809 w 534971"/>
                <a:gd name="connsiteY40" fmla="*/ 304881 h 552611"/>
                <a:gd name="connsiteX41" fmla="*/ 368809 w 534971"/>
                <a:gd name="connsiteY41" fmla="*/ 246874 h 552611"/>
                <a:gd name="connsiteX42" fmla="*/ 438151 w 534971"/>
                <a:gd name="connsiteY42" fmla="*/ 212203 h 552611"/>
                <a:gd name="connsiteX43" fmla="*/ 477775 w 534971"/>
                <a:gd name="connsiteY43" fmla="*/ 228681 h 552611"/>
                <a:gd name="connsiteX44" fmla="*/ 58675 w 534971"/>
                <a:gd name="connsiteY44" fmla="*/ 190581 h 552611"/>
                <a:gd name="connsiteX45" fmla="*/ 39625 w 534971"/>
                <a:gd name="connsiteY45" fmla="*/ 171531 h 552611"/>
                <a:gd name="connsiteX46" fmla="*/ 58675 w 534971"/>
                <a:gd name="connsiteY46" fmla="*/ 152481 h 552611"/>
                <a:gd name="connsiteX47" fmla="*/ 77725 w 534971"/>
                <a:gd name="connsiteY47" fmla="*/ 171531 h 552611"/>
                <a:gd name="connsiteX48" fmla="*/ 58675 w 534971"/>
                <a:gd name="connsiteY48" fmla="*/ 190581 h 552611"/>
                <a:gd name="connsiteX49" fmla="*/ 58675 w 534971"/>
                <a:gd name="connsiteY49" fmla="*/ 400131 h 552611"/>
                <a:gd name="connsiteX50" fmla="*/ 39625 w 534971"/>
                <a:gd name="connsiteY50" fmla="*/ 381081 h 552611"/>
                <a:gd name="connsiteX51" fmla="*/ 58675 w 534971"/>
                <a:gd name="connsiteY51" fmla="*/ 362031 h 552611"/>
                <a:gd name="connsiteX52" fmla="*/ 77725 w 534971"/>
                <a:gd name="connsiteY52" fmla="*/ 381081 h 552611"/>
                <a:gd name="connsiteX53" fmla="*/ 58675 w 534971"/>
                <a:gd name="connsiteY53" fmla="*/ 400131 h 552611"/>
                <a:gd name="connsiteX54" fmla="*/ 477775 w 534971"/>
                <a:gd name="connsiteY54" fmla="*/ 362031 h 552611"/>
                <a:gd name="connsiteX55" fmla="*/ 496825 w 534971"/>
                <a:gd name="connsiteY55" fmla="*/ 381081 h 552611"/>
                <a:gd name="connsiteX56" fmla="*/ 477775 w 534971"/>
                <a:gd name="connsiteY56" fmla="*/ 400131 h 552611"/>
                <a:gd name="connsiteX57" fmla="*/ 458725 w 534971"/>
                <a:gd name="connsiteY57" fmla="*/ 381081 h 552611"/>
                <a:gd name="connsiteX58" fmla="*/ 477775 w 534971"/>
                <a:gd name="connsiteY58" fmla="*/ 362031 h 552611"/>
                <a:gd name="connsiteX59" fmla="*/ 268225 w 534971"/>
                <a:gd name="connsiteY59" fmla="*/ 38181 h 552611"/>
                <a:gd name="connsiteX60" fmla="*/ 287275 w 534971"/>
                <a:gd name="connsiteY60" fmla="*/ 57231 h 552611"/>
                <a:gd name="connsiteX61" fmla="*/ 268225 w 534971"/>
                <a:gd name="connsiteY61" fmla="*/ 76281 h 552611"/>
                <a:gd name="connsiteX62" fmla="*/ 249175 w 534971"/>
                <a:gd name="connsiteY62" fmla="*/ 57231 h 552611"/>
                <a:gd name="connsiteX63" fmla="*/ 268225 w 534971"/>
                <a:gd name="connsiteY63" fmla="*/ 38181 h 552611"/>
                <a:gd name="connsiteX64" fmla="*/ 268225 w 534971"/>
                <a:gd name="connsiteY64" fmla="*/ 514431 h 552611"/>
                <a:gd name="connsiteX65" fmla="*/ 249175 w 534971"/>
                <a:gd name="connsiteY65" fmla="*/ 495381 h 552611"/>
                <a:gd name="connsiteX66" fmla="*/ 268225 w 534971"/>
                <a:gd name="connsiteY66" fmla="*/ 476331 h 552611"/>
                <a:gd name="connsiteX67" fmla="*/ 287275 w 534971"/>
                <a:gd name="connsiteY67" fmla="*/ 495381 h 552611"/>
                <a:gd name="connsiteX68" fmla="*/ 268225 w 534971"/>
                <a:gd name="connsiteY68" fmla="*/ 514431 h 552611"/>
                <a:gd name="connsiteX69" fmla="*/ 268225 w 534971"/>
                <a:gd name="connsiteY69" fmla="*/ 342981 h 552611"/>
                <a:gd name="connsiteX70" fmla="*/ 201550 w 534971"/>
                <a:gd name="connsiteY70" fmla="*/ 276306 h 552611"/>
                <a:gd name="connsiteX71" fmla="*/ 268225 w 534971"/>
                <a:gd name="connsiteY71" fmla="*/ 209631 h 552611"/>
                <a:gd name="connsiteX72" fmla="*/ 334900 w 534971"/>
                <a:gd name="connsiteY72" fmla="*/ 276306 h 552611"/>
                <a:gd name="connsiteX73" fmla="*/ 268225 w 534971"/>
                <a:gd name="connsiteY73" fmla="*/ 342981 h 552611"/>
                <a:gd name="connsiteX74" fmla="*/ 477775 w 534971"/>
                <a:gd name="connsiteY74" fmla="*/ 152481 h 552611"/>
                <a:gd name="connsiteX75" fmla="*/ 496825 w 534971"/>
                <a:gd name="connsiteY75" fmla="*/ 171531 h 552611"/>
                <a:gd name="connsiteX76" fmla="*/ 477775 w 534971"/>
                <a:gd name="connsiteY76" fmla="*/ 190581 h 552611"/>
                <a:gd name="connsiteX77" fmla="*/ 458725 w 534971"/>
                <a:gd name="connsiteY77" fmla="*/ 171531 h 552611"/>
                <a:gd name="connsiteX78" fmla="*/ 477775 w 534971"/>
                <a:gd name="connsiteY78" fmla="*/ 152481 h 55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34971" h="552611">
                  <a:moveTo>
                    <a:pt x="477775" y="228681"/>
                  </a:moveTo>
                  <a:cubicBezTo>
                    <a:pt x="509338" y="228703"/>
                    <a:pt x="534943" y="203134"/>
                    <a:pt x="534965" y="171571"/>
                  </a:cubicBezTo>
                  <a:cubicBezTo>
                    <a:pt x="534987" y="140008"/>
                    <a:pt x="509418" y="114403"/>
                    <a:pt x="477855" y="114381"/>
                  </a:cubicBezTo>
                  <a:cubicBezTo>
                    <a:pt x="446292" y="114359"/>
                    <a:pt x="420687" y="139928"/>
                    <a:pt x="420665" y="171491"/>
                  </a:cubicBezTo>
                  <a:cubicBezTo>
                    <a:pt x="420663" y="173861"/>
                    <a:pt x="420809" y="176228"/>
                    <a:pt x="421101" y="178579"/>
                  </a:cubicBezTo>
                  <a:lnTo>
                    <a:pt x="351664" y="213250"/>
                  </a:lnTo>
                  <a:cubicBezTo>
                    <a:pt x="335929" y="192382"/>
                    <a:pt x="312964" y="178148"/>
                    <a:pt x="287275" y="173341"/>
                  </a:cubicBezTo>
                  <a:lnTo>
                    <a:pt x="287275" y="111047"/>
                  </a:lnTo>
                  <a:cubicBezTo>
                    <a:pt x="317033" y="100526"/>
                    <a:pt x="332627" y="67873"/>
                    <a:pt x="322107" y="38116"/>
                  </a:cubicBezTo>
                  <a:cubicBezTo>
                    <a:pt x="311585" y="8358"/>
                    <a:pt x="278933" y="-7237"/>
                    <a:pt x="249175" y="3284"/>
                  </a:cubicBezTo>
                  <a:cubicBezTo>
                    <a:pt x="219417" y="13805"/>
                    <a:pt x="203822" y="46458"/>
                    <a:pt x="214343" y="76215"/>
                  </a:cubicBezTo>
                  <a:cubicBezTo>
                    <a:pt x="220098" y="92491"/>
                    <a:pt x="232899" y="105293"/>
                    <a:pt x="249175" y="111047"/>
                  </a:cubicBezTo>
                  <a:lnTo>
                    <a:pt x="249175" y="173341"/>
                  </a:lnTo>
                  <a:cubicBezTo>
                    <a:pt x="223486" y="178148"/>
                    <a:pt x="200520" y="192382"/>
                    <a:pt x="184786" y="213250"/>
                  </a:cubicBezTo>
                  <a:lnTo>
                    <a:pt x="115349" y="178579"/>
                  </a:lnTo>
                  <a:cubicBezTo>
                    <a:pt x="119240" y="147257"/>
                    <a:pt x="97002" y="118711"/>
                    <a:pt x="65679" y="114820"/>
                  </a:cubicBezTo>
                  <a:cubicBezTo>
                    <a:pt x="34357" y="110930"/>
                    <a:pt x="5811" y="133167"/>
                    <a:pt x="1920" y="164490"/>
                  </a:cubicBezTo>
                  <a:cubicBezTo>
                    <a:pt x="-1970" y="195812"/>
                    <a:pt x="20267" y="224357"/>
                    <a:pt x="51590" y="228248"/>
                  </a:cubicBezTo>
                  <a:cubicBezTo>
                    <a:pt x="68711" y="230375"/>
                    <a:pt x="85877" y="224654"/>
                    <a:pt x="98299" y="212679"/>
                  </a:cubicBezTo>
                  <a:lnTo>
                    <a:pt x="167641" y="247731"/>
                  </a:lnTo>
                  <a:cubicBezTo>
                    <a:pt x="162076" y="266667"/>
                    <a:pt x="162076" y="286802"/>
                    <a:pt x="167641" y="305738"/>
                  </a:cubicBezTo>
                  <a:lnTo>
                    <a:pt x="98299" y="340409"/>
                  </a:lnTo>
                  <a:cubicBezTo>
                    <a:pt x="75376" y="318104"/>
                    <a:pt x="38711" y="318605"/>
                    <a:pt x="16406" y="341528"/>
                  </a:cubicBezTo>
                  <a:cubicBezTo>
                    <a:pt x="-5899" y="364451"/>
                    <a:pt x="-5398" y="401115"/>
                    <a:pt x="17525" y="423420"/>
                  </a:cubicBezTo>
                  <a:cubicBezTo>
                    <a:pt x="40448" y="445725"/>
                    <a:pt x="77112" y="445224"/>
                    <a:pt x="99418" y="422301"/>
                  </a:cubicBezTo>
                  <a:cubicBezTo>
                    <a:pt x="111742" y="409636"/>
                    <a:pt x="117609" y="392036"/>
                    <a:pt x="115349" y="374509"/>
                  </a:cubicBezTo>
                  <a:lnTo>
                    <a:pt x="184786" y="339838"/>
                  </a:lnTo>
                  <a:cubicBezTo>
                    <a:pt x="200602" y="360528"/>
                    <a:pt x="223557" y="374586"/>
                    <a:pt x="249175" y="379271"/>
                  </a:cubicBezTo>
                  <a:lnTo>
                    <a:pt x="249175" y="441565"/>
                  </a:lnTo>
                  <a:cubicBezTo>
                    <a:pt x="219417" y="452086"/>
                    <a:pt x="203822" y="484739"/>
                    <a:pt x="214343" y="514497"/>
                  </a:cubicBezTo>
                  <a:cubicBezTo>
                    <a:pt x="224864" y="544254"/>
                    <a:pt x="257517" y="559849"/>
                    <a:pt x="287275" y="549328"/>
                  </a:cubicBezTo>
                  <a:cubicBezTo>
                    <a:pt x="317033" y="538806"/>
                    <a:pt x="332627" y="506154"/>
                    <a:pt x="322107" y="476397"/>
                  </a:cubicBezTo>
                  <a:cubicBezTo>
                    <a:pt x="316352" y="460121"/>
                    <a:pt x="303550" y="447319"/>
                    <a:pt x="287275" y="441565"/>
                  </a:cubicBezTo>
                  <a:lnTo>
                    <a:pt x="287275" y="379271"/>
                  </a:lnTo>
                  <a:cubicBezTo>
                    <a:pt x="312964" y="374464"/>
                    <a:pt x="335929" y="360230"/>
                    <a:pt x="351664" y="339361"/>
                  </a:cubicBezTo>
                  <a:lnTo>
                    <a:pt x="421101" y="374032"/>
                  </a:lnTo>
                  <a:cubicBezTo>
                    <a:pt x="417210" y="405354"/>
                    <a:pt x="439448" y="433901"/>
                    <a:pt x="470770" y="437792"/>
                  </a:cubicBezTo>
                  <a:cubicBezTo>
                    <a:pt x="502093" y="441682"/>
                    <a:pt x="530639" y="419445"/>
                    <a:pt x="534530" y="388122"/>
                  </a:cubicBezTo>
                  <a:cubicBezTo>
                    <a:pt x="538421" y="356800"/>
                    <a:pt x="516182" y="328254"/>
                    <a:pt x="484860" y="324363"/>
                  </a:cubicBezTo>
                  <a:cubicBezTo>
                    <a:pt x="467738" y="322236"/>
                    <a:pt x="450572" y="327958"/>
                    <a:pt x="438151" y="339933"/>
                  </a:cubicBezTo>
                  <a:lnTo>
                    <a:pt x="368809" y="304881"/>
                  </a:lnTo>
                  <a:cubicBezTo>
                    <a:pt x="374373" y="285945"/>
                    <a:pt x="374373" y="265809"/>
                    <a:pt x="368809" y="246874"/>
                  </a:cubicBezTo>
                  <a:lnTo>
                    <a:pt x="438151" y="212203"/>
                  </a:lnTo>
                  <a:cubicBezTo>
                    <a:pt x="448717" y="222634"/>
                    <a:pt x="462928" y="228544"/>
                    <a:pt x="477775" y="228681"/>
                  </a:cubicBezTo>
                  <a:close/>
                  <a:moveTo>
                    <a:pt x="58675" y="190581"/>
                  </a:moveTo>
                  <a:cubicBezTo>
                    <a:pt x="48154" y="190581"/>
                    <a:pt x="39625" y="182052"/>
                    <a:pt x="39625" y="171531"/>
                  </a:cubicBezTo>
                  <a:cubicBezTo>
                    <a:pt x="39625" y="161010"/>
                    <a:pt x="48154" y="152481"/>
                    <a:pt x="58675" y="152481"/>
                  </a:cubicBezTo>
                  <a:cubicBezTo>
                    <a:pt x="69196" y="152481"/>
                    <a:pt x="77725" y="161010"/>
                    <a:pt x="77725" y="171531"/>
                  </a:cubicBezTo>
                  <a:cubicBezTo>
                    <a:pt x="77725" y="182052"/>
                    <a:pt x="69196" y="190581"/>
                    <a:pt x="58675" y="190581"/>
                  </a:cubicBezTo>
                  <a:close/>
                  <a:moveTo>
                    <a:pt x="58675" y="400131"/>
                  </a:moveTo>
                  <a:cubicBezTo>
                    <a:pt x="48154" y="400131"/>
                    <a:pt x="39625" y="391602"/>
                    <a:pt x="39625" y="381081"/>
                  </a:cubicBezTo>
                  <a:cubicBezTo>
                    <a:pt x="39625" y="370560"/>
                    <a:pt x="48154" y="362031"/>
                    <a:pt x="58675" y="362031"/>
                  </a:cubicBezTo>
                  <a:cubicBezTo>
                    <a:pt x="69196" y="362031"/>
                    <a:pt x="77725" y="370560"/>
                    <a:pt x="77725" y="381081"/>
                  </a:cubicBezTo>
                  <a:cubicBezTo>
                    <a:pt x="77725" y="391602"/>
                    <a:pt x="69196" y="400131"/>
                    <a:pt x="58675" y="400131"/>
                  </a:cubicBezTo>
                  <a:close/>
                  <a:moveTo>
                    <a:pt x="477775" y="362031"/>
                  </a:moveTo>
                  <a:cubicBezTo>
                    <a:pt x="488296" y="362031"/>
                    <a:pt x="496825" y="370560"/>
                    <a:pt x="496825" y="381081"/>
                  </a:cubicBezTo>
                  <a:cubicBezTo>
                    <a:pt x="496825" y="391602"/>
                    <a:pt x="488296" y="400131"/>
                    <a:pt x="477775" y="400131"/>
                  </a:cubicBezTo>
                  <a:cubicBezTo>
                    <a:pt x="467254" y="400131"/>
                    <a:pt x="458725" y="391602"/>
                    <a:pt x="458725" y="381081"/>
                  </a:cubicBezTo>
                  <a:cubicBezTo>
                    <a:pt x="458725" y="370560"/>
                    <a:pt x="467254" y="362031"/>
                    <a:pt x="477775" y="362031"/>
                  </a:cubicBezTo>
                  <a:close/>
                  <a:moveTo>
                    <a:pt x="268225" y="38181"/>
                  </a:moveTo>
                  <a:cubicBezTo>
                    <a:pt x="278746" y="38181"/>
                    <a:pt x="287275" y="46710"/>
                    <a:pt x="287275" y="57231"/>
                  </a:cubicBezTo>
                  <a:cubicBezTo>
                    <a:pt x="287275" y="67752"/>
                    <a:pt x="278746" y="76281"/>
                    <a:pt x="268225" y="76281"/>
                  </a:cubicBezTo>
                  <a:cubicBezTo>
                    <a:pt x="257703" y="76281"/>
                    <a:pt x="249175" y="67752"/>
                    <a:pt x="249175" y="57231"/>
                  </a:cubicBezTo>
                  <a:cubicBezTo>
                    <a:pt x="249175" y="46710"/>
                    <a:pt x="257703" y="38181"/>
                    <a:pt x="268225" y="38181"/>
                  </a:cubicBezTo>
                  <a:close/>
                  <a:moveTo>
                    <a:pt x="268225" y="514431"/>
                  </a:moveTo>
                  <a:cubicBezTo>
                    <a:pt x="257703" y="514431"/>
                    <a:pt x="249175" y="505902"/>
                    <a:pt x="249175" y="495381"/>
                  </a:cubicBezTo>
                  <a:cubicBezTo>
                    <a:pt x="249175" y="484860"/>
                    <a:pt x="257703" y="476331"/>
                    <a:pt x="268225" y="476331"/>
                  </a:cubicBezTo>
                  <a:cubicBezTo>
                    <a:pt x="278746" y="476331"/>
                    <a:pt x="287275" y="484860"/>
                    <a:pt x="287275" y="495381"/>
                  </a:cubicBezTo>
                  <a:cubicBezTo>
                    <a:pt x="287275" y="505902"/>
                    <a:pt x="278746" y="514431"/>
                    <a:pt x="268225" y="514431"/>
                  </a:cubicBezTo>
                  <a:close/>
                  <a:moveTo>
                    <a:pt x="268225" y="342981"/>
                  </a:moveTo>
                  <a:cubicBezTo>
                    <a:pt x="231401" y="342981"/>
                    <a:pt x="201550" y="313130"/>
                    <a:pt x="201550" y="276306"/>
                  </a:cubicBezTo>
                  <a:cubicBezTo>
                    <a:pt x="201550" y="239482"/>
                    <a:pt x="231401" y="209631"/>
                    <a:pt x="268225" y="209631"/>
                  </a:cubicBezTo>
                  <a:cubicBezTo>
                    <a:pt x="305048" y="209631"/>
                    <a:pt x="334900" y="239482"/>
                    <a:pt x="334900" y="276306"/>
                  </a:cubicBezTo>
                  <a:cubicBezTo>
                    <a:pt x="334900" y="313130"/>
                    <a:pt x="305048" y="342981"/>
                    <a:pt x="268225" y="342981"/>
                  </a:cubicBezTo>
                  <a:close/>
                  <a:moveTo>
                    <a:pt x="477775" y="152481"/>
                  </a:moveTo>
                  <a:cubicBezTo>
                    <a:pt x="488296" y="152481"/>
                    <a:pt x="496825" y="161010"/>
                    <a:pt x="496825" y="171531"/>
                  </a:cubicBezTo>
                  <a:cubicBezTo>
                    <a:pt x="496825" y="182052"/>
                    <a:pt x="488296" y="190581"/>
                    <a:pt x="477775" y="190581"/>
                  </a:cubicBezTo>
                  <a:cubicBezTo>
                    <a:pt x="467254" y="190581"/>
                    <a:pt x="458725" y="182052"/>
                    <a:pt x="458725" y="171531"/>
                  </a:cubicBezTo>
                  <a:cubicBezTo>
                    <a:pt x="458725" y="161010"/>
                    <a:pt x="467254" y="152481"/>
                    <a:pt x="477775" y="1524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5E13DB7-6EE7-D7F6-79B5-848B24375261}"/>
                </a:ext>
              </a:extLst>
            </p:cNvPr>
            <p:cNvSpPr/>
            <p:nvPr/>
          </p:nvSpPr>
          <p:spPr>
            <a:xfrm>
              <a:off x="3993411" y="2371105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16A9E48-85ED-988C-E729-222E172C0EFA}"/>
              </a:ext>
            </a:extLst>
          </p:cNvPr>
          <p:cNvGrpSpPr/>
          <p:nvPr/>
        </p:nvGrpSpPr>
        <p:grpSpPr>
          <a:xfrm>
            <a:off x="931118" y="2158777"/>
            <a:ext cx="459810" cy="495039"/>
            <a:chOff x="931117" y="2120569"/>
            <a:chExt cx="495299" cy="533247"/>
          </a:xfrm>
          <a:solidFill>
            <a:srgbClr val="F5365C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B0DF976-0250-4D37-B144-806483B5DFF7}"/>
                </a:ext>
              </a:extLst>
            </p:cNvPr>
            <p:cNvSpPr/>
            <p:nvPr/>
          </p:nvSpPr>
          <p:spPr>
            <a:xfrm>
              <a:off x="969217" y="2368048"/>
              <a:ext cx="457199" cy="285768"/>
            </a:xfrm>
            <a:custGeom>
              <a:avLst/>
              <a:gdLst>
                <a:gd name="connsiteX0" fmla="*/ 333374 w 457199"/>
                <a:gd name="connsiteY0" fmla="*/ 19050 h 285768"/>
                <a:gd name="connsiteX1" fmla="*/ 352424 w 457199"/>
                <a:gd name="connsiteY1" fmla="*/ 38100 h 285768"/>
                <a:gd name="connsiteX2" fmla="*/ 419099 w 457199"/>
                <a:gd name="connsiteY2" fmla="*/ 104775 h 285768"/>
                <a:gd name="connsiteX3" fmla="*/ 352424 w 457199"/>
                <a:gd name="connsiteY3" fmla="*/ 171450 h 285768"/>
                <a:gd name="connsiteX4" fmla="*/ 188594 w 457199"/>
                <a:gd name="connsiteY4" fmla="*/ 171450 h 285768"/>
                <a:gd name="connsiteX5" fmla="*/ 76218 w 457199"/>
                <a:gd name="connsiteY5" fmla="*/ 97174 h 285768"/>
                <a:gd name="connsiteX6" fmla="*/ 1943 w 457199"/>
                <a:gd name="connsiteY6" fmla="*/ 209550 h 285768"/>
                <a:gd name="connsiteX7" fmla="*/ 114318 w 457199"/>
                <a:gd name="connsiteY7" fmla="*/ 283826 h 285768"/>
                <a:gd name="connsiteX8" fmla="*/ 188594 w 457199"/>
                <a:gd name="connsiteY8" fmla="*/ 209550 h 285768"/>
                <a:gd name="connsiteX9" fmla="*/ 352424 w 457199"/>
                <a:gd name="connsiteY9" fmla="*/ 209550 h 285768"/>
                <a:gd name="connsiteX10" fmla="*/ 457199 w 457199"/>
                <a:gd name="connsiteY10" fmla="*/ 104775 h 285768"/>
                <a:gd name="connsiteX11" fmla="*/ 352424 w 457199"/>
                <a:gd name="connsiteY11" fmla="*/ 0 h 285768"/>
                <a:gd name="connsiteX12" fmla="*/ 333374 w 457199"/>
                <a:gd name="connsiteY12" fmla="*/ 19050 h 285768"/>
                <a:gd name="connsiteX13" fmla="*/ 95249 w 457199"/>
                <a:gd name="connsiteY13" fmla="*/ 247650 h 285768"/>
                <a:gd name="connsiteX14" fmla="*/ 38099 w 457199"/>
                <a:gd name="connsiteY14" fmla="*/ 190500 h 285768"/>
                <a:gd name="connsiteX15" fmla="*/ 95249 w 457199"/>
                <a:gd name="connsiteY15" fmla="*/ 133350 h 285768"/>
                <a:gd name="connsiteX16" fmla="*/ 152399 w 457199"/>
                <a:gd name="connsiteY16" fmla="*/ 190500 h 285768"/>
                <a:gd name="connsiteX17" fmla="*/ 95249 w 457199"/>
                <a:gd name="connsiteY17" fmla="*/ 247650 h 28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7199" h="285768">
                  <a:moveTo>
                    <a:pt x="333374" y="19050"/>
                  </a:moveTo>
                  <a:cubicBezTo>
                    <a:pt x="333374" y="29571"/>
                    <a:pt x="341903" y="38100"/>
                    <a:pt x="352424" y="38100"/>
                  </a:cubicBezTo>
                  <a:cubicBezTo>
                    <a:pt x="389248" y="38100"/>
                    <a:pt x="419099" y="67951"/>
                    <a:pt x="419099" y="104775"/>
                  </a:cubicBezTo>
                  <a:cubicBezTo>
                    <a:pt x="419099" y="141599"/>
                    <a:pt x="389248" y="171450"/>
                    <a:pt x="352424" y="171450"/>
                  </a:cubicBezTo>
                  <a:lnTo>
                    <a:pt x="188594" y="171450"/>
                  </a:lnTo>
                  <a:cubicBezTo>
                    <a:pt x="178073" y="119907"/>
                    <a:pt x="127761" y="86654"/>
                    <a:pt x="76218" y="97174"/>
                  </a:cubicBezTo>
                  <a:cubicBezTo>
                    <a:pt x="24677" y="107695"/>
                    <a:pt x="-8578" y="158007"/>
                    <a:pt x="1943" y="209550"/>
                  </a:cubicBezTo>
                  <a:cubicBezTo>
                    <a:pt x="12465" y="261093"/>
                    <a:pt x="62777" y="294346"/>
                    <a:pt x="114318" y="283826"/>
                  </a:cubicBezTo>
                  <a:cubicBezTo>
                    <a:pt x="151725" y="276190"/>
                    <a:pt x="180959" y="246957"/>
                    <a:pt x="188594" y="209550"/>
                  </a:cubicBezTo>
                  <a:lnTo>
                    <a:pt x="352424" y="209550"/>
                  </a:lnTo>
                  <a:cubicBezTo>
                    <a:pt x="410290" y="209550"/>
                    <a:pt x="457199" y="162640"/>
                    <a:pt x="457199" y="104775"/>
                  </a:cubicBezTo>
                  <a:cubicBezTo>
                    <a:pt x="457199" y="46910"/>
                    <a:pt x="410290" y="0"/>
                    <a:pt x="352424" y="0"/>
                  </a:cubicBezTo>
                  <a:cubicBezTo>
                    <a:pt x="341903" y="0"/>
                    <a:pt x="333374" y="8529"/>
                    <a:pt x="333374" y="19050"/>
                  </a:cubicBezTo>
                  <a:close/>
                  <a:moveTo>
                    <a:pt x="95249" y="247650"/>
                  </a:moveTo>
                  <a:cubicBezTo>
                    <a:pt x="63686" y="247650"/>
                    <a:pt x="38099" y="222063"/>
                    <a:pt x="38099" y="190500"/>
                  </a:cubicBezTo>
                  <a:cubicBezTo>
                    <a:pt x="38099" y="158937"/>
                    <a:pt x="63686" y="133350"/>
                    <a:pt x="95249" y="133350"/>
                  </a:cubicBezTo>
                  <a:cubicBezTo>
                    <a:pt x="126812" y="133350"/>
                    <a:pt x="152399" y="158937"/>
                    <a:pt x="152399" y="190500"/>
                  </a:cubicBezTo>
                  <a:cubicBezTo>
                    <a:pt x="152399" y="222063"/>
                    <a:pt x="126812" y="247650"/>
                    <a:pt x="95249" y="2476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0561029-2802-3041-4313-153703FD9D9C}"/>
                </a:ext>
              </a:extLst>
            </p:cNvPr>
            <p:cNvSpPr/>
            <p:nvPr/>
          </p:nvSpPr>
          <p:spPr>
            <a:xfrm>
              <a:off x="931117" y="2120569"/>
              <a:ext cx="457199" cy="323736"/>
            </a:xfrm>
            <a:custGeom>
              <a:avLst/>
              <a:gdLst>
                <a:gd name="connsiteX0" fmla="*/ 104775 w 457199"/>
                <a:gd name="connsiteY0" fmla="*/ 285578 h 323736"/>
                <a:gd name="connsiteX1" fmla="*/ 268319 w 457199"/>
                <a:gd name="connsiteY1" fmla="*/ 285578 h 323736"/>
                <a:gd name="connsiteX2" fmla="*/ 262700 w 457199"/>
                <a:gd name="connsiteY2" fmla="*/ 291198 h 323736"/>
                <a:gd name="connsiteX3" fmla="*/ 262700 w 457199"/>
                <a:gd name="connsiteY3" fmla="*/ 318154 h 323736"/>
                <a:gd name="connsiteX4" fmla="*/ 289655 w 457199"/>
                <a:gd name="connsiteY4" fmla="*/ 318154 h 323736"/>
                <a:gd name="connsiteX5" fmla="*/ 327755 w 457199"/>
                <a:gd name="connsiteY5" fmla="*/ 280054 h 323736"/>
                <a:gd name="connsiteX6" fmla="*/ 330137 w 457199"/>
                <a:gd name="connsiteY6" fmla="*/ 277101 h 323736"/>
                <a:gd name="connsiteX7" fmla="*/ 330899 w 457199"/>
                <a:gd name="connsiteY7" fmla="*/ 275672 h 323736"/>
                <a:gd name="connsiteX8" fmla="*/ 332423 w 457199"/>
                <a:gd name="connsiteY8" fmla="*/ 271958 h 323736"/>
                <a:gd name="connsiteX9" fmla="*/ 332899 w 457199"/>
                <a:gd name="connsiteY9" fmla="*/ 270338 h 323736"/>
                <a:gd name="connsiteX10" fmla="*/ 332899 w 457199"/>
                <a:gd name="connsiteY10" fmla="*/ 262909 h 323736"/>
                <a:gd name="connsiteX11" fmla="*/ 332423 w 457199"/>
                <a:gd name="connsiteY11" fmla="*/ 261290 h 323736"/>
                <a:gd name="connsiteX12" fmla="*/ 330899 w 457199"/>
                <a:gd name="connsiteY12" fmla="*/ 257575 h 323736"/>
                <a:gd name="connsiteX13" fmla="*/ 330137 w 457199"/>
                <a:gd name="connsiteY13" fmla="*/ 256146 h 323736"/>
                <a:gd name="connsiteX14" fmla="*/ 327755 w 457199"/>
                <a:gd name="connsiteY14" fmla="*/ 253193 h 323736"/>
                <a:gd name="connsiteX15" fmla="*/ 289655 w 457199"/>
                <a:gd name="connsiteY15" fmla="*/ 215093 h 323736"/>
                <a:gd name="connsiteX16" fmla="*/ 262700 w 457199"/>
                <a:gd name="connsiteY16" fmla="*/ 215093 h 323736"/>
                <a:gd name="connsiteX17" fmla="*/ 262700 w 457199"/>
                <a:gd name="connsiteY17" fmla="*/ 242049 h 323736"/>
                <a:gd name="connsiteX18" fmla="*/ 268319 w 457199"/>
                <a:gd name="connsiteY18" fmla="*/ 247669 h 323736"/>
                <a:gd name="connsiteX19" fmla="*/ 104775 w 457199"/>
                <a:gd name="connsiteY19" fmla="*/ 247669 h 323736"/>
                <a:gd name="connsiteX20" fmla="*/ 38100 w 457199"/>
                <a:gd name="connsiteY20" fmla="*/ 180994 h 323736"/>
                <a:gd name="connsiteX21" fmla="*/ 104775 w 457199"/>
                <a:gd name="connsiteY21" fmla="*/ 114319 h 323736"/>
                <a:gd name="connsiteX22" fmla="*/ 268605 w 457199"/>
                <a:gd name="connsiteY22" fmla="*/ 114319 h 323736"/>
                <a:gd name="connsiteX23" fmla="*/ 380981 w 457199"/>
                <a:gd name="connsiteY23" fmla="*/ 188595 h 323736"/>
                <a:gd name="connsiteX24" fmla="*/ 455256 w 457199"/>
                <a:gd name="connsiteY24" fmla="*/ 76219 h 323736"/>
                <a:gd name="connsiteX25" fmla="*/ 342881 w 457199"/>
                <a:gd name="connsiteY25" fmla="*/ 1943 h 323736"/>
                <a:gd name="connsiteX26" fmla="*/ 268605 w 457199"/>
                <a:gd name="connsiteY26" fmla="*/ 76219 h 323736"/>
                <a:gd name="connsiteX27" fmla="*/ 104775 w 457199"/>
                <a:gd name="connsiteY27" fmla="*/ 76219 h 323736"/>
                <a:gd name="connsiteX28" fmla="*/ 0 w 457199"/>
                <a:gd name="connsiteY28" fmla="*/ 180994 h 323736"/>
                <a:gd name="connsiteX29" fmla="*/ 104775 w 457199"/>
                <a:gd name="connsiteY29" fmla="*/ 285769 h 323736"/>
                <a:gd name="connsiteX30" fmla="*/ 361950 w 457199"/>
                <a:gd name="connsiteY30" fmla="*/ 37928 h 323736"/>
                <a:gd name="connsiteX31" fmla="*/ 419100 w 457199"/>
                <a:gd name="connsiteY31" fmla="*/ 95078 h 323736"/>
                <a:gd name="connsiteX32" fmla="*/ 361950 w 457199"/>
                <a:gd name="connsiteY32" fmla="*/ 152228 h 323736"/>
                <a:gd name="connsiteX33" fmla="*/ 304800 w 457199"/>
                <a:gd name="connsiteY33" fmla="*/ 95078 h 323736"/>
                <a:gd name="connsiteX34" fmla="*/ 361950 w 457199"/>
                <a:gd name="connsiteY34" fmla="*/ 37928 h 32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57199" h="323736">
                  <a:moveTo>
                    <a:pt x="104775" y="285578"/>
                  </a:moveTo>
                  <a:lnTo>
                    <a:pt x="268319" y="285578"/>
                  </a:lnTo>
                  <a:lnTo>
                    <a:pt x="262700" y="291198"/>
                  </a:lnTo>
                  <a:cubicBezTo>
                    <a:pt x="255256" y="298642"/>
                    <a:pt x="255256" y="310710"/>
                    <a:pt x="262700" y="318154"/>
                  </a:cubicBezTo>
                  <a:cubicBezTo>
                    <a:pt x="270143" y="325598"/>
                    <a:pt x="282211" y="325598"/>
                    <a:pt x="289655" y="318154"/>
                  </a:cubicBezTo>
                  <a:lnTo>
                    <a:pt x="327755" y="280054"/>
                  </a:lnTo>
                  <a:cubicBezTo>
                    <a:pt x="328645" y="279151"/>
                    <a:pt x="329443" y="278162"/>
                    <a:pt x="330137" y="277101"/>
                  </a:cubicBezTo>
                  <a:cubicBezTo>
                    <a:pt x="330137" y="277101"/>
                    <a:pt x="330613" y="276149"/>
                    <a:pt x="330899" y="275672"/>
                  </a:cubicBezTo>
                  <a:cubicBezTo>
                    <a:pt x="331627" y="274537"/>
                    <a:pt x="332143" y="273278"/>
                    <a:pt x="332423" y="271958"/>
                  </a:cubicBezTo>
                  <a:cubicBezTo>
                    <a:pt x="332423" y="271386"/>
                    <a:pt x="332423" y="270910"/>
                    <a:pt x="332899" y="270338"/>
                  </a:cubicBezTo>
                  <a:cubicBezTo>
                    <a:pt x="333386" y="267886"/>
                    <a:pt x="333386" y="265361"/>
                    <a:pt x="332899" y="262909"/>
                  </a:cubicBezTo>
                  <a:cubicBezTo>
                    <a:pt x="332899" y="262337"/>
                    <a:pt x="332899" y="261861"/>
                    <a:pt x="332423" y="261290"/>
                  </a:cubicBezTo>
                  <a:cubicBezTo>
                    <a:pt x="332143" y="259969"/>
                    <a:pt x="331627" y="258710"/>
                    <a:pt x="330899" y="257575"/>
                  </a:cubicBezTo>
                  <a:cubicBezTo>
                    <a:pt x="330899" y="257099"/>
                    <a:pt x="330422" y="256622"/>
                    <a:pt x="330137" y="256146"/>
                  </a:cubicBezTo>
                  <a:cubicBezTo>
                    <a:pt x="329443" y="255085"/>
                    <a:pt x="328645" y="254096"/>
                    <a:pt x="327755" y="253193"/>
                  </a:cubicBezTo>
                  <a:lnTo>
                    <a:pt x="289655" y="215093"/>
                  </a:lnTo>
                  <a:cubicBezTo>
                    <a:pt x="282211" y="207649"/>
                    <a:pt x="270143" y="207649"/>
                    <a:pt x="262700" y="215093"/>
                  </a:cubicBezTo>
                  <a:cubicBezTo>
                    <a:pt x="255256" y="222537"/>
                    <a:pt x="255256" y="234605"/>
                    <a:pt x="262700" y="242049"/>
                  </a:cubicBezTo>
                  <a:lnTo>
                    <a:pt x="268319" y="247669"/>
                  </a:lnTo>
                  <a:lnTo>
                    <a:pt x="104775" y="247669"/>
                  </a:lnTo>
                  <a:cubicBezTo>
                    <a:pt x="67951" y="247669"/>
                    <a:pt x="38100" y="217817"/>
                    <a:pt x="38100" y="180994"/>
                  </a:cubicBezTo>
                  <a:cubicBezTo>
                    <a:pt x="38100" y="144170"/>
                    <a:pt x="67951" y="114319"/>
                    <a:pt x="104775" y="114319"/>
                  </a:cubicBezTo>
                  <a:lnTo>
                    <a:pt x="268605" y="114319"/>
                  </a:lnTo>
                  <a:cubicBezTo>
                    <a:pt x="279126" y="165861"/>
                    <a:pt x="329438" y="199115"/>
                    <a:pt x="380981" y="188595"/>
                  </a:cubicBezTo>
                  <a:cubicBezTo>
                    <a:pt x="432523" y="178073"/>
                    <a:pt x="465777" y="127761"/>
                    <a:pt x="455256" y="76219"/>
                  </a:cubicBezTo>
                  <a:cubicBezTo>
                    <a:pt x="444735" y="24677"/>
                    <a:pt x="394423" y="-8578"/>
                    <a:pt x="342881" y="1943"/>
                  </a:cubicBezTo>
                  <a:cubicBezTo>
                    <a:pt x="305474" y="9579"/>
                    <a:pt x="276240" y="38812"/>
                    <a:pt x="268605" y="76219"/>
                  </a:cubicBezTo>
                  <a:lnTo>
                    <a:pt x="104775" y="76219"/>
                  </a:lnTo>
                  <a:cubicBezTo>
                    <a:pt x="46910" y="76219"/>
                    <a:pt x="0" y="123128"/>
                    <a:pt x="0" y="180994"/>
                  </a:cubicBezTo>
                  <a:cubicBezTo>
                    <a:pt x="0" y="238859"/>
                    <a:pt x="46910" y="285769"/>
                    <a:pt x="104775" y="285769"/>
                  </a:cubicBezTo>
                  <a:close/>
                  <a:moveTo>
                    <a:pt x="361950" y="37928"/>
                  </a:moveTo>
                  <a:cubicBezTo>
                    <a:pt x="393513" y="37928"/>
                    <a:pt x="419100" y="63515"/>
                    <a:pt x="419100" y="95078"/>
                  </a:cubicBezTo>
                  <a:cubicBezTo>
                    <a:pt x="419100" y="126641"/>
                    <a:pt x="393513" y="152228"/>
                    <a:pt x="361950" y="152228"/>
                  </a:cubicBezTo>
                  <a:cubicBezTo>
                    <a:pt x="330387" y="152228"/>
                    <a:pt x="304800" y="126641"/>
                    <a:pt x="304800" y="95078"/>
                  </a:cubicBezTo>
                  <a:cubicBezTo>
                    <a:pt x="304800" y="63515"/>
                    <a:pt x="330387" y="37928"/>
                    <a:pt x="361950" y="379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09B4447-F60C-031C-E4AB-80D606C47BBA}"/>
                </a:ext>
              </a:extLst>
            </p:cNvPr>
            <p:cNvSpPr/>
            <p:nvPr/>
          </p:nvSpPr>
          <p:spPr>
            <a:xfrm>
              <a:off x="1026442" y="2530009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0FFF1CCC-50A4-878F-DB8C-470A3E6A2435}"/>
              </a:ext>
            </a:extLst>
          </p:cNvPr>
          <p:cNvGrpSpPr/>
          <p:nvPr/>
        </p:nvGrpSpPr>
        <p:grpSpPr>
          <a:xfrm>
            <a:off x="7390328" y="2399694"/>
            <a:ext cx="1110422" cy="1110422"/>
            <a:chOff x="7390328" y="2399694"/>
            <a:chExt cx="1110422" cy="111042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FF9DCCE-D709-918A-85D2-4CA065AD35A1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5964E7B-D947-DA95-1248-50F061315A51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1B9B312F-D772-629F-1BE3-5E4C2AEEBDB4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4C13533F-FB08-6537-CD28-1824B896919E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83B9B95-97CF-E8F5-07D8-5341C86CA46F}"/>
              </a:ext>
            </a:extLst>
          </p:cNvPr>
          <p:cNvGrpSpPr/>
          <p:nvPr/>
        </p:nvGrpSpPr>
        <p:grpSpPr>
          <a:xfrm>
            <a:off x="9572850" y="2399694"/>
            <a:ext cx="1110422" cy="1110422"/>
            <a:chOff x="7390328" y="2399694"/>
            <a:chExt cx="1110422" cy="1110422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2741985F-A535-40BE-CCC2-BD8468DC738F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53082FD0-5A20-07CE-0DF2-48603030988C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7" name="Isosceles Triangle 86">
              <a:extLst>
                <a:ext uri="{FF2B5EF4-FFF2-40B4-BE49-F238E27FC236}">
                  <a16:creationId xmlns:a16="http://schemas.microsoft.com/office/drawing/2014/main" id="{BA6B3697-4718-0EDA-70B8-E879577AB391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160C3C30-04F5-ADE6-BFF3-D7382E23C66F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345AA22-5939-E2B3-9A05-2210B9680577}"/>
              </a:ext>
            </a:extLst>
          </p:cNvPr>
          <p:cNvGrpSpPr/>
          <p:nvPr/>
        </p:nvGrpSpPr>
        <p:grpSpPr>
          <a:xfrm>
            <a:off x="7390328" y="4626332"/>
            <a:ext cx="1110422" cy="1110422"/>
            <a:chOff x="7390328" y="2399694"/>
            <a:chExt cx="1110422" cy="1110422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42E591B7-C835-5BA1-F5D1-4E88C7C57F44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B5953C9-85A5-951A-0FD2-FB451C47932E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1E5745FE-1E59-67DE-1016-EC2B01C6145C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A9FD373-B61B-5573-E7C4-9D3EBE3514FE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3929F43-6F1F-3CB0-994A-2FB24B329259}"/>
              </a:ext>
            </a:extLst>
          </p:cNvPr>
          <p:cNvGrpSpPr/>
          <p:nvPr/>
        </p:nvGrpSpPr>
        <p:grpSpPr>
          <a:xfrm>
            <a:off x="9572850" y="4626332"/>
            <a:ext cx="1110422" cy="1110422"/>
            <a:chOff x="7390328" y="2399694"/>
            <a:chExt cx="1110422" cy="1110422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F6A5FA19-5E11-A053-42B3-801757E5A21F}"/>
                </a:ext>
              </a:extLst>
            </p:cNvPr>
            <p:cNvSpPr/>
            <p:nvPr/>
          </p:nvSpPr>
          <p:spPr>
            <a:xfrm>
              <a:off x="7390328" y="2399694"/>
              <a:ext cx="1110422" cy="1110422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9A39E11-C068-A4A1-9BD7-19F1080FE76A}"/>
                </a:ext>
              </a:extLst>
            </p:cNvPr>
            <p:cNvSpPr txBox="1"/>
            <p:nvPr/>
          </p:nvSpPr>
          <p:spPr>
            <a:xfrm>
              <a:off x="7654196" y="2707112"/>
              <a:ext cx="74486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5365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1600" b="1">
                <a:solidFill>
                  <a:srgbClr val="F5365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97" name="Isosceles Triangle 96">
              <a:extLst>
                <a:ext uri="{FF2B5EF4-FFF2-40B4-BE49-F238E27FC236}">
                  <a16:creationId xmlns:a16="http://schemas.microsoft.com/office/drawing/2014/main" id="{DCE5DCB6-4309-910A-44BD-9ED1CFEB362C}"/>
                </a:ext>
              </a:extLst>
            </p:cNvPr>
            <p:cNvSpPr/>
            <p:nvPr/>
          </p:nvSpPr>
          <p:spPr>
            <a:xfrm rot="10800000">
              <a:off x="7673246" y="2832205"/>
              <a:ext cx="111110" cy="95784"/>
            </a:xfrm>
            <a:prstGeom prst="triangle">
              <a:avLst/>
            </a:prstGeom>
            <a:solidFill>
              <a:srgbClr val="F536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621C26C-B5B5-0BD2-8B7D-EF34CAA5EB71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Title Here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4785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CB9185-4F2E-FA03-FF2A-D063408C075B}"/>
              </a:ext>
            </a:extLst>
          </p:cNvPr>
          <p:cNvSpPr txBox="1"/>
          <p:nvPr/>
        </p:nvSpPr>
        <p:spPr>
          <a:xfrm>
            <a:off x="854864" y="1036318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Solution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16A069-47F6-0E64-67F4-3EFB3243F50E}"/>
              </a:ext>
            </a:extLst>
          </p:cNvPr>
          <p:cNvSpPr txBox="1"/>
          <p:nvPr/>
        </p:nvSpPr>
        <p:spPr>
          <a:xfrm>
            <a:off x="854864" y="676348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6223CE-05F1-2AD3-28F8-F2A660696FE2}"/>
              </a:ext>
            </a:extLst>
          </p:cNvPr>
          <p:cNvSpPr txBox="1"/>
          <p:nvPr/>
        </p:nvSpPr>
        <p:spPr>
          <a:xfrm>
            <a:off x="854864" y="1707727"/>
            <a:ext cx="524113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CCAFC81-3817-4AF6-4ACD-BDE0C654F2D7}"/>
              </a:ext>
            </a:extLst>
          </p:cNvPr>
          <p:cNvSpPr/>
          <p:nvPr/>
        </p:nvSpPr>
        <p:spPr>
          <a:xfrm>
            <a:off x="854864" y="3163077"/>
            <a:ext cx="2220686" cy="2953260"/>
          </a:xfrm>
          <a:prstGeom prst="roundRect">
            <a:avLst>
              <a:gd name="adj" fmla="val 5818"/>
            </a:avLst>
          </a:prstGeom>
          <a:solidFill>
            <a:srgbClr val="F6F9FC"/>
          </a:solidFill>
          <a:ln>
            <a:noFill/>
          </a:ln>
          <a:effectLst>
            <a:outerShdw blurRad="177800" dist="38100" dir="5400000" algn="t" rotWithShape="0">
              <a:srgbClr val="172B4D">
                <a:alpha val="3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C053F30-F33E-8D78-D53F-D7CD0A7514D7}"/>
              </a:ext>
            </a:extLst>
          </p:cNvPr>
          <p:cNvSpPr/>
          <p:nvPr/>
        </p:nvSpPr>
        <p:spPr>
          <a:xfrm>
            <a:off x="3336807" y="3163077"/>
            <a:ext cx="2220686" cy="2953260"/>
          </a:xfrm>
          <a:prstGeom prst="roundRect">
            <a:avLst>
              <a:gd name="adj" fmla="val 5818"/>
            </a:avLst>
          </a:prstGeom>
          <a:solidFill>
            <a:srgbClr val="F6F9FC"/>
          </a:solidFill>
          <a:ln>
            <a:noFill/>
          </a:ln>
          <a:effectLst>
            <a:outerShdw blurRad="177800" dist="38100" dir="5400000" algn="t" rotWithShape="0">
              <a:srgbClr val="172B4D">
                <a:alpha val="3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F8F0086-6AE9-FD41-E46B-29A5358D456F}"/>
              </a:ext>
            </a:extLst>
          </p:cNvPr>
          <p:cNvSpPr/>
          <p:nvPr/>
        </p:nvSpPr>
        <p:spPr>
          <a:xfrm>
            <a:off x="5818750" y="3163077"/>
            <a:ext cx="2220686" cy="2953260"/>
          </a:xfrm>
          <a:prstGeom prst="roundRect">
            <a:avLst>
              <a:gd name="adj" fmla="val 5818"/>
            </a:avLst>
          </a:prstGeom>
          <a:solidFill>
            <a:srgbClr val="F6F9FC"/>
          </a:solidFill>
          <a:ln>
            <a:noFill/>
          </a:ln>
          <a:effectLst>
            <a:outerShdw blurRad="177800" dist="38100" dir="5400000" algn="t" rotWithShape="0">
              <a:srgbClr val="172B4D">
                <a:alpha val="3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4" name="Graphic 20">
            <a:extLst>
              <a:ext uri="{FF2B5EF4-FFF2-40B4-BE49-F238E27FC236}">
                <a16:creationId xmlns:a16="http://schemas.microsoft.com/office/drawing/2014/main" id="{021A494F-64F6-2017-BE36-08993D5635EE}"/>
              </a:ext>
            </a:extLst>
          </p:cNvPr>
          <p:cNvGrpSpPr/>
          <p:nvPr/>
        </p:nvGrpSpPr>
        <p:grpSpPr>
          <a:xfrm>
            <a:off x="6626804" y="3690953"/>
            <a:ext cx="571500" cy="552450"/>
            <a:chOff x="5810250" y="3138487"/>
            <a:chExt cx="571500" cy="552450"/>
          </a:xfrm>
          <a:solidFill>
            <a:srgbClr val="5D8DF0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3DACF93-79E1-5BFE-5676-28CC2C0B7285}"/>
                </a:ext>
              </a:extLst>
            </p:cNvPr>
            <p:cNvSpPr/>
            <p:nvPr/>
          </p:nvSpPr>
          <p:spPr>
            <a:xfrm>
              <a:off x="6200775" y="3262312"/>
              <a:ext cx="57150" cy="19050"/>
            </a:xfrm>
            <a:custGeom>
              <a:avLst/>
              <a:gdLst>
                <a:gd name="connsiteX0" fmla="*/ 47625 w 57150"/>
                <a:gd name="connsiteY0" fmla="*/ 0 h 19050"/>
                <a:gd name="connsiteX1" fmla="*/ 9525 w 57150"/>
                <a:gd name="connsiteY1" fmla="*/ 0 h 19050"/>
                <a:gd name="connsiteX2" fmla="*/ 0 w 57150"/>
                <a:gd name="connsiteY2" fmla="*/ 9525 h 19050"/>
                <a:gd name="connsiteX3" fmla="*/ 9525 w 57150"/>
                <a:gd name="connsiteY3" fmla="*/ 19050 h 19050"/>
                <a:gd name="connsiteX4" fmla="*/ 47625 w 57150"/>
                <a:gd name="connsiteY4" fmla="*/ 19050 h 19050"/>
                <a:gd name="connsiteX5" fmla="*/ 57150 w 57150"/>
                <a:gd name="connsiteY5" fmla="*/ 9525 h 19050"/>
                <a:gd name="connsiteX6" fmla="*/ 47625 w 57150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47625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9E41C43-53EB-0A80-D1F9-DB04D04C71B2}"/>
                </a:ext>
              </a:extLst>
            </p:cNvPr>
            <p:cNvSpPr/>
            <p:nvPr/>
          </p:nvSpPr>
          <p:spPr>
            <a:xfrm>
              <a:off x="6200775" y="3224212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D166841-D1FE-EC8D-BFF6-2018A82C0EF2}"/>
                </a:ext>
              </a:extLst>
            </p:cNvPr>
            <p:cNvSpPr/>
            <p:nvPr/>
          </p:nvSpPr>
          <p:spPr>
            <a:xfrm>
              <a:off x="6067425" y="3176587"/>
              <a:ext cx="47625" cy="19050"/>
            </a:xfrm>
            <a:custGeom>
              <a:avLst/>
              <a:gdLst>
                <a:gd name="connsiteX0" fmla="*/ 38100 w 47625"/>
                <a:gd name="connsiteY0" fmla="*/ 0 h 19050"/>
                <a:gd name="connsiteX1" fmla="*/ 9525 w 47625"/>
                <a:gd name="connsiteY1" fmla="*/ 0 h 19050"/>
                <a:gd name="connsiteX2" fmla="*/ 0 w 47625"/>
                <a:gd name="connsiteY2" fmla="*/ 9525 h 19050"/>
                <a:gd name="connsiteX3" fmla="*/ 9525 w 47625"/>
                <a:gd name="connsiteY3" fmla="*/ 19050 h 19050"/>
                <a:gd name="connsiteX4" fmla="*/ 38100 w 47625"/>
                <a:gd name="connsiteY4" fmla="*/ 19050 h 19050"/>
                <a:gd name="connsiteX5" fmla="*/ 47625 w 47625"/>
                <a:gd name="connsiteY5" fmla="*/ 9525 h 19050"/>
                <a:gd name="connsiteX6" fmla="*/ 38100 w 476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381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38100" y="19050"/>
                  </a:lnTo>
                  <a:cubicBezTo>
                    <a:pt x="43815" y="19050"/>
                    <a:pt x="47625" y="15240"/>
                    <a:pt x="47625" y="9525"/>
                  </a:cubicBezTo>
                  <a:cubicBezTo>
                    <a:pt x="47625" y="3810"/>
                    <a:pt x="43815" y="0"/>
                    <a:pt x="381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8EC7228-D76F-41DE-E984-245DE5076EAA}"/>
                </a:ext>
              </a:extLst>
            </p:cNvPr>
            <p:cNvSpPr/>
            <p:nvPr/>
          </p:nvSpPr>
          <p:spPr>
            <a:xfrm>
              <a:off x="5810250" y="3138487"/>
              <a:ext cx="571500" cy="552450"/>
            </a:xfrm>
            <a:custGeom>
              <a:avLst/>
              <a:gdLst>
                <a:gd name="connsiteX0" fmla="*/ 542925 w 571500"/>
                <a:gd name="connsiteY0" fmla="*/ 38100 h 552450"/>
                <a:gd name="connsiteX1" fmla="*/ 371475 w 571500"/>
                <a:gd name="connsiteY1" fmla="*/ 38100 h 552450"/>
                <a:gd name="connsiteX2" fmla="*/ 371475 w 571500"/>
                <a:gd name="connsiteY2" fmla="*/ 28575 h 552450"/>
                <a:gd name="connsiteX3" fmla="*/ 342900 w 571500"/>
                <a:gd name="connsiteY3" fmla="*/ 0 h 552450"/>
                <a:gd name="connsiteX4" fmla="*/ 247650 w 571500"/>
                <a:gd name="connsiteY4" fmla="*/ 0 h 552450"/>
                <a:gd name="connsiteX5" fmla="*/ 219075 w 571500"/>
                <a:gd name="connsiteY5" fmla="*/ 28575 h 552450"/>
                <a:gd name="connsiteX6" fmla="*/ 219075 w 571500"/>
                <a:gd name="connsiteY6" fmla="*/ 76200 h 552450"/>
                <a:gd name="connsiteX7" fmla="*/ 247650 w 571500"/>
                <a:gd name="connsiteY7" fmla="*/ 104775 h 552450"/>
                <a:gd name="connsiteX8" fmla="*/ 262890 w 571500"/>
                <a:gd name="connsiteY8" fmla="*/ 104775 h 552450"/>
                <a:gd name="connsiteX9" fmla="*/ 284798 w 571500"/>
                <a:gd name="connsiteY9" fmla="*/ 126683 h 552450"/>
                <a:gd name="connsiteX10" fmla="*/ 94298 w 571500"/>
                <a:gd name="connsiteY10" fmla="*/ 162878 h 552450"/>
                <a:gd name="connsiteX11" fmla="*/ 50483 w 571500"/>
                <a:gd name="connsiteY11" fmla="*/ 192405 h 552450"/>
                <a:gd name="connsiteX12" fmla="*/ 47625 w 571500"/>
                <a:gd name="connsiteY12" fmla="*/ 192405 h 552450"/>
                <a:gd name="connsiteX13" fmla="*/ 0 w 571500"/>
                <a:gd name="connsiteY13" fmla="*/ 267653 h 552450"/>
                <a:gd name="connsiteX14" fmla="*/ 47625 w 571500"/>
                <a:gd name="connsiteY14" fmla="*/ 342900 h 552450"/>
                <a:gd name="connsiteX15" fmla="*/ 49530 w 571500"/>
                <a:gd name="connsiteY15" fmla="*/ 342900 h 552450"/>
                <a:gd name="connsiteX16" fmla="*/ 50483 w 571500"/>
                <a:gd name="connsiteY16" fmla="*/ 342900 h 552450"/>
                <a:gd name="connsiteX17" fmla="*/ 77153 w 571500"/>
                <a:gd name="connsiteY17" fmla="*/ 365760 h 552450"/>
                <a:gd name="connsiteX18" fmla="*/ 79058 w 571500"/>
                <a:gd name="connsiteY18" fmla="*/ 368618 h 552450"/>
                <a:gd name="connsiteX19" fmla="*/ 212408 w 571500"/>
                <a:gd name="connsiteY19" fmla="*/ 540068 h 552450"/>
                <a:gd name="connsiteX20" fmla="*/ 215265 w 571500"/>
                <a:gd name="connsiteY20" fmla="*/ 541973 h 552450"/>
                <a:gd name="connsiteX21" fmla="*/ 243840 w 571500"/>
                <a:gd name="connsiteY21" fmla="*/ 552450 h 552450"/>
                <a:gd name="connsiteX22" fmla="*/ 286703 w 571500"/>
                <a:gd name="connsiteY22" fmla="*/ 509588 h 552450"/>
                <a:gd name="connsiteX23" fmla="*/ 276225 w 571500"/>
                <a:gd name="connsiteY23" fmla="*/ 481013 h 552450"/>
                <a:gd name="connsiteX24" fmla="*/ 275273 w 571500"/>
                <a:gd name="connsiteY24" fmla="*/ 479108 h 552450"/>
                <a:gd name="connsiteX25" fmla="*/ 202883 w 571500"/>
                <a:gd name="connsiteY25" fmla="*/ 391478 h 552450"/>
                <a:gd name="connsiteX26" fmla="*/ 399098 w 571500"/>
                <a:gd name="connsiteY26" fmla="*/ 428625 h 552450"/>
                <a:gd name="connsiteX27" fmla="*/ 401003 w 571500"/>
                <a:gd name="connsiteY27" fmla="*/ 428625 h 552450"/>
                <a:gd name="connsiteX28" fmla="*/ 402908 w 571500"/>
                <a:gd name="connsiteY28" fmla="*/ 428625 h 552450"/>
                <a:gd name="connsiteX29" fmla="*/ 405765 w 571500"/>
                <a:gd name="connsiteY29" fmla="*/ 428625 h 552450"/>
                <a:gd name="connsiteX30" fmla="*/ 486728 w 571500"/>
                <a:gd name="connsiteY30" fmla="*/ 266700 h 552450"/>
                <a:gd name="connsiteX31" fmla="*/ 481965 w 571500"/>
                <a:gd name="connsiteY31" fmla="*/ 209550 h 552450"/>
                <a:gd name="connsiteX32" fmla="*/ 501015 w 571500"/>
                <a:gd name="connsiteY32" fmla="*/ 190500 h 552450"/>
                <a:gd name="connsiteX33" fmla="*/ 542925 w 571500"/>
                <a:gd name="connsiteY33" fmla="*/ 190500 h 552450"/>
                <a:gd name="connsiteX34" fmla="*/ 571500 w 571500"/>
                <a:gd name="connsiteY34" fmla="*/ 161925 h 552450"/>
                <a:gd name="connsiteX35" fmla="*/ 571500 w 571500"/>
                <a:gd name="connsiteY35" fmla="*/ 66675 h 552450"/>
                <a:gd name="connsiteX36" fmla="*/ 542925 w 571500"/>
                <a:gd name="connsiteY36" fmla="*/ 38100 h 552450"/>
                <a:gd name="connsiteX37" fmla="*/ 350520 w 571500"/>
                <a:gd name="connsiteY37" fmla="*/ 333375 h 552450"/>
                <a:gd name="connsiteX38" fmla="*/ 342900 w 571500"/>
                <a:gd name="connsiteY38" fmla="*/ 266700 h 552450"/>
                <a:gd name="connsiteX39" fmla="*/ 350520 w 571500"/>
                <a:gd name="connsiteY39" fmla="*/ 200025 h 552450"/>
                <a:gd name="connsiteX40" fmla="*/ 352425 w 571500"/>
                <a:gd name="connsiteY40" fmla="*/ 200025 h 552450"/>
                <a:gd name="connsiteX41" fmla="*/ 390525 w 571500"/>
                <a:gd name="connsiteY41" fmla="*/ 266700 h 552450"/>
                <a:gd name="connsiteX42" fmla="*/ 352425 w 571500"/>
                <a:gd name="connsiteY42" fmla="*/ 333375 h 552450"/>
                <a:gd name="connsiteX43" fmla="*/ 350520 w 571500"/>
                <a:gd name="connsiteY43" fmla="*/ 333375 h 552450"/>
                <a:gd name="connsiteX44" fmla="*/ 266700 w 571500"/>
                <a:gd name="connsiteY44" fmla="*/ 85725 h 552450"/>
                <a:gd name="connsiteX45" fmla="*/ 247650 w 571500"/>
                <a:gd name="connsiteY45" fmla="*/ 85725 h 552450"/>
                <a:gd name="connsiteX46" fmla="*/ 238125 w 571500"/>
                <a:gd name="connsiteY46" fmla="*/ 76200 h 552450"/>
                <a:gd name="connsiteX47" fmla="*/ 238125 w 571500"/>
                <a:gd name="connsiteY47" fmla="*/ 28575 h 552450"/>
                <a:gd name="connsiteX48" fmla="*/ 247650 w 571500"/>
                <a:gd name="connsiteY48" fmla="*/ 19050 h 552450"/>
                <a:gd name="connsiteX49" fmla="*/ 342900 w 571500"/>
                <a:gd name="connsiteY49" fmla="*/ 19050 h 552450"/>
                <a:gd name="connsiteX50" fmla="*/ 352425 w 571500"/>
                <a:gd name="connsiteY50" fmla="*/ 28575 h 552450"/>
                <a:gd name="connsiteX51" fmla="*/ 352425 w 571500"/>
                <a:gd name="connsiteY51" fmla="*/ 76200 h 552450"/>
                <a:gd name="connsiteX52" fmla="*/ 342900 w 571500"/>
                <a:gd name="connsiteY52" fmla="*/ 85725 h 552450"/>
                <a:gd name="connsiteX53" fmla="*/ 314325 w 571500"/>
                <a:gd name="connsiteY53" fmla="*/ 85725 h 552450"/>
                <a:gd name="connsiteX54" fmla="*/ 304800 w 571500"/>
                <a:gd name="connsiteY54" fmla="*/ 95250 h 552450"/>
                <a:gd name="connsiteX55" fmla="*/ 304800 w 571500"/>
                <a:gd name="connsiteY55" fmla="*/ 120015 h 552450"/>
                <a:gd name="connsiteX56" fmla="*/ 273368 w 571500"/>
                <a:gd name="connsiteY56" fmla="*/ 88583 h 552450"/>
                <a:gd name="connsiteX57" fmla="*/ 266700 w 571500"/>
                <a:gd name="connsiteY57" fmla="*/ 85725 h 552450"/>
                <a:gd name="connsiteX58" fmla="*/ 323850 w 571500"/>
                <a:gd name="connsiteY58" fmla="*/ 104775 h 552450"/>
                <a:gd name="connsiteX59" fmla="*/ 342900 w 571500"/>
                <a:gd name="connsiteY59" fmla="*/ 104775 h 552450"/>
                <a:gd name="connsiteX60" fmla="*/ 342900 w 571500"/>
                <a:gd name="connsiteY60" fmla="*/ 115253 h 552450"/>
                <a:gd name="connsiteX61" fmla="*/ 323850 w 571500"/>
                <a:gd name="connsiteY61" fmla="*/ 119063 h 552450"/>
                <a:gd name="connsiteX62" fmla="*/ 323850 w 571500"/>
                <a:gd name="connsiteY62" fmla="*/ 104775 h 552450"/>
                <a:gd name="connsiteX63" fmla="*/ 307658 w 571500"/>
                <a:gd name="connsiteY63" fmla="*/ 149543 h 552450"/>
                <a:gd name="connsiteX64" fmla="*/ 314325 w 571500"/>
                <a:gd name="connsiteY64" fmla="*/ 152400 h 552450"/>
                <a:gd name="connsiteX65" fmla="*/ 318135 w 571500"/>
                <a:gd name="connsiteY65" fmla="*/ 151448 h 552450"/>
                <a:gd name="connsiteX66" fmla="*/ 323850 w 571500"/>
                <a:gd name="connsiteY66" fmla="*/ 142875 h 552450"/>
                <a:gd name="connsiteX67" fmla="*/ 323850 w 571500"/>
                <a:gd name="connsiteY67" fmla="*/ 138113 h 552450"/>
                <a:gd name="connsiteX68" fmla="*/ 342900 w 571500"/>
                <a:gd name="connsiteY68" fmla="*/ 134303 h 552450"/>
                <a:gd name="connsiteX69" fmla="*/ 342900 w 571500"/>
                <a:gd name="connsiteY69" fmla="*/ 160973 h 552450"/>
                <a:gd name="connsiteX70" fmla="*/ 323850 w 571500"/>
                <a:gd name="connsiteY70" fmla="*/ 265748 h 552450"/>
                <a:gd name="connsiteX71" fmla="*/ 360045 w 571500"/>
                <a:gd name="connsiteY71" fmla="*/ 401003 h 552450"/>
                <a:gd name="connsiteX72" fmla="*/ 175260 w 571500"/>
                <a:gd name="connsiteY72" fmla="*/ 366713 h 552450"/>
                <a:gd name="connsiteX73" fmla="*/ 175260 w 571500"/>
                <a:gd name="connsiteY73" fmla="*/ 366713 h 552450"/>
                <a:gd name="connsiteX74" fmla="*/ 153353 w 571500"/>
                <a:gd name="connsiteY74" fmla="*/ 266700 h 552450"/>
                <a:gd name="connsiteX75" fmla="*/ 175260 w 571500"/>
                <a:gd name="connsiteY75" fmla="*/ 166688 h 552450"/>
                <a:gd name="connsiteX76" fmla="*/ 175260 w 571500"/>
                <a:gd name="connsiteY76" fmla="*/ 166688 h 552450"/>
                <a:gd name="connsiteX77" fmla="*/ 300990 w 571500"/>
                <a:gd name="connsiteY77" fmla="*/ 142875 h 552450"/>
                <a:gd name="connsiteX78" fmla="*/ 307658 w 571500"/>
                <a:gd name="connsiteY78" fmla="*/ 149543 h 552450"/>
                <a:gd name="connsiteX79" fmla="*/ 19050 w 571500"/>
                <a:gd name="connsiteY79" fmla="*/ 266700 h 552450"/>
                <a:gd name="connsiteX80" fmla="*/ 36195 w 571500"/>
                <a:gd name="connsiteY80" fmla="*/ 218123 h 552450"/>
                <a:gd name="connsiteX81" fmla="*/ 28575 w 571500"/>
                <a:gd name="connsiteY81" fmla="*/ 266700 h 552450"/>
                <a:gd name="connsiteX82" fmla="*/ 36195 w 571500"/>
                <a:gd name="connsiteY82" fmla="*/ 314325 h 552450"/>
                <a:gd name="connsiteX83" fmla="*/ 19050 w 571500"/>
                <a:gd name="connsiteY83" fmla="*/ 266700 h 552450"/>
                <a:gd name="connsiteX84" fmla="*/ 47625 w 571500"/>
                <a:gd name="connsiteY84" fmla="*/ 266700 h 552450"/>
                <a:gd name="connsiteX85" fmla="*/ 97155 w 571500"/>
                <a:gd name="connsiteY85" fmla="*/ 180975 h 552450"/>
                <a:gd name="connsiteX86" fmla="*/ 151448 w 571500"/>
                <a:gd name="connsiteY86" fmla="*/ 170498 h 552450"/>
                <a:gd name="connsiteX87" fmla="*/ 133350 w 571500"/>
                <a:gd name="connsiteY87" fmla="*/ 266700 h 552450"/>
                <a:gd name="connsiteX88" fmla="*/ 151448 w 571500"/>
                <a:gd name="connsiteY88" fmla="*/ 362903 h 552450"/>
                <a:gd name="connsiteX89" fmla="*/ 96203 w 571500"/>
                <a:gd name="connsiteY89" fmla="*/ 352425 h 552450"/>
                <a:gd name="connsiteX90" fmla="*/ 47625 w 571500"/>
                <a:gd name="connsiteY90" fmla="*/ 266700 h 552450"/>
                <a:gd name="connsiteX91" fmla="*/ 173355 w 571500"/>
                <a:gd name="connsiteY91" fmla="*/ 386715 h 552450"/>
                <a:gd name="connsiteX92" fmla="*/ 257175 w 571500"/>
                <a:gd name="connsiteY92" fmla="*/ 489585 h 552450"/>
                <a:gd name="connsiteX93" fmla="*/ 259080 w 571500"/>
                <a:gd name="connsiteY93" fmla="*/ 492443 h 552450"/>
                <a:gd name="connsiteX94" fmla="*/ 265748 w 571500"/>
                <a:gd name="connsiteY94" fmla="*/ 509588 h 552450"/>
                <a:gd name="connsiteX95" fmla="*/ 241935 w 571500"/>
                <a:gd name="connsiteY95" fmla="*/ 533400 h 552450"/>
                <a:gd name="connsiteX96" fmla="*/ 224790 w 571500"/>
                <a:gd name="connsiteY96" fmla="*/ 526733 h 552450"/>
                <a:gd name="connsiteX97" fmla="*/ 223838 w 571500"/>
                <a:gd name="connsiteY97" fmla="*/ 525780 h 552450"/>
                <a:gd name="connsiteX98" fmla="*/ 106680 w 571500"/>
                <a:gd name="connsiteY98" fmla="*/ 373380 h 552450"/>
                <a:gd name="connsiteX99" fmla="*/ 173355 w 571500"/>
                <a:gd name="connsiteY99" fmla="*/ 386715 h 552450"/>
                <a:gd name="connsiteX100" fmla="*/ 173355 w 571500"/>
                <a:gd name="connsiteY100" fmla="*/ 386715 h 552450"/>
                <a:gd name="connsiteX101" fmla="*/ 466725 w 571500"/>
                <a:gd name="connsiteY101" fmla="*/ 266700 h 552450"/>
                <a:gd name="connsiteX102" fmla="*/ 404813 w 571500"/>
                <a:gd name="connsiteY102" fmla="*/ 409575 h 552450"/>
                <a:gd name="connsiteX103" fmla="*/ 355283 w 571500"/>
                <a:gd name="connsiteY103" fmla="*/ 352425 h 552450"/>
                <a:gd name="connsiteX104" fmla="*/ 409575 w 571500"/>
                <a:gd name="connsiteY104" fmla="*/ 266700 h 552450"/>
                <a:gd name="connsiteX105" fmla="*/ 379095 w 571500"/>
                <a:gd name="connsiteY105" fmla="*/ 190500 h 552450"/>
                <a:gd name="connsiteX106" fmla="*/ 438150 w 571500"/>
                <a:gd name="connsiteY106" fmla="*/ 190500 h 552450"/>
                <a:gd name="connsiteX107" fmla="*/ 438150 w 571500"/>
                <a:gd name="connsiteY107" fmla="*/ 228600 h 552450"/>
                <a:gd name="connsiteX108" fmla="*/ 443865 w 571500"/>
                <a:gd name="connsiteY108" fmla="*/ 237173 h 552450"/>
                <a:gd name="connsiteX109" fmla="*/ 447675 w 571500"/>
                <a:gd name="connsiteY109" fmla="*/ 238125 h 552450"/>
                <a:gd name="connsiteX110" fmla="*/ 454343 w 571500"/>
                <a:gd name="connsiteY110" fmla="*/ 235268 h 552450"/>
                <a:gd name="connsiteX111" fmla="*/ 463868 w 571500"/>
                <a:gd name="connsiteY111" fmla="*/ 225743 h 552450"/>
                <a:gd name="connsiteX112" fmla="*/ 466725 w 571500"/>
                <a:gd name="connsiteY112" fmla="*/ 266700 h 552450"/>
                <a:gd name="connsiteX113" fmla="*/ 552450 w 571500"/>
                <a:gd name="connsiteY113" fmla="*/ 161925 h 552450"/>
                <a:gd name="connsiteX114" fmla="*/ 542925 w 571500"/>
                <a:gd name="connsiteY114" fmla="*/ 171450 h 552450"/>
                <a:gd name="connsiteX115" fmla="*/ 495300 w 571500"/>
                <a:gd name="connsiteY115" fmla="*/ 171450 h 552450"/>
                <a:gd name="connsiteX116" fmla="*/ 488633 w 571500"/>
                <a:gd name="connsiteY116" fmla="*/ 174308 h 552450"/>
                <a:gd name="connsiteX117" fmla="*/ 457200 w 571500"/>
                <a:gd name="connsiteY117" fmla="*/ 205740 h 552450"/>
                <a:gd name="connsiteX118" fmla="*/ 457200 w 571500"/>
                <a:gd name="connsiteY118" fmla="*/ 180975 h 552450"/>
                <a:gd name="connsiteX119" fmla="*/ 447675 w 571500"/>
                <a:gd name="connsiteY119" fmla="*/ 171450 h 552450"/>
                <a:gd name="connsiteX120" fmla="*/ 371475 w 571500"/>
                <a:gd name="connsiteY120" fmla="*/ 171450 h 552450"/>
                <a:gd name="connsiteX121" fmla="*/ 361950 w 571500"/>
                <a:gd name="connsiteY121" fmla="*/ 161925 h 552450"/>
                <a:gd name="connsiteX122" fmla="*/ 361950 w 571500"/>
                <a:gd name="connsiteY122" fmla="*/ 97155 h 552450"/>
                <a:gd name="connsiteX123" fmla="*/ 371475 w 571500"/>
                <a:gd name="connsiteY123" fmla="*/ 76200 h 552450"/>
                <a:gd name="connsiteX124" fmla="*/ 371475 w 571500"/>
                <a:gd name="connsiteY124" fmla="*/ 57150 h 552450"/>
                <a:gd name="connsiteX125" fmla="*/ 542925 w 571500"/>
                <a:gd name="connsiteY125" fmla="*/ 57150 h 552450"/>
                <a:gd name="connsiteX126" fmla="*/ 552450 w 571500"/>
                <a:gd name="connsiteY126" fmla="*/ 66675 h 552450"/>
                <a:gd name="connsiteX127" fmla="*/ 552450 w 571500"/>
                <a:gd name="connsiteY127" fmla="*/ 161925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71500" h="552450">
                  <a:moveTo>
                    <a:pt x="542925" y="38100"/>
                  </a:moveTo>
                  <a:lnTo>
                    <a:pt x="371475" y="38100"/>
                  </a:lnTo>
                  <a:lnTo>
                    <a:pt x="371475" y="28575"/>
                  </a:lnTo>
                  <a:cubicBezTo>
                    <a:pt x="371475" y="12383"/>
                    <a:pt x="359093" y="0"/>
                    <a:pt x="342900" y="0"/>
                  </a:cubicBezTo>
                  <a:lnTo>
                    <a:pt x="247650" y="0"/>
                  </a:lnTo>
                  <a:cubicBezTo>
                    <a:pt x="226695" y="0"/>
                    <a:pt x="219075" y="17145"/>
                    <a:pt x="219075" y="28575"/>
                  </a:cubicBezTo>
                  <a:lnTo>
                    <a:pt x="219075" y="76200"/>
                  </a:lnTo>
                  <a:cubicBezTo>
                    <a:pt x="219075" y="91440"/>
                    <a:pt x="231458" y="104775"/>
                    <a:pt x="247650" y="104775"/>
                  </a:cubicBezTo>
                  <a:lnTo>
                    <a:pt x="262890" y="104775"/>
                  </a:lnTo>
                  <a:lnTo>
                    <a:pt x="284798" y="126683"/>
                  </a:lnTo>
                  <a:lnTo>
                    <a:pt x="94298" y="162878"/>
                  </a:lnTo>
                  <a:cubicBezTo>
                    <a:pt x="94298" y="162878"/>
                    <a:pt x="69533" y="167640"/>
                    <a:pt x="50483" y="192405"/>
                  </a:cubicBezTo>
                  <a:cubicBezTo>
                    <a:pt x="49530" y="192405"/>
                    <a:pt x="48578" y="192405"/>
                    <a:pt x="47625" y="192405"/>
                  </a:cubicBezTo>
                  <a:cubicBezTo>
                    <a:pt x="31433" y="195263"/>
                    <a:pt x="0" y="214313"/>
                    <a:pt x="0" y="267653"/>
                  </a:cubicBezTo>
                  <a:cubicBezTo>
                    <a:pt x="0" y="320993"/>
                    <a:pt x="30480" y="340043"/>
                    <a:pt x="47625" y="342900"/>
                  </a:cubicBezTo>
                  <a:cubicBezTo>
                    <a:pt x="48578" y="342900"/>
                    <a:pt x="48578" y="342900"/>
                    <a:pt x="49530" y="342900"/>
                  </a:cubicBezTo>
                  <a:cubicBezTo>
                    <a:pt x="49530" y="342900"/>
                    <a:pt x="50483" y="342900"/>
                    <a:pt x="50483" y="342900"/>
                  </a:cubicBezTo>
                  <a:cubicBezTo>
                    <a:pt x="59055" y="354330"/>
                    <a:pt x="69533" y="361950"/>
                    <a:pt x="77153" y="365760"/>
                  </a:cubicBezTo>
                  <a:cubicBezTo>
                    <a:pt x="77153" y="366713"/>
                    <a:pt x="78105" y="367665"/>
                    <a:pt x="79058" y="368618"/>
                  </a:cubicBezTo>
                  <a:lnTo>
                    <a:pt x="212408" y="540068"/>
                  </a:lnTo>
                  <a:cubicBezTo>
                    <a:pt x="213360" y="541020"/>
                    <a:pt x="214313" y="541973"/>
                    <a:pt x="215265" y="541973"/>
                  </a:cubicBezTo>
                  <a:cubicBezTo>
                    <a:pt x="222885" y="548640"/>
                    <a:pt x="233363" y="552450"/>
                    <a:pt x="243840" y="552450"/>
                  </a:cubicBezTo>
                  <a:cubicBezTo>
                    <a:pt x="267653" y="552450"/>
                    <a:pt x="286703" y="533400"/>
                    <a:pt x="286703" y="509588"/>
                  </a:cubicBezTo>
                  <a:cubicBezTo>
                    <a:pt x="286703" y="499110"/>
                    <a:pt x="282893" y="489585"/>
                    <a:pt x="276225" y="481013"/>
                  </a:cubicBezTo>
                  <a:cubicBezTo>
                    <a:pt x="276225" y="480060"/>
                    <a:pt x="275273" y="480060"/>
                    <a:pt x="275273" y="479108"/>
                  </a:cubicBezTo>
                  <a:lnTo>
                    <a:pt x="202883" y="391478"/>
                  </a:lnTo>
                  <a:lnTo>
                    <a:pt x="399098" y="428625"/>
                  </a:lnTo>
                  <a:cubicBezTo>
                    <a:pt x="400050" y="428625"/>
                    <a:pt x="400050" y="428625"/>
                    <a:pt x="401003" y="428625"/>
                  </a:cubicBezTo>
                  <a:cubicBezTo>
                    <a:pt x="401955" y="428625"/>
                    <a:pt x="401955" y="428625"/>
                    <a:pt x="402908" y="428625"/>
                  </a:cubicBezTo>
                  <a:cubicBezTo>
                    <a:pt x="403860" y="428625"/>
                    <a:pt x="404813" y="428625"/>
                    <a:pt x="405765" y="428625"/>
                  </a:cubicBezTo>
                  <a:cubicBezTo>
                    <a:pt x="451485" y="428625"/>
                    <a:pt x="486728" y="357188"/>
                    <a:pt x="486728" y="266700"/>
                  </a:cubicBezTo>
                  <a:cubicBezTo>
                    <a:pt x="486728" y="246698"/>
                    <a:pt x="484823" y="226695"/>
                    <a:pt x="481965" y="209550"/>
                  </a:cubicBezTo>
                  <a:lnTo>
                    <a:pt x="501015" y="190500"/>
                  </a:lnTo>
                  <a:lnTo>
                    <a:pt x="542925" y="190500"/>
                  </a:lnTo>
                  <a:cubicBezTo>
                    <a:pt x="558165" y="190500"/>
                    <a:pt x="571500" y="178118"/>
                    <a:pt x="571500" y="161925"/>
                  </a:cubicBezTo>
                  <a:lnTo>
                    <a:pt x="571500" y="66675"/>
                  </a:lnTo>
                  <a:cubicBezTo>
                    <a:pt x="571500" y="55245"/>
                    <a:pt x="563880" y="38100"/>
                    <a:pt x="542925" y="38100"/>
                  </a:cubicBezTo>
                  <a:close/>
                  <a:moveTo>
                    <a:pt x="350520" y="333375"/>
                  </a:moveTo>
                  <a:cubicBezTo>
                    <a:pt x="345758" y="314325"/>
                    <a:pt x="342900" y="291465"/>
                    <a:pt x="342900" y="266700"/>
                  </a:cubicBezTo>
                  <a:cubicBezTo>
                    <a:pt x="342900" y="241935"/>
                    <a:pt x="345758" y="219075"/>
                    <a:pt x="350520" y="200025"/>
                  </a:cubicBezTo>
                  <a:cubicBezTo>
                    <a:pt x="351473" y="200025"/>
                    <a:pt x="351473" y="200025"/>
                    <a:pt x="352425" y="200025"/>
                  </a:cubicBezTo>
                  <a:cubicBezTo>
                    <a:pt x="373380" y="200025"/>
                    <a:pt x="390525" y="230505"/>
                    <a:pt x="390525" y="266700"/>
                  </a:cubicBezTo>
                  <a:cubicBezTo>
                    <a:pt x="390525" y="302895"/>
                    <a:pt x="373380" y="333375"/>
                    <a:pt x="352425" y="333375"/>
                  </a:cubicBezTo>
                  <a:cubicBezTo>
                    <a:pt x="351473" y="333375"/>
                    <a:pt x="351473" y="333375"/>
                    <a:pt x="350520" y="333375"/>
                  </a:cubicBezTo>
                  <a:close/>
                  <a:moveTo>
                    <a:pt x="266700" y="85725"/>
                  </a:moveTo>
                  <a:lnTo>
                    <a:pt x="247650" y="85725"/>
                  </a:lnTo>
                  <a:cubicBezTo>
                    <a:pt x="242888" y="85725"/>
                    <a:pt x="238125" y="81915"/>
                    <a:pt x="238125" y="76200"/>
                  </a:cubicBezTo>
                  <a:lnTo>
                    <a:pt x="238125" y="28575"/>
                  </a:lnTo>
                  <a:cubicBezTo>
                    <a:pt x="238125" y="23813"/>
                    <a:pt x="240030" y="19050"/>
                    <a:pt x="247650" y="19050"/>
                  </a:cubicBezTo>
                  <a:lnTo>
                    <a:pt x="342900" y="19050"/>
                  </a:lnTo>
                  <a:cubicBezTo>
                    <a:pt x="348615" y="19050"/>
                    <a:pt x="352425" y="22860"/>
                    <a:pt x="352425" y="28575"/>
                  </a:cubicBezTo>
                  <a:lnTo>
                    <a:pt x="352425" y="76200"/>
                  </a:lnTo>
                  <a:cubicBezTo>
                    <a:pt x="352425" y="81915"/>
                    <a:pt x="348615" y="85725"/>
                    <a:pt x="342900" y="85725"/>
                  </a:cubicBezTo>
                  <a:lnTo>
                    <a:pt x="314325" y="85725"/>
                  </a:lnTo>
                  <a:cubicBezTo>
                    <a:pt x="308610" y="85725"/>
                    <a:pt x="304800" y="89535"/>
                    <a:pt x="304800" y="95250"/>
                  </a:cubicBezTo>
                  <a:lnTo>
                    <a:pt x="304800" y="120015"/>
                  </a:lnTo>
                  <a:lnTo>
                    <a:pt x="273368" y="88583"/>
                  </a:lnTo>
                  <a:cubicBezTo>
                    <a:pt x="271463" y="86678"/>
                    <a:pt x="269558" y="85725"/>
                    <a:pt x="266700" y="85725"/>
                  </a:cubicBezTo>
                  <a:close/>
                  <a:moveTo>
                    <a:pt x="323850" y="104775"/>
                  </a:moveTo>
                  <a:lnTo>
                    <a:pt x="342900" y="104775"/>
                  </a:lnTo>
                  <a:lnTo>
                    <a:pt x="342900" y="115253"/>
                  </a:lnTo>
                  <a:lnTo>
                    <a:pt x="323850" y="119063"/>
                  </a:lnTo>
                  <a:lnTo>
                    <a:pt x="323850" y="104775"/>
                  </a:lnTo>
                  <a:close/>
                  <a:moveTo>
                    <a:pt x="307658" y="149543"/>
                  </a:moveTo>
                  <a:cubicBezTo>
                    <a:pt x="309563" y="151448"/>
                    <a:pt x="311468" y="152400"/>
                    <a:pt x="314325" y="152400"/>
                  </a:cubicBezTo>
                  <a:cubicBezTo>
                    <a:pt x="315278" y="152400"/>
                    <a:pt x="317183" y="152400"/>
                    <a:pt x="318135" y="151448"/>
                  </a:cubicBezTo>
                  <a:cubicBezTo>
                    <a:pt x="321945" y="149543"/>
                    <a:pt x="323850" y="146685"/>
                    <a:pt x="323850" y="142875"/>
                  </a:cubicBezTo>
                  <a:lnTo>
                    <a:pt x="323850" y="138113"/>
                  </a:lnTo>
                  <a:lnTo>
                    <a:pt x="342900" y="134303"/>
                  </a:lnTo>
                  <a:lnTo>
                    <a:pt x="342900" y="160973"/>
                  </a:lnTo>
                  <a:cubicBezTo>
                    <a:pt x="331470" y="188595"/>
                    <a:pt x="323850" y="225743"/>
                    <a:pt x="323850" y="265748"/>
                  </a:cubicBezTo>
                  <a:cubicBezTo>
                    <a:pt x="323850" y="322898"/>
                    <a:pt x="338138" y="372428"/>
                    <a:pt x="360045" y="401003"/>
                  </a:cubicBezTo>
                  <a:lnTo>
                    <a:pt x="175260" y="366713"/>
                  </a:lnTo>
                  <a:cubicBezTo>
                    <a:pt x="175260" y="366713"/>
                    <a:pt x="175260" y="366713"/>
                    <a:pt x="175260" y="366713"/>
                  </a:cubicBezTo>
                  <a:cubicBezTo>
                    <a:pt x="160973" y="340043"/>
                    <a:pt x="153353" y="303848"/>
                    <a:pt x="153353" y="266700"/>
                  </a:cubicBezTo>
                  <a:cubicBezTo>
                    <a:pt x="153353" y="229553"/>
                    <a:pt x="160973" y="193358"/>
                    <a:pt x="175260" y="166688"/>
                  </a:cubicBezTo>
                  <a:cubicBezTo>
                    <a:pt x="175260" y="166688"/>
                    <a:pt x="175260" y="166688"/>
                    <a:pt x="175260" y="166688"/>
                  </a:cubicBezTo>
                  <a:lnTo>
                    <a:pt x="300990" y="142875"/>
                  </a:lnTo>
                  <a:lnTo>
                    <a:pt x="307658" y="149543"/>
                  </a:lnTo>
                  <a:close/>
                  <a:moveTo>
                    <a:pt x="19050" y="266700"/>
                  </a:moveTo>
                  <a:cubicBezTo>
                    <a:pt x="19050" y="240030"/>
                    <a:pt x="27623" y="225743"/>
                    <a:pt x="36195" y="218123"/>
                  </a:cubicBezTo>
                  <a:cubicBezTo>
                    <a:pt x="31433" y="231458"/>
                    <a:pt x="28575" y="246698"/>
                    <a:pt x="28575" y="266700"/>
                  </a:cubicBezTo>
                  <a:cubicBezTo>
                    <a:pt x="28575" y="285750"/>
                    <a:pt x="31433" y="301943"/>
                    <a:pt x="36195" y="314325"/>
                  </a:cubicBezTo>
                  <a:cubicBezTo>
                    <a:pt x="27623" y="307658"/>
                    <a:pt x="19050" y="293370"/>
                    <a:pt x="19050" y="266700"/>
                  </a:cubicBezTo>
                  <a:close/>
                  <a:moveTo>
                    <a:pt x="47625" y="266700"/>
                  </a:moveTo>
                  <a:cubicBezTo>
                    <a:pt x="47625" y="190500"/>
                    <a:pt x="95250" y="180975"/>
                    <a:pt x="97155" y="180975"/>
                  </a:cubicBezTo>
                  <a:lnTo>
                    <a:pt x="151448" y="170498"/>
                  </a:lnTo>
                  <a:cubicBezTo>
                    <a:pt x="140018" y="198120"/>
                    <a:pt x="133350" y="231458"/>
                    <a:pt x="133350" y="266700"/>
                  </a:cubicBezTo>
                  <a:cubicBezTo>
                    <a:pt x="133350" y="301943"/>
                    <a:pt x="140018" y="335280"/>
                    <a:pt x="151448" y="362903"/>
                  </a:cubicBezTo>
                  <a:lnTo>
                    <a:pt x="96203" y="352425"/>
                  </a:lnTo>
                  <a:cubicBezTo>
                    <a:pt x="96203" y="352425"/>
                    <a:pt x="47625" y="343853"/>
                    <a:pt x="47625" y="266700"/>
                  </a:cubicBezTo>
                  <a:close/>
                  <a:moveTo>
                    <a:pt x="173355" y="386715"/>
                  </a:moveTo>
                  <a:lnTo>
                    <a:pt x="257175" y="489585"/>
                  </a:lnTo>
                  <a:cubicBezTo>
                    <a:pt x="257175" y="490538"/>
                    <a:pt x="258128" y="491490"/>
                    <a:pt x="259080" y="492443"/>
                  </a:cubicBezTo>
                  <a:cubicBezTo>
                    <a:pt x="263843" y="497205"/>
                    <a:pt x="265748" y="502920"/>
                    <a:pt x="265748" y="509588"/>
                  </a:cubicBezTo>
                  <a:cubicBezTo>
                    <a:pt x="265748" y="522923"/>
                    <a:pt x="255270" y="533400"/>
                    <a:pt x="241935" y="533400"/>
                  </a:cubicBezTo>
                  <a:cubicBezTo>
                    <a:pt x="235268" y="533400"/>
                    <a:pt x="229553" y="530543"/>
                    <a:pt x="224790" y="526733"/>
                  </a:cubicBezTo>
                  <a:cubicBezTo>
                    <a:pt x="224790" y="526733"/>
                    <a:pt x="223838" y="525780"/>
                    <a:pt x="223838" y="525780"/>
                  </a:cubicBezTo>
                  <a:lnTo>
                    <a:pt x="106680" y="373380"/>
                  </a:lnTo>
                  <a:lnTo>
                    <a:pt x="173355" y="386715"/>
                  </a:lnTo>
                  <a:cubicBezTo>
                    <a:pt x="173355" y="386715"/>
                    <a:pt x="173355" y="386715"/>
                    <a:pt x="173355" y="386715"/>
                  </a:cubicBezTo>
                  <a:close/>
                  <a:moveTo>
                    <a:pt x="466725" y="266700"/>
                  </a:moveTo>
                  <a:cubicBezTo>
                    <a:pt x="466725" y="352425"/>
                    <a:pt x="434340" y="409575"/>
                    <a:pt x="404813" y="409575"/>
                  </a:cubicBezTo>
                  <a:cubicBezTo>
                    <a:pt x="386715" y="409575"/>
                    <a:pt x="367665" y="388620"/>
                    <a:pt x="355283" y="352425"/>
                  </a:cubicBezTo>
                  <a:cubicBezTo>
                    <a:pt x="385763" y="349568"/>
                    <a:pt x="409575" y="313373"/>
                    <a:pt x="409575" y="266700"/>
                  </a:cubicBezTo>
                  <a:cubicBezTo>
                    <a:pt x="409575" y="233363"/>
                    <a:pt x="397193" y="204788"/>
                    <a:pt x="379095" y="190500"/>
                  </a:cubicBezTo>
                  <a:lnTo>
                    <a:pt x="438150" y="190500"/>
                  </a:lnTo>
                  <a:lnTo>
                    <a:pt x="438150" y="228600"/>
                  </a:lnTo>
                  <a:cubicBezTo>
                    <a:pt x="438150" y="232410"/>
                    <a:pt x="440055" y="236220"/>
                    <a:pt x="443865" y="237173"/>
                  </a:cubicBezTo>
                  <a:cubicBezTo>
                    <a:pt x="444818" y="238125"/>
                    <a:pt x="446723" y="238125"/>
                    <a:pt x="447675" y="238125"/>
                  </a:cubicBezTo>
                  <a:cubicBezTo>
                    <a:pt x="450533" y="238125"/>
                    <a:pt x="452438" y="237173"/>
                    <a:pt x="454343" y="235268"/>
                  </a:cubicBezTo>
                  <a:lnTo>
                    <a:pt x="463868" y="225743"/>
                  </a:lnTo>
                  <a:cubicBezTo>
                    <a:pt x="465773" y="238125"/>
                    <a:pt x="466725" y="252413"/>
                    <a:pt x="466725" y="266700"/>
                  </a:cubicBezTo>
                  <a:close/>
                  <a:moveTo>
                    <a:pt x="552450" y="161925"/>
                  </a:moveTo>
                  <a:cubicBezTo>
                    <a:pt x="552450" y="166688"/>
                    <a:pt x="548640" y="171450"/>
                    <a:pt x="542925" y="171450"/>
                  </a:cubicBezTo>
                  <a:lnTo>
                    <a:pt x="495300" y="171450"/>
                  </a:lnTo>
                  <a:cubicBezTo>
                    <a:pt x="492443" y="171450"/>
                    <a:pt x="490538" y="172403"/>
                    <a:pt x="488633" y="174308"/>
                  </a:cubicBezTo>
                  <a:lnTo>
                    <a:pt x="457200" y="205740"/>
                  </a:lnTo>
                  <a:lnTo>
                    <a:pt x="457200" y="180975"/>
                  </a:lnTo>
                  <a:cubicBezTo>
                    <a:pt x="457200" y="175260"/>
                    <a:pt x="453390" y="171450"/>
                    <a:pt x="447675" y="171450"/>
                  </a:cubicBezTo>
                  <a:lnTo>
                    <a:pt x="371475" y="171450"/>
                  </a:lnTo>
                  <a:cubicBezTo>
                    <a:pt x="365760" y="171450"/>
                    <a:pt x="361950" y="167640"/>
                    <a:pt x="361950" y="161925"/>
                  </a:cubicBezTo>
                  <a:lnTo>
                    <a:pt x="361950" y="97155"/>
                  </a:lnTo>
                  <a:cubicBezTo>
                    <a:pt x="367665" y="92393"/>
                    <a:pt x="371475" y="84773"/>
                    <a:pt x="371475" y="76200"/>
                  </a:cubicBezTo>
                  <a:lnTo>
                    <a:pt x="371475" y="57150"/>
                  </a:lnTo>
                  <a:lnTo>
                    <a:pt x="542925" y="57150"/>
                  </a:lnTo>
                  <a:cubicBezTo>
                    <a:pt x="550545" y="57150"/>
                    <a:pt x="552450" y="61913"/>
                    <a:pt x="552450" y="66675"/>
                  </a:cubicBezTo>
                  <a:lnTo>
                    <a:pt x="552450" y="1619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22">
            <a:extLst>
              <a:ext uri="{FF2B5EF4-FFF2-40B4-BE49-F238E27FC236}">
                <a16:creationId xmlns:a16="http://schemas.microsoft.com/office/drawing/2014/main" id="{3827A87D-309C-24D6-3EB9-23A2BF8C87A3}"/>
              </a:ext>
            </a:extLst>
          </p:cNvPr>
          <p:cNvGrpSpPr/>
          <p:nvPr/>
        </p:nvGrpSpPr>
        <p:grpSpPr>
          <a:xfrm>
            <a:off x="4230165" y="3680952"/>
            <a:ext cx="609600" cy="572452"/>
            <a:chOff x="4300884" y="3462336"/>
            <a:chExt cx="609600" cy="572452"/>
          </a:xfrm>
          <a:solidFill>
            <a:srgbClr val="5D8DF0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8A27552-424A-2663-CAE2-C004BDBB6E28}"/>
                </a:ext>
              </a:extLst>
            </p:cNvPr>
            <p:cNvSpPr/>
            <p:nvPr/>
          </p:nvSpPr>
          <p:spPr>
            <a:xfrm>
              <a:off x="4338984" y="3586161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728513-F855-8958-87F6-6CE751756494}"/>
                </a:ext>
              </a:extLst>
            </p:cNvPr>
            <p:cNvSpPr/>
            <p:nvPr/>
          </p:nvSpPr>
          <p:spPr>
            <a:xfrm>
              <a:off x="4377084" y="3586161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28D780D-80C5-BCB5-35AB-31385DF49DC7}"/>
                </a:ext>
              </a:extLst>
            </p:cNvPr>
            <p:cNvSpPr/>
            <p:nvPr/>
          </p:nvSpPr>
          <p:spPr>
            <a:xfrm>
              <a:off x="4415184" y="3586161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86A99AA-A0DD-D095-694F-39E846B3A4AE}"/>
                </a:ext>
              </a:extLst>
            </p:cNvPr>
            <p:cNvSpPr/>
            <p:nvPr/>
          </p:nvSpPr>
          <p:spPr>
            <a:xfrm>
              <a:off x="4300884" y="3462336"/>
              <a:ext cx="609600" cy="572452"/>
            </a:xfrm>
            <a:custGeom>
              <a:avLst/>
              <a:gdLst>
                <a:gd name="connsiteX0" fmla="*/ 600075 w 609600"/>
                <a:gd name="connsiteY0" fmla="*/ 323850 h 572452"/>
                <a:gd name="connsiteX1" fmla="*/ 571500 w 609600"/>
                <a:gd name="connsiteY1" fmla="*/ 323850 h 572452"/>
                <a:gd name="connsiteX2" fmla="*/ 571500 w 609600"/>
                <a:gd name="connsiteY2" fmla="*/ 47625 h 572452"/>
                <a:gd name="connsiteX3" fmla="*/ 523875 w 609600"/>
                <a:gd name="connsiteY3" fmla="*/ 0 h 572452"/>
                <a:gd name="connsiteX4" fmla="*/ 371475 w 609600"/>
                <a:gd name="connsiteY4" fmla="*/ 0 h 572452"/>
                <a:gd name="connsiteX5" fmla="*/ 323850 w 609600"/>
                <a:gd name="connsiteY5" fmla="*/ 47625 h 572452"/>
                <a:gd name="connsiteX6" fmla="*/ 323850 w 609600"/>
                <a:gd name="connsiteY6" fmla="*/ 85725 h 572452"/>
                <a:gd name="connsiteX7" fmla="*/ 47625 w 609600"/>
                <a:gd name="connsiteY7" fmla="*/ 85725 h 572452"/>
                <a:gd name="connsiteX8" fmla="*/ 0 w 609600"/>
                <a:gd name="connsiteY8" fmla="*/ 133350 h 572452"/>
                <a:gd name="connsiteX9" fmla="*/ 0 w 609600"/>
                <a:gd name="connsiteY9" fmla="*/ 438150 h 572452"/>
                <a:gd name="connsiteX10" fmla="*/ 47625 w 609600"/>
                <a:gd name="connsiteY10" fmla="*/ 485775 h 572452"/>
                <a:gd name="connsiteX11" fmla="*/ 276225 w 609600"/>
                <a:gd name="connsiteY11" fmla="*/ 485775 h 572452"/>
                <a:gd name="connsiteX12" fmla="*/ 276225 w 609600"/>
                <a:gd name="connsiteY12" fmla="*/ 523875 h 572452"/>
                <a:gd name="connsiteX13" fmla="*/ 304800 w 609600"/>
                <a:gd name="connsiteY13" fmla="*/ 552450 h 572452"/>
                <a:gd name="connsiteX14" fmla="*/ 311468 w 609600"/>
                <a:gd name="connsiteY14" fmla="*/ 549593 h 572452"/>
                <a:gd name="connsiteX15" fmla="*/ 338138 w 609600"/>
                <a:gd name="connsiteY15" fmla="*/ 522923 h 572452"/>
                <a:gd name="connsiteX16" fmla="*/ 379095 w 609600"/>
                <a:gd name="connsiteY16" fmla="*/ 563880 h 572452"/>
                <a:gd name="connsiteX17" fmla="*/ 399098 w 609600"/>
                <a:gd name="connsiteY17" fmla="*/ 572453 h 572452"/>
                <a:gd name="connsiteX18" fmla="*/ 419100 w 609600"/>
                <a:gd name="connsiteY18" fmla="*/ 563880 h 572452"/>
                <a:gd name="connsiteX19" fmla="*/ 419100 w 609600"/>
                <a:gd name="connsiteY19" fmla="*/ 523875 h 572452"/>
                <a:gd name="connsiteX20" fmla="*/ 419100 w 609600"/>
                <a:gd name="connsiteY20" fmla="*/ 523875 h 572452"/>
                <a:gd name="connsiteX21" fmla="*/ 382905 w 609600"/>
                <a:gd name="connsiteY21" fmla="*/ 485775 h 572452"/>
                <a:gd name="connsiteX22" fmla="*/ 447675 w 609600"/>
                <a:gd name="connsiteY22" fmla="*/ 485775 h 572452"/>
                <a:gd name="connsiteX23" fmla="*/ 495300 w 609600"/>
                <a:gd name="connsiteY23" fmla="*/ 438150 h 572452"/>
                <a:gd name="connsiteX24" fmla="*/ 495300 w 609600"/>
                <a:gd name="connsiteY24" fmla="*/ 381000 h 572452"/>
                <a:gd name="connsiteX25" fmla="*/ 561975 w 609600"/>
                <a:gd name="connsiteY25" fmla="*/ 381000 h 572452"/>
                <a:gd name="connsiteX26" fmla="*/ 609600 w 609600"/>
                <a:gd name="connsiteY26" fmla="*/ 333375 h 572452"/>
                <a:gd name="connsiteX27" fmla="*/ 600075 w 609600"/>
                <a:gd name="connsiteY27" fmla="*/ 323850 h 572452"/>
                <a:gd name="connsiteX28" fmla="*/ 342900 w 609600"/>
                <a:gd name="connsiteY28" fmla="*/ 47625 h 572452"/>
                <a:gd name="connsiteX29" fmla="*/ 371475 w 609600"/>
                <a:gd name="connsiteY29" fmla="*/ 19050 h 572452"/>
                <a:gd name="connsiteX30" fmla="*/ 523875 w 609600"/>
                <a:gd name="connsiteY30" fmla="*/ 19050 h 572452"/>
                <a:gd name="connsiteX31" fmla="*/ 552450 w 609600"/>
                <a:gd name="connsiteY31" fmla="*/ 47625 h 572452"/>
                <a:gd name="connsiteX32" fmla="*/ 552450 w 609600"/>
                <a:gd name="connsiteY32" fmla="*/ 323850 h 572452"/>
                <a:gd name="connsiteX33" fmla="*/ 409575 w 609600"/>
                <a:gd name="connsiteY33" fmla="*/ 323850 h 572452"/>
                <a:gd name="connsiteX34" fmla="*/ 400050 w 609600"/>
                <a:gd name="connsiteY34" fmla="*/ 333375 h 572452"/>
                <a:gd name="connsiteX35" fmla="*/ 371475 w 609600"/>
                <a:gd name="connsiteY35" fmla="*/ 361950 h 572452"/>
                <a:gd name="connsiteX36" fmla="*/ 342900 w 609600"/>
                <a:gd name="connsiteY36" fmla="*/ 333375 h 572452"/>
                <a:gd name="connsiteX37" fmla="*/ 342900 w 609600"/>
                <a:gd name="connsiteY37" fmla="*/ 47625 h 572452"/>
                <a:gd name="connsiteX38" fmla="*/ 406718 w 609600"/>
                <a:gd name="connsiteY38" fmla="*/ 549593 h 572452"/>
                <a:gd name="connsiteX39" fmla="*/ 393383 w 609600"/>
                <a:gd name="connsiteY39" fmla="*/ 549593 h 572452"/>
                <a:gd name="connsiteX40" fmla="*/ 345758 w 609600"/>
                <a:gd name="connsiteY40" fmla="*/ 501968 h 572452"/>
                <a:gd name="connsiteX41" fmla="*/ 339090 w 609600"/>
                <a:gd name="connsiteY41" fmla="*/ 499110 h 572452"/>
                <a:gd name="connsiteX42" fmla="*/ 339090 w 609600"/>
                <a:gd name="connsiteY42" fmla="*/ 499110 h 572452"/>
                <a:gd name="connsiteX43" fmla="*/ 332423 w 609600"/>
                <a:gd name="connsiteY43" fmla="*/ 501968 h 572452"/>
                <a:gd name="connsiteX44" fmla="*/ 301943 w 609600"/>
                <a:gd name="connsiteY44" fmla="*/ 532448 h 572452"/>
                <a:gd name="connsiteX45" fmla="*/ 295275 w 609600"/>
                <a:gd name="connsiteY45" fmla="*/ 522923 h 572452"/>
                <a:gd name="connsiteX46" fmla="*/ 295275 w 609600"/>
                <a:gd name="connsiteY46" fmla="*/ 446723 h 572452"/>
                <a:gd name="connsiteX47" fmla="*/ 304800 w 609600"/>
                <a:gd name="connsiteY47" fmla="*/ 437198 h 572452"/>
                <a:gd name="connsiteX48" fmla="*/ 379095 w 609600"/>
                <a:gd name="connsiteY48" fmla="*/ 437198 h 572452"/>
                <a:gd name="connsiteX49" fmla="*/ 388620 w 609600"/>
                <a:gd name="connsiteY49" fmla="*/ 443865 h 572452"/>
                <a:gd name="connsiteX50" fmla="*/ 358140 w 609600"/>
                <a:gd name="connsiteY50" fmla="*/ 474345 h 572452"/>
                <a:gd name="connsiteX51" fmla="*/ 358140 w 609600"/>
                <a:gd name="connsiteY51" fmla="*/ 487680 h 572452"/>
                <a:gd name="connsiteX52" fmla="*/ 405765 w 609600"/>
                <a:gd name="connsiteY52" fmla="*/ 535305 h 572452"/>
                <a:gd name="connsiteX53" fmla="*/ 406718 w 609600"/>
                <a:gd name="connsiteY53" fmla="*/ 549593 h 572452"/>
                <a:gd name="connsiteX54" fmla="*/ 476250 w 609600"/>
                <a:gd name="connsiteY54" fmla="*/ 438150 h 572452"/>
                <a:gd name="connsiteX55" fmla="*/ 447675 w 609600"/>
                <a:gd name="connsiteY55" fmla="*/ 466725 h 572452"/>
                <a:gd name="connsiteX56" fmla="*/ 393383 w 609600"/>
                <a:gd name="connsiteY56" fmla="*/ 466725 h 572452"/>
                <a:gd name="connsiteX57" fmla="*/ 405765 w 609600"/>
                <a:gd name="connsiteY57" fmla="*/ 454343 h 572452"/>
                <a:gd name="connsiteX58" fmla="*/ 408623 w 609600"/>
                <a:gd name="connsiteY58" fmla="*/ 447675 h 572452"/>
                <a:gd name="connsiteX59" fmla="*/ 380048 w 609600"/>
                <a:gd name="connsiteY59" fmla="*/ 419100 h 572452"/>
                <a:gd name="connsiteX60" fmla="*/ 304800 w 609600"/>
                <a:gd name="connsiteY60" fmla="*/ 419100 h 572452"/>
                <a:gd name="connsiteX61" fmla="*/ 276225 w 609600"/>
                <a:gd name="connsiteY61" fmla="*/ 447675 h 572452"/>
                <a:gd name="connsiteX62" fmla="*/ 276225 w 609600"/>
                <a:gd name="connsiteY62" fmla="*/ 466725 h 572452"/>
                <a:gd name="connsiteX63" fmla="*/ 47625 w 609600"/>
                <a:gd name="connsiteY63" fmla="*/ 466725 h 572452"/>
                <a:gd name="connsiteX64" fmla="*/ 19050 w 609600"/>
                <a:gd name="connsiteY64" fmla="*/ 438150 h 572452"/>
                <a:gd name="connsiteX65" fmla="*/ 19050 w 609600"/>
                <a:gd name="connsiteY65" fmla="*/ 133350 h 572452"/>
                <a:gd name="connsiteX66" fmla="*/ 47625 w 609600"/>
                <a:gd name="connsiteY66" fmla="*/ 104775 h 572452"/>
                <a:gd name="connsiteX67" fmla="*/ 323850 w 609600"/>
                <a:gd name="connsiteY67" fmla="*/ 104775 h 572452"/>
                <a:gd name="connsiteX68" fmla="*/ 323850 w 609600"/>
                <a:gd name="connsiteY68" fmla="*/ 333375 h 572452"/>
                <a:gd name="connsiteX69" fmla="*/ 371475 w 609600"/>
                <a:gd name="connsiteY69" fmla="*/ 381000 h 572452"/>
                <a:gd name="connsiteX70" fmla="*/ 476250 w 609600"/>
                <a:gd name="connsiteY70" fmla="*/ 381000 h 572452"/>
                <a:gd name="connsiteX71" fmla="*/ 476250 w 609600"/>
                <a:gd name="connsiteY71" fmla="*/ 438150 h 572452"/>
                <a:gd name="connsiteX72" fmla="*/ 561975 w 609600"/>
                <a:gd name="connsiteY72" fmla="*/ 361950 h 572452"/>
                <a:gd name="connsiteX73" fmla="*/ 410528 w 609600"/>
                <a:gd name="connsiteY73" fmla="*/ 361950 h 572452"/>
                <a:gd name="connsiteX74" fmla="*/ 418148 w 609600"/>
                <a:gd name="connsiteY74" fmla="*/ 342900 h 572452"/>
                <a:gd name="connsiteX75" fmla="*/ 589598 w 609600"/>
                <a:gd name="connsiteY75" fmla="*/ 342900 h 572452"/>
                <a:gd name="connsiteX76" fmla="*/ 561975 w 609600"/>
                <a:gd name="connsiteY76" fmla="*/ 361950 h 57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09600" h="572452">
                  <a:moveTo>
                    <a:pt x="600075" y="323850"/>
                  </a:moveTo>
                  <a:lnTo>
                    <a:pt x="571500" y="323850"/>
                  </a:ln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lnTo>
                    <a:pt x="371475" y="0"/>
                  </a:lnTo>
                  <a:cubicBezTo>
                    <a:pt x="344805" y="0"/>
                    <a:pt x="323850" y="20955"/>
                    <a:pt x="323850" y="47625"/>
                  </a:cubicBezTo>
                  <a:lnTo>
                    <a:pt x="323850" y="85725"/>
                  </a:ln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38150"/>
                  </a:lnTo>
                  <a:cubicBezTo>
                    <a:pt x="0" y="464820"/>
                    <a:pt x="20955" y="485775"/>
                    <a:pt x="47625" y="485775"/>
                  </a:cubicBezTo>
                  <a:lnTo>
                    <a:pt x="276225" y="485775"/>
                  </a:lnTo>
                  <a:lnTo>
                    <a:pt x="276225" y="523875"/>
                  </a:lnTo>
                  <a:cubicBezTo>
                    <a:pt x="276225" y="540068"/>
                    <a:pt x="289560" y="552450"/>
                    <a:pt x="304800" y="552450"/>
                  </a:cubicBezTo>
                  <a:cubicBezTo>
                    <a:pt x="307658" y="552450"/>
                    <a:pt x="309563" y="551498"/>
                    <a:pt x="311468" y="549593"/>
                  </a:cubicBezTo>
                  <a:lnTo>
                    <a:pt x="338138" y="522923"/>
                  </a:lnTo>
                  <a:lnTo>
                    <a:pt x="379095" y="563880"/>
                  </a:lnTo>
                  <a:cubicBezTo>
                    <a:pt x="384810" y="569595"/>
                    <a:pt x="392430" y="572453"/>
                    <a:pt x="399098" y="572453"/>
                  </a:cubicBezTo>
                  <a:cubicBezTo>
                    <a:pt x="406718" y="572453"/>
                    <a:pt x="413385" y="569595"/>
                    <a:pt x="419100" y="563880"/>
                  </a:cubicBezTo>
                  <a:cubicBezTo>
                    <a:pt x="430530" y="552450"/>
                    <a:pt x="430530" y="534353"/>
                    <a:pt x="419100" y="523875"/>
                  </a:cubicBezTo>
                  <a:cubicBezTo>
                    <a:pt x="419100" y="523875"/>
                    <a:pt x="419100" y="523875"/>
                    <a:pt x="419100" y="523875"/>
                  </a:cubicBezTo>
                  <a:lnTo>
                    <a:pt x="382905" y="485775"/>
                  </a:lnTo>
                  <a:lnTo>
                    <a:pt x="447675" y="485775"/>
                  </a:lnTo>
                  <a:cubicBezTo>
                    <a:pt x="474345" y="485775"/>
                    <a:pt x="495300" y="464820"/>
                    <a:pt x="495300" y="438150"/>
                  </a:cubicBezTo>
                  <a:lnTo>
                    <a:pt x="495300" y="381000"/>
                  </a:lnTo>
                  <a:lnTo>
                    <a:pt x="561975" y="381000"/>
                  </a:lnTo>
                  <a:cubicBezTo>
                    <a:pt x="578168" y="381000"/>
                    <a:pt x="609600" y="371475"/>
                    <a:pt x="609600" y="333375"/>
                  </a:cubicBezTo>
                  <a:cubicBezTo>
                    <a:pt x="609600" y="327660"/>
                    <a:pt x="605790" y="323850"/>
                    <a:pt x="600075" y="323850"/>
                  </a:cubicBezTo>
                  <a:close/>
                  <a:moveTo>
                    <a:pt x="342900" y="47625"/>
                  </a:moveTo>
                  <a:cubicBezTo>
                    <a:pt x="342900" y="31433"/>
                    <a:pt x="355283" y="19050"/>
                    <a:pt x="371475" y="19050"/>
                  </a:cubicBez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323850"/>
                  </a:lnTo>
                  <a:lnTo>
                    <a:pt x="409575" y="323850"/>
                  </a:lnTo>
                  <a:cubicBezTo>
                    <a:pt x="403860" y="323850"/>
                    <a:pt x="400050" y="327660"/>
                    <a:pt x="400050" y="333375"/>
                  </a:cubicBezTo>
                  <a:cubicBezTo>
                    <a:pt x="400050" y="360045"/>
                    <a:pt x="376238" y="361950"/>
                    <a:pt x="371475" y="361950"/>
                  </a:cubicBezTo>
                  <a:cubicBezTo>
                    <a:pt x="355283" y="361950"/>
                    <a:pt x="342900" y="349568"/>
                    <a:pt x="342900" y="333375"/>
                  </a:cubicBezTo>
                  <a:lnTo>
                    <a:pt x="342900" y="47625"/>
                  </a:lnTo>
                  <a:close/>
                  <a:moveTo>
                    <a:pt x="406718" y="549593"/>
                  </a:moveTo>
                  <a:cubicBezTo>
                    <a:pt x="402908" y="553403"/>
                    <a:pt x="397193" y="553403"/>
                    <a:pt x="393383" y="549593"/>
                  </a:cubicBezTo>
                  <a:lnTo>
                    <a:pt x="345758" y="501968"/>
                  </a:lnTo>
                  <a:cubicBezTo>
                    <a:pt x="343853" y="500063"/>
                    <a:pt x="341948" y="499110"/>
                    <a:pt x="339090" y="499110"/>
                  </a:cubicBezTo>
                  <a:cubicBezTo>
                    <a:pt x="339090" y="499110"/>
                    <a:pt x="339090" y="499110"/>
                    <a:pt x="339090" y="499110"/>
                  </a:cubicBezTo>
                  <a:cubicBezTo>
                    <a:pt x="336233" y="499110"/>
                    <a:pt x="334328" y="500063"/>
                    <a:pt x="332423" y="501968"/>
                  </a:cubicBezTo>
                  <a:lnTo>
                    <a:pt x="301943" y="532448"/>
                  </a:lnTo>
                  <a:cubicBezTo>
                    <a:pt x="298133" y="531495"/>
                    <a:pt x="295275" y="527685"/>
                    <a:pt x="295275" y="522923"/>
                  </a:cubicBezTo>
                  <a:lnTo>
                    <a:pt x="295275" y="446723"/>
                  </a:lnTo>
                  <a:cubicBezTo>
                    <a:pt x="295275" y="441008"/>
                    <a:pt x="300038" y="437198"/>
                    <a:pt x="304800" y="437198"/>
                  </a:cubicBezTo>
                  <a:lnTo>
                    <a:pt x="379095" y="437198"/>
                  </a:lnTo>
                  <a:cubicBezTo>
                    <a:pt x="382905" y="437198"/>
                    <a:pt x="386715" y="440055"/>
                    <a:pt x="388620" y="443865"/>
                  </a:cubicBezTo>
                  <a:lnTo>
                    <a:pt x="358140" y="474345"/>
                  </a:lnTo>
                  <a:cubicBezTo>
                    <a:pt x="354330" y="478155"/>
                    <a:pt x="354330" y="483870"/>
                    <a:pt x="358140" y="487680"/>
                  </a:cubicBezTo>
                  <a:lnTo>
                    <a:pt x="405765" y="535305"/>
                  </a:lnTo>
                  <a:cubicBezTo>
                    <a:pt x="410528" y="540068"/>
                    <a:pt x="410528" y="545783"/>
                    <a:pt x="406718" y="549593"/>
                  </a:cubicBezTo>
                  <a:close/>
                  <a:moveTo>
                    <a:pt x="476250" y="438150"/>
                  </a:moveTo>
                  <a:cubicBezTo>
                    <a:pt x="476250" y="454343"/>
                    <a:pt x="463868" y="466725"/>
                    <a:pt x="447675" y="466725"/>
                  </a:cubicBezTo>
                  <a:lnTo>
                    <a:pt x="393383" y="466725"/>
                  </a:lnTo>
                  <a:lnTo>
                    <a:pt x="405765" y="454343"/>
                  </a:lnTo>
                  <a:cubicBezTo>
                    <a:pt x="407670" y="452438"/>
                    <a:pt x="408623" y="450533"/>
                    <a:pt x="408623" y="447675"/>
                  </a:cubicBezTo>
                  <a:cubicBezTo>
                    <a:pt x="408623" y="431483"/>
                    <a:pt x="395288" y="419100"/>
                    <a:pt x="380048" y="419100"/>
                  </a:cubicBezTo>
                  <a:lnTo>
                    <a:pt x="304800" y="419100"/>
                  </a:lnTo>
                  <a:cubicBezTo>
                    <a:pt x="288608" y="419100"/>
                    <a:pt x="276225" y="432435"/>
                    <a:pt x="276225" y="447675"/>
                  </a:cubicBezTo>
                  <a:lnTo>
                    <a:pt x="276225" y="466725"/>
                  </a:lnTo>
                  <a:lnTo>
                    <a:pt x="47625" y="466725"/>
                  </a:lnTo>
                  <a:cubicBezTo>
                    <a:pt x="31433" y="466725"/>
                    <a:pt x="19050" y="454343"/>
                    <a:pt x="19050" y="438150"/>
                  </a:cubicBezTo>
                  <a:lnTo>
                    <a:pt x="19050" y="133350"/>
                  </a:lnTo>
                  <a:cubicBezTo>
                    <a:pt x="19050" y="117158"/>
                    <a:pt x="31433" y="104775"/>
                    <a:pt x="47625" y="104775"/>
                  </a:cubicBezTo>
                  <a:lnTo>
                    <a:pt x="323850" y="104775"/>
                  </a:lnTo>
                  <a:lnTo>
                    <a:pt x="323850" y="333375"/>
                  </a:lnTo>
                  <a:cubicBezTo>
                    <a:pt x="323850" y="360045"/>
                    <a:pt x="344805" y="381000"/>
                    <a:pt x="371475" y="381000"/>
                  </a:cubicBezTo>
                  <a:lnTo>
                    <a:pt x="476250" y="381000"/>
                  </a:lnTo>
                  <a:lnTo>
                    <a:pt x="476250" y="438150"/>
                  </a:lnTo>
                  <a:close/>
                  <a:moveTo>
                    <a:pt x="561975" y="361950"/>
                  </a:moveTo>
                  <a:lnTo>
                    <a:pt x="410528" y="361950"/>
                  </a:lnTo>
                  <a:cubicBezTo>
                    <a:pt x="414338" y="357188"/>
                    <a:pt x="417195" y="350520"/>
                    <a:pt x="418148" y="342900"/>
                  </a:cubicBezTo>
                  <a:lnTo>
                    <a:pt x="589598" y="342900"/>
                  </a:lnTo>
                  <a:cubicBezTo>
                    <a:pt x="584835" y="360998"/>
                    <a:pt x="565785" y="361950"/>
                    <a:pt x="56197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772606-2DE7-144C-6A25-3A64E3B6C8D8}"/>
                </a:ext>
              </a:extLst>
            </p:cNvPr>
            <p:cNvSpPr/>
            <p:nvPr/>
          </p:nvSpPr>
          <p:spPr>
            <a:xfrm>
              <a:off x="4672359" y="3509961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6992F35-C881-2FC1-4D00-319112CAE72E}"/>
                </a:ext>
              </a:extLst>
            </p:cNvPr>
            <p:cNvSpPr/>
            <p:nvPr/>
          </p:nvSpPr>
          <p:spPr>
            <a:xfrm>
              <a:off x="4672359" y="3548061"/>
              <a:ext cx="85725" cy="19050"/>
            </a:xfrm>
            <a:custGeom>
              <a:avLst/>
              <a:gdLst>
                <a:gd name="connsiteX0" fmla="*/ 9525 w 85725"/>
                <a:gd name="connsiteY0" fmla="*/ 19050 h 19050"/>
                <a:gd name="connsiteX1" fmla="*/ 76200 w 85725"/>
                <a:gd name="connsiteY1" fmla="*/ 19050 h 19050"/>
                <a:gd name="connsiteX2" fmla="*/ 85725 w 85725"/>
                <a:gd name="connsiteY2" fmla="*/ 9525 h 19050"/>
                <a:gd name="connsiteX3" fmla="*/ 76200 w 85725"/>
                <a:gd name="connsiteY3" fmla="*/ 0 h 19050"/>
                <a:gd name="connsiteX4" fmla="*/ 9525 w 85725"/>
                <a:gd name="connsiteY4" fmla="*/ 0 h 19050"/>
                <a:gd name="connsiteX5" fmla="*/ 0 w 85725"/>
                <a:gd name="connsiteY5" fmla="*/ 9525 h 19050"/>
                <a:gd name="connsiteX6" fmla="*/ 9525 w 857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9525" y="19050"/>
                  </a:move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72A4DB3-4E27-6591-E16F-0B8EF4B0EB99}"/>
                </a:ext>
              </a:extLst>
            </p:cNvPr>
            <p:cNvSpPr/>
            <p:nvPr/>
          </p:nvSpPr>
          <p:spPr>
            <a:xfrm>
              <a:off x="4672359" y="3586161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16AD819-F32F-250E-1178-89198557F5CC}"/>
                </a:ext>
              </a:extLst>
            </p:cNvPr>
            <p:cNvSpPr/>
            <p:nvPr/>
          </p:nvSpPr>
          <p:spPr>
            <a:xfrm>
              <a:off x="4739034" y="3586161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825517A-246A-34C4-1A38-7463905AB6DA}"/>
                </a:ext>
              </a:extLst>
            </p:cNvPr>
            <p:cNvSpPr/>
            <p:nvPr/>
          </p:nvSpPr>
          <p:spPr>
            <a:xfrm>
              <a:off x="4672359" y="3709986"/>
              <a:ext cx="66675" cy="19050"/>
            </a:xfrm>
            <a:custGeom>
              <a:avLst/>
              <a:gdLst>
                <a:gd name="connsiteX0" fmla="*/ 9525 w 66675"/>
                <a:gd name="connsiteY0" fmla="*/ 19050 h 19050"/>
                <a:gd name="connsiteX1" fmla="*/ 57150 w 66675"/>
                <a:gd name="connsiteY1" fmla="*/ 19050 h 19050"/>
                <a:gd name="connsiteX2" fmla="*/ 66675 w 66675"/>
                <a:gd name="connsiteY2" fmla="*/ 9525 h 19050"/>
                <a:gd name="connsiteX3" fmla="*/ 57150 w 66675"/>
                <a:gd name="connsiteY3" fmla="*/ 0 h 19050"/>
                <a:gd name="connsiteX4" fmla="*/ 9525 w 66675"/>
                <a:gd name="connsiteY4" fmla="*/ 0 h 19050"/>
                <a:gd name="connsiteX5" fmla="*/ 0 w 66675"/>
                <a:gd name="connsiteY5" fmla="*/ 9525 h 19050"/>
                <a:gd name="connsiteX6" fmla="*/ 9525 w 6667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19050">
                  <a:moveTo>
                    <a:pt x="9525" y="19050"/>
                  </a:move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D08E48F-29F3-C633-9310-F69B16F6D794}"/>
                </a:ext>
              </a:extLst>
            </p:cNvPr>
            <p:cNvSpPr/>
            <p:nvPr/>
          </p:nvSpPr>
          <p:spPr>
            <a:xfrm>
              <a:off x="4338984" y="3652836"/>
              <a:ext cx="266699" cy="152400"/>
            </a:xfrm>
            <a:custGeom>
              <a:avLst/>
              <a:gdLst>
                <a:gd name="connsiteX0" fmla="*/ 257175 w 266699"/>
                <a:gd name="connsiteY0" fmla="*/ 0 h 152400"/>
                <a:gd name="connsiteX1" fmla="*/ 209550 w 266699"/>
                <a:gd name="connsiteY1" fmla="*/ 0 h 152400"/>
                <a:gd name="connsiteX2" fmla="*/ 200025 w 266699"/>
                <a:gd name="connsiteY2" fmla="*/ 9525 h 152400"/>
                <a:gd name="connsiteX3" fmla="*/ 209550 w 266699"/>
                <a:gd name="connsiteY3" fmla="*/ 19050 h 152400"/>
                <a:gd name="connsiteX4" fmla="*/ 234315 w 266699"/>
                <a:gd name="connsiteY4" fmla="*/ 19050 h 152400"/>
                <a:gd name="connsiteX5" fmla="*/ 133350 w 266699"/>
                <a:gd name="connsiteY5" fmla="*/ 120015 h 152400"/>
                <a:gd name="connsiteX6" fmla="*/ 82868 w 266699"/>
                <a:gd name="connsiteY6" fmla="*/ 69532 h 152400"/>
                <a:gd name="connsiteX7" fmla="*/ 69533 w 266699"/>
                <a:gd name="connsiteY7" fmla="*/ 69532 h 152400"/>
                <a:gd name="connsiteX8" fmla="*/ 2858 w 266699"/>
                <a:gd name="connsiteY8" fmla="*/ 136208 h 152400"/>
                <a:gd name="connsiteX9" fmla="*/ 2858 w 266699"/>
                <a:gd name="connsiteY9" fmla="*/ 149543 h 152400"/>
                <a:gd name="connsiteX10" fmla="*/ 9525 w 266699"/>
                <a:gd name="connsiteY10" fmla="*/ 152400 h 152400"/>
                <a:gd name="connsiteX11" fmla="*/ 16192 w 266699"/>
                <a:gd name="connsiteY11" fmla="*/ 149543 h 152400"/>
                <a:gd name="connsiteX12" fmla="*/ 76200 w 266699"/>
                <a:gd name="connsiteY12" fmla="*/ 89535 h 152400"/>
                <a:gd name="connsiteX13" fmla="*/ 126682 w 266699"/>
                <a:gd name="connsiteY13" fmla="*/ 140018 h 152400"/>
                <a:gd name="connsiteX14" fmla="*/ 140018 w 266699"/>
                <a:gd name="connsiteY14" fmla="*/ 140018 h 152400"/>
                <a:gd name="connsiteX15" fmla="*/ 247650 w 266699"/>
                <a:gd name="connsiteY15" fmla="*/ 32385 h 152400"/>
                <a:gd name="connsiteX16" fmla="*/ 247650 w 266699"/>
                <a:gd name="connsiteY16" fmla="*/ 57150 h 152400"/>
                <a:gd name="connsiteX17" fmla="*/ 257175 w 266699"/>
                <a:gd name="connsiteY17" fmla="*/ 66675 h 152400"/>
                <a:gd name="connsiteX18" fmla="*/ 266700 w 266699"/>
                <a:gd name="connsiteY18" fmla="*/ 57150 h 152400"/>
                <a:gd name="connsiteX19" fmla="*/ 266700 w 266699"/>
                <a:gd name="connsiteY19" fmla="*/ 9525 h 152400"/>
                <a:gd name="connsiteX20" fmla="*/ 257175 w 266699"/>
                <a:gd name="connsiteY2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699" h="152400">
                  <a:moveTo>
                    <a:pt x="257175" y="0"/>
                  </a:moveTo>
                  <a:lnTo>
                    <a:pt x="209550" y="0"/>
                  </a:lnTo>
                  <a:cubicBezTo>
                    <a:pt x="203835" y="0"/>
                    <a:pt x="200025" y="3810"/>
                    <a:pt x="200025" y="9525"/>
                  </a:cubicBezTo>
                  <a:cubicBezTo>
                    <a:pt x="200025" y="15240"/>
                    <a:pt x="203835" y="19050"/>
                    <a:pt x="209550" y="19050"/>
                  </a:cubicBezTo>
                  <a:lnTo>
                    <a:pt x="234315" y="19050"/>
                  </a:lnTo>
                  <a:lnTo>
                    <a:pt x="133350" y="120015"/>
                  </a:lnTo>
                  <a:lnTo>
                    <a:pt x="82868" y="69532"/>
                  </a:lnTo>
                  <a:cubicBezTo>
                    <a:pt x="79058" y="65723"/>
                    <a:pt x="73343" y="65723"/>
                    <a:pt x="69533" y="69532"/>
                  </a:cubicBezTo>
                  <a:lnTo>
                    <a:pt x="2858" y="136208"/>
                  </a:lnTo>
                  <a:cubicBezTo>
                    <a:pt x="-953" y="140018"/>
                    <a:pt x="-953" y="145733"/>
                    <a:pt x="2858" y="149543"/>
                  </a:cubicBezTo>
                  <a:cubicBezTo>
                    <a:pt x="4762" y="151448"/>
                    <a:pt x="6667" y="152400"/>
                    <a:pt x="9525" y="152400"/>
                  </a:cubicBezTo>
                  <a:cubicBezTo>
                    <a:pt x="12383" y="152400"/>
                    <a:pt x="14287" y="151448"/>
                    <a:pt x="16192" y="149543"/>
                  </a:cubicBezTo>
                  <a:lnTo>
                    <a:pt x="76200" y="89535"/>
                  </a:lnTo>
                  <a:lnTo>
                    <a:pt x="126682" y="140018"/>
                  </a:lnTo>
                  <a:cubicBezTo>
                    <a:pt x="130493" y="143827"/>
                    <a:pt x="136207" y="143827"/>
                    <a:pt x="140018" y="140018"/>
                  </a:cubicBezTo>
                  <a:lnTo>
                    <a:pt x="247650" y="32385"/>
                  </a:lnTo>
                  <a:lnTo>
                    <a:pt x="247650" y="57150"/>
                  </a:lnTo>
                  <a:cubicBezTo>
                    <a:pt x="247650" y="62865"/>
                    <a:pt x="251460" y="66675"/>
                    <a:pt x="257175" y="66675"/>
                  </a:cubicBezTo>
                  <a:cubicBezTo>
                    <a:pt x="262890" y="66675"/>
                    <a:pt x="266700" y="62865"/>
                    <a:pt x="266700" y="57150"/>
                  </a:cubicBezTo>
                  <a:lnTo>
                    <a:pt x="266700" y="9525"/>
                  </a:lnTo>
                  <a:cubicBezTo>
                    <a:pt x="266700" y="3810"/>
                    <a:pt x="262890" y="0"/>
                    <a:pt x="25717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E0E0476-6878-7360-6C0C-B020617DF1E6}"/>
                </a:ext>
              </a:extLst>
            </p:cNvPr>
            <p:cNvSpPr/>
            <p:nvPr/>
          </p:nvSpPr>
          <p:spPr>
            <a:xfrm>
              <a:off x="4358034" y="3776661"/>
              <a:ext cx="57150" cy="123825"/>
            </a:xfrm>
            <a:custGeom>
              <a:avLst/>
              <a:gdLst>
                <a:gd name="connsiteX0" fmla="*/ 47625 w 57150"/>
                <a:gd name="connsiteY0" fmla="*/ 0 h 123825"/>
                <a:gd name="connsiteX1" fmla="*/ 38100 w 57150"/>
                <a:gd name="connsiteY1" fmla="*/ 9525 h 123825"/>
                <a:gd name="connsiteX2" fmla="*/ 38100 w 57150"/>
                <a:gd name="connsiteY2" fmla="*/ 104775 h 123825"/>
                <a:gd name="connsiteX3" fmla="*/ 19050 w 57150"/>
                <a:gd name="connsiteY3" fmla="*/ 104775 h 123825"/>
                <a:gd name="connsiteX4" fmla="*/ 19050 w 57150"/>
                <a:gd name="connsiteY4" fmla="*/ 47625 h 123825"/>
                <a:gd name="connsiteX5" fmla="*/ 9525 w 57150"/>
                <a:gd name="connsiteY5" fmla="*/ 38100 h 123825"/>
                <a:gd name="connsiteX6" fmla="*/ 0 w 57150"/>
                <a:gd name="connsiteY6" fmla="*/ 47625 h 123825"/>
                <a:gd name="connsiteX7" fmla="*/ 0 w 57150"/>
                <a:gd name="connsiteY7" fmla="*/ 114300 h 123825"/>
                <a:gd name="connsiteX8" fmla="*/ 9525 w 57150"/>
                <a:gd name="connsiteY8" fmla="*/ 123825 h 123825"/>
                <a:gd name="connsiteX9" fmla="*/ 47625 w 57150"/>
                <a:gd name="connsiteY9" fmla="*/ 123825 h 123825"/>
                <a:gd name="connsiteX10" fmla="*/ 57150 w 57150"/>
                <a:gd name="connsiteY10" fmla="*/ 114300 h 123825"/>
                <a:gd name="connsiteX11" fmla="*/ 57150 w 57150"/>
                <a:gd name="connsiteY11" fmla="*/ 9525 h 123825"/>
                <a:gd name="connsiteX12" fmla="*/ 47625 w 57150"/>
                <a:gd name="connsiteY1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238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04775"/>
                  </a:lnTo>
                  <a:lnTo>
                    <a:pt x="19050" y="1047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14300"/>
                  </a:lnTo>
                  <a:cubicBezTo>
                    <a:pt x="0" y="120015"/>
                    <a:pt x="3810" y="123825"/>
                    <a:pt x="9525" y="123825"/>
                  </a:cubicBezTo>
                  <a:lnTo>
                    <a:pt x="47625" y="123825"/>
                  </a:lnTo>
                  <a:cubicBezTo>
                    <a:pt x="53340" y="123825"/>
                    <a:pt x="57150" y="120015"/>
                    <a:pt x="57150" y="1143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9E3520E-F7EF-5C65-AAA0-F6CE9F6DF147}"/>
                </a:ext>
              </a:extLst>
            </p:cNvPr>
            <p:cNvSpPr/>
            <p:nvPr/>
          </p:nvSpPr>
          <p:spPr>
            <a:xfrm>
              <a:off x="4434234" y="3795711"/>
              <a:ext cx="57150" cy="104775"/>
            </a:xfrm>
            <a:custGeom>
              <a:avLst/>
              <a:gdLst>
                <a:gd name="connsiteX0" fmla="*/ 47625 w 57150"/>
                <a:gd name="connsiteY0" fmla="*/ 19050 h 104775"/>
                <a:gd name="connsiteX1" fmla="*/ 38100 w 57150"/>
                <a:gd name="connsiteY1" fmla="*/ 28575 h 104775"/>
                <a:gd name="connsiteX2" fmla="*/ 38100 w 57150"/>
                <a:gd name="connsiteY2" fmla="*/ 85725 h 104775"/>
                <a:gd name="connsiteX3" fmla="*/ 19050 w 57150"/>
                <a:gd name="connsiteY3" fmla="*/ 85725 h 104775"/>
                <a:gd name="connsiteX4" fmla="*/ 19050 w 57150"/>
                <a:gd name="connsiteY4" fmla="*/ 9525 h 104775"/>
                <a:gd name="connsiteX5" fmla="*/ 9525 w 57150"/>
                <a:gd name="connsiteY5" fmla="*/ 0 h 104775"/>
                <a:gd name="connsiteX6" fmla="*/ 0 w 57150"/>
                <a:gd name="connsiteY6" fmla="*/ 9525 h 104775"/>
                <a:gd name="connsiteX7" fmla="*/ 0 w 57150"/>
                <a:gd name="connsiteY7" fmla="*/ 95250 h 104775"/>
                <a:gd name="connsiteX8" fmla="*/ 9525 w 57150"/>
                <a:gd name="connsiteY8" fmla="*/ 104775 h 104775"/>
                <a:gd name="connsiteX9" fmla="*/ 47625 w 57150"/>
                <a:gd name="connsiteY9" fmla="*/ 104775 h 104775"/>
                <a:gd name="connsiteX10" fmla="*/ 57150 w 57150"/>
                <a:gd name="connsiteY10" fmla="*/ 95250 h 104775"/>
                <a:gd name="connsiteX11" fmla="*/ 57150 w 57150"/>
                <a:gd name="connsiteY11" fmla="*/ 28575 h 104775"/>
                <a:gd name="connsiteX12" fmla="*/ 47625 w 57150"/>
                <a:gd name="connsiteY12" fmla="*/ 190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04775">
                  <a:moveTo>
                    <a:pt x="47625" y="19050"/>
                  </a:moveTo>
                  <a:cubicBezTo>
                    <a:pt x="41910" y="19050"/>
                    <a:pt x="38100" y="22860"/>
                    <a:pt x="38100" y="28575"/>
                  </a:cubicBezTo>
                  <a:lnTo>
                    <a:pt x="38100" y="85725"/>
                  </a:lnTo>
                  <a:lnTo>
                    <a:pt x="19050" y="85725"/>
                  </a:ln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lnTo>
                    <a:pt x="0" y="95250"/>
                  </a:lnTo>
                  <a:cubicBezTo>
                    <a:pt x="0" y="100965"/>
                    <a:pt x="3810" y="104775"/>
                    <a:pt x="9525" y="104775"/>
                  </a:cubicBezTo>
                  <a:lnTo>
                    <a:pt x="47625" y="104775"/>
                  </a:lnTo>
                  <a:cubicBezTo>
                    <a:pt x="53340" y="104775"/>
                    <a:pt x="57150" y="100965"/>
                    <a:pt x="57150" y="95250"/>
                  </a:cubicBezTo>
                  <a:lnTo>
                    <a:pt x="57150" y="28575"/>
                  </a:lnTo>
                  <a:cubicBezTo>
                    <a:pt x="57150" y="22860"/>
                    <a:pt x="53340" y="19050"/>
                    <a:pt x="476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F7CFE72-91E3-49C0-F9F4-B93F49D1C4E0}"/>
                </a:ext>
              </a:extLst>
            </p:cNvPr>
            <p:cNvSpPr/>
            <p:nvPr/>
          </p:nvSpPr>
          <p:spPr>
            <a:xfrm>
              <a:off x="4510434" y="3738561"/>
              <a:ext cx="57150" cy="161925"/>
            </a:xfrm>
            <a:custGeom>
              <a:avLst/>
              <a:gdLst>
                <a:gd name="connsiteX0" fmla="*/ 47625 w 57150"/>
                <a:gd name="connsiteY0" fmla="*/ 0 h 161925"/>
                <a:gd name="connsiteX1" fmla="*/ 38100 w 57150"/>
                <a:gd name="connsiteY1" fmla="*/ 9525 h 161925"/>
                <a:gd name="connsiteX2" fmla="*/ 38100 w 57150"/>
                <a:gd name="connsiteY2" fmla="*/ 142875 h 161925"/>
                <a:gd name="connsiteX3" fmla="*/ 19050 w 57150"/>
                <a:gd name="connsiteY3" fmla="*/ 142875 h 161925"/>
                <a:gd name="connsiteX4" fmla="*/ 19050 w 57150"/>
                <a:gd name="connsiteY4" fmla="*/ 47625 h 161925"/>
                <a:gd name="connsiteX5" fmla="*/ 9525 w 57150"/>
                <a:gd name="connsiteY5" fmla="*/ 38100 h 161925"/>
                <a:gd name="connsiteX6" fmla="*/ 0 w 57150"/>
                <a:gd name="connsiteY6" fmla="*/ 47625 h 161925"/>
                <a:gd name="connsiteX7" fmla="*/ 0 w 57150"/>
                <a:gd name="connsiteY7" fmla="*/ 152400 h 161925"/>
                <a:gd name="connsiteX8" fmla="*/ 9525 w 57150"/>
                <a:gd name="connsiteY8" fmla="*/ 161925 h 161925"/>
                <a:gd name="connsiteX9" fmla="*/ 47625 w 57150"/>
                <a:gd name="connsiteY9" fmla="*/ 161925 h 161925"/>
                <a:gd name="connsiteX10" fmla="*/ 57150 w 57150"/>
                <a:gd name="connsiteY10" fmla="*/ 152400 h 161925"/>
                <a:gd name="connsiteX11" fmla="*/ 57150 w 57150"/>
                <a:gd name="connsiteY11" fmla="*/ 9525 h 161925"/>
                <a:gd name="connsiteX12" fmla="*/ 47625 w 57150"/>
                <a:gd name="connsiteY12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619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42875"/>
                  </a:lnTo>
                  <a:lnTo>
                    <a:pt x="19050" y="1428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52400"/>
                  </a:lnTo>
                  <a:cubicBezTo>
                    <a:pt x="0" y="158115"/>
                    <a:pt x="3810" y="161925"/>
                    <a:pt x="9525" y="161925"/>
                  </a:cubicBezTo>
                  <a:lnTo>
                    <a:pt x="47625" y="161925"/>
                  </a:lnTo>
                  <a:cubicBezTo>
                    <a:pt x="53340" y="161925"/>
                    <a:pt x="57150" y="158115"/>
                    <a:pt x="57150" y="1524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6" name="Graphic 24">
            <a:extLst>
              <a:ext uri="{FF2B5EF4-FFF2-40B4-BE49-F238E27FC236}">
                <a16:creationId xmlns:a16="http://schemas.microsoft.com/office/drawing/2014/main" id="{AFD08DEF-0C8A-356E-4A27-5309D1D2A5AA}"/>
              </a:ext>
            </a:extLst>
          </p:cNvPr>
          <p:cNvGrpSpPr/>
          <p:nvPr/>
        </p:nvGrpSpPr>
        <p:grpSpPr>
          <a:xfrm>
            <a:off x="1702757" y="3691430"/>
            <a:ext cx="549981" cy="551497"/>
            <a:chOff x="1702757" y="3457575"/>
            <a:chExt cx="549981" cy="551497"/>
          </a:xfrm>
          <a:solidFill>
            <a:srgbClr val="5D8DF0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A2F8CC-99FC-60ED-9636-988D6FB1D715}"/>
                </a:ext>
              </a:extLst>
            </p:cNvPr>
            <p:cNvSpPr/>
            <p:nvPr/>
          </p:nvSpPr>
          <p:spPr>
            <a:xfrm>
              <a:off x="1702757" y="3457575"/>
              <a:ext cx="549981" cy="551497"/>
            </a:xfrm>
            <a:custGeom>
              <a:avLst/>
              <a:gdLst>
                <a:gd name="connsiteX0" fmla="*/ 523875 w 549981"/>
                <a:gd name="connsiteY0" fmla="*/ 209550 h 551497"/>
                <a:gd name="connsiteX1" fmla="*/ 495300 w 549981"/>
                <a:gd name="connsiteY1" fmla="*/ 209550 h 551497"/>
                <a:gd name="connsiteX2" fmla="*/ 488633 w 549981"/>
                <a:gd name="connsiteY2" fmla="*/ 189548 h 551497"/>
                <a:gd name="connsiteX3" fmla="*/ 488633 w 549981"/>
                <a:gd name="connsiteY3" fmla="*/ 188595 h 551497"/>
                <a:gd name="connsiteX4" fmla="*/ 482918 w 549981"/>
                <a:gd name="connsiteY4" fmla="*/ 177165 h 551497"/>
                <a:gd name="connsiteX5" fmla="*/ 481965 w 549981"/>
                <a:gd name="connsiteY5" fmla="*/ 175260 h 551497"/>
                <a:gd name="connsiteX6" fmla="*/ 479108 w 549981"/>
                <a:gd name="connsiteY6" fmla="*/ 168593 h 551497"/>
                <a:gd name="connsiteX7" fmla="*/ 497205 w 549981"/>
                <a:gd name="connsiteY7" fmla="*/ 150495 h 551497"/>
                <a:gd name="connsiteX8" fmla="*/ 497205 w 549981"/>
                <a:gd name="connsiteY8" fmla="*/ 105728 h 551497"/>
                <a:gd name="connsiteX9" fmla="*/ 447675 w 549981"/>
                <a:gd name="connsiteY9" fmla="*/ 56197 h 551497"/>
                <a:gd name="connsiteX10" fmla="*/ 402908 w 549981"/>
                <a:gd name="connsiteY10" fmla="*/ 56197 h 551497"/>
                <a:gd name="connsiteX11" fmla="*/ 384810 w 549981"/>
                <a:gd name="connsiteY11" fmla="*/ 74295 h 551497"/>
                <a:gd name="connsiteX12" fmla="*/ 378143 w 549981"/>
                <a:gd name="connsiteY12" fmla="*/ 71438 h 551497"/>
                <a:gd name="connsiteX13" fmla="*/ 376238 w 549981"/>
                <a:gd name="connsiteY13" fmla="*/ 70485 h 551497"/>
                <a:gd name="connsiteX14" fmla="*/ 364808 w 549981"/>
                <a:gd name="connsiteY14" fmla="*/ 65723 h 551497"/>
                <a:gd name="connsiteX15" fmla="*/ 363855 w 549981"/>
                <a:gd name="connsiteY15" fmla="*/ 64770 h 551497"/>
                <a:gd name="connsiteX16" fmla="*/ 342900 w 549981"/>
                <a:gd name="connsiteY16" fmla="*/ 57150 h 551497"/>
                <a:gd name="connsiteX17" fmla="*/ 342900 w 549981"/>
                <a:gd name="connsiteY17" fmla="*/ 30480 h 551497"/>
                <a:gd name="connsiteX18" fmla="*/ 312420 w 549981"/>
                <a:gd name="connsiteY18" fmla="*/ 0 h 551497"/>
                <a:gd name="connsiteX19" fmla="*/ 240983 w 549981"/>
                <a:gd name="connsiteY19" fmla="*/ 0 h 551497"/>
                <a:gd name="connsiteX20" fmla="*/ 209550 w 549981"/>
                <a:gd name="connsiteY20" fmla="*/ 30480 h 551497"/>
                <a:gd name="connsiteX21" fmla="*/ 209550 w 549981"/>
                <a:gd name="connsiteY21" fmla="*/ 57150 h 551497"/>
                <a:gd name="connsiteX22" fmla="*/ 189548 w 549981"/>
                <a:gd name="connsiteY22" fmla="*/ 63818 h 551497"/>
                <a:gd name="connsiteX23" fmla="*/ 188595 w 549981"/>
                <a:gd name="connsiteY23" fmla="*/ 63818 h 551497"/>
                <a:gd name="connsiteX24" fmla="*/ 177165 w 549981"/>
                <a:gd name="connsiteY24" fmla="*/ 69533 h 551497"/>
                <a:gd name="connsiteX25" fmla="*/ 175260 w 549981"/>
                <a:gd name="connsiteY25" fmla="*/ 70485 h 551497"/>
                <a:gd name="connsiteX26" fmla="*/ 168593 w 549981"/>
                <a:gd name="connsiteY26" fmla="*/ 73343 h 551497"/>
                <a:gd name="connsiteX27" fmla="*/ 150495 w 549981"/>
                <a:gd name="connsiteY27" fmla="*/ 55245 h 551497"/>
                <a:gd name="connsiteX28" fmla="*/ 105728 w 549981"/>
                <a:gd name="connsiteY28" fmla="*/ 55245 h 551497"/>
                <a:gd name="connsiteX29" fmla="*/ 56197 w 549981"/>
                <a:gd name="connsiteY29" fmla="*/ 104775 h 551497"/>
                <a:gd name="connsiteX30" fmla="*/ 56197 w 549981"/>
                <a:gd name="connsiteY30" fmla="*/ 149543 h 551497"/>
                <a:gd name="connsiteX31" fmla="*/ 74295 w 549981"/>
                <a:gd name="connsiteY31" fmla="*/ 167640 h 551497"/>
                <a:gd name="connsiteX32" fmla="*/ 71438 w 549981"/>
                <a:gd name="connsiteY32" fmla="*/ 174308 h 551497"/>
                <a:gd name="connsiteX33" fmla="*/ 70485 w 549981"/>
                <a:gd name="connsiteY33" fmla="*/ 176213 h 551497"/>
                <a:gd name="connsiteX34" fmla="*/ 65723 w 549981"/>
                <a:gd name="connsiteY34" fmla="*/ 187643 h 551497"/>
                <a:gd name="connsiteX35" fmla="*/ 64770 w 549981"/>
                <a:gd name="connsiteY35" fmla="*/ 188595 h 551497"/>
                <a:gd name="connsiteX36" fmla="*/ 57150 w 549981"/>
                <a:gd name="connsiteY36" fmla="*/ 209550 h 551497"/>
                <a:gd name="connsiteX37" fmla="*/ 28575 w 549981"/>
                <a:gd name="connsiteY37" fmla="*/ 209550 h 551497"/>
                <a:gd name="connsiteX38" fmla="*/ 0 w 549981"/>
                <a:gd name="connsiteY38" fmla="*/ 238125 h 551497"/>
                <a:gd name="connsiteX39" fmla="*/ 0 w 549981"/>
                <a:gd name="connsiteY39" fmla="*/ 314325 h 551497"/>
                <a:gd name="connsiteX40" fmla="*/ 28575 w 549981"/>
                <a:gd name="connsiteY40" fmla="*/ 342900 h 551497"/>
                <a:gd name="connsiteX41" fmla="*/ 57150 w 549981"/>
                <a:gd name="connsiteY41" fmla="*/ 342900 h 551497"/>
                <a:gd name="connsiteX42" fmla="*/ 63818 w 549981"/>
                <a:gd name="connsiteY42" fmla="*/ 362903 h 551497"/>
                <a:gd name="connsiteX43" fmla="*/ 63818 w 549981"/>
                <a:gd name="connsiteY43" fmla="*/ 363855 h 551497"/>
                <a:gd name="connsiteX44" fmla="*/ 69533 w 549981"/>
                <a:gd name="connsiteY44" fmla="*/ 375285 h 551497"/>
                <a:gd name="connsiteX45" fmla="*/ 70485 w 549981"/>
                <a:gd name="connsiteY45" fmla="*/ 377190 h 551497"/>
                <a:gd name="connsiteX46" fmla="*/ 73343 w 549981"/>
                <a:gd name="connsiteY46" fmla="*/ 383858 h 551497"/>
                <a:gd name="connsiteX47" fmla="*/ 55245 w 549981"/>
                <a:gd name="connsiteY47" fmla="*/ 401955 h 551497"/>
                <a:gd name="connsiteX48" fmla="*/ 55245 w 549981"/>
                <a:gd name="connsiteY48" fmla="*/ 446723 h 551497"/>
                <a:gd name="connsiteX49" fmla="*/ 104775 w 549981"/>
                <a:gd name="connsiteY49" fmla="*/ 496253 h 551497"/>
                <a:gd name="connsiteX50" fmla="*/ 149543 w 549981"/>
                <a:gd name="connsiteY50" fmla="*/ 496253 h 551497"/>
                <a:gd name="connsiteX51" fmla="*/ 167640 w 549981"/>
                <a:gd name="connsiteY51" fmla="*/ 478155 h 551497"/>
                <a:gd name="connsiteX52" fmla="*/ 174308 w 549981"/>
                <a:gd name="connsiteY52" fmla="*/ 481013 h 551497"/>
                <a:gd name="connsiteX53" fmla="*/ 176213 w 549981"/>
                <a:gd name="connsiteY53" fmla="*/ 481965 h 551497"/>
                <a:gd name="connsiteX54" fmla="*/ 187643 w 549981"/>
                <a:gd name="connsiteY54" fmla="*/ 486728 h 551497"/>
                <a:gd name="connsiteX55" fmla="*/ 188595 w 549981"/>
                <a:gd name="connsiteY55" fmla="*/ 487680 h 551497"/>
                <a:gd name="connsiteX56" fmla="*/ 208598 w 549981"/>
                <a:gd name="connsiteY56" fmla="*/ 494348 h 551497"/>
                <a:gd name="connsiteX57" fmla="*/ 208598 w 549981"/>
                <a:gd name="connsiteY57" fmla="*/ 521018 h 551497"/>
                <a:gd name="connsiteX58" fmla="*/ 239078 w 549981"/>
                <a:gd name="connsiteY58" fmla="*/ 551498 h 551497"/>
                <a:gd name="connsiteX59" fmla="*/ 310515 w 549981"/>
                <a:gd name="connsiteY59" fmla="*/ 551498 h 551497"/>
                <a:gd name="connsiteX60" fmla="*/ 340995 w 549981"/>
                <a:gd name="connsiteY60" fmla="*/ 521018 h 551497"/>
                <a:gd name="connsiteX61" fmla="*/ 340995 w 549981"/>
                <a:gd name="connsiteY61" fmla="*/ 495300 h 551497"/>
                <a:gd name="connsiteX62" fmla="*/ 360998 w 549981"/>
                <a:gd name="connsiteY62" fmla="*/ 488633 h 551497"/>
                <a:gd name="connsiteX63" fmla="*/ 361950 w 549981"/>
                <a:gd name="connsiteY63" fmla="*/ 488633 h 551497"/>
                <a:gd name="connsiteX64" fmla="*/ 373380 w 549981"/>
                <a:gd name="connsiteY64" fmla="*/ 482918 h 551497"/>
                <a:gd name="connsiteX65" fmla="*/ 375285 w 549981"/>
                <a:gd name="connsiteY65" fmla="*/ 481965 h 551497"/>
                <a:gd name="connsiteX66" fmla="*/ 381953 w 549981"/>
                <a:gd name="connsiteY66" fmla="*/ 479108 h 551497"/>
                <a:gd name="connsiteX67" fmla="*/ 400050 w 549981"/>
                <a:gd name="connsiteY67" fmla="*/ 497205 h 551497"/>
                <a:gd name="connsiteX68" fmla="*/ 444818 w 549981"/>
                <a:gd name="connsiteY68" fmla="*/ 497205 h 551497"/>
                <a:gd name="connsiteX69" fmla="*/ 494348 w 549981"/>
                <a:gd name="connsiteY69" fmla="*/ 447675 h 551497"/>
                <a:gd name="connsiteX70" fmla="*/ 494348 w 549981"/>
                <a:gd name="connsiteY70" fmla="*/ 402908 h 551497"/>
                <a:gd name="connsiteX71" fmla="*/ 476250 w 549981"/>
                <a:gd name="connsiteY71" fmla="*/ 384810 h 551497"/>
                <a:gd name="connsiteX72" fmla="*/ 479108 w 549981"/>
                <a:gd name="connsiteY72" fmla="*/ 378143 h 551497"/>
                <a:gd name="connsiteX73" fmla="*/ 480060 w 549981"/>
                <a:gd name="connsiteY73" fmla="*/ 376238 h 551497"/>
                <a:gd name="connsiteX74" fmla="*/ 484823 w 549981"/>
                <a:gd name="connsiteY74" fmla="*/ 364808 h 551497"/>
                <a:gd name="connsiteX75" fmla="*/ 485775 w 549981"/>
                <a:gd name="connsiteY75" fmla="*/ 363855 h 551497"/>
                <a:gd name="connsiteX76" fmla="*/ 492443 w 549981"/>
                <a:gd name="connsiteY76" fmla="*/ 343853 h 551497"/>
                <a:gd name="connsiteX77" fmla="*/ 521018 w 549981"/>
                <a:gd name="connsiteY77" fmla="*/ 343853 h 551497"/>
                <a:gd name="connsiteX78" fmla="*/ 549593 w 549981"/>
                <a:gd name="connsiteY78" fmla="*/ 315278 h 551497"/>
                <a:gd name="connsiteX79" fmla="*/ 549593 w 549981"/>
                <a:gd name="connsiteY79" fmla="*/ 238125 h 551497"/>
                <a:gd name="connsiteX80" fmla="*/ 523875 w 549981"/>
                <a:gd name="connsiteY80" fmla="*/ 209550 h 551497"/>
                <a:gd name="connsiteX81" fmla="*/ 533400 w 549981"/>
                <a:gd name="connsiteY81" fmla="*/ 314325 h 551497"/>
                <a:gd name="connsiteX82" fmla="*/ 523875 w 549981"/>
                <a:gd name="connsiteY82" fmla="*/ 323850 h 551497"/>
                <a:gd name="connsiteX83" fmla="*/ 487680 w 549981"/>
                <a:gd name="connsiteY83" fmla="*/ 323850 h 551497"/>
                <a:gd name="connsiteX84" fmla="*/ 478155 w 549981"/>
                <a:gd name="connsiteY84" fmla="*/ 330518 h 551497"/>
                <a:gd name="connsiteX85" fmla="*/ 469583 w 549981"/>
                <a:gd name="connsiteY85" fmla="*/ 355283 h 551497"/>
                <a:gd name="connsiteX86" fmla="*/ 469583 w 549981"/>
                <a:gd name="connsiteY86" fmla="*/ 356235 h 551497"/>
                <a:gd name="connsiteX87" fmla="*/ 464820 w 549981"/>
                <a:gd name="connsiteY87" fmla="*/ 366713 h 551497"/>
                <a:gd name="connsiteX88" fmla="*/ 463868 w 549981"/>
                <a:gd name="connsiteY88" fmla="*/ 368618 h 551497"/>
                <a:gd name="connsiteX89" fmla="*/ 457200 w 549981"/>
                <a:gd name="connsiteY89" fmla="*/ 380048 h 551497"/>
                <a:gd name="connsiteX90" fmla="*/ 459105 w 549981"/>
                <a:gd name="connsiteY90" fmla="*/ 391478 h 551497"/>
                <a:gd name="connsiteX91" fmla="*/ 482918 w 549981"/>
                <a:gd name="connsiteY91" fmla="*/ 415290 h 551497"/>
                <a:gd name="connsiteX92" fmla="*/ 482918 w 549981"/>
                <a:gd name="connsiteY92" fmla="*/ 433388 h 551497"/>
                <a:gd name="connsiteX93" fmla="*/ 433388 w 549981"/>
                <a:gd name="connsiteY93" fmla="*/ 482918 h 551497"/>
                <a:gd name="connsiteX94" fmla="*/ 415290 w 549981"/>
                <a:gd name="connsiteY94" fmla="*/ 482918 h 551497"/>
                <a:gd name="connsiteX95" fmla="*/ 391478 w 549981"/>
                <a:gd name="connsiteY95" fmla="*/ 459105 h 551497"/>
                <a:gd name="connsiteX96" fmla="*/ 380048 w 549981"/>
                <a:gd name="connsiteY96" fmla="*/ 457200 h 551497"/>
                <a:gd name="connsiteX97" fmla="*/ 367665 w 549981"/>
                <a:gd name="connsiteY97" fmla="*/ 463868 h 551497"/>
                <a:gd name="connsiteX98" fmla="*/ 366713 w 549981"/>
                <a:gd name="connsiteY98" fmla="*/ 464820 h 551497"/>
                <a:gd name="connsiteX99" fmla="*/ 356235 w 549981"/>
                <a:gd name="connsiteY99" fmla="*/ 469583 h 551497"/>
                <a:gd name="connsiteX100" fmla="*/ 355283 w 549981"/>
                <a:gd name="connsiteY100" fmla="*/ 469583 h 551497"/>
                <a:gd name="connsiteX101" fmla="*/ 330518 w 549981"/>
                <a:gd name="connsiteY101" fmla="*/ 478155 h 551497"/>
                <a:gd name="connsiteX102" fmla="*/ 323850 w 549981"/>
                <a:gd name="connsiteY102" fmla="*/ 487680 h 551497"/>
                <a:gd name="connsiteX103" fmla="*/ 323850 w 549981"/>
                <a:gd name="connsiteY103" fmla="*/ 521970 h 551497"/>
                <a:gd name="connsiteX104" fmla="*/ 312420 w 549981"/>
                <a:gd name="connsiteY104" fmla="*/ 533400 h 551497"/>
                <a:gd name="connsiteX105" fmla="*/ 240983 w 549981"/>
                <a:gd name="connsiteY105" fmla="*/ 533400 h 551497"/>
                <a:gd name="connsiteX106" fmla="*/ 229553 w 549981"/>
                <a:gd name="connsiteY106" fmla="*/ 521970 h 551497"/>
                <a:gd name="connsiteX107" fmla="*/ 229553 w 549981"/>
                <a:gd name="connsiteY107" fmla="*/ 487680 h 551497"/>
                <a:gd name="connsiteX108" fmla="*/ 222885 w 549981"/>
                <a:gd name="connsiteY108" fmla="*/ 478155 h 551497"/>
                <a:gd name="connsiteX109" fmla="*/ 198120 w 549981"/>
                <a:gd name="connsiteY109" fmla="*/ 469583 h 551497"/>
                <a:gd name="connsiteX110" fmla="*/ 197168 w 549981"/>
                <a:gd name="connsiteY110" fmla="*/ 469583 h 551497"/>
                <a:gd name="connsiteX111" fmla="*/ 186690 w 549981"/>
                <a:gd name="connsiteY111" fmla="*/ 464820 h 551497"/>
                <a:gd name="connsiteX112" fmla="*/ 184785 w 549981"/>
                <a:gd name="connsiteY112" fmla="*/ 463868 h 551497"/>
                <a:gd name="connsiteX113" fmla="*/ 173355 w 549981"/>
                <a:gd name="connsiteY113" fmla="*/ 457200 h 551497"/>
                <a:gd name="connsiteX114" fmla="*/ 168593 w 549981"/>
                <a:gd name="connsiteY114" fmla="*/ 456248 h 551497"/>
                <a:gd name="connsiteX115" fmla="*/ 161925 w 549981"/>
                <a:gd name="connsiteY115" fmla="*/ 459105 h 551497"/>
                <a:gd name="connsiteX116" fmla="*/ 138113 w 549981"/>
                <a:gd name="connsiteY116" fmla="*/ 482918 h 551497"/>
                <a:gd name="connsiteX117" fmla="*/ 120015 w 549981"/>
                <a:gd name="connsiteY117" fmla="*/ 482918 h 551497"/>
                <a:gd name="connsiteX118" fmla="*/ 70485 w 549981"/>
                <a:gd name="connsiteY118" fmla="*/ 433388 h 551497"/>
                <a:gd name="connsiteX119" fmla="*/ 70485 w 549981"/>
                <a:gd name="connsiteY119" fmla="*/ 415290 h 551497"/>
                <a:gd name="connsiteX120" fmla="*/ 94298 w 549981"/>
                <a:gd name="connsiteY120" fmla="*/ 391478 h 551497"/>
                <a:gd name="connsiteX121" fmla="*/ 96203 w 549981"/>
                <a:gd name="connsiteY121" fmla="*/ 380048 h 551497"/>
                <a:gd name="connsiteX122" fmla="*/ 89535 w 549981"/>
                <a:gd name="connsiteY122" fmla="*/ 367665 h 551497"/>
                <a:gd name="connsiteX123" fmla="*/ 88583 w 549981"/>
                <a:gd name="connsiteY123" fmla="*/ 366713 h 551497"/>
                <a:gd name="connsiteX124" fmla="*/ 83820 w 549981"/>
                <a:gd name="connsiteY124" fmla="*/ 356235 h 551497"/>
                <a:gd name="connsiteX125" fmla="*/ 83820 w 549981"/>
                <a:gd name="connsiteY125" fmla="*/ 355283 h 551497"/>
                <a:gd name="connsiteX126" fmla="*/ 75248 w 549981"/>
                <a:gd name="connsiteY126" fmla="*/ 330518 h 551497"/>
                <a:gd name="connsiteX127" fmla="*/ 65723 w 549981"/>
                <a:gd name="connsiteY127" fmla="*/ 323850 h 551497"/>
                <a:gd name="connsiteX128" fmla="*/ 28575 w 549981"/>
                <a:gd name="connsiteY128" fmla="*/ 323850 h 551497"/>
                <a:gd name="connsiteX129" fmla="*/ 19050 w 549981"/>
                <a:gd name="connsiteY129" fmla="*/ 314325 h 551497"/>
                <a:gd name="connsiteX130" fmla="*/ 19050 w 549981"/>
                <a:gd name="connsiteY130" fmla="*/ 238125 h 551497"/>
                <a:gd name="connsiteX131" fmla="*/ 28575 w 549981"/>
                <a:gd name="connsiteY131" fmla="*/ 228600 h 551497"/>
                <a:gd name="connsiteX132" fmla="*/ 64770 w 549981"/>
                <a:gd name="connsiteY132" fmla="*/ 228600 h 551497"/>
                <a:gd name="connsiteX133" fmla="*/ 74295 w 549981"/>
                <a:gd name="connsiteY133" fmla="*/ 221933 h 551497"/>
                <a:gd name="connsiteX134" fmla="*/ 82868 w 549981"/>
                <a:gd name="connsiteY134" fmla="*/ 197168 h 551497"/>
                <a:gd name="connsiteX135" fmla="*/ 82868 w 549981"/>
                <a:gd name="connsiteY135" fmla="*/ 196215 h 551497"/>
                <a:gd name="connsiteX136" fmla="*/ 87630 w 549981"/>
                <a:gd name="connsiteY136" fmla="*/ 185738 h 551497"/>
                <a:gd name="connsiteX137" fmla="*/ 88583 w 549981"/>
                <a:gd name="connsiteY137" fmla="*/ 183833 h 551497"/>
                <a:gd name="connsiteX138" fmla="*/ 95250 w 549981"/>
                <a:gd name="connsiteY138" fmla="*/ 172403 h 551497"/>
                <a:gd name="connsiteX139" fmla="*/ 93345 w 549981"/>
                <a:gd name="connsiteY139" fmla="*/ 160973 h 551497"/>
                <a:gd name="connsiteX140" fmla="*/ 69533 w 549981"/>
                <a:gd name="connsiteY140" fmla="*/ 137160 h 551497"/>
                <a:gd name="connsiteX141" fmla="*/ 69533 w 549981"/>
                <a:gd name="connsiteY141" fmla="*/ 119063 h 551497"/>
                <a:gd name="connsiteX142" fmla="*/ 119063 w 549981"/>
                <a:gd name="connsiteY142" fmla="*/ 69533 h 551497"/>
                <a:gd name="connsiteX143" fmla="*/ 137160 w 549981"/>
                <a:gd name="connsiteY143" fmla="*/ 69533 h 551497"/>
                <a:gd name="connsiteX144" fmla="*/ 160973 w 549981"/>
                <a:gd name="connsiteY144" fmla="*/ 93345 h 551497"/>
                <a:gd name="connsiteX145" fmla="*/ 172403 w 549981"/>
                <a:gd name="connsiteY145" fmla="*/ 95250 h 551497"/>
                <a:gd name="connsiteX146" fmla="*/ 184785 w 549981"/>
                <a:gd name="connsiteY146" fmla="*/ 88583 h 551497"/>
                <a:gd name="connsiteX147" fmla="*/ 185738 w 549981"/>
                <a:gd name="connsiteY147" fmla="*/ 87630 h 551497"/>
                <a:gd name="connsiteX148" fmla="*/ 196215 w 549981"/>
                <a:gd name="connsiteY148" fmla="*/ 82868 h 551497"/>
                <a:gd name="connsiteX149" fmla="*/ 197168 w 549981"/>
                <a:gd name="connsiteY149" fmla="*/ 82868 h 551497"/>
                <a:gd name="connsiteX150" fmla="*/ 221933 w 549981"/>
                <a:gd name="connsiteY150" fmla="*/ 74295 h 551497"/>
                <a:gd name="connsiteX151" fmla="*/ 228600 w 549981"/>
                <a:gd name="connsiteY151" fmla="*/ 64770 h 551497"/>
                <a:gd name="connsiteX152" fmla="*/ 228600 w 549981"/>
                <a:gd name="connsiteY152" fmla="*/ 30480 h 551497"/>
                <a:gd name="connsiteX153" fmla="*/ 240030 w 549981"/>
                <a:gd name="connsiteY153" fmla="*/ 19050 h 551497"/>
                <a:gd name="connsiteX154" fmla="*/ 311468 w 549981"/>
                <a:gd name="connsiteY154" fmla="*/ 19050 h 551497"/>
                <a:gd name="connsiteX155" fmla="*/ 323850 w 549981"/>
                <a:gd name="connsiteY155" fmla="*/ 30480 h 551497"/>
                <a:gd name="connsiteX156" fmla="*/ 323850 w 549981"/>
                <a:gd name="connsiteY156" fmla="*/ 64770 h 551497"/>
                <a:gd name="connsiteX157" fmla="*/ 330518 w 549981"/>
                <a:gd name="connsiteY157" fmla="*/ 74295 h 551497"/>
                <a:gd name="connsiteX158" fmla="*/ 355283 w 549981"/>
                <a:gd name="connsiteY158" fmla="*/ 82868 h 551497"/>
                <a:gd name="connsiteX159" fmla="*/ 356235 w 549981"/>
                <a:gd name="connsiteY159" fmla="*/ 82868 h 551497"/>
                <a:gd name="connsiteX160" fmla="*/ 366713 w 549981"/>
                <a:gd name="connsiteY160" fmla="*/ 87630 h 551497"/>
                <a:gd name="connsiteX161" fmla="*/ 368618 w 549981"/>
                <a:gd name="connsiteY161" fmla="*/ 88583 h 551497"/>
                <a:gd name="connsiteX162" fmla="*/ 380048 w 549981"/>
                <a:gd name="connsiteY162" fmla="*/ 95250 h 551497"/>
                <a:gd name="connsiteX163" fmla="*/ 391478 w 549981"/>
                <a:gd name="connsiteY163" fmla="*/ 93345 h 551497"/>
                <a:gd name="connsiteX164" fmla="*/ 415290 w 549981"/>
                <a:gd name="connsiteY164" fmla="*/ 69533 h 551497"/>
                <a:gd name="connsiteX165" fmla="*/ 433388 w 549981"/>
                <a:gd name="connsiteY165" fmla="*/ 69533 h 551497"/>
                <a:gd name="connsiteX166" fmla="*/ 482918 w 549981"/>
                <a:gd name="connsiteY166" fmla="*/ 119063 h 551497"/>
                <a:gd name="connsiteX167" fmla="*/ 482918 w 549981"/>
                <a:gd name="connsiteY167" fmla="*/ 137160 h 551497"/>
                <a:gd name="connsiteX168" fmla="*/ 459105 w 549981"/>
                <a:gd name="connsiteY168" fmla="*/ 160973 h 551497"/>
                <a:gd name="connsiteX169" fmla="*/ 457200 w 549981"/>
                <a:gd name="connsiteY169" fmla="*/ 172403 h 551497"/>
                <a:gd name="connsiteX170" fmla="*/ 463868 w 549981"/>
                <a:gd name="connsiteY170" fmla="*/ 184785 h 551497"/>
                <a:gd name="connsiteX171" fmla="*/ 464820 w 549981"/>
                <a:gd name="connsiteY171" fmla="*/ 185738 h 551497"/>
                <a:gd name="connsiteX172" fmla="*/ 469583 w 549981"/>
                <a:gd name="connsiteY172" fmla="*/ 196215 h 551497"/>
                <a:gd name="connsiteX173" fmla="*/ 469583 w 549981"/>
                <a:gd name="connsiteY173" fmla="*/ 197168 h 551497"/>
                <a:gd name="connsiteX174" fmla="*/ 478155 w 549981"/>
                <a:gd name="connsiteY174" fmla="*/ 221933 h 551497"/>
                <a:gd name="connsiteX175" fmla="*/ 487680 w 549981"/>
                <a:gd name="connsiteY175" fmla="*/ 228600 h 551497"/>
                <a:gd name="connsiteX176" fmla="*/ 523875 w 549981"/>
                <a:gd name="connsiteY176" fmla="*/ 228600 h 551497"/>
                <a:gd name="connsiteX177" fmla="*/ 533400 w 549981"/>
                <a:gd name="connsiteY177" fmla="*/ 238125 h 551497"/>
                <a:gd name="connsiteX178" fmla="*/ 533400 w 549981"/>
                <a:gd name="connsiteY178" fmla="*/ 314325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549981" h="551497">
                  <a:moveTo>
                    <a:pt x="523875" y="209550"/>
                  </a:moveTo>
                  <a:lnTo>
                    <a:pt x="495300" y="209550"/>
                  </a:lnTo>
                  <a:cubicBezTo>
                    <a:pt x="493395" y="202883"/>
                    <a:pt x="490538" y="196215"/>
                    <a:pt x="488633" y="189548"/>
                  </a:cubicBezTo>
                  <a:cubicBezTo>
                    <a:pt x="488633" y="189548"/>
                    <a:pt x="488633" y="188595"/>
                    <a:pt x="488633" y="188595"/>
                  </a:cubicBezTo>
                  <a:cubicBezTo>
                    <a:pt x="486728" y="184785"/>
                    <a:pt x="485775" y="180975"/>
                    <a:pt x="482918" y="177165"/>
                  </a:cubicBezTo>
                  <a:lnTo>
                    <a:pt x="481965" y="175260"/>
                  </a:lnTo>
                  <a:cubicBezTo>
                    <a:pt x="481013" y="173355"/>
                    <a:pt x="480060" y="170498"/>
                    <a:pt x="479108" y="168593"/>
                  </a:cubicBezTo>
                  <a:lnTo>
                    <a:pt x="497205" y="150495"/>
                  </a:lnTo>
                  <a:cubicBezTo>
                    <a:pt x="509588" y="138113"/>
                    <a:pt x="509588" y="118110"/>
                    <a:pt x="497205" y="105728"/>
                  </a:cubicBezTo>
                  <a:lnTo>
                    <a:pt x="447675" y="56197"/>
                  </a:lnTo>
                  <a:cubicBezTo>
                    <a:pt x="435293" y="43815"/>
                    <a:pt x="415290" y="43815"/>
                    <a:pt x="402908" y="56197"/>
                  </a:cubicBezTo>
                  <a:lnTo>
                    <a:pt x="384810" y="74295"/>
                  </a:lnTo>
                  <a:cubicBezTo>
                    <a:pt x="382905" y="73343"/>
                    <a:pt x="381000" y="72390"/>
                    <a:pt x="378143" y="71438"/>
                  </a:cubicBezTo>
                  <a:lnTo>
                    <a:pt x="376238" y="70485"/>
                  </a:lnTo>
                  <a:cubicBezTo>
                    <a:pt x="372428" y="68580"/>
                    <a:pt x="368618" y="66675"/>
                    <a:pt x="364808" y="65723"/>
                  </a:cubicBezTo>
                  <a:lnTo>
                    <a:pt x="363855" y="64770"/>
                  </a:lnTo>
                  <a:cubicBezTo>
                    <a:pt x="356235" y="61913"/>
                    <a:pt x="349568" y="60008"/>
                    <a:pt x="342900" y="57150"/>
                  </a:cubicBezTo>
                  <a:lnTo>
                    <a:pt x="342900" y="30480"/>
                  </a:lnTo>
                  <a:cubicBezTo>
                    <a:pt x="342900" y="14288"/>
                    <a:pt x="328613" y="0"/>
                    <a:pt x="312420" y="0"/>
                  </a:cubicBezTo>
                  <a:lnTo>
                    <a:pt x="240983" y="0"/>
                  </a:lnTo>
                  <a:cubicBezTo>
                    <a:pt x="223838" y="0"/>
                    <a:pt x="209550" y="14288"/>
                    <a:pt x="209550" y="30480"/>
                  </a:cubicBezTo>
                  <a:lnTo>
                    <a:pt x="209550" y="57150"/>
                  </a:lnTo>
                  <a:cubicBezTo>
                    <a:pt x="202883" y="59055"/>
                    <a:pt x="196215" y="61913"/>
                    <a:pt x="189548" y="63818"/>
                  </a:cubicBezTo>
                  <a:cubicBezTo>
                    <a:pt x="189548" y="63818"/>
                    <a:pt x="188595" y="63818"/>
                    <a:pt x="188595" y="63818"/>
                  </a:cubicBezTo>
                  <a:cubicBezTo>
                    <a:pt x="184785" y="65723"/>
                    <a:pt x="180975" y="66675"/>
                    <a:pt x="177165" y="69533"/>
                  </a:cubicBezTo>
                  <a:lnTo>
                    <a:pt x="175260" y="70485"/>
                  </a:lnTo>
                  <a:cubicBezTo>
                    <a:pt x="173355" y="71438"/>
                    <a:pt x="170498" y="72390"/>
                    <a:pt x="168593" y="73343"/>
                  </a:cubicBezTo>
                  <a:lnTo>
                    <a:pt x="150495" y="55245"/>
                  </a:lnTo>
                  <a:cubicBezTo>
                    <a:pt x="138113" y="42863"/>
                    <a:pt x="118110" y="42863"/>
                    <a:pt x="105728" y="55245"/>
                  </a:cubicBezTo>
                  <a:lnTo>
                    <a:pt x="56197" y="104775"/>
                  </a:lnTo>
                  <a:cubicBezTo>
                    <a:pt x="43815" y="117158"/>
                    <a:pt x="43815" y="137160"/>
                    <a:pt x="56197" y="149543"/>
                  </a:cubicBezTo>
                  <a:lnTo>
                    <a:pt x="74295" y="167640"/>
                  </a:lnTo>
                  <a:cubicBezTo>
                    <a:pt x="73343" y="169545"/>
                    <a:pt x="72390" y="171450"/>
                    <a:pt x="71438" y="174308"/>
                  </a:cubicBezTo>
                  <a:lnTo>
                    <a:pt x="70485" y="176213"/>
                  </a:lnTo>
                  <a:cubicBezTo>
                    <a:pt x="68580" y="180023"/>
                    <a:pt x="66675" y="183833"/>
                    <a:pt x="65723" y="187643"/>
                  </a:cubicBezTo>
                  <a:lnTo>
                    <a:pt x="64770" y="188595"/>
                  </a:lnTo>
                  <a:cubicBezTo>
                    <a:pt x="61913" y="196215"/>
                    <a:pt x="60008" y="202883"/>
                    <a:pt x="57150" y="209550"/>
                  </a:cubicBezTo>
                  <a:lnTo>
                    <a:pt x="28575" y="209550"/>
                  </a:lnTo>
                  <a:cubicBezTo>
                    <a:pt x="12383" y="209550"/>
                    <a:pt x="0" y="222885"/>
                    <a:pt x="0" y="238125"/>
                  </a:cubicBezTo>
                  <a:lnTo>
                    <a:pt x="0" y="314325"/>
                  </a:lnTo>
                  <a:cubicBezTo>
                    <a:pt x="0" y="330518"/>
                    <a:pt x="13335" y="342900"/>
                    <a:pt x="28575" y="342900"/>
                  </a:cubicBezTo>
                  <a:lnTo>
                    <a:pt x="57150" y="342900"/>
                  </a:lnTo>
                  <a:cubicBezTo>
                    <a:pt x="59055" y="349568"/>
                    <a:pt x="61913" y="356235"/>
                    <a:pt x="63818" y="362903"/>
                  </a:cubicBezTo>
                  <a:cubicBezTo>
                    <a:pt x="63818" y="362903"/>
                    <a:pt x="63818" y="363855"/>
                    <a:pt x="63818" y="363855"/>
                  </a:cubicBezTo>
                  <a:cubicBezTo>
                    <a:pt x="65723" y="367665"/>
                    <a:pt x="66675" y="371475"/>
                    <a:pt x="69533" y="375285"/>
                  </a:cubicBezTo>
                  <a:lnTo>
                    <a:pt x="70485" y="377190"/>
                  </a:lnTo>
                  <a:cubicBezTo>
                    <a:pt x="71438" y="379095"/>
                    <a:pt x="72390" y="381953"/>
                    <a:pt x="73343" y="383858"/>
                  </a:cubicBezTo>
                  <a:lnTo>
                    <a:pt x="55245" y="401955"/>
                  </a:lnTo>
                  <a:cubicBezTo>
                    <a:pt x="42863" y="414338"/>
                    <a:pt x="42863" y="434340"/>
                    <a:pt x="55245" y="446723"/>
                  </a:cubicBezTo>
                  <a:lnTo>
                    <a:pt x="104775" y="496253"/>
                  </a:lnTo>
                  <a:cubicBezTo>
                    <a:pt x="117158" y="508635"/>
                    <a:pt x="137160" y="508635"/>
                    <a:pt x="149543" y="496253"/>
                  </a:cubicBezTo>
                  <a:lnTo>
                    <a:pt x="167640" y="478155"/>
                  </a:lnTo>
                  <a:cubicBezTo>
                    <a:pt x="169545" y="479108"/>
                    <a:pt x="171450" y="480060"/>
                    <a:pt x="174308" y="481013"/>
                  </a:cubicBezTo>
                  <a:lnTo>
                    <a:pt x="176213" y="481965"/>
                  </a:lnTo>
                  <a:cubicBezTo>
                    <a:pt x="180023" y="483870"/>
                    <a:pt x="183833" y="485775"/>
                    <a:pt x="187643" y="486728"/>
                  </a:cubicBezTo>
                  <a:lnTo>
                    <a:pt x="188595" y="487680"/>
                  </a:lnTo>
                  <a:cubicBezTo>
                    <a:pt x="195263" y="490538"/>
                    <a:pt x="201930" y="492443"/>
                    <a:pt x="208598" y="494348"/>
                  </a:cubicBezTo>
                  <a:lnTo>
                    <a:pt x="208598" y="521018"/>
                  </a:lnTo>
                  <a:cubicBezTo>
                    <a:pt x="208598" y="538163"/>
                    <a:pt x="222885" y="551498"/>
                    <a:pt x="239078" y="551498"/>
                  </a:cubicBezTo>
                  <a:lnTo>
                    <a:pt x="310515" y="551498"/>
                  </a:lnTo>
                  <a:cubicBezTo>
                    <a:pt x="327660" y="551498"/>
                    <a:pt x="340995" y="537210"/>
                    <a:pt x="340995" y="521018"/>
                  </a:cubicBezTo>
                  <a:lnTo>
                    <a:pt x="340995" y="495300"/>
                  </a:lnTo>
                  <a:cubicBezTo>
                    <a:pt x="347663" y="493395"/>
                    <a:pt x="354330" y="490538"/>
                    <a:pt x="360998" y="488633"/>
                  </a:cubicBezTo>
                  <a:cubicBezTo>
                    <a:pt x="360998" y="488633"/>
                    <a:pt x="361950" y="488633"/>
                    <a:pt x="361950" y="488633"/>
                  </a:cubicBezTo>
                  <a:cubicBezTo>
                    <a:pt x="365760" y="486728"/>
                    <a:pt x="369570" y="485775"/>
                    <a:pt x="373380" y="482918"/>
                  </a:cubicBezTo>
                  <a:lnTo>
                    <a:pt x="375285" y="481965"/>
                  </a:lnTo>
                  <a:cubicBezTo>
                    <a:pt x="377190" y="481013"/>
                    <a:pt x="380048" y="480060"/>
                    <a:pt x="381953" y="479108"/>
                  </a:cubicBezTo>
                  <a:lnTo>
                    <a:pt x="400050" y="497205"/>
                  </a:lnTo>
                  <a:cubicBezTo>
                    <a:pt x="412433" y="509588"/>
                    <a:pt x="432435" y="509588"/>
                    <a:pt x="444818" y="497205"/>
                  </a:cubicBezTo>
                  <a:lnTo>
                    <a:pt x="494348" y="447675"/>
                  </a:lnTo>
                  <a:cubicBezTo>
                    <a:pt x="506730" y="435293"/>
                    <a:pt x="506730" y="415290"/>
                    <a:pt x="494348" y="402908"/>
                  </a:cubicBezTo>
                  <a:lnTo>
                    <a:pt x="476250" y="384810"/>
                  </a:lnTo>
                  <a:cubicBezTo>
                    <a:pt x="477203" y="382905"/>
                    <a:pt x="478155" y="381000"/>
                    <a:pt x="479108" y="378143"/>
                  </a:cubicBezTo>
                  <a:lnTo>
                    <a:pt x="480060" y="376238"/>
                  </a:lnTo>
                  <a:cubicBezTo>
                    <a:pt x="481965" y="372428"/>
                    <a:pt x="483870" y="368618"/>
                    <a:pt x="484823" y="364808"/>
                  </a:cubicBezTo>
                  <a:lnTo>
                    <a:pt x="485775" y="363855"/>
                  </a:lnTo>
                  <a:cubicBezTo>
                    <a:pt x="488633" y="357188"/>
                    <a:pt x="490538" y="350520"/>
                    <a:pt x="492443" y="343853"/>
                  </a:cubicBezTo>
                  <a:lnTo>
                    <a:pt x="521018" y="343853"/>
                  </a:lnTo>
                  <a:cubicBezTo>
                    <a:pt x="537210" y="343853"/>
                    <a:pt x="549593" y="330518"/>
                    <a:pt x="549593" y="315278"/>
                  </a:cubicBezTo>
                  <a:lnTo>
                    <a:pt x="549593" y="238125"/>
                  </a:lnTo>
                  <a:cubicBezTo>
                    <a:pt x="552450" y="222885"/>
                    <a:pt x="539115" y="209550"/>
                    <a:pt x="523875" y="209550"/>
                  </a:cubicBezTo>
                  <a:close/>
                  <a:moveTo>
                    <a:pt x="533400" y="314325"/>
                  </a:moveTo>
                  <a:cubicBezTo>
                    <a:pt x="533400" y="320040"/>
                    <a:pt x="528638" y="323850"/>
                    <a:pt x="523875" y="323850"/>
                  </a:cubicBezTo>
                  <a:lnTo>
                    <a:pt x="487680" y="323850"/>
                  </a:lnTo>
                  <a:cubicBezTo>
                    <a:pt x="482918" y="323850"/>
                    <a:pt x="480060" y="326708"/>
                    <a:pt x="478155" y="330518"/>
                  </a:cubicBezTo>
                  <a:cubicBezTo>
                    <a:pt x="476250" y="339090"/>
                    <a:pt x="473393" y="346710"/>
                    <a:pt x="469583" y="355283"/>
                  </a:cubicBezTo>
                  <a:cubicBezTo>
                    <a:pt x="469583" y="355283"/>
                    <a:pt x="469583" y="356235"/>
                    <a:pt x="469583" y="356235"/>
                  </a:cubicBezTo>
                  <a:cubicBezTo>
                    <a:pt x="467678" y="360045"/>
                    <a:pt x="466725" y="362903"/>
                    <a:pt x="464820" y="366713"/>
                  </a:cubicBezTo>
                  <a:lnTo>
                    <a:pt x="463868" y="368618"/>
                  </a:lnTo>
                  <a:cubicBezTo>
                    <a:pt x="461963" y="372428"/>
                    <a:pt x="460058" y="376238"/>
                    <a:pt x="457200" y="380048"/>
                  </a:cubicBezTo>
                  <a:cubicBezTo>
                    <a:pt x="455295" y="383858"/>
                    <a:pt x="455295" y="388620"/>
                    <a:pt x="459105" y="391478"/>
                  </a:cubicBezTo>
                  <a:lnTo>
                    <a:pt x="482918" y="415290"/>
                  </a:lnTo>
                  <a:cubicBezTo>
                    <a:pt x="487680" y="420053"/>
                    <a:pt x="487680" y="428625"/>
                    <a:pt x="482918" y="433388"/>
                  </a:cubicBezTo>
                  <a:lnTo>
                    <a:pt x="433388" y="482918"/>
                  </a:lnTo>
                  <a:cubicBezTo>
                    <a:pt x="428625" y="487680"/>
                    <a:pt x="420053" y="487680"/>
                    <a:pt x="415290" y="482918"/>
                  </a:cubicBezTo>
                  <a:lnTo>
                    <a:pt x="391478" y="459105"/>
                  </a:lnTo>
                  <a:cubicBezTo>
                    <a:pt x="388620" y="456248"/>
                    <a:pt x="383858" y="455295"/>
                    <a:pt x="380048" y="457200"/>
                  </a:cubicBezTo>
                  <a:cubicBezTo>
                    <a:pt x="376238" y="459105"/>
                    <a:pt x="372428" y="461963"/>
                    <a:pt x="367665" y="463868"/>
                  </a:cubicBezTo>
                  <a:lnTo>
                    <a:pt x="366713" y="464820"/>
                  </a:lnTo>
                  <a:cubicBezTo>
                    <a:pt x="362903" y="466725"/>
                    <a:pt x="360045" y="467678"/>
                    <a:pt x="356235" y="469583"/>
                  </a:cubicBezTo>
                  <a:cubicBezTo>
                    <a:pt x="356235" y="469583"/>
                    <a:pt x="355283" y="469583"/>
                    <a:pt x="355283" y="469583"/>
                  </a:cubicBezTo>
                  <a:cubicBezTo>
                    <a:pt x="347663" y="472440"/>
                    <a:pt x="339090" y="475298"/>
                    <a:pt x="330518" y="478155"/>
                  </a:cubicBezTo>
                  <a:cubicBezTo>
                    <a:pt x="326708" y="479108"/>
                    <a:pt x="323850" y="482918"/>
                    <a:pt x="323850" y="487680"/>
                  </a:cubicBezTo>
                  <a:lnTo>
                    <a:pt x="323850" y="521970"/>
                  </a:lnTo>
                  <a:cubicBezTo>
                    <a:pt x="323850" y="528638"/>
                    <a:pt x="318135" y="533400"/>
                    <a:pt x="312420" y="533400"/>
                  </a:cubicBezTo>
                  <a:lnTo>
                    <a:pt x="240983" y="533400"/>
                  </a:lnTo>
                  <a:cubicBezTo>
                    <a:pt x="234315" y="533400"/>
                    <a:pt x="229553" y="527685"/>
                    <a:pt x="229553" y="521970"/>
                  </a:cubicBezTo>
                  <a:lnTo>
                    <a:pt x="229553" y="487680"/>
                  </a:lnTo>
                  <a:cubicBezTo>
                    <a:pt x="229553" y="482918"/>
                    <a:pt x="226695" y="480060"/>
                    <a:pt x="222885" y="478155"/>
                  </a:cubicBezTo>
                  <a:cubicBezTo>
                    <a:pt x="214313" y="476250"/>
                    <a:pt x="206693" y="473393"/>
                    <a:pt x="198120" y="469583"/>
                  </a:cubicBezTo>
                  <a:cubicBezTo>
                    <a:pt x="198120" y="469583"/>
                    <a:pt x="197168" y="469583"/>
                    <a:pt x="197168" y="469583"/>
                  </a:cubicBezTo>
                  <a:cubicBezTo>
                    <a:pt x="193358" y="467678"/>
                    <a:pt x="190500" y="466725"/>
                    <a:pt x="186690" y="464820"/>
                  </a:cubicBezTo>
                  <a:lnTo>
                    <a:pt x="184785" y="463868"/>
                  </a:lnTo>
                  <a:cubicBezTo>
                    <a:pt x="180975" y="461963"/>
                    <a:pt x="177165" y="460058"/>
                    <a:pt x="173355" y="457200"/>
                  </a:cubicBezTo>
                  <a:cubicBezTo>
                    <a:pt x="171450" y="456248"/>
                    <a:pt x="170498" y="456248"/>
                    <a:pt x="168593" y="456248"/>
                  </a:cubicBezTo>
                  <a:cubicBezTo>
                    <a:pt x="165735" y="456248"/>
                    <a:pt x="163830" y="457200"/>
                    <a:pt x="161925" y="459105"/>
                  </a:cubicBezTo>
                  <a:lnTo>
                    <a:pt x="138113" y="482918"/>
                  </a:lnTo>
                  <a:cubicBezTo>
                    <a:pt x="133350" y="487680"/>
                    <a:pt x="124778" y="487680"/>
                    <a:pt x="120015" y="482918"/>
                  </a:cubicBezTo>
                  <a:lnTo>
                    <a:pt x="70485" y="433388"/>
                  </a:lnTo>
                  <a:cubicBezTo>
                    <a:pt x="65723" y="428625"/>
                    <a:pt x="65723" y="420053"/>
                    <a:pt x="70485" y="415290"/>
                  </a:cubicBezTo>
                  <a:lnTo>
                    <a:pt x="94298" y="391478"/>
                  </a:lnTo>
                  <a:cubicBezTo>
                    <a:pt x="97155" y="388620"/>
                    <a:pt x="98108" y="383858"/>
                    <a:pt x="96203" y="380048"/>
                  </a:cubicBezTo>
                  <a:cubicBezTo>
                    <a:pt x="94298" y="376238"/>
                    <a:pt x="91440" y="372428"/>
                    <a:pt x="89535" y="367665"/>
                  </a:cubicBezTo>
                  <a:lnTo>
                    <a:pt x="88583" y="366713"/>
                  </a:lnTo>
                  <a:cubicBezTo>
                    <a:pt x="86678" y="362903"/>
                    <a:pt x="85725" y="360045"/>
                    <a:pt x="83820" y="356235"/>
                  </a:cubicBezTo>
                  <a:cubicBezTo>
                    <a:pt x="83820" y="356235"/>
                    <a:pt x="83820" y="355283"/>
                    <a:pt x="83820" y="355283"/>
                  </a:cubicBezTo>
                  <a:cubicBezTo>
                    <a:pt x="80963" y="347663"/>
                    <a:pt x="78105" y="339090"/>
                    <a:pt x="75248" y="330518"/>
                  </a:cubicBezTo>
                  <a:cubicBezTo>
                    <a:pt x="74295" y="326708"/>
                    <a:pt x="70485" y="323850"/>
                    <a:pt x="65723" y="323850"/>
                  </a:cubicBezTo>
                  <a:lnTo>
                    <a:pt x="28575" y="323850"/>
                  </a:lnTo>
                  <a:cubicBezTo>
                    <a:pt x="22860" y="323850"/>
                    <a:pt x="19050" y="319088"/>
                    <a:pt x="19050" y="314325"/>
                  </a:cubicBezTo>
                  <a:lnTo>
                    <a:pt x="19050" y="238125"/>
                  </a:lnTo>
                  <a:cubicBezTo>
                    <a:pt x="19050" y="232410"/>
                    <a:pt x="23813" y="228600"/>
                    <a:pt x="28575" y="228600"/>
                  </a:cubicBezTo>
                  <a:lnTo>
                    <a:pt x="64770" y="228600"/>
                  </a:lnTo>
                  <a:cubicBezTo>
                    <a:pt x="69533" y="228600"/>
                    <a:pt x="72390" y="225743"/>
                    <a:pt x="74295" y="221933"/>
                  </a:cubicBezTo>
                  <a:cubicBezTo>
                    <a:pt x="76200" y="213360"/>
                    <a:pt x="79058" y="205740"/>
                    <a:pt x="82868" y="197168"/>
                  </a:cubicBezTo>
                  <a:cubicBezTo>
                    <a:pt x="82868" y="197168"/>
                    <a:pt x="82868" y="196215"/>
                    <a:pt x="82868" y="196215"/>
                  </a:cubicBezTo>
                  <a:cubicBezTo>
                    <a:pt x="84773" y="192405"/>
                    <a:pt x="85725" y="189548"/>
                    <a:pt x="87630" y="185738"/>
                  </a:cubicBezTo>
                  <a:lnTo>
                    <a:pt x="88583" y="183833"/>
                  </a:lnTo>
                  <a:cubicBezTo>
                    <a:pt x="90488" y="180023"/>
                    <a:pt x="92393" y="176213"/>
                    <a:pt x="95250" y="172403"/>
                  </a:cubicBezTo>
                  <a:cubicBezTo>
                    <a:pt x="97155" y="168593"/>
                    <a:pt x="97155" y="163830"/>
                    <a:pt x="93345" y="160973"/>
                  </a:cubicBezTo>
                  <a:lnTo>
                    <a:pt x="69533" y="137160"/>
                  </a:lnTo>
                  <a:cubicBezTo>
                    <a:pt x="64770" y="132398"/>
                    <a:pt x="64770" y="123825"/>
                    <a:pt x="69533" y="119063"/>
                  </a:cubicBezTo>
                  <a:lnTo>
                    <a:pt x="119063" y="69533"/>
                  </a:lnTo>
                  <a:cubicBezTo>
                    <a:pt x="123825" y="64770"/>
                    <a:pt x="132398" y="64770"/>
                    <a:pt x="137160" y="69533"/>
                  </a:cubicBezTo>
                  <a:lnTo>
                    <a:pt x="160973" y="93345"/>
                  </a:lnTo>
                  <a:cubicBezTo>
                    <a:pt x="163830" y="96203"/>
                    <a:pt x="168593" y="97155"/>
                    <a:pt x="172403" y="95250"/>
                  </a:cubicBezTo>
                  <a:cubicBezTo>
                    <a:pt x="176213" y="93345"/>
                    <a:pt x="180023" y="90488"/>
                    <a:pt x="184785" y="88583"/>
                  </a:cubicBezTo>
                  <a:lnTo>
                    <a:pt x="185738" y="87630"/>
                  </a:lnTo>
                  <a:cubicBezTo>
                    <a:pt x="189548" y="85725"/>
                    <a:pt x="192405" y="84773"/>
                    <a:pt x="196215" y="82868"/>
                  </a:cubicBezTo>
                  <a:cubicBezTo>
                    <a:pt x="196215" y="82868"/>
                    <a:pt x="197168" y="82868"/>
                    <a:pt x="197168" y="82868"/>
                  </a:cubicBezTo>
                  <a:cubicBezTo>
                    <a:pt x="204788" y="80010"/>
                    <a:pt x="213360" y="77153"/>
                    <a:pt x="221933" y="74295"/>
                  </a:cubicBezTo>
                  <a:cubicBezTo>
                    <a:pt x="225743" y="73343"/>
                    <a:pt x="228600" y="69533"/>
                    <a:pt x="228600" y="64770"/>
                  </a:cubicBezTo>
                  <a:lnTo>
                    <a:pt x="228600" y="30480"/>
                  </a:lnTo>
                  <a:cubicBezTo>
                    <a:pt x="228600" y="24765"/>
                    <a:pt x="234315" y="19050"/>
                    <a:pt x="240030" y="19050"/>
                  </a:cubicBezTo>
                  <a:lnTo>
                    <a:pt x="311468" y="19050"/>
                  </a:lnTo>
                  <a:cubicBezTo>
                    <a:pt x="318135" y="19050"/>
                    <a:pt x="323850" y="24765"/>
                    <a:pt x="323850" y="30480"/>
                  </a:cubicBezTo>
                  <a:lnTo>
                    <a:pt x="323850" y="64770"/>
                  </a:lnTo>
                  <a:cubicBezTo>
                    <a:pt x="323850" y="69533"/>
                    <a:pt x="326708" y="72390"/>
                    <a:pt x="330518" y="74295"/>
                  </a:cubicBezTo>
                  <a:cubicBezTo>
                    <a:pt x="339090" y="76200"/>
                    <a:pt x="346710" y="79058"/>
                    <a:pt x="355283" y="82868"/>
                  </a:cubicBezTo>
                  <a:cubicBezTo>
                    <a:pt x="355283" y="82868"/>
                    <a:pt x="356235" y="82868"/>
                    <a:pt x="356235" y="82868"/>
                  </a:cubicBezTo>
                  <a:cubicBezTo>
                    <a:pt x="360045" y="84773"/>
                    <a:pt x="362903" y="85725"/>
                    <a:pt x="366713" y="87630"/>
                  </a:cubicBezTo>
                  <a:lnTo>
                    <a:pt x="368618" y="88583"/>
                  </a:lnTo>
                  <a:cubicBezTo>
                    <a:pt x="372428" y="90488"/>
                    <a:pt x="376238" y="92393"/>
                    <a:pt x="380048" y="95250"/>
                  </a:cubicBezTo>
                  <a:cubicBezTo>
                    <a:pt x="383858" y="97155"/>
                    <a:pt x="388620" y="97155"/>
                    <a:pt x="391478" y="93345"/>
                  </a:cubicBezTo>
                  <a:lnTo>
                    <a:pt x="415290" y="69533"/>
                  </a:lnTo>
                  <a:cubicBezTo>
                    <a:pt x="420053" y="64770"/>
                    <a:pt x="428625" y="64770"/>
                    <a:pt x="433388" y="69533"/>
                  </a:cubicBezTo>
                  <a:lnTo>
                    <a:pt x="482918" y="119063"/>
                  </a:lnTo>
                  <a:cubicBezTo>
                    <a:pt x="487680" y="123825"/>
                    <a:pt x="487680" y="132398"/>
                    <a:pt x="482918" y="137160"/>
                  </a:cubicBezTo>
                  <a:lnTo>
                    <a:pt x="459105" y="160973"/>
                  </a:lnTo>
                  <a:cubicBezTo>
                    <a:pt x="456248" y="163830"/>
                    <a:pt x="455295" y="168593"/>
                    <a:pt x="457200" y="172403"/>
                  </a:cubicBezTo>
                  <a:cubicBezTo>
                    <a:pt x="459105" y="176213"/>
                    <a:pt x="461963" y="180023"/>
                    <a:pt x="463868" y="184785"/>
                  </a:cubicBezTo>
                  <a:lnTo>
                    <a:pt x="464820" y="185738"/>
                  </a:lnTo>
                  <a:cubicBezTo>
                    <a:pt x="466725" y="189548"/>
                    <a:pt x="467678" y="192405"/>
                    <a:pt x="469583" y="196215"/>
                  </a:cubicBezTo>
                  <a:cubicBezTo>
                    <a:pt x="469583" y="196215"/>
                    <a:pt x="469583" y="197168"/>
                    <a:pt x="469583" y="197168"/>
                  </a:cubicBezTo>
                  <a:cubicBezTo>
                    <a:pt x="472440" y="204788"/>
                    <a:pt x="475298" y="213360"/>
                    <a:pt x="478155" y="221933"/>
                  </a:cubicBezTo>
                  <a:cubicBezTo>
                    <a:pt x="479108" y="225743"/>
                    <a:pt x="482918" y="228600"/>
                    <a:pt x="487680" y="228600"/>
                  </a:cubicBezTo>
                  <a:lnTo>
                    <a:pt x="523875" y="228600"/>
                  </a:lnTo>
                  <a:cubicBezTo>
                    <a:pt x="529590" y="228600"/>
                    <a:pt x="533400" y="233363"/>
                    <a:pt x="533400" y="238125"/>
                  </a:cubicBezTo>
                  <a:lnTo>
                    <a:pt x="533400" y="3143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D9CBB7A-F748-362B-65BF-ADA71B0919A2}"/>
                </a:ext>
              </a:extLst>
            </p:cNvPr>
            <p:cNvSpPr/>
            <p:nvPr/>
          </p:nvSpPr>
          <p:spPr>
            <a:xfrm>
              <a:off x="1826582" y="3514725"/>
              <a:ext cx="304800" cy="371475"/>
            </a:xfrm>
            <a:custGeom>
              <a:avLst/>
              <a:gdLst>
                <a:gd name="connsiteX0" fmla="*/ 279083 w 304800"/>
                <a:gd name="connsiteY0" fmla="*/ 126682 h 371475"/>
                <a:gd name="connsiteX1" fmla="*/ 289560 w 304800"/>
                <a:gd name="connsiteY1" fmla="*/ 116205 h 371475"/>
                <a:gd name="connsiteX2" fmla="*/ 289560 w 304800"/>
                <a:gd name="connsiteY2" fmla="*/ 85725 h 371475"/>
                <a:gd name="connsiteX3" fmla="*/ 279083 w 304800"/>
                <a:gd name="connsiteY3" fmla="*/ 76200 h 371475"/>
                <a:gd name="connsiteX4" fmla="*/ 248602 w 304800"/>
                <a:gd name="connsiteY4" fmla="*/ 76200 h 371475"/>
                <a:gd name="connsiteX5" fmla="*/ 238125 w 304800"/>
                <a:gd name="connsiteY5" fmla="*/ 86678 h 371475"/>
                <a:gd name="connsiteX6" fmla="*/ 235268 w 304800"/>
                <a:gd name="connsiteY6" fmla="*/ 91440 h 371475"/>
                <a:gd name="connsiteX7" fmla="*/ 161925 w 304800"/>
                <a:gd name="connsiteY7" fmla="*/ 67628 h 371475"/>
                <a:gd name="connsiteX8" fmla="*/ 161925 w 304800"/>
                <a:gd name="connsiteY8" fmla="*/ 57150 h 371475"/>
                <a:gd name="connsiteX9" fmla="*/ 169545 w 304800"/>
                <a:gd name="connsiteY9" fmla="*/ 57150 h 371475"/>
                <a:gd name="connsiteX10" fmla="*/ 190500 w 304800"/>
                <a:gd name="connsiteY10" fmla="*/ 36195 h 371475"/>
                <a:gd name="connsiteX11" fmla="*/ 190500 w 304800"/>
                <a:gd name="connsiteY11" fmla="*/ 21908 h 371475"/>
                <a:gd name="connsiteX12" fmla="*/ 169545 w 304800"/>
                <a:gd name="connsiteY12" fmla="*/ 0 h 371475"/>
                <a:gd name="connsiteX13" fmla="*/ 136208 w 304800"/>
                <a:gd name="connsiteY13" fmla="*/ 0 h 371475"/>
                <a:gd name="connsiteX14" fmla="*/ 114300 w 304800"/>
                <a:gd name="connsiteY14" fmla="*/ 20955 h 371475"/>
                <a:gd name="connsiteX15" fmla="*/ 114300 w 304800"/>
                <a:gd name="connsiteY15" fmla="*/ 35243 h 371475"/>
                <a:gd name="connsiteX16" fmla="*/ 135255 w 304800"/>
                <a:gd name="connsiteY16" fmla="*/ 56197 h 371475"/>
                <a:gd name="connsiteX17" fmla="*/ 142875 w 304800"/>
                <a:gd name="connsiteY17" fmla="*/ 56197 h 371475"/>
                <a:gd name="connsiteX18" fmla="*/ 142875 w 304800"/>
                <a:gd name="connsiteY18" fmla="*/ 66675 h 371475"/>
                <a:gd name="connsiteX19" fmla="*/ 69532 w 304800"/>
                <a:gd name="connsiteY19" fmla="*/ 90488 h 371475"/>
                <a:gd name="connsiteX20" fmla="*/ 66675 w 304800"/>
                <a:gd name="connsiteY20" fmla="*/ 85725 h 371475"/>
                <a:gd name="connsiteX21" fmla="*/ 56197 w 304800"/>
                <a:gd name="connsiteY21" fmla="*/ 76200 h 371475"/>
                <a:gd name="connsiteX22" fmla="*/ 25718 w 304800"/>
                <a:gd name="connsiteY22" fmla="*/ 76200 h 371475"/>
                <a:gd name="connsiteX23" fmla="*/ 15240 w 304800"/>
                <a:gd name="connsiteY23" fmla="*/ 86678 h 371475"/>
                <a:gd name="connsiteX24" fmla="*/ 15240 w 304800"/>
                <a:gd name="connsiteY24" fmla="*/ 117157 h 371475"/>
                <a:gd name="connsiteX25" fmla="*/ 25718 w 304800"/>
                <a:gd name="connsiteY25" fmla="*/ 127635 h 371475"/>
                <a:gd name="connsiteX26" fmla="*/ 28575 w 304800"/>
                <a:gd name="connsiteY26" fmla="*/ 130493 h 371475"/>
                <a:gd name="connsiteX27" fmla="*/ 0 w 304800"/>
                <a:gd name="connsiteY27" fmla="*/ 219075 h 371475"/>
                <a:gd name="connsiteX28" fmla="*/ 152400 w 304800"/>
                <a:gd name="connsiteY28" fmla="*/ 371475 h 371475"/>
                <a:gd name="connsiteX29" fmla="*/ 304800 w 304800"/>
                <a:gd name="connsiteY29" fmla="*/ 219075 h 371475"/>
                <a:gd name="connsiteX30" fmla="*/ 275273 w 304800"/>
                <a:gd name="connsiteY30" fmla="*/ 129540 h 371475"/>
                <a:gd name="connsiteX31" fmla="*/ 279083 w 304800"/>
                <a:gd name="connsiteY31" fmla="*/ 126682 h 371475"/>
                <a:gd name="connsiteX32" fmla="*/ 135255 w 304800"/>
                <a:gd name="connsiteY32" fmla="*/ 38100 h 371475"/>
                <a:gd name="connsiteX33" fmla="*/ 133350 w 304800"/>
                <a:gd name="connsiteY33" fmla="*/ 36195 h 371475"/>
                <a:gd name="connsiteX34" fmla="*/ 133350 w 304800"/>
                <a:gd name="connsiteY34" fmla="*/ 21908 h 371475"/>
                <a:gd name="connsiteX35" fmla="*/ 135255 w 304800"/>
                <a:gd name="connsiteY35" fmla="*/ 20003 h 371475"/>
                <a:gd name="connsiteX36" fmla="*/ 168593 w 304800"/>
                <a:gd name="connsiteY36" fmla="*/ 20003 h 371475"/>
                <a:gd name="connsiteX37" fmla="*/ 170498 w 304800"/>
                <a:gd name="connsiteY37" fmla="*/ 21908 h 371475"/>
                <a:gd name="connsiteX38" fmla="*/ 170498 w 304800"/>
                <a:gd name="connsiteY38" fmla="*/ 36195 h 371475"/>
                <a:gd name="connsiteX39" fmla="*/ 168593 w 304800"/>
                <a:gd name="connsiteY39" fmla="*/ 38100 h 371475"/>
                <a:gd name="connsiteX40" fmla="*/ 135255 w 304800"/>
                <a:gd name="connsiteY40" fmla="*/ 38100 h 371475"/>
                <a:gd name="connsiteX41" fmla="*/ 251460 w 304800"/>
                <a:gd name="connsiteY41" fmla="*/ 102870 h 371475"/>
                <a:gd name="connsiteX42" fmla="*/ 251460 w 304800"/>
                <a:gd name="connsiteY42" fmla="*/ 100013 h 371475"/>
                <a:gd name="connsiteX43" fmla="*/ 261938 w 304800"/>
                <a:gd name="connsiteY43" fmla="*/ 89535 h 371475"/>
                <a:gd name="connsiteX44" fmla="*/ 263843 w 304800"/>
                <a:gd name="connsiteY44" fmla="*/ 88582 h 371475"/>
                <a:gd name="connsiteX45" fmla="*/ 265748 w 304800"/>
                <a:gd name="connsiteY45" fmla="*/ 89535 h 371475"/>
                <a:gd name="connsiteX46" fmla="*/ 276225 w 304800"/>
                <a:gd name="connsiteY46" fmla="*/ 100013 h 371475"/>
                <a:gd name="connsiteX47" fmla="*/ 276225 w 304800"/>
                <a:gd name="connsiteY47" fmla="*/ 102870 h 371475"/>
                <a:gd name="connsiteX48" fmla="*/ 265748 w 304800"/>
                <a:gd name="connsiteY48" fmla="*/ 113348 h 371475"/>
                <a:gd name="connsiteX49" fmla="*/ 262890 w 304800"/>
                <a:gd name="connsiteY49" fmla="*/ 113348 h 371475"/>
                <a:gd name="connsiteX50" fmla="*/ 257175 w 304800"/>
                <a:gd name="connsiteY50" fmla="*/ 107632 h 371475"/>
                <a:gd name="connsiteX51" fmla="*/ 251460 w 304800"/>
                <a:gd name="connsiteY51" fmla="*/ 102870 h 371475"/>
                <a:gd name="connsiteX52" fmla="*/ 40005 w 304800"/>
                <a:gd name="connsiteY52" fmla="*/ 113348 h 371475"/>
                <a:gd name="connsiteX53" fmla="*/ 29528 w 304800"/>
                <a:gd name="connsiteY53" fmla="*/ 102870 h 371475"/>
                <a:gd name="connsiteX54" fmla="*/ 29528 w 304800"/>
                <a:gd name="connsiteY54" fmla="*/ 100013 h 371475"/>
                <a:gd name="connsiteX55" fmla="*/ 40005 w 304800"/>
                <a:gd name="connsiteY55" fmla="*/ 89535 h 371475"/>
                <a:gd name="connsiteX56" fmla="*/ 41910 w 304800"/>
                <a:gd name="connsiteY56" fmla="*/ 88582 h 371475"/>
                <a:gd name="connsiteX57" fmla="*/ 43815 w 304800"/>
                <a:gd name="connsiteY57" fmla="*/ 89535 h 371475"/>
                <a:gd name="connsiteX58" fmla="*/ 54293 w 304800"/>
                <a:gd name="connsiteY58" fmla="*/ 100013 h 371475"/>
                <a:gd name="connsiteX59" fmla="*/ 54293 w 304800"/>
                <a:gd name="connsiteY59" fmla="*/ 102870 h 371475"/>
                <a:gd name="connsiteX60" fmla="*/ 47625 w 304800"/>
                <a:gd name="connsiteY60" fmla="*/ 108585 h 371475"/>
                <a:gd name="connsiteX61" fmla="*/ 41910 w 304800"/>
                <a:gd name="connsiteY61" fmla="*/ 114300 h 371475"/>
                <a:gd name="connsiteX62" fmla="*/ 40005 w 304800"/>
                <a:gd name="connsiteY62" fmla="*/ 113348 h 371475"/>
                <a:gd name="connsiteX63" fmla="*/ 152400 w 304800"/>
                <a:gd name="connsiteY63" fmla="*/ 352425 h 371475"/>
                <a:gd name="connsiteX64" fmla="*/ 19050 w 304800"/>
                <a:gd name="connsiteY64" fmla="*/ 219075 h 371475"/>
                <a:gd name="connsiteX65" fmla="*/ 56197 w 304800"/>
                <a:gd name="connsiteY65" fmla="*/ 127635 h 371475"/>
                <a:gd name="connsiteX66" fmla="*/ 56197 w 304800"/>
                <a:gd name="connsiteY66" fmla="*/ 127635 h 371475"/>
                <a:gd name="connsiteX67" fmla="*/ 61913 w 304800"/>
                <a:gd name="connsiteY67" fmla="*/ 121920 h 371475"/>
                <a:gd name="connsiteX68" fmla="*/ 152400 w 304800"/>
                <a:gd name="connsiteY68" fmla="*/ 85725 h 371475"/>
                <a:gd name="connsiteX69" fmla="*/ 242888 w 304800"/>
                <a:gd name="connsiteY69" fmla="*/ 121920 h 371475"/>
                <a:gd name="connsiteX70" fmla="*/ 248602 w 304800"/>
                <a:gd name="connsiteY70" fmla="*/ 127635 h 371475"/>
                <a:gd name="connsiteX71" fmla="*/ 248602 w 304800"/>
                <a:gd name="connsiteY71" fmla="*/ 127635 h 371475"/>
                <a:gd name="connsiteX72" fmla="*/ 285750 w 304800"/>
                <a:gd name="connsiteY72" fmla="*/ 219075 h 371475"/>
                <a:gd name="connsiteX73" fmla="*/ 152400 w 304800"/>
                <a:gd name="connsiteY73" fmla="*/ 35242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04800" h="371475">
                  <a:moveTo>
                    <a:pt x="279083" y="126682"/>
                  </a:moveTo>
                  <a:lnTo>
                    <a:pt x="289560" y="116205"/>
                  </a:lnTo>
                  <a:cubicBezTo>
                    <a:pt x="298133" y="107632"/>
                    <a:pt x="298133" y="94298"/>
                    <a:pt x="289560" y="85725"/>
                  </a:cubicBezTo>
                  <a:lnTo>
                    <a:pt x="279083" y="76200"/>
                  </a:lnTo>
                  <a:cubicBezTo>
                    <a:pt x="270510" y="67628"/>
                    <a:pt x="257175" y="67628"/>
                    <a:pt x="248602" y="76200"/>
                  </a:cubicBezTo>
                  <a:lnTo>
                    <a:pt x="238125" y="86678"/>
                  </a:lnTo>
                  <a:cubicBezTo>
                    <a:pt x="237173" y="87630"/>
                    <a:pt x="235268" y="89535"/>
                    <a:pt x="235268" y="91440"/>
                  </a:cubicBezTo>
                  <a:cubicBezTo>
                    <a:pt x="214313" y="78105"/>
                    <a:pt x="188595" y="69532"/>
                    <a:pt x="161925" y="67628"/>
                  </a:cubicBezTo>
                  <a:lnTo>
                    <a:pt x="161925" y="57150"/>
                  </a:lnTo>
                  <a:lnTo>
                    <a:pt x="169545" y="57150"/>
                  </a:lnTo>
                  <a:cubicBezTo>
                    <a:pt x="180975" y="57150"/>
                    <a:pt x="190500" y="47625"/>
                    <a:pt x="190500" y="36195"/>
                  </a:cubicBezTo>
                  <a:lnTo>
                    <a:pt x="190500" y="21908"/>
                  </a:lnTo>
                  <a:cubicBezTo>
                    <a:pt x="190500" y="9525"/>
                    <a:pt x="180975" y="0"/>
                    <a:pt x="169545" y="0"/>
                  </a:cubicBezTo>
                  <a:lnTo>
                    <a:pt x="136208" y="0"/>
                  </a:lnTo>
                  <a:cubicBezTo>
                    <a:pt x="123825" y="0"/>
                    <a:pt x="114300" y="9525"/>
                    <a:pt x="114300" y="20955"/>
                  </a:cubicBezTo>
                  <a:lnTo>
                    <a:pt x="114300" y="35243"/>
                  </a:lnTo>
                  <a:cubicBezTo>
                    <a:pt x="114300" y="46672"/>
                    <a:pt x="123825" y="56197"/>
                    <a:pt x="135255" y="56197"/>
                  </a:cubicBezTo>
                  <a:lnTo>
                    <a:pt x="142875" y="56197"/>
                  </a:lnTo>
                  <a:lnTo>
                    <a:pt x="142875" y="66675"/>
                  </a:lnTo>
                  <a:cubicBezTo>
                    <a:pt x="116205" y="68580"/>
                    <a:pt x="91440" y="77153"/>
                    <a:pt x="69532" y="90488"/>
                  </a:cubicBezTo>
                  <a:cubicBezTo>
                    <a:pt x="68580" y="88582"/>
                    <a:pt x="67628" y="87630"/>
                    <a:pt x="66675" y="85725"/>
                  </a:cubicBezTo>
                  <a:lnTo>
                    <a:pt x="56197" y="76200"/>
                  </a:lnTo>
                  <a:cubicBezTo>
                    <a:pt x="47625" y="67628"/>
                    <a:pt x="34290" y="67628"/>
                    <a:pt x="25718" y="76200"/>
                  </a:cubicBezTo>
                  <a:lnTo>
                    <a:pt x="15240" y="86678"/>
                  </a:lnTo>
                  <a:cubicBezTo>
                    <a:pt x="6668" y="95250"/>
                    <a:pt x="6668" y="108585"/>
                    <a:pt x="15240" y="117157"/>
                  </a:cubicBezTo>
                  <a:lnTo>
                    <a:pt x="25718" y="127635"/>
                  </a:lnTo>
                  <a:cubicBezTo>
                    <a:pt x="26670" y="128588"/>
                    <a:pt x="27622" y="129540"/>
                    <a:pt x="28575" y="130493"/>
                  </a:cubicBezTo>
                  <a:cubicBezTo>
                    <a:pt x="10478" y="155258"/>
                    <a:pt x="0" y="185738"/>
                    <a:pt x="0" y="219075"/>
                  </a:cubicBezTo>
                  <a:cubicBezTo>
                    <a:pt x="0" y="302895"/>
                    <a:pt x="68580" y="371475"/>
                    <a:pt x="152400" y="371475"/>
                  </a:cubicBezTo>
                  <a:cubicBezTo>
                    <a:pt x="236220" y="371475"/>
                    <a:pt x="304800" y="302895"/>
                    <a:pt x="304800" y="219075"/>
                  </a:cubicBezTo>
                  <a:cubicBezTo>
                    <a:pt x="304800" y="185738"/>
                    <a:pt x="294323" y="155258"/>
                    <a:pt x="275273" y="129540"/>
                  </a:cubicBezTo>
                  <a:cubicBezTo>
                    <a:pt x="276225" y="128588"/>
                    <a:pt x="278130" y="128588"/>
                    <a:pt x="279083" y="126682"/>
                  </a:cubicBezTo>
                  <a:close/>
                  <a:moveTo>
                    <a:pt x="135255" y="38100"/>
                  </a:moveTo>
                  <a:cubicBezTo>
                    <a:pt x="134303" y="38100"/>
                    <a:pt x="133350" y="37147"/>
                    <a:pt x="133350" y="36195"/>
                  </a:cubicBezTo>
                  <a:lnTo>
                    <a:pt x="133350" y="21908"/>
                  </a:lnTo>
                  <a:cubicBezTo>
                    <a:pt x="133350" y="20955"/>
                    <a:pt x="134303" y="20003"/>
                    <a:pt x="135255" y="20003"/>
                  </a:cubicBezTo>
                  <a:lnTo>
                    <a:pt x="168593" y="20003"/>
                  </a:lnTo>
                  <a:cubicBezTo>
                    <a:pt x="169545" y="20003"/>
                    <a:pt x="170498" y="20955"/>
                    <a:pt x="170498" y="21908"/>
                  </a:cubicBezTo>
                  <a:lnTo>
                    <a:pt x="170498" y="36195"/>
                  </a:lnTo>
                  <a:cubicBezTo>
                    <a:pt x="170498" y="37147"/>
                    <a:pt x="169545" y="38100"/>
                    <a:pt x="168593" y="38100"/>
                  </a:cubicBezTo>
                  <a:lnTo>
                    <a:pt x="135255" y="38100"/>
                  </a:lnTo>
                  <a:close/>
                  <a:moveTo>
                    <a:pt x="251460" y="102870"/>
                  </a:moveTo>
                  <a:cubicBezTo>
                    <a:pt x="250508" y="101918"/>
                    <a:pt x="250508" y="100965"/>
                    <a:pt x="251460" y="100013"/>
                  </a:cubicBezTo>
                  <a:lnTo>
                    <a:pt x="261938" y="89535"/>
                  </a:lnTo>
                  <a:cubicBezTo>
                    <a:pt x="261938" y="89535"/>
                    <a:pt x="262890" y="88582"/>
                    <a:pt x="263843" y="88582"/>
                  </a:cubicBezTo>
                  <a:cubicBezTo>
                    <a:pt x="264795" y="88582"/>
                    <a:pt x="264795" y="88582"/>
                    <a:pt x="265748" y="89535"/>
                  </a:cubicBezTo>
                  <a:lnTo>
                    <a:pt x="276225" y="100013"/>
                  </a:lnTo>
                  <a:cubicBezTo>
                    <a:pt x="277178" y="100965"/>
                    <a:pt x="277178" y="101918"/>
                    <a:pt x="276225" y="102870"/>
                  </a:cubicBezTo>
                  <a:lnTo>
                    <a:pt x="265748" y="113348"/>
                  </a:lnTo>
                  <a:cubicBezTo>
                    <a:pt x="264795" y="114300"/>
                    <a:pt x="263843" y="114300"/>
                    <a:pt x="262890" y="113348"/>
                  </a:cubicBezTo>
                  <a:cubicBezTo>
                    <a:pt x="260985" y="111443"/>
                    <a:pt x="259080" y="109538"/>
                    <a:pt x="257175" y="107632"/>
                  </a:cubicBezTo>
                  <a:lnTo>
                    <a:pt x="251460" y="102870"/>
                  </a:lnTo>
                  <a:close/>
                  <a:moveTo>
                    <a:pt x="40005" y="113348"/>
                  </a:moveTo>
                  <a:lnTo>
                    <a:pt x="29528" y="102870"/>
                  </a:lnTo>
                  <a:cubicBezTo>
                    <a:pt x="28575" y="101918"/>
                    <a:pt x="28575" y="100965"/>
                    <a:pt x="29528" y="100013"/>
                  </a:cubicBezTo>
                  <a:lnTo>
                    <a:pt x="40005" y="89535"/>
                  </a:lnTo>
                  <a:cubicBezTo>
                    <a:pt x="40005" y="89535"/>
                    <a:pt x="40957" y="88582"/>
                    <a:pt x="41910" y="88582"/>
                  </a:cubicBezTo>
                  <a:cubicBezTo>
                    <a:pt x="42863" y="88582"/>
                    <a:pt x="42863" y="88582"/>
                    <a:pt x="43815" y="89535"/>
                  </a:cubicBezTo>
                  <a:lnTo>
                    <a:pt x="54293" y="100013"/>
                  </a:lnTo>
                  <a:cubicBezTo>
                    <a:pt x="55245" y="100965"/>
                    <a:pt x="55245" y="101918"/>
                    <a:pt x="54293" y="102870"/>
                  </a:cubicBezTo>
                  <a:lnTo>
                    <a:pt x="47625" y="108585"/>
                  </a:lnTo>
                  <a:cubicBezTo>
                    <a:pt x="45720" y="110490"/>
                    <a:pt x="43815" y="112395"/>
                    <a:pt x="41910" y="114300"/>
                  </a:cubicBezTo>
                  <a:cubicBezTo>
                    <a:pt x="41910" y="114300"/>
                    <a:pt x="40005" y="114300"/>
                    <a:pt x="40005" y="113348"/>
                  </a:cubicBezTo>
                  <a:close/>
                  <a:moveTo>
                    <a:pt x="152400" y="352425"/>
                  </a:moveTo>
                  <a:cubicBezTo>
                    <a:pt x="79057" y="352425"/>
                    <a:pt x="19050" y="292418"/>
                    <a:pt x="19050" y="219075"/>
                  </a:cubicBezTo>
                  <a:cubicBezTo>
                    <a:pt x="19050" y="183833"/>
                    <a:pt x="33338" y="151448"/>
                    <a:pt x="56197" y="127635"/>
                  </a:cubicBezTo>
                  <a:cubicBezTo>
                    <a:pt x="56197" y="127635"/>
                    <a:pt x="56197" y="127635"/>
                    <a:pt x="56197" y="127635"/>
                  </a:cubicBezTo>
                  <a:lnTo>
                    <a:pt x="61913" y="121920"/>
                  </a:lnTo>
                  <a:cubicBezTo>
                    <a:pt x="85725" y="99060"/>
                    <a:pt x="117157" y="85725"/>
                    <a:pt x="152400" y="85725"/>
                  </a:cubicBezTo>
                  <a:cubicBezTo>
                    <a:pt x="187643" y="85725"/>
                    <a:pt x="219075" y="99060"/>
                    <a:pt x="242888" y="121920"/>
                  </a:cubicBezTo>
                  <a:lnTo>
                    <a:pt x="248602" y="127635"/>
                  </a:lnTo>
                  <a:cubicBezTo>
                    <a:pt x="248602" y="127635"/>
                    <a:pt x="248602" y="127635"/>
                    <a:pt x="248602" y="127635"/>
                  </a:cubicBezTo>
                  <a:cubicBezTo>
                    <a:pt x="271463" y="151448"/>
                    <a:pt x="285750" y="183833"/>
                    <a:pt x="285750" y="219075"/>
                  </a:cubicBezTo>
                  <a:cubicBezTo>
                    <a:pt x="285750" y="292418"/>
                    <a:pt x="225743" y="352425"/>
                    <a:pt x="152400" y="352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E000CFB-40D4-805C-B9C9-AB54CC445FCC}"/>
                </a:ext>
              </a:extLst>
            </p:cNvPr>
            <p:cNvSpPr/>
            <p:nvPr/>
          </p:nvSpPr>
          <p:spPr>
            <a:xfrm>
              <a:off x="1969695" y="3676649"/>
              <a:ext cx="95011" cy="142875"/>
            </a:xfrm>
            <a:custGeom>
              <a:avLst/>
              <a:gdLst>
                <a:gd name="connsiteX0" fmla="*/ 22622 w 95011"/>
                <a:gd name="connsiteY0" fmla="*/ 57150 h 142875"/>
                <a:gd name="connsiteX1" fmla="*/ 63579 w 95011"/>
                <a:gd name="connsiteY1" fmla="*/ 16193 h 142875"/>
                <a:gd name="connsiteX2" fmla="*/ 63579 w 95011"/>
                <a:gd name="connsiteY2" fmla="*/ 2857 h 142875"/>
                <a:gd name="connsiteX3" fmla="*/ 50244 w 95011"/>
                <a:gd name="connsiteY3" fmla="*/ 2857 h 142875"/>
                <a:gd name="connsiteX4" fmla="*/ 2619 w 95011"/>
                <a:gd name="connsiteY4" fmla="*/ 50482 h 142875"/>
                <a:gd name="connsiteX5" fmla="*/ 714 w 95011"/>
                <a:gd name="connsiteY5" fmla="*/ 53340 h 142875"/>
                <a:gd name="connsiteX6" fmla="*/ 714 w 95011"/>
                <a:gd name="connsiteY6" fmla="*/ 60960 h 142875"/>
                <a:gd name="connsiteX7" fmla="*/ 2619 w 95011"/>
                <a:gd name="connsiteY7" fmla="*/ 63818 h 142875"/>
                <a:gd name="connsiteX8" fmla="*/ 78819 w 95011"/>
                <a:gd name="connsiteY8" fmla="*/ 140018 h 142875"/>
                <a:gd name="connsiteX9" fmla="*/ 85487 w 95011"/>
                <a:gd name="connsiteY9" fmla="*/ 142875 h 142875"/>
                <a:gd name="connsiteX10" fmla="*/ 92154 w 95011"/>
                <a:gd name="connsiteY10" fmla="*/ 140018 h 142875"/>
                <a:gd name="connsiteX11" fmla="*/ 92154 w 95011"/>
                <a:gd name="connsiteY11" fmla="*/ 126683 h 142875"/>
                <a:gd name="connsiteX12" fmla="*/ 22622 w 95011"/>
                <a:gd name="connsiteY12" fmla="*/ 5715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11" h="142875">
                  <a:moveTo>
                    <a:pt x="22622" y="57150"/>
                  </a:moveTo>
                  <a:lnTo>
                    <a:pt x="63579" y="16193"/>
                  </a:lnTo>
                  <a:cubicBezTo>
                    <a:pt x="67389" y="12382"/>
                    <a:pt x="67389" y="6668"/>
                    <a:pt x="63579" y="2857"/>
                  </a:cubicBezTo>
                  <a:cubicBezTo>
                    <a:pt x="59769" y="-952"/>
                    <a:pt x="54054" y="-952"/>
                    <a:pt x="50244" y="2857"/>
                  </a:cubicBezTo>
                  <a:lnTo>
                    <a:pt x="2619" y="50482"/>
                  </a:lnTo>
                  <a:cubicBezTo>
                    <a:pt x="1667" y="51435"/>
                    <a:pt x="714" y="52388"/>
                    <a:pt x="714" y="53340"/>
                  </a:cubicBezTo>
                  <a:cubicBezTo>
                    <a:pt x="-238" y="55245"/>
                    <a:pt x="-238" y="58102"/>
                    <a:pt x="714" y="60960"/>
                  </a:cubicBezTo>
                  <a:cubicBezTo>
                    <a:pt x="1667" y="61913"/>
                    <a:pt x="1667" y="62865"/>
                    <a:pt x="2619" y="63818"/>
                  </a:cubicBezTo>
                  <a:lnTo>
                    <a:pt x="78819" y="140018"/>
                  </a:lnTo>
                  <a:cubicBezTo>
                    <a:pt x="80724" y="141923"/>
                    <a:pt x="83582" y="142875"/>
                    <a:pt x="85487" y="142875"/>
                  </a:cubicBezTo>
                  <a:cubicBezTo>
                    <a:pt x="87392" y="142875"/>
                    <a:pt x="90249" y="141923"/>
                    <a:pt x="92154" y="140018"/>
                  </a:cubicBezTo>
                  <a:cubicBezTo>
                    <a:pt x="95964" y="136208"/>
                    <a:pt x="95964" y="130493"/>
                    <a:pt x="92154" y="126683"/>
                  </a:cubicBezTo>
                  <a:lnTo>
                    <a:pt x="22622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22C0C4C3-81E2-7CD5-A819-9F204BFBE7DE}"/>
              </a:ext>
            </a:extLst>
          </p:cNvPr>
          <p:cNvSpPr txBox="1"/>
          <p:nvPr/>
        </p:nvSpPr>
        <p:spPr>
          <a:xfrm>
            <a:off x="854864" y="4546187"/>
            <a:ext cx="22206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3553C1E-55BC-1E29-9565-7A7A7D4367A6}"/>
              </a:ext>
            </a:extLst>
          </p:cNvPr>
          <p:cNvSpPr txBox="1"/>
          <p:nvPr/>
        </p:nvSpPr>
        <p:spPr>
          <a:xfrm>
            <a:off x="984930" y="4836301"/>
            <a:ext cx="1985633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C3DB23A-8BA2-7AEC-1930-8CF9EB0AA950}"/>
              </a:ext>
            </a:extLst>
          </p:cNvPr>
          <p:cNvSpPr txBox="1"/>
          <p:nvPr/>
        </p:nvSpPr>
        <p:spPr>
          <a:xfrm>
            <a:off x="3336807" y="4546187"/>
            <a:ext cx="22206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19E7D82-3E8D-6C5C-BAA7-7B729E5F78BB}"/>
              </a:ext>
            </a:extLst>
          </p:cNvPr>
          <p:cNvSpPr txBox="1"/>
          <p:nvPr/>
        </p:nvSpPr>
        <p:spPr>
          <a:xfrm>
            <a:off x="3466873" y="4836301"/>
            <a:ext cx="1985633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8542A70-B848-F95C-E65D-A6AF8D9D439B}"/>
              </a:ext>
            </a:extLst>
          </p:cNvPr>
          <p:cNvSpPr txBox="1"/>
          <p:nvPr/>
        </p:nvSpPr>
        <p:spPr>
          <a:xfrm>
            <a:off x="5811442" y="4546187"/>
            <a:ext cx="22206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1577E32-C2A4-5541-05D5-3F1A1750D365}"/>
              </a:ext>
            </a:extLst>
          </p:cNvPr>
          <p:cNvSpPr txBox="1"/>
          <p:nvPr/>
        </p:nvSpPr>
        <p:spPr>
          <a:xfrm>
            <a:off x="5941508" y="4836301"/>
            <a:ext cx="1985633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9DA3AE-FD5B-CF44-17EF-799911CDE7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72740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3D8763-372B-3E29-11B1-E20027BA41E3}"/>
              </a:ext>
            </a:extLst>
          </p:cNvPr>
          <p:cNvSpPr txBox="1"/>
          <p:nvPr/>
        </p:nvSpPr>
        <p:spPr>
          <a:xfrm>
            <a:off x="854864" y="1262764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 Solution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CC5CC9-6BFE-C39C-E3E4-FA94075C5B56}"/>
              </a:ext>
            </a:extLst>
          </p:cNvPr>
          <p:cNvSpPr txBox="1"/>
          <p:nvPr/>
        </p:nvSpPr>
        <p:spPr>
          <a:xfrm>
            <a:off x="854864" y="902794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08EB43-0A32-50D0-8806-B9B19080D624}"/>
              </a:ext>
            </a:extLst>
          </p:cNvPr>
          <p:cNvSpPr txBox="1"/>
          <p:nvPr/>
        </p:nvSpPr>
        <p:spPr>
          <a:xfrm>
            <a:off x="854863" y="1934173"/>
            <a:ext cx="536895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FFC3EA-8195-8E7D-EE40-00E074035D56}"/>
              </a:ext>
            </a:extLst>
          </p:cNvPr>
          <p:cNvSpPr txBox="1"/>
          <p:nvPr/>
        </p:nvSpPr>
        <p:spPr>
          <a:xfrm>
            <a:off x="854863" y="4919812"/>
            <a:ext cx="15191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484BF-DC68-D1BD-4DEA-FE796DA56A7A}"/>
              </a:ext>
            </a:extLst>
          </p:cNvPr>
          <p:cNvSpPr txBox="1"/>
          <p:nvPr/>
        </p:nvSpPr>
        <p:spPr>
          <a:xfrm>
            <a:off x="879520" y="5269873"/>
            <a:ext cx="149450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75A636-5F2D-1422-9F6B-43B04FFF335E}"/>
              </a:ext>
            </a:extLst>
          </p:cNvPr>
          <p:cNvSpPr txBox="1"/>
          <p:nvPr/>
        </p:nvSpPr>
        <p:spPr>
          <a:xfrm>
            <a:off x="2724308" y="4919812"/>
            <a:ext cx="15191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929295-E908-515A-6D99-51CC15C68DEE}"/>
              </a:ext>
            </a:extLst>
          </p:cNvPr>
          <p:cNvSpPr txBox="1"/>
          <p:nvPr/>
        </p:nvSpPr>
        <p:spPr>
          <a:xfrm>
            <a:off x="2748965" y="5269873"/>
            <a:ext cx="149450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F50D1F-4466-C466-CF8A-C059A005FCA6}"/>
              </a:ext>
            </a:extLst>
          </p:cNvPr>
          <p:cNvSpPr txBox="1"/>
          <p:nvPr/>
        </p:nvSpPr>
        <p:spPr>
          <a:xfrm>
            <a:off x="4576839" y="4919812"/>
            <a:ext cx="15191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807147-4435-6AB9-0522-2F0BE9BAD061}"/>
              </a:ext>
            </a:extLst>
          </p:cNvPr>
          <p:cNvSpPr txBox="1"/>
          <p:nvPr/>
        </p:nvSpPr>
        <p:spPr>
          <a:xfrm>
            <a:off x="4601496" y="5269873"/>
            <a:ext cx="149450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what.</a:t>
            </a:r>
            <a:endParaRPr lang="en-ID" sz="10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9" name="Graphic 21">
            <a:extLst>
              <a:ext uri="{FF2B5EF4-FFF2-40B4-BE49-F238E27FC236}">
                <a16:creationId xmlns:a16="http://schemas.microsoft.com/office/drawing/2014/main" id="{0D23DCE3-FBBB-E0B8-24C2-282334E6883B}"/>
              </a:ext>
            </a:extLst>
          </p:cNvPr>
          <p:cNvGrpSpPr/>
          <p:nvPr/>
        </p:nvGrpSpPr>
        <p:grpSpPr>
          <a:xfrm>
            <a:off x="8134607" y="5017298"/>
            <a:ext cx="579120" cy="561974"/>
            <a:chOff x="7279742" y="5127397"/>
            <a:chExt cx="579120" cy="561974"/>
          </a:xfrm>
          <a:solidFill>
            <a:srgbClr val="F6F9FC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CB1DB23-F64E-3289-9461-8583E87430C8}"/>
                </a:ext>
              </a:extLst>
            </p:cNvPr>
            <p:cNvSpPr/>
            <p:nvPr/>
          </p:nvSpPr>
          <p:spPr>
            <a:xfrm>
              <a:off x="7544536" y="5576024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859EF88-AF26-122D-6541-01AA63796950}"/>
                </a:ext>
              </a:extLst>
            </p:cNvPr>
            <p:cNvSpPr/>
            <p:nvPr/>
          </p:nvSpPr>
          <p:spPr>
            <a:xfrm>
              <a:off x="7544536" y="5537924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AA84FFA-D63A-D764-BC49-C31EA30F4153}"/>
                </a:ext>
              </a:extLst>
            </p:cNvPr>
            <p:cNvSpPr/>
            <p:nvPr/>
          </p:nvSpPr>
          <p:spPr>
            <a:xfrm>
              <a:off x="7308316" y="5146447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B2A394B-4AD3-5AA8-C2F0-211E1F6B3E12}"/>
                </a:ext>
              </a:extLst>
            </p:cNvPr>
            <p:cNvSpPr/>
            <p:nvPr/>
          </p:nvSpPr>
          <p:spPr>
            <a:xfrm>
              <a:off x="7555967" y="5239792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2B4C51A-BEE8-453E-E52E-BD5A3B75B509}"/>
                </a:ext>
              </a:extLst>
            </p:cNvPr>
            <p:cNvSpPr/>
            <p:nvPr/>
          </p:nvSpPr>
          <p:spPr>
            <a:xfrm>
              <a:off x="7787424" y="5127397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01141CE-9F09-1497-E06A-3462295C4A1A}"/>
                </a:ext>
              </a:extLst>
            </p:cNvPr>
            <p:cNvSpPr/>
            <p:nvPr/>
          </p:nvSpPr>
          <p:spPr>
            <a:xfrm>
              <a:off x="7279742" y="557412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1" name="Graphic 23">
            <a:extLst>
              <a:ext uri="{FF2B5EF4-FFF2-40B4-BE49-F238E27FC236}">
                <a16:creationId xmlns:a16="http://schemas.microsoft.com/office/drawing/2014/main" id="{4A6C2C20-A5C7-5C5A-5631-AC7D5AAF5AB2}"/>
              </a:ext>
            </a:extLst>
          </p:cNvPr>
          <p:cNvGrpSpPr/>
          <p:nvPr/>
        </p:nvGrpSpPr>
        <p:grpSpPr>
          <a:xfrm>
            <a:off x="8109842" y="3501749"/>
            <a:ext cx="533400" cy="523875"/>
            <a:chOff x="7254977" y="3611848"/>
            <a:chExt cx="533400" cy="523875"/>
          </a:xfrm>
          <a:solidFill>
            <a:srgbClr val="F6F9FC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A16239F-0A6E-DF26-CEB8-645528EC8E92}"/>
                </a:ext>
              </a:extLst>
            </p:cNvPr>
            <p:cNvSpPr/>
            <p:nvPr/>
          </p:nvSpPr>
          <p:spPr>
            <a:xfrm>
              <a:off x="7254977" y="3611848"/>
              <a:ext cx="533400" cy="523875"/>
            </a:xfrm>
            <a:custGeom>
              <a:avLst/>
              <a:gdLst>
                <a:gd name="connsiteX0" fmla="*/ 485775 w 533400"/>
                <a:gd name="connsiteY0" fmla="*/ 0 h 523875"/>
                <a:gd name="connsiteX1" fmla="*/ 323850 w 533400"/>
                <a:gd name="connsiteY1" fmla="*/ 0 h 523875"/>
                <a:gd name="connsiteX2" fmla="*/ 276225 w 533400"/>
                <a:gd name="connsiteY2" fmla="*/ 47625 h 523875"/>
                <a:gd name="connsiteX3" fmla="*/ 276225 w 533400"/>
                <a:gd name="connsiteY3" fmla="*/ 209550 h 523875"/>
                <a:gd name="connsiteX4" fmla="*/ 285750 w 533400"/>
                <a:gd name="connsiteY4" fmla="*/ 219075 h 523875"/>
                <a:gd name="connsiteX5" fmla="*/ 295275 w 533400"/>
                <a:gd name="connsiteY5" fmla="*/ 209550 h 523875"/>
                <a:gd name="connsiteX6" fmla="*/ 295275 w 533400"/>
                <a:gd name="connsiteY6" fmla="*/ 47625 h 523875"/>
                <a:gd name="connsiteX7" fmla="*/ 323850 w 533400"/>
                <a:gd name="connsiteY7" fmla="*/ 19050 h 523875"/>
                <a:gd name="connsiteX8" fmla="*/ 485775 w 533400"/>
                <a:gd name="connsiteY8" fmla="*/ 19050 h 523875"/>
                <a:gd name="connsiteX9" fmla="*/ 514350 w 533400"/>
                <a:gd name="connsiteY9" fmla="*/ 47625 h 523875"/>
                <a:gd name="connsiteX10" fmla="*/ 514350 w 533400"/>
                <a:gd name="connsiteY10" fmla="*/ 371475 h 523875"/>
                <a:gd name="connsiteX11" fmla="*/ 295275 w 533400"/>
                <a:gd name="connsiteY11" fmla="*/ 371475 h 523875"/>
                <a:gd name="connsiteX12" fmla="*/ 295275 w 533400"/>
                <a:gd name="connsiteY12" fmla="*/ 266700 h 523875"/>
                <a:gd name="connsiteX13" fmla="*/ 314325 w 533400"/>
                <a:gd name="connsiteY13" fmla="*/ 266700 h 523875"/>
                <a:gd name="connsiteX14" fmla="*/ 352425 w 533400"/>
                <a:gd name="connsiteY14" fmla="*/ 228600 h 523875"/>
                <a:gd name="connsiteX15" fmla="*/ 352425 w 533400"/>
                <a:gd name="connsiteY15" fmla="*/ 197168 h 523875"/>
                <a:gd name="connsiteX16" fmla="*/ 361950 w 533400"/>
                <a:gd name="connsiteY16" fmla="*/ 180975 h 523875"/>
                <a:gd name="connsiteX17" fmla="*/ 342900 w 533400"/>
                <a:gd name="connsiteY17" fmla="*/ 161925 h 523875"/>
                <a:gd name="connsiteX18" fmla="*/ 323850 w 533400"/>
                <a:gd name="connsiteY18" fmla="*/ 180975 h 523875"/>
                <a:gd name="connsiteX19" fmla="*/ 333375 w 533400"/>
                <a:gd name="connsiteY19" fmla="*/ 197168 h 523875"/>
                <a:gd name="connsiteX20" fmla="*/ 333375 w 533400"/>
                <a:gd name="connsiteY20" fmla="*/ 228600 h 523875"/>
                <a:gd name="connsiteX21" fmla="*/ 314325 w 533400"/>
                <a:gd name="connsiteY21" fmla="*/ 247650 h 523875"/>
                <a:gd name="connsiteX22" fmla="*/ 257175 w 533400"/>
                <a:gd name="connsiteY22" fmla="*/ 247650 h 523875"/>
                <a:gd name="connsiteX23" fmla="*/ 257175 w 533400"/>
                <a:gd name="connsiteY23" fmla="*/ 133350 h 523875"/>
                <a:gd name="connsiteX24" fmla="*/ 209550 w 533400"/>
                <a:gd name="connsiteY24" fmla="*/ 85725 h 523875"/>
                <a:gd name="connsiteX25" fmla="*/ 47625 w 533400"/>
                <a:gd name="connsiteY25" fmla="*/ 85725 h 523875"/>
                <a:gd name="connsiteX26" fmla="*/ 0 w 533400"/>
                <a:gd name="connsiteY26" fmla="*/ 133350 h 523875"/>
                <a:gd name="connsiteX27" fmla="*/ 0 w 533400"/>
                <a:gd name="connsiteY27" fmla="*/ 476250 h 523875"/>
                <a:gd name="connsiteX28" fmla="*/ 47625 w 533400"/>
                <a:gd name="connsiteY28" fmla="*/ 523875 h 523875"/>
                <a:gd name="connsiteX29" fmla="*/ 209550 w 533400"/>
                <a:gd name="connsiteY29" fmla="*/ 523875 h 523875"/>
                <a:gd name="connsiteX30" fmla="*/ 257175 w 533400"/>
                <a:gd name="connsiteY30" fmla="*/ 476250 h 523875"/>
                <a:gd name="connsiteX31" fmla="*/ 257175 w 533400"/>
                <a:gd name="connsiteY31" fmla="*/ 304800 h 523875"/>
                <a:gd name="connsiteX32" fmla="*/ 247650 w 533400"/>
                <a:gd name="connsiteY32" fmla="*/ 295275 h 523875"/>
                <a:gd name="connsiteX33" fmla="*/ 238125 w 533400"/>
                <a:gd name="connsiteY33" fmla="*/ 304800 h 523875"/>
                <a:gd name="connsiteX34" fmla="*/ 238125 w 533400"/>
                <a:gd name="connsiteY34" fmla="*/ 457200 h 523875"/>
                <a:gd name="connsiteX35" fmla="*/ 19050 w 533400"/>
                <a:gd name="connsiteY35" fmla="*/ 457200 h 523875"/>
                <a:gd name="connsiteX36" fmla="*/ 19050 w 533400"/>
                <a:gd name="connsiteY36" fmla="*/ 133350 h 523875"/>
                <a:gd name="connsiteX37" fmla="*/ 47625 w 533400"/>
                <a:gd name="connsiteY37" fmla="*/ 104775 h 523875"/>
                <a:gd name="connsiteX38" fmla="*/ 209550 w 533400"/>
                <a:gd name="connsiteY38" fmla="*/ 104775 h 523875"/>
                <a:gd name="connsiteX39" fmla="*/ 238125 w 533400"/>
                <a:gd name="connsiteY39" fmla="*/ 133350 h 523875"/>
                <a:gd name="connsiteX40" fmla="*/ 238125 w 533400"/>
                <a:gd name="connsiteY40" fmla="*/ 247650 h 523875"/>
                <a:gd name="connsiteX41" fmla="*/ 219075 w 533400"/>
                <a:gd name="connsiteY41" fmla="*/ 247650 h 523875"/>
                <a:gd name="connsiteX42" fmla="*/ 180975 w 533400"/>
                <a:gd name="connsiteY42" fmla="*/ 285750 h 523875"/>
                <a:gd name="connsiteX43" fmla="*/ 180975 w 533400"/>
                <a:gd name="connsiteY43" fmla="*/ 336233 h 523875"/>
                <a:gd name="connsiteX44" fmla="*/ 171450 w 533400"/>
                <a:gd name="connsiteY44" fmla="*/ 352425 h 523875"/>
                <a:gd name="connsiteX45" fmla="*/ 190500 w 533400"/>
                <a:gd name="connsiteY45" fmla="*/ 371475 h 523875"/>
                <a:gd name="connsiteX46" fmla="*/ 209550 w 533400"/>
                <a:gd name="connsiteY46" fmla="*/ 352425 h 523875"/>
                <a:gd name="connsiteX47" fmla="*/ 200025 w 533400"/>
                <a:gd name="connsiteY47" fmla="*/ 336233 h 523875"/>
                <a:gd name="connsiteX48" fmla="*/ 200025 w 533400"/>
                <a:gd name="connsiteY48" fmla="*/ 285750 h 523875"/>
                <a:gd name="connsiteX49" fmla="*/ 219075 w 533400"/>
                <a:gd name="connsiteY49" fmla="*/ 266700 h 523875"/>
                <a:gd name="connsiteX50" fmla="*/ 276225 w 533400"/>
                <a:gd name="connsiteY50" fmla="*/ 266700 h 523875"/>
                <a:gd name="connsiteX51" fmla="*/ 276225 w 533400"/>
                <a:gd name="connsiteY51" fmla="*/ 390525 h 523875"/>
                <a:gd name="connsiteX52" fmla="*/ 323850 w 533400"/>
                <a:gd name="connsiteY52" fmla="*/ 438150 h 523875"/>
                <a:gd name="connsiteX53" fmla="*/ 485775 w 533400"/>
                <a:gd name="connsiteY53" fmla="*/ 438150 h 523875"/>
                <a:gd name="connsiteX54" fmla="*/ 533400 w 533400"/>
                <a:gd name="connsiteY54" fmla="*/ 390525 h 523875"/>
                <a:gd name="connsiteX55" fmla="*/ 533400 w 533400"/>
                <a:gd name="connsiteY55" fmla="*/ 47625 h 523875"/>
                <a:gd name="connsiteX56" fmla="*/ 485775 w 533400"/>
                <a:gd name="connsiteY56" fmla="*/ 0 h 523875"/>
                <a:gd name="connsiteX57" fmla="*/ 238125 w 533400"/>
                <a:gd name="connsiteY57" fmla="*/ 476250 h 523875"/>
                <a:gd name="connsiteX58" fmla="*/ 209550 w 533400"/>
                <a:gd name="connsiteY58" fmla="*/ 504825 h 523875"/>
                <a:gd name="connsiteX59" fmla="*/ 47625 w 533400"/>
                <a:gd name="connsiteY59" fmla="*/ 504825 h 523875"/>
                <a:gd name="connsiteX60" fmla="*/ 19050 w 533400"/>
                <a:gd name="connsiteY60" fmla="*/ 476250 h 523875"/>
                <a:gd name="connsiteX61" fmla="*/ 238125 w 533400"/>
                <a:gd name="connsiteY61" fmla="*/ 476250 h 523875"/>
                <a:gd name="connsiteX62" fmla="*/ 485775 w 533400"/>
                <a:gd name="connsiteY62" fmla="*/ 419100 h 523875"/>
                <a:gd name="connsiteX63" fmla="*/ 323850 w 533400"/>
                <a:gd name="connsiteY63" fmla="*/ 419100 h 523875"/>
                <a:gd name="connsiteX64" fmla="*/ 295275 w 533400"/>
                <a:gd name="connsiteY64" fmla="*/ 390525 h 523875"/>
                <a:gd name="connsiteX65" fmla="*/ 514350 w 533400"/>
                <a:gd name="connsiteY65" fmla="*/ 390525 h 523875"/>
                <a:gd name="connsiteX66" fmla="*/ 485775 w 533400"/>
                <a:gd name="connsiteY66" fmla="*/ 41910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33400" h="523875">
                  <a:moveTo>
                    <a:pt x="485775" y="0"/>
                  </a:moveTo>
                  <a:lnTo>
                    <a:pt x="323850" y="0"/>
                  </a:lnTo>
                  <a:cubicBezTo>
                    <a:pt x="297180" y="0"/>
                    <a:pt x="276225" y="20955"/>
                    <a:pt x="276225" y="47625"/>
                  </a:cubicBezTo>
                  <a:lnTo>
                    <a:pt x="276225" y="209550"/>
                  </a:lnTo>
                  <a:cubicBezTo>
                    <a:pt x="276225" y="215265"/>
                    <a:pt x="280035" y="219075"/>
                    <a:pt x="285750" y="219075"/>
                  </a:cubicBezTo>
                  <a:cubicBezTo>
                    <a:pt x="291465" y="219075"/>
                    <a:pt x="295275" y="215265"/>
                    <a:pt x="295275" y="209550"/>
                  </a:cubicBezTo>
                  <a:lnTo>
                    <a:pt x="295275" y="47625"/>
                  </a:lnTo>
                  <a:cubicBezTo>
                    <a:pt x="295275" y="31433"/>
                    <a:pt x="307658" y="19050"/>
                    <a:pt x="323850" y="19050"/>
                  </a:cubicBezTo>
                  <a:lnTo>
                    <a:pt x="485775" y="19050"/>
                  </a:lnTo>
                  <a:cubicBezTo>
                    <a:pt x="501968" y="19050"/>
                    <a:pt x="514350" y="31433"/>
                    <a:pt x="514350" y="47625"/>
                  </a:cubicBezTo>
                  <a:lnTo>
                    <a:pt x="514350" y="371475"/>
                  </a:lnTo>
                  <a:lnTo>
                    <a:pt x="295275" y="371475"/>
                  </a:lnTo>
                  <a:lnTo>
                    <a:pt x="295275" y="266700"/>
                  </a:lnTo>
                  <a:lnTo>
                    <a:pt x="314325" y="266700"/>
                  </a:lnTo>
                  <a:cubicBezTo>
                    <a:pt x="329565" y="266700"/>
                    <a:pt x="352425" y="256223"/>
                    <a:pt x="352425" y="228600"/>
                  </a:cubicBezTo>
                  <a:lnTo>
                    <a:pt x="352425" y="197168"/>
                  </a:lnTo>
                  <a:cubicBezTo>
                    <a:pt x="358140" y="194310"/>
                    <a:pt x="361950" y="187643"/>
                    <a:pt x="361950" y="180975"/>
                  </a:cubicBezTo>
                  <a:cubicBezTo>
                    <a:pt x="361950" y="170498"/>
                    <a:pt x="353378" y="161925"/>
                    <a:pt x="342900" y="161925"/>
                  </a:cubicBezTo>
                  <a:cubicBezTo>
                    <a:pt x="332423" y="161925"/>
                    <a:pt x="323850" y="170498"/>
                    <a:pt x="323850" y="180975"/>
                  </a:cubicBezTo>
                  <a:cubicBezTo>
                    <a:pt x="323850" y="187643"/>
                    <a:pt x="327660" y="194310"/>
                    <a:pt x="333375" y="197168"/>
                  </a:cubicBezTo>
                  <a:lnTo>
                    <a:pt x="333375" y="228600"/>
                  </a:lnTo>
                  <a:cubicBezTo>
                    <a:pt x="333375" y="245745"/>
                    <a:pt x="319088" y="247650"/>
                    <a:pt x="314325" y="247650"/>
                  </a:cubicBezTo>
                  <a:lnTo>
                    <a:pt x="257175" y="247650"/>
                  </a:lnTo>
                  <a:lnTo>
                    <a:pt x="257175" y="133350"/>
                  </a:lnTo>
                  <a:cubicBezTo>
                    <a:pt x="257175" y="106680"/>
                    <a:pt x="236220" y="85725"/>
                    <a:pt x="209550" y="85725"/>
                  </a:cubicBez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76250"/>
                  </a:lnTo>
                  <a:cubicBezTo>
                    <a:pt x="0" y="502920"/>
                    <a:pt x="20955" y="523875"/>
                    <a:pt x="47625" y="523875"/>
                  </a:cubicBezTo>
                  <a:lnTo>
                    <a:pt x="209550" y="523875"/>
                  </a:lnTo>
                  <a:cubicBezTo>
                    <a:pt x="236220" y="523875"/>
                    <a:pt x="257175" y="502920"/>
                    <a:pt x="257175" y="476250"/>
                  </a:cubicBezTo>
                  <a:lnTo>
                    <a:pt x="257175" y="304800"/>
                  </a:lnTo>
                  <a:cubicBezTo>
                    <a:pt x="257175" y="299085"/>
                    <a:pt x="253365" y="295275"/>
                    <a:pt x="247650" y="295275"/>
                  </a:cubicBezTo>
                  <a:cubicBezTo>
                    <a:pt x="241935" y="295275"/>
                    <a:pt x="238125" y="299085"/>
                    <a:pt x="238125" y="304800"/>
                  </a:cubicBezTo>
                  <a:lnTo>
                    <a:pt x="238125" y="457200"/>
                  </a:lnTo>
                  <a:lnTo>
                    <a:pt x="19050" y="457200"/>
                  </a:lnTo>
                  <a:lnTo>
                    <a:pt x="19050" y="133350"/>
                  </a:lnTo>
                  <a:cubicBezTo>
                    <a:pt x="19050" y="117157"/>
                    <a:pt x="31433" y="104775"/>
                    <a:pt x="47625" y="104775"/>
                  </a:cubicBezTo>
                  <a:lnTo>
                    <a:pt x="209550" y="104775"/>
                  </a:lnTo>
                  <a:cubicBezTo>
                    <a:pt x="225743" y="104775"/>
                    <a:pt x="238125" y="117157"/>
                    <a:pt x="238125" y="133350"/>
                  </a:cubicBezTo>
                  <a:lnTo>
                    <a:pt x="238125" y="247650"/>
                  </a:lnTo>
                  <a:lnTo>
                    <a:pt x="219075" y="247650"/>
                  </a:lnTo>
                  <a:cubicBezTo>
                    <a:pt x="191453" y="247650"/>
                    <a:pt x="180975" y="270510"/>
                    <a:pt x="180975" y="285750"/>
                  </a:cubicBezTo>
                  <a:lnTo>
                    <a:pt x="180975" y="336233"/>
                  </a:lnTo>
                  <a:cubicBezTo>
                    <a:pt x="175260" y="339090"/>
                    <a:pt x="171450" y="345758"/>
                    <a:pt x="171450" y="352425"/>
                  </a:cubicBezTo>
                  <a:cubicBezTo>
                    <a:pt x="171450" y="362903"/>
                    <a:pt x="180023" y="371475"/>
                    <a:pt x="190500" y="371475"/>
                  </a:cubicBezTo>
                  <a:cubicBezTo>
                    <a:pt x="200978" y="371475"/>
                    <a:pt x="209550" y="362903"/>
                    <a:pt x="209550" y="352425"/>
                  </a:cubicBezTo>
                  <a:cubicBezTo>
                    <a:pt x="209550" y="345758"/>
                    <a:pt x="205740" y="339090"/>
                    <a:pt x="200025" y="336233"/>
                  </a:cubicBezTo>
                  <a:lnTo>
                    <a:pt x="200025" y="285750"/>
                  </a:lnTo>
                  <a:cubicBezTo>
                    <a:pt x="200025" y="282893"/>
                    <a:pt x="200978" y="266700"/>
                    <a:pt x="219075" y="266700"/>
                  </a:cubicBezTo>
                  <a:lnTo>
                    <a:pt x="276225" y="266700"/>
                  </a:lnTo>
                  <a:lnTo>
                    <a:pt x="276225" y="390525"/>
                  </a:lnTo>
                  <a:cubicBezTo>
                    <a:pt x="276225" y="417195"/>
                    <a:pt x="297180" y="438150"/>
                    <a:pt x="323850" y="438150"/>
                  </a:cubicBezTo>
                  <a:lnTo>
                    <a:pt x="485775" y="438150"/>
                  </a:lnTo>
                  <a:cubicBezTo>
                    <a:pt x="512445" y="438150"/>
                    <a:pt x="533400" y="417195"/>
                    <a:pt x="533400" y="390525"/>
                  </a:cubicBezTo>
                  <a:lnTo>
                    <a:pt x="533400" y="47625"/>
                  </a:lnTo>
                  <a:cubicBezTo>
                    <a:pt x="533400" y="20955"/>
                    <a:pt x="512445" y="0"/>
                    <a:pt x="485775" y="0"/>
                  </a:cubicBezTo>
                  <a:close/>
                  <a:moveTo>
                    <a:pt x="238125" y="476250"/>
                  </a:moveTo>
                  <a:cubicBezTo>
                    <a:pt x="238125" y="492443"/>
                    <a:pt x="225743" y="504825"/>
                    <a:pt x="209550" y="504825"/>
                  </a:cubicBezTo>
                  <a:lnTo>
                    <a:pt x="47625" y="504825"/>
                  </a:lnTo>
                  <a:cubicBezTo>
                    <a:pt x="31433" y="504825"/>
                    <a:pt x="19050" y="492443"/>
                    <a:pt x="19050" y="476250"/>
                  </a:cubicBezTo>
                  <a:lnTo>
                    <a:pt x="238125" y="476250"/>
                  </a:lnTo>
                  <a:close/>
                  <a:moveTo>
                    <a:pt x="485775" y="419100"/>
                  </a:moveTo>
                  <a:lnTo>
                    <a:pt x="323850" y="419100"/>
                  </a:lnTo>
                  <a:cubicBezTo>
                    <a:pt x="307658" y="419100"/>
                    <a:pt x="295275" y="406718"/>
                    <a:pt x="295275" y="390525"/>
                  </a:cubicBezTo>
                  <a:lnTo>
                    <a:pt x="514350" y="390525"/>
                  </a:lnTo>
                  <a:cubicBezTo>
                    <a:pt x="514350" y="406718"/>
                    <a:pt x="501968" y="419100"/>
                    <a:pt x="485775" y="419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F174231-BAE5-93EA-17D2-01B74DCD2DA5}"/>
                </a:ext>
              </a:extLst>
            </p:cNvPr>
            <p:cNvSpPr/>
            <p:nvPr/>
          </p:nvSpPr>
          <p:spPr>
            <a:xfrm>
              <a:off x="7569302" y="3649948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8A4F906-7BFE-6A3E-ADD5-238AA4BB79A2}"/>
                </a:ext>
              </a:extLst>
            </p:cNvPr>
            <p:cNvSpPr/>
            <p:nvPr/>
          </p:nvSpPr>
          <p:spPr>
            <a:xfrm>
              <a:off x="7607402" y="3649948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DAA32AE-2AC6-7130-5623-682266502E30}"/>
                </a:ext>
              </a:extLst>
            </p:cNvPr>
            <p:cNvSpPr/>
            <p:nvPr/>
          </p:nvSpPr>
          <p:spPr>
            <a:xfrm>
              <a:off x="7645502" y="3649948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4F0EE8-2D31-38C4-C957-C45DBE4E4491}"/>
                </a:ext>
              </a:extLst>
            </p:cNvPr>
            <p:cNvSpPr/>
            <p:nvPr/>
          </p:nvSpPr>
          <p:spPr>
            <a:xfrm>
              <a:off x="7293077" y="3735673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C901492-F782-440C-0CE7-ED233938D8F6}"/>
                </a:ext>
              </a:extLst>
            </p:cNvPr>
            <p:cNvSpPr/>
            <p:nvPr/>
          </p:nvSpPr>
          <p:spPr>
            <a:xfrm>
              <a:off x="7331177" y="3735673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E9D35A3-675B-B596-BDE2-00FF5E105E51}"/>
                </a:ext>
              </a:extLst>
            </p:cNvPr>
            <p:cNvSpPr/>
            <p:nvPr/>
          </p:nvSpPr>
          <p:spPr>
            <a:xfrm>
              <a:off x="7369277" y="3735673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8AEDB98-653F-4A55-1B16-1C23FE755241}"/>
                </a:ext>
              </a:extLst>
            </p:cNvPr>
            <p:cNvSpPr/>
            <p:nvPr/>
          </p:nvSpPr>
          <p:spPr>
            <a:xfrm>
              <a:off x="7293077" y="3792823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715D13F-216E-29C5-6361-171F73973351}"/>
                </a:ext>
              </a:extLst>
            </p:cNvPr>
            <p:cNvSpPr/>
            <p:nvPr/>
          </p:nvSpPr>
          <p:spPr>
            <a:xfrm>
              <a:off x="7293077" y="3869023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AB9D6E1-6ABC-B76C-8BF9-1902A00E939A}"/>
                </a:ext>
              </a:extLst>
            </p:cNvPr>
            <p:cNvSpPr/>
            <p:nvPr/>
          </p:nvSpPr>
          <p:spPr>
            <a:xfrm>
              <a:off x="7293077" y="4011898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17886F8-202B-DB10-D43E-3D66071D34D8}"/>
                </a:ext>
              </a:extLst>
            </p:cNvPr>
            <p:cNvSpPr/>
            <p:nvPr/>
          </p:nvSpPr>
          <p:spPr>
            <a:xfrm>
              <a:off x="7293077" y="3831876"/>
              <a:ext cx="114300" cy="19050"/>
            </a:xfrm>
            <a:custGeom>
              <a:avLst/>
              <a:gdLst>
                <a:gd name="connsiteX0" fmla="*/ 114300 w 114300"/>
                <a:gd name="connsiteY0" fmla="*/ 9525 h 19050"/>
                <a:gd name="connsiteX1" fmla="*/ 104775 w 114300"/>
                <a:gd name="connsiteY1" fmla="*/ 0 h 19050"/>
                <a:gd name="connsiteX2" fmla="*/ 9525 w 114300"/>
                <a:gd name="connsiteY2" fmla="*/ 0 h 19050"/>
                <a:gd name="connsiteX3" fmla="*/ 0 w 114300"/>
                <a:gd name="connsiteY3" fmla="*/ 9525 h 19050"/>
                <a:gd name="connsiteX4" fmla="*/ 9525 w 114300"/>
                <a:gd name="connsiteY4" fmla="*/ 19050 h 19050"/>
                <a:gd name="connsiteX5" fmla="*/ 104775 w 114300"/>
                <a:gd name="connsiteY5" fmla="*/ 19050 h 19050"/>
                <a:gd name="connsiteX6" fmla="*/ 114300 w 1143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114300" y="9525"/>
                  </a:moveTo>
                  <a:cubicBezTo>
                    <a:pt x="114300" y="3810"/>
                    <a:pt x="110490" y="0"/>
                    <a:pt x="1047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104775" y="19050"/>
                  </a:lnTo>
                  <a:cubicBezTo>
                    <a:pt x="110490" y="19050"/>
                    <a:pt x="114300" y="14288"/>
                    <a:pt x="11430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216239F-8B64-6913-209A-39E62806A34B}"/>
                </a:ext>
              </a:extLst>
            </p:cNvPr>
            <p:cNvSpPr/>
            <p:nvPr/>
          </p:nvSpPr>
          <p:spPr>
            <a:xfrm>
              <a:off x="7626452" y="3707098"/>
              <a:ext cx="57150" cy="19050"/>
            </a:xfrm>
            <a:custGeom>
              <a:avLst/>
              <a:gdLst>
                <a:gd name="connsiteX0" fmla="*/ 0 w 57150"/>
                <a:gd name="connsiteY0" fmla="*/ 9525 h 19050"/>
                <a:gd name="connsiteX1" fmla="*/ 9525 w 57150"/>
                <a:gd name="connsiteY1" fmla="*/ 19050 h 19050"/>
                <a:gd name="connsiteX2" fmla="*/ 47625 w 57150"/>
                <a:gd name="connsiteY2" fmla="*/ 19050 h 19050"/>
                <a:gd name="connsiteX3" fmla="*/ 57150 w 57150"/>
                <a:gd name="connsiteY3" fmla="*/ 9525 h 19050"/>
                <a:gd name="connsiteX4" fmla="*/ 47625 w 57150"/>
                <a:gd name="connsiteY4" fmla="*/ 0 h 19050"/>
                <a:gd name="connsiteX5" fmla="*/ 9525 w 57150"/>
                <a:gd name="connsiteY5" fmla="*/ 0 h 19050"/>
                <a:gd name="connsiteX6" fmla="*/ 0 w 5715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7D316E8-5F21-F75F-5443-1862284F9642}"/>
                </a:ext>
              </a:extLst>
            </p:cNvPr>
            <p:cNvSpPr/>
            <p:nvPr/>
          </p:nvSpPr>
          <p:spPr>
            <a:xfrm>
              <a:off x="7626452" y="3745198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5CA18CD-B1CB-0246-437C-FBD619189E42}"/>
                </a:ext>
              </a:extLst>
            </p:cNvPr>
            <p:cNvSpPr/>
            <p:nvPr/>
          </p:nvSpPr>
          <p:spPr>
            <a:xfrm>
              <a:off x="7626452" y="3783298"/>
              <a:ext cx="57150" cy="19050"/>
            </a:xfrm>
            <a:custGeom>
              <a:avLst/>
              <a:gdLst>
                <a:gd name="connsiteX0" fmla="*/ 47625 w 57150"/>
                <a:gd name="connsiteY0" fmla="*/ 0 h 19050"/>
                <a:gd name="connsiteX1" fmla="*/ 9525 w 57150"/>
                <a:gd name="connsiteY1" fmla="*/ 0 h 19050"/>
                <a:gd name="connsiteX2" fmla="*/ 0 w 57150"/>
                <a:gd name="connsiteY2" fmla="*/ 9525 h 19050"/>
                <a:gd name="connsiteX3" fmla="*/ 9525 w 57150"/>
                <a:gd name="connsiteY3" fmla="*/ 19050 h 19050"/>
                <a:gd name="connsiteX4" fmla="*/ 47625 w 57150"/>
                <a:gd name="connsiteY4" fmla="*/ 19050 h 19050"/>
                <a:gd name="connsiteX5" fmla="*/ 57150 w 57150"/>
                <a:gd name="connsiteY5" fmla="*/ 9525 h 19050"/>
                <a:gd name="connsiteX6" fmla="*/ 47625 w 57150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47625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6A53B34-835E-6569-C754-A70B68A48656}"/>
                </a:ext>
              </a:extLst>
            </p:cNvPr>
            <p:cNvSpPr/>
            <p:nvPr/>
          </p:nvSpPr>
          <p:spPr>
            <a:xfrm>
              <a:off x="7693127" y="3783298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9670AE9-E6B4-EBFE-EE56-B4DBB9A5ECC5}"/>
                </a:ext>
              </a:extLst>
            </p:cNvPr>
            <p:cNvSpPr/>
            <p:nvPr/>
          </p:nvSpPr>
          <p:spPr>
            <a:xfrm>
              <a:off x="7626452" y="3859498"/>
              <a:ext cx="57150" cy="19050"/>
            </a:xfrm>
            <a:custGeom>
              <a:avLst/>
              <a:gdLst>
                <a:gd name="connsiteX0" fmla="*/ 57150 w 57150"/>
                <a:gd name="connsiteY0" fmla="*/ 9525 h 19050"/>
                <a:gd name="connsiteX1" fmla="*/ 47625 w 57150"/>
                <a:gd name="connsiteY1" fmla="*/ 0 h 19050"/>
                <a:gd name="connsiteX2" fmla="*/ 9525 w 57150"/>
                <a:gd name="connsiteY2" fmla="*/ 0 h 19050"/>
                <a:gd name="connsiteX3" fmla="*/ 0 w 57150"/>
                <a:gd name="connsiteY3" fmla="*/ 9525 h 19050"/>
                <a:gd name="connsiteX4" fmla="*/ 9525 w 57150"/>
                <a:gd name="connsiteY4" fmla="*/ 19050 h 19050"/>
                <a:gd name="connsiteX5" fmla="*/ 47625 w 57150"/>
                <a:gd name="connsiteY5" fmla="*/ 19050 h 19050"/>
                <a:gd name="connsiteX6" fmla="*/ 57150 w 5715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57150" y="9525"/>
                  </a:move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217419-C892-8A86-B8FA-0EA5EE1102C0}"/>
                </a:ext>
              </a:extLst>
            </p:cNvPr>
            <p:cNvSpPr/>
            <p:nvPr/>
          </p:nvSpPr>
          <p:spPr>
            <a:xfrm>
              <a:off x="7626452" y="3897598"/>
              <a:ext cx="38100" cy="19050"/>
            </a:xfrm>
            <a:custGeom>
              <a:avLst/>
              <a:gdLst>
                <a:gd name="connsiteX0" fmla="*/ 9525 w 38100"/>
                <a:gd name="connsiteY0" fmla="*/ 0 h 19050"/>
                <a:gd name="connsiteX1" fmla="*/ 0 w 38100"/>
                <a:gd name="connsiteY1" fmla="*/ 9525 h 19050"/>
                <a:gd name="connsiteX2" fmla="*/ 9525 w 38100"/>
                <a:gd name="connsiteY2" fmla="*/ 19050 h 19050"/>
                <a:gd name="connsiteX3" fmla="*/ 28575 w 38100"/>
                <a:gd name="connsiteY3" fmla="*/ 19050 h 19050"/>
                <a:gd name="connsiteX4" fmla="*/ 38100 w 38100"/>
                <a:gd name="connsiteY4" fmla="*/ 9525 h 19050"/>
                <a:gd name="connsiteX5" fmla="*/ 28575 w 38100"/>
                <a:gd name="connsiteY5" fmla="*/ 0 h 19050"/>
                <a:gd name="connsiteX6" fmla="*/ 9525 w 38100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7" name="Graphic 25">
            <a:extLst>
              <a:ext uri="{FF2B5EF4-FFF2-40B4-BE49-F238E27FC236}">
                <a16:creationId xmlns:a16="http://schemas.microsoft.com/office/drawing/2014/main" id="{0B8FE771-3AAB-6E63-EAF7-EB64856B5C41}"/>
              </a:ext>
            </a:extLst>
          </p:cNvPr>
          <p:cNvGrpSpPr/>
          <p:nvPr/>
        </p:nvGrpSpPr>
        <p:grpSpPr>
          <a:xfrm>
            <a:off x="8071742" y="1961435"/>
            <a:ext cx="609600" cy="572452"/>
            <a:chOff x="7216877" y="2071534"/>
            <a:chExt cx="609600" cy="572452"/>
          </a:xfrm>
          <a:solidFill>
            <a:srgbClr val="F6F9FC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A163C73-1B84-6365-FAB6-3D60E7D76171}"/>
                </a:ext>
              </a:extLst>
            </p:cNvPr>
            <p:cNvSpPr/>
            <p:nvPr/>
          </p:nvSpPr>
          <p:spPr>
            <a:xfrm>
              <a:off x="7254977" y="2195359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E3D2C0D-2232-911D-4AB4-C7C058E5EF37}"/>
                </a:ext>
              </a:extLst>
            </p:cNvPr>
            <p:cNvSpPr/>
            <p:nvPr/>
          </p:nvSpPr>
          <p:spPr>
            <a:xfrm>
              <a:off x="7293077" y="2195359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4190D58-EB11-52F7-6469-2CF7CA89729B}"/>
                </a:ext>
              </a:extLst>
            </p:cNvPr>
            <p:cNvSpPr/>
            <p:nvPr/>
          </p:nvSpPr>
          <p:spPr>
            <a:xfrm>
              <a:off x="7331177" y="2195359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53BEA3E-7127-F4A4-617C-B1A429B29C3E}"/>
                </a:ext>
              </a:extLst>
            </p:cNvPr>
            <p:cNvSpPr/>
            <p:nvPr/>
          </p:nvSpPr>
          <p:spPr>
            <a:xfrm>
              <a:off x="7216877" y="2071534"/>
              <a:ext cx="609600" cy="572452"/>
            </a:xfrm>
            <a:custGeom>
              <a:avLst/>
              <a:gdLst>
                <a:gd name="connsiteX0" fmla="*/ 600075 w 609600"/>
                <a:gd name="connsiteY0" fmla="*/ 323850 h 572452"/>
                <a:gd name="connsiteX1" fmla="*/ 571500 w 609600"/>
                <a:gd name="connsiteY1" fmla="*/ 323850 h 572452"/>
                <a:gd name="connsiteX2" fmla="*/ 571500 w 609600"/>
                <a:gd name="connsiteY2" fmla="*/ 47625 h 572452"/>
                <a:gd name="connsiteX3" fmla="*/ 523875 w 609600"/>
                <a:gd name="connsiteY3" fmla="*/ 0 h 572452"/>
                <a:gd name="connsiteX4" fmla="*/ 371475 w 609600"/>
                <a:gd name="connsiteY4" fmla="*/ 0 h 572452"/>
                <a:gd name="connsiteX5" fmla="*/ 323850 w 609600"/>
                <a:gd name="connsiteY5" fmla="*/ 47625 h 572452"/>
                <a:gd name="connsiteX6" fmla="*/ 323850 w 609600"/>
                <a:gd name="connsiteY6" fmla="*/ 85725 h 572452"/>
                <a:gd name="connsiteX7" fmla="*/ 47625 w 609600"/>
                <a:gd name="connsiteY7" fmla="*/ 85725 h 572452"/>
                <a:gd name="connsiteX8" fmla="*/ 0 w 609600"/>
                <a:gd name="connsiteY8" fmla="*/ 133350 h 572452"/>
                <a:gd name="connsiteX9" fmla="*/ 0 w 609600"/>
                <a:gd name="connsiteY9" fmla="*/ 438150 h 572452"/>
                <a:gd name="connsiteX10" fmla="*/ 47625 w 609600"/>
                <a:gd name="connsiteY10" fmla="*/ 485775 h 572452"/>
                <a:gd name="connsiteX11" fmla="*/ 276225 w 609600"/>
                <a:gd name="connsiteY11" fmla="*/ 485775 h 572452"/>
                <a:gd name="connsiteX12" fmla="*/ 276225 w 609600"/>
                <a:gd name="connsiteY12" fmla="*/ 523875 h 572452"/>
                <a:gd name="connsiteX13" fmla="*/ 304800 w 609600"/>
                <a:gd name="connsiteY13" fmla="*/ 552450 h 572452"/>
                <a:gd name="connsiteX14" fmla="*/ 311468 w 609600"/>
                <a:gd name="connsiteY14" fmla="*/ 549593 h 572452"/>
                <a:gd name="connsiteX15" fmla="*/ 338138 w 609600"/>
                <a:gd name="connsiteY15" fmla="*/ 522923 h 572452"/>
                <a:gd name="connsiteX16" fmla="*/ 379095 w 609600"/>
                <a:gd name="connsiteY16" fmla="*/ 563880 h 572452"/>
                <a:gd name="connsiteX17" fmla="*/ 399098 w 609600"/>
                <a:gd name="connsiteY17" fmla="*/ 572453 h 572452"/>
                <a:gd name="connsiteX18" fmla="*/ 419100 w 609600"/>
                <a:gd name="connsiteY18" fmla="*/ 563880 h 572452"/>
                <a:gd name="connsiteX19" fmla="*/ 419100 w 609600"/>
                <a:gd name="connsiteY19" fmla="*/ 523875 h 572452"/>
                <a:gd name="connsiteX20" fmla="*/ 419100 w 609600"/>
                <a:gd name="connsiteY20" fmla="*/ 523875 h 572452"/>
                <a:gd name="connsiteX21" fmla="*/ 382905 w 609600"/>
                <a:gd name="connsiteY21" fmla="*/ 485775 h 572452"/>
                <a:gd name="connsiteX22" fmla="*/ 447675 w 609600"/>
                <a:gd name="connsiteY22" fmla="*/ 485775 h 572452"/>
                <a:gd name="connsiteX23" fmla="*/ 495300 w 609600"/>
                <a:gd name="connsiteY23" fmla="*/ 438150 h 572452"/>
                <a:gd name="connsiteX24" fmla="*/ 495300 w 609600"/>
                <a:gd name="connsiteY24" fmla="*/ 381000 h 572452"/>
                <a:gd name="connsiteX25" fmla="*/ 561975 w 609600"/>
                <a:gd name="connsiteY25" fmla="*/ 381000 h 572452"/>
                <a:gd name="connsiteX26" fmla="*/ 609600 w 609600"/>
                <a:gd name="connsiteY26" fmla="*/ 333375 h 572452"/>
                <a:gd name="connsiteX27" fmla="*/ 600075 w 609600"/>
                <a:gd name="connsiteY27" fmla="*/ 323850 h 572452"/>
                <a:gd name="connsiteX28" fmla="*/ 342900 w 609600"/>
                <a:gd name="connsiteY28" fmla="*/ 47625 h 572452"/>
                <a:gd name="connsiteX29" fmla="*/ 371475 w 609600"/>
                <a:gd name="connsiteY29" fmla="*/ 19050 h 572452"/>
                <a:gd name="connsiteX30" fmla="*/ 523875 w 609600"/>
                <a:gd name="connsiteY30" fmla="*/ 19050 h 572452"/>
                <a:gd name="connsiteX31" fmla="*/ 552450 w 609600"/>
                <a:gd name="connsiteY31" fmla="*/ 47625 h 572452"/>
                <a:gd name="connsiteX32" fmla="*/ 552450 w 609600"/>
                <a:gd name="connsiteY32" fmla="*/ 323850 h 572452"/>
                <a:gd name="connsiteX33" fmla="*/ 409575 w 609600"/>
                <a:gd name="connsiteY33" fmla="*/ 323850 h 572452"/>
                <a:gd name="connsiteX34" fmla="*/ 400050 w 609600"/>
                <a:gd name="connsiteY34" fmla="*/ 333375 h 572452"/>
                <a:gd name="connsiteX35" fmla="*/ 371475 w 609600"/>
                <a:gd name="connsiteY35" fmla="*/ 361950 h 572452"/>
                <a:gd name="connsiteX36" fmla="*/ 342900 w 609600"/>
                <a:gd name="connsiteY36" fmla="*/ 333375 h 572452"/>
                <a:gd name="connsiteX37" fmla="*/ 342900 w 609600"/>
                <a:gd name="connsiteY37" fmla="*/ 47625 h 572452"/>
                <a:gd name="connsiteX38" fmla="*/ 406718 w 609600"/>
                <a:gd name="connsiteY38" fmla="*/ 549593 h 572452"/>
                <a:gd name="connsiteX39" fmla="*/ 393383 w 609600"/>
                <a:gd name="connsiteY39" fmla="*/ 549593 h 572452"/>
                <a:gd name="connsiteX40" fmla="*/ 345758 w 609600"/>
                <a:gd name="connsiteY40" fmla="*/ 501968 h 572452"/>
                <a:gd name="connsiteX41" fmla="*/ 339090 w 609600"/>
                <a:gd name="connsiteY41" fmla="*/ 499110 h 572452"/>
                <a:gd name="connsiteX42" fmla="*/ 339090 w 609600"/>
                <a:gd name="connsiteY42" fmla="*/ 499110 h 572452"/>
                <a:gd name="connsiteX43" fmla="*/ 332423 w 609600"/>
                <a:gd name="connsiteY43" fmla="*/ 501968 h 572452"/>
                <a:gd name="connsiteX44" fmla="*/ 301943 w 609600"/>
                <a:gd name="connsiteY44" fmla="*/ 532448 h 572452"/>
                <a:gd name="connsiteX45" fmla="*/ 295275 w 609600"/>
                <a:gd name="connsiteY45" fmla="*/ 522923 h 572452"/>
                <a:gd name="connsiteX46" fmla="*/ 295275 w 609600"/>
                <a:gd name="connsiteY46" fmla="*/ 446723 h 572452"/>
                <a:gd name="connsiteX47" fmla="*/ 304800 w 609600"/>
                <a:gd name="connsiteY47" fmla="*/ 437198 h 572452"/>
                <a:gd name="connsiteX48" fmla="*/ 379095 w 609600"/>
                <a:gd name="connsiteY48" fmla="*/ 437198 h 572452"/>
                <a:gd name="connsiteX49" fmla="*/ 388620 w 609600"/>
                <a:gd name="connsiteY49" fmla="*/ 443865 h 572452"/>
                <a:gd name="connsiteX50" fmla="*/ 358140 w 609600"/>
                <a:gd name="connsiteY50" fmla="*/ 474345 h 572452"/>
                <a:gd name="connsiteX51" fmla="*/ 358140 w 609600"/>
                <a:gd name="connsiteY51" fmla="*/ 487680 h 572452"/>
                <a:gd name="connsiteX52" fmla="*/ 405765 w 609600"/>
                <a:gd name="connsiteY52" fmla="*/ 535305 h 572452"/>
                <a:gd name="connsiteX53" fmla="*/ 406718 w 609600"/>
                <a:gd name="connsiteY53" fmla="*/ 549593 h 572452"/>
                <a:gd name="connsiteX54" fmla="*/ 476250 w 609600"/>
                <a:gd name="connsiteY54" fmla="*/ 438150 h 572452"/>
                <a:gd name="connsiteX55" fmla="*/ 447675 w 609600"/>
                <a:gd name="connsiteY55" fmla="*/ 466725 h 572452"/>
                <a:gd name="connsiteX56" fmla="*/ 393383 w 609600"/>
                <a:gd name="connsiteY56" fmla="*/ 466725 h 572452"/>
                <a:gd name="connsiteX57" fmla="*/ 405765 w 609600"/>
                <a:gd name="connsiteY57" fmla="*/ 454343 h 572452"/>
                <a:gd name="connsiteX58" fmla="*/ 408623 w 609600"/>
                <a:gd name="connsiteY58" fmla="*/ 447675 h 572452"/>
                <a:gd name="connsiteX59" fmla="*/ 380048 w 609600"/>
                <a:gd name="connsiteY59" fmla="*/ 419100 h 572452"/>
                <a:gd name="connsiteX60" fmla="*/ 304800 w 609600"/>
                <a:gd name="connsiteY60" fmla="*/ 419100 h 572452"/>
                <a:gd name="connsiteX61" fmla="*/ 276225 w 609600"/>
                <a:gd name="connsiteY61" fmla="*/ 447675 h 572452"/>
                <a:gd name="connsiteX62" fmla="*/ 276225 w 609600"/>
                <a:gd name="connsiteY62" fmla="*/ 466725 h 572452"/>
                <a:gd name="connsiteX63" fmla="*/ 47625 w 609600"/>
                <a:gd name="connsiteY63" fmla="*/ 466725 h 572452"/>
                <a:gd name="connsiteX64" fmla="*/ 19050 w 609600"/>
                <a:gd name="connsiteY64" fmla="*/ 438150 h 572452"/>
                <a:gd name="connsiteX65" fmla="*/ 19050 w 609600"/>
                <a:gd name="connsiteY65" fmla="*/ 133350 h 572452"/>
                <a:gd name="connsiteX66" fmla="*/ 47625 w 609600"/>
                <a:gd name="connsiteY66" fmla="*/ 104775 h 572452"/>
                <a:gd name="connsiteX67" fmla="*/ 323850 w 609600"/>
                <a:gd name="connsiteY67" fmla="*/ 104775 h 572452"/>
                <a:gd name="connsiteX68" fmla="*/ 323850 w 609600"/>
                <a:gd name="connsiteY68" fmla="*/ 333375 h 572452"/>
                <a:gd name="connsiteX69" fmla="*/ 371475 w 609600"/>
                <a:gd name="connsiteY69" fmla="*/ 381000 h 572452"/>
                <a:gd name="connsiteX70" fmla="*/ 476250 w 609600"/>
                <a:gd name="connsiteY70" fmla="*/ 381000 h 572452"/>
                <a:gd name="connsiteX71" fmla="*/ 476250 w 609600"/>
                <a:gd name="connsiteY71" fmla="*/ 438150 h 572452"/>
                <a:gd name="connsiteX72" fmla="*/ 561975 w 609600"/>
                <a:gd name="connsiteY72" fmla="*/ 361950 h 572452"/>
                <a:gd name="connsiteX73" fmla="*/ 410528 w 609600"/>
                <a:gd name="connsiteY73" fmla="*/ 361950 h 572452"/>
                <a:gd name="connsiteX74" fmla="*/ 418148 w 609600"/>
                <a:gd name="connsiteY74" fmla="*/ 342900 h 572452"/>
                <a:gd name="connsiteX75" fmla="*/ 589598 w 609600"/>
                <a:gd name="connsiteY75" fmla="*/ 342900 h 572452"/>
                <a:gd name="connsiteX76" fmla="*/ 561975 w 609600"/>
                <a:gd name="connsiteY76" fmla="*/ 361950 h 57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09600" h="572452">
                  <a:moveTo>
                    <a:pt x="600075" y="323850"/>
                  </a:moveTo>
                  <a:lnTo>
                    <a:pt x="571500" y="323850"/>
                  </a:ln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lnTo>
                    <a:pt x="371475" y="0"/>
                  </a:lnTo>
                  <a:cubicBezTo>
                    <a:pt x="344805" y="0"/>
                    <a:pt x="323850" y="20955"/>
                    <a:pt x="323850" y="47625"/>
                  </a:cubicBezTo>
                  <a:lnTo>
                    <a:pt x="323850" y="85725"/>
                  </a:lnTo>
                  <a:lnTo>
                    <a:pt x="47625" y="85725"/>
                  </a:lnTo>
                  <a:cubicBezTo>
                    <a:pt x="20955" y="85725"/>
                    <a:pt x="0" y="106680"/>
                    <a:pt x="0" y="133350"/>
                  </a:cubicBezTo>
                  <a:lnTo>
                    <a:pt x="0" y="438150"/>
                  </a:lnTo>
                  <a:cubicBezTo>
                    <a:pt x="0" y="464820"/>
                    <a:pt x="20955" y="485775"/>
                    <a:pt x="47625" y="485775"/>
                  </a:cubicBezTo>
                  <a:lnTo>
                    <a:pt x="276225" y="485775"/>
                  </a:lnTo>
                  <a:lnTo>
                    <a:pt x="276225" y="523875"/>
                  </a:lnTo>
                  <a:cubicBezTo>
                    <a:pt x="276225" y="540068"/>
                    <a:pt x="289560" y="552450"/>
                    <a:pt x="304800" y="552450"/>
                  </a:cubicBezTo>
                  <a:cubicBezTo>
                    <a:pt x="307658" y="552450"/>
                    <a:pt x="309563" y="551498"/>
                    <a:pt x="311468" y="549593"/>
                  </a:cubicBezTo>
                  <a:lnTo>
                    <a:pt x="338138" y="522923"/>
                  </a:lnTo>
                  <a:lnTo>
                    <a:pt x="379095" y="563880"/>
                  </a:lnTo>
                  <a:cubicBezTo>
                    <a:pt x="384810" y="569595"/>
                    <a:pt x="392430" y="572453"/>
                    <a:pt x="399098" y="572453"/>
                  </a:cubicBezTo>
                  <a:cubicBezTo>
                    <a:pt x="406718" y="572453"/>
                    <a:pt x="413385" y="569595"/>
                    <a:pt x="419100" y="563880"/>
                  </a:cubicBezTo>
                  <a:cubicBezTo>
                    <a:pt x="430530" y="552450"/>
                    <a:pt x="430530" y="534353"/>
                    <a:pt x="419100" y="523875"/>
                  </a:cubicBezTo>
                  <a:cubicBezTo>
                    <a:pt x="419100" y="523875"/>
                    <a:pt x="419100" y="523875"/>
                    <a:pt x="419100" y="523875"/>
                  </a:cubicBezTo>
                  <a:lnTo>
                    <a:pt x="382905" y="485775"/>
                  </a:lnTo>
                  <a:lnTo>
                    <a:pt x="447675" y="485775"/>
                  </a:lnTo>
                  <a:cubicBezTo>
                    <a:pt x="474345" y="485775"/>
                    <a:pt x="495300" y="464820"/>
                    <a:pt x="495300" y="438150"/>
                  </a:cubicBezTo>
                  <a:lnTo>
                    <a:pt x="495300" y="381000"/>
                  </a:lnTo>
                  <a:lnTo>
                    <a:pt x="561975" y="381000"/>
                  </a:lnTo>
                  <a:cubicBezTo>
                    <a:pt x="578168" y="381000"/>
                    <a:pt x="609600" y="371475"/>
                    <a:pt x="609600" y="333375"/>
                  </a:cubicBezTo>
                  <a:cubicBezTo>
                    <a:pt x="609600" y="327660"/>
                    <a:pt x="605790" y="323850"/>
                    <a:pt x="600075" y="323850"/>
                  </a:cubicBezTo>
                  <a:close/>
                  <a:moveTo>
                    <a:pt x="342900" y="47625"/>
                  </a:moveTo>
                  <a:cubicBezTo>
                    <a:pt x="342900" y="31433"/>
                    <a:pt x="355283" y="19050"/>
                    <a:pt x="371475" y="19050"/>
                  </a:cubicBez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323850"/>
                  </a:lnTo>
                  <a:lnTo>
                    <a:pt x="409575" y="323850"/>
                  </a:lnTo>
                  <a:cubicBezTo>
                    <a:pt x="403860" y="323850"/>
                    <a:pt x="400050" y="327660"/>
                    <a:pt x="400050" y="333375"/>
                  </a:cubicBezTo>
                  <a:cubicBezTo>
                    <a:pt x="400050" y="360045"/>
                    <a:pt x="376238" y="361950"/>
                    <a:pt x="371475" y="361950"/>
                  </a:cubicBezTo>
                  <a:cubicBezTo>
                    <a:pt x="355283" y="361950"/>
                    <a:pt x="342900" y="349568"/>
                    <a:pt x="342900" y="333375"/>
                  </a:cubicBezTo>
                  <a:lnTo>
                    <a:pt x="342900" y="47625"/>
                  </a:lnTo>
                  <a:close/>
                  <a:moveTo>
                    <a:pt x="406718" y="549593"/>
                  </a:moveTo>
                  <a:cubicBezTo>
                    <a:pt x="402908" y="553403"/>
                    <a:pt x="397193" y="553403"/>
                    <a:pt x="393383" y="549593"/>
                  </a:cubicBezTo>
                  <a:lnTo>
                    <a:pt x="345758" y="501968"/>
                  </a:lnTo>
                  <a:cubicBezTo>
                    <a:pt x="343853" y="500063"/>
                    <a:pt x="341948" y="499110"/>
                    <a:pt x="339090" y="499110"/>
                  </a:cubicBezTo>
                  <a:cubicBezTo>
                    <a:pt x="339090" y="499110"/>
                    <a:pt x="339090" y="499110"/>
                    <a:pt x="339090" y="499110"/>
                  </a:cubicBezTo>
                  <a:cubicBezTo>
                    <a:pt x="336233" y="499110"/>
                    <a:pt x="334328" y="500063"/>
                    <a:pt x="332423" y="501968"/>
                  </a:cubicBezTo>
                  <a:lnTo>
                    <a:pt x="301943" y="532448"/>
                  </a:lnTo>
                  <a:cubicBezTo>
                    <a:pt x="298133" y="531495"/>
                    <a:pt x="295275" y="527685"/>
                    <a:pt x="295275" y="522923"/>
                  </a:cubicBezTo>
                  <a:lnTo>
                    <a:pt x="295275" y="446723"/>
                  </a:lnTo>
                  <a:cubicBezTo>
                    <a:pt x="295275" y="441008"/>
                    <a:pt x="300038" y="437198"/>
                    <a:pt x="304800" y="437198"/>
                  </a:cubicBezTo>
                  <a:lnTo>
                    <a:pt x="379095" y="437198"/>
                  </a:lnTo>
                  <a:cubicBezTo>
                    <a:pt x="382905" y="437198"/>
                    <a:pt x="386715" y="440055"/>
                    <a:pt x="388620" y="443865"/>
                  </a:cubicBezTo>
                  <a:lnTo>
                    <a:pt x="358140" y="474345"/>
                  </a:lnTo>
                  <a:cubicBezTo>
                    <a:pt x="354330" y="478155"/>
                    <a:pt x="354330" y="483870"/>
                    <a:pt x="358140" y="487680"/>
                  </a:cubicBezTo>
                  <a:lnTo>
                    <a:pt x="405765" y="535305"/>
                  </a:lnTo>
                  <a:cubicBezTo>
                    <a:pt x="410528" y="540068"/>
                    <a:pt x="410528" y="545783"/>
                    <a:pt x="406718" y="549593"/>
                  </a:cubicBezTo>
                  <a:close/>
                  <a:moveTo>
                    <a:pt x="476250" y="438150"/>
                  </a:moveTo>
                  <a:cubicBezTo>
                    <a:pt x="476250" y="454343"/>
                    <a:pt x="463868" y="466725"/>
                    <a:pt x="447675" y="466725"/>
                  </a:cubicBezTo>
                  <a:lnTo>
                    <a:pt x="393383" y="466725"/>
                  </a:lnTo>
                  <a:lnTo>
                    <a:pt x="405765" y="454343"/>
                  </a:lnTo>
                  <a:cubicBezTo>
                    <a:pt x="407670" y="452438"/>
                    <a:pt x="408623" y="450533"/>
                    <a:pt x="408623" y="447675"/>
                  </a:cubicBezTo>
                  <a:cubicBezTo>
                    <a:pt x="408623" y="431483"/>
                    <a:pt x="395288" y="419100"/>
                    <a:pt x="380048" y="419100"/>
                  </a:cubicBezTo>
                  <a:lnTo>
                    <a:pt x="304800" y="419100"/>
                  </a:lnTo>
                  <a:cubicBezTo>
                    <a:pt x="288608" y="419100"/>
                    <a:pt x="276225" y="432435"/>
                    <a:pt x="276225" y="447675"/>
                  </a:cubicBezTo>
                  <a:lnTo>
                    <a:pt x="276225" y="466725"/>
                  </a:lnTo>
                  <a:lnTo>
                    <a:pt x="47625" y="466725"/>
                  </a:lnTo>
                  <a:cubicBezTo>
                    <a:pt x="31433" y="466725"/>
                    <a:pt x="19050" y="454343"/>
                    <a:pt x="19050" y="438150"/>
                  </a:cubicBezTo>
                  <a:lnTo>
                    <a:pt x="19050" y="133350"/>
                  </a:lnTo>
                  <a:cubicBezTo>
                    <a:pt x="19050" y="117158"/>
                    <a:pt x="31433" y="104775"/>
                    <a:pt x="47625" y="104775"/>
                  </a:cubicBezTo>
                  <a:lnTo>
                    <a:pt x="323850" y="104775"/>
                  </a:lnTo>
                  <a:lnTo>
                    <a:pt x="323850" y="333375"/>
                  </a:lnTo>
                  <a:cubicBezTo>
                    <a:pt x="323850" y="360045"/>
                    <a:pt x="344805" y="381000"/>
                    <a:pt x="371475" y="381000"/>
                  </a:cubicBezTo>
                  <a:lnTo>
                    <a:pt x="476250" y="381000"/>
                  </a:lnTo>
                  <a:lnTo>
                    <a:pt x="476250" y="438150"/>
                  </a:lnTo>
                  <a:close/>
                  <a:moveTo>
                    <a:pt x="561975" y="361950"/>
                  </a:moveTo>
                  <a:lnTo>
                    <a:pt x="410528" y="361950"/>
                  </a:lnTo>
                  <a:cubicBezTo>
                    <a:pt x="414338" y="357188"/>
                    <a:pt x="417195" y="350520"/>
                    <a:pt x="418148" y="342900"/>
                  </a:cubicBezTo>
                  <a:lnTo>
                    <a:pt x="589598" y="342900"/>
                  </a:lnTo>
                  <a:cubicBezTo>
                    <a:pt x="584835" y="360998"/>
                    <a:pt x="565785" y="361950"/>
                    <a:pt x="56197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CBF4ED0-2058-0870-F7A5-799CFE4BDE01}"/>
                </a:ext>
              </a:extLst>
            </p:cNvPr>
            <p:cNvSpPr/>
            <p:nvPr/>
          </p:nvSpPr>
          <p:spPr>
            <a:xfrm>
              <a:off x="7588352" y="2119159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123977D-32A2-FC3A-BAB5-AAD7CBEFE23C}"/>
                </a:ext>
              </a:extLst>
            </p:cNvPr>
            <p:cNvSpPr/>
            <p:nvPr/>
          </p:nvSpPr>
          <p:spPr>
            <a:xfrm>
              <a:off x="7588352" y="2157259"/>
              <a:ext cx="85725" cy="19050"/>
            </a:xfrm>
            <a:custGeom>
              <a:avLst/>
              <a:gdLst>
                <a:gd name="connsiteX0" fmla="*/ 9525 w 85725"/>
                <a:gd name="connsiteY0" fmla="*/ 19050 h 19050"/>
                <a:gd name="connsiteX1" fmla="*/ 76200 w 85725"/>
                <a:gd name="connsiteY1" fmla="*/ 19050 h 19050"/>
                <a:gd name="connsiteX2" fmla="*/ 85725 w 85725"/>
                <a:gd name="connsiteY2" fmla="*/ 9525 h 19050"/>
                <a:gd name="connsiteX3" fmla="*/ 76200 w 85725"/>
                <a:gd name="connsiteY3" fmla="*/ 0 h 19050"/>
                <a:gd name="connsiteX4" fmla="*/ 9525 w 85725"/>
                <a:gd name="connsiteY4" fmla="*/ 0 h 19050"/>
                <a:gd name="connsiteX5" fmla="*/ 0 w 85725"/>
                <a:gd name="connsiteY5" fmla="*/ 9525 h 19050"/>
                <a:gd name="connsiteX6" fmla="*/ 9525 w 857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9525" y="19050"/>
                  </a:move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678A8A6-736C-3EF6-FAD2-F1034EE6F35B}"/>
                </a:ext>
              </a:extLst>
            </p:cNvPr>
            <p:cNvSpPr/>
            <p:nvPr/>
          </p:nvSpPr>
          <p:spPr>
            <a:xfrm>
              <a:off x="7588352" y="2195359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6F4AA54-29FF-D7F1-C50C-A7A46672D1BC}"/>
                </a:ext>
              </a:extLst>
            </p:cNvPr>
            <p:cNvSpPr/>
            <p:nvPr/>
          </p:nvSpPr>
          <p:spPr>
            <a:xfrm>
              <a:off x="7655027" y="2195359"/>
              <a:ext cx="38100" cy="19050"/>
            </a:xfrm>
            <a:custGeom>
              <a:avLst/>
              <a:gdLst>
                <a:gd name="connsiteX0" fmla="*/ 0 w 38100"/>
                <a:gd name="connsiteY0" fmla="*/ 9525 h 19050"/>
                <a:gd name="connsiteX1" fmla="*/ 9525 w 38100"/>
                <a:gd name="connsiteY1" fmla="*/ 19050 h 19050"/>
                <a:gd name="connsiteX2" fmla="*/ 28575 w 38100"/>
                <a:gd name="connsiteY2" fmla="*/ 19050 h 19050"/>
                <a:gd name="connsiteX3" fmla="*/ 38100 w 38100"/>
                <a:gd name="connsiteY3" fmla="*/ 9525 h 19050"/>
                <a:gd name="connsiteX4" fmla="*/ 28575 w 38100"/>
                <a:gd name="connsiteY4" fmla="*/ 0 h 19050"/>
                <a:gd name="connsiteX5" fmla="*/ 9525 w 38100"/>
                <a:gd name="connsiteY5" fmla="*/ 0 h 19050"/>
                <a:gd name="connsiteX6" fmla="*/ 0 w 38100"/>
                <a:gd name="connsiteY6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0" y="9525"/>
                  </a:moveTo>
                  <a:cubicBezTo>
                    <a:pt x="0" y="15240"/>
                    <a:pt x="3810" y="19050"/>
                    <a:pt x="9525" y="19050"/>
                  </a:cubicBezTo>
                  <a:lnTo>
                    <a:pt x="28575" y="19050"/>
                  </a:lnTo>
                  <a:cubicBezTo>
                    <a:pt x="34290" y="19050"/>
                    <a:pt x="38100" y="15240"/>
                    <a:pt x="38100" y="9525"/>
                  </a:cubicBezTo>
                  <a:cubicBezTo>
                    <a:pt x="38100" y="3810"/>
                    <a:pt x="34290" y="0"/>
                    <a:pt x="2857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CE3BAF2-148A-B6D0-AB5C-24F23E59E71D}"/>
                </a:ext>
              </a:extLst>
            </p:cNvPr>
            <p:cNvSpPr/>
            <p:nvPr/>
          </p:nvSpPr>
          <p:spPr>
            <a:xfrm>
              <a:off x="7588352" y="2319184"/>
              <a:ext cx="66675" cy="19050"/>
            </a:xfrm>
            <a:custGeom>
              <a:avLst/>
              <a:gdLst>
                <a:gd name="connsiteX0" fmla="*/ 9525 w 66675"/>
                <a:gd name="connsiteY0" fmla="*/ 19050 h 19050"/>
                <a:gd name="connsiteX1" fmla="*/ 57150 w 66675"/>
                <a:gd name="connsiteY1" fmla="*/ 19050 h 19050"/>
                <a:gd name="connsiteX2" fmla="*/ 66675 w 66675"/>
                <a:gd name="connsiteY2" fmla="*/ 9525 h 19050"/>
                <a:gd name="connsiteX3" fmla="*/ 57150 w 66675"/>
                <a:gd name="connsiteY3" fmla="*/ 0 h 19050"/>
                <a:gd name="connsiteX4" fmla="*/ 9525 w 66675"/>
                <a:gd name="connsiteY4" fmla="*/ 0 h 19050"/>
                <a:gd name="connsiteX5" fmla="*/ 0 w 66675"/>
                <a:gd name="connsiteY5" fmla="*/ 9525 h 19050"/>
                <a:gd name="connsiteX6" fmla="*/ 9525 w 6667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19050">
                  <a:moveTo>
                    <a:pt x="9525" y="19050"/>
                  </a:move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1F2A866-A221-9CDF-4D72-8887D332B08E}"/>
                </a:ext>
              </a:extLst>
            </p:cNvPr>
            <p:cNvSpPr/>
            <p:nvPr/>
          </p:nvSpPr>
          <p:spPr>
            <a:xfrm>
              <a:off x="7254977" y="2262034"/>
              <a:ext cx="266699" cy="152400"/>
            </a:xfrm>
            <a:custGeom>
              <a:avLst/>
              <a:gdLst>
                <a:gd name="connsiteX0" fmla="*/ 257175 w 266699"/>
                <a:gd name="connsiteY0" fmla="*/ 0 h 152400"/>
                <a:gd name="connsiteX1" fmla="*/ 209550 w 266699"/>
                <a:gd name="connsiteY1" fmla="*/ 0 h 152400"/>
                <a:gd name="connsiteX2" fmla="*/ 200025 w 266699"/>
                <a:gd name="connsiteY2" fmla="*/ 9525 h 152400"/>
                <a:gd name="connsiteX3" fmla="*/ 209550 w 266699"/>
                <a:gd name="connsiteY3" fmla="*/ 19050 h 152400"/>
                <a:gd name="connsiteX4" fmla="*/ 234315 w 266699"/>
                <a:gd name="connsiteY4" fmla="*/ 19050 h 152400"/>
                <a:gd name="connsiteX5" fmla="*/ 133350 w 266699"/>
                <a:gd name="connsiteY5" fmla="*/ 120015 h 152400"/>
                <a:gd name="connsiteX6" fmla="*/ 82868 w 266699"/>
                <a:gd name="connsiteY6" fmla="*/ 69532 h 152400"/>
                <a:gd name="connsiteX7" fmla="*/ 69533 w 266699"/>
                <a:gd name="connsiteY7" fmla="*/ 69532 h 152400"/>
                <a:gd name="connsiteX8" fmla="*/ 2858 w 266699"/>
                <a:gd name="connsiteY8" fmla="*/ 136208 h 152400"/>
                <a:gd name="connsiteX9" fmla="*/ 2858 w 266699"/>
                <a:gd name="connsiteY9" fmla="*/ 149543 h 152400"/>
                <a:gd name="connsiteX10" fmla="*/ 9525 w 266699"/>
                <a:gd name="connsiteY10" fmla="*/ 152400 h 152400"/>
                <a:gd name="connsiteX11" fmla="*/ 16192 w 266699"/>
                <a:gd name="connsiteY11" fmla="*/ 149543 h 152400"/>
                <a:gd name="connsiteX12" fmla="*/ 76200 w 266699"/>
                <a:gd name="connsiteY12" fmla="*/ 89535 h 152400"/>
                <a:gd name="connsiteX13" fmla="*/ 126682 w 266699"/>
                <a:gd name="connsiteY13" fmla="*/ 140018 h 152400"/>
                <a:gd name="connsiteX14" fmla="*/ 140018 w 266699"/>
                <a:gd name="connsiteY14" fmla="*/ 140018 h 152400"/>
                <a:gd name="connsiteX15" fmla="*/ 247650 w 266699"/>
                <a:gd name="connsiteY15" fmla="*/ 32385 h 152400"/>
                <a:gd name="connsiteX16" fmla="*/ 247650 w 266699"/>
                <a:gd name="connsiteY16" fmla="*/ 57150 h 152400"/>
                <a:gd name="connsiteX17" fmla="*/ 257175 w 266699"/>
                <a:gd name="connsiteY17" fmla="*/ 66675 h 152400"/>
                <a:gd name="connsiteX18" fmla="*/ 266700 w 266699"/>
                <a:gd name="connsiteY18" fmla="*/ 57150 h 152400"/>
                <a:gd name="connsiteX19" fmla="*/ 266700 w 266699"/>
                <a:gd name="connsiteY19" fmla="*/ 9525 h 152400"/>
                <a:gd name="connsiteX20" fmla="*/ 257175 w 266699"/>
                <a:gd name="connsiteY2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6699" h="152400">
                  <a:moveTo>
                    <a:pt x="257175" y="0"/>
                  </a:moveTo>
                  <a:lnTo>
                    <a:pt x="209550" y="0"/>
                  </a:lnTo>
                  <a:cubicBezTo>
                    <a:pt x="203835" y="0"/>
                    <a:pt x="200025" y="3810"/>
                    <a:pt x="200025" y="9525"/>
                  </a:cubicBezTo>
                  <a:cubicBezTo>
                    <a:pt x="200025" y="15240"/>
                    <a:pt x="203835" y="19050"/>
                    <a:pt x="209550" y="19050"/>
                  </a:cubicBezTo>
                  <a:lnTo>
                    <a:pt x="234315" y="19050"/>
                  </a:lnTo>
                  <a:lnTo>
                    <a:pt x="133350" y="120015"/>
                  </a:lnTo>
                  <a:lnTo>
                    <a:pt x="82868" y="69532"/>
                  </a:lnTo>
                  <a:cubicBezTo>
                    <a:pt x="79058" y="65723"/>
                    <a:pt x="73343" y="65723"/>
                    <a:pt x="69533" y="69532"/>
                  </a:cubicBezTo>
                  <a:lnTo>
                    <a:pt x="2858" y="136208"/>
                  </a:lnTo>
                  <a:cubicBezTo>
                    <a:pt x="-953" y="140018"/>
                    <a:pt x="-953" y="145733"/>
                    <a:pt x="2858" y="149543"/>
                  </a:cubicBezTo>
                  <a:cubicBezTo>
                    <a:pt x="4762" y="151448"/>
                    <a:pt x="6667" y="152400"/>
                    <a:pt x="9525" y="152400"/>
                  </a:cubicBezTo>
                  <a:cubicBezTo>
                    <a:pt x="12383" y="152400"/>
                    <a:pt x="14287" y="151448"/>
                    <a:pt x="16192" y="149543"/>
                  </a:cubicBezTo>
                  <a:lnTo>
                    <a:pt x="76200" y="89535"/>
                  </a:lnTo>
                  <a:lnTo>
                    <a:pt x="126682" y="140018"/>
                  </a:lnTo>
                  <a:cubicBezTo>
                    <a:pt x="130493" y="143827"/>
                    <a:pt x="136207" y="143827"/>
                    <a:pt x="140018" y="140018"/>
                  </a:cubicBezTo>
                  <a:lnTo>
                    <a:pt x="247650" y="32385"/>
                  </a:lnTo>
                  <a:lnTo>
                    <a:pt x="247650" y="57150"/>
                  </a:lnTo>
                  <a:cubicBezTo>
                    <a:pt x="247650" y="62865"/>
                    <a:pt x="251460" y="66675"/>
                    <a:pt x="257175" y="66675"/>
                  </a:cubicBezTo>
                  <a:cubicBezTo>
                    <a:pt x="262890" y="66675"/>
                    <a:pt x="266700" y="62865"/>
                    <a:pt x="266700" y="57150"/>
                  </a:cubicBezTo>
                  <a:lnTo>
                    <a:pt x="266700" y="9525"/>
                  </a:lnTo>
                  <a:cubicBezTo>
                    <a:pt x="266700" y="3810"/>
                    <a:pt x="262890" y="0"/>
                    <a:pt x="25717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90FFE35-1794-F954-71C2-3FD4E597E91C}"/>
                </a:ext>
              </a:extLst>
            </p:cNvPr>
            <p:cNvSpPr/>
            <p:nvPr/>
          </p:nvSpPr>
          <p:spPr>
            <a:xfrm>
              <a:off x="7274027" y="2385859"/>
              <a:ext cx="57150" cy="123825"/>
            </a:xfrm>
            <a:custGeom>
              <a:avLst/>
              <a:gdLst>
                <a:gd name="connsiteX0" fmla="*/ 47625 w 57150"/>
                <a:gd name="connsiteY0" fmla="*/ 0 h 123825"/>
                <a:gd name="connsiteX1" fmla="*/ 38100 w 57150"/>
                <a:gd name="connsiteY1" fmla="*/ 9525 h 123825"/>
                <a:gd name="connsiteX2" fmla="*/ 38100 w 57150"/>
                <a:gd name="connsiteY2" fmla="*/ 104775 h 123825"/>
                <a:gd name="connsiteX3" fmla="*/ 19050 w 57150"/>
                <a:gd name="connsiteY3" fmla="*/ 104775 h 123825"/>
                <a:gd name="connsiteX4" fmla="*/ 19050 w 57150"/>
                <a:gd name="connsiteY4" fmla="*/ 47625 h 123825"/>
                <a:gd name="connsiteX5" fmla="*/ 9525 w 57150"/>
                <a:gd name="connsiteY5" fmla="*/ 38100 h 123825"/>
                <a:gd name="connsiteX6" fmla="*/ 0 w 57150"/>
                <a:gd name="connsiteY6" fmla="*/ 47625 h 123825"/>
                <a:gd name="connsiteX7" fmla="*/ 0 w 57150"/>
                <a:gd name="connsiteY7" fmla="*/ 114300 h 123825"/>
                <a:gd name="connsiteX8" fmla="*/ 9525 w 57150"/>
                <a:gd name="connsiteY8" fmla="*/ 123825 h 123825"/>
                <a:gd name="connsiteX9" fmla="*/ 47625 w 57150"/>
                <a:gd name="connsiteY9" fmla="*/ 123825 h 123825"/>
                <a:gd name="connsiteX10" fmla="*/ 57150 w 57150"/>
                <a:gd name="connsiteY10" fmla="*/ 114300 h 123825"/>
                <a:gd name="connsiteX11" fmla="*/ 57150 w 57150"/>
                <a:gd name="connsiteY11" fmla="*/ 9525 h 123825"/>
                <a:gd name="connsiteX12" fmla="*/ 47625 w 57150"/>
                <a:gd name="connsiteY12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238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04775"/>
                  </a:lnTo>
                  <a:lnTo>
                    <a:pt x="19050" y="1047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14300"/>
                  </a:lnTo>
                  <a:cubicBezTo>
                    <a:pt x="0" y="120015"/>
                    <a:pt x="3810" y="123825"/>
                    <a:pt x="9525" y="123825"/>
                  </a:cubicBezTo>
                  <a:lnTo>
                    <a:pt x="47625" y="123825"/>
                  </a:lnTo>
                  <a:cubicBezTo>
                    <a:pt x="53340" y="123825"/>
                    <a:pt x="57150" y="120015"/>
                    <a:pt x="57150" y="1143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72173C8-10AC-0389-7311-397D72317DB5}"/>
                </a:ext>
              </a:extLst>
            </p:cNvPr>
            <p:cNvSpPr/>
            <p:nvPr/>
          </p:nvSpPr>
          <p:spPr>
            <a:xfrm>
              <a:off x="7350227" y="2404909"/>
              <a:ext cx="57150" cy="104775"/>
            </a:xfrm>
            <a:custGeom>
              <a:avLst/>
              <a:gdLst>
                <a:gd name="connsiteX0" fmla="*/ 47625 w 57150"/>
                <a:gd name="connsiteY0" fmla="*/ 19050 h 104775"/>
                <a:gd name="connsiteX1" fmla="*/ 38100 w 57150"/>
                <a:gd name="connsiteY1" fmla="*/ 28575 h 104775"/>
                <a:gd name="connsiteX2" fmla="*/ 38100 w 57150"/>
                <a:gd name="connsiteY2" fmla="*/ 85725 h 104775"/>
                <a:gd name="connsiteX3" fmla="*/ 19050 w 57150"/>
                <a:gd name="connsiteY3" fmla="*/ 85725 h 104775"/>
                <a:gd name="connsiteX4" fmla="*/ 19050 w 57150"/>
                <a:gd name="connsiteY4" fmla="*/ 9525 h 104775"/>
                <a:gd name="connsiteX5" fmla="*/ 9525 w 57150"/>
                <a:gd name="connsiteY5" fmla="*/ 0 h 104775"/>
                <a:gd name="connsiteX6" fmla="*/ 0 w 57150"/>
                <a:gd name="connsiteY6" fmla="*/ 9525 h 104775"/>
                <a:gd name="connsiteX7" fmla="*/ 0 w 57150"/>
                <a:gd name="connsiteY7" fmla="*/ 95250 h 104775"/>
                <a:gd name="connsiteX8" fmla="*/ 9525 w 57150"/>
                <a:gd name="connsiteY8" fmla="*/ 104775 h 104775"/>
                <a:gd name="connsiteX9" fmla="*/ 47625 w 57150"/>
                <a:gd name="connsiteY9" fmla="*/ 104775 h 104775"/>
                <a:gd name="connsiteX10" fmla="*/ 57150 w 57150"/>
                <a:gd name="connsiteY10" fmla="*/ 95250 h 104775"/>
                <a:gd name="connsiteX11" fmla="*/ 57150 w 57150"/>
                <a:gd name="connsiteY11" fmla="*/ 28575 h 104775"/>
                <a:gd name="connsiteX12" fmla="*/ 47625 w 57150"/>
                <a:gd name="connsiteY12" fmla="*/ 190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04775">
                  <a:moveTo>
                    <a:pt x="47625" y="19050"/>
                  </a:moveTo>
                  <a:cubicBezTo>
                    <a:pt x="41910" y="19050"/>
                    <a:pt x="38100" y="22860"/>
                    <a:pt x="38100" y="28575"/>
                  </a:cubicBezTo>
                  <a:lnTo>
                    <a:pt x="38100" y="85725"/>
                  </a:lnTo>
                  <a:lnTo>
                    <a:pt x="19050" y="85725"/>
                  </a:ln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lnTo>
                    <a:pt x="0" y="95250"/>
                  </a:lnTo>
                  <a:cubicBezTo>
                    <a:pt x="0" y="100965"/>
                    <a:pt x="3810" y="104775"/>
                    <a:pt x="9525" y="104775"/>
                  </a:cubicBezTo>
                  <a:lnTo>
                    <a:pt x="47625" y="104775"/>
                  </a:lnTo>
                  <a:cubicBezTo>
                    <a:pt x="53340" y="104775"/>
                    <a:pt x="57150" y="100965"/>
                    <a:pt x="57150" y="95250"/>
                  </a:cubicBezTo>
                  <a:lnTo>
                    <a:pt x="57150" y="28575"/>
                  </a:lnTo>
                  <a:cubicBezTo>
                    <a:pt x="57150" y="22860"/>
                    <a:pt x="53340" y="19050"/>
                    <a:pt x="476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480D9A3-0F2A-DE26-218D-94D467562D3C}"/>
                </a:ext>
              </a:extLst>
            </p:cNvPr>
            <p:cNvSpPr/>
            <p:nvPr/>
          </p:nvSpPr>
          <p:spPr>
            <a:xfrm>
              <a:off x="7426427" y="2347759"/>
              <a:ext cx="57150" cy="161925"/>
            </a:xfrm>
            <a:custGeom>
              <a:avLst/>
              <a:gdLst>
                <a:gd name="connsiteX0" fmla="*/ 47625 w 57150"/>
                <a:gd name="connsiteY0" fmla="*/ 0 h 161925"/>
                <a:gd name="connsiteX1" fmla="*/ 38100 w 57150"/>
                <a:gd name="connsiteY1" fmla="*/ 9525 h 161925"/>
                <a:gd name="connsiteX2" fmla="*/ 38100 w 57150"/>
                <a:gd name="connsiteY2" fmla="*/ 142875 h 161925"/>
                <a:gd name="connsiteX3" fmla="*/ 19050 w 57150"/>
                <a:gd name="connsiteY3" fmla="*/ 142875 h 161925"/>
                <a:gd name="connsiteX4" fmla="*/ 19050 w 57150"/>
                <a:gd name="connsiteY4" fmla="*/ 47625 h 161925"/>
                <a:gd name="connsiteX5" fmla="*/ 9525 w 57150"/>
                <a:gd name="connsiteY5" fmla="*/ 38100 h 161925"/>
                <a:gd name="connsiteX6" fmla="*/ 0 w 57150"/>
                <a:gd name="connsiteY6" fmla="*/ 47625 h 161925"/>
                <a:gd name="connsiteX7" fmla="*/ 0 w 57150"/>
                <a:gd name="connsiteY7" fmla="*/ 152400 h 161925"/>
                <a:gd name="connsiteX8" fmla="*/ 9525 w 57150"/>
                <a:gd name="connsiteY8" fmla="*/ 161925 h 161925"/>
                <a:gd name="connsiteX9" fmla="*/ 47625 w 57150"/>
                <a:gd name="connsiteY9" fmla="*/ 161925 h 161925"/>
                <a:gd name="connsiteX10" fmla="*/ 57150 w 57150"/>
                <a:gd name="connsiteY10" fmla="*/ 152400 h 161925"/>
                <a:gd name="connsiteX11" fmla="*/ 57150 w 57150"/>
                <a:gd name="connsiteY11" fmla="*/ 9525 h 161925"/>
                <a:gd name="connsiteX12" fmla="*/ 47625 w 57150"/>
                <a:gd name="connsiteY12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61925">
                  <a:moveTo>
                    <a:pt x="47625" y="0"/>
                  </a:moveTo>
                  <a:cubicBezTo>
                    <a:pt x="41910" y="0"/>
                    <a:pt x="38100" y="3810"/>
                    <a:pt x="38100" y="9525"/>
                  </a:cubicBezTo>
                  <a:lnTo>
                    <a:pt x="38100" y="142875"/>
                  </a:lnTo>
                  <a:lnTo>
                    <a:pt x="19050" y="142875"/>
                  </a:lnTo>
                  <a:lnTo>
                    <a:pt x="19050" y="47625"/>
                  </a:lnTo>
                  <a:cubicBezTo>
                    <a:pt x="19050" y="41910"/>
                    <a:pt x="15240" y="38100"/>
                    <a:pt x="9525" y="38100"/>
                  </a:cubicBezTo>
                  <a:cubicBezTo>
                    <a:pt x="3810" y="38100"/>
                    <a:pt x="0" y="41910"/>
                    <a:pt x="0" y="47625"/>
                  </a:cubicBezTo>
                  <a:lnTo>
                    <a:pt x="0" y="152400"/>
                  </a:lnTo>
                  <a:cubicBezTo>
                    <a:pt x="0" y="158115"/>
                    <a:pt x="3810" y="161925"/>
                    <a:pt x="9525" y="161925"/>
                  </a:cubicBezTo>
                  <a:lnTo>
                    <a:pt x="47625" y="161925"/>
                  </a:lnTo>
                  <a:cubicBezTo>
                    <a:pt x="53340" y="161925"/>
                    <a:pt x="57150" y="158115"/>
                    <a:pt x="57150" y="152400"/>
                  </a:cubicBezTo>
                  <a:lnTo>
                    <a:pt x="57150" y="9525"/>
                  </a:lnTo>
                  <a:cubicBezTo>
                    <a:pt x="57150" y="3810"/>
                    <a:pt x="53340" y="0"/>
                    <a:pt x="476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D7EBFE-703B-A0FA-16B8-A018F67DAADE}"/>
              </a:ext>
            </a:extLst>
          </p:cNvPr>
          <p:cNvSpPr txBox="1"/>
          <p:nvPr/>
        </p:nvSpPr>
        <p:spPr>
          <a:xfrm>
            <a:off x="8850181" y="2027525"/>
            <a:ext cx="25276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54AEA07-B05B-3136-0927-FD8A7FA5DACA}"/>
              </a:ext>
            </a:extLst>
          </p:cNvPr>
          <p:cNvSpPr txBox="1"/>
          <p:nvPr/>
        </p:nvSpPr>
        <p:spPr>
          <a:xfrm>
            <a:off x="8839887" y="2366079"/>
            <a:ext cx="30762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2C70195-E810-7EA6-8A8C-0283FC706950}"/>
              </a:ext>
            </a:extLst>
          </p:cNvPr>
          <p:cNvSpPr txBox="1"/>
          <p:nvPr/>
        </p:nvSpPr>
        <p:spPr>
          <a:xfrm>
            <a:off x="8850181" y="3611748"/>
            <a:ext cx="25276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BFB5EC8-7C26-52FD-92FA-A012EAD28905}"/>
              </a:ext>
            </a:extLst>
          </p:cNvPr>
          <p:cNvSpPr txBox="1"/>
          <p:nvPr/>
        </p:nvSpPr>
        <p:spPr>
          <a:xfrm>
            <a:off x="8839887" y="3950302"/>
            <a:ext cx="30762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05C83D3-6EFB-070E-1604-CE27CAF36C06}"/>
              </a:ext>
            </a:extLst>
          </p:cNvPr>
          <p:cNvSpPr txBox="1"/>
          <p:nvPr/>
        </p:nvSpPr>
        <p:spPr>
          <a:xfrm>
            <a:off x="8850181" y="5156244"/>
            <a:ext cx="25276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78D9D1D-5DE0-02E6-CB8C-C9BABF10F10D}"/>
              </a:ext>
            </a:extLst>
          </p:cNvPr>
          <p:cNvSpPr txBox="1"/>
          <p:nvPr/>
        </p:nvSpPr>
        <p:spPr>
          <a:xfrm>
            <a:off x="8839887" y="5494798"/>
            <a:ext cx="30762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4B828D-FB50-1750-CA81-18366F10F7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372B27A-3E03-F258-1969-29E5E6CED7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61639F1-BC5C-94E9-36BA-28F33C7772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95072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F2446C-8530-6ECC-C086-822D8A9FD1D1}"/>
              </a:ext>
            </a:extLst>
          </p:cNvPr>
          <p:cNvSpPr txBox="1"/>
          <p:nvPr/>
        </p:nvSpPr>
        <p:spPr>
          <a:xfrm>
            <a:off x="764923" y="2129348"/>
            <a:ext cx="384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Product Solution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10AD88-33F9-A03E-D979-C432FFFB5422}"/>
              </a:ext>
            </a:extLst>
          </p:cNvPr>
          <p:cNvSpPr txBox="1"/>
          <p:nvPr/>
        </p:nvSpPr>
        <p:spPr>
          <a:xfrm>
            <a:off x="764923" y="1769378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F0857D-9C29-C408-3D0E-9433A5148937}"/>
              </a:ext>
            </a:extLst>
          </p:cNvPr>
          <p:cNvSpPr txBox="1"/>
          <p:nvPr/>
        </p:nvSpPr>
        <p:spPr>
          <a:xfrm>
            <a:off x="764923" y="2935403"/>
            <a:ext cx="3450942" cy="255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</a:p>
          <a:p>
            <a:pPr>
              <a:lnSpc>
                <a:spcPct val="150000"/>
              </a:lnSpc>
            </a:pPr>
            <a:endParaRPr lang="en-GB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EAD9BD-3640-B004-E173-2F62E1FD1759}"/>
              </a:ext>
            </a:extLst>
          </p:cNvPr>
          <p:cNvSpPr txBox="1"/>
          <p:nvPr/>
        </p:nvSpPr>
        <p:spPr>
          <a:xfrm>
            <a:off x="5505732" y="4344051"/>
            <a:ext cx="1847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Title Strategy 01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BA37DF-3159-2946-FA80-DA59E83D0F03}"/>
              </a:ext>
            </a:extLst>
          </p:cNvPr>
          <p:cNvSpPr txBox="1"/>
          <p:nvPr/>
        </p:nvSpPr>
        <p:spPr>
          <a:xfrm>
            <a:off x="5505731" y="4731160"/>
            <a:ext cx="184785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C64344-88D2-9979-641D-066EC7C1AFFE}"/>
              </a:ext>
            </a:extLst>
          </p:cNvPr>
          <p:cNvSpPr txBox="1"/>
          <p:nvPr/>
        </p:nvSpPr>
        <p:spPr>
          <a:xfrm>
            <a:off x="7633386" y="4344051"/>
            <a:ext cx="1847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Title Strategy 02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761232-D19E-A4E9-5A55-E35EFFFB8296}"/>
              </a:ext>
            </a:extLst>
          </p:cNvPr>
          <p:cNvSpPr txBox="1"/>
          <p:nvPr/>
        </p:nvSpPr>
        <p:spPr>
          <a:xfrm>
            <a:off x="7633385" y="4731160"/>
            <a:ext cx="184785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D29914-CDF3-6B32-BF24-ADFF2B88D6A0}"/>
              </a:ext>
            </a:extLst>
          </p:cNvPr>
          <p:cNvSpPr txBox="1"/>
          <p:nvPr/>
        </p:nvSpPr>
        <p:spPr>
          <a:xfrm>
            <a:off x="9761041" y="4344051"/>
            <a:ext cx="1847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172B4D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Title Strategy 03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841F40-0F4E-8F71-7C96-DE5157BB332C}"/>
              </a:ext>
            </a:extLst>
          </p:cNvPr>
          <p:cNvSpPr txBox="1"/>
          <p:nvPr/>
        </p:nvSpPr>
        <p:spPr>
          <a:xfrm>
            <a:off x="9761040" y="4731160"/>
            <a:ext cx="1847850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AEF5B41-C58B-5E6B-1674-87AA17C085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3923150-5441-2B9B-2148-D99FCCE8A2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E7183C7-F33B-7A7C-843C-DCFEA9220B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51900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7F6DF3-8D42-9A63-4603-14EA316D2A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D000A33-DAE7-4CEE-D1F1-9AB75CD69CB5}"/>
              </a:ext>
            </a:extLst>
          </p:cNvPr>
          <p:cNvSpPr/>
          <p:nvPr/>
        </p:nvSpPr>
        <p:spPr>
          <a:xfrm>
            <a:off x="1249551" y="1239794"/>
            <a:ext cx="9692896" cy="4492712"/>
          </a:xfrm>
          <a:prstGeom prst="roundRect">
            <a:avLst>
              <a:gd name="adj" fmla="val 5615"/>
            </a:avLst>
          </a:prstGeom>
          <a:solidFill>
            <a:srgbClr val="172B4D">
              <a:alpha val="54000"/>
            </a:srgbClr>
          </a:solidFill>
          <a:ln>
            <a:noFill/>
          </a:ln>
          <a:effectLst>
            <a:outerShdw blurRad="393700" sx="102000" sy="102000" algn="ctr" rotWithShape="0">
              <a:srgbClr val="172B4D">
                <a:alpha val="3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EC4308-FD11-1214-3C37-A93CACAE22CE}"/>
              </a:ext>
            </a:extLst>
          </p:cNvPr>
          <p:cNvSpPr txBox="1"/>
          <p:nvPr/>
        </p:nvSpPr>
        <p:spPr>
          <a:xfrm>
            <a:off x="2472292" y="2889805"/>
            <a:ext cx="72474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i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There’s no shortage of remarkable ideas, what’s missing is the will to execute them.</a:t>
            </a:r>
            <a:endParaRPr lang="en-ID" sz="2400" b="1" i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8109904-2270-7660-7882-9E3DB4A8A064}"/>
              </a:ext>
            </a:extLst>
          </p:cNvPr>
          <p:cNvGrpSpPr/>
          <p:nvPr/>
        </p:nvGrpSpPr>
        <p:grpSpPr>
          <a:xfrm>
            <a:off x="5981710" y="4802131"/>
            <a:ext cx="228577" cy="482855"/>
            <a:chOff x="11459155" y="412691"/>
            <a:chExt cx="307696" cy="649990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FEFC6B85-364D-CF40-AFD2-AEED0B0C4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6200000">
              <a:off x="11459155" y="412691"/>
              <a:ext cx="307696" cy="307696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E669372F-A270-0D7B-F3AB-43AE4501B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498693" y="720387"/>
              <a:ext cx="228600" cy="228600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20FDC5A0-946A-4342-B9C1-5A2B9ECA5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498696" y="834081"/>
              <a:ext cx="228600" cy="228600"/>
            </a:xfrm>
            <a:prstGeom prst="rect">
              <a:avLst/>
            </a:prstGeom>
          </p:spPr>
        </p:pic>
      </p:grpSp>
      <p:sp>
        <p:nvSpPr>
          <p:cNvPr id="21" name="Rectangle: Top Corners Rounded 20">
            <a:extLst>
              <a:ext uri="{FF2B5EF4-FFF2-40B4-BE49-F238E27FC236}">
                <a16:creationId xmlns:a16="http://schemas.microsoft.com/office/drawing/2014/main" id="{A584656F-4214-694A-7E82-0572BEC7B60B}"/>
              </a:ext>
            </a:extLst>
          </p:cNvPr>
          <p:cNvSpPr/>
          <p:nvPr/>
        </p:nvSpPr>
        <p:spPr>
          <a:xfrm rot="10800000">
            <a:off x="5340209" y="3963721"/>
            <a:ext cx="1511559" cy="77894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84571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55AF89-6361-EDBF-3A05-A8841D4EB4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4EC820-5480-AF35-DAFF-16A5F07EAF47}"/>
              </a:ext>
            </a:extLst>
          </p:cNvPr>
          <p:cNvSpPr/>
          <p:nvPr/>
        </p:nvSpPr>
        <p:spPr>
          <a:xfrm>
            <a:off x="0" y="5476773"/>
            <a:ext cx="12192000" cy="1381226"/>
          </a:xfrm>
          <a:prstGeom prst="rect">
            <a:avLst/>
          </a:prstGeom>
          <a:gradFill flip="none" rotWithShape="1">
            <a:gsLst>
              <a:gs pos="50000">
                <a:srgbClr val="2F62BE">
                  <a:alpha val="94000"/>
                </a:srgbClr>
              </a:gs>
              <a:gs pos="0">
                <a:srgbClr val="00378C">
                  <a:alpha val="87000"/>
                </a:srgbClr>
              </a:gs>
              <a:gs pos="100000">
                <a:srgbClr val="5D8DF0">
                  <a:alpha val="92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CE48F4-3B71-0397-8859-5CA173326E45}"/>
              </a:ext>
            </a:extLst>
          </p:cNvPr>
          <p:cNvSpPr txBox="1"/>
          <p:nvPr/>
        </p:nvSpPr>
        <p:spPr>
          <a:xfrm>
            <a:off x="777623" y="920308"/>
            <a:ext cx="384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Solution Strategy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AF94F3-3B00-6E12-13BF-B36EBF45E54B}"/>
              </a:ext>
            </a:extLst>
          </p:cNvPr>
          <p:cNvSpPr txBox="1"/>
          <p:nvPr/>
        </p:nvSpPr>
        <p:spPr>
          <a:xfrm>
            <a:off x="777623" y="560338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CB1523-F087-E5D4-5DCE-6A9DCFEFABB7}"/>
              </a:ext>
            </a:extLst>
          </p:cNvPr>
          <p:cNvSpPr txBox="1"/>
          <p:nvPr/>
        </p:nvSpPr>
        <p:spPr>
          <a:xfrm>
            <a:off x="777623" y="3303872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69D8B0-B64B-D247-5C74-509464DA1B2A}"/>
              </a:ext>
            </a:extLst>
          </p:cNvPr>
          <p:cNvSpPr txBox="1"/>
          <p:nvPr/>
        </p:nvSpPr>
        <p:spPr>
          <a:xfrm>
            <a:off x="777623" y="3642426"/>
            <a:ext cx="330793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1C8F40-E4DC-2D57-E85C-7E810B80D885}"/>
              </a:ext>
            </a:extLst>
          </p:cNvPr>
          <p:cNvSpPr txBox="1"/>
          <p:nvPr/>
        </p:nvSpPr>
        <p:spPr>
          <a:xfrm>
            <a:off x="4454731" y="3303872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D70833-DF45-C3A6-4751-1903B024AF4A}"/>
              </a:ext>
            </a:extLst>
          </p:cNvPr>
          <p:cNvSpPr txBox="1"/>
          <p:nvPr/>
        </p:nvSpPr>
        <p:spPr>
          <a:xfrm>
            <a:off x="4454731" y="3642426"/>
            <a:ext cx="330793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D6688F-8312-35B2-D3B6-F29BAFEC8122}"/>
              </a:ext>
            </a:extLst>
          </p:cNvPr>
          <p:cNvSpPr txBox="1"/>
          <p:nvPr/>
        </p:nvSpPr>
        <p:spPr>
          <a:xfrm>
            <a:off x="8131840" y="3303872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9047BF-F007-2179-73CB-F6343AA155B1}"/>
              </a:ext>
            </a:extLst>
          </p:cNvPr>
          <p:cNvSpPr txBox="1"/>
          <p:nvPr/>
        </p:nvSpPr>
        <p:spPr>
          <a:xfrm>
            <a:off x="8131840" y="3642426"/>
            <a:ext cx="330793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aphic 19">
            <a:extLst>
              <a:ext uri="{FF2B5EF4-FFF2-40B4-BE49-F238E27FC236}">
                <a16:creationId xmlns:a16="http://schemas.microsoft.com/office/drawing/2014/main" id="{F1739A42-A451-2A23-3FCD-D3CCF3554339}"/>
              </a:ext>
            </a:extLst>
          </p:cNvPr>
          <p:cNvGrpSpPr/>
          <p:nvPr/>
        </p:nvGrpSpPr>
        <p:grpSpPr>
          <a:xfrm>
            <a:off x="8180618" y="2232364"/>
            <a:ext cx="754536" cy="754536"/>
            <a:chOff x="8167918" y="2357492"/>
            <a:chExt cx="754536" cy="754536"/>
          </a:xfrm>
          <a:solidFill>
            <a:srgbClr val="5D8DF0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59B5F30-2DA5-D615-3D19-03F03BC0804D}"/>
                </a:ext>
              </a:extLst>
            </p:cNvPr>
            <p:cNvSpPr/>
            <p:nvPr/>
          </p:nvSpPr>
          <p:spPr>
            <a:xfrm>
              <a:off x="8167918" y="2357492"/>
              <a:ext cx="754536" cy="754536"/>
            </a:xfrm>
            <a:custGeom>
              <a:avLst/>
              <a:gdLst>
                <a:gd name="connsiteX0" fmla="*/ 742366 w 754536"/>
                <a:gd name="connsiteY0" fmla="*/ 657177 h 754536"/>
                <a:gd name="connsiteX1" fmla="*/ 705856 w 754536"/>
                <a:gd name="connsiteY1" fmla="*/ 657177 h 754536"/>
                <a:gd name="connsiteX2" fmla="*/ 705856 w 754536"/>
                <a:gd name="connsiteY2" fmla="*/ 292079 h 754536"/>
                <a:gd name="connsiteX3" fmla="*/ 657177 w 754536"/>
                <a:gd name="connsiteY3" fmla="*/ 243399 h 754536"/>
                <a:gd name="connsiteX4" fmla="*/ 584157 w 754536"/>
                <a:gd name="connsiteY4" fmla="*/ 243399 h 754536"/>
                <a:gd name="connsiteX5" fmla="*/ 571987 w 754536"/>
                <a:gd name="connsiteY5" fmla="*/ 255569 h 754536"/>
                <a:gd name="connsiteX6" fmla="*/ 584157 w 754536"/>
                <a:gd name="connsiteY6" fmla="*/ 267739 h 754536"/>
                <a:gd name="connsiteX7" fmla="*/ 657177 w 754536"/>
                <a:gd name="connsiteY7" fmla="*/ 267739 h 754536"/>
                <a:gd name="connsiteX8" fmla="*/ 681517 w 754536"/>
                <a:gd name="connsiteY8" fmla="*/ 292079 h 754536"/>
                <a:gd name="connsiteX9" fmla="*/ 681517 w 754536"/>
                <a:gd name="connsiteY9" fmla="*/ 657177 h 754536"/>
                <a:gd name="connsiteX10" fmla="*/ 73020 w 754536"/>
                <a:gd name="connsiteY10" fmla="*/ 657177 h 754536"/>
                <a:gd name="connsiteX11" fmla="*/ 73020 w 754536"/>
                <a:gd name="connsiteY11" fmla="*/ 292079 h 754536"/>
                <a:gd name="connsiteX12" fmla="*/ 97360 w 754536"/>
                <a:gd name="connsiteY12" fmla="*/ 267739 h 754536"/>
                <a:gd name="connsiteX13" fmla="*/ 170379 w 754536"/>
                <a:gd name="connsiteY13" fmla="*/ 267739 h 754536"/>
                <a:gd name="connsiteX14" fmla="*/ 182549 w 754536"/>
                <a:gd name="connsiteY14" fmla="*/ 255569 h 754536"/>
                <a:gd name="connsiteX15" fmla="*/ 170379 w 754536"/>
                <a:gd name="connsiteY15" fmla="*/ 243399 h 754536"/>
                <a:gd name="connsiteX16" fmla="*/ 159426 w 754536"/>
                <a:gd name="connsiteY16" fmla="*/ 243399 h 754536"/>
                <a:gd name="connsiteX17" fmla="*/ 158209 w 754536"/>
                <a:gd name="connsiteY17" fmla="*/ 225144 h 754536"/>
                <a:gd name="connsiteX18" fmla="*/ 359013 w 754536"/>
                <a:gd name="connsiteY18" fmla="*/ 24340 h 754536"/>
                <a:gd name="connsiteX19" fmla="*/ 408910 w 754536"/>
                <a:gd name="connsiteY19" fmla="*/ 30425 h 754536"/>
                <a:gd name="connsiteX20" fmla="*/ 382136 w 754536"/>
                <a:gd name="connsiteY20" fmla="*/ 83973 h 754536"/>
                <a:gd name="connsiteX21" fmla="*/ 372400 w 754536"/>
                <a:gd name="connsiteY21" fmla="*/ 75454 h 754536"/>
                <a:gd name="connsiteX22" fmla="*/ 365098 w 754536"/>
                <a:gd name="connsiteY22" fmla="*/ 73020 h 754536"/>
                <a:gd name="connsiteX23" fmla="*/ 206889 w 754536"/>
                <a:gd name="connsiteY23" fmla="*/ 231229 h 754536"/>
                <a:gd name="connsiteX24" fmla="*/ 206889 w 754536"/>
                <a:gd name="connsiteY24" fmla="*/ 377268 h 754536"/>
                <a:gd name="connsiteX25" fmla="*/ 230012 w 754536"/>
                <a:gd name="connsiteY25" fmla="*/ 417429 h 754536"/>
                <a:gd name="connsiteX26" fmla="*/ 243399 w 754536"/>
                <a:gd name="connsiteY26" fmla="*/ 450288 h 754536"/>
                <a:gd name="connsiteX27" fmla="*/ 243399 w 754536"/>
                <a:gd name="connsiteY27" fmla="*/ 498967 h 754536"/>
                <a:gd name="connsiteX28" fmla="*/ 220276 w 754536"/>
                <a:gd name="connsiteY28" fmla="*/ 523307 h 754536"/>
                <a:gd name="connsiteX29" fmla="*/ 146039 w 754536"/>
                <a:gd name="connsiteY29" fmla="*/ 595110 h 754536"/>
                <a:gd name="connsiteX30" fmla="*/ 146039 w 754536"/>
                <a:gd name="connsiteY30" fmla="*/ 608497 h 754536"/>
                <a:gd name="connsiteX31" fmla="*/ 133869 w 754536"/>
                <a:gd name="connsiteY31" fmla="*/ 608497 h 754536"/>
                <a:gd name="connsiteX32" fmla="*/ 121699 w 754536"/>
                <a:gd name="connsiteY32" fmla="*/ 596327 h 754536"/>
                <a:gd name="connsiteX33" fmla="*/ 121699 w 754536"/>
                <a:gd name="connsiteY33" fmla="*/ 559817 h 754536"/>
                <a:gd name="connsiteX34" fmla="*/ 109529 w 754536"/>
                <a:gd name="connsiteY34" fmla="*/ 547647 h 754536"/>
                <a:gd name="connsiteX35" fmla="*/ 97360 w 754536"/>
                <a:gd name="connsiteY35" fmla="*/ 559817 h 754536"/>
                <a:gd name="connsiteX36" fmla="*/ 97360 w 754536"/>
                <a:gd name="connsiteY36" fmla="*/ 596327 h 754536"/>
                <a:gd name="connsiteX37" fmla="*/ 133869 w 754536"/>
                <a:gd name="connsiteY37" fmla="*/ 632837 h 754536"/>
                <a:gd name="connsiteX38" fmla="*/ 620667 w 754536"/>
                <a:gd name="connsiteY38" fmla="*/ 632837 h 754536"/>
                <a:gd name="connsiteX39" fmla="*/ 657177 w 754536"/>
                <a:gd name="connsiteY39" fmla="*/ 596327 h 754536"/>
                <a:gd name="connsiteX40" fmla="*/ 657177 w 754536"/>
                <a:gd name="connsiteY40" fmla="*/ 559817 h 754536"/>
                <a:gd name="connsiteX41" fmla="*/ 645007 w 754536"/>
                <a:gd name="connsiteY41" fmla="*/ 547647 h 754536"/>
                <a:gd name="connsiteX42" fmla="*/ 632837 w 754536"/>
                <a:gd name="connsiteY42" fmla="*/ 559817 h 754536"/>
                <a:gd name="connsiteX43" fmla="*/ 632837 w 754536"/>
                <a:gd name="connsiteY43" fmla="*/ 596327 h 754536"/>
                <a:gd name="connsiteX44" fmla="*/ 620667 w 754536"/>
                <a:gd name="connsiteY44" fmla="*/ 608497 h 754536"/>
                <a:gd name="connsiteX45" fmla="*/ 608497 w 754536"/>
                <a:gd name="connsiteY45" fmla="*/ 608497 h 754536"/>
                <a:gd name="connsiteX46" fmla="*/ 608497 w 754536"/>
                <a:gd name="connsiteY46" fmla="*/ 595110 h 754536"/>
                <a:gd name="connsiteX47" fmla="*/ 534260 w 754536"/>
                <a:gd name="connsiteY47" fmla="*/ 523307 h 754536"/>
                <a:gd name="connsiteX48" fmla="*/ 511137 w 754536"/>
                <a:gd name="connsiteY48" fmla="*/ 498967 h 754536"/>
                <a:gd name="connsiteX49" fmla="*/ 511137 w 754536"/>
                <a:gd name="connsiteY49" fmla="*/ 450288 h 754536"/>
                <a:gd name="connsiteX50" fmla="*/ 469760 w 754536"/>
                <a:gd name="connsiteY50" fmla="*/ 367532 h 754536"/>
                <a:gd name="connsiteX51" fmla="*/ 384570 w 754536"/>
                <a:gd name="connsiteY51" fmla="*/ 306682 h 754536"/>
                <a:gd name="connsiteX52" fmla="*/ 363881 w 754536"/>
                <a:gd name="connsiteY52" fmla="*/ 273824 h 754536"/>
                <a:gd name="connsiteX53" fmla="*/ 384570 w 754536"/>
                <a:gd name="connsiteY53" fmla="*/ 266522 h 754536"/>
                <a:gd name="connsiteX54" fmla="*/ 387004 w 754536"/>
                <a:gd name="connsiteY54" fmla="*/ 267739 h 754536"/>
                <a:gd name="connsiteX55" fmla="*/ 429599 w 754536"/>
                <a:gd name="connsiteY55" fmla="*/ 279909 h 754536"/>
                <a:gd name="connsiteX56" fmla="*/ 540345 w 754536"/>
                <a:gd name="connsiteY56" fmla="*/ 265305 h 754536"/>
                <a:gd name="connsiteX57" fmla="*/ 518439 w 754536"/>
                <a:gd name="connsiteY57" fmla="*/ 199587 h 754536"/>
                <a:gd name="connsiteX58" fmla="*/ 402825 w 754536"/>
                <a:gd name="connsiteY58" fmla="*/ 102227 h 754536"/>
                <a:gd name="connsiteX59" fmla="*/ 438118 w 754536"/>
                <a:gd name="connsiteY59" fmla="*/ 30425 h 754536"/>
                <a:gd name="connsiteX60" fmla="*/ 438118 w 754536"/>
                <a:gd name="connsiteY60" fmla="*/ 20689 h 754536"/>
                <a:gd name="connsiteX61" fmla="*/ 430816 w 754536"/>
                <a:gd name="connsiteY61" fmla="*/ 13387 h 754536"/>
                <a:gd name="connsiteX62" fmla="*/ 359013 w 754536"/>
                <a:gd name="connsiteY62" fmla="*/ 0 h 754536"/>
                <a:gd name="connsiteX63" fmla="*/ 133869 w 754536"/>
                <a:gd name="connsiteY63" fmla="*/ 225144 h 754536"/>
                <a:gd name="connsiteX64" fmla="*/ 135086 w 754536"/>
                <a:gd name="connsiteY64" fmla="*/ 243399 h 754536"/>
                <a:gd name="connsiteX65" fmla="*/ 97360 w 754536"/>
                <a:gd name="connsiteY65" fmla="*/ 243399 h 754536"/>
                <a:gd name="connsiteX66" fmla="*/ 48680 w 754536"/>
                <a:gd name="connsiteY66" fmla="*/ 292079 h 754536"/>
                <a:gd name="connsiteX67" fmla="*/ 48680 w 754536"/>
                <a:gd name="connsiteY67" fmla="*/ 657177 h 754536"/>
                <a:gd name="connsiteX68" fmla="*/ 12170 w 754536"/>
                <a:gd name="connsiteY68" fmla="*/ 657177 h 754536"/>
                <a:gd name="connsiteX69" fmla="*/ 0 w 754536"/>
                <a:gd name="connsiteY69" fmla="*/ 669347 h 754536"/>
                <a:gd name="connsiteX70" fmla="*/ 0 w 754536"/>
                <a:gd name="connsiteY70" fmla="*/ 711941 h 754536"/>
                <a:gd name="connsiteX71" fmla="*/ 54765 w 754536"/>
                <a:gd name="connsiteY71" fmla="*/ 754536 h 754536"/>
                <a:gd name="connsiteX72" fmla="*/ 699771 w 754536"/>
                <a:gd name="connsiteY72" fmla="*/ 754536 h 754536"/>
                <a:gd name="connsiteX73" fmla="*/ 754536 w 754536"/>
                <a:gd name="connsiteY73" fmla="*/ 699771 h 754536"/>
                <a:gd name="connsiteX74" fmla="*/ 754536 w 754536"/>
                <a:gd name="connsiteY74" fmla="*/ 669347 h 754536"/>
                <a:gd name="connsiteX75" fmla="*/ 742366 w 754536"/>
                <a:gd name="connsiteY75" fmla="*/ 657177 h 754536"/>
                <a:gd name="connsiteX76" fmla="*/ 518439 w 754536"/>
                <a:gd name="connsiteY76" fmla="*/ 253135 h 754536"/>
                <a:gd name="connsiteX77" fmla="*/ 438118 w 754536"/>
                <a:gd name="connsiteY77" fmla="*/ 256786 h 754536"/>
                <a:gd name="connsiteX78" fmla="*/ 436901 w 754536"/>
                <a:gd name="connsiteY78" fmla="*/ 256786 h 754536"/>
                <a:gd name="connsiteX79" fmla="*/ 394306 w 754536"/>
                <a:gd name="connsiteY79" fmla="*/ 244616 h 754536"/>
                <a:gd name="connsiteX80" fmla="*/ 343192 w 754536"/>
                <a:gd name="connsiteY80" fmla="*/ 262871 h 754536"/>
                <a:gd name="connsiteX81" fmla="*/ 371183 w 754536"/>
                <a:gd name="connsiteY81" fmla="*/ 327371 h 754536"/>
                <a:gd name="connsiteX82" fmla="*/ 456373 w 754536"/>
                <a:gd name="connsiteY82" fmla="*/ 388221 h 754536"/>
                <a:gd name="connsiteX83" fmla="*/ 488014 w 754536"/>
                <a:gd name="connsiteY83" fmla="*/ 451505 h 754536"/>
                <a:gd name="connsiteX84" fmla="*/ 488014 w 754536"/>
                <a:gd name="connsiteY84" fmla="*/ 500184 h 754536"/>
                <a:gd name="connsiteX85" fmla="*/ 535477 w 754536"/>
                <a:gd name="connsiteY85" fmla="*/ 548864 h 754536"/>
                <a:gd name="connsiteX86" fmla="*/ 585374 w 754536"/>
                <a:gd name="connsiteY86" fmla="*/ 596327 h 754536"/>
                <a:gd name="connsiteX87" fmla="*/ 585374 w 754536"/>
                <a:gd name="connsiteY87" fmla="*/ 608497 h 754536"/>
                <a:gd name="connsiteX88" fmla="*/ 170379 w 754536"/>
                <a:gd name="connsiteY88" fmla="*/ 608497 h 754536"/>
                <a:gd name="connsiteX89" fmla="*/ 170379 w 754536"/>
                <a:gd name="connsiteY89" fmla="*/ 595110 h 754536"/>
                <a:gd name="connsiteX90" fmla="*/ 220276 w 754536"/>
                <a:gd name="connsiteY90" fmla="*/ 547647 h 754536"/>
                <a:gd name="connsiteX91" fmla="*/ 267739 w 754536"/>
                <a:gd name="connsiteY91" fmla="*/ 498967 h 754536"/>
                <a:gd name="connsiteX92" fmla="*/ 267739 w 754536"/>
                <a:gd name="connsiteY92" fmla="*/ 450288 h 754536"/>
                <a:gd name="connsiteX93" fmla="*/ 242182 w 754536"/>
                <a:gd name="connsiteY93" fmla="*/ 396740 h 754536"/>
                <a:gd name="connsiteX94" fmla="*/ 231229 w 754536"/>
                <a:gd name="connsiteY94" fmla="*/ 377268 h 754536"/>
                <a:gd name="connsiteX95" fmla="*/ 231229 w 754536"/>
                <a:gd name="connsiteY95" fmla="*/ 231229 h 754536"/>
                <a:gd name="connsiteX96" fmla="*/ 360230 w 754536"/>
                <a:gd name="connsiteY96" fmla="*/ 97360 h 754536"/>
                <a:gd name="connsiteX97" fmla="*/ 501401 w 754536"/>
                <a:gd name="connsiteY97" fmla="*/ 216625 h 754536"/>
                <a:gd name="connsiteX98" fmla="*/ 518439 w 754536"/>
                <a:gd name="connsiteY98" fmla="*/ 253135 h 754536"/>
                <a:gd name="connsiteX99" fmla="*/ 460024 w 754536"/>
                <a:gd name="connsiteY99" fmla="*/ 681517 h 754536"/>
                <a:gd name="connsiteX100" fmla="*/ 438118 w 754536"/>
                <a:gd name="connsiteY100" fmla="*/ 693686 h 754536"/>
                <a:gd name="connsiteX101" fmla="*/ 316418 w 754536"/>
                <a:gd name="connsiteY101" fmla="*/ 693686 h 754536"/>
                <a:gd name="connsiteX102" fmla="*/ 294513 w 754536"/>
                <a:gd name="connsiteY102" fmla="*/ 681517 h 754536"/>
                <a:gd name="connsiteX103" fmla="*/ 460024 w 754536"/>
                <a:gd name="connsiteY103" fmla="*/ 681517 h 754536"/>
                <a:gd name="connsiteX104" fmla="*/ 730196 w 754536"/>
                <a:gd name="connsiteY104" fmla="*/ 699771 h 754536"/>
                <a:gd name="connsiteX105" fmla="*/ 699771 w 754536"/>
                <a:gd name="connsiteY105" fmla="*/ 730196 h 754536"/>
                <a:gd name="connsiteX106" fmla="*/ 54765 w 754536"/>
                <a:gd name="connsiteY106" fmla="*/ 730196 h 754536"/>
                <a:gd name="connsiteX107" fmla="*/ 24340 w 754536"/>
                <a:gd name="connsiteY107" fmla="*/ 711941 h 754536"/>
                <a:gd name="connsiteX108" fmla="*/ 24340 w 754536"/>
                <a:gd name="connsiteY108" fmla="*/ 681517 h 754536"/>
                <a:gd name="connsiteX109" fmla="*/ 268956 w 754536"/>
                <a:gd name="connsiteY109" fmla="*/ 681517 h 754536"/>
                <a:gd name="connsiteX110" fmla="*/ 316418 w 754536"/>
                <a:gd name="connsiteY110" fmla="*/ 718026 h 754536"/>
                <a:gd name="connsiteX111" fmla="*/ 438118 w 754536"/>
                <a:gd name="connsiteY111" fmla="*/ 718026 h 754536"/>
                <a:gd name="connsiteX112" fmla="*/ 485581 w 754536"/>
                <a:gd name="connsiteY112" fmla="*/ 681517 h 754536"/>
                <a:gd name="connsiteX113" fmla="*/ 730196 w 754536"/>
                <a:gd name="connsiteY113" fmla="*/ 681517 h 754536"/>
                <a:gd name="connsiteX114" fmla="*/ 730196 w 754536"/>
                <a:gd name="connsiteY114" fmla="*/ 699771 h 754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754536" h="754536">
                  <a:moveTo>
                    <a:pt x="742366" y="657177"/>
                  </a:moveTo>
                  <a:lnTo>
                    <a:pt x="705856" y="657177"/>
                  </a:lnTo>
                  <a:lnTo>
                    <a:pt x="705856" y="292079"/>
                  </a:lnTo>
                  <a:cubicBezTo>
                    <a:pt x="705856" y="265305"/>
                    <a:pt x="683951" y="243399"/>
                    <a:pt x="657177" y="243399"/>
                  </a:cubicBezTo>
                  <a:lnTo>
                    <a:pt x="584157" y="243399"/>
                  </a:lnTo>
                  <a:cubicBezTo>
                    <a:pt x="576855" y="243399"/>
                    <a:pt x="571987" y="248267"/>
                    <a:pt x="571987" y="255569"/>
                  </a:cubicBezTo>
                  <a:cubicBezTo>
                    <a:pt x="571987" y="262871"/>
                    <a:pt x="576855" y="267739"/>
                    <a:pt x="584157" y="267739"/>
                  </a:cubicBezTo>
                  <a:lnTo>
                    <a:pt x="657177" y="267739"/>
                  </a:lnTo>
                  <a:cubicBezTo>
                    <a:pt x="670564" y="267739"/>
                    <a:pt x="681517" y="278692"/>
                    <a:pt x="681517" y="292079"/>
                  </a:cubicBezTo>
                  <a:lnTo>
                    <a:pt x="681517" y="657177"/>
                  </a:lnTo>
                  <a:lnTo>
                    <a:pt x="73020" y="657177"/>
                  </a:lnTo>
                  <a:lnTo>
                    <a:pt x="73020" y="292079"/>
                  </a:lnTo>
                  <a:cubicBezTo>
                    <a:pt x="73020" y="278692"/>
                    <a:pt x="83973" y="267739"/>
                    <a:pt x="97360" y="267739"/>
                  </a:cubicBezTo>
                  <a:lnTo>
                    <a:pt x="170379" y="267739"/>
                  </a:lnTo>
                  <a:cubicBezTo>
                    <a:pt x="177681" y="267739"/>
                    <a:pt x="182549" y="262871"/>
                    <a:pt x="182549" y="255569"/>
                  </a:cubicBezTo>
                  <a:cubicBezTo>
                    <a:pt x="182549" y="248267"/>
                    <a:pt x="177681" y="243399"/>
                    <a:pt x="170379" y="243399"/>
                  </a:cubicBezTo>
                  <a:lnTo>
                    <a:pt x="159426" y="243399"/>
                  </a:lnTo>
                  <a:cubicBezTo>
                    <a:pt x="159426" y="237314"/>
                    <a:pt x="158209" y="231229"/>
                    <a:pt x="158209" y="225144"/>
                  </a:cubicBezTo>
                  <a:cubicBezTo>
                    <a:pt x="158209" y="114397"/>
                    <a:pt x="248267" y="24340"/>
                    <a:pt x="359013" y="24340"/>
                  </a:cubicBezTo>
                  <a:cubicBezTo>
                    <a:pt x="376051" y="24340"/>
                    <a:pt x="393089" y="26774"/>
                    <a:pt x="408910" y="30425"/>
                  </a:cubicBezTo>
                  <a:lnTo>
                    <a:pt x="382136" y="83973"/>
                  </a:lnTo>
                  <a:lnTo>
                    <a:pt x="372400" y="75454"/>
                  </a:lnTo>
                  <a:cubicBezTo>
                    <a:pt x="371183" y="74237"/>
                    <a:pt x="367532" y="73020"/>
                    <a:pt x="365098" y="73020"/>
                  </a:cubicBezTo>
                  <a:cubicBezTo>
                    <a:pt x="277475" y="73020"/>
                    <a:pt x="206889" y="143605"/>
                    <a:pt x="206889" y="231229"/>
                  </a:cubicBezTo>
                  <a:lnTo>
                    <a:pt x="206889" y="377268"/>
                  </a:lnTo>
                  <a:cubicBezTo>
                    <a:pt x="206889" y="394306"/>
                    <a:pt x="215408" y="408910"/>
                    <a:pt x="230012" y="417429"/>
                  </a:cubicBezTo>
                  <a:cubicBezTo>
                    <a:pt x="238531" y="423514"/>
                    <a:pt x="243399" y="434467"/>
                    <a:pt x="243399" y="450288"/>
                  </a:cubicBezTo>
                  <a:lnTo>
                    <a:pt x="243399" y="498967"/>
                  </a:lnTo>
                  <a:cubicBezTo>
                    <a:pt x="243399" y="501401"/>
                    <a:pt x="242182" y="523307"/>
                    <a:pt x="220276" y="523307"/>
                  </a:cubicBezTo>
                  <a:cubicBezTo>
                    <a:pt x="178898" y="524524"/>
                    <a:pt x="146039" y="556166"/>
                    <a:pt x="146039" y="595110"/>
                  </a:cubicBezTo>
                  <a:lnTo>
                    <a:pt x="146039" y="608497"/>
                  </a:lnTo>
                  <a:lnTo>
                    <a:pt x="133869" y="608497"/>
                  </a:lnTo>
                  <a:cubicBezTo>
                    <a:pt x="127784" y="608497"/>
                    <a:pt x="121699" y="603629"/>
                    <a:pt x="121699" y="596327"/>
                  </a:cubicBezTo>
                  <a:lnTo>
                    <a:pt x="121699" y="559817"/>
                  </a:lnTo>
                  <a:cubicBezTo>
                    <a:pt x="121699" y="552515"/>
                    <a:pt x="116831" y="547647"/>
                    <a:pt x="109529" y="547647"/>
                  </a:cubicBezTo>
                  <a:cubicBezTo>
                    <a:pt x="102227" y="547647"/>
                    <a:pt x="97360" y="552515"/>
                    <a:pt x="97360" y="559817"/>
                  </a:cubicBezTo>
                  <a:lnTo>
                    <a:pt x="97360" y="596327"/>
                  </a:lnTo>
                  <a:cubicBezTo>
                    <a:pt x="97360" y="615799"/>
                    <a:pt x="113180" y="632837"/>
                    <a:pt x="133869" y="632837"/>
                  </a:cubicBezTo>
                  <a:lnTo>
                    <a:pt x="620667" y="632837"/>
                  </a:lnTo>
                  <a:cubicBezTo>
                    <a:pt x="640139" y="632837"/>
                    <a:pt x="657177" y="617016"/>
                    <a:pt x="657177" y="596327"/>
                  </a:cubicBezTo>
                  <a:lnTo>
                    <a:pt x="657177" y="559817"/>
                  </a:lnTo>
                  <a:cubicBezTo>
                    <a:pt x="657177" y="552515"/>
                    <a:pt x="652309" y="547647"/>
                    <a:pt x="645007" y="547647"/>
                  </a:cubicBezTo>
                  <a:cubicBezTo>
                    <a:pt x="637705" y="547647"/>
                    <a:pt x="632837" y="552515"/>
                    <a:pt x="632837" y="559817"/>
                  </a:cubicBezTo>
                  <a:lnTo>
                    <a:pt x="632837" y="596327"/>
                  </a:lnTo>
                  <a:cubicBezTo>
                    <a:pt x="632837" y="602412"/>
                    <a:pt x="627969" y="608497"/>
                    <a:pt x="620667" y="608497"/>
                  </a:cubicBezTo>
                  <a:lnTo>
                    <a:pt x="608497" y="608497"/>
                  </a:lnTo>
                  <a:lnTo>
                    <a:pt x="608497" y="595110"/>
                  </a:lnTo>
                  <a:cubicBezTo>
                    <a:pt x="608497" y="554949"/>
                    <a:pt x="575638" y="523307"/>
                    <a:pt x="534260" y="523307"/>
                  </a:cubicBezTo>
                  <a:cubicBezTo>
                    <a:pt x="512354" y="523307"/>
                    <a:pt x="511137" y="505052"/>
                    <a:pt x="511137" y="498967"/>
                  </a:cubicBezTo>
                  <a:lnTo>
                    <a:pt x="511137" y="450288"/>
                  </a:lnTo>
                  <a:cubicBezTo>
                    <a:pt x="511137" y="395523"/>
                    <a:pt x="470977" y="368749"/>
                    <a:pt x="469760" y="367532"/>
                  </a:cubicBezTo>
                  <a:lnTo>
                    <a:pt x="384570" y="306682"/>
                  </a:lnTo>
                  <a:cubicBezTo>
                    <a:pt x="378485" y="303031"/>
                    <a:pt x="357796" y="285994"/>
                    <a:pt x="363881" y="273824"/>
                  </a:cubicBezTo>
                  <a:cubicBezTo>
                    <a:pt x="369966" y="262871"/>
                    <a:pt x="378485" y="265305"/>
                    <a:pt x="384570" y="266522"/>
                  </a:cubicBezTo>
                  <a:cubicBezTo>
                    <a:pt x="385787" y="266522"/>
                    <a:pt x="385787" y="266522"/>
                    <a:pt x="387004" y="267739"/>
                  </a:cubicBezTo>
                  <a:lnTo>
                    <a:pt x="429599" y="279909"/>
                  </a:lnTo>
                  <a:cubicBezTo>
                    <a:pt x="488014" y="303031"/>
                    <a:pt x="526958" y="288428"/>
                    <a:pt x="540345" y="265305"/>
                  </a:cubicBezTo>
                  <a:cubicBezTo>
                    <a:pt x="550081" y="247050"/>
                    <a:pt x="547647" y="219059"/>
                    <a:pt x="518439" y="199587"/>
                  </a:cubicBezTo>
                  <a:lnTo>
                    <a:pt x="402825" y="102227"/>
                  </a:lnTo>
                  <a:lnTo>
                    <a:pt x="438118" y="30425"/>
                  </a:lnTo>
                  <a:cubicBezTo>
                    <a:pt x="439335" y="26774"/>
                    <a:pt x="439335" y="23123"/>
                    <a:pt x="438118" y="20689"/>
                  </a:cubicBezTo>
                  <a:cubicBezTo>
                    <a:pt x="436901" y="17038"/>
                    <a:pt x="434467" y="14604"/>
                    <a:pt x="430816" y="13387"/>
                  </a:cubicBezTo>
                  <a:cubicBezTo>
                    <a:pt x="406476" y="3651"/>
                    <a:pt x="383353" y="0"/>
                    <a:pt x="359013" y="0"/>
                  </a:cubicBezTo>
                  <a:cubicBezTo>
                    <a:pt x="234880" y="0"/>
                    <a:pt x="133869" y="101010"/>
                    <a:pt x="133869" y="225144"/>
                  </a:cubicBezTo>
                  <a:cubicBezTo>
                    <a:pt x="133869" y="231229"/>
                    <a:pt x="133869" y="237314"/>
                    <a:pt x="135086" y="243399"/>
                  </a:cubicBezTo>
                  <a:lnTo>
                    <a:pt x="97360" y="243399"/>
                  </a:lnTo>
                  <a:cubicBezTo>
                    <a:pt x="70586" y="243399"/>
                    <a:pt x="48680" y="265305"/>
                    <a:pt x="48680" y="292079"/>
                  </a:cubicBezTo>
                  <a:lnTo>
                    <a:pt x="48680" y="657177"/>
                  </a:lnTo>
                  <a:lnTo>
                    <a:pt x="12170" y="657177"/>
                  </a:lnTo>
                  <a:cubicBezTo>
                    <a:pt x="4868" y="657177"/>
                    <a:pt x="0" y="662045"/>
                    <a:pt x="0" y="669347"/>
                  </a:cubicBezTo>
                  <a:lnTo>
                    <a:pt x="0" y="711941"/>
                  </a:lnTo>
                  <a:cubicBezTo>
                    <a:pt x="0" y="730196"/>
                    <a:pt x="25557" y="754536"/>
                    <a:pt x="54765" y="754536"/>
                  </a:cubicBezTo>
                  <a:lnTo>
                    <a:pt x="699771" y="754536"/>
                  </a:lnTo>
                  <a:cubicBezTo>
                    <a:pt x="730196" y="754536"/>
                    <a:pt x="754536" y="730196"/>
                    <a:pt x="754536" y="699771"/>
                  </a:cubicBezTo>
                  <a:lnTo>
                    <a:pt x="754536" y="669347"/>
                  </a:lnTo>
                  <a:cubicBezTo>
                    <a:pt x="754536" y="662045"/>
                    <a:pt x="749668" y="657177"/>
                    <a:pt x="742366" y="657177"/>
                  </a:cubicBezTo>
                  <a:close/>
                  <a:moveTo>
                    <a:pt x="518439" y="253135"/>
                  </a:moveTo>
                  <a:cubicBezTo>
                    <a:pt x="511137" y="267739"/>
                    <a:pt x="481930" y="275041"/>
                    <a:pt x="438118" y="256786"/>
                  </a:cubicBezTo>
                  <a:cubicBezTo>
                    <a:pt x="438118" y="256786"/>
                    <a:pt x="436901" y="256786"/>
                    <a:pt x="436901" y="256786"/>
                  </a:cubicBezTo>
                  <a:lnTo>
                    <a:pt x="394306" y="244616"/>
                  </a:lnTo>
                  <a:cubicBezTo>
                    <a:pt x="379702" y="238531"/>
                    <a:pt x="355362" y="237314"/>
                    <a:pt x="343192" y="262871"/>
                  </a:cubicBezTo>
                  <a:cubicBezTo>
                    <a:pt x="329805" y="289645"/>
                    <a:pt x="355362" y="316418"/>
                    <a:pt x="371183" y="327371"/>
                  </a:cubicBezTo>
                  <a:lnTo>
                    <a:pt x="456373" y="388221"/>
                  </a:lnTo>
                  <a:cubicBezTo>
                    <a:pt x="456373" y="388221"/>
                    <a:pt x="488014" y="408910"/>
                    <a:pt x="488014" y="451505"/>
                  </a:cubicBezTo>
                  <a:lnTo>
                    <a:pt x="488014" y="500184"/>
                  </a:lnTo>
                  <a:cubicBezTo>
                    <a:pt x="488014" y="519656"/>
                    <a:pt x="500184" y="547647"/>
                    <a:pt x="535477" y="548864"/>
                  </a:cubicBezTo>
                  <a:cubicBezTo>
                    <a:pt x="563468" y="548864"/>
                    <a:pt x="585374" y="569553"/>
                    <a:pt x="585374" y="596327"/>
                  </a:cubicBezTo>
                  <a:lnTo>
                    <a:pt x="585374" y="608497"/>
                  </a:lnTo>
                  <a:lnTo>
                    <a:pt x="170379" y="608497"/>
                  </a:lnTo>
                  <a:lnTo>
                    <a:pt x="170379" y="595110"/>
                  </a:lnTo>
                  <a:cubicBezTo>
                    <a:pt x="170379" y="568336"/>
                    <a:pt x="192285" y="547647"/>
                    <a:pt x="220276" y="547647"/>
                  </a:cubicBezTo>
                  <a:cubicBezTo>
                    <a:pt x="255569" y="546430"/>
                    <a:pt x="267739" y="518439"/>
                    <a:pt x="267739" y="498967"/>
                  </a:cubicBezTo>
                  <a:lnTo>
                    <a:pt x="267739" y="450288"/>
                  </a:lnTo>
                  <a:cubicBezTo>
                    <a:pt x="267739" y="418646"/>
                    <a:pt x="254352" y="404042"/>
                    <a:pt x="242182" y="396740"/>
                  </a:cubicBezTo>
                  <a:cubicBezTo>
                    <a:pt x="234880" y="391872"/>
                    <a:pt x="231229" y="384570"/>
                    <a:pt x="231229" y="377268"/>
                  </a:cubicBezTo>
                  <a:lnTo>
                    <a:pt x="231229" y="231229"/>
                  </a:lnTo>
                  <a:cubicBezTo>
                    <a:pt x="231229" y="159426"/>
                    <a:pt x="288428" y="99793"/>
                    <a:pt x="360230" y="97360"/>
                  </a:cubicBezTo>
                  <a:lnTo>
                    <a:pt x="501401" y="216625"/>
                  </a:lnTo>
                  <a:cubicBezTo>
                    <a:pt x="517222" y="227578"/>
                    <a:pt x="523307" y="242182"/>
                    <a:pt x="518439" y="253135"/>
                  </a:cubicBezTo>
                  <a:close/>
                  <a:moveTo>
                    <a:pt x="460024" y="681517"/>
                  </a:moveTo>
                  <a:cubicBezTo>
                    <a:pt x="455156" y="692469"/>
                    <a:pt x="442986" y="693686"/>
                    <a:pt x="438118" y="693686"/>
                  </a:cubicBezTo>
                  <a:lnTo>
                    <a:pt x="316418" y="693686"/>
                  </a:lnTo>
                  <a:cubicBezTo>
                    <a:pt x="312767" y="693686"/>
                    <a:pt x="300597" y="692469"/>
                    <a:pt x="294513" y="681517"/>
                  </a:cubicBezTo>
                  <a:lnTo>
                    <a:pt x="460024" y="681517"/>
                  </a:lnTo>
                  <a:close/>
                  <a:moveTo>
                    <a:pt x="730196" y="699771"/>
                  </a:moveTo>
                  <a:cubicBezTo>
                    <a:pt x="730196" y="716809"/>
                    <a:pt x="716809" y="730196"/>
                    <a:pt x="699771" y="730196"/>
                  </a:cubicBezTo>
                  <a:lnTo>
                    <a:pt x="54765" y="730196"/>
                  </a:lnTo>
                  <a:cubicBezTo>
                    <a:pt x="37727" y="730196"/>
                    <a:pt x="24340" y="716809"/>
                    <a:pt x="24340" y="711941"/>
                  </a:cubicBezTo>
                  <a:lnTo>
                    <a:pt x="24340" y="681517"/>
                  </a:lnTo>
                  <a:lnTo>
                    <a:pt x="268956" y="681517"/>
                  </a:lnTo>
                  <a:cubicBezTo>
                    <a:pt x="275041" y="708290"/>
                    <a:pt x="299380" y="718026"/>
                    <a:pt x="316418" y="718026"/>
                  </a:cubicBezTo>
                  <a:lnTo>
                    <a:pt x="438118" y="718026"/>
                  </a:lnTo>
                  <a:cubicBezTo>
                    <a:pt x="455156" y="718026"/>
                    <a:pt x="479496" y="708290"/>
                    <a:pt x="485581" y="681517"/>
                  </a:cubicBezTo>
                  <a:lnTo>
                    <a:pt x="730196" y="681517"/>
                  </a:lnTo>
                  <a:lnTo>
                    <a:pt x="730196" y="699771"/>
                  </a:ln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EFCE34-C4E2-C19A-46E4-5BD2E2D36E31}"/>
                </a:ext>
              </a:extLst>
            </p:cNvPr>
            <p:cNvSpPr/>
            <p:nvPr/>
          </p:nvSpPr>
          <p:spPr>
            <a:xfrm>
              <a:off x="8265278" y="2649571"/>
              <a:ext cx="85189" cy="85189"/>
            </a:xfrm>
            <a:custGeom>
              <a:avLst/>
              <a:gdLst>
                <a:gd name="connsiteX0" fmla="*/ 12170 w 85189"/>
                <a:gd name="connsiteY0" fmla="*/ 85190 h 85189"/>
                <a:gd name="connsiteX1" fmla="*/ 24340 w 85189"/>
                <a:gd name="connsiteY1" fmla="*/ 73020 h 85189"/>
                <a:gd name="connsiteX2" fmla="*/ 24340 w 85189"/>
                <a:gd name="connsiteY2" fmla="*/ 36510 h 85189"/>
                <a:gd name="connsiteX3" fmla="*/ 36510 w 85189"/>
                <a:gd name="connsiteY3" fmla="*/ 24340 h 85189"/>
                <a:gd name="connsiteX4" fmla="*/ 73020 w 85189"/>
                <a:gd name="connsiteY4" fmla="*/ 24340 h 85189"/>
                <a:gd name="connsiteX5" fmla="*/ 85190 w 85189"/>
                <a:gd name="connsiteY5" fmla="*/ 12170 h 85189"/>
                <a:gd name="connsiteX6" fmla="*/ 73020 w 85189"/>
                <a:gd name="connsiteY6" fmla="*/ 0 h 85189"/>
                <a:gd name="connsiteX7" fmla="*/ 36510 w 85189"/>
                <a:gd name="connsiteY7" fmla="*/ 0 h 85189"/>
                <a:gd name="connsiteX8" fmla="*/ 0 w 85189"/>
                <a:gd name="connsiteY8" fmla="*/ 36510 h 85189"/>
                <a:gd name="connsiteX9" fmla="*/ 0 w 85189"/>
                <a:gd name="connsiteY9" fmla="*/ 73020 h 85189"/>
                <a:gd name="connsiteX10" fmla="*/ 12170 w 85189"/>
                <a:gd name="connsiteY10" fmla="*/ 85190 h 85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" h="85189">
                  <a:moveTo>
                    <a:pt x="12170" y="85190"/>
                  </a:moveTo>
                  <a:cubicBezTo>
                    <a:pt x="19472" y="85190"/>
                    <a:pt x="24340" y="80322"/>
                    <a:pt x="24340" y="73020"/>
                  </a:cubicBezTo>
                  <a:lnTo>
                    <a:pt x="24340" y="36510"/>
                  </a:lnTo>
                  <a:cubicBezTo>
                    <a:pt x="24340" y="30425"/>
                    <a:pt x="29208" y="24340"/>
                    <a:pt x="36510" y="24340"/>
                  </a:cubicBezTo>
                  <a:lnTo>
                    <a:pt x="73020" y="24340"/>
                  </a:lnTo>
                  <a:cubicBezTo>
                    <a:pt x="80322" y="24340"/>
                    <a:pt x="85190" y="19472"/>
                    <a:pt x="85190" y="12170"/>
                  </a:cubicBezTo>
                  <a:cubicBezTo>
                    <a:pt x="85190" y="4868"/>
                    <a:pt x="80322" y="0"/>
                    <a:pt x="73020" y="0"/>
                  </a:cubicBezTo>
                  <a:lnTo>
                    <a:pt x="36510" y="0"/>
                  </a:lnTo>
                  <a:cubicBezTo>
                    <a:pt x="17038" y="0"/>
                    <a:pt x="0" y="15821"/>
                    <a:pt x="0" y="36510"/>
                  </a:cubicBezTo>
                  <a:lnTo>
                    <a:pt x="0" y="73020"/>
                  </a:lnTo>
                  <a:cubicBezTo>
                    <a:pt x="0" y="80322"/>
                    <a:pt x="4868" y="85190"/>
                    <a:pt x="12170" y="8519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BB02E6B-1C85-2DE5-46D6-F02B8D5A764C}"/>
                </a:ext>
              </a:extLst>
            </p:cNvPr>
            <p:cNvSpPr/>
            <p:nvPr/>
          </p:nvSpPr>
          <p:spPr>
            <a:xfrm>
              <a:off x="8739906" y="2649571"/>
              <a:ext cx="85189" cy="85189"/>
            </a:xfrm>
            <a:custGeom>
              <a:avLst/>
              <a:gdLst>
                <a:gd name="connsiteX0" fmla="*/ 73020 w 85189"/>
                <a:gd name="connsiteY0" fmla="*/ 85190 h 85189"/>
                <a:gd name="connsiteX1" fmla="*/ 85190 w 85189"/>
                <a:gd name="connsiteY1" fmla="*/ 73020 h 85189"/>
                <a:gd name="connsiteX2" fmla="*/ 85190 w 85189"/>
                <a:gd name="connsiteY2" fmla="*/ 36510 h 85189"/>
                <a:gd name="connsiteX3" fmla="*/ 48680 w 85189"/>
                <a:gd name="connsiteY3" fmla="*/ 0 h 85189"/>
                <a:gd name="connsiteX4" fmla="*/ 12170 w 85189"/>
                <a:gd name="connsiteY4" fmla="*/ 0 h 85189"/>
                <a:gd name="connsiteX5" fmla="*/ 0 w 85189"/>
                <a:gd name="connsiteY5" fmla="*/ 12170 h 85189"/>
                <a:gd name="connsiteX6" fmla="*/ 12170 w 85189"/>
                <a:gd name="connsiteY6" fmla="*/ 24340 h 85189"/>
                <a:gd name="connsiteX7" fmla="*/ 48680 w 85189"/>
                <a:gd name="connsiteY7" fmla="*/ 24340 h 85189"/>
                <a:gd name="connsiteX8" fmla="*/ 60850 w 85189"/>
                <a:gd name="connsiteY8" fmla="*/ 36510 h 85189"/>
                <a:gd name="connsiteX9" fmla="*/ 60850 w 85189"/>
                <a:gd name="connsiteY9" fmla="*/ 73020 h 85189"/>
                <a:gd name="connsiteX10" fmla="*/ 73020 w 85189"/>
                <a:gd name="connsiteY10" fmla="*/ 85190 h 85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" h="85189">
                  <a:moveTo>
                    <a:pt x="73020" y="85190"/>
                  </a:moveTo>
                  <a:cubicBezTo>
                    <a:pt x="80322" y="85190"/>
                    <a:pt x="85190" y="80322"/>
                    <a:pt x="85190" y="73020"/>
                  </a:cubicBezTo>
                  <a:lnTo>
                    <a:pt x="85190" y="36510"/>
                  </a:lnTo>
                  <a:cubicBezTo>
                    <a:pt x="85190" y="17038"/>
                    <a:pt x="69369" y="0"/>
                    <a:pt x="4868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lnTo>
                    <a:pt x="48680" y="24340"/>
                  </a:lnTo>
                  <a:cubicBezTo>
                    <a:pt x="54765" y="24340"/>
                    <a:pt x="60850" y="29208"/>
                    <a:pt x="60850" y="36510"/>
                  </a:cubicBezTo>
                  <a:lnTo>
                    <a:pt x="60850" y="73020"/>
                  </a:lnTo>
                  <a:cubicBezTo>
                    <a:pt x="60850" y="80322"/>
                    <a:pt x="65718" y="85190"/>
                    <a:pt x="73020" y="8519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95ACA8F-7A18-FCF1-A2A4-74D6C30C4812}"/>
                </a:ext>
              </a:extLst>
            </p:cNvPr>
            <p:cNvSpPr/>
            <p:nvPr/>
          </p:nvSpPr>
          <p:spPr>
            <a:xfrm>
              <a:off x="8459997" y="2880800"/>
              <a:ext cx="170379" cy="24339"/>
            </a:xfrm>
            <a:custGeom>
              <a:avLst/>
              <a:gdLst>
                <a:gd name="connsiteX0" fmla="*/ 0 w 170379"/>
                <a:gd name="connsiteY0" fmla="*/ 12170 h 24339"/>
                <a:gd name="connsiteX1" fmla="*/ 12170 w 170379"/>
                <a:gd name="connsiteY1" fmla="*/ 24340 h 24339"/>
                <a:gd name="connsiteX2" fmla="*/ 158209 w 170379"/>
                <a:gd name="connsiteY2" fmla="*/ 24340 h 24339"/>
                <a:gd name="connsiteX3" fmla="*/ 170379 w 170379"/>
                <a:gd name="connsiteY3" fmla="*/ 12170 h 24339"/>
                <a:gd name="connsiteX4" fmla="*/ 158209 w 170379"/>
                <a:gd name="connsiteY4" fmla="*/ 0 h 24339"/>
                <a:gd name="connsiteX5" fmla="*/ 12170 w 170379"/>
                <a:gd name="connsiteY5" fmla="*/ 0 h 24339"/>
                <a:gd name="connsiteX6" fmla="*/ 0 w 170379"/>
                <a:gd name="connsiteY6" fmla="*/ 1217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379" h="24339">
                  <a:moveTo>
                    <a:pt x="0" y="12170"/>
                  </a:moveTo>
                  <a:cubicBezTo>
                    <a:pt x="0" y="19472"/>
                    <a:pt x="4868" y="24340"/>
                    <a:pt x="12170" y="24340"/>
                  </a:cubicBezTo>
                  <a:lnTo>
                    <a:pt x="158209" y="24340"/>
                  </a:lnTo>
                  <a:cubicBezTo>
                    <a:pt x="165511" y="24340"/>
                    <a:pt x="170379" y="19472"/>
                    <a:pt x="170379" y="12170"/>
                  </a:cubicBezTo>
                  <a:cubicBezTo>
                    <a:pt x="170379" y="4868"/>
                    <a:pt x="165511" y="0"/>
                    <a:pt x="158209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21">
            <a:extLst>
              <a:ext uri="{FF2B5EF4-FFF2-40B4-BE49-F238E27FC236}">
                <a16:creationId xmlns:a16="http://schemas.microsoft.com/office/drawing/2014/main" id="{2C535B59-4072-4BF2-4C98-6E97DFDC5C82}"/>
              </a:ext>
            </a:extLst>
          </p:cNvPr>
          <p:cNvGrpSpPr/>
          <p:nvPr/>
        </p:nvGrpSpPr>
        <p:grpSpPr>
          <a:xfrm>
            <a:off x="4522107" y="2244533"/>
            <a:ext cx="778877" cy="731414"/>
            <a:chOff x="4509407" y="2369661"/>
            <a:chExt cx="778877" cy="731414"/>
          </a:xfrm>
          <a:solidFill>
            <a:srgbClr val="5D8DF0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694DC09-2413-3510-4050-EEC2BCF934B3}"/>
                </a:ext>
              </a:extLst>
            </p:cNvPr>
            <p:cNvSpPr/>
            <p:nvPr/>
          </p:nvSpPr>
          <p:spPr>
            <a:xfrm>
              <a:off x="4558086" y="2527871"/>
              <a:ext cx="36509" cy="36509"/>
            </a:xfrm>
            <a:custGeom>
              <a:avLst/>
              <a:gdLst>
                <a:gd name="connsiteX0" fmla="*/ 36510 w 36509"/>
                <a:gd name="connsiteY0" fmla="*/ 18255 h 36509"/>
                <a:gd name="connsiteX1" fmla="*/ 18255 w 36509"/>
                <a:gd name="connsiteY1" fmla="*/ 36510 h 36509"/>
                <a:gd name="connsiteX2" fmla="*/ 0 w 36509"/>
                <a:gd name="connsiteY2" fmla="*/ 18255 h 36509"/>
                <a:gd name="connsiteX3" fmla="*/ 18255 w 36509"/>
                <a:gd name="connsiteY3" fmla="*/ 0 h 36509"/>
                <a:gd name="connsiteX4" fmla="*/ 36510 w 36509"/>
                <a:gd name="connsiteY4" fmla="*/ 18255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09" h="36509">
                  <a:moveTo>
                    <a:pt x="36510" y="18255"/>
                  </a:moveTo>
                  <a:cubicBezTo>
                    <a:pt x="36510" y="28337"/>
                    <a:pt x="28337" y="36510"/>
                    <a:pt x="18255" y="36510"/>
                  </a:cubicBezTo>
                  <a:cubicBezTo>
                    <a:pt x="8173" y="36510"/>
                    <a:pt x="0" y="28337"/>
                    <a:pt x="0" y="18255"/>
                  </a:cubicBezTo>
                  <a:cubicBezTo>
                    <a:pt x="0" y="8173"/>
                    <a:pt x="8173" y="0"/>
                    <a:pt x="18255" y="0"/>
                  </a:cubicBezTo>
                  <a:cubicBezTo>
                    <a:pt x="28337" y="0"/>
                    <a:pt x="36510" y="8173"/>
                    <a:pt x="36510" y="18255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7322263-5608-59C6-FEFE-3ACC87E6542D}"/>
                </a:ext>
              </a:extLst>
            </p:cNvPr>
            <p:cNvSpPr/>
            <p:nvPr/>
          </p:nvSpPr>
          <p:spPr>
            <a:xfrm>
              <a:off x="4606766" y="2527871"/>
              <a:ext cx="36509" cy="36509"/>
            </a:xfrm>
            <a:custGeom>
              <a:avLst/>
              <a:gdLst>
                <a:gd name="connsiteX0" fmla="*/ 36510 w 36509"/>
                <a:gd name="connsiteY0" fmla="*/ 18255 h 36509"/>
                <a:gd name="connsiteX1" fmla="*/ 18255 w 36509"/>
                <a:gd name="connsiteY1" fmla="*/ 36510 h 36509"/>
                <a:gd name="connsiteX2" fmla="*/ 0 w 36509"/>
                <a:gd name="connsiteY2" fmla="*/ 18255 h 36509"/>
                <a:gd name="connsiteX3" fmla="*/ 18255 w 36509"/>
                <a:gd name="connsiteY3" fmla="*/ 0 h 36509"/>
                <a:gd name="connsiteX4" fmla="*/ 36510 w 36509"/>
                <a:gd name="connsiteY4" fmla="*/ 18255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09" h="36509">
                  <a:moveTo>
                    <a:pt x="36510" y="18255"/>
                  </a:moveTo>
                  <a:cubicBezTo>
                    <a:pt x="36510" y="28337"/>
                    <a:pt x="28337" y="36510"/>
                    <a:pt x="18255" y="36510"/>
                  </a:cubicBezTo>
                  <a:cubicBezTo>
                    <a:pt x="8173" y="36510"/>
                    <a:pt x="0" y="28337"/>
                    <a:pt x="0" y="18255"/>
                  </a:cubicBezTo>
                  <a:cubicBezTo>
                    <a:pt x="0" y="8173"/>
                    <a:pt x="8173" y="0"/>
                    <a:pt x="18255" y="0"/>
                  </a:cubicBezTo>
                  <a:cubicBezTo>
                    <a:pt x="28337" y="0"/>
                    <a:pt x="36510" y="8173"/>
                    <a:pt x="36510" y="18255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1692D61-83F9-08FD-5164-94C7C3E93421}"/>
                </a:ext>
              </a:extLst>
            </p:cNvPr>
            <p:cNvSpPr/>
            <p:nvPr/>
          </p:nvSpPr>
          <p:spPr>
            <a:xfrm>
              <a:off x="4655446" y="2527871"/>
              <a:ext cx="36509" cy="36509"/>
            </a:xfrm>
            <a:custGeom>
              <a:avLst/>
              <a:gdLst>
                <a:gd name="connsiteX0" fmla="*/ 36510 w 36509"/>
                <a:gd name="connsiteY0" fmla="*/ 18255 h 36509"/>
                <a:gd name="connsiteX1" fmla="*/ 18255 w 36509"/>
                <a:gd name="connsiteY1" fmla="*/ 36510 h 36509"/>
                <a:gd name="connsiteX2" fmla="*/ 0 w 36509"/>
                <a:gd name="connsiteY2" fmla="*/ 18255 h 36509"/>
                <a:gd name="connsiteX3" fmla="*/ 18255 w 36509"/>
                <a:gd name="connsiteY3" fmla="*/ 0 h 36509"/>
                <a:gd name="connsiteX4" fmla="*/ 36510 w 36509"/>
                <a:gd name="connsiteY4" fmla="*/ 18255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09" h="36509">
                  <a:moveTo>
                    <a:pt x="36510" y="18255"/>
                  </a:moveTo>
                  <a:cubicBezTo>
                    <a:pt x="36510" y="28337"/>
                    <a:pt x="28337" y="36510"/>
                    <a:pt x="18255" y="36510"/>
                  </a:cubicBezTo>
                  <a:cubicBezTo>
                    <a:pt x="8173" y="36510"/>
                    <a:pt x="0" y="28337"/>
                    <a:pt x="0" y="18255"/>
                  </a:cubicBezTo>
                  <a:cubicBezTo>
                    <a:pt x="0" y="8173"/>
                    <a:pt x="8173" y="0"/>
                    <a:pt x="18255" y="0"/>
                  </a:cubicBezTo>
                  <a:cubicBezTo>
                    <a:pt x="28337" y="0"/>
                    <a:pt x="36510" y="8173"/>
                    <a:pt x="36510" y="18255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179DA93-47F0-C475-FD63-F1DA606C4D1F}"/>
                </a:ext>
              </a:extLst>
            </p:cNvPr>
            <p:cNvSpPr/>
            <p:nvPr/>
          </p:nvSpPr>
          <p:spPr>
            <a:xfrm>
              <a:off x="4509407" y="2369661"/>
              <a:ext cx="778877" cy="731414"/>
            </a:xfrm>
            <a:custGeom>
              <a:avLst/>
              <a:gdLst>
                <a:gd name="connsiteX0" fmla="*/ 766707 w 778877"/>
                <a:gd name="connsiteY0" fmla="*/ 413778 h 731414"/>
                <a:gd name="connsiteX1" fmla="*/ 730197 w 778877"/>
                <a:gd name="connsiteY1" fmla="*/ 413778 h 731414"/>
                <a:gd name="connsiteX2" fmla="*/ 730197 w 778877"/>
                <a:gd name="connsiteY2" fmla="*/ 60850 h 731414"/>
                <a:gd name="connsiteX3" fmla="*/ 669347 w 778877"/>
                <a:gd name="connsiteY3" fmla="*/ 0 h 731414"/>
                <a:gd name="connsiteX4" fmla="*/ 474628 w 778877"/>
                <a:gd name="connsiteY4" fmla="*/ 0 h 731414"/>
                <a:gd name="connsiteX5" fmla="*/ 413778 w 778877"/>
                <a:gd name="connsiteY5" fmla="*/ 60850 h 731414"/>
                <a:gd name="connsiteX6" fmla="*/ 413778 w 778877"/>
                <a:gd name="connsiteY6" fmla="*/ 109530 h 731414"/>
                <a:gd name="connsiteX7" fmla="*/ 60850 w 778877"/>
                <a:gd name="connsiteY7" fmla="*/ 109530 h 731414"/>
                <a:gd name="connsiteX8" fmla="*/ 0 w 778877"/>
                <a:gd name="connsiteY8" fmla="*/ 170379 h 731414"/>
                <a:gd name="connsiteX9" fmla="*/ 0 w 778877"/>
                <a:gd name="connsiteY9" fmla="*/ 559818 h 731414"/>
                <a:gd name="connsiteX10" fmla="*/ 60850 w 778877"/>
                <a:gd name="connsiteY10" fmla="*/ 620668 h 731414"/>
                <a:gd name="connsiteX11" fmla="*/ 352929 w 778877"/>
                <a:gd name="connsiteY11" fmla="*/ 620668 h 731414"/>
                <a:gd name="connsiteX12" fmla="*/ 352929 w 778877"/>
                <a:gd name="connsiteY12" fmla="*/ 669347 h 731414"/>
                <a:gd name="connsiteX13" fmla="*/ 389439 w 778877"/>
                <a:gd name="connsiteY13" fmla="*/ 705857 h 731414"/>
                <a:gd name="connsiteX14" fmla="*/ 397957 w 778877"/>
                <a:gd name="connsiteY14" fmla="*/ 702206 h 731414"/>
                <a:gd name="connsiteX15" fmla="*/ 432033 w 778877"/>
                <a:gd name="connsiteY15" fmla="*/ 668130 h 731414"/>
                <a:gd name="connsiteX16" fmla="*/ 484364 w 778877"/>
                <a:gd name="connsiteY16" fmla="*/ 720461 h 731414"/>
                <a:gd name="connsiteX17" fmla="*/ 509921 w 778877"/>
                <a:gd name="connsiteY17" fmla="*/ 731414 h 731414"/>
                <a:gd name="connsiteX18" fmla="*/ 535478 w 778877"/>
                <a:gd name="connsiteY18" fmla="*/ 720461 h 731414"/>
                <a:gd name="connsiteX19" fmla="*/ 535478 w 778877"/>
                <a:gd name="connsiteY19" fmla="*/ 669347 h 731414"/>
                <a:gd name="connsiteX20" fmla="*/ 535478 w 778877"/>
                <a:gd name="connsiteY20" fmla="*/ 669347 h 731414"/>
                <a:gd name="connsiteX21" fmla="*/ 489232 w 778877"/>
                <a:gd name="connsiteY21" fmla="*/ 620668 h 731414"/>
                <a:gd name="connsiteX22" fmla="*/ 571988 w 778877"/>
                <a:gd name="connsiteY22" fmla="*/ 620668 h 731414"/>
                <a:gd name="connsiteX23" fmla="*/ 632838 w 778877"/>
                <a:gd name="connsiteY23" fmla="*/ 559818 h 731414"/>
                <a:gd name="connsiteX24" fmla="*/ 632838 w 778877"/>
                <a:gd name="connsiteY24" fmla="*/ 486798 h 731414"/>
                <a:gd name="connsiteX25" fmla="*/ 718027 w 778877"/>
                <a:gd name="connsiteY25" fmla="*/ 486798 h 731414"/>
                <a:gd name="connsiteX26" fmla="*/ 778877 w 778877"/>
                <a:gd name="connsiteY26" fmla="*/ 425948 h 731414"/>
                <a:gd name="connsiteX27" fmla="*/ 766707 w 778877"/>
                <a:gd name="connsiteY27" fmla="*/ 413778 h 731414"/>
                <a:gd name="connsiteX28" fmla="*/ 438118 w 778877"/>
                <a:gd name="connsiteY28" fmla="*/ 60850 h 731414"/>
                <a:gd name="connsiteX29" fmla="*/ 474628 w 778877"/>
                <a:gd name="connsiteY29" fmla="*/ 24340 h 731414"/>
                <a:gd name="connsiteX30" fmla="*/ 669347 w 778877"/>
                <a:gd name="connsiteY30" fmla="*/ 24340 h 731414"/>
                <a:gd name="connsiteX31" fmla="*/ 705857 w 778877"/>
                <a:gd name="connsiteY31" fmla="*/ 60850 h 731414"/>
                <a:gd name="connsiteX32" fmla="*/ 705857 w 778877"/>
                <a:gd name="connsiteY32" fmla="*/ 413778 h 731414"/>
                <a:gd name="connsiteX33" fmla="*/ 523308 w 778877"/>
                <a:gd name="connsiteY33" fmla="*/ 413778 h 731414"/>
                <a:gd name="connsiteX34" fmla="*/ 511138 w 778877"/>
                <a:gd name="connsiteY34" fmla="*/ 425948 h 731414"/>
                <a:gd name="connsiteX35" fmla="*/ 474628 w 778877"/>
                <a:gd name="connsiteY35" fmla="*/ 462458 h 731414"/>
                <a:gd name="connsiteX36" fmla="*/ 438118 w 778877"/>
                <a:gd name="connsiteY36" fmla="*/ 425948 h 731414"/>
                <a:gd name="connsiteX37" fmla="*/ 438118 w 778877"/>
                <a:gd name="connsiteY37" fmla="*/ 60850 h 731414"/>
                <a:gd name="connsiteX38" fmla="*/ 519657 w 778877"/>
                <a:gd name="connsiteY38" fmla="*/ 702206 h 731414"/>
                <a:gd name="connsiteX39" fmla="*/ 502619 w 778877"/>
                <a:gd name="connsiteY39" fmla="*/ 702206 h 731414"/>
                <a:gd name="connsiteX40" fmla="*/ 441769 w 778877"/>
                <a:gd name="connsiteY40" fmla="*/ 641357 h 731414"/>
                <a:gd name="connsiteX41" fmla="*/ 433250 w 778877"/>
                <a:gd name="connsiteY41" fmla="*/ 637706 h 731414"/>
                <a:gd name="connsiteX42" fmla="*/ 433250 w 778877"/>
                <a:gd name="connsiteY42" fmla="*/ 637706 h 731414"/>
                <a:gd name="connsiteX43" fmla="*/ 424731 w 778877"/>
                <a:gd name="connsiteY43" fmla="*/ 641357 h 731414"/>
                <a:gd name="connsiteX44" fmla="*/ 385788 w 778877"/>
                <a:gd name="connsiteY44" fmla="*/ 680300 h 731414"/>
                <a:gd name="connsiteX45" fmla="*/ 377269 w 778877"/>
                <a:gd name="connsiteY45" fmla="*/ 668130 h 731414"/>
                <a:gd name="connsiteX46" fmla="*/ 377269 w 778877"/>
                <a:gd name="connsiteY46" fmla="*/ 570771 h 731414"/>
                <a:gd name="connsiteX47" fmla="*/ 389439 w 778877"/>
                <a:gd name="connsiteY47" fmla="*/ 558601 h 731414"/>
                <a:gd name="connsiteX48" fmla="*/ 484364 w 778877"/>
                <a:gd name="connsiteY48" fmla="*/ 558601 h 731414"/>
                <a:gd name="connsiteX49" fmla="*/ 496534 w 778877"/>
                <a:gd name="connsiteY49" fmla="*/ 567120 h 731414"/>
                <a:gd name="connsiteX50" fmla="*/ 457590 w 778877"/>
                <a:gd name="connsiteY50" fmla="*/ 606064 h 731414"/>
                <a:gd name="connsiteX51" fmla="*/ 457590 w 778877"/>
                <a:gd name="connsiteY51" fmla="*/ 623102 h 731414"/>
                <a:gd name="connsiteX52" fmla="*/ 518440 w 778877"/>
                <a:gd name="connsiteY52" fmla="*/ 683951 h 731414"/>
                <a:gd name="connsiteX53" fmla="*/ 519657 w 778877"/>
                <a:gd name="connsiteY53" fmla="*/ 702206 h 731414"/>
                <a:gd name="connsiteX54" fmla="*/ 608498 w 778877"/>
                <a:gd name="connsiteY54" fmla="*/ 559818 h 731414"/>
                <a:gd name="connsiteX55" fmla="*/ 571988 w 778877"/>
                <a:gd name="connsiteY55" fmla="*/ 596328 h 731414"/>
                <a:gd name="connsiteX56" fmla="*/ 502619 w 778877"/>
                <a:gd name="connsiteY56" fmla="*/ 596328 h 731414"/>
                <a:gd name="connsiteX57" fmla="*/ 518440 w 778877"/>
                <a:gd name="connsiteY57" fmla="*/ 580507 h 731414"/>
                <a:gd name="connsiteX58" fmla="*/ 522091 w 778877"/>
                <a:gd name="connsiteY58" fmla="*/ 571988 h 731414"/>
                <a:gd name="connsiteX59" fmla="*/ 485581 w 778877"/>
                <a:gd name="connsiteY59" fmla="*/ 535478 h 731414"/>
                <a:gd name="connsiteX60" fmla="*/ 389439 w 778877"/>
                <a:gd name="connsiteY60" fmla="*/ 535478 h 731414"/>
                <a:gd name="connsiteX61" fmla="*/ 352929 w 778877"/>
                <a:gd name="connsiteY61" fmla="*/ 571988 h 731414"/>
                <a:gd name="connsiteX62" fmla="*/ 352929 w 778877"/>
                <a:gd name="connsiteY62" fmla="*/ 596328 h 731414"/>
                <a:gd name="connsiteX63" fmla="*/ 60850 w 778877"/>
                <a:gd name="connsiteY63" fmla="*/ 596328 h 731414"/>
                <a:gd name="connsiteX64" fmla="*/ 24340 w 778877"/>
                <a:gd name="connsiteY64" fmla="*/ 559818 h 731414"/>
                <a:gd name="connsiteX65" fmla="*/ 24340 w 778877"/>
                <a:gd name="connsiteY65" fmla="*/ 170379 h 731414"/>
                <a:gd name="connsiteX66" fmla="*/ 60850 w 778877"/>
                <a:gd name="connsiteY66" fmla="*/ 133869 h 731414"/>
                <a:gd name="connsiteX67" fmla="*/ 413778 w 778877"/>
                <a:gd name="connsiteY67" fmla="*/ 133869 h 731414"/>
                <a:gd name="connsiteX68" fmla="*/ 413778 w 778877"/>
                <a:gd name="connsiteY68" fmla="*/ 425948 h 731414"/>
                <a:gd name="connsiteX69" fmla="*/ 474628 w 778877"/>
                <a:gd name="connsiteY69" fmla="*/ 486798 h 731414"/>
                <a:gd name="connsiteX70" fmla="*/ 608498 w 778877"/>
                <a:gd name="connsiteY70" fmla="*/ 486798 h 731414"/>
                <a:gd name="connsiteX71" fmla="*/ 608498 w 778877"/>
                <a:gd name="connsiteY71" fmla="*/ 559818 h 731414"/>
                <a:gd name="connsiteX72" fmla="*/ 718027 w 778877"/>
                <a:gd name="connsiteY72" fmla="*/ 462458 h 731414"/>
                <a:gd name="connsiteX73" fmla="*/ 524525 w 778877"/>
                <a:gd name="connsiteY73" fmla="*/ 462458 h 731414"/>
                <a:gd name="connsiteX74" fmla="*/ 534261 w 778877"/>
                <a:gd name="connsiteY74" fmla="*/ 438118 h 731414"/>
                <a:gd name="connsiteX75" fmla="*/ 753320 w 778877"/>
                <a:gd name="connsiteY75" fmla="*/ 438118 h 731414"/>
                <a:gd name="connsiteX76" fmla="*/ 718027 w 778877"/>
                <a:gd name="connsiteY76" fmla="*/ 462458 h 731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778877" h="731414">
                  <a:moveTo>
                    <a:pt x="766707" y="413778"/>
                  </a:moveTo>
                  <a:lnTo>
                    <a:pt x="730197" y="413778"/>
                  </a:lnTo>
                  <a:lnTo>
                    <a:pt x="730197" y="60850"/>
                  </a:lnTo>
                  <a:cubicBezTo>
                    <a:pt x="730197" y="26774"/>
                    <a:pt x="703423" y="0"/>
                    <a:pt x="669347" y="0"/>
                  </a:cubicBezTo>
                  <a:lnTo>
                    <a:pt x="474628" y="0"/>
                  </a:lnTo>
                  <a:cubicBezTo>
                    <a:pt x="440552" y="0"/>
                    <a:pt x="413778" y="26774"/>
                    <a:pt x="413778" y="60850"/>
                  </a:cubicBezTo>
                  <a:lnTo>
                    <a:pt x="413778" y="109530"/>
                  </a:lnTo>
                  <a:lnTo>
                    <a:pt x="60850" y="109530"/>
                  </a:lnTo>
                  <a:cubicBezTo>
                    <a:pt x="26774" y="109530"/>
                    <a:pt x="0" y="136303"/>
                    <a:pt x="0" y="170379"/>
                  </a:cubicBezTo>
                  <a:lnTo>
                    <a:pt x="0" y="559818"/>
                  </a:lnTo>
                  <a:cubicBezTo>
                    <a:pt x="0" y="593894"/>
                    <a:pt x="26774" y="620668"/>
                    <a:pt x="60850" y="620668"/>
                  </a:cubicBezTo>
                  <a:lnTo>
                    <a:pt x="352929" y="620668"/>
                  </a:lnTo>
                  <a:lnTo>
                    <a:pt x="352929" y="669347"/>
                  </a:lnTo>
                  <a:cubicBezTo>
                    <a:pt x="352929" y="690036"/>
                    <a:pt x="369967" y="705857"/>
                    <a:pt x="389439" y="705857"/>
                  </a:cubicBezTo>
                  <a:cubicBezTo>
                    <a:pt x="393089" y="705857"/>
                    <a:pt x="395523" y="704640"/>
                    <a:pt x="397957" y="702206"/>
                  </a:cubicBezTo>
                  <a:lnTo>
                    <a:pt x="432033" y="668130"/>
                  </a:lnTo>
                  <a:lnTo>
                    <a:pt x="484364" y="720461"/>
                  </a:lnTo>
                  <a:cubicBezTo>
                    <a:pt x="491666" y="727763"/>
                    <a:pt x="501402" y="731414"/>
                    <a:pt x="509921" y="731414"/>
                  </a:cubicBezTo>
                  <a:cubicBezTo>
                    <a:pt x="519657" y="731414"/>
                    <a:pt x="528176" y="727763"/>
                    <a:pt x="535478" y="720461"/>
                  </a:cubicBezTo>
                  <a:cubicBezTo>
                    <a:pt x="550082" y="705857"/>
                    <a:pt x="550082" y="682734"/>
                    <a:pt x="535478" y="669347"/>
                  </a:cubicBezTo>
                  <a:cubicBezTo>
                    <a:pt x="535478" y="669347"/>
                    <a:pt x="535478" y="669347"/>
                    <a:pt x="535478" y="669347"/>
                  </a:cubicBezTo>
                  <a:lnTo>
                    <a:pt x="489232" y="620668"/>
                  </a:lnTo>
                  <a:lnTo>
                    <a:pt x="571988" y="620668"/>
                  </a:lnTo>
                  <a:cubicBezTo>
                    <a:pt x="606064" y="620668"/>
                    <a:pt x="632838" y="593894"/>
                    <a:pt x="632838" y="559818"/>
                  </a:cubicBezTo>
                  <a:lnTo>
                    <a:pt x="632838" y="486798"/>
                  </a:lnTo>
                  <a:lnTo>
                    <a:pt x="718027" y="486798"/>
                  </a:lnTo>
                  <a:cubicBezTo>
                    <a:pt x="738716" y="486798"/>
                    <a:pt x="778877" y="474628"/>
                    <a:pt x="778877" y="425948"/>
                  </a:cubicBezTo>
                  <a:cubicBezTo>
                    <a:pt x="778877" y="418646"/>
                    <a:pt x="774009" y="413778"/>
                    <a:pt x="766707" y="413778"/>
                  </a:cubicBezTo>
                  <a:close/>
                  <a:moveTo>
                    <a:pt x="438118" y="60850"/>
                  </a:moveTo>
                  <a:cubicBezTo>
                    <a:pt x="438118" y="40161"/>
                    <a:pt x="453939" y="24340"/>
                    <a:pt x="474628" y="24340"/>
                  </a:cubicBezTo>
                  <a:lnTo>
                    <a:pt x="669347" y="24340"/>
                  </a:lnTo>
                  <a:cubicBezTo>
                    <a:pt x="690036" y="24340"/>
                    <a:pt x="705857" y="40161"/>
                    <a:pt x="705857" y="60850"/>
                  </a:cubicBezTo>
                  <a:lnTo>
                    <a:pt x="705857" y="413778"/>
                  </a:lnTo>
                  <a:lnTo>
                    <a:pt x="523308" y="413778"/>
                  </a:lnTo>
                  <a:cubicBezTo>
                    <a:pt x="516006" y="413778"/>
                    <a:pt x="511138" y="418646"/>
                    <a:pt x="511138" y="425948"/>
                  </a:cubicBezTo>
                  <a:cubicBezTo>
                    <a:pt x="511138" y="460024"/>
                    <a:pt x="480713" y="462458"/>
                    <a:pt x="474628" y="462458"/>
                  </a:cubicBezTo>
                  <a:cubicBezTo>
                    <a:pt x="453939" y="462458"/>
                    <a:pt x="438118" y="446637"/>
                    <a:pt x="438118" y="425948"/>
                  </a:cubicBezTo>
                  <a:lnTo>
                    <a:pt x="438118" y="60850"/>
                  </a:lnTo>
                  <a:close/>
                  <a:moveTo>
                    <a:pt x="519657" y="702206"/>
                  </a:moveTo>
                  <a:cubicBezTo>
                    <a:pt x="514789" y="707074"/>
                    <a:pt x="507487" y="707074"/>
                    <a:pt x="502619" y="702206"/>
                  </a:cubicBezTo>
                  <a:lnTo>
                    <a:pt x="441769" y="641357"/>
                  </a:lnTo>
                  <a:cubicBezTo>
                    <a:pt x="439335" y="638923"/>
                    <a:pt x="436901" y="637706"/>
                    <a:pt x="433250" y="637706"/>
                  </a:cubicBezTo>
                  <a:cubicBezTo>
                    <a:pt x="433250" y="637706"/>
                    <a:pt x="433250" y="637706"/>
                    <a:pt x="433250" y="637706"/>
                  </a:cubicBezTo>
                  <a:cubicBezTo>
                    <a:pt x="429599" y="637706"/>
                    <a:pt x="427165" y="638923"/>
                    <a:pt x="424731" y="641357"/>
                  </a:cubicBezTo>
                  <a:lnTo>
                    <a:pt x="385788" y="680300"/>
                  </a:lnTo>
                  <a:cubicBezTo>
                    <a:pt x="380920" y="679083"/>
                    <a:pt x="377269" y="674215"/>
                    <a:pt x="377269" y="668130"/>
                  </a:cubicBezTo>
                  <a:lnTo>
                    <a:pt x="377269" y="570771"/>
                  </a:lnTo>
                  <a:cubicBezTo>
                    <a:pt x="377269" y="563469"/>
                    <a:pt x="383354" y="558601"/>
                    <a:pt x="389439" y="558601"/>
                  </a:cubicBezTo>
                  <a:lnTo>
                    <a:pt x="484364" y="558601"/>
                  </a:lnTo>
                  <a:cubicBezTo>
                    <a:pt x="489232" y="558601"/>
                    <a:pt x="494100" y="562252"/>
                    <a:pt x="496534" y="567120"/>
                  </a:cubicBezTo>
                  <a:lnTo>
                    <a:pt x="457590" y="606064"/>
                  </a:lnTo>
                  <a:cubicBezTo>
                    <a:pt x="452722" y="610932"/>
                    <a:pt x="452722" y="618234"/>
                    <a:pt x="457590" y="623102"/>
                  </a:cubicBezTo>
                  <a:lnTo>
                    <a:pt x="518440" y="683951"/>
                  </a:lnTo>
                  <a:cubicBezTo>
                    <a:pt x="524525" y="690036"/>
                    <a:pt x="524525" y="697338"/>
                    <a:pt x="519657" y="702206"/>
                  </a:cubicBezTo>
                  <a:close/>
                  <a:moveTo>
                    <a:pt x="608498" y="559818"/>
                  </a:moveTo>
                  <a:cubicBezTo>
                    <a:pt x="608498" y="580507"/>
                    <a:pt x="592677" y="596328"/>
                    <a:pt x="571988" y="596328"/>
                  </a:cubicBezTo>
                  <a:lnTo>
                    <a:pt x="502619" y="596328"/>
                  </a:lnTo>
                  <a:lnTo>
                    <a:pt x="518440" y="580507"/>
                  </a:lnTo>
                  <a:cubicBezTo>
                    <a:pt x="520874" y="578073"/>
                    <a:pt x="522091" y="575639"/>
                    <a:pt x="522091" y="571988"/>
                  </a:cubicBezTo>
                  <a:cubicBezTo>
                    <a:pt x="522091" y="551299"/>
                    <a:pt x="505053" y="535478"/>
                    <a:pt x="485581" y="535478"/>
                  </a:cubicBezTo>
                  <a:lnTo>
                    <a:pt x="389439" y="535478"/>
                  </a:lnTo>
                  <a:cubicBezTo>
                    <a:pt x="368750" y="535478"/>
                    <a:pt x="352929" y="552516"/>
                    <a:pt x="352929" y="571988"/>
                  </a:cubicBezTo>
                  <a:lnTo>
                    <a:pt x="352929" y="596328"/>
                  </a:lnTo>
                  <a:lnTo>
                    <a:pt x="60850" y="596328"/>
                  </a:lnTo>
                  <a:cubicBezTo>
                    <a:pt x="40161" y="596328"/>
                    <a:pt x="24340" y="580507"/>
                    <a:pt x="24340" y="559818"/>
                  </a:cubicBezTo>
                  <a:lnTo>
                    <a:pt x="24340" y="170379"/>
                  </a:lnTo>
                  <a:cubicBezTo>
                    <a:pt x="24340" y="149690"/>
                    <a:pt x="40161" y="133869"/>
                    <a:pt x="60850" y="133869"/>
                  </a:cubicBezTo>
                  <a:lnTo>
                    <a:pt x="413778" y="133869"/>
                  </a:lnTo>
                  <a:lnTo>
                    <a:pt x="413778" y="425948"/>
                  </a:lnTo>
                  <a:cubicBezTo>
                    <a:pt x="413778" y="460024"/>
                    <a:pt x="440552" y="486798"/>
                    <a:pt x="474628" y="486798"/>
                  </a:cubicBezTo>
                  <a:lnTo>
                    <a:pt x="608498" y="486798"/>
                  </a:lnTo>
                  <a:lnTo>
                    <a:pt x="608498" y="559818"/>
                  </a:lnTo>
                  <a:close/>
                  <a:moveTo>
                    <a:pt x="718027" y="462458"/>
                  </a:moveTo>
                  <a:lnTo>
                    <a:pt x="524525" y="462458"/>
                  </a:lnTo>
                  <a:cubicBezTo>
                    <a:pt x="529393" y="456373"/>
                    <a:pt x="533044" y="447854"/>
                    <a:pt x="534261" y="438118"/>
                  </a:cubicBezTo>
                  <a:lnTo>
                    <a:pt x="753320" y="438118"/>
                  </a:lnTo>
                  <a:cubicBezTo>
                    <a:pt x="747235" y="461241"/>
                    <a:pt x="722895" y="462458"/>
                    <a:pt x="718027" y="462458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FC231C9-D572-8FC1-6A82-39275EC31FB1}"/>
                </a:ext>
              </a:extLst>
            </p:cNvPr>
            <p:cNvSpPr/>
            <p:nvPr/>
          </p:nvSpPr>
          <p:spPr>
            <a:xfrm>
              <a:off x="4984035" y="2430511"/>
              <a:ext cx="73019" cy="24339"/>
            </a:xfrm>
            <a:custGeom>
              <a:avLst/>
              <a:gdLst>
                <a:gd name="connsiteX0" fmla="*/ 12170 w 73019"/>
                <a:gd name="connsiteY0" fmla="*/ 24340 h 24339"/>
                <a:gd name="connsiteX1" fmla="*/ 60850 w 73019"/>
                <a:gd name="connsiteY1" fmla="*/ 24340 h 24339"/>
                <a:gd name="connsiteX2" fmla="*/ 73020 w 73019"/>
                <a:gd name="connsiteY2" fmla="*/ 12170 h 24339"/>
                <a:gd name="connsiteX3" fmla="*/ 60850 w 73019"/>
                <a:gd name="connsiteY3" fmla="*/ 0 h 24339"/>
                <a:gd name="connsiteX4" fmla="*/ 12170 w 73019"/>
                <a:gd name="connsiteY4" fmla="*/ 0 h 24339"/>
                <a:gd name="connsiteX5" fmla="*/ 0 w 73019"/>
                <a:gd name="connsiteY5" fmla="*/ 12170 h 24339"/>
                <a:gd name="connsiteX6" fmla="*/ 12170 w 7301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019" h="24339">
                  <a:moveTo>
                    <a:pt x="12170" y="24340"/>
                  </a:moveTo>
                  <a:lnTo>
                    <a:pt x="60850" y="24340"/>
                  </a:lnTo>
                  <a:cubicBezTo>
                    <a:pt x="68152" y="24340"/>
                    <a:pt x="73020" y="19472"/>
                    <a:pt x="73020" y="12170"/>
                  </a:cubicBezTo>
                  <a:cubicBezTo>
                    <a:pt x="73020" y="4868"/>
                    <a:pt x="68152" y="0"/>
                    <a:pt x="6085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60A1D7-27DF-B2F7-1ECE-661BE0B55415}"/>
                </a:ext>
              </a:extLst>
            </p:cNvPr>
            <p:cNvSpPr/>
            <p:nvPr/>
          </p:nvSpPr>
          <p:spPr>
            <a:xfrm>
              <a:off x="4984035" y="2479191"/>
              <a:ext cx="109529" cy="24339"/>
            </a:xfrm>
            <a:custGeom>
              <a:avLst/>
              <a:gdLst>
                <a:gd name="connsiteX0" fmla="*/ 12170 w 109529"/>
                <a:gd name="connsiteY0" fmla="*/ 24340 h 24339"/>
                <a:gd name="connsiteX1" fmla="*/ 97360 w 109529"/>
                <a:gd name="connsiteY1" fmla="*/ 24340 h 24339"/>
                <a:gd name="connsiteX2" fmla="*/ 109530 w 109529"/>
                <a:gd name="connsiteY2" fmla="*/ 12170 h 24339"/>
                <a:gd name="connsiteX3" fmla="*/ 97360 w 109529"/>
                <a:gd name="connsiteY3" fmla="*/ 0 h 24339"/>
                <a:gd name="connsiteX4" fmla="*/ 12170 w 109529"/>
                <a:gd name="connsiteY4" fmla="*/ 0 h 24339"/>
                <a:gd name="connsiteX5" fmla="*/ 0 w 109529"/>
                <a:gd name="connsiteY5" fmla="*/ 12170 h 24339"/>
                <a:gd name="connsiteX6" fmla="*/ 12170 w 10952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529" h="24339">
                  <a:moveTo>
                    <a:pt x="12170" y="24340"/>
                  </a:moveTo>
                  <a:lnTo>
                    <a:pt x="97360" y="24340"/>
                  </a:lnTo>
                  <a:cubicBezTo>
                    <a:pt x="104662" y="24340"/>
                    <a:pt x="109530" y="19472"/>
                    <a:pt x="109530" y="12170"/>
                  </a:cubicBezTo>
                  <a:cubicBezTo>
                    <a:pt x="109530" y="4868"/>
                    <a:pt x="104662" y="0"/>
                    <a:pt x="9736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6F3D10B-CC54-17C2-FA87-40B0234AA870}"/>
                </a:ext>
              </a:extLst>
            </p:cNvPr>
            <p:cNvSpPr/>
            <p:nvPr/>
          </p:nvSpPr>
          <p:spPr>
            <a:xfrm>
              <a:off x="4984035" y="2527871"/>
              <a:ext cx="73019" cy="24339"/>
            </a:xfrm>
            <a:custGeom>
              <a:avLst/>
              <a:gdLst>
                <a:gd name="connsiteX0" fmla="*/ 12170 w 73019"/>
                <a:gd name="connsiteY0" fmla="*/ 24340 h 24339"/>
                <a:gd name="connsiteX1" fmla="*/ 60850 w 73019"/>
                <a:gd name="connsiteY1" fmla="*/ 24340 h 24339"/>
                <a:gd name="connsiteX2" fmla="*/ 73020 w 73019"/>
                <a:gd name="connsiteY2" fmla="*/ 12170 h 24339"/>
                <a:gd name="connsiteX3" fmla="*/ 60850 w 73019"/>
                <a:gd name="connsiteY3" fmla="*/ 0 h 24339"/>
                <a:gd name="connsiteX4" fmla="*/ 12170 w 73019"/>
                <a:gd name="connsiteY4" fmla="*/ 0 h 24339"/>
                <a:gd name="connsiteX5" fmla="*/ 0 w 73019"/>
                <a:gd name="connsiteY5" fmla="*/ 12170 h 24339"/>
                <a:gd name="connsiteX6" fmla="*/ 12170 w 7301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019" h="24339">
                  <a:moveTo>
                    <a:pt x="12170" y="24340"/>
                  </a:moveTo>
                  <a:lnTo>
                    <a:pt x="60850" y="24340"/>
                  </a:lnTo>
                  <a:cubicBezTo>
                    <a:pt x="68152" y="24340"/>
                    <a:pt x="73020" y="19472"/>
                    <a:pt x="73020" y="12170"/>
                  </a:cubicBezTo>
                  <a:cubicBezTo>
                    <a:pt x="73020" y="4868"/>
                    <a:pt x="68152" y="0"/>
                    <a:pt x="6085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4AC60BD-700F-7B30-9988-46029CCA1467}"/>
                </a:ext>
              </a:extLst>
            </p:cNvPr>
            <p:cNvSpPr/>
            <p:nvPr/>
          </p:nvSpPr>
          <p:spPr>
            <a:xfrm>
              <a:off x="5069224" y="2527871"/>
              <a:ext cx="48679" cy="24339"/>
            </a:xfrm>
            <a:custGeom>
              <a:avLst/>
              <a:gdLst>
                <a:gd name="connsiteX0" fmla="*/ 0 w 48679"/>
                <a:gd name="connsiteY0" fmla="*/ 12170 h 24339"/>
                <a:gd name="connsiteX1" fmla="*/ 12170 w 48679"/>
                <a:gd name="connsiteY1" fmla="*/ 24340 h 24339"/>
                <a:gd name="connsiteX2" fmla="*/ 36510 w 48679"/>
                <a:gd name="connsiteY2" fmla="*/ 24340 h 24339"/>
                <a:gd name="connsiteX3" fmla="*/ 48680 w 48679"/>
                <a:gd name="connsiteY3" fmla="*/ 12170 h 24339"/>
                <a:gd name="connsiteX4" fmla="*/ 36510 w 48679"/>
                <a:gd name="connsiteY4" fmla="*/ 0 h 24339"/>
                <a:gd name="connsiteX5" fmla="*/ 12170 w 48679"/>
                <a:gd name="connsiteY5" fmla="*/ 0 h 24339"/>
                <a:gd name="connsiteX6" fmla="*/ 0 w 48679"/>
                <a:gd name="connsiteY6" fmla="*/ 1217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679" h="24339">
                  <a:moveTo>
                    <a:pt x="0" y="12170"/>
                  </a:moveTo>
                  <a:cubicBezTo>
                    <a:pt x="0" y="19472"/>
                    <a:pt x="4868" y="24340"/>
                    <a:pt x="12170" y="24340"/>
                  </a:cubicBezTo>
                  <a:lnTo>
                    <a:pt x="36510" y="24340"/>
                  </a:lnTo>
                  <a:cubicBezTo>
                    <a:pt x="43812" y="24340"/>
                    <a:pt x="48680" y="19472"/>
                    <a:pt x="48680" y="12170"/>
                  </a:cubicBezTo>
                  <a:cubicBezTo>
                    <a:pt x="48680" y="4868"/>
                    <a:pt x="43812" y="0"/>
                    <a:pt x="3651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C50113-E518-E321-F839-757E2F0615B5}"/>
                </a:ext>
              </a:extLst>
            </p:cNvPr>
            <p:cNvSpPr/>
            <p:nvPr/>
          </p:nvSpPr>
          <p:spPr>
            <a:xfrm>
              <a:off x="4984035" y="2686080"/>
              <a:ext cx="85189" cy="24339"/>
            </a:xfrm>
            <a:custGeom>
              <a:avLst/>
              <a:gdLst>
                <a:gd name="connsiteX0" fmla="*/ 12170 w 85189"/>
                <a:gd name="connsiteY0" fmla="*/ 24340 h 24339"/>
                <a:gd name="connsiteX1" fmla="*/ 73020 w 85189"/>
                <a:gd name="connsiteY1" fmla="*/ 24340 h 24339"/>
                <a:gd name="connsiteX2" fmla="*/ 85190 w 85189"/>
                <a:gd name="connsiteY2" fmla="*/ 12170 h 24339"/>
                <a:gd name="connsiteX3" fmla="*/ 73020 w 85189"/>
                <a:gd name="connsiteY3" fmla="*/ 0 h 24339"/>
                <a:gd name="connsiteX4" fmla="*/ 12170 w 85189"/>
                <a:gd name="connsiteY4" fmla="*/ 0 h 24339"/>
                <a:gd name="connsiteX5" fmla="*/ 0 w 85189"/>
                <a:gd name="connsiteY5" fmla="*/ 12170 h 24339"/>
                <a:gd name="connsiteX6" fmla="*/ 12170 w 85189"/>
                <a:gd name="connsiteY6" fmla="*/ 24340 h 2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189" h="24339">
                  <a:moveTo>
                    <a:pt x="12170" y="24340"/>
                  </a:moveTo>
                  <a:lnTo>
                    <a:pt x="73020" y="24340"/>
                  </a:lnTo>
                  <a:cubicBezTo>
                    <a:pt x="80322" y="24340"/>
                    <a:pt x="85190" y="19472"/>
                    <a:pt x="85190" y="12170"/>
                  </a:cubicBezTo>
                  <a:cubicBezTo>
                    <a:pt x="85190" y="4868"/>
                    <a:pt x="80322" y="0"/>
                    <a:pt x="73020" y="0"/>
                  </a:cubicBezTo>
                  <a:lnTo>
                    <a:pt x="12170" y="0"/>
                  </a:ln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4340"/>
                    <a:pt x="1217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16D1B6A-644B-8224-5A7E-6965B54F0E63}"/>
                </a:ext>
              </a:extLst>
            </p:cNvPr>
            <p:cNvSpPr/>
            <p:nvPr/>
          </p:nvSpPr>
          <p:spPr>
            <a:xfrm>
              <a:off x="4558086" y="2613060"/>
              <a:ext cx="340758" cy="194719"/>
            </a:xfrm>
            <a:custGeom>
              <a:avLst/>
              <a:gdLst>
                <a:gd name="connsiteX0" fmla="*/ 328589 w 340758"/>
                <a:gd name="connsiteY0" fmla="*/ 0 h 194719"/>
                <a:gd name="connsiteX1" fmla="*/ 267739 w 340758"/>
                <a:gd name="connsiteY1" fmla="*/ 0 h 194719"/>
                <a:gd name="connsiteX2" fmla="*/ 255569 w 340758"/>
                <a:gd name="connsiteY2" fmla="*/ 12170 h 194719"/>
                <a:gd name="connsiteX3" fmla="*/ 267739 w 340758"/>
                <a:gd name="connsiteY3" fmla="*/ 24340 h 194719"/>
                <a:gd name="connsiteX4" fmla="*/ 299381 w 340758"/>
                <a:gd name="connsiteY4" fmla="*/ 24340 h 194719"/>
                <a:gd name="connsiteX5" fmla="*/ 170379 w 340758"/>
                <a:gd name="connsiteY5" fmla="*/ 153341 h 194719"/>
                <a:gd name="connsiteX6" fmla="*/ 105879 w 340758"/>
                <a:gd name="connsiteY6" fmla="*/ 88841 h 194719"/>
                <a:gd name="connsiteX7" fmla="*/ 88841 w 340758"/>
                <a:gd name="connsiteY7" fmla="*/ 88841 h 194719"/>
                <a:gd name="connsiteX8" fmla="*/ 3651 w 340758"/>
                <a:gd name="connsiteY8" fmla="*/ 174030 h 194719"/>
                <a:gd name="connsiteX9" fmla="*/ 3651 w 340758"/>
                <a:gd name="connsiteY9" fmla="*/ 191068 h 194719"/>
                <a:gd name="connsiteX10" fmla="*/ 12170 w 340758"/>
                <a:gd name="connsiteY10" fmla="*/ 194719 h 194719"/>
                <a:gd name="connsiteX11" fmla="*/ 20689 w 340758"/>
                <a:gd name="connsiteY11" fmla="*/ 191068 h 194719"/>
                <a:gd name="connsiteX12" fmla="*/ 97360 w 340758"/>
                <a:gd name="connsiteY12" fmla="*/ 114398 h 194719"/>
                <a:gd name="connsiteX13" fmla="*/ 161860 w 340758"/>
                <a:gd name="connsiteY13" fmla="*/ 178898 h 194719"/>
                <a:gd name="connsiteX14" fmla="*/ 178898 w 340758"/>
                <a:gd name="connsiteY14" fmla="*/ 178898 h 194719"/>
                <a:gd name="connsiteX15" fmla="*/ 316419 w 340758"/>
                <a:gd name="connsiteY15" fmla="*/ 41378 h 194719"/>
                <a:gd name="connsiteX16" fmla="*/ 316419 w 340758"/>
                <a:gd name="connsiteY16" fmla="*/ 73020 h 194719"/>
                <a:gd name="connsiteX17" fmla="*/ 328589 w 340758"/>
                <a:gd name="connsiteY17" fmla="*/ 85190 h 194719"/>
                <a:gd name="connsiteX18" fmla="*/ 340759 w 340758"/>
                <a:gd name="connsiteY18" fmla="*/ 73020 h 194719"/>
                <a:gd name="connsiteX19" fmla="*/ 340759 w 340758"/>
                <a:gd name="connsiteY19" fmla="*/ 12170 h 194719"/>
                <a:gd name="connsiteX20" fmla="*/ 328589 w 340758"/>
                <a:gd name="connsiteY20" fmla="*/ 0 h 19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0758" h="194719">
                  <a:moveTo>
                    <a:pt x="328589" y="0"/>
                  </a:moveTo>
                  <a:lnTo>
                    <a:pt x="267739" y="0"/>
                  </a:lnTo>
                  <a:cubicBezTo>
                    <a:pt x="260437" y="0"/>
                    <a:pt x="255569" y="4868"/>
                    <a:pt x="255569" y="12170"/>
                  </a:cubicBezTo>
                  <a:cubicBezTo>
                    <a:pt x="255569" y="19472"/>
                    <a:pt x="260437" y="24340"/>
                    <a:pt x="267739" y="24340"/>
                  </a:cubicBezTo>
                  <a:lnTo>
                    <a:pt x="299381" y="24340"/>
                  </a:lnTo>
                  <a:lnTo>
                    <a:pt x="170379" y="153341"/>
                  </a:lnTo>
                  <a:lnTo>
                    <a:pt x="105879" y="88841"/>
                  </a:lnTo>
                  <a:cubicBezTo>
                    <a:pt x="101011" y="83973"/>
                    <a:pt x="93709" y="83973"/>
                    <a:pt x="88841" y="88841"/>
                  </a:cubicBezTo>
                  <a:lnTo>
                    <a:pt x="3651" y="174030"/>
                  </a:lnTo>
                  <a:cubicBezTo>
                    <a:pt x="-1217" y="178898"/>
                    <a:pt x="-1217" y="186200"/>
                    <a:pt x="3651" y="191068"/>
                  </a:cubicBezTo>
                  <a:cubicBezTo>
                    <a:pt x="6085" y="193502"/>
                    <a:pt x="8519" y="194719"/>
                    <a:pt x="12170" y="194719"/>
                  </a:cubicBezTo>
                  <a:cubicBezTo>
                    <a:pt x="15821" y="194719"/>
                    <a:pt x="18255" y="193502"/>
                    <a:pt x="20689" y="191068"/>
                  </a:cubicBezTo>
                  <a:lnTo>
                    <a:pt x="97360" y="114398"/>
                  </a:lnTo>
                  <a:lnTo>
                    <a:pt x="161860" y="178898"/>
                  </a:lnTo>
                  <a:cubicBezTo>
                    <a:pt x="166728" y="183766"/>
                    <a:pt x="174030" y="183766"/>
                    <a:pt x="178898" y="178898"/>
                  </a:cubicBezTo>
                  <a:lnTo>
                    <a:pt x="316419" y="41378"/>
                  </a:lnTo>
                  <a:lnTo>
                    <a:pt x="316419" y="73020"/>
                  </a:lnTo>
                  <a:cubicBezTo>
                    <a:pt x="316419" y="80322"/>
                    <a:pt x="321287" y="85190"/>
                    <a:pt x="328589" y="85190"/>
                  </a:cubicBezTo>
                  <a:cubicBezTo>
                    <a:pt x="335891" y="85190"/>
                    <a:pt x="340759" y="80322"/>
                    <a:pt x="340759" y="73020"/>
                  </a:cubicBezTo>
                  <a:lnTo>
                    <a:pt x="340759" y="12170"/>
                  </a:lnTo>
                  <a:cubicBezTo>
                    <a:pt x="340759" y="4868"/>
                    <a:pt x="335891" y="0"/>
                    <a:pt x="328589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0EF6EDB-EB1A-BA8A-D09D-92AE477B7057}"/>
                </a:ext>
              </a:extLst>
            </p:cNvPr>
            <p:cNvSpPr/>
            <p:nvPr/>
          </p:nvSpPr>
          <p:spPr>
            <a:xfrm>
              <a:off x="4582426" y="2771270"/>
              <a:ext cx="73019" cy="158209"/>
            </a:xfrm>
            <a:custGeom>
              <a:avLst/>
              <a:gdLst>
                <a:gd name="connsiteX0" fmla="*/ 60850 w 73019"/>
                <a:gd name="connsiteY0" fmla="*/ 0 h 158209"/>
                <a:gd name="connsiteX1" fmla="*/ 48680 w 73019"/>
                <a:gd name="connsiteY1" fmla="*/ 12170 h 158209"/>
                <a:gd name="connsiteX2" fmla="*/ 48680 w 73019"/>
                <a:gd name="connsiteY2" fmla="*/ 133869 h 158209"/>
                <a:gd name="connsiteX3" fmla="*/ 24340 w 73019"/>
                <a:gd name="connsiteY3" fmla="*/ 133869 h 158209"/>
                <a:gd name="connsiteX4" fmla="*/ 24340 w 73019"/>
                <a:gd name="connsiteY4" fmla="*/ 60850 h 158209"/>
                <a:gd name="connsiteX5" fmla="*/ 12170 w 73019"/>
                <a:gd name="connsiteY5" fmla="*/ 48680 h 158209"/>
                <a:gd name="connsiteX6" fmla="*/ 0 w 73019"/>
                <a:gd name="connsiteY6" fmla="*/ 60850 h 158209"/>
                <a:gd name="connsiteX7" fmla="*/ 0 w 73019"/>
                <a:gd name="connsiteY7" fmla="*/ 146039 h 158209"/>
                <a:gd name="connsiteX8" fmla="*/ 12170 w 73019"/>
                <a:gd name="connsiteY8" fmla="*/ 158209 h 158209"/>
                <a:gd name="connsiteX9" fmla="*/ 60850 w 73019"/>
                <a:gd name="connsiteY9" fmla="*/ 158209 h 158209"/>
                <a:gd name="connsiteX10" fmla="*/ 73020 w 73019"/>
                <a:gd name="connsiteY10" fmla="*/ 146039 h 158209"/>
                <a:gd name="connsiteX11" fmla="*/ 73020 w 73019"/>
                <a:gd name="connsiteY11" fmla="*/ 12170 h 158209"/>
                <a:gd name="connsiteX12" fmla="*/ 60850 w 73019"/>
                <a:gd name="connsiteY12" fmla="*/ 0 h 158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9" h="158209">
                  <a:moveTo>
                    <a:pt x="60850" y="0"/>
                  </a:moveTo>
                  <a:cubicBezTo>
                    <a:pt x="53548" y="0"/>
                    <a:pt x="48680" y="4868"/>
                    <a:pt x="48680" y="12170"/>
                  </a:cubicBezTo>
                  <a:lnTo>
                    <a:pt x="48680" y="133869"/>
                  </a:lnTo>
                  <a:lnTo>
                    <a:pt x="24340" y="133869"/>
                  </a:lnTo>
                  <a:lnTo>
                    <a:pt x="24340" y="60850"/>
                  </a:lnTo>
                  <a:cubicBezTo>
                    <a:pt x="24340" y="53548"/>
                    <a:pt x="19472" y="48680"/>
                    <a:pt x="12170" y="48680"/>
                  </a:cubicBezTo>
                  <a:cubicBezTo>
                    <a:pt x="4868" y="48680"/>
                    <a:pt x="0" y="53548"/>
                    <a:pt x="0" y="60850"/>
                  </a:cubicBezTo>
                  <a:lnTo>
                    <a:pt x="0" y="146039"/>
                  </a:lnTo>
                  <a:cubicBezTo>
                    <a:pt x="0" y="153341"/>
                    <a:pt x="4868" y="158209"/>
                    <a:pt x="12170" y="158209"/>
                  </a:cubicBezTo>
                  <a:lnTo>
                    <a:pt x="60850" y="158209"/>
                  </a:lnTo>
                  <a:cubicBezTo>
                    <a:pt x="68152" y="158209"/>
                    <a:pt x="73020" y="153341"/>
                    <a:pt x="73020" y="146039"/>
                  </a:cubicBezTo>
                  <a:lnTo>
                    <a:pt x="73020" y="12170"/>
                  </a:lnTo>
                  <a:cubicBezTo>
                    <a:pt x="73020" y="4868"/>
                    <a:pt x="68152" y="0"/>
                    <a:pt x="6085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7AB1DA3-4E50-AEBF-45B5-9186C1F55AD8}"/>
                </a:ext>
              </a:extLst>
            </p:cNvPr>
            <p:cNvSpPr/>
            <p:nvPr/>
          </p:nvSpPr>
          <p:spPr>
            <a:xfrm>
              <a:off x="4679786" y="2795610"/>
              <a:ext cx="73019" cy="133869"/>
            </a:xfrm>
            <a:custGeom>
              <a:avLst/>
              <a:gdLst>
                <a:gd name="connsiteX0" fmla="*/ 60850 w 73019"/>
                <a:gd name="connsiteY0" fmla="*/ 24340 h 133869"/>
                <a:gd name="connsiteX1" fmla="*/ 48680 w 73019"/>
                <a:gd name="connsiteY1" fmla="*/ 36510 h 133869"/>
                <a:gd name="connsiteX2" fmla="*/ 48680 w 73019"/>
                <a:gd name="connsiteY2" fmla="*/ 109530 h 133869"/>
                <a:gd name="connsiteX3" fmla="*/ 24340 w 73019"/>
                <a:gd name="connsiteY3" fmla="*/ 109530 h 133869"/>
                <a:gd name="connsiteX4" fmla="*/ 24340 w 73019"/>
                <a:gd name="connsiteY4" fmla="*/ 12170 h 133869"/>
                <a:gd name="connsiteX5" fmla="*/ 12170 w 73019"/>
                <a:gd name="connsiteY5" fmla="*/ 0 h 133869"/>
                <a:gd name="connsiteX6" fmla="*/ 0 w 73019"/>
                <a:gd name="connsiteY6" fmla="*/ 12170 h 133869"/>
                <a:gd name="connsiteX7" fmla="*/ 0 w 73019"/>
                <a:gd name="connsiteY7" fmla="*/ 121700 h 133869"/>
                <a:gd name="connsiteX8" fmla="*/ 12170 w 73019"/>
                <a:gd name="connsiteY8" fmla="*/ 133869 h 133869"/>
                <a:gd name="connsiteX9" fmla="*/ 60850 w 73019"/>
                <a:gd name="connsiteY9" fmla="*/ 133869 h 133869"/>
                <a:gd name="connsiteX10" fmla="*/ 73020 w 73019"/>
                <a:gd name="connsiteY10" fmla="*/ 121700 h 133869"/>
                <a:gd name="connsiteX11" fmla="*/ 73020 w 73019"/>
                <a:gd name="connsiteY11" fmla="*/ 36510 h 133869"/>
                <a:gd name="connsiteX12" fmla="*/ 60850 w 73019"/>
                <a:gd name="connsiteY12" fmla="*/ 24340 h 13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9" h="133869">
                  <a:moveTo>
                    <a:pt x="60850" y="24340"/>
                  </a:moveTo>
                  <a:cubicBezTo>
                    <a:pt x="53548" y="24340"/>
                    <a:pt x="48680" y="29208"/>
                    <a:pt x="48680" y="36510"/>
                  </a:cubicBezTo>
                  <a:lnTo>
                    <a:pt x="48680" y="109530"/>
                  </a:lnTo>
                  <a:lnTo>
                    <a:pt x="24340" y="109530"/>
                  </a:lnTo>
                  <a:lnTo>
                    <a:pt x="24340" y="12170"/>
                  </a:lnTo>
                  <a:cubicBezTo>
                    <a:pt x="24340" y="4868"/>
                    <a:pt x="19472" y="0"/>
                    <a:pt x="12170" y="0"/>
                  </a:cubicBezTo>
                  <a:cubicBezTo>
                    <a:pt x="4868" y="0"/>
                    <a:pt x="0" y="4868"/>
                    <a:pt x="0" y="12170"/>
                  </a:cubicBezTo>
                  <a:lnTo>
                    <a:pt x="0" y="121700"/>
                  </a:lnTo>
                  <a:cubicBezTo>
                    <a:pt x="0" y="129001"/>
                    <a:pt x="4868" y="133869"/>
                    <a:pt x="12170" y="133869"/>
                  </a:cubicBezTo>
                  <a:lnTo>
                    <a:pt x="60850" y="133869"/>
                  </a:lnTo>
                  <a:cubicBezTo>
                    <a:pt x="68152" y="133869"/>
                    <a:pt x="73020" y="129001"/>
                    <a:pt x="73020" y="121700"/>
                  </a:cubicBezTo>
                  <a:lnTo>
                    <a:pt x="73020" y="36510"/>
                  </a:lnTo>
                  <a:cubicBezTo>
                    <a:pt x="73020" y="29208"/>
                    <a:pt x="68152" y="24340"/>
                    <a:pt x="60850" y="2434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D7B2B07-E45F-E5E8-9786-94EAA61C9F03}"/>
                </a:ext>
              </a:extLst>
            </p:cNvPr>
            <p:cNvSpPr/>
            <p:nvPr/>
          </p:nvSpPr>
          <p:spPr>
            <a:xfrm>
              <a:off x="4777145" y="2722590"/>
              <a:ext cx="73019" cy="206889"/>
            </a:xfrm>
            <a:custGeom>
              <a:avLst/>
              <a:gdLst>
                <a:gd name="connsiteX0" fmla="*/ 60850 w 73019"/>
                <a:gd name="connsiteY0" fmla="*/ 0 h 206889"/>
                <a:gd name="connsiteX1" fmla="*/ 48680 w 73019"/>
                <a:gd name="connsiteY1" fmla="*/ 12170 h 206889"/>
                <a:gd name="connsiteX2" fmla="*/ 48680 w 73019"/>
                <a:gd name="connsiteY2" fmla="*/ 182549 h 206889"/>
                <a:gd name="connsiteX3" fmla="*/ 24340 w 73019"/>
                <a:gd name="connsiteY3" fmla="*/ 182549 h 206889"/>
                <a:gd name="connsiteX4" fmla="*/ 24340 w 73019"/>
                <a:gd name="connsiteY4" fmla="*/ 60850 h 206889"/>
                <a:gd name="connsiteX5" fmla="*/ 12170 w 73019"/>
                <a:gd name="connsiteY5" fmla="*/ 48680 h 206889"/>
                <a:gd name="connsiteX6" fmla="*/ 0 w 73019"/>
                <a:gd name="connsiteY6" fmla="*/ 60850 h 206889"/>
                <a:gd name="connsiteX7" fmla="*/ 0 w 73019"/>
                <a:gd name="connsiteY7" fmla="*/ 194719 h 206889"/>
                <a:gd name="connsiteX8" fmla="*/ 12170 w 73019"/>
                <a:gd name="connsiteY8" fmla="*/ 206889 h 206889"/>
                <a:gd name="connsiteX9" fmla="*/ 60850 w 73019"/>
                <a:gd name="connsiteY9" fmla="*/ 206889 h 206889"/>
                <a:gd name="connsiteX10" fmla="*/ 73020 w 73019"/>
                <a:gd name="connsiteY10" fmla="*/ 194719 h 206889"/>
                <a:gd name="connsiteX11" fmla="*/ 73020 w 73019"/>
                <a:gd name="connsiteY11" fmla="*/ 12170 h 206889"/>
                <a:gd name="connsiteX12" fmla="*/ 60850 w 73019"/>
                <a:gd name="connsiteY12" fmla="*/ 0 h 20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019" h="206889">
                  <a:moveTo>
                    <a:pt x="60850" y="0"/>
                  </a:moveTo>
                  <a:cubicBezTo>
                    <a:pt x="53548" y="0"/>
                    <a:pt x="48680" y="4868"/>
                    <a:pt x="48680" y="12170"/>
                  </a:cubicBezTo>
                  <a:lnTo>
                    <a:pt x="48680" y="182549"/>
                  </a:lnTo>
                  <a:lnTo>
                    <a:pt x="24340" y="182549"/>
                  </a:lnTo>
                  <a:lnTo>
                    <a:pt x="24340" y="60850"/>
                  </a:lnTo>
                  <a:cubicBezTo>
                    <a:pt x="24340" y="53548"/>
                    <a:pt x="19472" y="48680"/>
                    <a:pt x="12170" y="48680"/>
                  </a:cubicBezTo>
                  <a:cubicBezTo>
                    <a:pt x="4868" y="48680"/>
                    <a:pt x="0" y="53548"/>
                    <a:pt x="0" y="60850"/>
                  </a:cubicBezTo>
                  <a:lnTo>
                    <a:pt x="0" y="194719"/>
                  </a:lnTo>
                  <a:cubicBezTo>
                    <a:pt x="0" y="202021"/>
                    <a:pt x="4868" y="206889"/>
                    <a:pt x="12170" y="206889"/>
                  </a:cubicBezTo>
                  <a:lnTo>
                    <a:pt x="60850" y="206889"/>
                  </a:lnTo>
                  <a:cubicBezTo>
                    <a:pt x="68152" y="206889"/>
                    <a:pt x="73020" y="202021"/>
                    <a:pt x="73020" y="194719"/>
                  </a:cubicBezTo>
                  <a:lnTo>
                    <a:pt x="73020" y="12170"/>
                  </a:lnTo>
                  <a:cubicBezTo>
                    <a:pt x="73020" y="4868"/>
                    <a:pt x="68152" y="0"/>
                    <a:pt x="6085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4" name="Graphic 23">
            <a:extLst>
              <a:ext uri="{FF2B5EF4-FFF2-40B4-BE49-F238E27FC236}">
                <a16:creationId xmlns:a16="http://schemas.microsoft.com/office/drawing/2014/main" id="{B807BDE1-2D29-87D6-EB4E-EB452FB77FF0}"/>
              </a:ext>
            </a:extLst>
          </p:cNvPr>
          <p:cNvGrpSpPr/>
          <p:nvPr/>
        </p:nvGrpSpPr>
        <p:grpSpPr>
          <a:xfrm>
            <a:off x="895236" y="2250618"/>
            <a:ext cx="739933" cy="718027"/>
            <a:chOff x="882536" y="2375746"/>
            <a:chExt cx="739933" cy="718027"/>
          </a:xfrm>
          <a:solidFill>
            <a:srgbClr val="5D8DF0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5C17C55-1745-F1CF-6450-B733034E19D7}"/>
                </a:ext>
              </a:extLst>
            </p:cNvPr>
            <p:cNvSpPr/>
            <p:nvPr/>
          </p:nvSpPr>
          <p:spPr>
            <a:xfrm>
              <a:off x="1220861" y="2948951"/>
              <a:ext cx="24339" cy="109529"/>
            </a:xfrm>
            <a:custGeom>
              <a:avLst/>
              <a:gdLst>
                <a:gd name="connsiteX0" fmla="*/ 12170 w 24339"/>
                <a:gd name="connsiteY0" fmla="*/ 0 h 109529"/>
                <a:gd name="connsiteX1" fmla="*/ 0 w 24339"/>
                <a:gd name="connsiteY1" fmla="*/ 12170 h 109529"/>
                <a:gd name="connsiteX2" fmla="*/ 0 w 24339"/>
                <a:gd name="connsiteY2" fmla="*/ 97360 h 109529"/>
                <a:gd name="connsiteX3" fmla="*/ 12170 w 24339"/>
                <a:gd name="connsiteY3" fmla="*/ 109530 h 109529"/>
                <a:gd name="connsiteX4" fmla="*/ 24340 w 24339"/>
                <a:gd name="connsiteY4" fmla="*/ 97360 h 109529"/>
                <a:gd name="connsiteX5" fmla="*/ 24340 w 24339"/>
                <a:gd name="connsiteY5" fmla="*/ 12170 h 109529"/>
                <a:gd name="connsiteX6" fmla="*/ 12170 w 24339"/>
                <a:gd name="connsiteY6" fmla="*/ 0 h 10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39" h="109529">
                  <a:moveTo>
                    <a:pt x="12170" y="0"/>
                  </a:moveTo>
                  <a:cubicBezTo>
                    <a:pt x="4868" y="0"/>
                    <a:pt x="0" y="4868"/>
                    <a:pt x="0" y="12170"/>
                  </a:cubicBezTo>
                  <a:lnTo>
                    <a:pt x="0" y="97360"/>
                  </a:lnTo>
                  <a:cubicBezTo>
                    <a:pt x="0" y="104662"/>
                    <a:pt x="4868" y="109530"/>
                    <a:pt x="12170" y="109530"/>
                  </a:cubicBezTo>
                  <a:cubicBezTo>
                    <a:pt x="19472" y="109530"/>
                    <a:pt x="24340" y="104662"/>
                    <a:pt x="24340" y="97360"/>
                  </a:cubicBezTo>
                  <a:lnTo>
                    <a:pt x="24340" y="12170"/>
                  </a:lnTo>
                  <a:cubicBezTo>
                    <a:pt x="24340" y="4868"/>
                    <a:pt x="19472" y="0"/>
                    <a:pt x="1217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16A4D7A-F2A7-9DB6-1DCD-09978C331364}"/>
                </a:ext>
              </a:extLst>
            </p:cNvPr>
            <p:cNvSpPr/>
            <p:nvPr/>
          </p:nvSpPr>
          <p:spPr>
            <a:xfrm>
              <a:off x="1220861" y="2900271"/>
              <a:ext cx="24339" cy="36509"/>
            </a:xfrm>
            <a:custGeom>
              <a:avLst/>
              <a:gdLst>
                <a:gd name="connsiteX0" fmla="*/ 12170 w 24339"/>
                <a:gd name="connsiteY0" fmla="*/ 0 h 36509"/>
                <a:gd name="connsiteX1" fmla="*/ 0 w 24339"/>
                <a:gd name="connsiteY1" fmla="*/ 12170 h 36509"/>
                <a:gd name="connsiteX2" fmla="*/ 0 w 24339"/>
                <a:gd name="connsiteY2" fmla="*/ 24340 h 36509"/>
                <a:gd name="connsiteX3" fmla="*/ 12170 w 24339"/>
                <a:gd name="connsiteY3" fmla="*/ 36510 h 36509"/>
                <a:gd name="connsiteX4" fmla="*/ 24340 w 24339"/>
                <a:gd name="connsiteY4" fmla="*/ 24340 h 36509"/>
                <a:gd name="connsiteX5" fmla="*/ 24340 w 24339"/>
                <a:gd name="connsiteY5" fmla="*/ 12170 h 36509"/>
                <a:gd name="connsiteX6" fmla="*/ 12170 w 24339"/>
                <a:gd name="connsiteY6" fmla="*/ 0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39" h="36509">
                  <a:moveTo>
                    <a:pt x="12170" y="0"/>
                  </a:moveTo>
                  <a:cubicBezTo>
                    <a:pt x="4868" y="0"/>
                    <a:pt x="0" y="4868"/>
                    <a:pt x="0" y="12170"/>
                  </a:cubicBezTo>
                  <a:lnTo>
                    <a:pt x="0" y="24340"/>
                  </a:lnTo>
                  <a:cubicBezTo>
                    <a:pt x="0" y="31642"/>
                    <a:pt x="4868" y="36510"/>
                    <a:pt x="12170" y="36510"/>
                  </a:cubicBezTo>
                  <a:cubicBezTo>
                    <a:pt x="19472" y="36510"/>
                    <a:pt x="24340" y="31642"/>
                    <a:pt x="24340" y="24340"/>
                  </a:cubicBezTo>
                  <a:lnTo>
                    <a:pt x="24340" y="12170"/>
                  </a:lnTo>
                  <a:cubicBezTo>
                    <a:pt x="24340" y="4868"/>
                    <a:pt x="19472" y="0"/>
                    <a:pt x="12170" y="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752E3D7-50E6-038A-8783-528E4049A012}"/>
                </a:ext>
              </a:extLst>
            </p:cNvPr>
            <p:cNvSpPr/>
            <p:nvPr/>
          </p:nvSpPr>
          <p:spPr>
            <a:xfrm>
              <a:off x="919046" y="2400086"/>
              <a:ext cx="703423" cy="693687"/>
            </a:xfrm>
            <a:custGeom>
              <a:avLst/>
              <a:gdLst>
                <a:gd name="connsiteX0" fmla="*/ 590243 w 703423"/>
                <a:gd name="connsiteY0" fmla="*/ 524525 h 693687"/>
                <a:gd name="connsiteX1" fmla="*/ 655961 w 703423"/>
                <a:gd name="connsiteY1" fmla="*/ 327372 h 693687"/>
                <a:gd name="connsiteX2" fmla="*/ 643791 w 703423"/>
                <a:gd name="connsiteY2" fmla="*/ 315202 h 693687"/>
                <a:gd name="connsiteX3" fmla="*/ 631621 w 703423"/>
                <a:gd name="connsiteY3" fmla="*/ 327372 h 693687"/>
                <a:gd name="connsiteX4" fmla="*/ 562252 w 703423"/>
                <a:gd name="connsiteY4" fmla="*/ 520874 h 693687"/>
                <a:gd name="connsiteX5" fmla="*/ 550082 w 703423"/>
                <a:gd name="connsiteY5" fmla="*/ 511138 h 693687"/>
                <a:gd name="connsiteX6" fmla="*/ 618234 w 703423"/>
                <a:gd name="connsiteY6" fmla="*/ 378486 h 693687"/>
                <a:gd name="connsiteX7" fmla="*/ 595111 w 703423"/>
                <a:gd name="connsiteY7" fmla="*/ 311551 h 693687"/>
                <a:gd name="connsiteX8" fmla="*/ 328589 w 703423"/>
                <a:gd name="connsiteY8" fmla="*/ 59633 h 693687"/>
                <a:gd name="connsiteX9" fmla="*/ 227578 w 703423"/>
                <a:gd name="connsiteY9" fmla="*/ 80322 h 693687"/>
                <a:gd name="connsiteX10" fmla="*/ 194719 w 703423"/>
                <a:gd name="connsiteY10" fmla="*/ 59633 h 693687"/>
                <a:gd name="connsiteX11" fmla="*/ 186200 w 703423"/>
                <a:gd name="connsiteY11" fmla="*/ 63284 h 693687"/>
                <a:gd name="connsiteX12" fmla="*/ 150907 w 703423"/>
                <a:gd name="connsiteY12" fmla="*/ 98577 h 693687"/>
                <a:gd name="connsiteX13" fmla="*/ 141171 w 703423"/>
                <a:gd name="connsiteY13" fmla="*/ 88841 h 693687"/>
                <a:gd name="connsiteX14" fmla="*/ 328589 w 703423"/>
                <a:gd name="connsiteY14" fmla="*/ 24340 h 693687"/>
                <a:gd name="connsiteX15" fmla="*/ 340759 w 703423"/>
                <a:gd name="connsiteY15" fmla="*/ 12170 h 693687"/>
                <a:gd name="connsiteX16" fmla="*/ 328589 w 703423"/>
                <a:gd name="connsiteY16" fmla="*/ 0 h 693687"/>
                <a:gd name="connsiteX17" fmla="*/ 124134 w 703423"/>
                <a:gd name="connsiteY17" fmla="*/ 71803 h 693687"/>
                <a:gd name="connsiteX18" fmla="*/ 99794 w 703423"/>
                <a:gd name="connsiteY18" fmla="*/ 47463 h 693687"/>
                <a:gd name="connsiteX19" fmla="*/ 48680 w 703423"/>
                <a:gd name="connsiteY19" fmla="*/ 47463 h 693687"/>
                <a:gd name="connsiteX20" fmla="*/ 48680 w 703423"/>
                <a:gd name="connsiteY20" fmla="*/ 98577 h 693687"/>
                <a:gd name="connsiteX21" fmla="*/ 48680 w 703423"/>
                <a:gd name="connsiteY21" fmla="*/ 98577 h 693687"/>
                <a:gd name="connsiteX22" fmla="*/ 73020 w 703423"/>
                <a:gd name="connsiteY22" fmla="*/ 122917 h 693687"/>
                <a:gd name="connsiteX23" fmla="*/ 0 w 703423"/>
                <a:gd name="connsiteY23" fmla="*/ 327372 h 693687"/>
                <a:gd name="connsiteX24" fmla="*/ 63284 w 703423"/>
                <a:gd name="connsiteY24" fmla="*/ 520874 h 693687"/>
                <a:gd name="connsiteX25" fmla="*/ 73020 w 703423"/>
                <a:gd name="connsiteY25" fmla="*/ 525742 h 693687"/>
                <a:gd name="connsiteX26" fmla="*/ 80322 w 703423"/>
                <a:gd name="connsiteY26" fmla="*/ 523308 h 693687"/>
                <a:gd name="connsiteX27" fmla="*/ 82756 w 703423"/>
                <a:gd name="connsiteY27" fmla="*/ 506270 h 693687"/>
                <a:gd name="connsiteX28" fmla="*/ 24340 w 703423"/>
                <a:gd name="connsiteY28" fmla="*/ 327372 h 693687"/>
                <a:gd name="connsiteX29" fmla="*/ 90058 w 703423"/>
                <a:gd name="connsiteY29" fmla="*/ 139954 h 693687"/>
                <a:gd name="connsiteX30" fmla="*/ 101011 w 703423"/>
                <a:gd name="connsiteY30" fmla="*/ 150907 h 693687"/>
                <a:gd name="connsiteX31" fmla="*/ 65718 w 703423"/>
                <a:gd name="connsiteY31" fmla="*/ 184983 h 693687"/>
                <a:gd name="connsiteX32" fmla="*/ 62067 w 703423"/>
                <a:gd name="connsiteY32" fmla="*/ 193502 h 693687"/>
                <a:gd name="connsiteX33" fmla="*/ 80322 w 703423"/>
                <a:gd name="connsiteY33" fmla="*/ 225144 h 693687"/>
                <a:gd name="connsiteX34" fmla="*/ 59633 w 703423"/>
                <a:gd name="connsiteY34" fmla="*/ 327372 h 693687"/>
                <a:gd name="connsiteX35" fmla="*/ 71803 w 703423"/>
                <a:gd name="connsiteY35" fmla="*/ 339542 h 693687"/>
                <a:gd name="connsiteX36" fmla="*/ 83973 w 703423"/>
                <a:gd name="connsiteY36" fmla="*/ 327372 h 693687"/>
                <a:gd name="connsiteX37" fmla="*/ 104662 w 703423"/>
                <a:gd name="connsiteY37" fmla="*/ 230012 h 693687"/>
                <a:gd name="connsiteX38" fmla="*/ 144822 w 703423"/>
                <a:gd name="connsiteY38" fmla="*/ 230012 h 693687"/>
                <a:gd name="connsiteX39" fmla="*/ 120483 w 703423"/>
                <a:gd name="connsiteY39" fmla="*/ 327372 h 693687"/>
                <a:gd name="connsiteX40" fmla="*/ 172813 w 703423"/>
                <a:gd name="connsiteY40" fmla="*/ 463675 h 693687"/>
                <a:gd name="connsiteX41" fmla="*/ 204455 w 703423"/>
                <a:gd name="connsiteY41" fmla="*/ 492883 h 693687"/>
                <a:gd name="connsiteX42" fmla="*/ 169162 w 703423"/>
                <a:gd name="connsiteY42" fmla="*/ 511138 h 693687"/>
                <a:gd name="connsiteX43" fmla="*/ 98577 w 703423"/>
                <a:gd name="connsiteY43" fmla="*/ 407693 h 693687"/>
                <a:gd name="connsiteX44" fmla="*/ 82756 w 703423"/>
                <a:gd name="connsiteY44" fmla="*/ 400391 h 693687"/>
                <a:gd name="connsiteX45" fmla="*/ 75454 w 703423"/>
                <a:gd name="connsiteY45" fmla="*/ 416212 h 693687"/>
                <a:gd name="connsiteX46" fmla="*/ 150907 w 703423"/>
                <a:gd name="connsiteY46" fmla="*/ 528176 h 693687"/>
                <a:gd name="connsiteX47" fmla="*/ 119266 w 703423"/>
                <a:gd name="connsiteY47" fmla="*/ 620668 h 693687"/>
                <a:gd name="connsiteX48" fmla="*/ 119266 w 703423"/>
                <a:gd name="connsiteY48" fmla="*/ 681517 h 693687"/>
                <a:gd name="connsiteX49" fmla="*/ 131435 w 703423"/>
                <a:gd name="connsiteY49" fmla="*/ 693687 h 693687"/>
                <a:gd name="connsiteX50" fmla="*/ 496534 w 703423"/>
                <a:gd name="connsiteY50" fmla="*/ 693687 h 693687"/>
                <a:gd name="connsiteX51" fmla="*/ 508704 w 703423"/>
                <a:gd name="connsiteY51" fmla="*/ 681517 h 693687"/>
                <a:gd name="connsiteX52" fmla="*/ 508704 w 703423"/>
                <a:gd name="connsiteY52" fmla="*/ 669347 h 693687"/>
                <a:gd name="connsiteX53" fmla="*/ 691253 w 703423"/>
                <a:gd name="connsiteY53" fmla="*/ 669347 h 693687"/>
                <a:gd name="connsiteX54" fmla="*/ 703423 w 703423"/>
                <a:gd name="connsiteY54" fmla="*/ 657178 h 693687"/>
                <a:gd name="connsiteX55" fmla="*/ 590243 w 703423"/>
                <a:gd name="connsiteY55" fmla="*/ 524525 h 693687"/>
                <a:gd name="connsiteX56" fmla="*/ 508704 w 703423"/>
                <a:gd name="connsiteY56" fmla="*/ 500185 h 693687"/>
                <a:gd name="connsiteX57" fmla="*/ 423514 w 703423"/>
                <a:gd name="connsiteY57" fmla="*/ 378486 h 693687"/>
                <a:gd name="connsiteX58" fmla="*/ 453939 w 703423"/>
                <a:gd name="connsiteY58" fmla="*/ 313985 h 693687"/>
                <a:gd name="connsiteX59" fmla="*/ 455156 w 703423"/>
                <a:gd name="connsiteY59" fmla="*/ 312768 h 693687"/>
                <a:gd name="connsiteX60" fmla="*/ 508704 w 703423"/>
                <a:gd name="connsiteY60" fmla="*/ 293296 h 693687"/>
                <a:gd name="connsiteX61" fmla="*/ 573205 w 703423"/>
                <a:gd name="connsiteY61" fmla="*/ 323721 h 693687"/>
                <a:gd name="connsiteX62" fmla="*/ 593894 w 703423"/>
                <a:gd name="connsiteY62" fmla="*/ 378486 h 693687"/>
                <a:gd name="connsiteX63" fmla="*/ 508704 w 703423"/>
                <a:gd name="connsiteY63" fmla="*/ 500185 h 693687"/>
                <a:gd name="connsiteX64" fmla="*/ 463675 w 703423"/>
                <a:gd name="connsiteY64" fmla="*/ 516006 h 693687"/>
                <a:gd name="connsiteX65" fmla="*/ 387005 w 703423"/>
                <a:gd name="connsiteY65" fmla="*/ 488015 h 693687"/>
                <a:gd name="connsiteX66" fmla="*/ 355363 w 703423"/>
                <a:gd name="connsiteY66" fmla="*/ 474628 h 693687"/>
                <a:gd name="connsiteX67" fmla="*/ 404042 w 703423"/>
                <a:gd name="connsiteY67" fmla="*/ 414995 h 693687"/>
                <a:gd name="connsiteX68" fmla="*/ 467326 w 703423"/>
                <a:gd name="connsiteY68" fmla="*/ 511138 h 693687"/>
                <a:gd name="connsiteX69" fmla="*/ 463675 w 703423"/>
                <a:gd name="connsiteY69" fmla="*/ 516006 h 693687"/>
                <a:gd name="connsiteX70" fmla="*/ 242182 w 703423"/>
                <a:gd name="connsiteY70" fmla="*/ 397957 h 693687"/>
                <a:gd name="connsiteX71" fmla="*/ 240965 w 703423"/>
                <a:gd name="connsiteY71" fmla="*/ 394307 h 693687"/>
                <a:gd name="connsiteX72" fmla="*/ 228795 w 703423"/>
                <a:gd name="connsiteY72" fmla="*/ 340759 h 693687"/>
                <a:gd name="connsiteX73" fmla="*/ 313985 w 703423"/>
                <a:gd name="connsiteY73" fmla="*/ 255569 h 693687"/>
                <a:gd name="connsiteX74" fmla="*/ 399174 w 703423"/>
                <a:gd name="connsiteY74" fmla="*/ 340759 h 693687"/>
                <a:gd name="connsiteX75" fmla="*/ 313985 w 703423"/>
                <a:gd name="connsiteY75" fmla="*/ 462458 h 693687"/>
                <a:gd name="connsiteX76" fmla="*/ 242182 w 703423"/>
                <a:gd name="connsiteY76" fmla="*/ 397957 h 693687"/>
                <a:gd name="connsiteX77" fmla="*/ 419863 w 703423"/>
                <a:gd name="connsiteY77" fmla="*/ 313985 h 693687"/>
                <a:gd name="connsiteX78" fmla="*/ 313985 w 703423"/>
                <a:gd name="connsiteY78" fmla="*/ 231229 h 693687"/>
                <a:gd name="connsiteX79" fmla="*/ 243399 w 703423"/>
                <a:gd name="connsiteY79" fmla="*/ 258003 h 693687"/>
                <a:gd name="connsiteX80" fmla="*/ 328589 w 703423"/>
                <a:gd name="connsiteY80" fmla="*/ 217842 h 693687"/>
                <a:gd name="connsiteX81" fmla="*/ 434467 w 703423"/>
                <a:gd name="connsiteY81" fmla="*/ 298164 h 693687"/>
                <a:gd name="connsiteX82" fmla="*/ 419863 w 703423"/>
                <a:gd name="connsiteY82" fmla="*/ 313985 h 693687"/>
                <a:gd name="connsiteX83" fmla="*/ 125351 w 703423"/>
                <a:gd name="connsiteY83" fmla="*/ 158209 h 693687"/>
                <a:gd name="connsiteX84" fmla="*/ 125351 w 703423"/>
                <a:gd name="connsiteY84" fmla="*/ 141171 h 693687"/>
                <a:gd name="connsiteX85" fmla="*/ 64501 w 703423"/>
                <a:gd name="connsiteY85" fmla="*/ 80322 h 693687"/>
                <a:gd name="connsiteX86" fmla="*/ 64501 w 703423"/>
                <a:gd name="connsiteY86" fmla="*/ 63284 h 693687"/>
                <a:gd name="connsiteX87" fmla="*/ 81539 w 703423"/>
                <a:gd name="connsiteY87" fmla="*/ 63284 h 693687"/>
                <a:gd name="connsiteX88" fmla="*/ 142388 w 703423"/>
                <a:gd name="connsiteY88" fmla="*/ 124134 h 693687"/>
                <a:gd name="connsiteX89" fmla="*/ 150907 w 703423"/>
                <a:gd name="connsiteY89" fmla="*/ 127785 h 693687"/>
                <a:gd name="connsiteX90" fmla="*/ 159426 w 703423"/>
                <a:gd name="connsiteY90" fmla="*/ 124134 h 693687"/>
                <a:gd name="connsiteX91" fmla="*/ 198370 w 703423"/>
                <a:gd name="connsiteY91" fmla="*/ 85190 h 693687"/>
                <a:gd name="connsiteX92" fmla="*/ 206889 w 703423"/>
                <a:gd name="connsiteY92" fmla="*/ 97360 h 693687"/>
                <a:gd name="connsiteX93" fmla="*/ 206889 w 703423"/>
                <a:gd name="connsiteY93" fmla="*/ 194719 h 693687"/>
                <a:gd name="connsiteX94" fmla="*/ 194719 w 703423"/>
                <a:gd name="connsiteY94" fmla="*/ 206889 h 693687"/>
                <a:gd name="connsiteX95" fmla="*/ 99794 w 703423"/>
                <a:gd name="connsiteY95" fmla="*/ 206889 h 693687"/>
                <a:gd name="connsiteX96" fmla="*/ 87624 w 703423"/>
                <a:gd name="connsiteY96" fmla="*/ 198370 h 693687"/>
                <a:gd name="connsiteX97" fmla="*/ 125351 w 703423"/>
                <a:gd name="connsiteY97" fmla="*/ 158209 h 693687"/>
                <a:gd name="connsiteX98" fmla="*/ 239748 w 703423"/>
                <a:gd name="connsiteY98" fmla="*/ 486798 h 693687"/>
                <a:gd name="connsiteX99" fmla="*/ 191068 w 703423"/>
                <a:gd name="connsiteY99" fmla="*/ 447854 h 693687"/>
                <a:gd name="connsiteX100" fmla="*/ 144822 w 703423"/>
                <a:gd name="connsiteY100" fmla="*/ 327372 h 693687"/>
                <a:gd name="connsiteX101" fmla="*/ 172813 w 703423"/>
                <a:gd name="connsiteY101" fmla="*/ 230012 h 693687"/>
                <a:gd name="connsiteX102" fmla="*/ 192285 w 703423"/>
                <a:gd name="connsiteY102" fmla="*/ 230012 h 693687"/>
                <a:gd name="connsiteX103" fmla="*/ 228795 w 703423"/>
                <a:gd name="connsiteY103" fmla="*/ 193502 h 693687"/>
                <a:gd name="connsiteX104" fmla="*/ 228795 w 703423"/>
                <a:gd name="connsiteY104" fmla="*/ 104662 h 693687"/>
                <a:gd name="connsiteX105" fmla="*/ 326155 w 703423"/>
                <a:gd name="connsiteY105" fmla="*/ 83973 h 693687"/>
                <a:gd name="connsiteX106" fmla="*/ 565903 w 703423"/>
                <a:gd name="connsiteY106" fmla="*/ 285994 h 693687"/>
                <a:gd name="connsiteX107" fmla="*/ 524525 w 703423"/>
                <a:gd name="connsiteY107" fmla="*/ 270173 h 693687"/>
                <a:gd name="connsiteX108" fmla="*/ 475845 w 703423"/>
                <a:gd name="connsiteY108" fmla="*/ 184983 h 693687"/>
                <a:gd name="connsiteX109" fmla="*/ 458807 w 703423"/>
                <a:gd name="connsiteY109" fmla="*/ 184983 h 693687"/>
                <a:gd name="connsiteX110" fmla="*/ 458807 w 703423"/>
                <a:gd name="connsiteY110" fmla="*/ 202021 h 693687"/>
                <a:gd name="connsiteX111" fmla="*/ 498968 w 703423"/>
                <a:gd name="connsiteY111" fmla="*/ 268956 h 693687"/>
                <a:gd name="connsiteX112" fmla="*/ 452722 w 703423"/>
                <a:gd name="connsiteY112" fmla="*/ 283560 h 693687"/>
                <a:gd name="connsiteX113" fmla="*/ 326155 w 703423"/>
                <a:gd name="connsiteY113" fmla="*/ 193502 h 693687"/>
                <a:gd name="connsiteX114" fmla="*/ 192285 w 703423"/>
                <a:gd name="connsiteY114" fmla="*/ 327372 h 693687"/>
                <a:gd name="connsiteX115" fmla="*/ 217842 w 703423"/>
                <a:gd name="connsiteY115" fmla="*/ 405259 h 693687"/>
                <a:gd name="connsiteX116" fmla="*/ 271390 w 703423"/>
                <a:gd name="connsiteY116" fmla="*/ 473411 h 693687"/>
                <a:gd name="connsiteX117" fmla="*/ 239748 w 703423"/>
                <a:gd name="connsiteY117" fmla="*/ 486798 h 693687"/>
                <a:gd name="connsiteX118" fmla="*/ 239748 w 703423"/>
                <a:gd name="connsiteY118" fmla="*/ 486798 h 693687"/>
                <a:gd name="connsiteX119" fmla="*/ 239748 w 703423"/>
                <a:gd name="connsiteY119" fmla="*/ 486798 h 693687"/>
                <a:gd name="connsiteX120" fmla="*/ 484364 w 703423"/>
                <a:gd name="connsiteY120" fmla="*/ 670564 h 693687"/>
                <a:gd name="connsiteX121" fmla="*/ 143605 w 703423"/>
                <a:gd name="connsiteY121" fmla="*/ 670564 h 693687"/>
                <a:gd name="connsiteX122" fmla="*/ 143605 w 703423"/>
                <a:gd name="connsiteY122" fmla="*/ 621885 h 693687"/>
                <a:gd name="connsiteX123" fmla="*/ 177681 w 703423"/>
                <a:gd name="connsiteY123" fmla="*/ 536695 h 693687"/>
                <a:gd name="connsiteX124" fmla="*/ 240965 w 703423"/>
                <a:gd name="connsiteY124" fmla="*/ 512355 h 693687"/>
                <a:gd name="connsiteX125" fmla="*/ 294513 w 703423"/>
                <a:gd name="connsiteY125" fmla="*/ 485581 h 693687"/>
                <a:gd name="connsiteX126" fmla="*/ 313985 w 703423"/>
                <a:gd name="connsiteY126" fmla="*/ 488015 h 693687"/>
                <a:gd name="connsiteX127" fmla="*/ 333457 w 703423"/>
                <a:gd name="connsiteY127" fmla="*/ 485581 h 693687"/>
                <a:gd name="connsiteX128" fmla="*/ 387005 w 703423"/>
                <a:gd name="connsiteY128" fmla="*/ 512355 h 693687"/>
                <a:gd name="connsiteX129" fmla="*/ 484364 w 703423"/>
                <a:gd name="connsiteY129" fmla="*/ 621885 h 693687"/>
                <a:gd name="connsiteX130" fmla="*/ 484364 w 703423"/>
                <a:gd name="connsiteY130" fmla="*/ 670564 h 693687"/>
                <a:gd name="connsiteX131" fmla="*/ 508704 w 703423"/>
                <a:gd name="connsiteY131" fmla="*/ 646225 h 693687"/>
                <a:gd name="connsiteX132" fmla="*/ 508704 w 703423"/>
                <a:gd name="connsiteY132" fmla="*/ 621885 h 693687"/>
                <a:gd name="connsiteX133" fmla="*/ 480713 w 703423"/>
                <a:gd name="connsiteY133" fmla="*/ 533044 h 693687"/>
                <a:gd name="connsiteX134" fmla="*/ 480713 w 703423"/>
                <a:gd name="connsiteY134" fmla="*/ 533044 h 693687"/>
                <a:gd name="connsiteX135" fmla="*/ 489232 w 703423"/>
                <a:gd name="connsiteY135" fmla="*/ 520874 h 693687"/>
                <a:gd name="connsiteX136" fmla="*/ 508704 w 703423"/>
                <a:gd name="connsiteY136" fmla="*/ 524525 h 693687"/>
                <a:gd name="connsiteX137" fmla="*/ 528176 w 703423"/>
                <a:gd name="connsiteY137" fmla="*/ 522091 h 693687"/>
                <a:gd name="connsiteX138" fmla="*/ 581724 w 703423"/>
                <a:gd name="connsiteY138" fmla="*/ 548865 h 693687"/>
                <a:gd name="connsiteX139" fmla="*/ 679083 w 703423"/>
                <a:gd name="connsiteY139" fmla="*/ 646225 h 693687"/>
                <a:gd name="connsiteX140" fmla="*/ 508704 w 703423"/>
                <a:gd name="connsiteY140" fmla="*/ 646225 h 693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03423" h="693687">
                  <a:moveTo>
                    <a:pt x="590243" y="524525"/>
                  </a:moveTo>
                  <a:cubicBezTo>
                    <a:pt x="632838" y="467326"/>
                    <a:pt x="655961" y="399174"/>
                    <a:pt x="655961" y="327372"/>
                  </a:cubicBezTo>
                  <a:cubicBezTo>
                    <a:pt x="655961" y="320070"/>
                    <a:pt x="651093" y="315202"/>
                    <a:pt x="643791" y="315202"/>
                  </a:cubicBezTo>
                  <a:cubicBezTo>
                    <a:pt x="636489" y="315202"/>
                    <a:pt x="631621" y="320070"/>
                    <a:pt x="631621" y="327372"/>
                  </a:cubicBezTo>
                  <a:cubicBezTo>
                    <a:pt x="631621" y="397957"/>
                    <a:pt x="607281" y="466109"/>
                    <a:pt x="562252" y="520874"/>
                  </a:cubicBezTo>
                  <a:cubicBezTo>
                    <a:pt x="557384" y="518440"/>
                    <a:pt x="552516" y="514789"/>
                    <a:pt x="550082" y="511138"/>
                  </a:cubicBezTo>
                  <a:cubicBezTo>
                    <a:pt x="590243" y="484364"/>
                    <a:pt x="618234" y="422297"/>
                    <a:pt x="618234" y="378486"/>
                  </a:cubicBezTo>
                  <a:cubicBezTo>
                    <a:pt x="618234" y="354146"/>
                    <a:pt x="609715" y="329806"/>
                    <a:pt x="595111" y="311551"/>
                  </a:cubicBezTo>
                  <a:cubicBezTo>
                    <a:pt x="586592" y="170379"/>
                    <a:pt x="469760" y="59633"/>
                    <a:pt x="328589" y="59633"/>
                  </a:cubicBezTo>
                  <a:cubicBezTo>
                    <a:pt x="292079" y="59633"/>
                    <a:pt x="258003" y="66935"/>
                    <a:pt x="227578" y="80322"/>
                  </a:cubicBezTo>
                  <a:cubicBezTo>
                    <a:pt x="221493" y="68152"/>
                    <a:pt x="209323" y="59633"/>
                    <a:pt x="194719" y="59633"/>
                  </a:cubicBezTo>
                  <a:cubicBezTo>
                    <a:pt x="191068" y="59633"/>
                    <a:pt x="188634" y="60850"/>
                    <a:pt x="186200" y="63284"/>
                  </a:cubicBezTo>
                  <a:lnTo>
                    <a:pt x="150907" y="98577"/>
                  </a:lnTo>
                  <a:lnTo>
                    <a:pt x="141171" y="88841"/>
                  </a:lnTo>
                  <a:cubicBezTo>
                    <a:pt x="192285" y="48680"/>
                    <a:pt x="258003" y="24340"/>
                    <a:pt x="328589" y="24340"/>
                  </a:cubicBezTo>
                  <a:cubicBezTo>
                    <a:pt x="335891" y="24340"/>
                    <a:pt x="340759" y="19472"/>
                    <a:pt x="340759" y="12170"/>
                  </a:cubicBezTo>
                  <a:cubicBezTo>
                    <a:pt x="340759" y="4868"/>
                    <a:pt x="335891" y="0"/>
                    <a:pt x="328589" y="0"/>
                  </a:cubicBezTo>
                  <a:cubicBezTo>
                    <a:pt x="251918" y="0"/>
                    <a:pt x="180115" y="26774"/>
                    <a:pt x="124134" y="71803"/>
                  </a:cubicBezTo>
                  <a:lnTo>
                    <a:pt x="99794" y="47463"/>
                  </a:lnTo>
                  <a:cubicBezTo>
                    <a:pt x="85190" y="32859"/>
                    <a:pt x="62067" y="32859"/>
                    <a:pt x="48680" y="47463"/>
                  </a:cubicBezTo>
                  <a:cubicBezTo>
                    <a:pt x="34076" y="62067"/>
                    <a:pt x="34076" y="85190"/>
                    <a:pt x="48680" y="98577"/>
                  </a:cubicBezTo>
                  <a:cubicBezTo>
                    <a:pt x="48680" y="98577"/>
                    <a:pt x="48680" y="98577"/>
                    <a:pt x="48680" y="98577"/>
                  </a:cubicBezTo>
                  <a:lnTo>
                    <a:pt x="73020" y="122917"/>
                  </a:lnTo>
                  <a:cubicBezTo>
                    <a:pt x="26774" y="178898"/>
                    <a:pt x="0" y="249484"/>
                    <a:pt x="0" y="327372"/>
                  </a:cubicBezTo>
                  <a:cubicBezTo>
                    <a:pt x="0" y="397957"/>
                    <a:pt x="21906" y="464892"/>
                    <a:pt x="63284" y="520874"/>
                  </a:cubicBezTo>
                  <a:cubicBezTo>
                    <a:pt x="65718" y="524525"/>
                    <a:pt x="69369" y="525742"/>
                    <a:pt x="73020" y="525742"/>
                  </a:cubicBezTo>
                  <a:cubicBezTo>
                    <a:pt x="75454" y="525742"/>
                    <a:pt x="77888" y="524525"/>
                    <a:pt x="80322" y="523308"/>
                  </a:cubicBezTo>
                  <a:cubicBezTo>
                    <a:pt x="85190" y="519657"/>
                    <a:pt x="86407" y="511138"/>
                    <a:pt x="82756" y="506270"/>
                  </a:cubicBezTo>
                  <a:cubicBezTo>
                    <a:pt x="45029" y="453939"/>
                    <a:pt x="24340" y="391873"/>
                    <a:pt x="24340" y="327372"/>
                  </a:cubicBezTo>
                  <a:cubicBezTo>
                    <a:pt x="24340" y="256786"/>
                    <a:pt x="48680" y="191068"/>
                    <a:pt x="90058" y="139954"/>
                  </a:cubicBezTo>
                  <a:lnTo>
                    <a:pt x="101011" y="150907"/>
                  </a:lnTo>
                  <a:lnTo>
                    <a:pt x="65718" y="184983"/>
                  </a:lnTo>
                  <a:cubicBezTo>
                    <a:pt x="63284" y="187417"/>
                    <a:pt x="62067" y="189851"/>
                    <a:pt x="62067" y="193502"/>
                  </a:cubicBezTo>
                  <a:cubicBezTo>
                    <a:pt x="62067" y="206889"/>
                    <a:pt x="69369" y="219059"/>
                    <a:pt x="80322" y="225144"/>
                  </a:cubicBezTo>
                  <a:cubicBezTo>
                    <a:pt x="66935" y="256786"/>
                    <a:pt x="59633" y="290862"/>
                    <a:pt x="59633" y="327372"/>
                  </a:cubicBezTo>
                  <a:cubicBezTo>
                    <a:pt x="59633" y="334674"/>
                    <a:pt x="64501" y="339542"/>
                    <a:pt x="71803" y="339542"/>
                  </a:cubicBezTo>
                  <a:cubicBezTo>
                    <a:pt x="79105" y="339542"/>
                    <a:pt x="83973" y="334674"/>
                    <a:pt x="83973" y="327372"/>
                  </a:cubicBezTo>
                  <a:cubicBezTo>
                    <a:pt x="83973" y="293296"/>
                    <a:pt x="91275" y="260437"/>
                    <a:pt x="104662" y="230012"/>
                  </a:cubicBezTo>
                  <a:lnTo>
                    <a:pt x="144822" y="230012"/>
                  </a:lnTo>
                  <a:cubicBezTo>
                    <a:pt x="129002" y="259220"/>
                    <a:pt x="120483" y="292079"/>
                    <a:pt x="120483" y="327372"/>
                  </a:cubicBezTo>
                  <a:cubicBezTo>
                    <a:pt x="120483" y="377269"/>
                    <a:pt x="138737" y="425948"/>
                    <a:pt x="172813" y="463675"/>
                  </a:cubicBezTo>
                  <a:cubicBezTo>
                    <a:pt x="182549" y="474628"/>
                    <a:pt x="193502" y="484364"/>
                    <a:pt x="204455" y="492883"/>
                  </a:cubicBezTo>
                  <a:cubicBezTo>
                    <a:pt x="191068" y="496534"/>
                    <a:pt x="180115" y="502619"/>
                    <a:pt x="169162" y="511138"/>
                  </a:cubicBezTo>
                  <a:cubicBezTo>
                    <a:pt x="137520" y="483147"/>
                    <a:pt x="111964" y="447854"/>
                    <a:pt x="98577" y="407693"/>
                  </a:cubicBezTo>
                  <a:cubicBezTo>
                    <a:pt x="96143" y="401608"/>
                    <a:pt x="88841" y="397957"/>
                    <a:pt x="82756" y="400391"/>
                  </a:cubicBezTo>
                  <a:cubicBezTo>
                    <a:pt x="76671" y="402825"/>
                    <a:pt x="73020" y="410127"/>
                    <a:pt x="75454" y="416212"/>
                  </a:cubicBezTo>
                  <a:cubicBezTo>
                    <a:pt x="91275" y="458807"/>
                    <a:pt x="116832" y="497751"/>
                    <a:pt x="150907" y="528176"/>
                  </a:cubicBezTo>
                  <a:cubicBezTo>
                    <a:pt x="130219" y="552516"/>
                    <a:pt x="119266" y="585375"/>
                    <a:pt x="119266" y="620668"/>
                  </a:cubicBezTo>
                  <a:lnTo>
                    <a:pt x="119266" y="681517"/>
                  </a:lnTo>
                  <a:cubicBezTo>
                    <a:pt x="119266" y="688819"/>
                    <a:pt x="124134" y="693687"/>
                    <a:pt x="131435" y="693687"/>
                  </a:cubicBezTo>
                  <a:lnTo>
                    <a:pt x="496534" y="693687"/>
                  </a:lnTo>
                  <a:cubicBezTo>
                    <a:pt x="503836" y="693687"/>
                    <a:pt x="508704" y="688819"/>
                    <a:pt x="508704" y="681517"/>
                  </a:cubicBezTo>
                  <a:lnTo>
                    <a:pt x="508704" y="669347"/>
                  </a:lnTo>
                  <a:lnTo>
                    <a:pt x="691253" y="669347"/>
                  </a:lnTo>
                  <a:cubicBezTo>
                    <a:pt x="698555" y="669347"/>
                    <a:pt x="703423" y="664479"/>
                    <a:pt x="703423" y="657178"/>
                  </a:cubicBezTo>
                  <a:cubicBezTo>
                    <a:pt x="703423" y="584158"/>
                    <a:pt x="657177" y="529393"/>
                    <a:pt x="590243" y="524525"/>
                  </a:cubicBezTo>
                  <a:close/>
                  <a:moveTo>
                    <a:pt x="508704" y="500185"/>
                  </a:moveTo>
                  <a:cubicBezTo>
                    <a:pt x="462458" y="500185"/>
                    <a:pt x="423514" y="425948"/>
                    <a:pt x="423514" y="378486"/>
                  </a:cubicBezTo>
                  <a:cubicBezTo>
                    <a:pt x="423514" y="352929"/>
                    <a:pt x="435684" y="329806"/>
                    <a:pt x="453939" y="313985"/>
                  </a:cubicBezTo>
                  <a:cubicBezTo>
                    <a:pt x="453939" y="313985"/>
                    <a:pt x="455156" y="312768"/>
                    <a:pt x="455156" y="312768"/>
                  </a:cubicBezTo>
                  <a:cubicBezTo>
                    <a:pt x="469760" y="300598"/>
                    <a:pt x="488015" y="293296"/>
                    <a:pt x="508704" y="293296"/>
                  </a:cubicBezTo>
                  <a:cubicBezTo>
                    <a:pt x="534261" y="293296"/>
                    <a:pt x="557384" y="304249"/>
                    <a:pt x="573205" y="323721"/>
                  </a:cubicBezTo>
                  <a:cubicBezTo>
                    <a:pt x="586592" y="339542"/>
                    <a:pt x="593894" y="359014"/>
                    <a:pt x="593894" y="378486"/>
                  </a:cubicBezTo>
                  <a:cubicBezTo>
                    <a:pt x="593894" y="424731"/>
                    <a:pt x="554950" y="500185"/>
                    <a:pt x="508704" y="500185"/>
                  </a:cubicBezTo>
                  <a:close/>
                  <a:moveTo>
                    <a:pt x="463675" y="516006"/>
                  </a:moveTo>
                  <a:cubicBezTo>
                    <a:pt x="442986" y="498968"/>
                    <a:pt x="417429" y="488015"/>
                    <a:pt x="387005" y="488015"/>
                  </a:cubicBezTo>
                  <a:cubicBezTo>
                    <a:pt x="371184" y="488015"/>
                    <a:pt x="361448" y="483147"/>
                    <a:pt x="355363" y="474628"/>
                  </a:cubicBezTo>
                  <a:cubicBezTo>
                    <a:pt x="376052" y="461241"/>
                    <a:pt x="391872" y="439335"/>
                    <a:pt x="404042" y="414995"/>
                  </a:cubicBezTo>
                  <a:cubicBezTo>
                    <a:pt x="413778" y="451505"/>
                    <a:pt x="436901" y="490449"/>
                    <a:pt x="467326" y="511138"/>
                  </a:cubicBezTo>
                  <a:cubicBezTo>
                    <a:pt x="466109" y="512355"/>
                    <a:pt x="464892" y="513572"/>
                    <a:pt x="463675" y="516006"/>
                  </a:cubicBezTo>
                  <a:close/>
                  <a:moveTo>
                    <a:pt x="242182" y="397957"/>
                  </a:moveTo>
                  <a:cubicBezTo>
                    <a:pt x="242182" y="396740"/>
                    <a:pt x="240965" y="395523"/>
                    <a:pt x="240965" y="394307"/>
                  </a:cubicBezTo>
                  <a:cubicBezTo>
                    <a:pt x="233663" y="376052"/>
                    <a:pt x="228795" y="356580"/>
                    <a:pt x="228795" y="340759"/>
                  </a:cubicBezTo>
                  <a:cubicBezTo>
                    <a:pt x="228795" y="293296"/>
                    <a:pt x="266522" y="255569"/>
                    <a:pt x="313985" y="255569"/>
                  </a:cubicBezTo>
                  <a:cubicBezTo>
                    <a:pt x="361448" y="255569"/>
                    <a:pt x="399174" y="293296"/>
                    <a:pt x="399174" y="340759"/>
                  </a:cubicBezTo>
                  <a:cubicBezTo>
                    <a:pt x="399174" y="388222"/>
                    <a:pt x="360231" y="462458"/>
                    <a:pt x="313985" y="462458"/>
                  </a:cubicBezTo>
                  <a:cubicBezTo>
                    <a:pt x="284777" y="463675"/>
                    <a:pt x="258003" y="432033"/>
                    <a:pt x="242182" y="397957"/>
                  </a:cubicBezTo>
                  <a:close/>
                  <a:moveTo>
                    <a:pt x="419863" y="313985"/>
                  </a:moveTo>
                  <a:cubicBezTo>
                    <a:pt x="407693" y="266522"/>
                    <a:pt x="365099" y="231229"/>
                    <a:pt x="313985" y="231229"/>
                  </a:cubicBezTo>
                  <a:cubicBezTo>
                    <a:pt x="287211" y="231229"/>
                    <a:pt x="261654" y="240965"/>
                    <a:pt x="243399" y="258003"/>
                  </a:cubicBezTo>
                  <a:cubicBezTo>
                    <a:pt x="264088" y="233663"/>
                    <a:pt x="294513" y="217842"/>
                    <a:pt x="328589" y="217842"/>
                  </a:cubicBezTo>
                  <a:cubicBezTo>
                    <a:pt x="378486" y="217842"/>
                    <a:pt x="421080" y="251918"/>
                    <a:pt x="434467" y="298164"/>
                  </a:cubicBezTo>
                  <a:cubicBezTo>
                    <a:pt x="428382" y="303032"/>
                    <a:pt x="424731" y="309117"/>
                    <a:pt x="419863" y="313985"/>
                  </a:cubicBezTo>
                  <a:close/>
                  <a:moveTo>
                    <a:pt x="125351" y="158209"/>
                  </a:moveTo>
                  <a:cubicBezTo>
                    <a:pt x="130219" y="153341"/>
                    <a:pt x="130219" y="146039"/>
                    <a:pt x="125351" y="141171"/>
                  </a:cubicBezTo>
                  <a:lnTo>
                    <a:pt x="64501" y="80322"/>
                  </a:lnTo>
                  <a:cubicBezTo>
                    <a:pt x="59633" y="75454"/>
                    <a:pt x="59633" y="68152"/>
                    <a:pt x="64501" y="63284"/>
                  </a:cubicBezTo>
                  <a:cubicBezTo>
                    <a:pt x="69369" y="58416"/>
                    <a:pt x="76671" y="58416"/>
                    <a:pt x="81539" y="63284"/>
                  </a:cubicBezTo>
                  <a:lnTo>
                    <a:pt x="142388" y="124134"/>
                  </a:lnTo>
                  <a:cubicBezTo>
                    <a:pt x="144822" y="126568"/>
                    <a:pt x="147256" y="127785"/>
                    <a:pt x="150907" y="127785"/>
                  </a:cubicBezTo>
                  <a:cubicBezTo>
                    <a:pt x="154558" y="127785"/>
                    <a:pt x="156992" y="126568"/>
                    <a:pt x="159426" y="124134"/>
                  </a:cubicBezTo>
                  <a:lnTo>
                    <a:pt x="198370" y="85190"/>
                  </a:lnTo>
                  <a:cubicBezTo>
                    <a:pt x="203238" y="86407"/>
                    <a:pt x="206889" y="91275"/>
                    <a:pt x="206889" y="97360"/>
                  </a:cubicBezTo>
                  <a:lnTo>
                    <a:pt x="206889" y="194719"/>
                  </a:lnTo>
                  <a:cubicBezTo>
                    <a:pt x="206889" y="202021"/>
                    <a:pt x="200804" y="206889"/>
                    <a:pt x="194719" y="206889"/>
                  </a:cubicBezTo>
                  <a:lnTo>
                    <a:pt x="99794" y="206889"/>
                  </a:lnTo>
                  <a:cubicBezTo>
                    <a:pt x="94926" y="206889"/>
                    <a:pt x="90058" y="203238"/>
                    <a:pt x="87624" y="198370"/>
                  </a:cubicBezTo>
                  <a:lnTo>
                    <a:pt x="125351" y="158209"/>
                  </a:lnTo>
                  <a:close/>
                  <a:moveTo>
                    <a:pt x="239748" y="486798"/>
                  </a:moveTo>
                  <a:cubicBezTo>
                    <a:pt x="221493" y="477062"/>
                    <a:pt x="205672" y="463675"/>
                    <a:pt x="191068" y="447854"/>
                  </a:cubicBezTo>
                  <a:cubicBezTo>
                    <a:pt x="161860" y="414995"/>
                    <a:pt x="144822" y="371184"/>
                    <a:pt x="144822" y="327372"/>
                  </a:cubicBezTo>
                  <a:cubicBezTo>
                    <a:pt x="144822" y="292079"/>
                    <a:pt x="154558" y="259220"/>
                    <a:pt x="172813" y="230012"/>
                  </a:cubicBezTo>
                  <a:lnTo>
                    <a:pt x="192285" y="230012"/>
                  </a:lnTo>
                  <a:cubicBezTo>
                    <a:pt x="212974" y="230012"/>
                    <a:pt x="228795" y="212974"/>
                    <a:pt x="228795" y="193502"/>
                  </a:cubicBezTo>
                  <a:lnTo>
                    <a:pt x="228795" y="104662"/>
                  </a:lnTo>
                  <a:cubicBezTo>
                    <a:pt x="259220" y="91275"/>
                    <a:pt x="292079" y="83973"/>
                    <a:pt x="326155" y="83973"/>
                  </a:cubicBezTo>
                  <a:cubicBezTo>
                    <a:pt x="446637" y="83973"/>
                    <a:pt x="546431" y="170379"/>
                    <a:pt x="565903" y="285994"/>
                  </a:cubicBezTo>
                  <a:cubicBezTo>
                    <a:pt x="553733" y="277475"/>
                    <a:pt x="539129" y="272607"/>
                    <a:pt x="524525" y="270173"/>
                  </a:cubicBezTo>
                  <a:cubicBezTo>
                    <a:pt x="516006" y="238531"/>
                    <a:pt x="498968" y="209323"/>
                    <a:pt x="475845" y="184983"/>
                  </a:cubicBezTo>
                  <a:cubicBezTo>
                    <a:pt x="470977" y="180115"/>
                    <a:pt x="463675" y="180115"/>
                    <a:pt x="458807" y="184983"/>
                  </a:cubicBezTo>
                  <a:cubicBezTo>
                    <a:pt x="453939" y="189851"/>
                    <a:pt x="453939" y="197153"/>
                    <a:pt x="458807" y="202021"/>
                  </a:cubicBezTo>
                  <a:cubicBezTo>
                    <a:pt x="477062" y="221493"/>
                    <a:pt x="490449" y="244616"/>
                    <a:pt x="498968" y="268956"/>
                  </a:cubicBezTo>
                  <a:cubicBezTo>
                    <a:pt x="481930" y="270173"/>
                    <a:pt x="466109" y="275041"/>
                    <a:pt x="452722" y="283560"/>
                  </a:cubicBezTo>
                  <a:cubicBezTo>
                    <a:pt x="434467" y="231229"/>
                    <a:pt x="383354" y="193502"/>
                    <a:pt x="326155" y="193502"/>
                  </a:cubicBezTo>
                  <a:cubicBezTo>
                    <a:pt x="251918" y="193502"/>
                    <a:pt x="192285" y="253135"/>
                    <a:pt x="192285" y="327372"/>
                  </a:cubicBezTo>
                  <a:cubicBezTo>
                    <a:pt x="192285" y="355363"/>
                    <a:pt x="200804" y="383354"/>
                    <a:pt x="217842" y="405259"/>
                  </a:cubicBezTo>
                  <a:cubicBezTo>
                    <a:pt x="230012" y="433250"/>
                    <a:pt x="248267" y="458807"/>
                    <a:pt x="271390" y="473411"/>
                  </a:cubicBezTo>
                  <a:cubicBezTo>
                    <a:pt x="265305" y="481930"/>
                    <a:pt x="255569" y="486798"/>
                    <a:pt x="239748" y="486798"/>
                  </a:cubicBezTo>
                  <a:cubicBezTo>
                    <a:pt x="240965" y="488015"/>
                    <a:pt x="240965" y="488015"/>
                    <a:pt x="239748" y="486798"/>
                  </a:cubicBezTo>
                  <a:cubicBezTo>
                    <a:pt x="239748" y="488015"/>
                    <a:pt x="239748" y="488015"/>
                    <a:pt x="239748" y="486798"/>
                  </a:cubicBezTo>
                  <a:close/>
                  <a:moveTo>
                    <a:pt x="484364" y="670564"/>
                  </a:moveTo>
                  <a:lnTo>
                    <a:pt x="143605" y="670564"/>
                  </a:lnTo>
                  <a:lnTo>
                    <a:pt x="143605" y="621885"/>
                  </a:lnTo>
                  <a:cubicBezTo>
                    <a:pt x="143605" y="586592"/>
                    <a:pt x="155775" y="556167"/>
                    <a:pt x="177681" y="536695"/>
                  </a:cubicBezTo>
                  <a:cubicBezTo>
                    <a:pt x="194719" y="520874"/>
                    <a:pt x="216625" y="512355"/>
                    <a:pt x="240965" y="512355"/>
                  </a:cubicBezTo>
                  <a:cubicBezTo>
                    <a:pt x="272607" y="512355"/>
                    <a:pt x="287211" y="497751"/>
                    <a:pt x="294513" y="485581"/>
                  </a:cubicBezTo>
                  <a:cubicBezTo>
                    <a:pt x="300598" y="488015"/>
                    <a:pt x="306683" y="488015"/>
                    <a:pt x="313985" y="488015"/>
                  </a:cubicBezTo>
                  <a:cubicBezTo>
                    <a:pt x="320070" y="488015"/>
                    <a:pt x="327372" y="486798"/>
                    <a:pt x="333457" y="485581"/>
                  </a:cubicBezTo>
                  <a:cubicBezTo>
                    <a:pt x="340759" y="498968"/>
                    <a:pt x="356580" y="512355"/>
                    <a:pt x="387005" y="512355"/>
                  </a:cubicBezTo>
                  <a:cubicBezTo>
                    <a:pt x="442986" y="512355"/>
                    <a:pt x="484364" y="558601"/>
                    <a:pt x="484364" y="621885"/>
                  </a:cubicBezTo>
                  <a:lnTo>
                    <a:pt x="484364" y="670564"/>
                  </a:lnTo>
                  <a:close/>
                  <a:moveTo>
                    <a:pt x="508704" y="646225"/>
                  </a:moveTo>
                  <a:lnTo>
                    <a:pt x="508704" y="621885"/>
                  </a:lnTo>
                  <a:cubicBezTo>
                    <a:pt x="508704" y="586592"/>
                    <a:pt x="497751" y="556167"/>
                    <a:pt x="480713" y="533044"/>
                  </a:cubicBezTo>
                  <a:lnTo>
                    <a:pt x="480713" y="533044"/>
                  </a:lnTo>
                  <a:cubicBezTo>
                    <a:pt x="484364" y="529393"/>
                    <a:pt x="486798" y="525742"/>
                    <a:pt x="489232" y="520874"/>
                  </a:cubicBezTo>
                  <a:cubicBezTo>
                    <a:pt x="495317" y="523308"/>
                    <a:pt x="501402" y="524525"/>
                    <a:pt x="508704" y="524525"/>
                  </a:cubicBezTo>
                  <a:cubicBezTo>
                    <a:pt x="514789" y="524525"/>
                    <a:pt x="522091" y="523308"/>
                    <a:pt x="528176" y="522091"/>
                  </a:cubicBezTo>
                  <a:cubicBezTo>
                    <a:pt x="535478" y="535478"/>
                    <a:pt x="551299" y="548865"/>
                    <a:pt x="581724" y="548865"/>
                  </a:cubicBezTo>
                  <a:cubicBezTo>
                    <a:pt x="634055" y="548865"/>
                    <a:pt x="674215" y="589026"/>
                    <a:pt x="679083" y="646225"/>
                  </a:cubicBezTo>
                  <a:lnTo>
                    <a:pt x="508704" y="646225"/>
                  </a:ln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A181E15-7FD8-6986-4332-00AE88618E32}"/>
                </a:ext>
              </a:extLst>
            </p:cNvPr>
            <p:cNvSpPr/>
            <p:nvPr/>
          </p:nvSpPr>
          <p:spPr>
            <a:xfrm>
              <a:off x="1235465" y="2519352"/>
              <a:ext cx="122197" cy="51113"/>
            </a:xfrm>
            <a:custGeom>
              <a:avLst/>
              <a:gdLst>
                <a:gd name="connsiteX0" fmla="*/ 12170 w 122197"/>
                <a:gd name="connsiteY0" fmla="*/ 25557 h 51113"/>
                <a:gd name="connsiteX1" fmla="*/ 103445 w 122197"/>
                <a:gd name="connsiteY1" fmla="*/ 49897 h 51113"/>
                <a:gd name="connsiteX2" fmla="*/ 109530 w 122197"/>
                <a:gd name="connsiteY2" fmla="*/ 51114 h 51113"/>
                <a:gd name="connsiteX3" fmla="*/ 120483 w 122197"/>
                <a:gd name="connsiteY3" fmla="*/ 45029 h 51113"/>
                <a:gd name="connsiteX4" fmla="*/ 115615 w 122197"/>
                <a:gd name="connsiteY4" fmla="*/ 27991 h 51113"/>
                <a:gd name="connsiteX5" fmla="*/ 12170 w 122197"/>
                <a:gd name="connsiteY5" fmla="*/ 0 h 51113"/>
                <a:gd name="connsiteX6" fmla="*/ 0 w 122197"/>
                <a:gd name="connsiteY6" fmla="*/ 12170 h 51113"/>
                <a:gd name="connsiteX7" fmla="*/ 12170 w 122197"/>
                <a:gd name="connsiteY7" fmla="*/ 25557 h 5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197" h="51113">
                  <a:moveTo>
                    <a:pt x="12170" y="25557"/>
                  </a:moveTo>
                  <a:cubicBezTo>
                    <a:pt x="43812" y="25557"/>
                    <a:pt x="75454" y="34076"/>
                    <a:pt x="103445" y="49897"/>
                  </a:cubicBezTo>
                  <a:cubicBezTo>
                    <a:pt x="105879" y="51114"/>
                    <a:pt x="107096" y="51114"/>
                    <a:pt x="109530" y="51114"/>
                  </a:cubicBezTo>
                  <a:cubicBezTo>
                    <a:pt x="113181" y="51114"/>
                    <a:pt x="118049" y="48680"/>
                    <a:pt x="120483" y="45029"/>
                  </a:cubicBezTo>
                  <a:cubicBezTo>
                    <a:pt x="124134" y="38944"/>
                    <a:pt x="121700" y="31642"/>
                    <a:pt x="115615" y="27991"/>
                  </a:cubicBezTo>
                  <a:cubicBezTo>
                    <a:pt x="83973" y="9736"/>
                    <a:pt x="48680" y="0"/>
                    <a:pt x="12170" y="0"/>
                  </a:cubicBezTo>
                  <a:cubicBezTo>
                    <a:pt x="4868" y="0"/>
                    <a:pt x="0" y="4868"/>
                    <a:pt x="0" y="12170"/>
                  </a:cubicBezTo>
                  <a:cubicBezTo>
                    <a:pt x="0" y="19472"/>
                    <a:pt x="4868" y="25557"/>
                    <a:pt x="12170" y="25557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275257A-C7B7-CB1F-20C0-CA72A76B7449}"/>
                </a:ext>
              </a:extLst>
            </p:cNvPr>
            <p:cNvSpPr/>
            <p:nvPr/>
          </p:nvSpPr>
          <p:spPr>
            <a:xfrm>
              <a:off x="1531195" y="2375746"/>
              <a:ext cx="68151" cy="68151"/>
            </a:xfrm>
            <a:custGeom>
              <a:avLst/>
              <a:gdLst>
                <a:gd name="connsiteX0" fmla="*/ 3651 w 68151"/>
                <a:gd name="connsiteY0" fmla="*/ 64501 h 68151"/>
                <a:gd name="connsiteX1" fmla="*/ 12170 w 68151"/>
                <a:gd name="connsiteY1" fmla="*/ 68152 h 68151"/>
                <a:gd name="connsiteX2" fmla="*/ 20689 w 68151"/>
                <a:gd name="connsiteY2" fmla="*/ 64501 h 68151"/>
                <a:gd name="connsiteX3" fmla="*/ 34076 w 68151"/>
                <a:gd name="connsiteY3" fmla="*/ 51114 h 68151"/>
                <a:gd name="connsiteX4" fmla="*/ 47463 w 68151"/>
                <a:gd name="connsiteY4" fmla="*/ 64501 h 68151"/>
                <a:gd name="connsiteX5" fmla="*/ 55982 w 68151"/>
                <a:gd name="connsiteY5" fmla="*/ 68152 h 68151"/>
                <a:gd name="connsiteX6" fmla="*/ 64501 w 68151"/>
                <a:gd name="connsiteY6" fmla="*/ 64501 h 68151"/>
                <a:gd name="connsiteX7" fmla="*/ 64501 w 68151"/>
                <a:gd name="connsiteY7" fmla="*/ 47463 h 68151"/>
                <a:gd name="connsiteX8" fmla="*/ 51114 w 68151"/>
                <a:gd name="connsiteY8" fmla="*/ 34076 h 68151"/>
                <a:gd name="connsiteX9" fmla="*/ 64501 w 68151"/>
                <a:gd name="connsiteY9" fmla="*/ 20689 h 68151"/>
                <a:gd name="connsiteX10" fmla="*/ 64501 w 68151"/>
                <a:gd name="connsiteY10" fmla="*/ 3651 h 68151"/>
                <a:gd name="connsiteX11" fmla="*/ 47463 w 68151"/>
                <a:gd name="connsiteY11" fmla="*/ 3651 h 68151"/>
                <a:gd name="connsiteX12" fmla="*/ 34076 w 68151"/>
                <a:gd name="connsiteY12" fmla="*/ 17038 h 68151"/>
                <a:gd name="connsiteX13" fmla="*/ 20689 w 68151"/>
                <a:gd name="connsiteY13" fmla="*/ 3651 h 68151"/>
                <a:gd name="connsiteX14" fmla="*/ 3651 w 68151"/>
                <a:gd name="connsiteY14" fmla="*/ 3651 h 68151"/>
                <a:gd name="connsiteX15" fmla="*/ 3651 w 68151"/>
                <a:gd name="connsiteY15" fmla="*/ 20689 h 68151"/>
                <a:gd name="connsiteX16" fmla="*/ 17038 w 68151"/>
                <a:gd name="connsiteY16" fmla="*/ 34076 h 68151"/>
                <a:gd name="connsiteX17" fmla="*/ 3651 w 68151"/>
                <a:gd name="connsiteY17" fmla="*/ 47463 h 68151"/>
                <a:gd name="connsiteX18" fmla="*/ 3651 w 68151"/>
                <a:gd name="connsiteY18" fmla="*/ 64501 h 6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8151" h="68151">
                  <a:moveTo>
                    <a:pt x="3651" y="64501"/>
                  </a:moveTo>
                  <a:cubicBezTo>
                    <a:pt x="6085" y="66935"/>
                    <a:pt x="9736" y="68152"/>
                    <a:pt x="12170" y="68152"/>
                  </a:cubicBezTo>
                  <a:cubicBezTo>
                    <a:pt x="14604" y="68152"/>
                    <a:pt x="18255" y="66935"/>
                    <a:pt x="20689" y="64501"/>
                  </a:cubicBezTo>
                  <a:lnTo>
                    <a:pt x="34076" y="51114"/>
                  </a:lnTo>
                  <a:lnTo>
                    <a:pt x="47463" y="64501"/>
                  </a:lnTo>
                  <a:cubicBezTo>
                    <a:pt x="49897" y="66935"/>
                    <a:pt x="53548" y="68152"/>
                    <a:pt x="55982" y="68152"/>
                  </a:cubicBezTo>
                  <a:cubicBezTo>
                    <a:pt x="58416" y="68152"/>
                    <a:pt x="62067" y="66935"/>
                    <a:pt x="64501" y="64501"/>
                  </a:cubicBezTo>
                  <a:cubicBezTo>
                    <a:pt x="69369" y="59633"/>
                    <a:pt x="69369" y="52331"/>
                    <a:pt x="64501" y="47463"/>
                  </a:cubicBezTo>
                  <a:lnTo>
                    <a:pt x="51114" y="34076"/>
                  </a:lnTo>
                  <a:lnTo>
                    <a:pt x="64501" y="20689"/>
                  </a:lnTo>
                  <a:cubicBezTo>
                    <a:pt x="69369" y="15821"/>
                    <a:pt x="69369" y="8519"/>
                    <a:pt x="64501" y="3651"/>
                  </a:cubicBezTo>
                  <a:cubicBezTo>
                    <a:pt x="59633" y="-1217"/>
                    <a:pt x="52331" y="-1217"/>
                    <a:pt x="47463" y="3651"/>
                  </a:cubicBezTo>
                  <a:lnTo>
                    <a:pt x="34076" y="17038"/>
                  </a:lnTo>
                  <a:lnTo>
                    <a:pt x="20689" y="3651"/>
                  </a:lnTo>
                  <a:cubicBezTo>
                    <a:pt x="15821" y="-1217"/>
                    <a:pt x="8519" y="-1217"/>
                    <a:pt x="3651" y="3651"/>
                  </a:cubicBezTo>
                  <a:cubicBezTo>
                    <a:pt x="-1217" y="8519"/>
                    <a:pt x="-1217" y="15821"/>
                    <a:pt x="3651" y="20689"/>
                  </a:cubicBezTo>
                  <a:lnTo>
                    <a:pt x="17038" y="34076"/>
                  </a:lnTo>
                  <a:lnTo>
                    <a:pt x="3651" y="47463"/>
                  </a:lnTo>
                  <a:cubicBezTo>
                    <a:pt x="-1217" y="52331"/>
                    <a:pt x="-1217" y="59633"/>
                    <a:pt x="3651" y="64501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B2DF2C7-1E56-391E-2D63-2F29C87DDBA0}"/>
                </a:ext>
              </a:extLst>
            </p:cNvPr>
            <p:cNvSpPr/>
            <p:nvPr/>
          </p:nvSpPr>
          <p:spPr>
            <a:xfrm>
              <a:off x="882536" y="2946517"/>
              <a:ext cx="97359" cy="97359"/>
            </a:xfrm>
            <a:custGeom>
              <a:avLst/>
              <a:gdLst>
                <a:gd name="connsiteX0" fmla="*/ 48680 w 97359"/>
                <a:gd name="connsiteY0" fmla="*/ 0 h 97359"/>
                <a:gd name="connsiteX1" fmla="*/ 0 w 97359"/>
                <a:gd name="connsiteY1" fmla="*/ 48680 h 97359"/>
                <a:gd name="connsiteX2" fmla="*/ 48680 w 97359"/>
                <a:gd name="connsiteY2" fmla="*/ 97360 h 97359"/>
                <a:gd name="connsiteX3" fmla="*/ 97360 w 97359"/>
                <a:gd name="connsiteY3" fmla="*/ 48680 h 97359"/>
                <a:gd name="connsiteX4" fmla="*/ 48680 w 97359"/>
                <a:gd name="connsiteY4" fmla="*/ 0 h 97359"/>
                <a:gd name="connsiteX5" fmla="*/ 48680 w 97359"/>
                <a:gd name="connsiteY5" fmla="*/ 73020 h 97359"/>
                <a:gd name="connsiteX6" fmla="*/ 24340 w 97359"/>
                <a:gd name="connsiteY6" fmla="*/ 48680 h 97359"/>
                <a:gd name="connsiteX7" fmla="*/ 48680 w 97359"/>
                <a:gd name="connsiteY7" fmla="*/ 24340 h 97359"/>
                <a:gd name="connsiteX8" fmla="*/ 73020 w 97359"/>
                <a:gd name="connsiteY8" fmla="*/ 48680 h 97359"/>
                <a:gd name="connsiteX9" fmla="*/ 48680 w 97359"/>
                <a:gd name="connsiteY9" fmla="*/ 73020 h 9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359" h="97359">
                  <a:moveTo>
                    <a:pt x="48680" y="0"/>
                  </a:moveTo>
                  <a:cubicBezTo>
                    <a:pt x="21906" y="0"/>
                    <a:pt x="0" y="21906"/>
                    <a:pt x="0" y="48680"/>
                  </a:cubicBezTo>
                  <a:cubicBezTo>
                    <a:pt x="0" y="75454"/>
                    <a:pt x="21906" y="97360"/>
                    <a:pt x="48680" y="97360"/>
                  </a:cubicBezTo>
                  <a:cubicBezTo>
                    <a:pt x="75454" y="97360"/>
                    <a:pt x="97360" y="75454"/>
                    <a:pt x="97360" y="48680"/>
                  </a:cubicBezTo>
                  <a:cubicBezTo>
                    <a:pt x="97360" y="21906"/>
                    <a:pt x="75454" y="0"/>
                    <a:pt x="48680" y="0"/>
                  </a:cubicBezTo>
                  <a:close/>
                  <a:moveTo>
                    <a:pt x="48680" y="73020"/>
                  </a:moveTo>
                  <a:cubicBezTo>
                    <a:pt x="35293" y="73020"/>
                    <a:pt x="24340" y="62067"/>
                    <a:pt x="24340" y="48680"/>
                  </a:cubicBezTo>
                  <a:cubicBezTo>
                    <a:pt x="24340" y="35293"/>
                    <a:pt x="35293" y="24340"/>
                    <a:pt x="48680" y="24340"/>
                  </a:cubicBezTo>
                  <a:cubicBezTo>
                    <a:pt x="62067" y="24340"/>
                    <a:pt x="73020" y="35293"/>
                    <a:pt x="73020" y="48680"/>
                  </a:cubicBezTo>
                  <a:cubicBezTo>
                    <a:pt x="73020" y="62067"/>
                    <a:pt x="62067" y="73020"/>
                    <a:pt x="48680" y="73020"/>
                  </a:cubicBezTo>
                  <a:close/>
                </a:path>
              </a:pathLst>
            </a:custGeom>
            <a:grpFill/>
            <a:ln w="12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5713384-2ECA-BB20-D421-F849C46B9A8F}"/>
              </a:ext>
            </a:extLst>
          </p:cNvPr>
          <p:cNvSpPr txBox="1"/>
          <p:nvPr/>
        </p:nvSpPr>
        <p:spPr>
          <a:xfrm>
            <a:off x="777623" y="5815098"/>
            <a:ext cx="9919119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reality.</a:t>
            </a:r>
            <a:endParaRPr lang="en-ID" sz="14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6288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42BA5D-EA22-5FE2-8D74-2105CC1271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E78904B-58AC-5B6F-B747-3C089C56AF36}"/>
              </a:ext>
            </a:extLst>
          </p:cNvPr>
          <p:cNvSpPr/>
          <p:nvPr/>
        </p:nvSpPr>
        <p:spPr>
          <a:xfrm>
            <a:off x="0" y="-224"/>
            <a:ext cx="3301585" cy="6858224"/>
          </a:xfrm>
          <a:prstGeom prst="rect">
            <a:avLst/>
          </a:prstGeom>
          <a:gradFill flip="none" rotWithShape="1">
            <a:gsLst>
              <a:gs pos="50000">
                <a:srgbClr val="2F62BE">
                  <a:alpha val="94000"/>
                </a:srgbClr>
              </a:gs>
              <a:gs pos="0">
                <a:srgbClr val="00378C">
                  <a:alpha val="87000"/>
                </a:srgbClr>
              </a:gs>
              <a:gs pos="100000">
                <a:srgbClr val="5D8DF0">
                  <a:alpha val="92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D8B7836A-0494-7BD6-F249-3D058E952742}"/>
              </a:ext>
            </a:extLst>
          </p:cNvPr>
          <p:cNvSpPr/>
          <p:nvPr/>
        </p:nvSpPr>
        <p:spPr>
          <a:xfrm>
            <a:off x="627998" y="1037899"/>
            <a:ext cx="4782202" cy="4782202"/>
          </a:xfrm>
          <a:prstGeom prst="arc">
            <a:avLst>
              <a:gd name="adj1" fmla="val 16997049"/>
              <a:gd name="adj2" fmla="val 4550904"/>
            </a:avLst>
          </a:prstGeom>
          <a:ln w="15875">
            <a:solidFill>
              <a:srgbClr val="172B4D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92A160-3FBF-A3E3-158D-9D0570907519}"/>
              </a:ext>
            </a:extLst>
          </p:cNvPr>
          <p:cNvSpPr/>
          <p:nvPr/>
        </p:nvSpPr>
        <p:spPr>
          <a:xfrm>
            <a:off x="5651500" y="927024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65FDEC7-DC1D-84A7-270C-3172A772AE90}"/>
              </a:ext>
            </a:extLst>
          </p:cNvPr>
          <p:cNvSpPr/>
          <p:nvPr/>
        </p:nvSpPr>
        <p:spPr>
          <a:xfrm>
            <a:off x="6675067" y="2303472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E1A490F-CD4B-E56C-CC6E-40E2F0E344D3}"/>
              </a:ext>
            </a:extLst>
          </p:cNvPr>
          <p:cNvSpPr/>
          <p:nvPr/>
        </p:nvSpPr>
        <p:spPr>
          <a:xfrm>
            <a:off x="6675067" y="3679920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DC52EDA-BE52-B791-7B74-647DA48723A3}"/>
              </a:ext>
            </a:extLst>
          </p:cNvPr>
          <p:cNvSpPr/>
          <p:nvPr/>
        </p:nvSpPr>
        <p:spPr>
          <a:xfrm>
            <a:off x="5651500" y="5056004"/>
            <a:ext cx="3667869" cy="874608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ED2ED98-6D84-E25F-47CD-3D64D8E34E8C}"/>
              </a:ext>
            </a:extLst>
          </p:cNvPr>
          <p:cNvSpPr/>
          <p:nvPr/>
        </p:nvSpPr>
        <p:spPr>
          <a:xfrm>
            <a:off x="2045083" y="2027180"/>
            <a:ext cx="2659118" cy="2659120"/>
          </a:xfrm>
          <a:prstGeom prst="ellipse">
            <a:avLst/>
          </a:prstGeo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  <a:ln>
            <a:noFill/>
          </a:ln>
          <a:effectLst>
            <a:outerShdw blurRad="406400" sx="102000" sy="102000" algn="ctr" rotWithShape="0">
              <a:srgbClr val="172B4D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29958B-D3D3-2ED5-D196-B0C635116DA4}"/>
              </a:ext>
            </a:extLst>
          </p:cNvPr>
          <p:cNvSpPr txBox="1"/>
          <p:nvPr/>
        </p:nvSpPr>
        <p:spPr>
          <a:xfrm>
            <a:off x="2428845" y="3249390"/>
            <a:ext cx="1866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20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0D31E7-F07E-4AB5-6B03-A3F983DD4596}"/>
              </a:ext>
            </a:extLst>
          </p:cNvPr>
          <p:cNvSpPr/>
          <p:nvPr/>
        </p:nvSpPr>
        <p:spPr>
          <a:xfrm>
            <a:off x="3929582" y="1146946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CB16BAE-DFDF-9818-5553-C91BDDA8759C}"/>
              </a:ext>
            </a:extLst>
          </p:cNvPr>
          <p:cNvSpPr/>
          <p:nvPr/>
        </p:nvSpPr>
        <p:spPr>
          <a:xfrm>
            <a:off x="3929582" y="5500324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FAB1F04-858D-BE09-A463-A429FFB8681B}"/>
              </a:ext>
            </a:extLst>
          </p:cNvPr>
          <p:cNvSpPr/>
          <p:nvPr/>
        </p:nvSpPr>
        <p:spPr>
          <a:xfrm>
            <a:off x="5192818" y="2578334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041ECFD-1316-CFB8-EB80-6A3A40746B43}"/>
              </a:ext>
            </a:extLst>
          </p:cNvPr>
          <p:cNvSpPr/>
          <p:nvPr/>
        </p:nvSpPr>
        <p:spPr>
          <a:xfrm>
            <a:off x="5192818" y="4008533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93B7E05-D420-6D07-900A-E42E652E2148}"/>
              </a:ext>
            </a:extLst>
          </p:cNvPr>
          <p:cNvSpPr txBox="1"/>
          <p:nvPr/>
        </p:nvSpPr>
        <p:spPr>
          <a:xfrm>
            <a:off x="337815" y="5157092"/>
            <a:ext cx="2534815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better.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277D17-38D4-3363-AD56-14CEBE141FF8}"/>
              </a:ext>
            </a:extLst>
          </p:cNvPr>
          <p:cNvSpPr txBox="1"/>
          <p:nvPr/>
        </p:nvSpPr>
        <p:spPr>
          <a:xfrm>
            <a:off x="319612" y="393569"/>
            <a:ext cx="2576666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start-up.</a:t>
            </a:r>
            <a:endParaRPr lang="en-ID" sz="14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3" name="Graphic 2">
            <a:extLst>
              <a:ext uri="{FF2B5EF4-FFF2-40B4-BE49-F238E27FC236}">
                <a16:creationId xmlns:a16="http://schemas.microsoft.com/office/drawing/2014/main" id="{3097106D-9FB0-7F8F-F999-7992344A8D56}"/>
              </a:ext>
            </a:extLst>
          </p:cNvPr>
          <p:cNvGrpSpPr/>
          <p:nvPr/>
        </p:nvGrpSpPr>
        <p:grpSpPr>
          <a:xfrm>
            <a:off x="5902336" y="1138220"/>
            <a:ext cx="457325" cy="461402"/>
            <a:chOff x="5828347" y="3159442"/>
            <a:chExt cx="534352" cy="539114"/>
          </a:xfrm>
          <a:solidFill>
            <a:srgbClr val="5D8DF0"/>
          </a:soli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DA22968-B537-096E-AE64-8FED69E4ABCF}"/>
                </a:ext>
              </a:extLst>
            </p:cNvPr>
            <p:cNvSpPr/>
            <p:nvPr/>
          </p:nvSpPr>
          <p:spPr>
            <a:xfrm>
              <a:off x="5828347" y="3159442"/>
              <a:ext cx="515302" cy="539114"/>
            </a:xfrm>
            <a:custGeom>
              <a:avLst/>
              <a:gdLst>
                <a:gd name="connsiteX0" fmla="*/ 501015 w 515302"/>
                <a:gd name="connsiteY0" fmla="*/ 148590 h 539114"/>
                <a:gd name="connsiteX1" fmla="*/ 493395 w 515302"/>
                <a:gd name="connsiteY1" fmla="*/ 130492 h 539114"/>
                <a:gd name="connsiteX2" fmla="*/ 286703 w 515302"/>
                <a:gd name="connsiteY2" fmla="*/ 0 h 539114"/>
                <a:gd name="connsiteX3" fmla="*/ 80010 w 515302"/>
                <a:gd name="connsiteY3" fmla="*/ 130492 h 539114"/>
                <a:gd name="connsiteX4" fmla="*/ 72390 w 515302"/>
                <a:gd name="connsiteY4" fmla="*/ 148590 h 539114"/>
                <a:gd name="connsiteX5" fmla="*/ 58103 w 515302"/>
                <a:gd name="connsiteY5" fmla="*/ 228600 h 539114"/>
                <a:gd name="connsiteX6" fmla="*/ 119063 w 515302"/>
                <a:gd name="connsiteY6" fmla="*/ 383858 h 539114"/>
                <a:gd name="connsiteX7" fmla="*/ 100013 w 515302"/>
                <a:gd name="connsiteY7" fmla="*/ 402908 h 539114"/>
                <a:gd name="connsiteX8" fmla="*/ 100013 w 515302"/>
                <a:gd name="connsiteY8" fmla="*/ 402908 h 539114"/>
                <a:gd name="connsiteX9" fmla="*/ 72390 w 515302"/>
                <a:gd name="connsiteY9" fmla="*/ 414338 h 539114"/>
                <a:gd name="connsiteX10" fmla="*/ 11430 w 515302"/>
                <a:gd name="connsiteY10" fmla="*/ 475298 h 539114"/>
                <a:gd name="connsiteX11" fmla="*/ 11430 w 515302"/>
                <a:gd name="connsiteY11" fmla="*/ 529590 h 539114"/>
                <a:gd name="connsiteX12" fmla="*/ 39053 w 515302"/>
                <a:gd name="connsiteY12" fmla="*/ 539115 h 539114"/>
                <a:gd name="connsiteX13" fmla="*/ 65723 w 515302"/>
                <a:gd name="connsiteY13" fmla="*/ 527685 h 539114"/>
                <a:gd name="connsiteX14" fmla="*/ 126683 w 515302"/>
                <a:gd name="connsiteY14" fmla="*/ 466725 h 539114"/>
                <a:gd name="connsiteX15" fmla="*/ 138113 w 515302"/>
                <a:gd name="connsiteY15" fmla="*/ 439103 h 539114"/>
                <a:gd name="connsiteX16" fmla="*/ 160020 w 515302"/>
                <a:gd name="connsiteY16" fmla="*/ 417195 h 539114"/>
                <a:gd name="connsiteX17" fmla="*/ 286703 w 515302"/>
                <a:gd name="connsiteY17" fmla="*/ 456248 h 539114"/>
                <a:gd name="connsiteX18" fmla="*/ 373380 w 515302"/>
                <a:gd name="connsiteY18" fmla="*/ 439103 h 539114"/>
                <a:gd name="connsiteX19" fmla="*/ 376238 w 515302"/>
                <a:gd name="connsiteY19" fmla="*/ 437198 h 539114"/>
                <a:gd name="connsiteX20" fmla="*/ 410528 w 515302"/>
                <a:gd name="connsiteY20" fmla="*/ 437198 h 539114"/>
                <a:gd name="connsiteX21" fmla="*/ 439103 w 515302"/>
                <a:gd name="connsiteY21" fmla="*/ 409575 h 539114"/>
                <a:gd name="connsiteX22" fmla="*/ 440055 w 515302"/>
                <a:gd name="connsiteY22" fmla="*/ 397193 h 539114"/>
                <a:gd name="connsiteX23" fmla="*/ 441008 w 515302"/>
                <a:gd name="connsiteY23" fmla="*/ 397193 h 539114"/>
                <a:gd name="connsiteX24" fmla="*/ 515303 w 515302"/>
                <a:gd name="connsiteY24" fmla="*/ 228600 h 539114"/>
                <a:gd name="connsiteX25" fmla="*/ 501015 w 515302"/>
                <a:gd name="connsiteY25" fmla="*/ 148590 h 539114"/>
                <a:gd name="connsiteX26" fmla="*/ 496253 w 515302"/>
                <a:gd name="connsiteY26" fmla="*/ 228600 h 539114"/>
                <a:gd name="connsiteX27" fmla="*/ 487680 w 515302"/>
                <a:gd name="connsiteY27" fmla="*/ 286703 h 539114"/>
                <a:gd name="connsiteX28" fmla="*/ 474345 w 515302"/>
                <a:gd name="connsiteY28" fmla="*/ 285750 h 539114"/>
                <a:gd name="connsiteX29" fmla="*/ 449580 w 515302"/>
                <a:gd name="connsiteY29" fmla="*/ 275273 h 539114"/>
                <a:gd name="connsiteX30" fmla="*/ 495300 w 515302"/>
                <a:gd name="connsiteY30" fmla="*/ 214313 h 539114"/>
                <a:gd name="connsiteX31" fmla="*/ 496253 w 515302"/>
                <a:gd name="connsiteY31" fmla="*/ 228600 h 539114"/>
                <a:gd name="connsiteX32" fmla="*/ 134303 w 515302"/>
                <a:gd name="connsiteY32" fmla="*/ 361950 h 539114"/>
                <a:gd name="connsiteX33" fmla="*/ 134303 w 515302"/>
                <a:gd name="connsiteY33" fmla="*/ 372428 h 539114"/>
                <a:gd name="connsiteX34" fmla="*/ 91440 w 515302"/>
                <a:gd name="connsiteY34" fmla="*/ 305753 h 539114"/>
                <a:gd name="connsiteX35" fmla="*/ 98108 w 515302"/>
                <a:gd name="connsiteY35" fmla="*/ 304800 h 539114"/>
                <a:gd name="connsiteX36" fmla="*/ 140018 w 515302"/>
                <a:gd name="connsiteY36" fmla="*/ 283845 h 539114"/>
                <a:gd name="connsiteX37" fmla="*/ 154305 w 515302"/>
                <a:gd name="connsiteY37" fmla="*/ 285750 h 539114"/>
                <a:gd name="connsiteX38" fmla="*/ 162878 w 515302"/>
                <a:gd name="connsiteY38" fmla="*/ 284798 h 539114"/>
                <a:gd name="connsiteX39" fmla="*/ 134303 w 515302"/>
                <a:gd name="connsiteY39" fmla="*/ 361950 h 539114"/>
                <a:gd name="connsiteX40" fmla="*/ 77153 w 515302"/>
                <a:gd name="connsiteY40" fmla="*/ 228600 h 539114"/>
                <a:gd name="connsiteX41" fmla="*/ 78105 w 515302"/>
                <a:gd name="connsiteY41" fmla="*/ 214313 h 539114"/>
                <a:gd name="connsiteX42" fmla="*/ 122872 w 515302"/>
                <a:gd name="connsiteY42" fmla="*/ 275273 h 539114"/>
                <a:gd name="connsiteX43" fmla="*/ 98108 w 515302"/>
                <a:gd name="connsiteY43" fmla="*/ 285750 h 539114"/>
                <a:gd name="connsiteX44" fmla="*/ 84773 w 515302"/>
                <a:gd name="connsiteY44" fmla="*/ 286703 h 539114"/>
                <a:gd name="connsiteX45" fmla="*/ 77153 w 515302"/>
                <a:gd name="connsiteY45" fmla="*/ 228600 h 539114"/>
                <a:gd name="connsiteX46" fmla="*/ 97155 w 515302"/>
                <a:gd name="connsiteY46" fmla="*/ 139065 h 539114"/>
                <a:gd name="connsiteX47" fmla="*/ 154305 w 515302"/>
                <a:gd name="connsiteY47" fmla="*/ 105728 h 539114"/>
                <a:gd name="connsiteX48" fmla="*/ 201930 w 515302"/>
                <a:gd name="connsiteY48" fmla="*/ 126683 h 539114"/>
                <a:gd name="connsiteX49" fmla="*/ 200025 w 515302"/>
                <a:gd name="connsiteY49" fmla="*/ 142875 h 539114"/>
                <a:gd name="connsiteX50" fmla="*/ 215265 w 515302"/>
                <a:gd name="connsiteY50" fmla="*/ 200978 h 539114"/>
                <a:gd name="connsiteX51" fmla="*/ 214313 w 515302"/>
                <a:gd name="connsiteY51" fmla="*/ 201930 h 539114"/>
                <a:gd name="connsiteX52" fmla="*/ 213360 w 515302"/>
                <a:gd name="connsiteY52" fmla="*/ 205740 h 539114"/>
                <a:gd name="connsiteX53" fmla="*/ 208598 w 515302"/>
                <a:gd name="connsiteY53" fmla="*/ 217170 h 539114"/>
                <a:gd name="connsiteX54" fmla="*/ 153353 w 515302"/>
                <a:gd name="connsiteY54" fmla="*/ 266700 h 539114"/>
                <a:gd name="connsiteX55" fmla="*/ 86678 w 515302"/>
                <a:gd name="connsiteY55" fmla="*/ 172403 h 539114"/>
                <a:gd name="connsiteX56" fmla="*/ 89535 w 515302"/>
                <a:gd name="connsiteY56" fmla="*/ 155258 h 539114"/>
                <a:gd name="connsiteX57" fmla="*/ 97155 w 515302"/>
                <a:gd name="connsiteY57" fmla="*/ 139065 h 539114"/>
                <a:gd name="connsiteX58" fmla="*/ 226695 w 515302"/>
                <a:gd name="connsiteY58" fmla="*/ 224790 h 539114"/>
                <a:gd name="connsiteX59" fmla="*/ 228600 w 515302"/>
                <a:gd name="connsiteY59" fmla="*/ 220980 h 539114"/>
                <a:gd name="connsiteX60" fmla="*/ 254318 w 515302"/>
                <a:gd name="connsiteY60" fmla="*/ 245745 h 539114"/>
                <a:gd name="connsiteX61" fmla="*/ 229553 w 515302"/>
                <a:gd name="connsiteY61" fmla="*/ 256223 h 539114"/>
                <a:gd name="connsiteX62" fmla="*/ 203835 w 515302"/>
                <a:gd name="connsiteY62" fmla="*/ 260033 h 539114"/>
                <a:gd name="connsiteX63" fmla="*/ 226695 w 515302"/>
                <a:gd name="connsiteY63" fmla="*/ 224790 h 539114"/>
                <a:gd name="connsiteX64" fmla="*/ 220028 w 515302"/>
                <a:gd name="connsiteY64" fmla="*/ 142875 h 539114"/>
                <a:gd name="connsiteX65" fmla="*/ 286703 w 515302"/>
                <a:gd name="connsiteY65" fmla="*/ 76200 h 539114"/>
                <a:gd name="connsiteX66" fmla="*/ 353378 w 515302"/>
                <a:gd name="connsiteY66" fmla="*/ 142875 h 539114"/>
                <a:gd name="connsiteX67" fmla="*/ 286703 w 515302"/>
                <a:gd name="connsiteY67" fmla="*/ 238125 h 539114"/>
                <a:gd name="connsiteX68" fmla="*/ 220028 w 515302"/>
                <a:gd name="connsiteY68" fmla="*/ 142875 h 539114"/>
                <a:gd name="connsiteX69" fmla="*/ 343853 w 515302"/>
                <a:gd name="connsiteY69" fmla="*/ 221933 h 539114"/>
                <a:gd name="connsiteX70" fmla="*/ 368618 w 515302"/>
                <a:gd name="connsiteY70" fmla="*/ 260033 h 539114"/>
                <a:gd name="connsiteX71" fmla="*/ 343853 w 515302"/>
                <a:gd name="connsiteY71" fmla="*/ 257175 h 539114"/>
                <a:gd name="connsiteX72" fmla="*/ 319088 w 515302"/>
                <a:gd name="connsiteY72" fmla="*/ 246698 h 539114"/>
                <a:gd name="connsiteX73" fmla="*/ 343853 w 515302"/>
                <a:gd name="connsiteY73" fmla="*/ 221933 h 539114"/>
                <a:gd name="connsiteX74" fmla="*/ 358140 w 515302"/>
                <a:gd name="connsiteY74" fmla="*/ 205740 h 539114"/>
                <a:gd name="connsiteX75" fmla="*/ 357188 w 515302"/>
                <a:gd name="connsiteY75" fmla="*/ 201930 h 539114"/>
                <a:gd name="connsiteX76" fmla="*/ 357188 w 515302"/>
                <a:gd name="connsiteY76" fmla="*/ 200978 h 539114"/>
                <a:gd name="connsiteX77" fmla="*/ 373380 w 515302"/>
                <a:gd name="connsiteY77" fmla="*/ 141923 h 539114"/>
                <a:gd name="connsiteX78" fmla="*/ 371475 w 515302"/>
                <a:gd name="connsiteY78" fmla="*/ 124777 h 539114"/>
                <a:gd name="connsiteX79" fmla="*/ 419100 w 515302"/>
                <a:gd name="connsiteY79" fmla="*/ 104775 h 539114"/>
                <a:gd name="connsiteX80" fmla="*/ 477203 w 515302"/>
                <a:gd name="connsiteY80" fmla="*/ 138113 h 539114"/>
                <a:gd name="connsiteX81" fmla="*/ 483870 w 515302"/>
                <a:gd name="connsiteY81" fmla="*/ 153353 h 539114"/>
                <a:gd name="connsiteX82" fmla="*/ 486728 w 515302"/>
                <a:gd name="connsiteY82" fmla="*/ 171450 h 539114"/>
                <a:gd name="connsiteX83" fmla="*/ 420053 w 515302"/>
                <a:gd name="connsiteY83" fmla="*/ 265748 h 539114"/>
                <a:gd name="connsiteX84" fmla="*/ 358140 w 515302"/>
                <a:gd name="connsiteY84" fmla="*/ 205740 h 539114"/>
                <a:gd name="connsiteX85" fmla="*/ 286703 w 515302"/>
                <a:gd name="connsiteY85" fmla="*/ 19050 h 539114"/>
                <a:gd name="connsiteX86" fmla="*/ 444818 w 515302"/>
                <a:gd name="connsiteY86" fmla="*/ 91440 h 539114"/>
                <a:gd name="connsiteX87" fmla="*/ 418148 w 515302"/>
                <a:gd name="connsiteY87" fmla="*/ 87630 h 539114"/>
                <a:gd name="connsiteX88" fmla="*/ 363855 w 515302"/>
                <a:gd name="connsiteY88" fmla="*/ 106680 h 539114"/>
                <a:gd name="connsiteX89" fmla="*/ 286703 w 515302"/>
                <a:gd name="connsiteY89" fmla="*/ 57150 h 539114"/>
                <a:gd name="connsiteX90" fmla="*/ 208598 w 515302"/>
                <a:gd name="connsiteY90" fmla="*/ 106680 h 539114"/>
                <a:gd name="connsiteX91" fmla="*/ 154305 w 515302"/>
                <a:gd name="connsiteY91" fmla="*/ 86678 h 539114"/>
                <a:gd name="connsiteX92" fmla="*/ 128588 w 515302"/>
                <a:gd name="connsiteY92" fmla="*/ 90488 h 539114"/>
                <a:gd name="connsiteX93" fmla="*/ 286703 w 515302"/>
                <a:gd name="connsiteY93" fmla="*/ 19050 h 539114"/>
                <a:gd name="connsiteX94" fmla="*/ 113348 w 515302"/>
                <a:gd name="connsiteY94" fmla="*/ 454343 h 539114"/>
                <a:gd name="connsiteX95" fmla="*/ 52387 w 515302"/>
                <a:gd name="connsiteY95" fmla="*/ 515303 h 539114"/>
                <a:gd name="connsiteX96" fmla="*/ 25718 w 515302"/>
                <a:gd name="connsiteY96" fmla="*/ 515303 h 539114"/>
                <a:gd name="connsiteX97" fmla="*/ 25718 w 515302"/>
                <a:gd name="connsiteY97" fmla="*/ 488633 h 539114"/>
                <a:gd name="connsiteX98" fmla="*/ 86678 w 515302"/>
                <a:gd name="connsiteY98" fmla="*/ 427673 h 539114"/>
                <a:gd name="connsiteX99" fmla="*/ 113348 w 515302"/>
                <a:gd name="connsiteY99" fmla="*/ 427673 h 539114"/>
                <a:gd name="connsiteX100" fmla="*/ 113348 w 515302"/>
                <a:gd name="connsiteY100" fmla="*/ 454343 h 539114"/>
                <a:gd name="connsiteX101" fmla="*/ 131445 w 515302"/>
                <a:gd name="connsiteY101" fmla="*/ 419100 h 539114"/>
                <a:gd name="connsiteX102" fmla="*/ 126683 w 515302"/>
                <a:gd name="connsiteY102" fmla="*/ 413385 h 539114"/>
                <a:gd name="connsiteX103" fmla="*/ 120968 w 515302"/>
                <a:gd name="connsiteY103" fmla="*/ 408623 h 539114"/>
                <a:gd name="connsiteX104" fmla="*/ 133350 w 515302"/>
                <a:gd name="connsiteY104" fmla="*/ 396240 h 539114"/>
                <a:gd name="connsiteX105" fmla="*/ 144780 w 515302"/>
                <a:gd name="connsiteY105" fmla="*/ 405765 h 539114"/>
                <a:gd name="connsiteX106" fmla="*/ 131445 w 515302"/>
                <a:gd name="connsiteY106" fmla="*/ 419100 h 539114"/>
                <a:gd name="connsiteX107" fmla="*/ 153353 w 515302"/>
                <a:gd name="connsiteY107" fmla="*/ 389573 h 539114"/>
                <a:gd name="connsiteX108" fmla="*/ 153353 w 515302"/>
                <a:gd name="connsiteY108" fmla="*/ 360998 h 539114"/>
                <a:gd name="connsiteX109" fmla="*/ 229553 w 515302"/>
                <a:gd name="connsiteY109" fmla="*/ 275273 h 539114"/>
                <a:gd name="connsiteX110" fmla="*/ 271463 w 515302"/>
                <a:gd name="connsiteY110" fmla="*/ 254318 h 539114"/>
                <a:gd name="connsiteX111" fmla="*/ 286703 w 515302"/>
                <a:gd name="connsiteY111" fmla="*/ 256223 h 539114"/>
                <a:gd name="connsiteX112" fmla="*/ 301943 w 515302"/>
                <a:gd name="connsiteY112" fmla="*/ 254318 h 539114"/>
                <a:gd name="connsiteX113" fmla="*/ 343853 w 515302"/>
                <a:gd name="connsiteY113" fmla="*/ 275273 h 539114"/>
                <a:gd name="connsiteX114" fmla="*/ 400050 w 515302"/>
                <a:gd name="connsiteY114" fmla="*/ 300990 h 539114"/>
                <a:gd name="connsiteX115" fmla="*/ 387668 w 515302"/>
                <a:gd name="connsiteY115" fmla="*/ 313373 h 539114"/>
                <a:gd name="connsiteX116" fmla="*/ 286703 w 515302"/>
                <a:gd name="connsiteY116" fmla="*/ 313373 h 539114"/>
                <a:gd name="connsiteX117" fmla="*/ 267653 w 515302"/>
                <a:gd name="connsiteY117" fmla="*/ 313373 h 539114"/>
                <a:gd name="connsiteX118" fmla="*/ 258128 w 515302"/>
                <a:gd name="connsiteY118" fmla="*/ 322898 h 539114"/>
                <a:gd name="connsiteX119" fmla="*/ 267653 w 515302"/>
                <a:gd name="connsiteY119" fmla="*/ 332423 h 539114"/>
                <a:gd name="connsiteX120" fmla="*/ 278130 w 515302"/>
                <a:gd name="connsiteY120" fmla="*/ 332423 h 539114"/>
                <a:gd name="connsiteX121" fmla="*/ 286703 w 515302"/>
                <a:gd name="connsiteY121" fmla="*/ 409575 h 539114"/>
                <a:gd name="connsiteX122" fmla="*/ 307658 w 515302"/>
                <a:gd name="connsiteY122" fmla="*/ 436245 h 539114"/>
                <a:gd name="connsiteX123" fmla="*/ 286703 w 515302"/>
                <a:gd name="connsiteY123" fmla="*/ 437198 h 539114"/>
                <a:gd name="connsiteX124" fmla="*/ 153353 w 515302"/>
                <a:gd name="connsiteY124" fmla="*/ 389573 h 539114"/>
                <a:gd name="connsiteX125" fmla="*/ 420053 w 515302"/>
                <a:gd name="connsiteY125" fmla="*/ 409575 h 539114"/>
                <a:gd name="connsiteX126" fmla="*/ 410528 w 515302"/>
                <a:gd name="connsiteY126" fmla="*/ 419100 h 539114"/>
                <a:gd name="connsiteX127" fmla="*/ 315278 w 515302"/>
                <a:gd name="connsiteY127" fmla="*/ 419100 h 539114"/>
                <a:gd name="connsiteX128" fmla="*/ 305753 w 515302"/>
                <a:gd name="connsiteY128" fmla="*/ 409575 h 539114"/>
                <a:gd name="connsiteX129" fmla="*/ 305753 w 515302"/>
                <a:gd name="connsiteY129" fmla="*/ 408623 h 539114"/>
                <a:gd name="connsiteX130" fmla="*/ 297180 w 515302"/>
                <a:gd name="connsiteY130" fmla="*/ 333375 h 539114"/>
                <a:gd name="connsiteX131" fmla="*/ 368618 w 515302"/>
                <a:gd name="connsiteY131" fmla="*/ 333375 h 539114"/>
                <a:gd name="connsiteX132" fmla="*/ 356235 w 515302"/>
                <a:gd name="connsiteY132" fmla="*/ 345758 h 539114"/>
                <a:gd name="connsiteX133" fmla="*/ 356235 w 515302"/>
                <a:gd name="connsiteY133" fmla="*/ 359093 h 539114"/>
                <a:gd name="connsiteX134" fmla="*/ 362903 w 515302"/>
                <a:gd name="connsiteY134" fmla="*/ 361950 h 539114"/>
                <a:gd name="connsiteX135" fmla="*/ 369570 w 515302"/>
                <a:gd name="connsiteY135" fmla="*/ 359093 h 539114"/>
                <a:gd name="connsiteX136" fmla="*/ 395288 w 515302"/>
                <a:gd name="connsiteY136" fmla="*/ 333375 h 539114"/>
                <a:gd name="connsiteX137" fmla="*/ 419100 w 515302"/>
                <a:gd name="connsiteY137" fmla="*/ 333375 h 539114"/>
                <a:gd name="connsiteX138" fmla="*/ 422910 w 515302"/>
                <a:gd name="connsiteY138" fmla="*/ 334328 h 539114"/>
                <a:gd name="connsiteX139" fmla="*/ 425768 w 515302"/>
                <a:gd name="connsiteY139" fmla="*/ 333375 h 539114"/>
                <a:gd name="connsiteX140" fmla="*/ 426720 w 515302"/>
                <a:gd name="connsiteY140" fmla="*/ 332423 h 539114"/>
                <a:gd name="connsiteX141" fmla="*/ 427673 w 515302"/>
                <a:gd name="connsiteY141" fmla="*/ 332423 h 539114"/>
                <a:gd name="connsiteX142" fmla="*/ 420053 w 515302"/>
                <a:gd name="connsiteY142" fmla="*/ 407670 h 539114"/>
                <a:gd name="connsiteX143" fmla="*/ 420053 w 515302"/>
                <a:gd name="connsiteY143" fmla="*/ 409575 h 539114"/>
                <a:gd name="connsiteX144" fmla="*/ 443865 w 515302"/>
                <a:gd name="connsiteY144" fmla="*/ 366713 h 539114"/>
                <a:gd name="connsiteX145" fmla="*/ 447675 w 515302"/>
                <a:gd name="connsiteY145" fmla="*/ 333375 h 539114"/>
                <a:gd name="connsiteX146" fmla="*/ 458153 w 515302"/>
                <a:gd name="connsiteY146" fmla="*/ 333375 h 539114"/>
                <a:gd name="connsiteX147" fmla="*/ 467678 w 515302"/>
                <a:gd name="connsiteY147" fmla="*/ 323850 h 539114"/>
                <a:gd name="connsiteX148" fmla="*/ 458153 w 515302"/>
                <a:gd name="connsiteY148" fmla="*/ 314325 h 539114"/>
                <a:gd name="connsiteX149" fmla="*/ 439103 w 515302"/>
                <a:gd name="connsiteY149" fmla="*/ 314325 h 539114"/>
                <a:gd name="connsiteX150" fmla="*/ 429578 w 515302"/>
                <a:gd name="connsiteY150" fmla="*/ 314325 h 539114"/>
                <a:gd name="connsiteX151" fmla="*/ 424815 w 515302"/>
                <a:gd name="connsiteY151" fmla="*/ 304800 h 539114"/>
                <a:gd name="connsiteX152" fmla="*/ 426720 w 515302"/>
                <a:gd name="connsiteY152" fmla="*/ 302895 h 539114"/>
                <a:gd name="connsiteX153" fmla="*/ 426720 w 515302"/>
                <a:gd name="connsiteY153" fmla="*/ 289560 h 539114"/>
                <a:gd name="connsiteX154" fmla="*/ 413385 w 515302"/>
                <a:gd name="connsiteY154" fmla="*/ 289560 h 539114"/>
                <a:gd name="connsiteX155" fmla="*/ 409575 w 515302"/>
                <a:gd name="connsiteY155" fmla="*/ 285750 h 539114"/>
                <a:gd name="connsiteX156" fmla="*/ 418148 w 515302"/>
                <a:gd name="connsiteY156" fmla="*/ 286703 h 539114"/>
                <a:gd name="connsiteX157" fmla="*/ 432435 w 515302"/>
                <a:gd name="connsiteY157" fmla="*/ 284798 h 539114"/>
                <a:gd name="connsiteX158" fmla="*/ 475298 w 515302"/>
                <a:gd name="connsiteY158" fmla="*/ 305753 h 539114"/>
                <a:gd name="connsiteX159" fmla="*/ 481965 w 515302"/>
                <a:gd name="connsiteY159" fmla="*/ 306705 h 539114"/>
                <a:gd name="connsiteX160" fmla="*/ 443865 w 515302"/>
                <a:gd name="connsiteY160" fmla="*/ 366713 h 53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515302" h="539114">
                  <a:moveTo>
                    <a:pt x="501015" y="148590"/>
                  </a:moveTo>
                  <a:cubicBezTo>
                    <a:pt x="499110" y="141923"/>
                    <a:pt x="496253" y="136208"/>
                    <a:pt x="493395" y="130492"/>
                  </a:cubicBezTo>
                  <a:cubicBezTo>
                    <a:pt x="456248" y="53340"/>
                    <a:pt x="378143" y="0"/>
                    <a:pt x="286703" y="0"/>
                  </a:cubicBezTo>
                  <a:cubicBezTo>
                    <a:pt x="196215" y="0"/>
                    <a:pt x="117158" y="53340"/>
                    <a:pt x="80010" y="130492"/>
                  </a:cubicBezTo>
                  <a:cubicBezTo>
                    <a:pt x="77153" y="136208"/>
                    <a:pt x="74295" y="141923"/>
                    <a:pt x="72390" y="148590"/>
                  </a:cubicBezTo>
                  <a:cubicBezTo>
                    <a:pt x="62865" y="173355"/>
                    <a:pt x="58103" y="200025"/>
                    <a:pt x="58103" y="228600"/>
                  </a:cubicBezTo>
                  <a:cubicBezTo>
                    <a:pt x="58103" y="288608"/>
                    <a:pt x="80963" y="342900"/>
                    <a:pt x="119063" y="383858"/>
                  </a:cubicBezTo>
                  <a:lnTo>
                    <a:pt x="100013" y="402908"/>
                  </a:lnTo>
                  <a:cubicBezTo>
                    <a:pt x="100013" y="402908"/>
                    <a:pt x="100013" y="402908"/>
                    <a:pt x="100013" y="402908"/>
                  </a:cubicBezTo>
                  <a:cubicBezTo>
                    <a:pt x="89535" y="402908"/>
                    <a:pt x="80010" y="406718"/>
                    <a:pt x="72390" y="414338"/>
                  </a:cubicBezTo>
                  <a:lnTo>
                    <a:pt x="11430" y="475298"/>
                  </a:lnTo>
                  <a:cubicBezTo>
                    <a:pt x="-3810" y="490538"/>
                    <a:pt x="-3810" y="514350"/>
                    <a:pt x="11430" y="529590"/>
                  </a:cubicBezTo>
                  <a:cubicBezTo>
                    <a:pt x="19050" y="536258"/>
                    <a:pt x="29528" y="539115"/>
                    <a:pt x="39053" y="539115"/>
                  </a:cubicBezTo>
                  <a:cubicBezTo>
                    <a:pt x="48578" y="539115"/>
                    <a:pt x="58103" y="535305"/>
                    <a:pt x="65723" y="527685"/>
                  </a:cubicBezTo>
                  <a:lnTo>
                    <a:pt x="126683" y="466725"/>
                  </a:lnTo>
                  <a:cubicBezTo>
                    <a:pt x="134303" y="459105"/>
                    <a:pt x="138113" y="448628"/>
                    <a:pt x="138113" y="439103"/>
                  </a:cubicBezTo>
                  <a:lnTo>
                    <a:pt x="160020" y="417195"/>
                  </a:lnTo>
                  <a:cubicBezTo>
                    <a:pt x="196215" y="441960"/>
                    <a:pt x="240030" y="456248"/>
                    <a:pt x="286703" y="456248"/>
                  </a:cubicBezTo>
                  <a:cubicBezTo>
                    <a:pt x="316230" y="456248"/>
                    <a:pt x="345758" y="450533"/>
                    <a:pt x="373380" y="439103"/>
                  </a:cubicBezTo>
                  <a:cubicBezTo>
                    <a:pt x="374333" y="438150"/>
                    <a:pt x="375285" y="438150"/>
                    <a:pt x="376238" y="437198"/>
                  </a:cubicBezTo>
                  <a:lnTo>
                    <a:pt x="410528" y="437198"/>
                  </a:lnTo>
                  <a:cubicBezTo>
                    <a:pt x="425768" y="437198"/>
                    <a:pt x="439103" y="424815"/>
                    <a:pt x="439103" y="409575"/>
                  </a:cubicBezTo>
                  <a:lnTo>
                    <a:pt x="440055" y="397193"/>
                  </a:lnTo>
                  <a:cubicBezTo>
                    <a:pt x="440055" y="397193"/>
                    <a:pt x="441008" y="397193"/>
                    <a:pt x="441008" y="397193"/>
                  </a:cubicBezTo>
                  <a:cubicBezTo>
                    <a:pt x="487680" y="354330"/>
                    <a:pt x="515303" y="292418"/>
                    <a:pt x="515303" y="228600"/>
                  </a:cubicBezTo>
                  <a:cubicBezTo>
                    <a:pt x="515303" y="200025"/>
                    <a:pt x="510540" y="173355"/>
                    <a:pt x="501015" y="148590"/>
                  </a:cubicBezTo>
                  <a:close/>
                  <a:moveTo>
                    <a:pt x="496253" y="228600"/>
                  </a:moveTo>
                  <a:cubicBezTo>
                    <a:pt x="496253" y="248603"/>
                    <a:pt x="493395" y="267653"/>
                    <a:pt x="487680" y="286703"/>
                  </a:cubicBezTo>
                  <a:cubicBezTo>
                    <a:pt x="483870" y="285750"/>
                    <a:pt x="479108" y="285750"/>
                    <a:pt x="474345" y="285750"/>
                  </a:cubicBezTo>
                  <a:cubicBezTo>
                    <a:pt x="461963" y="285750"/>
                    <a:pt x="454343" y="281940"/>
                    <a:pt x="449580" y="275273"/>
                  </a:cubicBezTo>
                  <a:cubicBezTo>
                    <a:pt x="469583" y="261938"/>
                    <a:pt x="485775" y="238125"/>
                    <a:pt x="495300" y="214313"/>
                  </a:cubicBezTo>
                  <a:cubicBezTo>
                    <a:pt x="496253" y="219075"/>
                    <a:pt x="496253" y="223838"/>
                    <a:pt x="496253" y="228600"/>
                  </a:cubicBezTo>
                  <a:close/>
                  <a:moveTo>
                    <a:pt x="134303" y="361950"/>
                  </a:moveTo>
                  <a:lnTo>
                    <a:pt x="134303" y="372428"/>
                  </a:lnTo>
                  <a:cubicBezTo>
                    <a:pt x="116205" y="353378"/>
                    <a:pt x="101918" y="330518"/>
                    <a:pt x="91440" y="305753"/>
                  </a:cubicBezTo>
                  <a:cubicBezTo>
                    <a:pt x="93345" y="305753"/>
                    <a:pt x="96203" y="304800"/>
                    <a:pt x="98108" y="304800"/>
                  </a:cubicBezTo>
                  <a:cubicBezTo>
                    <a:pt x="122872" y="304800"/>
                    <a:pt x="134303" y="294323"/>
                    <a:pt x="140018" y="283845"/>
                  </a:cubicBezTo>
                  <a:cubicBezTo>
                    <a:pt x="144780" y="284798"/>
                    <a:pt x="149543" y="285750"/>
                    <a:pt x="154305" y="285750"/>
                  </a:cubicBezTo>
                  <a:cubicBezTo>
                    <a:pt x="157163" y="285750"/>
                    <a:pt x="160020" y="285750"/>
                    <a:pt x="162878" y="284798"/>
                  </a:cubicBezTo>
                  <a:cubicBezTo>
                    <a:pt x="144780" y="302895"/>
                    <a:pt x="134303" y="330518"/>
                    <a:pt x="134303" y="361950"/>
                  </a:cubicBezTo>
                  <a:close/>
                  <a:moveTo>
                    <a:pt x="77153" y="228600"/>
                  </a:moveTo>
                  <a:cubicBezTo>
                    <a:pt x="77153" y="223838"/>
                    <a:pt x="77153" y="219075"/>
                    <a:pt x="78105" y="214313"/>
                  </a:cubicBezTo>
                  <a:cubicBezTo>
                    <a:pt x="87630" y="239078"/>
                    <a:pt x="102870" y="262890"/>
                    <a:pt x="122872" y="275273"/>
                  </a:cubicBezTo>
                  <a:cubicBezTo>
                    <a:pt x="118110" y="281940"/>
                    <a:pt x="110490" y="285750"/>
                    <a:pt x="98108" y="285750"/>
                  </a:cubicBezTo>
                  <a:cubicBezTo>
                    <a:pt x="93345" y="285750"/>
                    <a:pt x="89535" y="285750"/>
                    <a:pt x="84773" y="286703"/>
                  </a:cubicBezTo>
                  <a:cubicBezTo>
                    <a:pt x="80010" y="267653"/>
                    <a:pt x="77153" y="248603"/>
                    <a:pt x="77153" y="228600"/>
                  </a:cubicBezTo>
                  <a:close/>
                  <a:moveTo>
                    <a:pt x="97155" y="139065"/>
                  </a:moveTo>
                  <a:cubicBezTo>
                    <a:pt x="108585" y="119063"/>
                    <a:pt x="130493" y="105728"/>
                    <a:pt x="154305" y="105728"/>
                  </a:cubicBezTo>
                  <a:cubicBezTo>
                    <a:pt x="172403" y="105728"/>
                    <a:pt x="189548" y="113348"/>
                    <a:pt x="201930" y="126683"/>
                  </a:cubicBezTo>
                  <a:cubicBezTo>
                    <a:pt x="200978" y="131445"/>
                    <a:pt x="200025" y="137160"/>
                    <a:pt x="200025" y="142875"/>
                  </a:cubicBezTo>
                  <a:cubicBezTo>
                    <a:pt x="200025" y="160020"/>
                    <a:pt x="205740" y="181928"/>
                    <a:pt x="215265" y="200978"/>
                  </a:cubicBezTo>
                  <a:cubicBezTo>
                    <a:pt x="215265" y="201930"/>
                    <a:pt x="214313" y="201930"/>
                    <a:pt x="214313" y="201930"/>
                  </a:cubicBezTo>
                  <a:cubicBezTo>
                    <a:pt x="214313" y="202883"/>
                    <a:pt x="213360" y="204788"/>
                    <a:pt x="213360" y="205740"/>
                  </a:cubicBezTo>
                  <a:cubicBezTo>
                    <a:pt x="212408" y="209550"/>
                    <a:pt x="210503" y="213360"/>
                    <a:pt x="208598" y="217170"/>
                  </a:cubicBezTo>
                  <a:cubicBezTo>
                    <a:pt x="195263" y="246698"/>
                    <a:pt x="173355" y="266700"/>
                    <a:pt x="153353" y="266700"/>
                  </a:cubicBezTo>
                  <a:cubicBezTo>
                    <a:pt x="117158" y="266700"/>
                    <a:pt x="86678" y="208598"/>
                    <a:pt x="86678" y="172403"/>
                  </a:cubicBezTo>
                  <a:cubicBezTo>
                    <a:pt x="86678" y="166688"/>
                    <a:pt x="87630" y="160020"/>
                    <a:pt x="89535" y="155258"/>
                  </a:cubicBezTo>
                  <a:cubicBezTo>
                    <a:pt x="92393" y="149543"/>
                    <a:pt x="95250" y="143828"/>
                    <a:pt x="97155" y="139065"/>
                  </a:cubicBezTo>
                  <a:close/>
                  <a:moveTo>
                    <a:pt x="226695" y="224790"/>
                  </a:moveTo>
                  <a:cubicBezTo>
                    <a:pt x="227648" y="223838"/>
                    <a:pt x="227648" y="221933"/>
                    <a:pt x="228600" y="220980"/>
                  </a:cubicBezTo>
                  <a:cubicBezTo>
                    <a:pt x="236220" y="231458"/>
                    <a:pt x="244793" y="240030"/>
                    <a:pt x="254318" y="245745"/>
                  </a:cubicBezTo>
                  <a:cubicBezTo>
                    <a:pt x="249555" y="252413"/>
                    <a:pt x="241935" y="256223"/>
                    <a:pt x="229553" y="256223"/>
                  </a:cubicBezTo>
                  <a:cubicBezTo>
                    <a:pt x="220980" y="256223"/>
                    <a:pt x="212408" y="257175"/>
                    <a:pt x="203835" y="260033"/>
                  </a:cubicBezTo>
                  <a:cubicBezTo>
                    <a:pt x="213360" y="249555"/>
                    <a:pt x="221933" y="237173"/>
                    <a:pt x="226695" y="224790"/>
                  </a:cubicBezTo>
                  <a:close/>
                  <a:moveTo>
                    <a:pt x="220028" y="142875"/>
                  </a:moveTo>
                  <a:cubicBezTo>
                    <a:pt x="220028" y="105728"/>
                    <a:pt x="249555" y="76200"/>
                    <a:pt x="286703" y="76200"/>
                  </a:cubicBezTo>
                  <a:cubicBezTo>
                    <a:pt x="323850" y="76200"/>
                    <a:pt x="353378" y="105728"/>
                    <a:pt x="353378" y="142875"/>
                  </a:cubicBezTo>
                  <a:cubicBezTo>
                    <a:pt x="353378" y="180023"/>
                    <a:pt x="322898" y="238125"/>
                    <a:pt x="286703" y="238125"/>
                  </a:cubicBezTo>
                  <a:cubicBezTo>
                    <a:pt x="250508" y="238125"/>
                    <a:pt x="220028" y="179070"/>
                    <a:pt x="220028" y="142875"/>
                  </a:cubicBezTo>
                  <a:close/>
                  <a:moveTo>
                    <a:pt x="343853" y="221933"/>
                  </a:moveTo>
                  <a:cubicBezTo>
                    <a:pt x="349568" y="236220"/>
                    <a:pt x="358140" y="249555"/>
                    <a:pt x="368618" y="260033"/>
                  </a:cubicBezTo>
                  <a:cubicBezTo>
                    <a:pt x="360998" y="258128"/>
                    <a:pt x="352425" y="257175"/>
                    <a:pt x="343853" y="257175"/>
                  </a:cubicBezTo>
                  <a:cubicBezTo>
                    <a:pt x="331470" y="257175"/>
                    <a:pt x="323850" y="253365"/>
                    <a:pt x="319088" y="246698"/>
                  </a:cubicBezTo>
                  <a:cubicBezTo>
                    <a:pt x="328613" y="240030"/>
                    <a:pt x="337185" y="231458"/>
                    <a:pt x="343853" y="221933"/>
                  </a:cubicBezTo>
                  <a:close/>
                  <a:moveTo>
                    <a:pt x="358140" y="205740"/>
                  </a:moveTo>
                  <a:cubicBezTo>
                    <a:pt x="358140" y="204788"/>
                    <a:pt x="357188" y="202883"/>
                    <a:pt x="357188" y="201930"/>
                  </a:cubicBezTo>
                  <a:cubicBezTo>
                    <a:pt x="357188" y="201930"/>
                    <a:pt x="357188" y="201930"/>
                    <a:pt x="357188" y="200978"/>
                  </a:cubicBezTo>
                  <a:cubicBezTo>
                    <a:pt x="367665" y="180975"/>
                    <a:pt x="373380" y="160020"/>
                    <a:pt x="373380" y="141923"/>
                  </a:cubicBezTo>
                  <a:cubicBezTo>
                    <a:pt x="373380" y="136208"/>
                    <a:pt x="372428" y="130492"/>
                    <a:pt x="371475" y="124777"/>
                  </a:cubicBezTo>
                  <a:cubicBezTo>
                    <a:pt x="383858" y="112395"/>
                    <a:pt x="401003" y="104775"/>
                    <a:pt x="419100" y="104775"/>
                  </a:cubicBezTo>
                  <a:cubicBezTo>
                    <a:pt x="443865" y="104775"/>
                    <a:pt x="465773" y="118110"/>
                    <a:pt x="477203" y="138113"/>
                  </a:cubicBezTo>
                  <a:cubicBezTo>
                    <a:pt x="479108" y="142875"/>
                    <a:pt x="481965" y="147638"/>
                    <a:pt x="483870" y="153353"/>
                  </a:cubicBezTo>
                  <a:cubicBezTo>
                    <a:pt x="485775" y="159068"/>
                    <a:pt x="486728" y="164783"/>
                    <a:pt x="486728" y="171450"/>
                  </a:cubicBezTo>
                  <a:cubicBezTo>
                    <a:pt x="486728" y="207645"/>
                    <a:pt x="456248" y="265748"/>
                    <a:pt x="420053" y="265748"/>
                  </a:cubicBezTo>
                  <a:cubicBezTo>
                    <a:pt x="391478" y="266700"/>
                    <a:pt x="368618" y="235268"/>
                    <a:pt x="358140" y="205740"/>
                  </a:cubicBezTo>
                  <a:close/>
                  <a:moveTo>
                    <a:pt x="286703" y="19050"/>
                  </a:moveTo>
                  <a:cubicBezTo>
                    <a:pt x="349568" y="19050"/>
                    <a:pt x="406718" y="47625"/>
                    <a:pt x="444818" y="91440"/>
                  </a:cubicBezTo>
                  <a:cubicBezTo>
                    <a:pt x="436245" y="88583"/>
                    <a:pt x="427673" y="87630"/>
                    <a:pt x="418148" y="87630"/>
                  </a:cubicBezTo>
                  <a:cubicBezTo>
                    <a:pt x="398145" y="87630"/>
                    <a:pt x="379095" y="94298"/>
                    <a:pt x="363855" y="106680"/>
                  </a:cubicBezTo>
                  <a:cubicBezTo>
                    <a:pt x="350520" y="77153"/>
                    <a:pt x="320993" y="57150"/>
                    <a:pt x="286703" y="57150"/>
                  </a:cubicBezTo>
                  <a:cubicBezTo>
                    <a:pt x="252413" y="57150"/>
                    <a:pt x="222885" y="77153"/>
                    <a:pt x="208598" y="106680"/>
                  </a:cubicBezTo>
                  <a:cubicBezTo>
                    <a:pt x="193358" y="94298"/>
                    <a:pt x="174308" y="86678"/>
                    <a:pt x="154305" y="86678"/>
                  </a:cubicBezTo>
                  <a:cubicBezTo>
                    <a:pt x="144780" y="86678"/>
                    <a:pt x="136208" y="88583"/>
                    <a:pt x="128588" y="90488"/>
                  </a:cubicBezTo>
                  <a:cubicBezTo>
                    <a:pt x="166688" y="46673"/>
                    <a:pt x="223838" y="19050"/>
                    <a:pt x="286703" y="19050"/>
                  </a:cubicBezTo>
                  <a:close/>
                  <a:moveTo>
                    <a:pt x="113348" y="454343"/>
                  </a:moveTo>
                  <a:lnTo>
                    <a:pt x="52387" y="515303"/>
                  </a:lnTo>
                  <a:cubicBezTo>
                    <a:pt x="44768" y="522923"/>
                    <a:pt x="33338" y="522923"/>
                    <a:pt x="25718" y="515303"/>
                  </a:cubicBezTo>
                  <a:cubicBezTo>
                    <a:pt x="18098" y="507683"/>
                    <a:pt x="18098" y="496253"/>
                    <a:pt x="25718" y="488633"/>
                  </a:cubicBezTo>
                  <a:lnTo>
                    <a:pt x="86678" y="427673"/>
                  </a:lnTo>
                  <a:cubicBezTo>
                    <a:pt x="94298" y="420053"/>
                    <a:pt x="105728" y="420053"/>
                    <a:pt x="113348" y="427673"/>
                  </a:cubicBezTo>
                  <a:cubicBezTo>
                    <a:pt x="120968" y="434340"/>
                    <a:pt x="120968" y="446723"/>
                    <a:pt x="113348" y="454343"/>
                  </a:cubicBezTo>
                  <a:close/>
                  <a:moveTo>
                    <a:pt x="131445" y="419100"/>
                  </a:moveTo>
                  <a:cubicBezTo>
                    <a:pt x="130493" y="417195"/>
                    <a:pt x="128588" y="415290"/>
                    <a:pt x="126683" y="413385"/>
                  </a:cubicBezTo>
                  <a:cubicBezTo>
                    <a:pt x="124778" y="411480"/>
                    <a:pt x="122872" y="410528"/>
                    <a:pt x="120968" y="408623"/>
                  </a:cubicBezTo>
                  <a:lnTo>
                    <a:pt x="133350" y="396240"/>
                  </a:lnTo>
                  <a:cubicBezTo>
                    <a:pt x="137160" y="399098"/>
                    <a:pt x="140970" y="402908"/>
                    <a:pt x="144780" y="405765"/>
                  </a:cubicBezTo>
                  <a:lnTo>
                    <a:pt x="131445" y="419100"/>
                  </a:lnTo>
                  <a:close/>
                  <a:moveTo>
                    <a:pt x="153353" y="389573"/>
                  </a:moveTo>
                  <a:lnTo>
                    <a:pt x="153353" y="360998"/>
                  </a:lnTo>
                  <a:cubicBezTo>
                    <a:pt x="153353" y="311468"/>
                    <a:pt x="185738" y="275273"/>
                    <a:pt x="229553" y="275273"/>
                  </a:cubicBezTo>
                  <a:cubicBezTo>
                    <a:pt x="254318" y="275273"/>
                    <a:pt x="265748" y="263843"/>
                    <a:pt x="271463" y="254318"/>
                  </a:cubicBezTo>
                  <a:cubicBezTo>
                    <a:pt x="276225" y="256223"/>
                    <a:pt x="280988" y="256223"/>
                    <a:pt x="286703" y="256223"/>
                  </a:cubicBezTo>
                  <a:cubicBezTo>
                    <a:pt x="291465" y="256223"/>
                    <a:pt x="297180" y="255270"/>
                    <a:pt x="301943" y="254318"/>
                  </a:cubicBezTo>
                  <a:cubicBezTo>
                    <a:pt x="307658" y="264795"/>
                    <a:pt x="320040" y="275273"/>
                    <a:pt x="343853" y="275273"/>
                  </a:cubicBezTo>
                  <a:cubicBezTo>
                    <a:pt x="365760" y="275273"/>
                    <a:pt x="385763" y="284798"/>
                    <a:pt x="400050" y="300990"/>
                  </a:cubicBezTo>
                  <a:lnTo>
                    <a:pt x="387668" y="313373"/>
                  </a:lnTo>
                  <a:lnTo>
                    <a:pt x="286703" y="313373"/>
                  </a:lnTo>
                  <a:lnTo>
                    <a:pt x="267653" y="313373"/>
                  </a:lnTo>
                  <a:cubicBezTo>
                    <a:pt x="261938" y="313373"/>
                    <a:pt x="258128" y="317183"/>
                    <a:pt x="258128" y="322898"/>
                  </a:cubicBezTo>
                  <a:cubicBezTo>
                    <a:pt x="258128" y="328613"/>
                    <a:pt x="261938" y="332423"/>
                    <a:pt x="267653" y="332423"/>
                  </a:cubicBezTo>
                  <a:lnTo>
                    <a:pt x="278130" y="332423"/>
                  </a:lnTo>
                  <a:lnTo>
                    <a:pt x="286703" y="409575"/>
                  </a:lnTo>
                  <a:cubicBezTo>
                    <a:pt x="286703" y="422910"/>
                    <a:pt x="296228" y="433388"/>
                    <a:pt x="307658" y="436245"/>
                  </a:cubicBezTo>
                  <a:cubicBezTo>
                    <a:pt x="300990" y="437198"/>
                    <a:pt x="293370" y="437198"/>
                    <a:pt x="286703" y="437198"/>
                  </a:cubicBezTo>
                  <a:cubicBezTo>
                    <a:pt x="236220" y="438150"/>
                    <a:pt x="189548" y="420053"/>
                    <a:pt x="153353" y="389573"/>
                  </a:cubicBezTo>
                  <a:close/>
                  <a:moveTo>
                    <a:pt x="420053" y="409575"/>
                  </a:moveTo>
                  <a:cubicBezTo>
                    <a:pt x="420053" y="415290"/>
                    <a:pt x="416243" y="419100"/>
                    <a:pt x="410528" y="419100"/>
                  </a:cubicBezTo>
                  <a:lnTo>
                    <a:pt x="315278" y="419100"/>
                  </a:lnTo>
                  <a:cubicBezTo>
                    <a:pt x="309563" y="419100"/>
                    <a:pt x="305753" y="415290"/>
                    <a:pt x="305753" y="409575"/>
                  </a:cubicBezTo>
                  <a:cubicBezTo>
                    <a:pt x="305753" y="409575"/>
                    <a:pt x="305753" y="408623"/>
                    <a:pt x="305753" y="408623"/>
                  </a:cubicBezTo>
                  <a:lnTo>
                    <a:pt x="297180" y="333375"/>
                  </a:lnTo>
                  <a:lnTo>
                    <a:pt x="368618" y="333375"/>
                  </a:lnTo>
                  <a:lnTo>
                    <a:pt x="356235" y="345758"/>
                  </a:lnTo>
                  <a:cubicBezTo>
                    <a:pt x="352425" y="349568"/>
                    <a:pt x="352425" y="355283"/>
                    <a:pt x="356235" y="359093"/>
                  </a:cubicBezTo>
                  <a:cubicBezTo>
                    <a:pt x="358140" y="360998"/>
                    <a:pt x="360998" y="361950"/>
                    <a:pt x="362903" y="361950"/>
                  </a:cubicBezTo>
                  <a:cubicBezTo>
                    <a:pt x="364808" y="361950"/>
                    <a:pt x="367665" y="360998"/>
                    <a:pt x="369570" y="359093"/>
                  </a:cubicBezTo>
                  <a:lnTo>
                    <a:pt x="395288" y="333375"/>
                  </a:lnTo>
                  <a:lnTo>
                    <a:pt x="419100" y="333375"/>
                  </a:lnTo>
                  <a:cubicBezTo>
                    <a:pt x="420053" y="334328"/>
                    <a:pt x="421958" y="334328"/>
                    <a:pt x="422910" y="334328"/>
                  </a:cubicBezTo>
                  <a:cubicBezTo>
                    <a:pt x="423863" y="334328"/>
                    <a:pt x="424815" y="334328"/>
                    <a:pt x="425768" y="333375"/>
                  </a:cubicBezTo>
                  <a:cubicBezTo>
                    <a:pt x="425768" y="333375"/>
                    <a:pt x="426720" y="333375"/>
                    <a:pt x="426720" y="332423"/>
                  </a:cubicBezTo>
                  <a:lnTo>
                    <a:pt x="427673" y="332423"/>
                  </a:lnTo>
                  <a:lnTo>
                    <a:pt x="420053" y="407670"/>
                  </a:lnTo>
                  <a:cubicBezTo>
                    <a:pt x="420053" y="408623"/>
                    <a:pt x="420053" y="408623"/>
                    <a:pt x="420053" y="409575"/>
                  </a:cubicBezTo>
                  <a:close/>
                  <a:moveTo>
                    <a:pt x="443865" y="366713"/>
                  </a:moveTo>
                  <a:lnTo>
                    <a:pt x="447675" y="333375"/>
                  </a:lnTo>
                  <a:lnTo>
                    <a:pt x="458153" y="333375"/>
                  </a:lnTo>
                  <a:cubicBezTo>
                    <a:pt x="463868" y="333375"/>
                    <a:pt x="467678" y="329565"/>
                    <a:pt x="467678" y="323850"/>
                  </a:cubicBezTo>
                  <a:cubicBezTo>
                    <a:pt x="467678" y="318135"/>
                    <a:pt x="463868" y="314325"/>
                    <a:pt x="458153" y="314325"/>
                  </a:cubicBezTo>
                  <a:lnTo>
                    <a:pt x="439103" y="314325"/>
                  </a:lnTo>
                  <a:lnTo>
                    <a:pt x="429578" y="314325"/>
                  </a:lnTo>
                  <a:cubicBezTo>
                    <a:pt x="427673" y="310515"/>
                    <a:pt x="426720" y="307658"/>
                    <a:pt x="424815" y="304800"/>
                  </a:cubicBezTo>
                  <a:lnTo>
                    <a:pt x="426720" y="302895"/>
                  </a:lnTo>
                  <a:cubicBezTo>
                    <a:pt x="430530" y="299085"/>
                    <a:pt x="430530" y="293370"/>
                    <a:pt x="426720" y="289560"/>
                  </a:cubicBezTo>
                  <a:cubicBezTo>
                    <a:pt x="422910" y="285750"/>
                    <a:pt x="417195" y="285750"/>
                    <a:pt x="413385" y="289560"/>
                  </a:cubicBezTo>
                  <a:cubicBezTo>
                    <a:pt x="412433" y="288608"/>
                    <a:pt x="411480" y="287655"/>
                    <a:pt x="409575" y="285750"/>
                  </a:cubicBezTo>
                  <a:cubicBezTo>
                    <a:pt x="412433" y="285750"/>
                    <a:pt x="415290" y="286703"/>
                    <a:pt x="418148" y="286703"/>
                  </a:cubicBezTo>
                  <a:cubicBezTo>
                    <a:pt x="422910" y="286703"/>
                    <a:pt x="427673" y="285750"/>
                    <a:pt x="432435" y="284798"/>
                  </a:cubicBezTo>
                  <a:cubicBezTo>
                    <a:pt x="438150" y="295275"/>
                    <a:pt x="450533" y="305753"/>
                    <a:pt x="475298" y="305753"/>
                  </a:cubicBezTo>
                  <a:cubicBezTo>
                    <a:pt x="477203" y="305753"/>
                    <a:pt x="480060" y="305753"/>
                    <a:pt x="481965" y="306705"/>
                  </a:cubicBezTo>
                  <a:cubicBezTo>
                    <a:pt x="472440" y="327660"/>
                    <a:pt x="460058" y="348615"/>
                    <a:pt x="443865" y="36671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574A573-C15F-9084-3726-912A0F4ED7A6}"/>
                </a:ext>
              </a:extLst>
            </p:cNvPr>
            <p:cNvSpPr/>
            <p:nvPr/>
          </p:nvSpPr>
          <p:spPr>
            <a:xfrm>
              <a:off x="6305550" y="3540442"/>
              <a:ext cx="57150" cy="114300"/>
            </a:xfrm>
            <a:custGeom>
              <a:avLst/>
              <a:gdLst>
                <a:gd name="connsiteX0" fmla="*/ 28575 w 57150"/>
                <a:gd name="connsiteY0" fmla="*/ 47625 h 114300"/>
                <a:gd name="connsiteX1" fmla="*/ 19050 w 57150"/>
                <a:gd name="connsiteY1" fmla="*/ 38100 h 114300"/>
                <a:gd name="connsiteX2" fmla="*/ 28575 w 57150"/>
                <a:gd name="connsiteY2" fmla="*/ 28575 h 114300"/>
                <a:gd name="connsiteX3" fmla="*/ 38100 w 57150"/>
                <a:gd name="connsiteY3" fmla="*/ 38100 h 114300"/>
                <a:gd name="connsiteX4" fmla="*/ 47625 w 57150"/>
                <a:gd name="connsiteY4" fmla="*/ 47625 h 114300"/>
                <a:gd name="connsiteX5" fmla="*/ 57150 w 57150"/>
                <a:gd name="connsiteY5" fmla="*/ 38100 h 114300"/>
                <a:gd name="connsiteX6" fmla="*/ 38100 w 57150"/>
                <a:gd name="connsiteY6" fmla="*/ 11430 h 114300"/>
                <a:gd name="connsiteX7" fmla="*/ 38100 w 57150"/>
                <a:gd name="connsiteY7" fmla="*/ 9525 h 114300"/>
                <a:gd name="connsiteX8" fmla="*/ 28575 w 57150"/>
                <a:gd name="connsiteY8" fmla="*/ 0 h 114300"/>
                <a:gd name="connsiteX9" fmla="*/ 19050 w 57150"/>
                <a:gd name="connsiteY9" fmla="*/ 9525 h 114300"/>
                <a:gd name="connsiteX10" fmla="*/ 19050 w 57150"/>
                <a:gd name="connsiteY10" fmla="*/ 11430 h 114300"/>
                <a:gd name="connsiteX11" fmla="*/ 0 w 57150"/>
                <a:gd name="connsiteY11" fmla="*/ 38100 h 114300"/>
                <a:gd name="connsiteX12" fmla="*/ 28575 w 57150"/>
                <a:gd name="connsiteY12" fmla="*/ 66675 h 114300"/>
                <a:gd name="connsiteX13" fmla="*/ 38100 w 57150"/>
                <a:gd name="connsiteY13" fmla="*/ 76200 h 114300"/>
                <a:gd name="connsiteX14" fmla="*/ 28575 w 57150"/>
                <a:gd name="connsiteY14" fmla="*/ 85725 h 114300"/>
                <a:gd name="connsiteX15" fmla="*/ 19050 w 57150"/>
                <a:gd name="connsiteY15" fmla="*/ 76200 h 114300"/>
                <a:gd name="connsiteX16" fmla="*/ 9525 w 57150"/>
                <a:gd name="connsiteY16" fmla="*/ 66675 h 114300"/>
                <a:gd name="connsiteX17" fmla="*/ 0 w 57150"/>
                <a:gd name="connsiteY17" fmla="*/ 76200 h 114300"/>
                <a:gd name="connsiteX18" fmla="*/ 19050 w 57150"/>
                <a:gd name="connsiteY18" fmla="*/ 102870 h 114300"/>
                <a:gd name="connsiteX19" fmla="*/ 19050 w 57150"/>
                <a:gd name="connsiteY19" fmla="*/ 104775 h 114300"/>
                <a:gd name="connsiteX20" fmla="*/ 28575 w 57150"/>
                <a:gd name="connsiteY20" fmla="*/ 114300 h 114300"/>
                <a:gd name="connsiteX21" fmla="*/ 38100 w 57150"/>
                <a:gd name="connsiteY21" fmla="*/ 104775 h 114300"/>
                <a:gd name="connsiteX22" fmla="*/ 38100 w 57150"/>
                <a:gd name="connsiteY22" fmla="*/ 102870 h 114300"/>
                <a:gd name="connsiteX23" fmla="*/ 57150 w 57150"/>
                <a:gd name="connsiteY23" fmla="*/ 76200 h 114300"/>
                <a:gd name="connsiteX24" fmla="*/ 28575 w 57150"/>
                <a:gd name="connsiteY24" fmla="*/ 476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150" h="114300">
                  <a:moveTo>
                    <a:pt x="28575" y="47625"/>
                  </a:moveTo>
                  <a:cubicBezTo>
                    <a:pt x="22860" y="47625"/>
                    <a:pt x="19050" y="43815"/>
                    <a:pt x="19050" y="38100"/>
                  </a:cubicBezTo>
                  <a:cubicBezTo>
                    <a:pt x="19050" y="32385"/>
                    <a:pt x="22860" y="28575"/>
                    <a:pt x="28575" y="28575"/>
                  </a:cubicBezTo>
                  <a:cubicBezTo>
                    <a:pt x="34290" y="28575"/>
                    <a:pt x="38100" y="32385"/>
                    <a:pt x="38100" y="38100"/>
                  </a:cubicBezTo>
                  <a:cubicBezTo>
                    <a:pt x="38100" y="43815"/>
                    <a:pt x="41910" y="47625"/>
                    <a:pt x="47625" y="47625"/>
                  </a:cubicBezTo>
                  <a:cubicBezTo>
                    <a:pt x="53340" y="47625"/>
                    <a:pt x="57150" y="43815"/>
                    <a:pt x="57150" y="38100"/>
                  </a:cubicBezTo>
                  <a:cubicBezTo>
                    <a:pt x="57150" y="25718"/>
                    <a:pt x="49530" y="15240"/>
                    <a:pt x="38100" y="11430"/>
                  </a:cubicBezTo>
                  <a:lnTo>
                    <a:pt x="38100" y="9525"/>
                  </a:lnTo>
                  <a:cubicBezTo>
                    <a:pt x="38100" y="3810"/>
                    <a:pt x="34290" y="0"/>
                    <a:pt x="28575" y="0"/>
                  </a:cubicBezTo>
                  <a:cubicBezTo>
                    <a:pt x="22860" y="0"/>
                    <a:pt x="19050" y="3810"/>
                    <a:pt x="19050" y="9525"/>
                  </a:cubicBezTo>
                  <a:lnTo>
                    <a:pt x="19050" y="11430"/>
                  </a:lnTo>
                  <a:cubicBezTo>
                    <a:pt x="7620" y="15240"/>
                    <a:pt x="0" y="25718"/>
                    <a:pt x="0" y="38100"/>
                  </a:cubicBezTo>
                  <a:cubicBezTo>
                    <a:pt x="0" y="54293"/>
                    <a:pt x="12382" y="66675"/>
                    <a:pt x="28575" y="66675"/>
                  </a:cubicBezTo>
                  <a:cubicBezTo>
                    <a:pt x="34290" y="66675"/>
                    <a:pt x="38100" y="70485"/>
                    <a:pt x="38100" y="76200"/>
                  </a:cubicBezTo>
                  <a:cubicBezTo>
                    <a:pt x="38100" y="81915"/>
                    <a:pt x="34290" y="85725"/>
                    <a:pt x="28575" y="85725"/>
                  </a:cubicBezTo>
                  <a:cubicBezTo>
                    <a:pt x="22860" y="85725"/>
                    <a:pt x="19050" y="81915"/>
                    <a:pt x="19050" y="76200"/>
                  </a:cubicBezTo>
                  <a:cubicBezTo>
                    <a:pt x="19050" y="70485"/>
                    <a:pt x="15240" y="66675"/>
                    <a:pt x="9525" y="66675"/>
                  </a:cubicBezTo>
                  <a:cubicBezTo>
                    <a:pt x="3810" y="66675"/>
                    <a:pt x="0" y="70485"/>
                    <a:pt x="0" y="76200"/>
                  </a:cubicBezTo>
                  <a:cubicBezTo>
                    <a:pt x="0" y="88582"/>
                    <a:pt x="7620" y="99060"/>
                    <a:pt x="19050" y="102870"/>
                  </a:cubicBezTo>
                  <a:lnTo>
                    <a:pt x="19050" y="104775"/>
                  </a:lnTo>
                  <a:cubicBezTo>
                    <a:pt x="19050" y="110490"/>
                    <a:pt x="22860" y="114300"/>
                    <a:pt x="28575" y="114300"/>
                  </a:cubicBezTo>
                  <a:cubicBezTo>
                    <a:pt x="34290" y="114300"/>
                    <a:pt x="38100" y="110490"/>
                    <a:pt x="38100" y="104775"/>
                  </a:cubicBezTo>
                  <a:lnTo>
                    <a:pt x="38100" y="102870"/>
                  </a:lnTo>
                  <a:cubicBezTo>
                    <a:pt x="49530" y="99060"/>
                    <a:pt x="57150" y="88582"/>
                    <a:pt x="57150" y="76200"/>
                  </a:cubicBezTo>
                  <a:cubicBezTo>
                    <a:pt x="57150" y="60007"/>
                    <a:pt x="44768" y="47625"/>
                    <a:pt x="28575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A9223-4332-5369-BF40-D9B8190355CA}"/>
                </a:ext>
              </a:extLst>
            </p:cNvPr>
            <p:cNvSpPr/>
            <p:nvPr/>
          </p:nvSpPr>
          <p:spPr>
            <a:xfrm>
              <a:off x="5830252" y="3198495"/>
              <a:ext cx="57150" cy="114299"/>
            </a:xfrm>
            <a:custGeom>
              <a:avLst/>
              <a:gdLst>
                <a:gd name="connsiteX0" fmla="*/ 28575 w 57150"/>
                <a:gd name="connsiteY0" fmla="*/ 85725 h 114299"/>
                <a:gd name="connsiteX1" fmla="*/ 19050 w 57150"/>
                <a:gd name="connsiteY1" fmla="*/ 76200 h 114299"/>
                <a:gd name="connsiteX2" fmla="*/ 9525 w 57150"/>
                <a:gd name="connsiteY2" fmla="*/ 66675 h 114299"/>
                <a:gd name="connsiteX3" fmla="*/ 0 w 57150"/>
                <a:gd name="connsiteY3" fmla="*/ 76200 h 114299"/>
                <a:gd name="connsiteX4" fmla="*/ 19050 w 57150"/>
                <a:gd name="connsiteY4" fmla="*/ 102870 h 114299"/>
                <a:gd name="connsiteX5" fmla="*/ 19050 w 57150"/>
                <a:gd name="connsiteY5" fmla="*/ 104775 h 114299"/>
                <a:gd name="connsiteX6" fmla="*/ 28575 w 57150"/>
                <a:gd name="connsiteY6" fmla="*/ 114300 h 114299"/>
                <a:gd name="connsiteX7" fmla="*/ 38100 w 57150"/>
                <a:gd name="connsiteY7" fmla="*/ 104775 h 114299"/>
                <a:gd name="connsiteX8" fmla="*/ 38100 w 57150"/>
                <a:gd name="connsiteY8" fmla="*/ 102870 h 114299"/>
                <a:gd name="connsiteX9" fmla="*/ 57150 w 57150"/>
                <a:gd name="connsiteY9" fmla="*/ 76200 h 114299"/>
                <a:gd name="connsiteX10" fmla="*/ 28575 w 57150"/>
                <a:gd name="connsiteY10" fmla="*/ 47625 h 114299"/>
                <a:gd name="connsiteX11" fmla="*/ 19050 w 57150"/>
                <a:gd name="connsiteY11" fmla="*/ 38100 h 114299"/>
                <a:gd name="connsiteX12" fmla="*/ 28575 w 57150"/>
                <a:gd name="connsiteY12" fmla="*/ 28575 h 114299"/>
                <a:gd name="connsiteX13" fmla="*/ 38100 w 57150"/>
                <a:gd name="connsiteY13" fmla="*/ 38100 h 114299"/>
                <a:gd name="connsiteX14" fmla="*/ 47625 w 57150"/>
                <a:gd name="connsiteY14" fmla="*/ 47625 h 114299"/>
                <a:gd name="connsiteX15" fmla="*/ 57150 w 57150"/>
                <a:gd name="connsiteY15" fmla="*/ 38100 h 114299"/>
                <a:gd name="connsiteX16" fmla="*/ 38100 w 57150"/>
                <a:gd name="connsiteY16" fmla="*/ 11430 h 114299"/>
                <a:gd name="connsiteX17" fmla="*/ 38100 w 57150"/>
                <a:gd name="connsiteY17" fmla="*/ 9525 h 114299"/>
                <a:gd name="connsiteX18" fmla="*/ 28575 w 57150"/>
                <a:gd name="connsiteY18" fmla="*/ 0 h 114299"/>
                <a:gd name="connsiteX19" fmla="*/ 19050 w 57150"/>
                <a:gd name="connsiteY19" fmla="*/ 9525 h 114299"/>
                <a:gd name="connsiteX20" fmla="*/ 19050 w 57150"/>
                <a:gd name="connsiteY20" fmla="*/ 11430 h 114299"/>
                <a:gd name="connsiteX21" fmla="*/ 0 w 57150"/>
                <a:gd name="connsiteY21" fmla="*/ 38100 h 114299"/>
                <a:gd name="connsiteX22" fmla="*/ 28575 w 57150"/>
                <a:gd name="connsiteY22" fmla="*/ 66675 h 114299"/>
                <a:gd name="connsiteX23" fmla="*/ 38100 w 57150"/>
                <a:gd name="connsiteY23" fmla="*/ 76200 h 114299"/>
                <a:gd name="connsiteX24" fmla="*/ 28575 w 57150"/>
                <a:gd name="connsiteY24" fmla="*/ 85725 h 114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150" h="114299">
                  <a:moveTo>
                    <a:pt x="28575" y="85725"/>
                  </a:moveTo>
                  <a:cubicBezTo>
                    <a:pt x="22860" y="85725"/>
                    <a:pt x="19050" y="81915"/>
                    <a:pt x="19050" y="76200"/>
                  </a:cubicBezTo>
                  <a:cubicBezTo>
                    <a:pt x="19050" y="70485"/>
                    <a:pt x="15240" y="66675"/>
                    <a:pt x="9525" y="66675"/>
                  </a:cubicBezTo>
                  <a:cubicBezTo>
                    <a:pt x="3810" y="66675"/>
                    <a:pt x="0" y="70485"/>
                    <a:pt x="0" y="76200"/>
                  </a:cubicBezTo>
                  <a:cubicBezTo>
                    <a:pt x="0" y="88583"/>
                    <a:pt x="7620" y="99060"/>
                    <a:pt x="19050" y="102870"/>
                  </a:cubicBezTo>
                  <a:lnTo>
                    <a:pt x="19050" y="104775"/>
                  </a:lnTo>
                  <a:cubicBezTo>
                    <a:pt x="19050" y="110490"/>
                    <a:pt x="22860" y="114300"/>
                    <a:pt x="28575" y="114300"/>
                  </a:cubicBezTo>
                  <a:cubicBezTo>
                    <a:pt x="34290" y="114300"/>
                    <a:pt x="38100" y="110490"/>
                    <a:pt x="38100" y="104775"/>
                  </a:cubicBezTo>
                  <a:lnTo>
                    <a:pt x="38100" y="102870"/>
                  </a:lnTo>
                  <a:cubicBezTo>
                    <a:pt x="49530" y="99060"/>
                    <a:pt x="57150" y="88583"/>
                    <a:pt x="57150" y="76200"/>
                  </a:cubicBezTo>
                  <a:cubicBezTo>
                    <a:pt x="57150" y="60008"/>
                    <a:pt x="44768" y="47625"/>
                    <a:pt x="28575" y="47625"/>
                  </a:cubicBezTo>
                  <a:cubicBezTo>
                    <a:pt x="22860" y="47625"/>
                    <a:pt x="19050" y="43815"/>
                    <a:pt x="19050" y="38100"/>
                  </a:cubicBezTo>
                  <a:cubicBezTo>
                    <a:pt x="19050" y="32385"/>
                    <a:pt x="22860" y="28575"/>
                    <a:pt x="28575" y="28575"/>
                  </a:cubicBezTo>
                  <a:cubicBezTo>
                    <a:pt x="34290" y="28575"/>
                    <a:pt x="38100" y="32385"/>
                    <a:pt x="38100" y="38100"/>
                  </a:cubicBezTo>
                  <a:cubicBezTo>
                    <a:pt x="38100" y="43815"/>
                    <a:pt x="41910" y="47625"/>
                    <a:pt x="47625" y="47625"/>
                  </a:cubicBezTo>
                  <a:cubicBezTo>
                    <a:pt x="53340" y="47625"/>
                    <a:pt x="57150" y="43815"/>
                    <a:pt x="57150" y="38100"/>
                  </a:cubicBezTo>
                  <a:cubicBezTo>
                    <a:pt x="57150" y="25717"/>
                    <a:pt x="49530" y="15240"/>
                    <a:pt x="38100" y="11430"/>
                  </a:cubicBezTo>
                  <a:lnTo>
                    <a:pt x="38100" y="9525"/>
                  </a:lnTo>
                  <a:cubicBezTo>
                    <a:pt x="38100" y="3810"/>
                    <a:pt x="34290" y="0"/>
                    <a:pt x="28575" y="0"/>
                  </a:cubicBezTo>
                  <a:cubicBezTo>
                    <a:pt x="22860" y="0"/>
                    <a:pt x="19050" y="3810"/>
                    <a:pt x="19050" y="9525"/>
                  </a:cubicBezTo>
                  <a:lnTo>
                    <a:pt x="19050" y="11430"/>
                  </a:lnTo>
                  <a:cubicBezTo>
                    <a:pt x="7620" y="15240"/>
                    <a:pt x="0" y="25717"/>
                    <a:pt x="0" y="38100"/>
                  </a:cubicBezTo>
                  <a:cubicBezTo>
                    <a:pt x="0" y="54293"/>
                    <a:pt x="12383" y="66675"/>
                    <a:pt x="28575" y="66675"/>
                  </a:cubicBezTo>
                  <a:cubicBezTo>
                    <a:pt x="34290" y="66675"/>
                    <a:pt x="38100" y="70485"/>
                    <a:pt x="38100" y="76200"/>
                  </a:cubicBezTo>
                  <a:cubicBezTo>
                    <a:pt x="38100" y="81915"/>
                    <a:pt x="34290" y="85725"/>
                    <a:pt x="28575" y="857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7" name="Graphic 46">
            <a:extLst>
              <a:ext uri="{FF2B5EF4-FFF2-40B4-BE49-F238E27FC236}">
                <a16:creationId xmlns:a16="http://schemas.microsoft.com/office/drawing/2014/main" id="{ACC13D98-CE4E-48E1-0700-20B408C79957}"/>
              </a:ext>
            </a:extLst>
          </p:cNvPr>
          <p:cNvGrpSpPr/>
          <p:nvPr/>
        </p:nvGrpSpPr>
        <p:grpSpPr>
          <a:xfrm>
            <a:off x="6917478" y="2511630"/>
            <a:ext cx="478061" cy="463907"/>
            <a:chOff x="8226825" y="2461992"/>
            <a:chExt cx="579120" cy="561974"/>
          </a:xfrm>
          <a:solidFill>
            <a:srgbClr val="5D8DF0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4714264-AA5A-675A-0B2A-1E9FD3C1500C}"/>
                </a:ext>
              </a:extLst>
            </p:cNvPr>
            <p:cNvSpPr/>
            <p:nvPr/>
          </p:nvSpPr>
          <p:spPr>
            <a:xfrm>
              <a:off x="8491619" y="2910619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028E565-566C-C479-B8AB-31C6CEAA013A}"/>
                </a:ext>
              </a:extLst>
            </p:cNvPr>
            <p:cNvSpPr/>
            <p:nvPr/>
          </p:nvSpPr>
          <p:spPr>
            <a:xfrm>
              <a:off x="8491619" y="2872519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6D6AE4B-562B-A0EA-3763-0CDA1A1C4691}"/>
                </a:ext>
              </a:extLst>
            </p:cNvPr>
            <p:cNvSpPr/>
            <p:nvPr/>
          </p:nvSpPr>
          <p:spPr>
            <a:xfrm>
              <a:off x="8255399" y="2481042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A76C502-CE94-5F65-3B5E-CBB6A6A53F29}"/>
                </a:ext>
              </a:extLst>
            </p:cNvPr>
            <p:cNvSpPr/>
            <p:nvPr/>
          </p:nvSpPr>
          <p:spPr>
            <a:xfrm>
              <a:off x="8503050" y="2574387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6EEC498-53AF-64A7-1591-78793DAC300F}"/>
                </a:ext>
              </a:extLst>
            </p:cNvPr>
            <p:cNvSpPr/>
            <p:nvPr/>
          </p:nvSpPr>
          <p:spPr>
            <a:xfrm>
              <a:off x="8734507" y="2461992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DF35AEE-D7FC-7614-7365-531A75E84DAF}"/>
                </a:ext>
              </a:extLst>
            </p:cNvPr>
            <p:cNvSpPr/>
            <p:nvPr/>
          </p:nvSpPr>
          <p:spPr>
            <a:xfrm>
              <a:off x="8226825" y="2908715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4" name="Graphic 50">
            <a:extLst>
              <a:ext uri="{FF2B5EF4-FFF2-40B4-BE49-F238E27FC236}">
                <a16:creationId xmlns:a16="http://schemas.microsoft.com/office/drawing/2014/main" id="{A588A10A-59DF-C6F3-5D01-BCC0C039E94F}"/>
              </a:ext>
            </a:extLst>
          </p:cNvPr>
          <p:cNvGrpSpPr/>
          <p:nvPr/>
        </p:nvGrpSpPr>
        <p:grpSpPr>
          <a:xfrm>
            <a:off x="6928579" y="3936420"/>
            <a:ext cx="367628" cy="411743"/>
            <a:chOff x="7168974" y="4045821"/>
            <a:chExt cx="476250" cy="533400"/>
          </a:xfrm>
          <a:solidFill>
            <a:srgbClr val="5D8DF0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9B18BEF-73F2-2356-5997-354D679C91E7}"/>
                </a:ext>
              </a:extLst>
            </p:cNvPr>
            <p:cNvSpPr/>
            <p:nvPr/>
          </p:nvSpPr>
          <p:spPr>
            <a:xfrm>
              <a:off x="7292799" y="4350621"/>
              <a:ext cx="228973" cy="228600"/>
            </a:xfrm>
            <a:custGeom>
              <a:avLst/>
              <a:gdLst>
                <a:gd name="connsiteX0" fmla="*/ 73343 w 228973"/>
                <a:gd name="connsiteY0" fmla="*/ 152400 h 228600"/>
                <a:gd name="connsiteX1" fmla="*/ 200025 w 228973"/>
                <a:gd name="connsiteY1" fmla="*/ 152400 h 228600"/>
                <a:gd name="connsiteX2" fmla="*/ 209550 w 228973"/>
                <a:gd name="connsiteY2" fmla="*/ 144780 h 228600"/>
                <a:gd name="connsiteX3" fmla="*/ 228600 w 228973"/>
                <a:gd name="connsiteY3" fmla="*/ 49530 h 228600"/>
                <a:gd name="connsiteX4" fmla="*/ 226695 w 228973"/>
                <a:gd name="connsiteY4" fmla="*/ 41910 h 228600"/>
                <a:gd name="connsiteX5" fmla="*/ 219075 w 228973"/>
                <a:gd name="connsiteY5" fmla="*/ 38100 h 228600"/>
                <a:gd name="connsiteX6" fmla="*/ 54293 w 228973"/>
                <a:gd name="connsiteY6" fmla="*/ 38100 h 228600"/>
                <a:gd name="connsiteX7" fmla="*/ 53340 w 228973"/>
                <a:gd name="connsiteY7" fmla="*/ 35243 h 228600"/>
                <a:gd name="connsiteX8" fmla="*/ 9525 w 228973"/>
                <a:gd name="connsiteY8" fmla="*/ 0 h 228600"/>
                <a:gd name="connsiteX9" fmla="*/ 0 w 228973"/>
                <a:gd name="connsiteY9" fmla="*/ 9525 h 228600"/>
                <a:gd name="connsiteX10" fmla="*/ 9525 w 228973"/>
                <a:gd name="connsiteY10" fmla="*/ 19050 h 228600"/>
                <a:gd name="connsiteX11" fmla="*/ 35243 w 228973"/>
                <a:gd name="connsiteY11" fmla="*/ 39052 h 228600"/>
                <a:gd name="connsiteX12" fmla="*/ 57150 w 228973"/>
                <a:gd name="connsiteY12" fmla="*/ 141923 h 228600"/>
                <a:gd name="connsiteX13" fmla="*/ 39053 w 228973"/>
                <a:gd name="connsiteY13" fmla="*/ 196215 h 228600"/>
                <a:gd name="connsiteX14" fmla="*/ 40005 w 228973"/>
                <a:gd name="connsiteY14" fmla="*/ 204788 h 228600"/>
                <a:gd name="connsiteX15" fmla="*/ 47625 w 228973"/>
                <a:gd name="connsiteY15" fmla="*/ 209550 h 228600"/>
                <a:gd name="connsiteX16" fmla="*/ 68580 w 228973"/>
                <a:gd name="connsiteY16" fmla="*/ 209550 h 228600"/>
                <a:gd name="connsiteX17" fmla="*/ 95250 w 228973"/>
                <a:gd name="connsiteY17" fmla="*/ 228600 h 228600"/>
                <a:gd name="connsiteX18" fmla="*/ 121920 w 228973"/>
                <a:gd name="connsiteY18" fmla="*/ 209550 h 228600"/>
                <a:gd name="connsiteX19" fmla="*/ 163830 w 228973"/>
                <a:gd name="connsiteY19" fmla="*/ 209550 h 228600"/>
                <a:gd name="connsiteX20" fmla="*/ 190500 w 228973"/>
                <a:gd name="connsiteY20" fmla="*/ 228600 h 228600"/>
                <a:gd name="connsiteX21" fmla="*/ 219075 w 228973"/>
                <a:gd name="connsiteY21" fmla="*/ 200025 h 228600"/>
                <a:gd name="connsiteX22" fmla="*/ 190500 w 228973"/>
                <a:gd name="connsiteY22" fmla="*/ 171450 h 228600"/>
                <a:gd name="connsiteX23" fmla="*/ 163830 w 228973"/>
                <a:gd name="connsiteY23" fmla="*/ 190500 h 228600"/>
                <a:gd name="connsiteX24" fmla="*/ 121920 w 228973"/>
                <a:gd name="connsiteY24" fmla="*/ 190500 h 228600"/>
                <a:gd name="connsiteX25" fmla="*/ 95250 w 228973"/>
                <a:gd name="connsiteY25" fmla="*/ 171450 h 228600"/>
                <a:gd name="connsiteX26" fmla="*/ 68580 w 228973"/>
                <a:gd name="connsiteY26" fmla="*/ 190500 h 228600"/>
                <a:gd name="connsiteX27" fmla="*/ 60960 w 228973"/>
                <a:gd name="connsiteY27" fmla="*/ 190500 h 228600"/>
                <a:gd name="connsiteX28" fmla="*/ 73343 w 228973"/>
                <a:gd name="connsiteY28" fmla="*/ 152400 h 228600"/>
                <a:gd name="connsiteX29" fmla="*/ 190500 w 228973"/>
                <a:gd name="connsiteY29" fmla="*/ 190500 h 228600"/>
                <a:gd name="connsiteX30" fmla="*/ 200025 w 228973"/>
                <a:gd name="connsiteY30" fmla="*/ 200025 h 228600"/>
                <a:gd name="connsiteX31" fmla="*/ 190500 w 228973"/>
                <a:gd name="connsiteY31" fmla="*/ 209550 h 228600"/>
                <a:gd name="connsiteX32" fmla="*/ 180975 w 228973"/>
                <a:gd name="connsiteY32" fmla="*/ 200025 h 228600"/>
                <a:gd name="connsiteX33" fmla="*/ 190500 w 228973"/>
                <a:gd name="connsiteY33" fmla="*/ 190500 h 228600"/>
                <a:gd name="connsiteX34" fmla="*/ 95250 w 228973"/>
                <a:gd name="connsiteY34" fmla="*/ 190500 h 228600"/>
                <a:gd name="connsiteX35" fmla="*/ 104775 w 228973"/>
                <a:gd name="connsiteY35" fmla="*/ 200025 h 228600"/>
                <a:gd name="connsiteX36" fmla="*/ 95250 w 228973"/>
                <a:gd name="connsiteY36" fmla="*/ 209550 h 228600"/>
                <a:gd name="connsiteX37" fmla="*/ 85725 w 228973"/>
                <a:gd name="connsiteY37" fmla="*/ 200025 h 228600"/>
                <a:gd name="connsiteX38" fmla="*/ 95250 w 228973"/>
                <a:gd name="connsiteY38" fmla="*/ 190500 h 228600"/>
                <a:gd name="connsiteX39" fmla="*/ 152400 w 228973"/>
                <a:gd name="connsiteY39" fmla="*/ 104775 h 228600"/>
                <a:gd name="connsiteX40" fmla="*/ 152400 w 228973"/>
                <a:gd name="connsiteY40" fmla="*/ 133350 h 228600"/>
                <a:gd name="connsiteX41" fmla="*/ 114300 w 228973"/>
                <a:gd name="connsiteY41" fmla="*/ 133350 h 228600"/>
                <a:gd name="connsiteX42" fmla="*/ 114300 w 228973"/>
                <a:gd name="connsiteY42" fmla="*/ 104775 h 228600"/>
                <a:gd name="connsiteX43" fmla="*/ 152400 w 228973"/>
                <a:gd name="connsiteY43" fmla="*/ 104775 h 228600"/>
                <a:gd name="connsiteX44" fmla="*/ 114300 w 228973"/>
                <a:gd name="connsiteY44" fmla="*/ 85725 h 228600"/>
                <a:gd name="connsiteX45" fmla="*/ 114300 w 228973"/>
                <a:gd name="connsiteY45" fmla="*/ 57150 h 228600"/>
                <a:gd name="connsiteX46" fmla="*/ 152400 w 228973"/>
                <a:gd name="connsiteY46" fmla="*/ 57150 h 228600"/>
                <a:gd name="connsiteX47" fmla="*/ 152400 w 228973"/>
                <a:gd name="connsiteY47" fmla="*/ 85725 h 228600"/>
                <a:gd name="connsiteX48" fmla="*/ 114300 w 228973"/>
                <a:gd name="connsiteY48" fmla="*/ 85725 h 228600"/>
                <a:gd name="connsiteX49" fmla="*/ 95250 w 228973"/>
                <a:gd name="connsiteY49" fmla="*/ 133350 h 228600"/>
                <a:gd name="connsiteX50" fmla="*/ 74295 w 228973"/>
                <a:gd name="connsiteY50" fmla="*/ 133350 h 228600"/>
                <a:gd name="connsiteX51" fmla="*/ 68580 w 228973"/>
                <a:gd name="connsiteY51" fmla="*/ 104775 h 228600"/>
                <a:gd name="connsiteX52" fmla="*/ 95250 w 228973"/>
                <a:gd name="connsiteY52" fmla="*/ 104775 h 228600"/>
                <a:gd name="connsiteX53" fmla="*/ 95250 w 228973"/>
                <a:gd name="connsiteY53" fmla="*/ 133350 h 228600"/>
                <a:gd name="connsiteX54" fmla="*/ 171450 w 228973"/>
                <a:gd name="connsiteY54" fmla="*/ 133350 h 228600"/>
                <a:gd name="connsiteX55" fmla="*/ 171450 w 228973"/>
                <a:gd name="connsiteY55" fmla="*/ 104775 h 228600"/>
                <a:gd name="connsiteX56" fmla="*/ 198120 w 228973"/>
                <a:gd name="connsiteY56" fmla="*/ 104775 h 228600"/>
                <a:gd name="connsiteX57" fmla="*/ 192405 w 228973"/>
                <a:gd name="connsiteY57" fmla="*/ 133350 h 228600"/>
                <a:gd name="connsiteX58" fmla="*/ 171450 w 228973"/>
                <a:gd name="connsiteY58" fmla="*/ 133350 h 228600"/>
                <a:gd name="connsiteX59" fmla="*/ 201930 w 228973"/>
                <a:gd name="connsiteY59" fmla="*/ 85725 h 228600"/>
                <a:gd name="connsiteX60" fmla="*/ 200025 w 228973"/>
                <a:gd name="connsiteY60" fmla="*/ 85725 h 228600"/>
                <a:gd name="connsiteX61" fmla="*/ 171450 w 228973"/>
                <a:gd name="connsiteY61" fmla="*/ 85725 h 228600"/>
                <a:gd name="connsiteX62" fmla="*/ 171450 w 228973"/>
                <a:gd name="connsiteY62" fmla="*/ 57150 h 228600"/>
                <a:gd name="connsiteX63" fmla="*/ 207645 w 228973"/>
                <a:gd name="connsiteY63" fmla="*/ 57150 h 228600"/>
                <a:gd name="connsiteX64" fmla="*/ 201930 w 228973"/>
                <a:gd name="connsiteY64" fmla="*/ 85725 h 228600"/>
                <a:gd name="connsiteX65" fmla="*/ 95250 w 228973"/>
                <a:gd name="connsiteY65" fmla="*/ 57150 h 228600"/>
                <a:gd name="connsiteX66" fmla="*/ 95250 w 228973"/>
                <a:gd name="connsiteY66" fmla="*/ 85725 h 228600"/>
                <a:gd name="connsiteX67" fmla="*/ 63818 w 228973"/>
                <a:gd name="connsiteY67" fmla="*/ 85725 h 228600"/>
                <a:gd name="connsiteX68" fmla="*/ 58103 w 228973"/>
                <a:gd name="connsiteY68" fmla="*/ 57150 h 228600"/>
                <a:gd name="connsiteX69" fmla="*/ 95250 w 228973"/>
                <a:gd name="connsiteY69" fmla="*/ 5715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28973" h="228600">
                  <a:moveTo>
                    <a:pt x="73343" y="152400"/>
                  </a:moveTo>
                  <a:lnTo>
                    <a:pt x="200025" y="152400"/>
                  </a:lnTo>
                  <a:cubicBezTo>
                    <a:pt x="204788" y="152400"/>
                    <a:pt x="208598" y="149543"/>
                    <a:pt x="209550" y="144780"/>
                  </a:cubicBezTo>
                  <a:lnTo>
                    <a:pt x="228600" y="49530"/>
                  </a:lnTo>
                  <a:cubicBezTo>
                    <a:pt x="229552" y="46673"/>
                    <a:pt x="228600" y="43815"/>
                    <a:pt x="226695" y="41910"/>
                  </a:cubicBezTo>
                  <a:cubicBezTo>
                    <a:pt x="224790" y="39052"/>
                    <a:pt x="221933" y="38100"/>
                    <a:pt x="219075" y="38100"/>
                  </a:cubicBezTo>
                  <a:lnTo>
                    <a:pt x="54293" y="38100"/>
                  </a:lnTo>
                  <a:lnTo>
                    <a:pt x="53340" y="35243"/>
                  </a:lnTo>
                  <a:cubicBezTo>
                    <a:pt x="48578" y="15240"/>
                    <a:pt x="3048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ubicBezTo>
                    <a:pt x="21907" y="19050"/>
                    <a:pt x="32385" y="27623"/>
                    <a:pt x="35243" y="39052"/>
                  </a:cubicBezTo>
                  <a:lnTo>
                    <a:pt x="57150" y="141923"/>
                  </a:lnTo>
                  <a:lnTo>
                    <a:pt x="39053" y="196215"/>
                  </a:lnTo>
                  <a:cubicBezTo>
                    <a:pt x="38100" y="199073"/>
                    <a:pt x="38100" y="201930"/>
                    <a:pt x="40005" y="204788"/>
                  </a:cubicBezTo>
                  <a:cubicBezTo>
                    <a:pt x="41910" y="207645"/>
                    <a:pt x="44768" y="209550"/>
                    <a:pt x="47625" y="209550"/>
                  </a:cubicBezTo>
                  <a:lnTo>
                    <a:pt x="68580" y="209550"/>
                  </a:lnTo>
                  <a:cubicBezTo>
                    <a:pt x="72390" y="220980"/>
                    <a:pt x="82868" y="228600"/>
                    <a:pt x="95250" y="228600"/>
                  </a:cubicBezTo>
                  <a:cubicBezTo>
                    <a:pt x="107632" y="228600"/>
                    <a:pt x="118110" y="220980"/>
                    <a:pt x="121920" y="209550"/>
                  </a:cubicBezTo>
                  <a:lnTo>
                    <a:pt x="163830" y="209550"/>
                  </a:lnTo>
                  <a:cubicBezTo>
                    <a:pt x="167640" y="220980"/>
                    <a:pt x="178118" y="228600"/>
                    <a:pt x="190500" y="228600"/>
                  </a:cubicBezTo>
                  <a:cubicBezTo>
                    <a:pt x="206693" y="228600"/>
                    <a:pt x="219075" y="216218"/>
                    <a:pt x="219075" y="200025"/>
                  </a:cubicBezTo>
                  <a:cubicBezTo>
                    <a:pt x="219075" y="183833"/>
                    <a:pt x="206693" y="171450"/>
                    <a:pt x="190500" y="171450"/>
                  </a:cubicBezTo>
                  <a:cubicBezTo>
                    <a:pt x="178118" y="171450"/>
                    <a:pt x="167640" y="179070"/>
                    <a:pt x="163830" y="190500"/>
                  </a:cubicBezTo>
                  <a:lnTo>
                    <a:pt x="121920" y="190500"/>
                  </a:lnTo>
                  <a:cubicBezTo>
                    <a:pt x="118110" y="179070"/>
                    <a:pt x="107632" y="171450"/>
                    <a:pt x="95250" y="171450"/>
                  </a:cubicBezTo>
                  <a:cubicBezTo>
                    <a:pt x="82868" y="171450"/>
                    <a:pt x="72390" y="179070"/>
                    <a:pt x="68580" y="190500"/>
                  </a:cubicBezTo>
                  <a:lnTo>
                    <a:pt x="60960" y="190500"/>
                  </a:lnTo>
                  <a:lnTo>
                    <a:pt x="73343" y="152400"/>
                  </a:lnTo>
                  <a:close/>
                  <a:moveTo>
                    <a:pt x="190500" y="190500"/>
                  </a:moveTo>
                  <a:cubicBezTo>
                    <a:pt x="196215" y="190500"/>
                    <a:pt x="200025" y="194310"/>
                    <a:pt x="200025" y="200025"/>
                  </a:cubicBezTo>
                  <a:cubicBezTo>
                    <a:pt x="200025" y="205740"/>
                    <a:pt x="196215" y="209550"/>
                    <a:pt x="190500" y="209550"/>
                  </a:cubicBezTo>
                  <a:cubicBezTo>
                    <a:pt x="184785" y="209550"/>
                    <a:pt x="180975" y="205740"/>
                    <a:pt x="180975" y="200025"/>
                  </a:cubicBezTo>
                  <a:cubicBezTo>
                    <a:pt x="180975" y="194310"/>
                    <a:pt x="184785" y="190500"/>
                    <a:pt x="190500" y="190500"/>
                  </a:cubicBezTo>
                  <a:close/>
                  <a:moveTo>
                    <a:pt x="95250" y="190500"/>
                  </a:moveTo>
                  <a:cubicBezTo>
                    <a:pt x="100965" y="190500"/>
                    <a:pt x="104775" y="194310"/>
                    <a:pt x="104775" y="200025"/>
                  </a:cubicBezTo>
                  <a:cubicBezTo>
                    <a:pt x="104775" y="205740"/>
                    <a:pt x="100965" y="209550"/>
                    <a:pt x="95250" y="209550"/>
                  </a:cubicBezTo>
                  <a:cubicBezTo>
                    <a:pt x="89535" y="209550"/>
                    <a:pt x="85725" y="205740"/>
                    <a:pt x="85725" y="200025"/>
                  </a:cubicBezTo>
                  <a:cubicBezTo>
                    <a:pt x="85725" y="194310"/>
                    <a:pt x="89535" y="190500"/>
                    <a:pt x="95250" y="190500"/>
                  </a:cubicBezTo>
                  <a:close/>
                  <a:moveTo>
                    <a:pt x="152400" y="104775"/>
                  </a:moveTo>
                  <a:lnTo>
                    <a:pt x="152400" y="133350"/>
                  </a:lnTo>
                  <a:lnTo>
                    <a:pt x="114300" y="133350"/>
                  </a:lnTo>
                  <a:lnTo>
                    <a:pt x="114300" y="104775"/>
                  </a:lnTo>
                  <a:lnTo>
                    <a:pt x="152400" y="104775"/>
                  </a:lnTo>
                  <a:close/>
                  <a:moveTo>
                    <a:pt x="114300" y="85725"/>
                  </a:moveTo>
                  <a:lnTo>
                    <a:pt x="114300" y="57150"/>
                  </a:lnTo>
                  <a:lnTo>
                    <a:pt x="152400" y="57150"/>
                  </a:lnTo>
                  <a:lnTo>
                    <a:pt x="152400" y="85725"/>
                  </a:lnTo>
                  <a:lnTo>
                    <a:pt x="114300" y="85725"/>
                  </a:lnTo>
                  <a:close/>
                  <a:moveTo>
                    <a:pt x="95250" y="133350"/>
                  </a:moveTo>
                  <a:lnTo>
                    <a:pt x="74295" y="133350"/>
                  </a:lnTo>
                  <a:lnTo>
                    <a:pt x="68580" y="104775"/>
                  </a:lnTo>
                  <a:lnTo>
                    <a:pt x="95250" y="104775"/>
                  </a:lnTo>
                  <a:lnTo>
                    <a:pt x="95250" y="133350"/>
                  </a:lnTo>
                  <a:close/>
                  <a:moveTo>
                    <a:pt x="171450" y="133350"/>
                  </a:moveTo>
                  <a:lnTo>
                    <a:pt x="171450" y="104775"/>
                  </a:lnTo>
                  <a:lnTo>
                    <a:pt x="198120" y="104775"/>
                  </a:lnTo>
                  <a:lnTo>
                    <a:pt x="192405" y="133350"/>
                  </a:lnTo>
                  <a:lnTo>
                    <a:pt x="171450" y="133350"/>
                  </a:lnTo>
                  <a:close/>
                  <a:moveTo>
                    <a:pt x="201930" y="85725"/>
                  </a:moveTo>
                  <a:cubicBezTo>
                    <a:pt x="200977" y="85725"/>
                    <a:pt x="200977" y="85725"/>
                    <a:pt x="200025" y="85725"/>
                  </a:cubicBezTo>
                  <a:lnTo>
                    <a:pt x="171450" y="85725"/>
                  </a:lnTo>
                  <a:lnTo>
                    <a:pt x="171450" y="57150"/>
                  </a:lnTo>
                  <a:lnTo>
                    <a:pt x="207645" y="57150"/>
                  </a:lnTo>
                  <a:lnTo>
                    <a:pt x="201930" y="85725"/>
                  </a:lnTo>
                  <a:close/>
                  <a:moveTo>
                    <a:pt x="95250" y="57150"/>
                  </a:moveTo>
                  <a:lnTo>
                    <a:pt x="95250" y="85725"/>
                  </a:lnTo>
                  <a:lnTo>
                    <a:pt x="63818" y="85725"/>
                  </a:lnTo>
                  <a:lnTo>
                    <a:pt x="58103" y="57150"/>
                  </a:lnTo>
                  <a:lnTo>
                    <a:pt x="95250" y="571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6B542EE-EA45-D707-9640-11B64D089077}"/>
                </a:ext>
              </a:extLst>
            </p:cNvPr>
            <p:cNvSpPr/>
            <p:nvPr/>
          </p:nvSpPr>
          <p:spPr>
            <a:xfrm>
              <a:off x="7168974" y="4045821"/>
              <a:ext cx="476250" cy="333375"/>
            </a:xfrm>
            <a:custGeom>
              <a:avLst/>
              <a:gdLst>
                <a:gd name="connsiteX0" fmla="*/ 438150 w 476250"/>
                <a:gd name="connsiteY0" fmla="*/ 0 h 333375"/>
                <a:gd name="connsiteX1" fmla="*/ 323850 w 476250"/>
                <a:gd name="connsiteY1" fmla="*/ 0 h 333375"/>
                <a:gd name="connsiteX2" fmla="*/ 285750 w 476250"/>
                <a:gd name="connsiteY2" fmla="*/ 38100 h 333375"/>
                <a:gd name="connsiteX3" fmla="*/ 190500 w 476250"/>
                <a:gd name="connsiteY3" fmla="*/ 38100 h 333375"/>
                <a:gd name="connsiteX4" fmla="*/ 152400 w 476250"/>
                <a:gd name="connsiteY4" fmla="*/ 0 h 333375"/>
                <a:gd name="connsiteX5" fmla="*/ 38100 w 476250"/>
                <a:gd name="connsiteY5" fmla="*/ 0 h 333375"/>
                <a:gd name="connsiteX6" fmla="*/ 0 w 476250"/>
                <a:gd name="connsiteY6" fmla="*/ 38100 h 333375"/>
                <a:gd name="connsiteX7" fmla="*/ 0 w 476250"/>
                <a:gd name="connsiteY7" fmla="*/ 219075 h 333375"/>
                <a:gd name="connsiteX8" fmla="*/ 38100 w 476250"/>
                <a:gd name="connsiteY8" fmla="*/ 257175 h 333375"/>
                <a:gd name="connsiteX9" fmla="*/ 62865 w 476250"/>
                <a:gd name="connsiteY9" fmla="*/ 257175 h 333375"/>
                <a:gd name="connsiteX10" fmla="*/ 98107 w 476250"/>
                <a:gd name="connsiteY10" fmla="*/ 292418 h 333375"/>
                <a:gd name="connsiteX11" fmla="*/ 104775 w 476250"/>
                <a:gd name="connsiteY11" fmla="*/ 295275 h 333375"/>
                <a:gd name="connsiteX12" fmla="*/ 108585 w 476250"/>
                <a:gd name="connsiteY12" fmla="*/ 294323 h 333375"/>
                <a:gd name="connsiteX13" fmla="*/ 114300 w 476250"/>
                <a:gd name="connsiteY13" fmla="*/ 285750 h 333375"/>
                <a:gd name="connsiteX14" fmla="*/ 114300 w 476250"/>
                <a:gd name="connsiteY14" fmla="*/ 257175 h 333375"/>
                <a:gd name="connsiteX15" fmla="*/ 142875 w 476250"/>
                <a:gd name="connsiteY15" fmla="*/ 257175 h 333375"/>
                <a:gd name="connsiteX16" fmla="*/ 180975 w 476250"/>
                <a:gd name="connsiteY16" fmla="*/ 295275 h 333375"/>
                <a:gd name="connsiteX17" fmla="*/ 204788 w 476250"/>
                <a:gd name="connsiteY17" fmla="*/ 295275 h 333375"/>
                <a:gd name="connsiteX18" fmla="*/ 230505 w 476250"/>
                <a:gd name="connsiteY18" fmla="*/ 329565 h 333375"/>
                <a:gd name="connsiteX19" fmla="*/ 238125 w 476250"/>
                <a:gd name="connsiteY19" fmla="*/ 333375 h 333375"/>
                <a:gd name="connsiteX20" fmla="*/ 245745 w 476250"/>
                <a:gd name="connsiteY20" fmla="*/ 329565 h 333375"/>
                <a:gd name="connsiteX21" fmla="*/ 271463 w 476250"/>
                <a:gd name="connsiteY21" fmla="*/ 295275 h 333375"/>
                <a:gd name="connsiteX22" fmla="*/ 295275 w 476250"/>
                <a:gd name="connsiteY22" fmla="*/ 295275 h 333375"/>
                <a:gd name="connsiteX23" fmla="*/ 333375 w 476250"/>
                <a:gd name="connsiteY23" fmla="*/ 257175 h 333375"/>
                <a:gd name="connsiteX24" fmla="*/ 361950 w 476250"/>
                <a:gd name="connsiteY24" fmla="*/ 257175 h 333375"/>
                <a:gd name="connsiteX25" fmla="*/ 361950 w 476250"/>
                <a:gd name="connsiteY25" fmla="*/ 285750 h 333375"/>
                <a:gd name="connsiteX26" fmla="*/ 367665 w 476250"/>
                <a:gd name="connsiteY26" fmla="*/ 294323 h 333375"/>
                <a:gd name="connsiteX27" fmla="*/ 371475 w 476250"/>
                <a:gd name="connsiteY27" fmla="*/ 295275 h 333375"/>
                <a:gd name="connsiteX28" fmla="*/ 378143 w 476250"/>
                <a:gd name="connsiteY28" fmla="*/ 292418 h 333375"/>
                <a:gd name="connsiteX29" fmla="*/ 413385 w 476250"/>
                <a:gd name="connsiteY29" fmla="*/ 257175 h 333375"/>
                <a:gd name="connsiteX30" fmla="*/ 438150 w 476250"/>
                <a:gd name="connsiteY30" fmla="*/ 257175 h 333375"/>
                <a:gd name="connsiteX31" fmla="*/ 476250 w 476250"/>
                <a:gd name="connsiteY31" fmla="*/ 219075 h 333375"/>
                <a:gd name="connsiteX32" fmla="*/ 476250 w 476250"/>
                <a:gd name="connsiteY32" fmla="*/ 38100 h 333375"/>
                <a:gd name="connsiteX33" fmla="*/ 438150 w 476250"/>
                <a:gd name="connsiteY33" fmla="*/ 0 h 333375"/>
                <a:gd name="connsiteX34" fmla="*/ 142875 w 476250"/>
                <a:gd name="connsiteY34" fmla="*/ 76200 h 333375"/>
                <a:gd name="connsiteX35" fmla="*/ 142875 w 476250"/>
                <a:gd name="connsiteY35" fmla="*/ 149543 h 333375"/>
                <a:gd name="connsiteX36" fmla="*/ 122873 w 476250"/>
                <a:gd name="connsiteY36" fmla="*/ 131445 h 333375"/>
                <a:gd name="connsiteX37" fmla="*/ 133350 w 476250"/>
                <a:gd name="connsiteY37" fmla="*/ 104775 h 333375"/>
                <a:gd name="connsiteX38" fmla="*/ 95250 w 476250"/>
                <a:gd name="connsiteY38" fmla="*/ 66675 h 333375"/>
                <a:gd name="connsiteX39" fmla="*/ 57150 w 476250"/>
                <a:gd name="connsiteY39" fmla="*/ 104775 h 333375"/>
                <a:gd name="connsiteX40" fmla="*/ 67628 w 476250"/>
                <a:gd name="connsiteY40" fmla="*/ 130493 h 333375"/>
                <a:gd name="connsiteX41" fmla="*/ 38100 w 476250"/>
                <a:gd name="connsiteY41" fmla="*/ 180975 h 333375"/>
                <a:gd name="connsiteX42" fmla="*/ 47625 w 476250"/>
                <a:gd name="connsiteY42" fmla="*/ 190500 h 333375"/>
                <a:gd name="connsiteX43" fmla="*/ 142875 w 476250"/>
                <a:gd name="connsiteY43" fmla="*/ 190500 h 333375"/>
                <a:gd name="connsiteX44" fmla="*/ 142875 w 476250"/>
                <a:gd name="connsiteY44" fmla="*/ 238125 h 333375"/>
                <a:gd name="connsiteX45" fmla="*/ 104775 w 476250"/>
                <a:gd name="connsiteY45" fmla="*/ 238125 h 333375"/>
                <a:gd name="connsiteX46" fmla="*/ 95250 w 476250"/>
                <a:gd name="connsiteY46" fmla="*/ 247650 h 333375"/>
                <a:gd name="connsiteX47" fmla="*/ 95250 w 476250"/>
                <a:gd name="connsiteY47" fmla="*/ 262890 h 333375"/>
                <a:gd name="connsiteX48" fmla="*/ 73343 w 476250"/>
                <a:gd name="connsiteY48" fmla="*/ 240983 h 333375"/>
                <a:gd name="connsiteX49" fmla="*/ 66675 w 476250"/>
                <a:gd name="connsiteY49" fmla="*/ 238125 h 333375"/>
                <a:gd name="connsiteX50" fmla="*/ 38100 w 476250"/>
                <a:gd name="connsiteY50" fmla="*/ 238125 h 333375"/>
                <a:gd name="connsiteX51" fmla="*/ 19050 w 476250"/>
                <a:gd name="connsiteY51" fmla="*/ 219075 h 333375"/>
                <a:gd name="connsiteX52" fmla="*/ 19050 w 476250"/>
                <a:gd name="connsiteY52" fmla="*/ 38100 h 333375"/>
                <a:gd name="connsiteX53" fmla="*/ 38100 w 476250"/>
                <a:gd name="connsiteY53" fmla="*/ 19050 h 333375"/>
                <a:gd name="connsiteX54" fmla="*/ 152400 w 476250"/>
                <a:gd name="connsiteY54" fmla="*/ 19050 h 333375"/>
                <a:gd name="connsiteX55" fmla="*/ 171450 w 476250"/>
                <a:gd name="connsiteY55" fmla="*/ 38100 h 333375"/>
                <a:gd name="connsiteX56" fmla="*/ 171450 w 476250"/>
                <a:gd name="connsiteY56" fmla="*/ 39053 h 333375"/>
                <a:gd name="connsiteX57" fmla="*/ 142875 w 476250"/>
                <a:gd name="connsiteY57" fmla="*/ 76200 h 333375"/>
                <a:gd name="connsiteX58" fmla="*/ 76200 w 476250"/>
                <a:gd name="connsiteY58" fmla="*/ 104775 h 333375"/>
                <a:gd name="connsiteX59" fmla="*/ 95250 w 476250"/>
                <a:gd name="connsiteY59" fmla="*/ 85725 h 333375"/>
                <a:gd name="connsiteX60" fmla="*/ 114300 w 476250"/>
                <a:gd name="connsiteY60" fmla="*/ 104775 h 333375"/>
                <a:gd name="connsiteX61" fmla="*/ 95250 w 476250"/>
                <a:gd name="connsiteY61" fmla="*/ 123825 h 333375"/>
                <a:gd name="connsiteX62" fmla="*/ 76200 w 476250"/>
                <a:gd name="connsiteY62" fmla="*/ 104775 h 333375"/>
                <a:gd name="connsiteX63" fmla="*/ 95250 w 476250"/>
                <a:gd name="connsiteY63" fmla="*/ 142875 h 333375"/>
                <a:gd name="connsiteX64" fmla="*/ 132398 w 476250"/>
                <a:gd name="connsiteY64" fmla="*/ 171450 h 333375"/>
                <a:gd name="connsiteX65" fmla="*/ 59055 w 476250"/>
                <a:gd name="connsiteY65" fmla="*/ 171450 h 333375"/>
                <a:gd name="connsiteX66" fmla="*/ 95250 w 476250"/>
                <a:gd name="connsiteY66" fmla="*/ 142875 h 333375"/>
                <a:gd name="connsiteX67" fmla="*/ 314325 w 476250"/>
                <a:gd name="connsiteY67" fmla="*/ 257175 h 333375"/>
                <a:gd name="connsiteX68" fmla="*/ 295275 w 476250"/>
                <a:gd name="connsiteY68" fmla="*/ 276225 h 333375"/>
                <a:gd name="connsiteX69" fmla="*/ 266700 w 476250"/>
                <a:gd name="connsiteY69" fmla="*/ 276225 h 333375"/>
                <a:gd name="connsiteX70" fmla="*/ 259080 w 476250"/>
                <a:gd name="connsiteY70" fmla="*/ 280035 h 333375"/>
                <a:gd name="connsiteX71" fmla="*/ 238125 w 476250"/>
                <a:gd name="connsiteY71" fmla="*/ 307658 h 333375"/>
                <a:gd name="connsiteX72" fmla="*/ 217170 w 476250"/>
                <a:gd name="connsiteY72" fmla="*/ 280035 h 333375"/>
                <a:gd name="connsiteX73" fmla="*/ 209550 w 476250"/>
                <a:gd name="connsiteY73" fmla="*/ 276225 h 333375"/>
                <a:gd name="connsiteX74" fmla="*/ 180975 w 476250"/>
                <a:gd name="connsiteY74" fmla="*/ 276225 h 333375"/>
                <a:gd name="connsiteX75" fmla="*/ 161925 w 476250"/>
                <a:gd name="connsiteY75" fmla="*/ 257175 h 333375"/>
                <a:gd name="connsiteX76" fmla="*/ 161925 w 476250"/>
                <a:gd name="connsiteY76" fmla="*/ 76200 h 333375"/>
                <a:gd name="connsiteX77" fmla="*/ 180975 w 476250"/>
                <a:gd name="connsiteY77" fmla="*/ 57150 h 333375"/>
                <a:gd name="connsiteX78" fmla="*/ 295275 w 476250"/>
                <a:gd name="connsiteY78" fmla="*/ 57150 h 333375"/>
                <a:gd name="connsiteX79" fmla="*/ 314325 w 476250"/>
                <a:gd name="connsiteY79" fmla="*/ 76200 h 333375"/>
                <a:gd name="connsiteX80" fmla="*/ 314325 w 476250"/>
                <a:gd name="connsiteY80" fmla="*/ 257175 h 333375"/>
                <a:gd name="connsiteX81" fmla="*/ 457200 w 476250"/>
                <a:gd name="connsiteY81" fmla="*/ 219075 h 333375"/>
                <a:gd name="connsiteX82" fmla="*/ 438150 w 476250"/>
                <a:gd name="connsiteY82" fmla="*/ 238125 h 333375"/>
                <a:gd name="connsiteX83" fmla="*/ 409575 w 476250"/>
                <a:gd name="connsiteY83" fmla="*/ 238125 h 333375"/>
                <a:gd name="connsiteX84" fmla="*/ 402908 w 476250"/>
                <a:gd name="connsiteY84" fmla="*/ 240983 h 333375"/>
                <a:gd name="connsiteX85" fmla="*/ 381000 w 476250"/>
                <a:gd name="connsiteY85" fmla="*/ 262890 h 333375"/>
                <a:gd name="connsiteX86" fmla="*/ 381000 w 476250"/>
                <a:gd name="connsiteY86" fmla="*/ 247650 h 333375"/>
                <a:gd name="connsiteX87" fmla="*/ 371475 w 476250"/>
                <a:gd name="connsiteY87" fmla="*/ 238125 h 333375"/>
                <a:gd name="connsiteX88" fmla="*/ 333375 w 476250"/>
                <a:gd name="connsiteY88" fmla="*/ 238125 h 333375"/>
                <a:gd name="connsiteX89" fmla="*/ 333375 w 476250"/>
                <a:gd name="connsiteY89" fmla="*/ 190500 h 333375"/>
                <a:gd name="connsiteX90" fmla="*/ 428625 w 476250"/>
                <a:gd name="connsiteY90" fmla="*/ 190500 h 333375"/>
                <a:gd name="connsiteX91" fmla="*/ 438150 w 476250"/>
                <a:gd name="connsiteY91" fmla="*/ 180975 h 333375"/>
                <a:gd name="connsiteX92" fmla="*/ 408623 w 476250"/>
                <a:gd name="connsiteY92" fmla="*/ 130493 h 333375"/>
                <a:gd name="connsiteX93" fmla="*/ 419100 w 476250"/>
                <a:gd name="connsiteY93" fmla="*/ 104775 h 333375"/>
                <a:gd name="connsiteX94" fmla="*/ 381000 w 476250"/>
                <a:gd name="connsiteY94" fmla="*/ 66675 h 333375"/>
                <a:gd name="connsiteX95" fmla="*/ 342900 w 476250"/>
                <a:gd name="connsiteY95" fmla="*/ 104775 h 333375"/>
                <a:gd name="connsiteX96" fmla="*/ 353378 w 476250"/>
                <a:gd name="connsiteY96" fmla="*/ 130493 h 333375"/>
                <a:gd name="connsiteX97" fmla="*/ 333375 w 476250"/>
                <a:gd name="connsiteY97" fmla="*/ 148590 h 333375"/>
                <a:gd name="connsiteX98" fmla="*/ 333375 w 476250"/>
                <a:gd name="connsiteY98" fmla="*/ 76200 h 333375"/>
                <a:gd name="connsiteX99" fmla="*/ 304800 w 476250"/>
                <a:gd name="connsiteY99" fmla="*/ 39053 h 333375"/>
                <a:gd name="connsiteX100" fmla="*/ 304800 w 476250"/>
                <a:gd name="connsiteY100" fmla="*/ 38100 h 333375"/>
                <a:gd name="connsiteX101" fmla="*/ 323850 w 476250"/>
                <a:gd name="connsiteY101" fmla="*/ 19050 h 333375"/>
                <a:gd name="connsiteX102" fmla="*/ 438150 w 476250"/>
                <a:gd name="connsiteY102" fmla="*/ 19050 h 333375"/>
                <a:gd name="connsiteX103" fmla="*/ 457200 w 476250"/>
                <a:gd name="connsiteY103" fmla="*/ 38100 h 333375"/>
                <a:gd name="connsiteX104" fmla="*/ 457200 w 476250"/>
                <a:gd name="connsiteY104" fmla="*/ 219075 h 333375"/>
                <a:gd name="connsiteX105" fmla="*/ 361950 w 476250"/>
                <a:gd name="connsiteY105" fmla="*/ 104775 h 333375"/>
                <a:gd name="connsiteX106" fmla="*/ 381000 w 476250"/>
                <a:gd name="connsiteY106" fmla="*/ 85725 h 333375"/>
                <a:gd name="connsiteX107" fmla="*/ 400050 w 476250"/>
                <a:gd name="connsiteY107" fmla="*/ 104775 h 333375"/>
                <a:gd name="connsiteX108" fmla="*/ 381000 w 476250"/>
                <a:gd name="connsiteY108" fmla="*/ 123825 h 333375"/>
                <a:gd name="connsiteX109" fmla="*/ 361950 w 476250"/>
                <a:gd name="connsiteY109" fmla="*/ 104775 h 333375"/>
                <a:gd name="connsiteX110" fmla="*/ 381000 w 476250"/>
                <a:gd name="connsiteY110" fmla="*/ 142875 h 333375"/>
                <a:gd name="connsiteX111" fmla="*/ 418148 w 476250"/>
                <a:gd name="connsiteY111" fmla="*/ 171450 h 333375"/>
                <a:gd name="connsiteX112" fmla="*/ 344805 w 476250"/>
                <a:gd name="connsiteY112" fmla="*/ 171450 h 333375"/>
                <a:gd name="connsiteX113" fmla="*/ 381000 w 476250"/>
                <a:gd name="connsiteY113" fmla="*/ 142875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476250" h="333375">
                  <a:moveTo>
                    <a:pt x="438150" y="0"/>
                  </a:moveTo>
                  <a:lnTo>
                    <a:pt x="323850" y="0"/>
                  </a:lnTo>
                  <a:cubicBezTo>
                    <a:pt x="302895" y="0"/>
                    <a:pt x="285750" y="17145"/>
                    <a:pt x="285750" y="38100"/>
                  </a:cubicBezTo>
                  <a:lnTo>
                    <a:pt x="190500" y="38100"/>
                  </a:lnTo>
                  <a:cubicBezTo>
                    <a:pt x="190500" y="17145"/>
                    <a:pt x="173355" y="0"/>
                    <a:pt x="152400" y="0"/>
                  </a:cubicBezTo>
                  <a:lnTo>
                    <a:pt x="38100" y="0"/>
                  </a:lnTo>
                  <a:cubicBezTo>
                    <a:pt x="17145" y="0"/>
                    <a:pt x="0" y="17145"/>
                    <a:pt x="0" y="38100"/>
                  </a:cubicBezTo>
                  <a:lnTo>
                    <a:pt x="0" y="219075"/>
                  </a:lnTo>
                  <a:cubicBezTo>
                    <a:pt x="0" y="240030"/>
                    <a:pt x="17145" y="257175"/>
                    <a:pt x="38100" y="257175"/>
                  </a:cubicBezTo>
                  <a:lnTo>
                    <a:pt x="62865" y="257175"/>
                  </a:lnTo>
                  <a:lnTo>
                    <a:pt x="98107" y="292418"/>
                  </a:lnTo>
                  <a:cubicBezTo>
                    <a:pt x="100013" y="294323"/>
                    <a:pt x="101918" y="295275"/>
                    <a:pt x="104775" y="295275"/>
                  </a:cubicBezTo>
                  <a:cubicBezTo>
                    <a:pt x="105728" y="295275"/>
                    <a:pt x="107632" y="295275"/>
                    <a:pt x="108585" y="294323"/>
                  </a:cubicBezTo>
                  <a:cubicBezTo>
                    <a:pt x="112395" y="292418"/>
                    <a:pt x="114300" y="289560"/>
                    <a:pt x="114300" y="285750"/>
                  </a:cubicBezTo>
                  <a:lnTo>
                    <a:pt x="114300" y="257175"/>
                  </a:lnTo>
                  <a:lnTo>
                    <a:pt x="142875" y="257175"/>
                  </a:lnTo>
                  <a:cubicBezTo>
                    <a:pt x="142875" y="278130"/>
                    <a:pt x="160020" y="295275"/>
                    <a:pt x="180975" y="295275"/>
                  </a:cubicBezTo>
                  <a:lnTo>
                    <a:pt x="204788" y="295275"/>
                  </a:lnTo>
                  <a:lnTo>
                    <a:pt x="230505" y="329565"/>
                  </a:lnTo>
                  <a:cubicBezTo>
                    <a:pt x="232410" y="332423"/>
                    <a:pt x="235268" y="333375"/>
                    <a:pt x="238125" y="333375"/>
                  </a:cubicBezTo>
                  <a:cubicBezTo>
                    <a:pt x="240983" y="333375"/>
                    <a:pt x="243840" y="332423"/>
                    <a:pt x="245745" y="329565"/>
                  </a:cubicBezTo>
                  <a:lnTo>
                    <a:pt x="271463" y="295275"/>
                  </a:lnTo>
                  <a:lnTo>
                    <a:pt x="295275" y="295275"/>
                  </a:lnTo>
                  <a:cubicBezTo>
                    <a:pt x="316230" y="295275"/>
                    <a:pt x="333375" y="278130"/>
                    <a:pt x="333375" y="257175"/>
                  </a:cubicBezTo>
                  <a:lnTo>
                    <a:pt x="361950" y="257175"/>
                  </a:lnTo>
                  <a:lnTo>
                    <a:pt x="361950" y="285750"/>
                  </a:lnTo>
                  <a:cubicBezTo>
                    <a:pt x="361950" y="289560"/>
                    <a:pt x="363855" y="293370"/>
                    <a:pt x="367665" y="294323"/>
                  </a:cubicBezTo>
                  <a:cubicBezTo>
                    <a:pt x="368618" y="295275"/>
                    <a:pt x="370523" y="295275"/>
                    <a:pt x="371475" y="295275"/>
                  </a:cubicBezTo>
                  <a:cubicBezTo>
                    <a:pt x="374333" y="295275"/>
                    <a:pt x="376238" y="294323"/>
                    <a:pt x="378143" y="292418"/>
                  </a:cubicBezTo>
                  <a:lnTo>
                    <a:pt x="413385" y="257175"/>
                  </a:lnTo>
                  <a:lnTo>
                    <a:pt x="438150" y="257175"/>
                  </a:lnTo>
                  <a:cubicBezTo>
                    <a:pt x="459105" y="257175"/>
                    <a:pt x="476250" y="240030"/>
                    <a:pt x="476250" y="219075"/>
                  </a:cubicBezTo>
                  <a:lnTo>
                    <a:pt x="476250" y="38100"/>
                  </a:lnTo>
                  <a:cubicBezTo>
                    <a:pt x="476250" y="17145"/>
                    <a:pt x="459105" y="0"/>
                    <a:pt x="438150" y="0"/>
                  </a:cubicBezTo>
                  <a:close/>
                  <a:moveTo>
                    <a:pt x="142875" y="76200"/>
                  </a:moveTo>
                  <a:lnTo>
                    <a:pt x="142875" y="149543"/>
                  </a:lnTo>
                  <a:cubicBezTo>
                    <a:pt x="138113" y="141923"/>
                    <a:pt x="130493" y="135255"/>
                    <a:pt x="122873" y="131445"/>
                  </a:cubicBezTo>
                  <a:cubicBezTo>
                    <a:pt x="129540" y="123825"/>
                    <a:pt x="133350" y="115253"/>
                    <a:pt x="133350" y="104775"/>
                  </a:cubicBezTo>
                  <a:cubicBezTo>
                    <a:pt x="133350" y="83820"/>
                    <a:pt x="116205" y="66675"/>
                    <a:pt x="95250" y="66675"/>
                  </a:cubicBezTo>
                  <a:cubicBezTo>
                    <a:pt x="74295" y="66675"/>
                    <a:pt x="57150" y="83820"/>
                    <a:pt x="57150" y="104775"/>
                  </a:cubicBezTo>
                  <a:cubicBezTo>
                    <a:pt x="57150" y="115253"/>
                    <a:pt x="60960" y="123825"/>
                    <a:pt x="67628" y="130493"/>
                  </a:cubicBezTo>
                  <a:cubicBezTo>
                    <a:pt x="49530" y="140018"/>
                    <a:pt x="38100" y="159068"/>
                    <a:pt x="38100" y="180975"/>
                  </a:cubicBezTo>
                  <a:cubicBezTo>
                    <a:pt x="38100" y="186690"/>
                    <a:pt x="41910" y="190500"/>
                    <a:pt x="47625" y="190500"/>
                  </a:cubicBezTo>
                  <a:lnTo>
                    <a:pt x="142875" y="190500"/>
                  </a:lnTo>
                  <a:lnTo>
                    <a:pt x="142875" y="238125"/>
                  </a:lnTo>
                  <a:lnTo>
                    <a:pt x="104775" y="238125"/>
                  </a:lnTo>
                  <a:cubicBezTo>
                    <a:pt x="99060" y="238125"/>
                    <a:pt x="95250" y="241935"/>
                    <a:pt x="95250" y="247650"/>
                  </a:cubicBezTo>
                  <a:lnTo>
                    <a:pt x="95250" y="262890"/>
                  </a:lnTo>
                  <a:lnTo>
                    <a:pt x="73343" y="240983"/>
                  </a:lnTo>
                  <a:cubicBezTo>
                    <a:pt x="71438" y="239078"/>
                    <a:pt x="69533" y="238125"/>
                    <a:pt x="66675" y="238125"/>
                  </a:cubicBezTo>
                  <a:lnTo>
                    <a:pt x="38100" y="238125"/>
                  </a:lnTo>
                  <a:cubicBezTo>
                    <a:pt x="27622" y="238125"/>
                    <a:pt x="19050" y="229553"/>
                    <a:pt x="19050" y="219075"/>
                  </a:cubicBezTo>
                  <a:lnTo>
                    <a:pt x="19050" y="38100"/>
                  </a:lnTo>
                  <a:cubicBezTo>
                    <a:pt x="19050" y="27623"/>
                    <a:pt x="27622" y="19050"/>
                    <a:pt x="38100" y="19050"/>
                  </a:cubicBezTo>
                  <a:lnTo>
                    <a:pt x="152400" y="19050"/>
                  </a:lnTo>
                  <a:cubicBezTo>
                    <a:pt x="162878" y="19050"/>
                    <a:pt x="171450" y="27623"/>
                    <a:pt x="171450" y="38100"/>
                  </a:cubicBezTo>
                  <a:cubicBezTo>
                    <a:pt x="171450" y="38100"/>
                    <a:pt x="171450" y="39053"/>
                    <a:pt x="171450" y="39053"/>
                  </a:cubicBezTo>
                  <a:cubicBezTo>
                    <a:pt x="155258" y="43815"/>
                    <a:pt x="142875" y="58103"/>
                    <a:pt x="142875" y="76200"/>
                  </a:cubicBezTo>
                  <a:close/>
                  <a:moveTo>
                    <a:pt x="76200" y="104775"/>
                  </a:moveTo>
                  <a:cubicBezTo>
                    <a:pt x="76200" y="94298"/>
                    <a:pt x="84773" y="85725"/>
                    <a:pt x="95250" y="85725"/>
                  </a:cubicBezTo>
                  <a:cubicBezTo>
                    <a:pt x="105728" y="85725"/>
                    <a:pt x="114300" y="94298"/>
                    <a:pt x="114300" y="104775"/>
                  </a:cubicBezTo>
                  <a:cubicBezTo>
                    <a:pt x="114300" y="115253"/>
                    <a:pt x="105728" y="123825"/>
                    <a:pt x="95250" y="123825"/>
                  </a:cubicBezTo>
                  <a:cubicBezTo>
                    <a:pt x="84773" y="123825"/>
                    <a:pt x="76200" y="115253"/>
                    <a:pt x="76200" y="104775"/>
                  </a:cubicBezTo>
                  <a:close/>
                  <a:moveTo>
                    <a:pt x="95250" y="142875"/>
                  </a:moveTo>
                  <a:cubicBezTo>
                    <a:pt x="113348" y="142875"/>
                    <a:pt x="127635" y="155258"/>
                    <a:pt x="132398" y="171450"/>
                  </a:cubicBezTo>
                  <a:lnTo>
                    <a:pt x="59055" y="171450"/>
                  </a:lnTo>
                  <a:cubicBezTo>
                    <a:pt x="62865" y="155258"/>
                    <a:pt x="77153" y="142875"/>
                    <a:pt x="95250" y="142875"/>
                  </a:cubicBezTo>
                  <a:close/>
                  <a:moveTo>
                    <a:pt x="314325" y="257175"/>
                  </a:moveTo>
                  <a:cubicBezTo>
                    <a:pt x="314325" y="267653"/>
                    <a:pt x="305753" y="276225"/>
                    <a:pt x="295275" y="276225"/>
                  </a:cubicBezTo>
                  <a:lnTo>
                    <a:pt x="266700" y="276225"/>
                  </a:lnTo>
                  <a:cubicBezTo>
                    <a:pt x="263843" y="276225"/>
                    <a:pt x="260985" y="277178"/>
                    <a:pt x="259080" y="280035"/>
                  </a:cubicBezTo>
                  <a:lnTo>
                    <a:pt x="238125" y="307658"/>
                  </a:lnTo>
                  <a:lnTo>
                    <a:pt x="217170" y="280035"/>
                  </a:lnTo>
                  <a:cubicBezTo>
                    <a:pt x="215265" y="277178"/>
                    <a:pt x="212408" y="276225"/>
                    <a:pt x="209550" y="276225"/>
                  </a:cubicBezTo>
                  <a:lnTo>
                    <a:pt x="180975" y="276225"/>
                  </a:lnTo>
                  <a:cubicBezTo>
                    <a:pt x="170498" y="276225"/>
                    <a:pt x="161925" y="267653"/>
                    <a:pt x="161925" y="257175"/>
                  </a:cubicBezTo>
                  <a:lnTo>
                    <a:pt x="161925" y="76200"/>
                  </a:lnTo>
                  <a:cubicBezTo>
                    <a:pt x="161925" y="65723"/>
                    <a:pt x="170498" y="57150"/>
                    <a:pt x="180975" y="57150"/>
                  </a:cubicBezTo>
                  <a:lnTo>
                    <a:pt x="295275" y="57150"/>
                  </a:lnTo>
                  <a:cubicBezTo>
                    <a:pt x="305753" y="57150"/>
                    <a:pt x="314325" y="65723"/>
                    <a:pt x="314325" y="76200"/>
                  </a:cubicBezTo>
                  <a:lnTo>
                    <a:pt x="314325" y="257175"/>
                  </a:lnTo>
                  <a:close/>
                  <a:moveTo>
                    <a:pt x="457200" y="219075"/>
                  </a:moveTo>
                  <a:cubicBezTo>
                    <a:pt x="457200" y="229553"/>
                    <a:pt x="448628" y="238125"/>
                    <a:pt x="438150" y="238125"/>
                  </a:cubicBezTo>
                  <a:lnTo>
                    <a:pt x="409575" y="238125"/>
                  </a:lnTo>
                  <a:cubicBezTo>
                    <a:pt x="406718" y="238125"/>
                    <a:pt x="404813" y="239078"/>
                    <a:pt x="402908" y="240983"/>
                  </a:cubicBezTo>
                  <a:lnTo>
                    <a:pt x="381000" y="262890"/>
                  </a:lnTo>
                  <a:lnTo>
                    <a:pt x="381000" y="247650"/>
                  </a:lnTo>
                  <a:cubicBezTo>
                    <a:pt x="381000" y="241935"/>
                    <a:pt x="377190" y="238125"/>
                    <a:pt x="371475" y="238125"/>
                  </a:cubicBezTo>
                  <a:lnTo>
                    <a:pt x="333375" y="238125"/>
                  </a:lnTo>
                  <a:lnTo>
                    <a:pt x="333375" y="190500"/>
                  </a:lnTo>
                  <a:lnTo>
                    <a:pt x="428625" y="190500"/>
                  </a:lnTo>
                  <a:cubicBezTo>
                    <a:pt x="434340" y="190500"/>
                    <a:pt x="438150" y="186690"/>
                    <a:pt x="438150" y="180975"/>
                  </a:cubicBezTo>
                  <a:cubicBezTo>
                    <a:pt x="438150" y="159068"/>
                    <a:pt x="425768" y="140970"/>
                    <a:pt x="408623" y="130493"/>
                  </a:cubicBezTo>
                  <a:cubicBezTo>
                    <a:pt x="415290" y="123825"/>
                    <a:pt x="419100" y="115253"/>
                    <a:pt x="419100" y="104775"/>
                  </a:cubicBezTo>
                  <a:cubicBezTo>
                    <a:pt x="419100" y="83820"/>
                    <a:pt x="401955" y="66675"/>
                    <a:pt x="381000" y="66675"/>
                  </a:cubicBezTo>
                  <a:cubicBezTo>
                    <a:pt x="360045" y="66675"/>
                    <a:pt x="342900" y="83820"/>
                    <a:pt x="342900" y="104775"/>
                  </a:cubicBezTo>
                  <a:cubicBezTo>
                    <a:pt x="342900" y="115253"/>
                    <a:pt x="346710" y="123825"/>
                    <a:pt x="353378" y="130493"/>
                  </a:cubicBezTo>
                  <a:cubicBezTo>
                    <a:pt x="345758" y="135255"/>
                    <a:pt x="338138" y="140970"/>
                    <a:pt x="333375" y="148590"/>
                  </a:cubicBezTo>
                  <a:lnTo>
                    <a:pt x="333375" y="76200"/>
                  </a:lnTo>
                  <a:cubicBezTo>
                    <a:pt x="333375" y="58103"/>
                    <a:pt x="320993" y="43815"/>
                    <a:pt x="304800" y="39053"/>
                  </a:cubicBezTo>
                  <a:cubicBezTo>
                    <a:pt x="304800" y="39053"/>
                    <a:pt x="304800" y="38100"/>
                    <a:pt x="304800" y="38100"/>
                  </a:cubicBezTo>
                  <a:cubicBezTo>
                    <a:pt x="304800" y="27623"/>
                    <a:pt x="313373" y="19050"/>
                    <a:pt x="323850" y="19050"/>
                  </a:cubicBezTo>
                  <a:lnTo>
                    <a:pt x="438150" y="19050"/>
                  </a:lnTo>
                  <a:cubicBezTo>
                    <a:pt x="448628" y="19050"/>
                    <a:pt x="457200" y="27623"/>
                    <a:pt x="457200" y="38100"/>
                  </a:cubicBezTo>
                  <a:lnTo>
                    <a:pt x="457200" y="219075"/>
                  </a:lnTo>
                  <a:close/>
                  <a:moveTo>
                    <a:pt x="361950" y="104775"/>
                  </a:moveTo>
                  <a:cubicBezTo>
                    <a:pt x="361950" y="94298"/>
                    <a:pt x="370523" y="85725"/>
                    <a:pt x="381000" y="85725"/>
                  </a:cubicBezTo>
                  <a:cubicBezTo>
                    <a:pt x="391478" y="85725"/>
                    <a:pt x="400050" y="94298"/>
                    <a:pt x="400050" y="104775"/>
                  </a:cubicBezTo>
                  <a:cubicBezTo>
                    <a:pt x="400050" y="115253"/>
                    <a:pt x="391478" y="123825"/>
                    <a:pt x="381000" y="123825"/>
                  </a:cubicBezTo>
                  <a:cubicBezTo>
                    <a:pt x="370523" y="123825"/>
                    <a:pt x="361950" y="115253"/>
                    <a:pt x="361950" y="104775"/>
                  </a:cubicBezTo>
                  <a:close/>
                  <a:moveTo>
                    <a:pt x="381000" y="142875"/>
                  </a:moveTo>
                  <a:cubicBezTo>
                    <a:pt x="399098" y="142875"/>
                    <a:pt x="413385" y="155258"/>
                    <a:pt x="418148" y="171450"/>
                  </a:cubicBezTo>
                  <a:lnTo>
                    <a:pt x="344805" y="171450"/>
                  </a:lnTo>
                  <a:cubicBezTo>
                    <a:pt x="348615" y="155258"/>
                    <a:pt x="362903" y="142875"/>
                    <a:pt x="381000" y="1428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B0CEB81-B084-AFEE-CB9F-4233E02AB6FC}"/>
                </a:ext>
              </a:extLst>
            </p:cNvPr>
            <p:cNvSpPr/>
            <p:nvPr/>
          </p:nvSpPr>
          <p:spPr>
            <a:xfrm>
              <a:off x="7349949" y="4150596"/>
              <a:ext cx="114300" cy="123825"/>
            </a:xfrm>
            <a:custGeom>
              <a:avLst/>
              <a:gdLst>
                <a:gd name="connsiteX0" fmla="*/ 84773 w 114300"/>
                <a:gd name="connsiteY0" fmla="*/ 63818 h 123825"/>
                <a:gd name="connsiteX1" fmla="*/ 95250 w 114300"/>
                <a:gd name="connsiteY1" fmla="*/ 38100 h 123825"/>
                <a:gd name="connsiteX2" fmla="*/ 57150 w 114300"/>
                <a:gd name="connsiteY2" fmla="*/ 0 h 123825"/>
                <a:gd name="connsiteX3" fmla="*/ 19050 w 114300"/>
                <a:gd name="connsiteY3" fmla="*/ 38100 h 123825"/>
                <a:gd name="connsiteX4" fmla="*/ 29528 w 114300"/>
                <a:gd name="connsiteY4" fmla="*/ 63818 h 123825"/>
                <a:gd name="connsiteX5" fmla="*/ 0 w 114300"/>
                <a:gd name="connsiteY5" fmla="*/ 114300 h 123825"/>
                <a:gd name="connsiteX6" fmla="*/ 9525 w 114300"/>
                <a:gd name="connsiteY6" fmla="*/ 123825 h 123825"/>
                <a:gd name="connsiteX7" fmla="*/ 104775 w 114300"/>
                <a:gd name="connsiteY7" fmla="*/ 123825 h 123825"/>
                <a:gd name="connsiteX8" fmla="*/ 114300 w 114300"/>
                <a:gd name="connsiteY8" fmla="*/ 114300 h 123825"/>
                <a:gd name="connsiteX9" fmla="*/ 84773 w 114300"/>
                <a:gd name="connsiteY9" fmla="*/ 63818 h 123825"/>
                <a:gd name="connsiteX10" fmla="*/ 38100 w 114300"/>
                <a:gd name="connsiteY10" fmla="*/ 38100 h 123825"/>
                <a:gd name="connsiteX11" fmla="*/ 57150 w 114300"/>
                <a:gd name="connsiteY11" fmla="*/ 19050 h 123825"/>
                <a:gd name="connsiteX12" fmla="*/ 76200 w 114300"/>
                <a:gd name="connsiteY12" fmla="*/ 38100 h 123825"/>
                <a:gd name="connsiteX13" fmla="*/ 57150 w 114300"/>
                <a:gd name="connsiteY13" fmla="*/ 57150 h 123825"/>
                <a:gd name="connsiteX14" fmla="*/ 38100 w 114300"/>
                <a:gd name="connsiteY14" fmla="*/ 38100 h 123825"/>
                <a:gd name="connsiteX15" fmla="*/ 20003 w 114300"/>
                <a:gd name="connsiteY15" fmla="*/ 104775 h 123825"/>
                <a:gd name="connsiteX16" fmla="*/ 57150 w 114300"/>
                <a:gd name="connsiteY16" fmla="*/ 76200 h 123825"/>
                <a:gd name="connsiteX17" fmla="*/ 94298 w 114300"/>
                <a:gd name="connsiteY17" fmla="*/ 104775 h 123825"/>
                <a:gd name="connsiteX18" fmla="*/ 20003 w 114300"/>
                <a:gd name="connsiteY18" fmla="*/ 10477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23825">
                  <a:moveTo>
                    <a:pt x="84773" y="63818"/>
                  </a:moveTo>
                  <a:cubicBezTo>
                    <a:pt x="91440" y="57150"/>
                    <a:pt x="95250" y="48578"/>
                    <a:pt x="95250" y="38100"/>
                  </a:cubicBezTo>
                  <a:cubicBezTo>
                    <a:pt x="95250" y="17145"/>
                    <a:pt x="78105" y="0"/>
                    <a:pt x="57150" y="0"/>
                  </a:cubicBezTo>
                  <a:cubicBezTo>
                    <a:pt x="36195" y="0"/>
                    <a:pt x="19050" y="17145"/>
                    <a:pt x="19050" y="38100"/>
                  </a:cubicBezTo>
                  <a:cubicBezTo>
                    <a:pt x="19050" y="48578"/>
                    <a:pt x="22860" y="57150"/>
                    <a:pt x="29528" y="63818"/>
                  </a:cubicBezTo>
                  <a:cubicBezTo>
                    <a:pt x="11430" y="73343"/>
                    <a:pt x="0" y="92393"/>
                    <a:pt x="0" y="114300"/>
                  </a:cubicBezTo>
                  <a:cubicBezTo>
                    <a:pt x="0" y="120015"/>
                    <a:pt x="3810" y="123825"/>
                    <a:pt x="9525" y="123825"/>
                  </a:cubicBezTo>
                  <a:lnTo>
                    <a:pt x="104775" y="123825"/>
                  </a:lnTo>
                  <a:cubicBezTo>
                    <a:pt x="110490" y="123825"/>
                    <a:pt x="114300" y="120015"/>
                    <a:pt x="114300" y="114300"/>
                  </a:cubicBezTo>
                  <a:cubicBezTo>
                    <a:pt x="114300" y="92393"/>
                    <a:pt x="101918" y="74295"/>
                    <a:pt x="84773" y="63818"/>
                  </a:cubicBezTo>
                  <a:close/>
                  <a:moveTo>
                    <a:pt x="38100" y="38100"/>
                  </a:moveTo>
                  <a:cubicBezTo>
                    <a:pt x="38100" y="27622"/>
                    <a:pt x="46672" y="19050"/>
                    <a:pt x="57150" y="19050"/>
                  </a:cubicBezTo>
                  <a:cubicBezTo>
                    <a:pt x="67627" y="19050"/>
                    <a:pt x="76200" y="27622"/>
                    <a:pt x="76200" y="38100"/>
                  </a:cubicBezTo>
                  <a:cubicBezTo>
                    <a:pt x="76200" y="48578"/>
                    <a:pt x="67627" y="57150"/>
                    <a:pt x="57150" y="57150"/>
                  </a:cubicBezTo>
                  <a:cubicBezTo>
                    <a:pt x="46672" y="57150"/>
                    <a:pt x="38100" y="48578"/>
                    <a:pt x="38100" y="38100"/>
                  </a:cubicBezTo>
                  <a:close/>
                  <a:moveTo>
                    <a:pt x="20003" y="104775"/>
                  </a:moveTo>
                  <a:cubicBezTo>
                    <a:pt x="23813" y="88582"/>
                    <a:pt x="39053" y="76200"/>
                    <a:pt x="57150" y="76200"/>
                  </a:cubicBezTo>
                  <a:cubicBezTo>
                    <a:pt x="75248" y="76200"/>
                    <a:pt x="89535" y="88582"/>
                    <a:pt x="94298" y="104775"/>
                  </a:cubicBezTo>
                  <a:lnTo>
                    <a:pt x="20003" y="1047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8" name="Graphic 52">
            <a:extLst>
              <a:ext uri="{FF2B5EF4-FFF2-40B4-BE49-F238E27FC236}">
                <a16:creationId xmlns:a16="http://schemas.microsoft.com/office/drawing/2014/main" id="{A05D01C6-5322-A9D4-B4C0-000711B09372}"/>
              </a:ext>
            </a:extLst>
          </p:cNvPr>
          <p:cNvGrpSpPr/>
          <p:nvPr/>
        </p:nvGrpSpPr>
        <p:grpSpPr>
          <a:xfrm>
            <a:off x="5902336" y="5289878"/>
            <a:ext cx="387328" cy="408846"/>
            <a:chOff x="6988245" y="4968224"/>
            <a:chExt cx="514350" cy="542925"/>
          </a:xfrm>
          <a:solidFill>
            <a:srgbClr val="5D8DF0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85A9C61-B20C-1337-44BD-B1EDC465D28F}"/>
                </a:ext>
              </a:extLst>
            </p:cNvPr>
            <p:cNvSpPr/>
            <p:nvPr/>
          </p:nvSpPr>
          <p:spPr>
            <a:xfrm>
              <a:off x="6988245" y="5063474"/>
              <a:ext cx="514350" cy="447675"/>
            </a:xfrm>
            <a:custGeom>
              <a:avLst/>
              <a:gdLst>
                <a:gd name="connsiteX0" fmla="*/ 478155 w 514350"/>
                <a:gd name="connsiteY0" fmla="*/ 19050 h 447675"/>
                <a:gd name="connsiteX1" fmla="*/ 283845 w 514350"/>
                <a:gd name="connsiteY1" fmla="*/ 19050 h 447675"/>
                <a:gd name="connsiteX2" fmla="*/ 257175 w 514350"/>
                <a:gd name="connsiteY2" fmla="*/ 0 h 447675"/>
                <a:gd name="connsiteX3" fmla="*/ 230505 w 514350"/>
                <a:gd name="connsiteY3" fmla="*/ 19050 h 447675"/>
                <a:gd name="connsiteX4" fmla="*/ 36195 w 514350"/>
                <a:gd name="connsiteY4" fmla="*/ 19050 h 447675"/>
                <a:gd name="connsiteX5" fmla="*/ 0 w 514350"/>
                <a:gd name="connsiteY5" fmla="*/ 55245 h 447675"/>
                <a:gd name="connsiteX6" fmla="*/ 0 w 514350"/>
                <a:gd name="connsiteY6" fmla="*/ 344805 h 447675"/>
                <a:gd name="connsiteX7" fmla="*/ 36195 w 514350"/>
                <a:gd name="connsiteY7" fmla="*/ 381000 h 447675"/>
                <a:gd name="connsiteX8" fmla="*/ 170498 w 514350"/>
                <a:gd name="connsiteY8" fmla="*/ 381000 h 447675"/>
                <a:gd name="connsiteX9" fmla="*/ 146685 w 514350"/>
                <a:gd name="connsiteY9" fmla="*/ 430530 h 447675"/>
                <a:gd name="connsiteX10" fmla="*/ 142875 w 514350"/>
                <a:gd name="connsiteY10" fmla="*/ 441008 h 447675"/>
                <a:gd name="connsiteX11" fmla="*/ 152400 w 514350"/>
                <a:gd name="connsiteY11" fmla="*/ 447675 h 447675"/>
                <a:gd name="connsiteX12" fmla="*/ 361950 w 514350"/>
                <a:gd name="connsiteY12" fmla="*/ 447675 h 447675"/>
                <a:gd name="connsiteX13" fmla="*/ 371475 w 514350"/>
                <a:gd name="connsiteY13" fmla="*/ 441008 h 447675"/>
                <a:gd name="connsiteX14" fmla="*/ 367665 w 514350"/>
                <a:gd name="connsiteY14" fmla="*/ 430530 h 447675"/>
                <a:gd name="connsiteX15" fmla="*/ 343853 w 514350"/>
                <a:gd name="connsiteY15" fmla="*/ 381000 h 447675"/>
                <a:gd name="connsiteX16" fmla="*/ 478155 w 514350"/>
                <a:gd name="connsiteY16" fmla="*/ 381000 h 447675"/>
                <a:gd name="connsiteX17" fmla="*/ 514350 w 514350"/>
                <a:gd name="connsiteY17" fmla="*/ 344805 h 447675"/>
                <a:gd name="connsiteX18" fmla="*/ 514350 w 514350"/>
                <a:gd name="connsiteY18" fmla="*/ 55245 h 447675"/>
                <a:gd name="connsiteX19" fmla="*/ 478155 w 514350"/>
                <a:gd name="connsiteY19" fmla="*/ 19050 h 447675"/>
                <a:gd name="connsiteX20" fmla="*/ 257175 w 514350"/>
                <a:gd name="connsiteY20" fmla="*/ 19050 h 447675"/>
                <a:gd name="connsiteX21" fmla="*/ 266700 w 514350"/>
                <a:gd name="connsiteY21" fmla="*/ 28575 h 447675"/>
                <a:gd name="connsiteX22" fmla="*/ 257175 w 514350"/>
                <a:gd name="connsiteY22" fmla="*/ 38100 h 447675"/>
                <a:gd name="connsiteX23" fmla="*/ 247650 w 514350"/>
                <a:gd name="connsiteY23" fmla="*/ 28575 h 447675"/>
                <a:gd name="connsiteX24" fmla="*/ 247650 w 514350"/>
                <a:gd name="connsiteY24" fmla="*/ 28575 h 447675"/>
                <a:gd name="connsiteX25" fmla="*/ 247650 w 514350"/>
                <a:gd name="connsiteY25" fmla="*/ 28575 h 447675"/>
                <a:gd name="connsiteX26" fmla="*/ 257175 w 514350"/>
                <a:gd name="connsiteY26" fmla="*/ 19050 h 447675"/>
                <a:gd name="connsiteX27" fmla="*/ 36195 w 514350"/>
                <a:gd name="connsiteY27" fmla="*/ 38100 h 447675"/>
                <a:gd name="connsiteX28" fmla="*/ 230505 w 514350"/>
                <a:gd name="connsiteY28" fmla="*/ 38100 h 447675"/>
                <a:gd name="connsiteX29" fmla="*/ 257175 w 514350"/>
                <a:gd name="connsiteY29" fmla="*/ 57150 h 447675"/>
                <a:gd name="connsiteX30" fmla="*/ 283845 w 514350"/>
                <a:gd name="connsiteY30" fmla="*/ 38100 h 447675"/>
                <a:gd name="connsiteX31" fmla="*/ 478155 w 514350"/>
                <a:gd name="connsiteY31" fmla="*/ 38100 h 447675"/>
                <a:gd name="connsiteX32" fmla="*/ 495300 w 514350"/>
                <a:gd name="connsiteY32" fmla="*/ 55245 h 447675"/>
                <a:gd name="connsiteX33" fmla="*/ 495300 w 514350"/>
                <a:gd name="connsiteY33" fmla="*/ 323850 h 447675"/>
                <a:gd name="connsiteX34" fmla="*/ 19050 w 514350"/>
                <a:gd name="connsiteY34" fmla="*/ 323850 h 447675"/>
                <a:gd name="connsiteX35" fmla="*/ 19050 w 514350"/>
                <a:gd name="connsiteY35" fmla="*/ 55245 h 447675"/>
                <a:gd name="connsiteX36" fmla="*/ 36195 w 514350"/>
                <a:gd name="connsiteY36" fmla="*/ 38100 h 447675"/>
                <a:gd name="connsiteX37" fmla="*/ 340043 w 514350"/>
                <a:gd name="connsiteY37" fmla="*/ 428625 h 447675"/>
                <a:gd name="connsiteX38" fmla="*/ 174308 w 514350"/>
                <a:gd name="connsiteY38" fmla="*/ 428625 h 447675"/>
                <a:gd name="connsiteX39" fmla="*/ 190500 w 514350"/>
                <a:gd name="connsiteY39" fmla="*/ 381000 h 447675"/>
                <a:gd name="connsiteX40" fmla="*/ 323850 w 514350"/>
                <a:gd name="connsiteY40" fmla="*/ 381000 h 447675"/>
                <a:gd name="connsiteX41" fmla="*/ 340043 w 514350"/>
                <a:gd name="connsiteY41" fmla="*/ 428625 h 447675"/>
                <a:gd name="connsiteX42" fmla="*/ 478155 w 514350"/>
                <a:gd name="connsiteY42" fmla="*/ 361950 h 447675"/>
                <a:gd name="connsiteX43" fmla="*/ 36195 w 514350"/>
                <a:gd name="connsiteY43" fmla="*/ 361950 h 447675"/>
                <a:gd name="connsiteX44" fmla="*/ 19050 w 514350"/>
                <a:gd name="connsiteY44" fmla="*/ 344805 h 447675"/>
                <a:gd name="connsiteX45" fmla="*/ 19050 w 514350"/>
                <a:gd name="connsiteY45" fmla="*/ 342900 h 447675"/>
                <a:gd name="connsiteX46" fmla="*/ 495300 w 514350"/>
                <a:gd name="connsiteY46" fmla="*/ 342900 h 447675"/>
                <a:gd name="connsiteX47" fmla="*/ 495300 w 514350"/>
                <a:gd name="connsiteY47" fmla="*/ 344805 h 447675"/>
                <a:gd name="connsiteX48" fmla="*/ 478155 w 514350"/>
                <a:gd name="connsiteY48" fmla="*/ 36195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14350" h="447675">
                  <a:moveTo>
                    <a:pt x="478155" y="19050"/>
                  </a:moveTo>
                  <a:lnTo>
                    <a:pt x="283845" y="19050"/>
                  </a:lnTo>
                  <a:cubicBezTo>
                    <a:pt x="280035" y="7620"/>
                    <a:pt x="269558" y="0"/>
                    <a:pt x="257175" y="0"/>
                  </a:cubicBezTo>
                  <a:cubicBezTo>
                    <a:pt x="244793" y="0"/>
                    <a:pt x="234315" y="7620"/>
                    <a:pt x="230505" y="19050"/>
                  </a:cubicBezTo>
                  <a:lnTo>
                    <a:pt x="36195" y="19050"/>
                  </a:lnTo>
                  <a:cubicBezTo>
                    <a:pt x="16192" y="19050"/>
                    <a:pt x="0" y="35243"/>
                    <a:pt x="0" y="55245"/>
                  </a:cubicBezTo>
                  <a:lnTo>
                    <a:pt x="0" y="344805"/>
                  </a:lnTo>
                  <a:cubicBezTo>
                    <a:pt x="0" y="364808"/>
                    <a:pt x="16192" y="381000"/>
                    <a:pt x="36195" y="381000"/>
                  </a:cubicBezTo>
                  <a:lnTo>
                    <a:pt x="170498" y="381000"/>
                  </a:lnTo>
                  <a:cubicBezTo>
                    <a:pt x="167640" y="415290"/>
                    <a:pt x="147638" y="429578"/>
                    <a:pt x="146685" y="430530"/>
                  </a:cubicBezTo>
                  <a:cubicBezTo>
                    <a:pt x="142875" y="432435"/>
                    <a:pt x="141923" y="437198"/>
                    <a:pt x="142875" y="441008"/>
                  </a:cubicBezTo>
                  <a:cubicBezTo>
                    <a:pt x="143828" y="444818"/>
                    <a:pt x="147638" y="447675"/>
                    <a:pt x="152400" y="447675"/>
                  </a:cubicBezTo>
                  <a:lnTo>
                    <a:pt x="361950" y="447675"/>
                  </a:lnTo>
                  <a:cubicBezTo>
                    <a:pt x="365760" y="447675"/>
                    <a:pt x="369570" y="444818"/>
                    <a:pt x="371475" y="441008"/>
                  </a:cubicBezTo>
                  <a:cubicBezTo>
                    <a:pt x="373380" y="437198"/>
                    <a:pt x="371475" y="432435"/>
                    <a:pt x="367665" y="430530"/>
                  </a:cubicBezTo>
                  <a:cubicBezTo>
                    <a:pt x="367665" y="430530"/>
                    <a:pt x="346710" y="416243"/>
                    <a:pt x="343853" y="381000"/>
                  </a:cubicBezTo>
                  <a:lnTo>
                    <a:pt x="478155" y="381000"/>
                  </a:lnTo>
                  <a:cubicBezTo>
                    <a:pt x="498158" y="381000"/>
                    <a:pt x="514350" y="364808"/>
                    <a:pt x="514350" y="344805"/>
                  </a:cubicBezTo>
                  <a:lnTo>
                    <a:pt x="514350" y="55245"/>
                  </a:lnTo>
                  <a:cubicBezTo>
                    <a:pt x="514350" y="35243"/>
                    <a:pt x="498158" y="19050"/>
                    <a:pt x="478155" y="19050"/>
                  </a:cubicBezTo>
                  <a:close/>
                  <a:moveTo>
                    <a:pt x="257175" y="19050"/>
                  </a:moveTo>
                  <a:cubicBezTo>
                    <a:pt x="262890" y="19050"/>
                    <a:pt x="266700" y="22860"/>
                    <a:pt x="266700" y="28575"/>
                  </a:cubicBezTo>
                  <a:cubicBezTo>
                    <a:pt x="266700" y="34290"/>
                    <a:pt x="262890" y="38100"/>
                    <a:pt x="257175" y="38100"/>
                  </a:cubicBezTo>
                  <a:cubicBezTo>
                    <a:pt x="251460" y="38100"/>
                    <a:pt x="247650" y="34290"/>
                    <a:pt x="247650" y="28575"/>
                  </a:cubicBezTo>
                  <a:lnTo>
                    <a:pt x="247650" y="28575"/>
                  </a:lnTo>
                  <a:cubicBezTo>
                    <a:pt x="247650" y="28575"/>
                    <a:pt x="247650" y="28575"/>
                    <a:pt x="247650" y="28575"/>
                  </a:cubicBezTo>
                  <a:cubicBezTo>
                    <a:pt x="247650" y="22860"/>
                    <a:pt x="251460" y="19050"/>
                    <a:pt x="257175" y="19050"/>
                  </a:cubicBezTo>
                  <a:close/>
                  <a:moveTo>
                    <a:pt x="36195" y="38100"/>
                  </a:moveTo>
                  <a:lnTo>
                    <a:pt x="230505" y="38100"/>
                  </a:lnTo>
                  <a:cubicBezTo>
                    <a:pt x="234315" y="49530"/>
                    <a:pt x="244793" y="57150"/>
                    <a:pt x="257175" y="57150"/>
                  </a:cubicBezTo>
                  <a:cubicBezTo>
                    <a:pt x="269558" y="57150"/>
                    <a:pt x="280035" y="49530"/>
                    <a:pt x="283845" y="38100"/>
                  </a:cubicBezTo>
                  <a:lnTo>
                    <a:pt x="478155" y="38100"/>
                  </a:lnTo>
                  <a:cubicBezTo>
                    <a:pt x="487680" y="38100"/>
                    <a:pt x="495300" y="45720"/>
                    <a:pt x="495300" y="55245"/>
                  </a:cubicBezTo>
                  <a:lnTo>
                    <a:pt x="495300" y="323850"/>
                  </a:lnTo>
                  <a:lnTo>
                    <a:pt x="19050" y="323850"/>
                  </a:lnTo>
                  <a:lnTo>
                    <a:pt x="19050" y="55245"/>
                  </a:lnTo>
                  <a:cubicBezTo>
                    <a:pt x="19050" y="45720"/>
                    <a:pt x="26670" y="38100"/>
                    <a:pt x="36195" y="38100"/>
                  </a:cubicBezTo>
                  <a:close/>
                  <a:moveTo>
                    <a:pt x="340043" y="428625"/>
                  </a:moveTo>
                  <a:lnTo>
                    <a:pt x="174308" y="428625"/>
                  </a:lnTo>
                  <a:cubicBezTo>
                    <a:pt x="181928" y="418148"/>
                    <a:pt x="188595" y="402908"/>
                    <a:pt x="190500" y="381000"/>
                  </a:cubicBezTo>
                  <a:lnTo>
                    <a:pt x="323850" y="381000"/>
                  </a:lnTo>
                  <a:cubicBezTo>
                    <a:pt x="325755" y="402908"/>
                    <a:pt x="333375" y="418148"/>
                    <a:pt x="340043" y="428625"/>
                  </a:cubicBezTo>
                  <a:close/>
                  <a:moveTo>
                    <a:pt x="478155" y="361950"/>
                  </a:moveTo>
                  <a:lnTo>
                    <a:pt x="36195" y="361950"/>
                  </a:lnTo>
                  <a:cubicBezTo>
                    <a:pt x="26670" y="361950"/>
                    <a:pt x="19050" y="354330"/>
                    <a:pt x="19050" y="344805"/>
                  </a:cubicBezTo>
                  <a:lnTo>
                    <a:pt x="19050" y="342900"/>
                  </a:lnTo>
                  <a:lnTo>
                    <a:pt x="495300" y="342900"/>
                  </a:lnTo>
                  <a:lnTo>
                    <a:pt x="495300" y="344805"/>
                  </a:lnTo>
                  <a:cubicBezTo>
                    <a:pt x="495300" y="354330"/>
                    <a:pt x="487680" y="361950"/>
                    <a:pt x="478155" y="361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CCC4087-8DF7-CAAB-AA39-8D92A1CA0D1B}"/>
                </a:ext>
              </a:extLst>
            </p:cNvPr>
            <p:cNvSpPr/>
            <p:nvPr/>
          </p:nvSpPr>
          <p:spPr>
            <a:xfrm>
              <a:off x="7131120" y="5139674"/>
              <a:ext cx="228600" cy="228600"/>
            </a:xfrm>
            <a:custGeom>
              <a:avLst/>
              <a:gdLst>
                <a:gd name="connsiteX0" fmla="*/ 9525 w 228600"/>
                <a:gd name="connsiteY0" fmla="*/ 228600 h 228600"/>
                <a:gd name="connsiteX1" fmla="*/ 219075 w 228600"/>
                <a:gd name="connsiteY1" fmla="*/ 228600 h 228600"/>
                <a:gd name="connsiteX2" fmla="*/ 228600 w 228600"/>
                <a:gd name="connsiteY2" fmla="*/ 219075 h 228600"/>
                <a:gd name="connsiteX3" fmla="*/ 228600 w 228600"/>
                <a:gd name="connsiteY3" fmla="*/ 209550 h 228600"/>
                <a:gd name="connsiteX4" fmla="*/ 171450 w 228600"/>
                <a:gd name="connsiteY4" fmla="*/ 142875 h 228600"/>
                <a:gd name="connsiteX5" fmla="*/ 152400 w 228600"/>
                <a:gd name="connsiteY5" fmla="*/ 134302 h 228600"/>
                <a:gd name="connsiteX6" fmla="*/ 180975 w 228600"/>
                <a:gd name="connsiteY6" fmla="*/ 65723 h 228600"/>
                <a:gd name="connsiteX7" fmla="*/ 114300 w 228600"/>
                <a:gd name="connsiteY7" fmla="*/ 0 h 228600"/>
                <a:gd name="connsiteX8" fmla="*/ 47625 w 228600"/>
                <a:gd name="connsiteY8" fmla="*/ 65723 h 228600"/>
                <a:gd name="connsiteX9" fmla="*/ 76200 w 228600"/>
                <a:gd name="connsiteY9" fmla="*/ 134302 h 228600"/>
                <a:gd name="connsiteX10" fmla="*/ 57150 w 228600"/>
                <a:gd name="connsiteY10" fmla="*/ 142875 h 228600"/>
                <a:gd name="connsiteX11" fmla="*/ 0 w 228600"/>
                <a:gd name="connsiteY11" fmla="*/ 209550 h 228600"/>
                <a:gd name="connsiteX12" fmla="*/ 0 w 228600"/>
                <a:gd name="connsiteY12" fmla="*/ 219075 h 228600"/>
                <a:gd name="connsiteX13" fmla="*/ 9525 w 228600"/>
                <a:gd name="connsiteY13" fmla="*/ 228600 h 228600"/>
                <a:gd name="connsiteX14" fmla="*/ 114300 w 228600"/>
                <a:gd name="connsiteY14" fmla="*/ 19050 h 228600"/>
                <a:gd name="connsiteX15" fmla="*/ 161925 w 228600"/>
                <a:gd name="connsiteY15" fmla="*/ 65723 h 228600"/>
                <a:gd name="connsiteX16" fmla="*/ 114300 w 228600"/>
                <a:gd name="connsiteY16" fmla="*/ 133350 h 228600"/>
                <a:gd name="connsiteX17" fmla="*/ 66675 w 228600"/>
                <a:gd name="connsiteY17" fmla="*/ 65723 h 228600"/>
                <a:gd name="connsiteX18" fmla="*/ 114300 w 228600"/>
                <a:gd name="connsiteY18" fmla="*/ 19050 h 228600"/>
                <a:gd name="connsiteX19" fmla="*/ 57150 w 228600"/>
                <a:gd name="connsiteY19" fmla="*/ 161925 h 228600"/>
                <a:gd name="connsiteX20" fmla="*/ 91440 w 228600"/>
                <a:gd name="connsiteY20" fmla="*/ 145733 h 228600"/>
                <a:gd name="connsiteX21" fmla="*/ 114300 w 228600"/>
                <a:gd name="connsiteY21" fmla="*/ 152400 h 228600"/>
                <a:gd name="connsiteX22" fmla="*/ 137160 w 228600"/>
                <a:gd name="connsiteY22" fmla="*/ 145733 h 228600"/>
                <a:gd name="connsiteX23" fmla="*/ 171450 w 228600"/>
                <a:gd name="connsiteY23" fmla="*/ 161925 h 228600"/>
                <a:gd name="connsiteX24" fmla="*/ 209550 w 228600"/>
                <a:gd name="connsiteY24" fmla="*/ 209550 h 228600"/>
                <a:gd name="connsiteX25" fmla="*/ 19050 w 228600"/>
                <a:gd name="connsiteY25" fmla="*/ 209550 h 228600"/>
                <a:gd name="connsiteX26" fmla="*/ 57150 w 228600"/>
                <a:gd name="connsiteY26" fmla="*/ 161925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8600" h="228600">
                  <a:moveTo>
                    <a:pt x="9525" y="228600"/>
                  </a:moveTo>
                  <a:lnTo>
                    <a:pt x="219075" y="228600"/>
                  </a:lnTo>
                  <a:cubicBezTo>
                    <a:pt x="224790" y="228600"/>
                    <a:pt x="228600" y="224790"/>
                    <a:pt x="228600" y="219075"/>
                  </a:cubicBezTo>
                  <a:lnTo>
                    <a:pt x="228600" y="209550"/>
                  </a:lnTo>
                  <a:cubicBezTo>
                    <a:pt x="228600" y="167640"/>
                    <a:pt x="207645" y="142875"/>
                    <a:pt x="171450" y="142875"/>
                  </a:cubicBezTo>
                  <a:cubicBezTo>
                    <a:pt x="160020" y="142875"/>
                    <a:pt x="153352" y="138113"/>
                    <a:pt x="152400" y="134302"/>
                  </a:cubicBezTo>
                  <a:cubicBezTo>
                    <a:pt x="169545" y="116205"/>
                    <a:pt x="180975" y="87630"/>
                    <a:pt x="180975" y="65723"/>
                  </a:cubicBezTo>
                  <a:cubicBezTo>
                    <a:pt x="180975" y="29528"/>
                    <a:pt x="151448" y="0"/>
                    <a:pt x="114300" y="0"/>
                  </a:cubicBezTo>
                  <a:cubicBezTo>
                    <a:pt x="77153" y="0"/>
                    <a:pt x="47625" y="29528"/>
                    <a:pt x="47625" y="65723"/>
                  </a:cubicBezTo>
                  <a:cubicBezTo>
                    <a:pt x="47625" y="87630"/>
                    <a:pt x="58103" y="116205"/>
                    <a:pt x="76200" y="134302"/>
                  </a:cubicBezTo>
                  <a:cubicBezTo>
                    <a:pt x="75248" y="139065"/>
                    <a:pt x="68580" y="142875"/>
                    <a:pt x="57150" y="142875"/>
                  </a:cubicBezTo>
                  <a:cubicBezTo>
                    <a:pt x="20955" y="142875"/>
                    <a:pt x="0" y="167640"/>
                    <a:pt x="0" y="209550"/>
                  </a:cubicBezTo>
                  <a:lnTo>
                    <a:pt x="0" y="219075"/>
                  </a:lnTo>
                  <a:cubicBezTo>
                    <a:pt x="0" y="224790"/>
                    <a:pt x="3810" y="228600"/>
                    <a:pt x="9525" y="228600"/>
                  </a:cubicBezTo>
                  <a:close/>
                  <a:moveTo>
                    <a:pt x="114300" y="19050"/>
                  </a:moveTo>
                  <a:cubicBezTo>
                    <a:pt x="140970" y="19050"/>
                    <a:pt x="161925" y="40005"/>
                    <a:pt x="161925" y="65723"/>
                  </a:cubicBezTo>
                  <a:cubicBezTo>
                    <a:pt x="161925" y="94298"/>
                    <a:pt x="138113" y="133350"/>
                    <a:pt x="114300" y="133350"/>
                  </a:cubicBezTo>
                  <a:cubicBezTo>
                    <a:pt x="90488" y="133350"/>
                    <a:pt x="66675" y="94298"/>
                    <a:pt x="66675" y="65723"/>
                  </a:cubicBezTo>
                  <a:cubicBezTo>
                    <a:pt x="66675" y="40005"/>
                    <a:pt x="87630" y="19050"/>
                    <a:pt x="114300" y="19050"/>
                  </a:cubicBezTo>
                  <a:close/>
                  <a:moveTo>
                    <a:pt x="57150" y="161925"/>
                  </a:moveTo>
                  <a:cubicBezTo>
                    <a:pt x="74295" y="161925"/>
                    <a:pt x="85725" y="155258"/>
                    <a:pt x="91440" y="145733"/>
                  </a:cubicBezTo>
                  <a:cubicBezTo>
                    <a:pt x="98107" y="149543"/>
                    <a:pt x="105728" y="152400"/>
                    <a:pt x="114300" y="152400"/>
                  </a:cubicBezTo>
                  <a:cubicBezTo>
                    <a:pt x="122873" y="152400"/>
                    <a:pt x="130493" y="149543"/>
                    <a:pt x="137160" y="145733"/>
                  </a:cubicBezTo>
                  <a:cubicBezTo>
                    <a:pt x="142875" y="154305"/>
                    <a:pt x="154305" y="161925"/>
                    <a:pt x="171450" y="161925"/>
                  </a:cubicBezTo>
                  <a:cubicBezTo>
                    <a:pt x="202883" y="161925"/>
                    <a:pt x="209550" y="187643"/>
                    <a:pt x="209550" y="209550"/>
                  </a:cubicBezTo>
                  <a:lnTo>
                    <a:pt x="19050" y="209550"/>
                  </a:lnTo>
                  <a:cubicBezTo>
                    <a:pt x="19050" y="187643"/>
                    <a:pt x="25718" y="161925"/>
                    <a:pt x="57150" y="1619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A934C66-8AF7-0A0C-4CD0-01A667D3CC92}"/>
                </a:ext>
              </a:extLst>
            </p:cNvPr>
            <p:cNvSpPr/>
            <p:nvPr/>
          </p:nvSpPr>
          <p:spPr>
            <a:xfrm>
              <a:off x="7157269" y="4968224"/>
              <a:ext cx="177253" cy="54292"/>
            </a:xfrm>
            <a:custGeom>
              <a:avLst/>
              <a:gdLst>
                <a:gd name="connsiteX0" fmla="*/ 9093 w 177253"/>
                <a:gd name="connsiteY0" fmla="*/ 54293 h 54292"/>
                <a:gd name="connsiteX1" fmla="*/ 16713 w 177253"/>
                <a:gd name="connsiteY1" fmla="*/ 51435 h 54292"/>
                <a:gd name="connsiteX2" fmla="*/ 88150 w 177253"/>
                <a:gd name="connsiteY2" fmla="*/ 19050 h 54292"/>
                <a:gd name="connsiteX3" fmla="*/ 159588 w 177253"/>
                <a:gd name="connsiteY3" fmla="*/ 51435 h 54292"/>
                <a:gd name="connsiteX4" fmla="*/ 167208 w 177253"/>
                <a:gd name="connsiteY4" fmla="*/ 54293 h 54292"/>
                <a:gd name="connsiteX5" fmla="*/ 173875 w 177253"/>
                <a:gd name="connsiteY5" fmla="*/ 52388 h 54292"/>
                <a:gd name="connsiteX6" fmla="*/ 174828 w 177253"/>
                <a:gd name="connsiteY6" fmla="*/ 39053 h 54292"/>
                <a:gd name="connsiteX7" fmla="*/ 89103 w 177253"/>
                <a:gd name="connsiteY7" fmla="*/ 0 h 54292"/>
                <a:gd name="connsiteX8" fmla="*/ 2425 w 177253"/>
                <a:gd name="connsiteY8" fmla="*/ 39053 h 54292"/>
                <a:gd name="connsiteX9" fmla="*/ 3378 w 177253"/>
                <a:gd name="connsiteY9" fmla="*/ 52388 h 54292"/>
                <a:gd name="connsiteX10" fmla="*/ 9093 w 177253"/>
                <a:gd name="connsiteY10" fmla="*/ 54293 h 5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253" h="54292">
                  <a:moveTo>
                    <a:pt x="9093" y="54293"/>
                  </a:moveTo>
                  <a:cubicBezTo>
                    <a:pt x="11950" y="54293"/>
                    <a:pt x="14808" y="53340"/>
                    <a:pt x="16713" y="51435"/>
                  </a:cubicBezTo>
                  <a:cubicBezTo>
                    <a:pt x="34810" y="30480"/>
                    <a:pt x="60528" y="19050"/>
                    <a:pt x="88150" y="19050"/>
                  </a:cubicBezTo>
                  <a:cubicBezTo>
                    <a:pt x="115773" y="19050"/>
                    <a:pt x="141490" y="30480"/>
                    <a:pt x="159588" y="51435"/>
                  </a:cubicBezTo>
                  <a:cubicBezTo>
                    <a:pt x="161493" y="53340"/>
                    <a:pt x="164350" y="54293"/>
                    <a:pt x="167208" y="54293"/>
                  </a:cubicBezTo>
                  <a:cubicBezTo>
                    <a:pt x="169113" y="54293"/>
                    <a:pt x="171970" y="53340"/>
                    <a:pt x="173875" y="52388"/>
                  </a:cubicBezTo>
                  <a:cubicBezTo>
                    <a:pt x="177685" y="48578"/>
                    <a:pt x="178638" y="42863"/>
                    <a:pt x="174828" y="39053"/>
                  </a:cubicBezTo>
                  <a:cubicBezTo>
                    <a:pt x="152920" y="14288"/>
                    <a:pt x="121488" y="0"/>
                    <a:pt x="89103" y="0"/>
                  </a:cubicBezTo>
                  <a:cubicBezTo>
                    <a:pt x="56718" y="0"/>
                    <a:pt x="24333" y="14288"/>
                    <a:pt x="2425" y="39053"/>
                  </a:cubicBezTo>
                  <a:cubicBezTo>
                    <a:pt x="-1385" y="42863"/>
                    <a:pt x="-432" y="48578"/>
                    <a:pt x="3378" y="52388"/>
                  </a:cubicBezTo>
                  <a:cubicBezTo>
                    <a:pt x="5283" y="53340"/>
                    <a:pt x="7188" y="54293"/>
                    <a:pt x="9093" y="542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5D2C9A0-CCFE-E91B-2469-0735152C95F0}"/>
                </a:ext>
              </a:extLst>
            </p:cNvPr>
            <p:cNvSpPr/>
            <p:nvPr/>
          </p:nvSpPr>
          <p:spPr>
            <a:xfrm>
              <a:off x="7198038" y="5025374"/>
              <a:ext cx="94762" cy="38100"/>
            </a:xfrm>
            <a:custGeom>
              <a:avLst/>
              <a:gdLst>
                <a:gd name="connsiteX0" fmla="*/ 47381 w 94762"/>
                <a:gd name="connsiteY0" fmla="*/ 0 h 38100"/>
                <a:gd name="connsiteX1" fmla="*/ 1661 w 94762"/>
                <a:gd name="connsiteY1" fmla="*/ 22860 h 38100"/>
                <a:gd name="connsiteX2" fmla="*/ 3566 w 94762"/>
                <a:gd name="connsiteY2" fmla="*/ 36195 h 38100"/>
                <a:gd name="connsiteX3" fmla="*/ 9281 w 94762"/>
                <a:gd name="connsiteY3" fmla="*/ 38100 h 38100"/>
                <a:gd name="connsiteX4" fmla="*/ 16901 w 94762"/>
                <a:gd name="connsiteY4" fmla="*/ 34290 h 38100"/>
                <a:gd name="connsiteX5" fmla="*/ 47381 w 94762"/>
                <a:gd name="connsiteY5" fmla="*/ 19050 h 38100"/>
                <a:gd name="connsiteX6" fmla="*/ 77861 w 94762"/>
                <a:gd name="connsiteY6" fmla="*/ 34290 h 38100"/>
                <a:gd name="connsiteX7" fmla="*/ 85481 w 94762"/>
                <a:gd name="connsiteY7" fmla="*/ 38100 h 38100"/>
                <a:gd name="connsiteX8" fmla="*/ 91196 w 94762"/>
                <a:gd name="connsiteY8" fmla="*/ 36195 h 38100"/>
                <a:gd name="connsiteX9" fmla="*/ 93101 w 94762"/>
                <a:gd name="connsiteY9" fmla="*/ 22860 h 38100"/>
                <a:gd name="connsiteX10" fmla="*/ 47381 w 94762"/>
                <a:gd name="connsiteY10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4762" h="38100">
                  <a:moveTo>
                    <a:pt x="47381" y="0"/>
                  </a:moveTo>
                  <a:cubicBezTo>
                    <a:pt x="29284" y="0"/>
                    <a:pt x="12139" y="8572"/>
                    <a:pt x="1661" y="22860"/>
                  </a:cubicBezTo>
                  <a:cubicBezTo>
                    <a:pt x="-1196" y="26670"/>
                    <a:pt x="-244" y="33338"/>
                    <a:pt x="3566" y="36195"/>
                  </a:cubicBezTo>
                  <a:cubicBezTo>
                    <a:pt x="5471" y="37147"/>
                    <a:pt x="7376" y="38100"/>
                    <a:pt x="9281" y="38100"/>
                  </a:cubicBezTo>
                  <a:cubicBezTo>
                    <a:pt x="12139" y="38100"/>
                    <a:pt x="14996" y="37147"/>
                    <a:pt x="16901" y="34290"/>
                  </a:cubicBezTo>
                  <a:cubicBezTo>
                    <a:pt x="24521" y="24765"/>
                    <a:pt x="34999" y="19050"/>
                    <a:pt x="47381" y="19050"/>
                  </a:cubicBezTo>
                  <a:cubicBezTo>
                    <a:pt x="59764" y="19050"/>
                    <a:pt x="70241" y="24765"/>
                    <a:pt x="77861" y="34290"/>
                  </a:cubicBezTo>
                  <a:cubicBezTo>
                    <a:pt x="79766" y="37147"/>
                    <a:pt x="82624" y="38100"/>
                    <a:pt x="85481" y="38100"/>
                  </a:cubicBezTo>
                  <a:cubicBezTo>
                    <a:pt x="87386" y="38100"/>
                    <a:pt x="89291" y="37147"/>
                    <a:pt x="91196" y="36195"/>
                  </a:cubicBezTo>
                  <a:cubicBezTo>
                    <a:pt x="95006" y="33338"/>
                    <a:pt x="95959" y="26670"/>
                    <a:pt x="93101" y="22860"/>
                  </a:cubicBezTo>
                  <a:cubicBezTo>
                    <a:pt x="82624" y="8572"/>
                    <a:pt x="65479" y="0"/>
                    <a:pt x="47381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852D0CC-D81E-4077-4183-0BD50C420FE0}"/>
                </a:ext>
              </a:extLst>
            </p:cNvPr>
            <p:cNvSpPr/>
            <p:nvPr/>
          </p:nvSpPr>
          <p:spPr>
            <a:xfrm>
              <a:off x="7178224" y="4996799"/>
              <a:ext cx="134390" cy="45720"/>
            </a:xfrm>
            <a:custGeom>
              <a:avLst/>
              <a:gdLst>
                <a:gd name="connsiteX0" fmla="*/ 125298 w 134390"/>
                <a:gd name="connsiteY0" fmla="*/ 45720 h 45720"/>
                <a:gd name="connsiteX1" fmla="*/ 131013 w 134390"/>
                <a:gd name="connsiteY1" fmla="*/ 43815 h 45720"/>
                <a:gd name="connsiteX2" fmla="*/ 131965 w 134390"/>
                <a:gd name="connsiteY2" fmla="*/ 30480 h 45720"/>
                <a:gd name="connsiteX3" fmla="*/ 67195 w 134390"/>
                <a:gd name="connsiteY3" fmla="*/ 0 h 45720"/>
                <a:gd name="connsiteX4" fmla="*/ 2425 w 134390"/>
                <a:gd name="connsiteY4" fmla="*/ 30480 h 45720"/>
                <a:gd name="connsiteX5" fmla="*/ 3378 w 134390"/>
                <a:gd name="connsiteY5" fmla="*/ 43815 h 45720"/>
                <a:gd name="connsiteX6" fmla="*/ 9093 w 134390"/>
                <a:gd name="connsiteY6" fmla="*/ 45720 h 45720"/>
                <a:gd name="connsiteX7" fmla="*/ 16713 w 134390"/>
                <a:gd name="connsiteY7" fmla="*/ 41910 h 45720"/>
                <a:gd name="connsiteX8" fmla="*/ 67195 w 134390"/>
                <a:gd name="connsiteY8" fmla="*/ 19050 h 45720"/>
                <a:gd name="connsiteX9" fmla="*/ 117678 w 134390"/>
                <a:gd name="connsiteY9" fmla="*/ 42863 h 45720"/>
                <a:gd name="connsiteX10" fmla="*/ 125298 w 134390"/>
                <a:gd name="connsiteY10" fmla="*/ 45720 h 45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4390" h="45720">
                  <a:moveTo>
                    <a:pt x="125298" y="45720"/>
                  </a:moveTo>
                  <a:cubicBezTo>
                    <a:pt x="127203" y="45720"/>
                    <a:pt x="130060" y="44768"/>
                    <a:pt x="131013" y="43815"/>
                  </a:cubicBezTo>
                  <a:cubicBezTo>
                    <a:pt x="134823" y="40005"/>
                    <a:pt x="135775" y="34290"/>
                    <a:pt x="131965" y="30480"/>
                  </a:cubicBezTo>
                  <a:cubicBezTo>
                    <a:pt x="115773" y="11430"/>
                    <a:pt x="91960" y="0"/>
                    <a:pt x="67195" y="0"/>
                  </a:cubicBezTo>
                  <a:cubicBezTo>
                    <a:pt x="42430" y="0"/>
                    <a:pt x="18618" y="11430"/>
                    <a:pt x="2425" y="30480"/>
                  </a:cubicBezTo>
                  <a:cubicBezTo>
                    <a:pt x="-1385" y="34290"/>
                    <a:pt x="-432" y="40958"/>
                    <a:pt x="3378" y="43815"/>
                  </a:cubicBezTo>
                  <a:cubicBezTo>
                    <a:pt x="5283" y="45720"/>
                    <a:pt x="7188" y="45720"/>
                    <a:pt x="9093" y="45720"/>
                  </a:cubicBezTo>
                  <a:cubicBezTo>
                    <a:pt x="11950" y="45720"/>
                    <a:pt x="14808" y="44768"/>
                    <a:pt x="16713" y="41910"/>
                  </a:cubicBezTo>
                  <a:cubicBezTo>
                    <a:pt x="29095" y="27622"/>
                    <a:pt x="47193" y="19050"/>
                    <a:pt x="67195" y="19050"/>
                  </a:cubicBezTo>
                  <a:cubicBezTo>
                    <a:pt x="87198" y="19050"/>
                    <a:pt x="105295" y="27622"/>
                    <a:pt x="117678" y="42863"/>
                  </a:cubicBezTo>
                  <a:cubicBezTo>
                    <a:pt x="119583" y="44768"/>
                    <a:pt x="122440" y="45720"/>
                    <a:pt x="125298" y="457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FB13AE6-CD80-8CFD-4C93-7069BAF94E62}"/>
                </a:ext>
              </a:extLst>
            </p:cNvPr>
            <p:cNvSpPr/>
            <p:nvPr/>
          </p:nvSpPr>
          <p:spPr>
            <a:xfrm>
              <a:off x="7026345" y="5120624"/>
              <a:ext cx="66675" cy="66675"/>
            </a:xfrm>
            <a:custGeom>
              <a:avLst/>
              <a:gdLst>
                <a:gd name="connsiteX0" fmla="*/ 9525 w 66675"/>
                <a:gd name="connsiteY0" fmla="*/ 66675 h 66675"/>
                <a:gd name="connsiteX1" fmla="*/ 19050 w 66675"/>
                <a:gd name="connsiteY1" fmla="*/ 57150 h 66675"/>
                <a:gd name="connsiteX2" fmla="*/ 19050 w 66675"/>
                <a:gd name="connsiteY2" fmla="*/ 28575 h 66675"/>
                <a:gd name="connsiteX3" fmla="*/ 28575 w 66675"/>
                <a:gd name="connsiteY3" fmla="*/ 19050 h 66675"/>
                <a:gd name="connsiteX4" fmla="*/ 57150 w 66675"/>
                <a:gd name="connsiteY4" fmla="*/ 19050 h 66675"/>
                <a:gd name="connsiteX5" fmla="*/ 66675 w 66675"/>
                <a:gd name="connsiteY5" fmla="*/ 9525 h 66675"/>
                <a:gd name="connsiteX6" fmla="*/ 57150 w 66675"/>
                <a:gd name="connsiteY6" fmla="*/ 0 h 66675"/>
                <a:gd name="connsiteX7" fmla="*/ 28575 w 66675"/>
                <a:gd name="connsiteY7" fmla="*/ 0 h 66675"/>
                <a:gd name="connsiteX8" fmla="*/ 0 w 66675"/>
                <a:gd name="connsiteY8" fmla="*/ 28575 h 66675"/>
                <a:gd name="connsiteX9" fmla="*/ 0 w 66675"/>
                <a:gd name="connsiteY9" fmla="*/ 57150 h 66675"/>
                <a:gd name="connsiteX10" fmla="*/ 9525 w 66675"/>
                <a:gd name="connsiteY10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9525" y="66675"/>
                  </a:moveTo>
                  <a:cubicBezTo>
                    <a:pt x="15240" y="66675"/>
                    <a:pt x="19050" y="62865"/>
                    <a:pt x="19050" y="57150"/>
                  </a:cubicBezTo>
                  <a:lnTo>
                    <a:pt x="19050" y="28575"/>
                  </a:lnTo>
                  <a:cubicBezTo>
                    <a:pt x="19050" y="23813"/>
                    <a:pt x="22860" y="19050"/>
                    <a:pt x="28575" y="19050"/>
                  </a:cubicBez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ubicBezTo>
                    <a:pt x="66675" y="3810"/>
                    <a:pt x="62865" y="0"/>
                    <a:pt x="57150" y="0"/>
                  </a:cubicBezTo>
                  <a:lnTo>
                    <a:pt x="28575" y="0"/>
                  </a:lnTo>
                  <a:cubicBezTo>
                    <a:pt x="13335" y="0"/>
                    <a:pt x="0" y="12382"/>
                    <a:pt x="0" y="28575"/>
                  </a:cubicBezTo>
                  <a:lnTo>
                    <a:pt x="0" y="57150"/>
                  </a:lnTo>
                  <a:cubicBezTo>
                    <a:pt x="0" y="62865"/>
                    <a:pt x="3810" y="66675"/>
                    <a:pt x="9525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7FC88560-4C5D-E471-D192-63F8621A55D4}"/>
                </a:ext>
              </a:extLst>
            </p:cNvPr>
            <p:cNvSpPr/>
            <p:nvPr/>
          </p:nvSpPr>
          <p:spPr>
            <a:xfrm>
              <a:off x="7397820" y="5301599"/>
              <a:ext cx="66675" cy="66675"/>
            </a:xfrm>
            <a:custGeom>
              <a:avLst/>
              <a:gdLst>
                <a:gd name="connsiteX0" fmla="*/ 9525 w 66675"/>
                <a:gd name="connsiteY0" fmla="*/ 66675 h 66675"/>
                <a:gd name="connsiteX1" fmla="*/ 38100 w 66675"/>
                <a:gd name="connsiteY1" fmla="*/ 66675 h 66675"/>
                <a:gd name="connsiteX2" fmla="*/ 66675 w 66675"/>
                <a:gd name="connsiteY2" fmla="*/ 38100 h 66675"/>
                <a:gd name="connsiteX3" fmla="*/ 66675 w 66675"/>
                <a:gd name="connsiteY3" fmla="*/ 9525 h 66675"/>
                <a:gd name="connsiteX4" fmla="*/ 57150 w 66675"/>
                <a:gd name="connsiteY4" fmla="*/ 0 h 66675"/>
                <a:gd name="connsiteX5" fmla="*/ 47625 w 66675"/>
                <a:gd name="connsiteY5" fmla="*/ 9525 h 66675"/>
                <a:gd name="connsiteX6" fmla="*/ 47625 w 66675"/>
                <a:gd name="connsiteY6" fmla="*/ 38100 h 66675"/>
                <a:gd name="connsiteX7" fmla="*/ 38100 w 66675"/>
                <a:gd name="connsiteY7" fmla="*/ 47625 h 66675"/>
                <a:gd name="connsiteX8" fmla="*/ 9525 w 66675"/>
                <a:gd name="connsiteY8" fmla="*/ 47625 h 66675"/>
                <a:gd name="connsiteX9" fmla="*/ 0 w 66675"/>
                <a:gd name="connsiteY9" fmla="*/ 57150 h 66675"/>
                <a:gd name="connsiteX10" fmla="*/ 9525 w 66675"/>
                <a:gd name="connsiteY10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9525" y="66675"/>
                  </a:moveTo>
                  <a:lnTo>
                    <a:pt x="38100" y="66675"/>
                  </a:lnTo>
                  <a:cubicBezTo>
                    <a:pt x="53340" y="66675"/>
                    <a:pt x="66675" y="54293"/>
                    <a:pt x="66675" y="38100"/>
                  </a:cubicBezTo>
                  <a:lnTo>
                    <a:pt x="66675" y="9525"/>
                  </a:lnTo>
                  <a:cubicBezTo>
                    <a:pt x="66675" y="3810"/>
                    <a:pt x="62865" y="0"/>
                    <a:pt x="57150" y="0"/>
                  </a:cubicBezTo>
                  <a:cubicBezTo>
                    <a:pt x="51435" y="0"/>
                    <a:pt x="47625" y="3810"/>
                    <a:pt x="47625" y="9525"/>
                  </a:cubicBezTo>
                  <a:lnTo>
                    <a:pt x="47625" y="38100"/>
                  </a:lnTo>
                  <a:cubicBezTo>
                    <a:pt x="47625" y="42863"/>
                    <a:pt x="43815" y="47625"/>
                    <a:pt x="38100" y="47625"/>
                  </a:cubicBezTo>
                  <a:lnTo>
                    <a:pt x="9525" y="47625"/>
                  </a:lnTo>
                  <a:cubicBezTo>
                    <a:pt x="3810" y="47625"/>
                    <a:pt x="0" y="51435"/>
                    <a:pt x="0" y="57150"/>
                  </a:cubicBezTo>
                  <a:cubicBezTo>
                    <a:pt x="0" y="62865"/>
                    <a:pt x="3810" y="66675"/>
                    <a:pt x="9525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26D3D4E9-67E1-E984-861B-0BB450321C7E}"/>
              </a:ext>
            </a:extLst>
          </p:cNvPr>
          <p:cNvSpPr txBox="1"/>
          <p:nvPr/>
        </p:nvSpPr>
        <p:spPr>
          <a:xfrm>
            <a:off x="6532117" y="1037553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4B12C30-AE70-12CA-80FE-AF57CB1E7FC7}"/>
              </a:ext>
            </a:extLst>
          </p:cNvPr>
          <p:cNvSpPr txBox="1"/>
          <p:nvPr/>
        </p:nvSpPr>
        <p:spPr>
          <a:xfrm>
            <a:off x="6532117" y="1317566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5FBDAA7-2859-415C-6AAA-30F7CB3EAF45}"/>
              </a:ext>
            </a:extLst>
          </p:cNvPr>
          <p:cNvSpPr txBox="1"/>
          <p:nvPr/>
        </p:nvSpPr>
        <p:spPr>
          <a:xfrm>
            <a:off x="7456752" y="2435135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6B6A086-CABB-1DDE-0787-5EBFF294FDC9}"/>
              </a:ext>
            </a:extLst>
          </p:cNvPr>
          <p:cNvSpPr txBox="1"/>
          <p:nvPr/>
        </p:nvSpPr>
        <p:spPr>
          <a:xfrm>
            <a:off x="7456752" y="2715148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E6DD66C-C2EA-8423-2588-466A7FB931C7}"/>
              </a:ext>
            </a:extLst>
          </p:cNvPr>
          <p:cNvSpPr txBox="1"/>
          <p:nvPr/>
        </p:nvSpPr>
        <p:spPr>
          <a:xfrm>
            <a:off x="7456752" y="3792370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E5FF686-7C86-6E82-59DF-05E1E95381BD}"/>
              </a:ext>
            </a:extLst>
          </p:cNvPr>
          <p:cNvSpPr txBox="1"/>
          <p:nvPr/>
        </p:nvSpPr>
        <p:spPr>
          <a:xfrm>
            <a:off x="7456752" y="4072383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F4E5097-2B84-FB27-FFCD-8D1C9B5ED26F}"/>
              </a:ext>
            </a:extLst>
          </p:cNvPr>
          <p:cNvSpPr txBox="1"/>
          <p:nvPr/>
        </p:nvSpPr>
        <p:spPr>
          <a:xfrm>
            <a:off x="6436318" y="5152920"/>
            <a:ext cx="22206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120K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3DCB752-397C-5C19-2E38-A6A633C630F9}"/>
              </a:ext>
            </a:extLst>
          </p:cNvPr>
          <p:cNvSpPr txBox="1"/>
          <p:nvPr/>
        </p:nvSpPr>
        <p:spPr>
          <a:xfrm>
            <a:off x="6436318" y="5432933"/>
            <a:ext cx="2641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the.</a:t>
            </a:r>
            <a:endParaRPr lang="en-ID" sz="9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985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72D863-34E6-61F1-72EE-EF8D88D16B90}"/>
              </a:ext>
            </a:extLst>
          </p:cNvPr>
          <p:cNvSpPr txBox="1"/>
          <p:nvPr/>
        </p:nvSpPr>
        <p:spPr>
          <a:xfrm>
            <a:off x="777622" y="1167958"/>
            <a:ext cx="5165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Segmentation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BF17A0-4CED-2757-18A1-B93D50FDAA8B}"/>
              </a:ext>
            </a:extLst>
          </p:cNvPr>
          <p:cNvSpPr txBox="1"/>
          <p:nvPr/>
        </p:nvSpPr>
        <p:spPr>
          <a:xfrm>
            <a:off x="777623" y="80798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B9E35D-6F95-0904-B69A-727ED80F9470}"/>
              </a:ext>
            </a:extLst>
          </p:cNvPr>
          <p:cNvSpPr txBox="1"/>
          <p:nvPr/>
        </p:nvSpPr>
        <p:spPr>
          <a:xfrm>
            <a:off x="764922" y="3429000"/>
            <a:ext cx="4823077" cy="2001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</a:p>
          <a:p>
            <a:pPr>
              <a:lnSpc>
                <a:spcPct val="150000"/>
              </a:lnSpc>
            </a:pPr>
            <a:endParaRPr lang="en-GB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6A95A0-BE6A-F8C4-465B-7180C470BEAF}"/>
              </a:ext>
            </a:extLst>
          </p:cNvPr>
          <p:cNvSpPr txBox="1"/>
          <p:nvPr/>
        </p:nvSpPr>
        <p:spPr>
          <a:xfrm>
            <a:off x="2060321" y="2238589"/>
            <a:ext cx="3527678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dive.</a:t>
            </a:r>
            <a:endParaRPr lang="en-ID" sz="140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D18B8D-774B-35B3-D4B5-60EFA79EE024}"/>
              </a:ext>
            </a:extLst>
          </p:cNvPr>
          <p:cNvGrpSpPr/>
          <p:nvPr/>
        </p:nvGrpSpPr>
        <p:grpSpPr>
          <a:xfrm>
            <a:off x="942937" y="2270241"/>
            <a:ext cx="734758" cy="734694"/>
            <a:chOff x="942937" y="2270241"/>
            <a:chExt cx="734758" cy="734694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0030BE1-07E6-2E9F-D9C5-228FF83809C8}"/>
                </a:ext>
              </a:extLst>
            </p:cNvPr>
            <p:cNvSpPr/>
            <p:nvPr/>
          </p:nvSpPr>
          <p:spPr>
            <a:xfrm>
              <a:off x="1026020" y="2436407"/>
              <a:ext cx="261119" cy="225512"/>
            </a:xfrm>
            <a:custGeom>
              <a:avLst/>
              <a:gdLst>
                <a:gd name="connsiteX0" fmla="*/ 201774 w 261119"/>
                <a:gd name="connsiteY0" fmla="*/ 71214 h 225512"/>
                <a:gd name="connsiteX1" fmla="*/ 201774 w 261119"/>
                <a:gd name="connsiteY1" fmla="*/ 59345 h 225512"/>
                <a:gd name="connsiteX2" fmla="*/ 178036 w 261119"/>
                <a:gd name="connsiteY2" fmla="*/ 59345 h 225512"/>
                <a:gd name="connsiteX3" fmla="*/ 118691 w 261119"/>
                <a:gd name="connsiteY3" fmla="*/ 0 h 225512"/>
                <a:gd name="connsiteX4" fmla="*/ 118691 w 261119"/>
                <a:gd name="connsiteY4" fmla="*/ 59345 h 225512"/>
                <a:gd name="connsiteX5" fmla="*/ 23738 w 261119"/>
                <a:gd name="connsiteY5" fmla="*/ 59345 h 225512"/>
                <a:gd name="connsiteX6" fmla="*/ 0 w 261119"/>
                <a:gd name="connsiteY6" fmla="*/ 83083 h 225512"/>
                <a:gd name="connsiteX7" fmla="*/ 0 w 261119"/>
                <a:gd name="connsiteY7" fmla="*/ 201774 h 225512"/>
                <a:gd name="connsiteX8" fmla="*/ 23738 w 261119"/>
                <a:gd name="connsiteY8" fmla="*/ 225512 h 225512"/>
                <a:gd name="connsiteX9" fmla="*/ 166167 w 261119"/>
                <a:gd name="connsiteY9" fmla="*/ 225512 h 225512"/>
                <a:gd name="connsiteX10" fmla="*/ 201774 w 261119"/>
                <a:gd name="connsiteY10" fmla="*/ 225512 h 225512"/>
                <a:gd name="connsiteX11" fmla="*/ 201774 w 261119"/>
                <a:gd name="connsiteY11" fmla="*/ 118691 h 225512"/>
                <a:gd name="connsiteX12" fmla="*/ 225512 w 261119"/>
                <a:gd name="connsiteY12" fmla="*/ 94953 h 225512"/>
                <a:gd name="connsiteX13" fmla="*/ 261119 w 261119"/>
                <a:gd name="connsiteY13" fmla="*/ 94953 h 225512"/>
                <a:gd name="connsiteX14" fmla="*/ 261119 w 261119"/>
                <a:gd name="connsiteY14" fmla="*/ 71214 h 225512"/>
                <a:gd name="connsiteX15" fmla="*/ 201774 w 261119"/>
                <a:gd name="connsiteY15" fmla="*/ 71214 h 22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1119" h="225512">
                  <a:moveTo>
                    <a:pt x="201774" y="71214"/>
                  </a:moveTo>
                  <a:lnTo>
                    <a:pt x="201774" y="59345"/>
                  </a:lnTo>
                  <a:lnTo>
                    <a:pt x="178036" y="59345"/>
                  </a:lnTo>
                  <a:lnTo>
                    <a:pt x="118691" y="0"/>
                  </a:lnTo>
                  <a:lnTo>
                    <a:pt x="118691" y="59345"/>
                  </a:lnTo>
                  <a:lnTo>
                    <a:pt x="23738" y="59345"/>
                  </a:lnTo>
                  <a:cubicBezTo>
                    <a:pt x="10682" y="59345"/>
                    <a:pt x="0" y="70027"/>
                    <a:pt x="0" y="83083"/>
                  </a:cubicBezTo>
                  <a:lnTo>
                    <a:pt x="0" y="201774"/>
                  </a:lnTo>
                  <a:cubicBezTo>
                    <a:pt x="0" y="214830"/>
                    <a:pt x="10682" y="225512"/>
                    <a:pt x="23738" y="225512"/>
                  </a:cubicBezTo>
                  <a:lnTo>
                    <a:pt x="166167" y="225512"/>
                  </a:lnTo>
                  <a:lnTo>
                    <a:pt x="201774" y="225512"/>
                  </a:lnTo>
                  <a:lnTo>
                    <a:pt x="201774" y="118691"/>
                  </a:lnTo>
                  <a:cubicBezTo>
                    <a:pt x="201774" y="105635"/>
                    <a:pt x="212456" y="94953"/>
                    <a:pt x="225512" y="94953"/>
                  </a:cubicBezTo>
                  <a:lnTo>
                    <a:pt x="261119" y="94953"/>
                  </a:lnTo>
                  <a:lnTo>
                    <a:pt x="261119" y="71214"/>
                  </a:lnTo>
                  <a:lnTo>
                    <a:pt x="201774" y="71214"/>
                  </a:lnTo>
                  <a:close/>
                </a:path>
              </a:pathLst>
            </a:custGeom>
            <a:solidFill>
              <a:srgbClr val="5D8DF0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07426F5-605F-5A02-EC5B-307AEFC2FB01}"/>
                </a:ext>
              </a:extLst>
            </p:cNvPr>
            <p:cNvSpPr/>
            <p:nvPr/>
          </p:nvSpPr>
          <p:spPr>
            <a:xfrm>
              <a:off x="1310878" y="2270241"/>
              <a:ext cx="188782" cy="200587"/>
            </a:xfrm>
            <a:custGeom>
              <a:avLst/>
              <a:gdLst>
                <a:gd name="connsiteX0" fmla="*/ 156672 w 188782"/>
                <a:gd name="connsiteY0" fmla="*/ 0 h 200587"/>
                <a:gd name="connsiteX1" fmla="*/ 33233 w 188782"/>
                <a:gd name="connsiteY1" fmla="*/ 0 h 200587"/>
                <a:gd name="connsiteX2" fmla="*/ 0 w 188782"/>
                <a:gd name="connsiteY2" fmla="*/ 33233 h 200587"/>
                <a:gd name="connsiteX3" fmla="*/ 0 w 188782"/>
                <a:gd name="connsiteY3" fmla="*/ 167354 h 200587"/>
                <a:gd name="connsiteX4" fmla="*/ 33233 w 188782"/>
                <a:gd name="connsiteY4" fmla="*/ 200587 h 200587"/>
                <a:gd name="connsiteX5" fmla="*/ 155485 w 188782"/>
                <a:gd name="connsiteY5" fmla="*/ 200587 h 200587"/>
                <a:gd name="connsiteX6" fmla="*/ 188718 w 188782"/>
                <a:gd name="connsiteY6" fmla="*/ 167354 h 200587"/>
                <a:gd name="connsiteX7" fmla="*/ 188718 w 188782"/>
                <a:gd name="connsiteY7" fmla="*/ 33233 h 200587"/>
                <a:gd name="connsiteX8" fmla="*/ 156672 w 188782"/>
                <a:gd name="connsiteY8" fmla="*/ 0 h 200587"/>
                <a:gd name="connsiteX9" fmla="*/ 53411 w 188782"/>
                <a:gd name="connsiteY9" fmla="*/ 142429 h 200587"/>
                <a:gd name="connsiteX10" fmla="*/ 94953 w 188782"/>
                <a:gd name="connsiteY10" fmla="*/ 100887 h 200587"/>
                <a:gd name="connsiteX11" fmla="*/ 74775 w 188782"/>
                <a:gd name="connsiteY11" fmla="*/ 80710 h 200587"/>
                <a:gd name="connsiteX12" fmla="*/ 94953 w 188782"/>
                <a:gd name="connsiteY12" fmla="*/ 59345 h 200587"/>
                <a:gd name="connsiteX13" fmla="*/ 116317 w 188782"/>
                <a:gd name="connsiteY13" fmla="*/ 80710 h 200587"/>
                <a:gd name="connsiteX14" fmla="*/ 96139 w 188782"/>
                <a:gd name="connsiteY14" fmla="*/ 100887 h 200587"/>
                <a:gd name="connsiteX15" fmla="*/ 137681 w 188782"/>
                <a:gd name="connsiteY15" fmla="*/ 142429 h 200587"/>
                <a:gd name="connsiteX16" fmla="*/ 53411 w 188782"/>
                <a:gd name="connsiteY16" fmla="*/ 142429 h 20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8782" h="200587">
                  <a:moveTo>
                    <a:pt x="156672" y="0"/>
                  </a:moveTo>
                  <a:lnTo>
                    <a:pt x="33233" y="0"/>
                  </a:lnTo>
                  <a:cubicBezTo>
                    <a:pt x="15430" y="0"/>
                    <a:pt x="0" y="15430"/>
                    <a:pt x="0" y="33233"/>
                  </a:cubicBezTo>
                  <a:lnTo>
                    <a:pt x="0" y="167354"/>
                  </a:lnTo>
                  <a:cubicBezTo>
                    <a:pt x="0" y="186344"/>
                    <a:pt x="15430" y="200587"/>
                    <a:pt x="33233" y="200587"/>
                  </a:cubicBezTo>
                  <a:lnTo>
                    <a:pt x="155485" y="200587"/>
                  </a:lnTo>
                  <a:cubicBezTo>
                    <a:pt x="174475" y="200587"/>
                    <a:pt x="188718" y="185157"/>
                    <a:pt x="188718" y="167354"/>
                  </a:cubicBezTo>
                  <a:lnTo>
                    <a:pt x="188718" y="33233"/>
                  </a:lnTo>
                  <a:cubicBezTo>
                    <a:pt x="189905" y="15430"/>
                    <a:pt x="174475" y="0"/>
                    <a:pt x="156672" y="0"/>
                  </a:cubicBezTo>
                  <a:close/>
                  <a:moveTo>
                    <a:pt x="53411" y="142429"/>
                  </a:moveTo>
                  <a:cubicBezTo>
                    <a:pt x="53411" y="119878"/>
                    <a:pt x="72401" y="100887"/>
                    <a:pt x="94953" y="100887"/>
                  </a:cubicBezTo>
                  <a:cubicBezTo>
                    <a:pt x="83083" y="100887"/>
                    <a:pt x="74775" y="91392"/>
                    <a:pt x="74775" y="80710"/>
                  </a:cubicBezTo>
                  <a:cubicBezTo>
                    <a:pt x="73588" y="68841"/>
                    <a:pt x="83083" y="59345"/>
                    <a:pt x="94953" y="59345"/>
                  </a:cubicBezTo>
                  <a:cubicBezTo>
                    <a:pt x="106822" y="59345"/>
                    <a:pt x="116317" y="68841"/>
                    <a:pt x="116317" y="80710"/>
                  </a:cubicBezTo>
                  <a:cubicBezTo>
                    <a:pt x="116317" y="92579"/>
                    <a:pt x="106822" y="100887"/>
                    <a:pt x="96139" y="100887"/>
                  </a:cubicBezTo>
                  <a:cubicBezTo>
                    <a:pt x="118691" y="100887"/>
                    <a:pt x="137681" y="119878"/>
                    <a:pt x="137681" y="142429"/>
                  </a:cubicBezTo>
                  <a:lnTo>
                    <a:pt x="53411" y="142429"/>
                  </a:lnTo>
                  <a:close/>
                </a:path>
              </a:pathLst>
            </a:custGeom>
            <a:solidFill>
              <a:srgbClr val="5D8DF0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CCB3FAC-88F6-1992-267F-CF1B1CA20C46}"/>
                </a:ext>
              </a:extLst>
            </p:cNvPr>
            <p:cNvSpPr/>
            <p:nvPr/>
          </p:nvSpPr>
          <p:spPr>
            <a:xfrm>
              <a:off x="1488913" y="2804348"/>
              <a:ext cx="188782" cy="200587"/>
            </a:xfrm>
            <a:custGeom>
              <a:avLst/>
              <a:gdLst>
                <a:gd name="connsiteX0" fmla="*/ 156672 w 188782"/>
                <a:gd name="connsiteY0" fmla="*/ 0 h 200587"/>
                <a:gd name="connsiteX1" fmla="*/ 33233 w 188782"/>
                <a:gd name="connsiteY1" fmla="*/ 0 h 200587"/>
                <a:gd name="connsiteX2" fmla="*/ 0 w 188782"/>
                <a:gd name="connsiteY2" fmla="*/ 33233 h 200587"/>
                <a:gd name="connsiteX3" fmla="*/ 0 w 188782"/>
                <a:gd name="connsiteY3" fmla="*/ 167354 h 200587"/>
                <a:gd name="connsiteX4" fmla="*/ 33233 w 188782"/>
                <a:gd name="connsiteY4" fmla="*/ 200587 h 200587"/>
                <a:gd name="connsiteX5" fmla="*/ 155485 w 188782"/>
                <a:gd name="connsiteY5" fmla="*/ 200587 h 200587"/>
                <a:gd name="connsiteX6" fmla="*/ 188718 w 188782"/>
                <a:gd name="connsiteY6" fmla="*/ 167354 h 200587"/>
                <a:gd name="connsiteX7" fmla="*/ 188718 w 188782"/>
                <a:gd name="connsiteY7" fmla="*/ 33233 h 200587"/>
                <a:gd name="connsiteX8" fmla="*/ 156672 w 188782"/>
                <a:gd name="connsiteY8" fmla="*/ 0 h 200587"/>
                <a:gd name="connsiteX9" fmla="*/ 53411 w 188782"/>
                <a:gd name="connsiteY9" fmla="*/ 142429 h 200587"/>
                <a:gd name="connsiteX10" fmla="*/ 94953 w 188782"/>
                <a:gd name="connsiteY10" fmla="*/ 100887 h 200587"/>
                <a:gd name="connsiteX11" fmla="*/ 74775 w 188782"/>
                <a:gd name="connsiteY11" fmla="*/ 80710 h 200587"/>
                <a:gd name="connsiteX12" fmla="*/ 96139 w 188782"/>
                <a:gd name="connsiteY12" fmla="*/ 59345 h 200587"/>
                <a:gd name="connsiteX13" fmla="*/ 117504 w 188782"/>
                <a:gd name="connsiteY13" fmla="*/ 80710 h 200587"/>
                <a:gd name="connsiteX14" fmla="*/ 97326 w 188782"/>
                <a:gd name="connsiteY14" fmla="*/ 100887 h 200587"/>
                <a:gd name="connsiteX15" fmla="*/ 138868 w 188782"/>
                <a:gd name="connsiteY15" fmla="*/ 142429 h 200587"/>
                <a:gd name="connsiteX16" fmla="*/ 53411 w 188782"/>
                <a:gd name="connsiteY16" fmla="*/ 142429 h 20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8782" h="200587">
                  <a:moveTo>
                    <a:pt x="156672" y="0"/>
                  </a:moveTo>
                  <a:lnTo>
                    <a:pt x="33233" y="0"/>
                  </a:lnTo>
                  <a:cubicBezTo>
                    <a:pt x="14243" y="0"/>
                    <a:pt x="0" y="15430"/>
                    <a:pt x="0" y="33233"/>
                  </a:cubicBezTo>
                  <a:lnTo>
                    <a:pt x="0" y="167354"/>
                  </a:lnTo>
                  <a:cubicBezTo>
                    <a:pt x="0" y="186344"/>
                    <a:pt x="15430" y="200587"/>
                    <a:pt x="33233" y="200587"/>
                  </a:cubicBezTo>
                  <a:lnTo>
                    <a:pt x="155485" y="200587"/>
                  </a:lnTo>
                  <a:cubicBezTo>
                    <a:pt x="174475" y="200587"/>
                    <a:pt x="188718" y="185157"/>
                    <a:pt x="188718" y="167354"/>
                  </a:cubicBezTo>
                  <a:lnTo>
                    <a:pt x="188718" y="33233"/>
                  </a:lnTo>
                  <a:cubicBezTo>
                    <a:pt x="189905" y="15430"/>
                    <a:pt x="174475" y="0"/>
                    <a:pt x="156672" y="0"/>
                  </a:cubicBezTo>
                  <a:close/>
                  <a:moveTo>
                    <a:pt x="53411" y="142429"/>
                  </a:moveTo>
                  <a:cubicBezTo>
                    <a:pt x="53411" y="119878"/>
                    <a:pt x="72401" y="100887"/>
                    <a:pt x="94953" y="100887"/>
                  </a:cubicBezTo>
                  <a:cubicBezTo>
                    <a:pt x="83083" y="100887"/>
                    <a:pt x="74775" y="91392"/>
                    <a:pt x="74775" y="80710"/>
                  </a:cubicBezTo>
                  <a:cubicBezTo>
                    <a:pt x="74775" y="68841"/>
                    <a:pt x="84270" y="59345"/>
                    <a:pt x="96139" y="59345"/>
                  </a:cubicBezTo>
                  <a:cubicBezTo>
                    <a:pt x="108008" y="59345"/>
                    <a:pt x="117504" y="68841"/>
                    <a:pt x="117504" y="80710"/>
                  </a:cubicBezTo>
                  <a:cubicBezTo>
                    <a:pt x="117504" y="92579"/>
                    <a:pt x="108008" y="100887"/>
                    <a:pt x="97326" y="100887"/>
                  </a:cubicBezTo>
                  <a:cubicBezTo>
                    <a:pt x="119878" y="100887"/>
                    <a:pt x="138868" y="119878"/>
                    <a:pt x="138868" y="142429"/>
                  </a:cubicBezTo>
                  <a:lnTo>
                    <a:pt x="53411" y="142429"/>
                  </a:lnTo>
                  <a:close/>
                </a:path>
              </a:pathLst>
            </a:custGeom>
            <a:solidFill>
              <a:srgbClr val="5D8DF0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20F0484-0555-6D25-C28A-60D3E79C0E7C}"/>
                </a:ext>
              </a:extLst>
            </p:cNvPr>
            <p:cNvSpPr/>
            <p:nvPr/>
          </p:nvSpPr>
          <p:spPr>
            <a:xfrm>
              <a:off x="942937" y="2733134"/>
              <a:ext cx="188782" cy="201774"/>
            </a:xfrm>
            <a:custGeom>
              <a:avLst/>
              <a:gdLst>
                <a:gd name="connsiteX0" fmla="*/ 156672 w 188782"/>
                <a:gd name="connsiteY0" fmla="*/ 0 h 201774"/>
                <a:gd name="connsiteX1" fmla="*/ 33233 w 188782"/>
                <a:gd name="connsiteY1" fmla="*/ 0 h 201774"/>
                <a:gd name="connsiteX2" fmla="*/ 0 w 188782"/>
                <a:gd name="connsiteY2" fmla="*/ 33233 h 201774"/>
                <a:gd name="connsiteX3" fmla="*/ 0 w 188782"/>
                <a:gd name="connsiteY3" fmla="*/ 167354 h 201774"/>
                <a:gd name="connsiteX4" fmla="*/ 33233 w 188782"/>
                <a:gd name="connsiteY4" fmla="*/ 201774 h 201774"/>
                <a:gd name="connsiteX5" fmla="*/ 155485 w 188782"/>
                <a:gd name="connsiteY5" fmla="*/ 201774 h 201774"/>
                <a:gd name="connsiteX6" fmla="*/ 188718 w 188782"/>
                <a:gd name="connsiteY6" fmla="*/ 168541 h 201774"/>
                <a:gd name="connsiteX7" fmla="*/ 188718 w 188782"/>
                <a:gd name="connsiteY7" fmla="*/ 33233 h 201774"/>
                <a:gd name="connsiteX8" fmla="*/ 156672 w 188782"/>
                <a:gd name="connsiteY8" fmla="*/ 0 h 201774"/>
                <a:gd name="connsiteX9" fmla="*/ 53411 w 188782"/>
                <a:gd name="connsiteY9" fmla="*/ 142429 h 201774"/>
                <a:gd name="connsiteX10" fmla="*/ 94953 w 188782"/>
                <a:gd name="connsiteY10" fmla="*/ 100887 h 201774"/>
                <a:gd name="connsiteX11" fmla="*/ 74775 w 188782"/>
                <a:gd name="connsiteY11" fmla="*/ 80710 h 201774"/>
                <a:gd name="connsiteX12" fmla="*/ 94953 w 188782"/>
                <a:gd name="connsiteY12" fmla="*/ 59345 h 201774"/>
                <a:gd name="connsiteX13" fmla="*/ 116317 w 188782"/>
                <a:gd name="connsiteY13" fmla="*/ 80710 h 201774"/>
                <a:gd name="connsiteX14" fmla="*/ 96139 w 188782"/>
                <a:gd name="connsiteY14" fmla="*/ 100887 h 201774"/>
                <a:gd name="connsiteX15" fmla="*/ 137681 w 188782"/>
                <a:gd name="connsiteY15" fmla="*/ 142429 h 201774"/>
                <a:gd name="connsiteX16" fmla="*/ 53411 w 188782"/>
                <a:gd name="connsiteY16" fmla="*/ 142429 h 20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8782" h="201774">
                  <a:moveTo>
                    <a:pt x="156672" y="0"/>
                  </a:moveTo>
                  <a:lnTo>
                    <a:pt x="33233" y="0"/>
                  </a:lnTo>
                  <a:cubicBezTo>
                    <a:pt x="15430" y="0"/>
                    <a:pt x="0" y="15430"/>
                    <a:pt x="0" y="33233"/>
                  </a:cubicBezTo>
                  <a:lnTo>
                    <a:pt x="0" y="167354"/>
                  </a:lnTo>
                  <a:cubicBezTo>
                    <a:pt x="0" y="186344"/>
                    <a:pt x="15430" y="201774"/>
                    <a:pt x="33233" y="201774"/>
                  </a:cubicBezTo>
                  <a:lnTo>
                    <a:pt x="155485" y="201774"/>
                  </a:lnTo>
                  <a:cubicBezTo>
                    <a:pt x="174475" y="201774"/>
                    <a:pt x="188718" y="186344"/>
                    <a:pt x="188718" y="168541"/>
                  </a:cubicBezTo>
                  <a:lnTo>
                    <a:pt x="188718" y="33233"/>
                  </a:lnTo>
                  <a:cubicBezTo>
                    <a:pt x="189905" y="15430"/>
                    <a:pt x="174475" y="0"/>
                    <a:pt x="156672" y="0"/>
                  </a:cubicBezTo>
                  <a:close/>
                  <a:moveTo>
                    <a:pt x="53411" y="142429"/>
                  </a:moveTo>
                  <a:cubicBezTo>
                    <a:pt x="53411" y="119878"/>
                    <a:pt x="72401" y="100887"/>
                    <a:pt x="94953" y="100887"/>
                  </a:cubicBezTo>
                  <a:cubicBezTo>
                    <a:pt x="83083" y="100887"/>
                    <a:pt x="74775" y="91392"/>
                    <a:pt x="74775" y="80710"/>
                  </a:cubicBezTo>
                  <a:cubicBezTo>
                    <a:pt x="73588" y="68841"/>
                    <a:pt x="83083" y="59345"/>
                    <a:pt x="94953" y="59345"/>
                  </a:cubicBezTo>
                  <a:cubicBezTo>
                    <a:pt x="106822" y="59345"/>
                    <a:pt x="116317" y="68841"/>
                    <a:pt x="116317" y="80710"/>
                  </a:cubicBezTo>
                  <a:cubicBezTo>
                    <a:pt x="116317" y="92579"/>
                    <a:pt x="106822" y="100887"/>
                    <a:pt x="96139" y="100887"/>
                  </a:cubicBezTo>
                  <a:cubicBezTo>
                    <a:pt x="118691" y="100887"/>
                    <a:pt x="137681" y="119878"/>
                    <a:pt x="137681" y="142429"/>
                  </a:cubicBezTo>
                  <a:lnTo>
                    <a:pt x="53411" y="142429"/>
                  </a:lnTo>
                  <a:close/>
                </a:path>
              </a:pathLst>
            </a:custGeom>
            <a:solidFill>
              <a:srgbClr val="5D8DF0"/>
            </a:solidFill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" name="Graphic 10">
            <a:extLst>
              <a:ext uri="{FF2B5EF4-FFF2-40B4-BE49-F238E27FC236}">
                <a16:creationId xmlns:a16="http://schemas.microsoft.com/office/drawing/2014/main" id="{4CCCD438-159E-5C7A-CC78-F56430ABFB49}"/>
              </a:ext>
            </a:extLst>
          </p:cNvPr>
          <p:cNvGrpSpPr/>
          <p:nvPr/>
        </p:nvGrpSpPr>
        <p:grpSpPr>
          <a:xfrm>
            <a:off x="931068" y="2258372"/>
            <a:ext cx="758482" cy="758433"/>
            <a:chOff x="931068" y="2258372"/>
            <a:chExt cx="758482" cy="758433"/>
          </a:xfrm>
          <a:solidFill>
            <a:srgbClr val="172B4D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7D0652C-3EAF-D245-F61B-F8D3014F4F1B}"/>
                </a:ext>
              </a:extLst>
            </p:cNvPr>
            <p:cNvSpPr/>
            <p:nvPr/>
          </p:nvSpPr>
          <p:spPr>
            <a:xfrm>
              <a:off x="1275270" y="2578836"/>
              <a:ext cx="118690" cy="23738"/>
            </a:xfrm>
            <a:custGeom>
              <a:avLst/>
              <a:gdLst>
                <a:gd name="connsiteX0" fmla="*/ 0 w 118690"/>
                <a:gd name="connsiteY0" fmla="*/ 11869 h 23738"/>
                <a:gd name="connsiteX1" fmla="*/ 11869 w 118690"/>
                <a:gd name="connsiteY1" fmla="*/ 23738 h 23738"/>
                <a:gd name="connsiteX2" fmla="*/ 106822 w 118690"/>
                <a:gd name="connsiteY2" fmla="*/ 23738 h 23738"/>
                <a:gd name="connsiteX3" fmla="*/ 118691 w 118690"/>
                <a:gd name="connsiteY3" fmla="*/ 11869 h 23738"/>
                <a:gd name="connsiteX4" fmla="*/ 106822 w 118690"/>
                <a:gd name="connsiteY4" fmla="*/ 0 h 23738"/>
                <a:gd name="connsiteX5" fmla="*/ 11869 w 118690"/>
                <a:gd name="connsiteY5" fmla="*/ 0 h 23738"/>
                <a:gd name="connsiteX6" fmla="*/ 0 w 118690"/>
                <a:gd name="connsiteY6" fmla="*/ 11869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690" h="23738">
                  <a:moveTo>
                    <a:pt x="0" y="11869"/>
                  </a:moveTo>
                  <a:cubicBezTo>
                    <a:pt x="0" y="18991"/>
                    <a:pt x="4748" y="23738"/>
                    <a:pt x="11869" y="23738"/>
                  </a:cubicBezTo>
                  <a:lnTo>
                    <a:pt x="106822" y="23738"/>
                  </a:lnTo>
                  <a:cubicBezTo>
                    <a:pt x="113943" y="23738"/>
                    <a:pt x="118691" y="18991"/>
                    <a:pt x="118691" y="11869"/>
                  </a:cubicBezTo>
                  <a:cubicBezTo>
                    <a:pt x="118691" y="4748"/>
                    <a:pt x="113943" y="0"/>
                    <a:pt x="106822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02EBBF1-E9C8-6AC3-C53B-798BBD321BA1}"/>
                </a:ext>
              </a:extLst>
            </p:cNvPr>
            <p:cNvSpPr/>
            <p:nvPr/>
          </p:nvSpPr>
          <p:spPr>
            <a:xfrm>
              <a:off x="1275270" y="2673789"/>
              <a:ext cx="178035" cy="23738"/>
            </a:xfrm>
            <a:custGeom>
              <a:avLst/>
              <a:gdLst>
                <a:gd name="connsiteX0" fmla="*/ 166167 w 178035"/>
                <a:gd name="connsiteY0" fmla="*/ 0 h 23738"/>
                <a:gd name="connsiteX1" fmla="*/ 11869 w 178035"/>
                <a:gd name="connsiteY1" fmla="*/ 0 h 23738"/>
                <a:gd name="connsiteX2" fmla="*/ 0 w 178035"/>
                <a:gd name="connsiteY2" fmla="*/ 11869 h 23738"/>
                <a:gd name="connsiteX3" fmla="*/ 11869 w 178035"/>
                <a:gd name="connsiteY3" fmla="*/ 23738 h 23738"/>
                <a:gd name="connsiteX4" fmla="*/ 166167 w 178035"/>
                <a:gd name="connsiteY4" fmla="*/ 23738 h 23738"/>
                <a:gd name="connsiteX5" fmla="*/ 178036 w 178035"/>
                <a:gd name="connsiteY5" fmla="*/ 11869 h 23738"/>
                <a:gd name="connsiteX6" fmla="*/ 166167 w 178035"/>
                <a:gd name="connsiteY6" fmla="*/ 0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035" h="23738">
                  <a:moveTo>
                    <a:pt x="166167" y="0"/>
                  </a:move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0"/>
                    <a:pt x="4748" y="23738"/>
                    <a:pt x="11869" y="23738"/>
                  </a:cubicBezTo>
                  <a:lnTo>
                    <a:pt x="166167" y="23738"/>
                  </a:lnTo>
                  <a:cubicBezTo>
                    <a:pt x="173288" y="23738"/>
                    <a:pt x="178036" y="18990"/>
                    <a:pt x="178036" y="11869"/>
                  </a:cubicBezTo>
                  <a:cubicBezTo>
                    <a:pt x="178036" y="4748"/>
                    <a:pt x="173288" y="0"/>
                    <a:pt x="166167" y="0"/>
                  </a:cubicBez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1AA806-87D9-1AC3-5B6E-16B258227705}"/>
                </a:ext>
              </a:extLst>
            </p:cNvPr>
            <p:cNvSpPr/>
            <p:nvPr/>
          </p:nvSpPr>
          <p:spPr>
            <a:xfrm>
              <a:off x="1477044" y="2673789"/>
              <a:ext cx="47476" cy="23738"/>
            </a:xfrm>
            <a:custGeom>
              <a:avLst/>
              <a:gdLst>
                <a:gd name="connsiteX0" fmla="*/ 35607 w 47476"/>
                <a:gd name="connsiteY0" fmla="*/ 0 h 23738"/>
                <a:gd name="connsiteX1" fmla="*/ 11869 w 47476"/>
                <a:gd name="connsiteY1" fmla="*/ 0 h 23738"/>
                <a:gd name="connsiteX2" fmla="*/ 0 w 47476"/>
                <a:gd name="connsiteY2" fmla="*/ 11869 h 23738"/>
                <a:gd name="connsiteX3" fmla="*/ 11869 w 47476"/>
                <a:gd name="connsiteY3" fmla="*/ 23738 h 23738"/>
                <a:gd name="connsiteX4" fmla="*/ 35607 w 47476"/>
                <a:gd name="connsiteY4" fmla="*/ 23738 h 23738"/>
                <a:gd name="connsiteX5" fmla="*/ 47476 w 47476"/>
                <a:gd name="connsiteY5" fmla="*/ 11869 h 23738"/>
                <a:gd name="connsiteX6" fmla="*/ 35607 w 47476"/>
                <a:gd name="connsiteY6" fmla="*/ 0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76" h="23738">
                  <a:moveTo>
                    <a:pt x="35607" y="0"/>
                  </a:move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0"/>
                    <a:pt x="4748" y="23738"/>
                    <a:pt x="11869" y="23738"/>
                  </a:cubicBezTo>
                  <a:lnTo>
                    <a:pt x="35607" y="23738"/>
                  </a:lnTo>
                  <a:cubicBezTo>
                    <a:pt x="42729" y="23738"/>
                    <a:pt x="47476" y="18990"/>
                    <a:pt x="47476" y="11869"/>
                  </a:cubicBezTo>
                  <a:cubicBezTo>
                    <a:pt x="47476" y="4748"/>
                    <a:pt x="42729" y="0"/>
                    <a:pt x="35607" y="0"/>
                  </a:cubicBez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066F0D-C634-1571-7A8A-FCD1F54A75C9}"/>
                </a:ext>
              </a:extLst>
            </p:cNvPr>
            <p:cNvSpPr/>
            <p:nvPr/>
          </p:nvSpPr>
          <p:spPr>
            <a:xfrm>
              <a:off x="1275270" y="2627499"/>
              <a:ext cx="272988" cy="23738"/>
            </a:xfrm>
            <a:custGeom>
              <a:avLst/>
              <a:gdLst>
                <a:gd name="connsiteX0" fmla="*/ 0 w 272988"/>
                <a:gd name="connsiteY0" fmla="*/ 11869 h 23738"/>
                <a:gd name="connsiteX1" fmla="*/ 11869 w 272988"/>
                <a:gd name="connsiteY1" fmla="*/ 23738 h 23738"/>
                <a:gd name="connsiteX2" fmla="*/ 261119 w 272988"/>
                <a:gd name="connsiteY2" fmla="*/ 23738 h 23738"/>
                <a:gd name="connsiteX3" fmla="*/ 272988 w 272988"/>
                <a:gd name="connsiteY3" fmla="*/ 11869 h 23738"/>
                <a:gd name="connsiteX4" fmla="*/ 261119 w 272988"/>
                <a:gd name="connsiteY4" fmla="*/ 0 h 23738"/>
                <a:gd name="connsiteX5" fmla="*/ 11869 w 272988"/>
                <a:gd name="connsiteY5" fmla="*/ 0 h 23738"/>
                <a:gd name="connsiteX6" fmla="*/ 0 w 272988"/>
                <a:gd name="connsiteY6" fmla="*/ 11869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988" h="23738">
                  <a:moveTo>
                    <a:pt x="0" y="11869"/>
                  </a:moveTo>
                  <a:cubicBezTo>
                    <a:pt x="0" y="18991"/>
                    <a:pt x="4748" y="23738"/>
                    <a:pt x="11869" y="23738"/>
                  </a:cubicBezTo>
                  <a:lnTo>
                    <a:pt x="261119" y="23738"/>
                  </a:lnTo>
                  <a:cubicBezTo>
                    <a:pt x="268241" y="23738"/>
                    <a:pt x="272988" y="18991"/>
                    <a:pt x="272988" y="11869"/>
                  </a:cubicBezTo>
                  <a:cubicBezTo>
                    <a:pt x="272988" y="4748"/>
                    <a:pt x="268241" y="0"/>
                    <a:pt x="261119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0935F1-807C-A257-CD55-F31E837D48A2}"/>
                </a:ext>
              </a:extLst>
            </p:cNvPr>
            <p:cNvSpPr/>
            <p:nvPr/>
          </p:nvSpPr>
          <p:spPr>
            <a:xfrm>
              <a:off x="1073496" y="2543229"/>
              <a:ext cx="71214" cy="23738"/>
            </a:xfrm>
            <a:custGeom>
              <a:avLst/>
              <a:gdLst>
                <a:gd name="connsiteX0" fmla="*/ 11869 w 71214"/>
                <a:gd name="connsiteY0" fmla="*/ 23738 h 23738"/>
                <a:gd name="connsiteX1" fmla="*/ 59345 w 71214"/>
                <a:gd name="connsiteY1" fmla="*/ 23738 h 23738"/>
                <a:gd name="connsiteX2" fmla="*/ 71214 w 71214"/>
                <a:gd name="connsiteY2" fmla="*/ 11869 h 23738"/>
                <a:gd name="connsiteX3" fmla="*/ 59345 w 71214"/>
                <a:gd name="connsiteY3" fmla="*/ 0 h 23738"/>
                <a:gd name="connsiteX4" fmla="*/ 11869 w 71214"/>
                <a:gd name="connsiteY4" fmla="*/ 0 h 23738"/>
                <a:gd name="connsiteX5" fmla="*/ 0 w 71214"/>
                <a:gd name="connsiteY5" fmla="*/ 11869 h 23738"/>
                <a:gd name="connsiteX6" fmla="*/ 11869 w 71214"/>
                <a:gd name="connsiteY6" fmla="*/ 23738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214" h="23738">
                  <a:moveTo>
                    <a:pt x="11869" y="23738"/>
                  </a:moveTo>
                  <a:lnTo>
                    <a:pt x="59345" y="23738"/>
                  </a:lnTo>
                  <a:cubicBezTo>
                    <a:pt x="66467" y="23738"/>
                    <a:pt x="71214" y="18991"/>
                    <a:pt x="71214" y="11869"/>
                  </a:cubicBezTo>
                  <a:cubicBezTo>
                    <a:pt x="71214" y="4748"/>
                    <a:pt x="66467" y="0"/>
                    <a:pt x="59345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1"/>
                    <a:pt x="4748" y="23738"/>
                    <a:pt x="11869" y="23738"/>
                  </a:cubicBez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E969837-3C67-97B7-3798-EAAF4CABC056}"/>
                </a:ext>
              </a:extLst>
            </p:cNvPr>
            <p:cNvSpPr/>
            <p:nvPr/>
          </p:nvSpPr>
          <p:spPr>
            <a:xfrm>
              <a:off x="1073496" y="2590705"/>
              <a:ext cx="106821" cy="23738"/>
            </a:xfrm>
            <a:custGeom>
              <a:avLst/>
              <a:gdLst>
                <a:gd name="connsiteX0" fmla="*/ 11869 w 106821"/>
                <a:gd name="connsiteY0" fmla="*/ 23738 h 23738"/>
                <a:gd name="connsiteX1" fmla="*/ 94953 w 106821"/>
                <a:gd name="connsiteY1" fmla="*/ 23738 h 23738"/>
                <a:gd name="connsiteX2" fmla="*/ 106822 w 106821"/>
                <a:gd name="connsiteY2" fmla="*/ 11869 h 23738"/>
                <a:gd name="connsiteX3" fmla="*/ 94953 w 106821"/>
                <a:gd name="connsiteY3" fmla="*/ 0 h 23738"/>
                <a:gd name="connsiteX4" fmla="*/ 11869 w 106821"/>
                <a:gd name="connsiteY4" fmla="*/ 0 h 23738"/>
                <a:gd name="connsiteX5" fmla="*/ 0 w 106821"/>
                <a:gd name="connsiteY5" fmla="*/ 11869 h 23738"/>
                <a:gd name="connsiteX6" fmla="*/ 11869 w 106821"/>
                <a:gd name="connsiteY6" fmla="*/ 23738 h 23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821" h="23738">
                  <a:moveTo>
                    <a:pt x="11869" y="23738"/>
                  </a:moveTo>
                  <a:lnTo>
                    <a:pt x="94953" y="23738"/>
                  </a:lnTo>
                  <a:cubicBezTo>
                    <a:pt x="102074" y="23738"/>
                    <a:pt x="106822" y="18991"/>
                    <a:pt x="106822" y="11869"/>
                  </a:cubicBezTo>
                  <a:cubicBezTo>
                    <a:pt x="106822" y="4748"/>
                    <a:pt x="102074" y="0"/>
                    <a:pt x="94953" y="0"/>
                  </a:cubicBezTo>
                  <a:lnTo>
                    <a:pt x="11869" y="0"/>
                  </a:lnTo>
                  <a:cubicBezTo>
                    <a:pt x="4748" y="0"/>
                    <a:pt x="0" y="4748"/>
                    <a:pt x="0" y="11869"/>
                  </a:cubicBezTo>
                  <a:cubicBezTo>
                    <a:pt x="0" y="18991"/>
                    <a:pt x="4748" y="23738"/>
                    <a:pt x="11869" y="23738"/>
                  </a:cubicBez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2CB1E9-9318-DD80-4D2C-E743E77C38BF}"/>
                </a:ext>
              </a:extLst>
            </p:cNvPr>
            <p:cNvSpPr/>
            <p:nvPr/>
          </p:nvSpPr>
          <p:spPr>
            <a:xfrm>
              <a:off x="1014151" y="2424490"/>
              <a:ext cx="593453" cy="391727"/>
            </a:xfrm>
            <a:custGeom>
              <a:avLst/>
              <a:gdLst>
                <a:gd name="connsiteX0" fmla="*/ 35607 w 593453"/>
                <a:gd name="connsiteY0" fmla="*/ 249298 h 391727"/>
                <a:gd name="connsiteX1" fmla="*/ 201774 w 593453"/>
                <a:gd name="connsiteY1" fmla="*/ 249298 h 391727"/>
                <a:gd name="connsiteX2" fmla="*/ 201774 w 593453"/>
                <a:gd name="connsiteY2" fmla="*/ 296775 h 391727"/>
                <a:gd name="connsiteX3" fmla="*/ 237381 w 593453"/>
                <a:gd name="connsiteY3" fmla="*/ 332382 h 391727"/>
                <a:gd name="connsiteX4" fmla="*/ 339455 w 593453"/>
                <a:gd name="connsiteY4" fmla="*/ 332382 h 391727"/>
                <a:gd name="connsiteX5" fmla="*/ 395240 w 593453"/>
                <a:gd name="connsiteY5" fmla="*/ 388166 h 391727"/>
                <a:gd name="connsiteX6" fmla="*/ 403548 w 593453"/>
                <a:gd name="connsiteY6" fmla="*/ 391727 h 391727"/>
                <a:gd name="connsiteX7" fmla="*/ 408296 w 593453"/>
                <a:gd name="connsiteY7" fmla="*/ 390540 h 391727"/>
                <a:gd name="connsiteX8" fmla="*/ 415417 w 593453"/>
                <a:gd name="connsiteY8" fmla="*/ 379858 h 391727"/>
                <a:gd name="connsiteX9" fmla="*/ 415417 w 593453"/>
                <a:gd name="connsiteY9" fmla="*/ 332382 h 391727"/>
                <a:gd name="connsiteX10" fmla="*/ 557846 w 593453"/>
                <a:gd name="connsiteY10" fmla="*/ 332382 h 391727"/>
                <a:gd name="connsiteX11" fmla="*/ 593453 w 593453"/>
                <a:gd name="connsiteY11" fmla="*/ 296775 h 391727"/>
                <a:gd name="connsiteX12" fmla="*/ 593453 w 593453"/>
                <a:gd name="connsiteY12" fmla="*/ 130608 h 391727"/>
                <a:gd name="connsiteX13" fmla="*/ 557846 w 593453"/>
                <a:gd name="connsiteY13" fmla="*/ 95001 h 391727"/>
                <a:gd name="connsiteX14" fmla="*/ 284858 w 593453"/>
                <a:gd name="connsiteY14" fmla="*/ 95001 h 391727"/>
                <a:gd name="connsiteX15" fmla="*/ 284858 w 593453"/>
                <a:gd name="connsiteY15" fmla="*/ 95001 h 391727"/>
                <a:gd name="connsiteX16" fmla="*/ 249250 w 593453"/>
                <a:gd name="connsiteY16" fmla="*/ 59393 h 391727"/>
                <a:gd name="connsiteX17" fmla="*/ 194653 w 593453"/>
                <a:gd name="connsiteY17" fmla="*/ 59393 h 391727"/>
                <a:gd name="connsiteX18" fmla="*/ 138868 w 593453"/>
                <a:gd name="connsiteY18" fmla="*/ 3609 h 391727"/>
                <a:gd name="connsiteX19" fmla="*/ 125812 w 593453"/>
                <a:gd name="connsiteY19" fmla="*/ 1235 h 391727"/>
                <a:gd name="connsiteX20" fmla="*/ 118691 w 593453"/>
                <a:gd name="connsiteY20" fmla="*/ 11917 h 391727"/>
                <a:gd name="connsiteX21" fmla="*/ 118691 w 593453"/>
                <a:gd name="connsiteY21" fmla="*/ 59393 h 391727"/>
                <a:gd name="connsiteX22" fmla="*/ 35607 w 593453"/>
                <a:gd name="connsiteY22" fmla="*/ 59393 h 391727"/>
                <a:gd name="connsiteX23" fmla="*/ 0 w 593453"/>
                <a:gd name="connsiteY23" fmla="*/ 95001 h 391727"/>
                <a:gd name="connsiteX24" fmla="*/ 0 w 593453"/>
                <a:gd name="connsiteY24" fmla="*/ 213691 h 391727"/>
                <a:gd name="connsiteX25" fmla="*/ 35607 w 593453"/>
                <a:gd name="connsiteY25" fmla="*/ 249298 h 391727"/>
                <a:gd name="connsiteX26" fmla="*/ 569715 w 593453"/>
                <a:gd name="connsiteY26" fmla="*/ 130608 h 391727"/>
                <a:gd name="connsiteX27" fmla="*/ 569715 w 593453"/>
                <a:gd name="connsiteY27" fmla="*/ 296775 h 391727"/>
                <a:gd name="connsiteX28" fmla="*/ 557846 w 593453"/>
                <a:gd name="connsiteY28" fmla="*/ 308644 h 391727"/>
                <a:gd name="connsiteX29" fmla="*/ 403548 w 593453"/>
                <a:gd name="connsiteY29" fmla="*/ 308644 h 391727"/>
                <a:gd name="connsiteX30" fmla="*/ 391679 w 593453"/>
                <a:gd name="connsiteY30" fmla="*/ 320513 h 391727"/>
                <a:gd name="connsiteX31" fmla="*/ 391679 w 593453"/>
                <a:gd name="connsiteY31" fmla="*/ 351372 h 391727"/>
                <a:gd name="connsiteX32" fmla="*/ 352511 w 593453"/>
                <a:gd name="connsiteY32" fmla="*/ 312204 h 391727"/>
                <a:gd name="connsiteX33" fmla="*/ 344203 w 593453"/>
                <a:gd name="connsiteY33" fmla="*/ 308644 h 391727"/>
                <a:gd name="connsiteX34" fmla="*/ 237381 w 593453"/>
                <a:gd name="connsiteY34" fmla="*/ 308644 h 391727"/>
                <a:gd name="connsiteX35" fmla="*/ 225512 w 593453"/>
                <a:gd name="connsiteY35" fmla="*/ 296775 h 391727"/>
                <a:gd name="connsiteX36" fmla="*/ 225512 w 593453"/>
                <a:gd name="connsiteY36" fmla="*/ 130608 h 391727"/>
                <a:gd name="connsiteX37" fmla="*/ 237381 w 593453"/>
                <a:gd name="connsiteY37" fmla="*/ 118739 h 391727"/>
                <a:gd name="connsiteX38" fmla="*/ 557846 w 593453"/>
                <a:gd name="connsiteY38" fmla="*/ 118739 h 391727"/>
                <a:gd name="connsiteX39" fmla="*/ 569715 w 593453"/>
                <a:gd name="connsiteY39" fmla="*/ 130608 h 391727"/>
                <a:gd name="connsiteX40" fmla="*/ 23738 w 593453"/>
                <a:gd name="connsiteY40" fmla="*/ 95001 h 391727"/>
                <a:gd name="connsiteX41" fmla="*/ 35607 w 593453"/>
                <a:gd name="connsiteY41" fmla="*/ 83132 h 391727"/>
                <a:gd name="connsiteX42" fmla="*/ 130560 w 593453"/>
                <a:gd name="connsiteY42" fmla="*/ 83132 h 391727"/>
                <a:gd name="connsiteX43" fmla="*/ 142429 w 593453"/>
                <a:gd name="connsiteY43" fmla="*/ 71262 h 391727"/>
                <a:gd name="connsiteX44" fmla="*/ 142429 w 593453"/>
                <a:gd name="connsiteY44" fmla="*/ 40403 h 391727"/>
                <a:gd name="connsiteX45" fmla="*/ 181597 w 593453"/>
                <a:gd name="connsiteY45" fmla="*/ 79571 h 391727"/>
                <a:gd name="connsiteX46" fmla="*/ 189905 w 593453"/>
                <a:gd name="connsiteY46" fmla="*/ 83132 h 391727"/>
                <a:gd name="connsiteX47" fmla="*/ 249250 w 593453"/>
                <a:gd name="connsiteY47" fmla="*/ 83132 h 391727"/>
                <a:gd name="connsiteX48" fmla="*/ 261119 w 593453"/>
                <a:gd name="connsiteY48" fmla="*/ 95001 h 391727"/>
                <a:gd name="connsiteX49" fmla="*/ 261119 w 593453"/>
                <a:gd name="connsiteY49" fmla="*/ 95001 h 391727"/>
                <a:gd name="connsiteX50" fmla="*/ 237381 w 593453"/>
                <a:gd name="connsiteY50" fmla="*/ 95001 h 391727"/>
                <a:gd name="connsiteX51" fmla="*/ 201774 w 593453"/>
                <a:gd name="connsiteY51" fmla="*/ 130608 h 391727"/>
                <a:gd name="connsiteX52" fmla="*/ 201774 w 593453"/>
                <a:gd name="connsiteY52" fmla="*/ 225560 h 391727"/>
                <a:gd name="connsiteX53" fmla="*/ 35607 w 593453"/>
                <a:gd name="connsiteY53" fmla="*/ 225560 h 391727"/>
                <a:gd name="connsiteX54" fmla="*/ 23738 w 593453"/>
                <a:gd name="connsiteY54" fmla="*/ 213691 h 391727"/>
                <a:gd name="connsiteX55" fmla="*/ 23738 w 593453"/>
                <a:gd name="connsiteY55" fmla="*/ 95001 h 3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593453" h="391727">
                  <a:moveTo>
                    <a:pt x="35607" y="249298"/>
                  </a:moveTo>
                  <a:lnTo>
                    <a:pt x="201774" y="249298"/>
                  </a:lnTo>
                  <a:lnTo>
                    <a:pt x="201774" y="296775"/>
                  </a:lnTo>
                  <a:cubicBezTo>
                    <a:pt x="201774" y="316952"/>
                    <a:pt x="217204" y="332382"/>
                    <a:pt x="237381" y="332382"/>
                  </a:cubicBezTo>
                  <a:lnTo>
                    <a:pt x="339455" y="332382"/>
                  </a:lnTo>
                  <a:lnTo>
                    <a:pt x="395240" y="388166"/>
                  </a:lnTo>
                  <a:cubicBezTo>
                    <a:pt x="397614" y="390540"/>
                    <a:pt x="399987" y="391727"/>
                    <a:pt x="403548" y="391727"/>
                  </a:cubicBezTo>
                  <a:cubicBezTo>
                    <a:pt x="404735" y="391727"/>
                    <a:pt x="407109" y="391727"/>
                    <a:pt x="408296" y="390540"/>
                  </a:cubicBezTo>
                  <a:cubicBezTo>
                    <a:pt x="413043" y="388166"/>
                    <a:pt x="415417" y="384606"/>
                    <a:pt x="415417" y="379858"/>
                  </a:cubicBezTo>
                  <a:lnTo>
                    <a:pt x="415417" y="332382"/>
                  </a:lnTo>
                  <a:lnTo>
                    <a:pt x="557846" y="332382"/>
                  </a:lnTo>
                  <a:cubicBezTo>
                    <a:pt x="578023" y="332382"/>
                    <a:pt x="593453" y="316952"/>
                    <a:pt x="593453" y="296775"/>
                  </a:cubicBezTo>
                  <a:lnTo>
                    <a:pt x="593453" y="130608"/>
                  </a:lnTo>
                  <a:cubicBezTo>
                    <a:pt x="593453" y="110430"/>
                    <a:pt x="578023" y="95001"/>
                    <a:pt x="557846" y="95001"/>
                  </a:cubicBezTo>
                  <a:lnTo>
                    <a:pt x="284858" y="95001"/>
                  </a:lnTo>
                  <a:lnTo>
                    <a:pt x="284858" y="95001"/>
                  </a:lnTo>
                  <a:cubicBezTo>
                    <a:pt x="284858" y="76010"/>
                    <a:pt x="269428" y="59393"/>
                    <a:pt x="249250" y="59393"/>
                  </a:cubicBezTo>
                  <a:lnTo>
                    <a:pt x="194653" y="59393"/>
                  </a:lnTo>
                  <a:lnTo>
                    <a:pt x="138868" y="3609"/>
                  </a:lnTo>
                  <a:cubicBezTo>
                    <a:pt x="135307" y="48"/>
                    <a:pt x="130560" y="-1139"/>
                    <a:pt x="125812" y="1235"/>
                  </a:cubicBezTo>
                  <a:cubicBezTo>
                    <a:pt x="121064" y="2422"/>
                    <a:pt x="118691" y="7170"/>
                    <a:pt x="118691" y="11917"/>
                  </a:cubicBezTo>
                  <a:lnTo>
                    <a:pt x="118691" y="59393"/>
                  </a:lnTo>
                  <a:lnTo>
                    <a:pt x="35607" y="59393"/>
                  </a:lnTo>
                  <a:cubicBezTo>
                    <a:pt x="15430" y="59393"/>
                    <a:pt x="0" y="74823"/>
                    <a:pt x="0" y="95001"/>
                  </a:cubicBezTo>
                  <a:lnTo>
                    <a:pt x="0" y="213691"/>
                  </a:lnTo>
                  <a:cubicBezTo>
                    <a:pt x="0" y="233869"/>
                    <a:pt x="15430" y="249298"/>
                    <a:pt x="35607" y="249298"/>
                  </a:cubicBezTo>
                  <a:close/>
                  <a:moveTo>
                    <a:pt x="569715" y="130608"/>
                  </a:moveTo>
                  <a:lnTo>
                    <a:pt x="569715" y="296775"/>
                  </a:lnTo>
                  <a:cubicBezTo>
                    <a:pt x="569715" y="303896"/>
                    <a:pt x="564967" y="308644"/>
                    <a:pt x="557846" y="308644"/>
                  </a:cubicBezTo>
                  <a:lnTo>
                    <a:pt x="403548" y="308644"/>
                  </a:lnTo>
                  <a:cubicBezTo>
                    <a:pt x="396427" y="308644"/>
                    <a:pt x="391679" y="313391"/>
                    <a:pt x="391679" y="320513"/>
                  </a:cubicBezTo>
                  <a:lnTo>
                    <a:pt x="391679" y="351372"/>
                  </a:lnTo>
                  <a:lnTo>
                    <a:pt x="352511" y="312204"/>
                  </a:lnTo>
                  <a:cubicBezTo>
                    <a:pt x="350137" y="309831"/>
                    <a:pt x="347764" y="308644"/>
                    <a:pt x="344203" y="308644"/>
                  </a:cubicBezTo>
                  <a:lnTo>
                    <a:pt x="237381" y="308644"/>
                  </a:lnTo>
                  <a:cubicBezTo>
                    <a:pt x="230260" y="308644"/>
                    <a:pt x="225512" y="303896"/>
                    <a:pt x="225512" y="296775"/>
                  </a:cubicBezTo>
                  <a:lnTo>
                    <a:pt x="225512" y="130608"/>
                  </a:lnTo>
                  <a:cubicBezTo>
                    <a:pt x="225512" y="123486"/>
                    <a:pt x="230260" y="118739"/>
                    <a:pt x="237381" y="118739"/>
                  </a:cubicBezTo>
                  <a:lnTo>
                    <a:pt x="557846" y="118739"/>
                  </a:lnTo>
                  <a:cubicBezTo>
                    <a:pt x="564967" y="118739"/>
                    <a:pt x="569715" y="123486"/>
                    <a:pt x="569715" y="130608"/>
                  </a:cubicBezTo>
                  <a:close/>
                  <a:moveTo>
                    <a:pt x="23738" y="95001"/>
                  </a:moveTo>
                  <a:cubicBezTo>
                    <a:pt x="23738" y="87879"/>
                    <a:pt x="28486" y="83132"/>
                    <a:pt x="35607" y="83132"/>
                  </a:cubicBezTo>
                  <a:lnTo>
                    <a:pt x="130560" y="83132"/>
                  </a:lnTo>
                  <a:cubicBezTo>
                    <a:pt x="137681" y="83132"/>
                    <a:pt x="142429" y="78384"/>
                    <a:pt x="142429" y="71262"/>
                  </a:cubicBezTo>
                  <a:lnTo>
                    <a:pt x="142429" y="40403"/>
                  </a:lnTo>
                  <a:lnTo>
                    <a:pt x="181597" y="79571"/>
                  </a:lnTo>
                  <a:cubicBezTo>
                    <a:pt x="183970" y="81945"/>
                    <a:pt x="186344" y="83132"/>
                    <a:pt x="189905" y="83132"/>
                  </a:cubicBezTo>
                  <a:lnTo>
                    <a:pt x="249250" y="83132"/>
                  </a:lnTo>
                  <a:cubicBezTo>
                    <a:pt x="255185" y="83132"/>
                    <a:pt x="261119" y="87879"/>
                    <a:pt x="261119" y="95001"/>
                  </a:cubicBezTo>
                  <a:lnTo>
                    <a:pt x="261119" y="95001"/>
                  </a:lnTo>
                  <a:lnTo>
                    <a:pt x="237381" y="95001"/>
                  </a:lnTo>
                  <a:cubicBezTo>
                    <a:pt x="217204" y="95001"/>
                    <a:pt x="201774" y="110430"/>
                    <a:pt x="201774" y="130608"/>
                  </a:cubicBezTo>
                  <a:lnTo>
                    <a:pt x="201774" y="225560"/>
                  </a:lnTo>
                  <a:lnTo>
                    <a:pt x="35607" y="225560"/>
                  </a:lnTo>
                  <a:cubicBezTo>
                    <a:pt x="28486" y="225560"/>
                    <a:pt x="23738" y="220813"/>
                    <a:pt x="23738" y="213691"/>
                  </a:cubicBezTo>
                  <a:lnTo>
                    <a:pt x="23738" y="95001"/>
                  </a:ln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E26565E-DCA9-888E-F000-7ADCC687ADA8}"/>
                </a:ext>
              </a:extLst>
            </p:cNvPr>
            <p:cNvSpPr/>
            <p:nvPr/>
          </p:nvSpPr>
          <p:spPr>
            <a:xfrm>
              <a:off x="1299008" y="2258372"/>
              <a:ext cx="212506" cy="225512"/>
            </a:xfrm>
            <a:custGeom>
              <a:avLst/>
              <a:gdLst>
                <a:gd name="connsiteX0" fmla="*/ 45102 w 212506"/>
                <a:gd name="connsiteY0" fmla="*/ 225512 h 225512"/>
                <a:gd name="connsiteX1" fmla="*/ 167354 w 212506"/>
                <a:gd name="connsiteY1" fmla="*/ 225512 h 225512"/>
                <a:gd name="connsiteX2" fmla="*/ 212456 w 212506"/>
                <a:gd name="connsiteY2" fmla="*/ 180410 h 225512"/>
                <a:gd name="connsiteX3" fmla="*/ 212456 w 212506"/>
                <a:gd name="connsiteY3" fmla="*/ 45102 h 225512"/>
                <a:gd name="connsiteX4" fmla="*/ 168541 w 212506"/>
                <a:gd name="connsiteY4" fmla="*/ 0 h 225512"/>
                <a:gd name="connsiteX5" fmla="*/ 45102 w 212506"/>
                <a:gd name="connsiteY5" fmla="*/ 0 h 225512"/>
                <a:gd name="connsiteX6" fmla="*/ 0 w 212506"/>
                <a:gd name="connsiteY6" fmla="*/ 45102 h 225512"/>
                <a:gd name="connsiteX7" fmla="*/ 0 w 212506"/>
                <a:gd name="connsiteY7" fmla="*/ 179223 h 225512"/>
                <a:gd name="connsiteX8" fmla="*/ 45102 w 212506"/>
                <a:gd name="connsiteY8" fmla="*/ 225512 h 225512"/>
                <a:gd name="connsiteX9" fmla="*/ 23738 w 212506"/>
                <a:gd name="connsiteY9" fmla="*/ 45102 h 225512"/>
                <a:gd name="connsiteX10" fmla="*/ 45102 w 212506"/>
                <a:gd name="connsiteY10" fmla="*/ 23738 h 225512"/>
                <a:gd name="connsiteX11" fmla="*/ 167354 w 212506"/>
                <a:gd name="connsiteY11" fmla="*/ 23738 h 225512"/>
                <a:gd name="connsiteX12" fmla="*/ 188718 w 212506"/>
                <a:gd name="connsiteY12" fmla="*/ 45102 h 225512"/>
                <a:gd name="connsiteX13" fmla="*/ 188718 w 212506"/>
                <a:gd name="connsiteY13" fmla="*/ 179223 h 225512"/>
                <a:gd name="connsiteX14" fmla="*/ 167354 w 212506"/>
                <a:gd name="connsiteY14" fmla="*/ 200587 h 225512"/>
                <a:gd name="connsiteX15" fmla="*/ 45102 w 212506"/>
                <a:gd name="connsiteY15" fmla="*/ 200587 h 225512"/>
                <a:gd name="connsiteX16" fmla="*/ 23738 w 212506"/>
                <a:gd name="connsiteY16" fmla="*/ 179223 h 225512"/>
                <a:gd name="connsiteX17" fmla="*/ 23738 w 212506"/>
                <a:gd name="connsiteY17" fmla="*/ 45102 h 22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2506" h="225512">
                  <a:moveTo>
                    <a:pt x="45102" y="225512"/>
                  </a:moveTo>
                  <a:lnTo>
                    <a:pt x="167354" y="225512"/>
                  </a:lnTo>
                  <a:cubicBezTo>
                    <a:pt x="192279" y="225512"/>
                    <a:pt x="212456" y="205335"/>
                    <a:pt x="212456" y="180410"/>
                  </a:cubicBezTo>
                  <a:lnTo>
                    <a:pt x="212456" y="45102"/>
                  </a:lnTo>
                  <a:cubicBezTo>
                    <a:pt x="213643" y="20177"/>
                    <a:pt x="193466" y="0"/>
                    <a:pt x="168541" y="0"/>
                  </a:cubicBezTo>
                  <a:lnTo>
                    <a:pt x="45102" y="0"/>
                  </a:lnTo>
                  <a:cubicBezTo>
                    <a:pt x="20177" y="0"/>
                    <a:pt x="0" y="20177"/>
                    <a:pt x="0" y="45102"/>
                  </a:cubicBezTo>
                  <a:lnTo>
                    <a:pt x="0" y="179223"/>
                  </a:lnTo>
                  <a:cubicBezTo>
                    <a:pt x="0" y="205335"/>
                    <a:pt x="20177" y="225512"/>
                    <a:pt x="45102" y="225512"/>
                  </a:cubicBezTo>
                  <a:close/>
                  <a:moveTo>
                    <a:pt x="23738" y="45102"/>
                  </a:moveTo>
                  <a:cubicBezTo>
                    <a:pt x="23738" y="33233"/>
                    <a:pt x="33233" y="23738"/>
                    <a:pt x="45102" y="23738"/>
                  </a:cubicBezTo>
                  <a:lnTo>
                    <a:pt x="167354" y="23738"/>
                  </a:lnTo>
                  <a:cubicBezTo>
                    <a:pt x="179223" y="23738"/>
                    <a:pt x="188718" y="33233"/>
                    <a:pt x="188718" y="45102"/>
                  </a:cubicBezTo>
                  <a:lnTo>
                    <a:pt x="188718" y="179223"/>
                  </a:lnTo>
                  <a:cubicBezTo>
                    <a:pt x="188718" y="191092"/>
                    <a:pt x="179223" y="200587"/>
                    <a:pt x="167354" y="200587"/>
                  </a:cubicBezTo>
                  <a:lnTo>
                    <a:pt x="45102" y="200587"/>
                  </a:lnTo>
                  <a:cubicBezTo>
                    <a:pt x="33233" y="200587"/>
                    <a:pt x="23738" y="191092"/>
                    <a:pt x="23738" y="179223"/>
                  </a:cubicBezTo>
                  <a:lnTo>
                    <a:pt x="23738" y="45102"/>
                  </a:ln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07B5616-9291-1F75-17FF-E8AC195DA29B}"/>
                </a:ext>
              </a:extLst>
            </p:cNvPr>
            <p:cNvSpPr/>
            <p:nvPr/>
          </p:nvSpPr>
          <p:spPr>
            <a:xfrm>
              <a:off x="1351232" y="2317717"/>
              <a:ext cx="108008" cy="106821"/>
            </a:xfrm>
            <a:custGeom>
              <a:avLst/>
              <a:gdLst>
                <a:gd name="connsiteX0" fmla="*/ 13056 w 108008"/>
                <a:gd name="connsiteY0" fmla="*/ 106822 h 106821"/>
                <a:gd name="connsiteX1" fmla="*/ 96139 w 108008"/>
                <a:gd name="connsiteY1" fmla="*/ 106822 h 106821"/>
                <a:gd name="connsiteX2" fmla="*/ 108008 w 108008"/>
                <a:gd name="connsiteY2" fmla="*/ 94953 h 106821"/>
                <a:gd name="connsiteX3" fmla="*/ 81897 w 108008"/>
                <a:gd name="connsiteY3" fmla="*/ 49850 h 106821"/>
                <a:gd name="connsiteX4" fmla="*/ 86644 w 108008"/>
                <a:gd name="connsiteY4" fmla="*/ 33233 h 106821"/>
                <a:gd name="connsiteX5" fmla="*/ 54598 w 108008"/>
                <a:gd name="connsiteY5" fmla="*/ 0 h 106821"/>
                <a:gd name="connsiteX6" fmla="*/ 21364 w 108008"/>
                <a:gd name="connsiteY6" fmla="*/ 33233 h 106821"/>
                <a:gd name="connsiteX7" fmla="*/ 26112 w 108008"/>
                <a:gd name="connsiteY7" fmla="*/ 49850 h 106821"/>
                <a:gd name="connsiteX8" fmla="*/ 0 w 108008"/>
                <a:gd name="connsiteY8" fmla="*/ 94953 h 106821"/>
                <a:gd name="connsiteX9" fmla="*/ 13056 w 108008"/>
                <a:gd name="connsiteY9" fmla="*/ 106822 h 106821"/>
                <a:gd name="connsiteX10" fmla="*/ 27299 w 108008"/>
                <a:gd name="connsiteY10" fmla="*/ 83083 h 106821"/>
                <a:gd name="connsiteX11" fmla="*/ 54598 w 108008"/>
                <a:gd name="connsiteY11" fmla="*/ 65280 h 106821"/>
                <a:gd name="connsiteX12" fmla="*/ 81897 w 108008"/>
                <a:gd name="connsiteY12" fmla="*/ 83083 h 106821"/>
                <a:gd name="connsiteX13" fmla="*/ 27299 w 108008"/>
                <a:gd name="connsiteY13" fmla="*/ 83083 h 106821"/>
                <a:gd name="connsiteX14" fmla="*/ 45102 w 108008"/>
                <a:gd name="connsiteY14" fmla="*/ 33233 h 106821"/>
                <a:gd name="connsiteX15" fmla="*/ 54598 w 108008"/>
                <a:gd name="connsiteY15" fmla="*/ 23738 h 106821"/>
                <a:gd name="connsiteX16" fmla="*/ 64093 w 108008"/>
                <a:gd name="connsiteY16" fmla="*/ 33233 h 106821"/>
                <a:gd name="connsiteX17" fmla="*/ 54598 w 108008"/>
                <a:gd name="connsiteY17" fmla="*/ 41542 h 106821"/>
                <a:gd name="connsiteX18" fmla="*/ 45102 w 108008"/>
                <a:gd name="connsiteY18" fmla="*/ 33233 h 10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8008" h="106821">
                  <a:moveTo>
                    <a:pt x="13056" y="106822"/>
                  </a:moveTo>
                  <a:lnTo>
                    <a:pt x="96139" y="106822"/>
                  </a:lnTo>
                  <a:cubicBezTo>
                    <a:pt x="103261" y="106822"/>
                    <a:pt x="108008" y="102074"/>
                    <a:pt x="108008" y="94953"/>
                  </a:cubicBezTo>
                  <a:cubicBezTo>
                    <a:pt x="108008" y="75962"/>
                    <a:pt x="97326" y="59345"/>
                    <a:pt x="81897" y="49850"/>
                  </a:cubicBezTo>
                  <a:cubicBezTo>
                    <a:pt x="85457" y="45102"/>
                    <a:pt x="86644" y="39168"/>
                    <a:pt x="86644" y="33233"/>
                  </a:cubicBezTo>
                  <a:cubicBezTo>
                    <a:pt x="87831" y="14243"/>
                    <a:pt x="72401" y="0"/>
                    <a:pt x="54598" y="0"/>
                  </a:cubicBezTo>
                  <a:cubicBezTo>
                    <a:pt x="36794" y="0"/>
                    <a:pt x="21364" y="14243"/>
                    <a:pt x="21364" y="33233"/>
                  </a:cubicBezTo>
                  <a:cubicBezTo>
                    <a:pt x="21364" y="39168"/>
                    <a:pt x="23738" y="45102"/>
                    <a:pt x="26112" y="49850"/>
                  </a:cubicBezTo>
                  <a:cubicBezTo>
                    <a:pt x="10682" y="59345"/>
                    <a:pt x="0" y="75962"/>
                    <a:pt x="0" y="94953"/>
                  </a:cubicBezTo>
                  <a:cubicBezTo>
                    <a:pt x="1187" y="102074"/>
                    <a:pt x="5935" y="106822"/>
                    <a:pt x="13056" y="106822"/>
                  </a:cubicBezTo>
                  <a:close/>
                  <a:moveTo>
                    <a:pt x="27299" y="83083"/>
                  </a:moveTo>
                  <a:cubicBezTo>
                    <a:pt x="32046" y="72401"/>
                    <a:pt x="42729" y="65280"/>
                    <a:pt x="54598" y="65280"/>
                  </a:cubicBezTo>
                  <a:cubicBezTo>
                    <a:pt x="66467" y="65280"/>
                    <a:pt x="77149" y="72401"/>
                    <a:pt x="81897" y="83083"/>
                  </a:cubicBezTo>
                  <a:lnTo>
                    <a:pt x="27299" y="83083"/>
                  </a:lnTo>
                  <a:close/>
                  <a:moveTo>
                    <a:pt x="45102" y="33233"/>
                  </a:moveTo>
                  <a:cubicBezTo>
                    <a:pt x="45102" y="27299"/>
                    <a:pt x="49850" y="23738"/>
                    <a:pt x="54598" y="23738"/>
                  </a:cubicBezTo>
                  <a:cubicBezTo>
                    <a:pt x="59345" y="23738"/>
                    <a:pt x="64093" y="27299"/>
                    <a:pt x="64093" y="33233"/>
                  </a:cubicBezTo>
                  <a:cubicBezTo>
                    <a:pt x="64093" y="39168"/>
                    <a:pt x="59345" y="41542"/>
                    <a:pt x="54598" y="41542"/>
                  </a:cubicBezTo>
                  <a:cubicBezTo>
                    <a:pt x="49850" y="41542"/>
                    <a:pt x="45102" y="37981"/>
                    <a:pt x="45102" y="33233"/>
                  </a:cubicBez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951C14E-DC4A-6F8B-FEC5-D1E9D5CB2953}"/>
                </a:ext>
              </a:extLst>
            </p:cNvPr>
            <p:cNvSpPr/>
            <p:nvPr/>
          </p:nvSpPr>
          <p:spPr>
            <a:xfrm>
              <a:off x="1477044" y="2792479"/>
              <a:ext cx="212506" cy="224325"/>
            </a:xfrm>
            <a:custGeom>
              <a:avLst/>
              <a:gdLst>
                <a:gd name="connsiteX0" fmla="*/ 168541 w 212506"/>
                <a:gd name="connsiteY0" fmla="*/ 0 h 224325"/>
                <a:gd name="connsiteX1" fmla="*/ 45102 w 212506"/>
                <a:gd name="connsiteY1" fmla="*/ 0 h 224325"/>
                <a:gd name="connsiteX2" fmla="*/ 0 w 212506"/>
                <a:gd name="connsiteY2" fmla="*/ 45102 h 224325"/>
                <a:gd name="connsiteX3" fmla="*/ 0 w 212506"/>
                <a:gd name="connsiteY3" fmla="*/ 179223 h 224325"/>
                <a:gd name="connsiteX4" fmla="*/ 45102 w 212506"/>
                <a:gd name="connsiteY4" fmla="*/ 224325 h 224325"/>
                <a:gd name="connsiteX5" fmla="*/ 167354 w 212506"/>
                <a:gd name="connsiteY5" fmla="*/ 224325 h 224325"/>
                <a:gd name="connsiteX6" fmla="*/ 212456 w 212506"/>
                <a:gd name="connsiteY6" fmla="*/ 179223 h 224325"/>
                <a:gd name="connsiteX7" fmla="*/ 212456 w 212506"/>
                <a:gd name="connsiteY7" fmla="*/ 45102 h 224325"/>
                <a:gd name="connsiteX8" fmla="*/ 168541 w 212506"/>
                <a:gd name="connsiteY8" fmla="*/ 0 h 224325"/>
                <a:gd name="connsiteX9" fmla="*/ 189905 w 212506"/>
                <a:gd name="connsiteY9" fmla="*/ 180410 h 224325"/>
                <a:gd name="connsiteX10" fmla="*/ 168541 w 212506"/>
                <a:gd name="connsiteY10" fmla="*/ 201774 h 224325"/>
                <a:gd name="connsiteX11" fmla="*/ 45102 w 212506"/>
                <a:gd name="connsiteY11" fmla="*/ 201774 h 224325"/>
                <a:gd name="connsiteX12" fmla="*/ 23738 w 212506"/>
                <a:gd name="connsiteY12" fmla="*/ 180410 h 224325"/>
                <a:gd name="connsiteX13" fmla="*/ 23738 w 212506"/>
                <a:gd name="connsiteY13" fmla="*/ 45102 h 224325"/>
                <a:gd name="connsiteX14" fmla="*/ 45102 w 212506"/>
                <a:gd name="connsiteY14" fmla="*/ 23738 h 224325"/>
                <a:gd name="connsiteX15" fmla="*/ 167354 w 212506"/>
                <a:gd name="connsiteY15" fmla="*/ 23738 h 224325"/>
                <a:gd name="connsiteX16" fmla="*/ 188718 w 212506"/>
                <a:gd name="connsiteY16" fmla="*/ 45102 h 224325"/>
                <a:gd name="connsiteX17" fmla="*/ 188718 w 212506"/>
                <a:gd name="connsiteY17" fmla="*/ 180410 h 22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2506" h="224325">
                  <a:moveTo>
                    <a:pt x="168541" y="0"/>
                  </a:moveTo>
                  <a:lnTo>
                    <a:pt x="45102" y="0"/>
                  </a:lnTo>
                  <a:cubicBezTo>
                    <a:pt x="20177" y="0"/>
                    <a:pt x="0" y="20177"/>
                    <a:pt x="0" y="45102"/>
                  </a:cubicBezTo>
                  <a:lnTo>
                    <a:pt x="0" y="179223"/>
                  </a:lnTo>
                  <a:cubicBezTo>
                    <a:pt x="0" y="204148"/>
                    <a:pt x="20177" y="224325"/>
                    <a:pt x="45102" y="224325"/>
                  </a:cubicBezTo>
                  <a:lnTo>
                    <a:pt x="167354" y="224325"/>
                  </a:lnTo>
                  <a:cubicBezTo>
                    <a:pt x="192279" y="224325"/>
                    <a:pt x="212456" y="204148"/>
                    <a:pt x="212456" y="179223"/>
                  </a:cubicBezTo>
                  <a:lnTo>
                    <a:pt x="212456" y="45102"/>
                  </a:lnTo>
                  <a:cubicBezTo>
                    <a:pt x="213643" y="20177"/>
                    <a:pt x="193466" y="0"/>
                    <a:pt x="168541" y="0"/>
                  </a:cubicBezTo>
                  <a:close/>
                  <a:moveTo>
                    <a:pt x="189905" y="180410"/>
                  </a:moveTo>
                  <a:cubicBezTo>
                    <a:pt x="189905" y="192279"/>
                    <a:pt x="180410" y="201774"/>
                    <a:pt x="168541" y="201774"/>
                  </a:cubicBezTo>
                  <a:lnTo>
                    <a:pt x="45102" y="201774"/>
                  </a:lnTo>
                  <a:cubicBezTo>
                    <a:pt x="33233" y="201774"/>
                    <a:pt x="23738" y="192279"/>
                    <a:pt x="23738" y="180410"/>
                  </a:cubicBezTo>
                  <a:lnTo>
                    <a:pt x="23738" y="45102"/>
                  </a:lnTo>
                  <a:cubicBezTo>
                    <a:pt x="23738" y="33233"/>
                    <a:pt x="33233" y="23738"/>
                    <a:pt x="45102" y="23738"/>
                  </a:cubicBezTo>
                  <a:lnTo>
                    <a:pt x="167354" y="23738"/>
                  </a:lnTo>
                  <a:cubicBezTo>
                    <a:pt x="179223" y="23738"/>
                    <a:pt x="188718" y="33233"/>
                    <a:pt x="188718" y="45102"/>
                  </a:cubicBezTo>
                  <a:lnTo>
                    <a:pt x="188718" y="180410"/>
                  </a:ln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C69D9A8-487E-5370-6699-F0F880BBFFE7}"/>
                </a:ext>
              </a:extLst>
            </p:cNvPr>
            <p:cNvSpPr/>
            <p:nvPr/>
          </p:nvSpPr>
          <p:spPr>
            <a:xfrm>
              <a:off x="1528081" y="2851825"/>
              <a:ext cx="107151" cy="106821"/>
            </a:xfrm>
            <a:custGeom>
              <a:avLst/>
              <a:gdLst>
                <a:gd name="connsiteX0" fmla="*/ 83083 w 107151"/>
                <a:gd name="connsiteY0" fmla="*/ 49850 h 106821"/>
                <a:gd name="connsiteX1" fmla="*/ 87831 w 107151"/>
                <a:gd name="connsiteY1" fmla="*/ 33233 h 106821"/>
                <a:gd name="connsiteX2" fmla="*/ 54598 w 107151"/>
                <a:gd name="connsiteY2" fmla="*/ 0 h 106821"/>
                <a:gd name="connsiteX3" fmla="*/ 21364 w 107151"/>
                <a:gd name="connsiteY3" fmla="*/ 33233 h 106821"/>
                <a:gd name="connsiteX4" fmla="*/ 26112 w 107151"/>
                <a:gd name="connsiteY4" fmla="*/ 49850 h 106821"/>
                <a:gd name="connsiteX5" fmla="*/ 0 w 107151"/>
                <a:gd name="connsiteY5" fmla="*/ 94953 h 106821"/>
                <a:gd name="connsiteX6" fmla="*/ 11869 w 107151"/>
                <a:gd name="connsiteY6" fmla="*/ 106822 h 106821"/>
                <a:gd name="connsiteX7" fmla="*/ 94953 w 107151"/>
                <a:gd name="connsiteY7" fmla="*/ 106822 h 106821"/>
                <a:gd name="connsiteX8" fmla="*/ 106822 w 107151"/>
                <a:gd name="connsiteY8" fmla="*/ 94953 h 106821"/>
                <a:gd name="connsiteX9" fmla="*/ 83083 w 107151"/>
                <a:gd name="connsiteY9" fmla="*/ 49850 h 106821"/>
                <a:gd name="connsiteX10" fmla="*/ 46289 w 107151"/>
                <a:gd name="connsiteY10" fmla="*/ 33233 h 106821"/>
                <a:gd name="connsiteX11" fmla="*/ 55785 w 107151"/>
                <a:gd name="connsiteY11" fmla="*/ 23738 h 106821"/>
                <a:gd name="connsiteX12" fmla="*/ 65280 w 107151"/>
                <a:gd name="connsiteY12" fmla="*/ 33233 h 106821"/>
                <a:gd name="connsiteX13" fmla="*/ 55785 w 107151"/>
                <a:gd name="connsiteY13" fmla="*/ 42729 h 106821"/>
                <a:gd name="connsiteX14" fmla="*/ 46289 w 107151"/>
                <a:gd name="connsiteY14" fmla="*/ 33233 h 106821"/>
                <a:gd name="connsiteX15" fmla="*/ 28486 w 107151"/>
                <a:gd name="connsiteY15" fmla="*/ 83083 h 106821"/>
                <a:gd name="connsiteX16" fmla="*/ 55785 w 107151"/>
                <a:gd name="connsiteY16" fmla="*/ 65280 h 106821"/>
                <a:gd name="connsiteX17" fmla="*/ 83083 w 107151"/>
                <a:gd name="connsiteY17" fmla="*/ 83083 h 106821"/>
                <a:gd name="connsiteX18" fmla="*/ 28486 w 107151"/>
                <a:gd name="connsiteY18" fmla="*/ 83083 h 10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151" h="106821">
                  <a:moveTo>
                    <a:pt x="83083" y="49850"/>
                  </a:moveTo>
                  <a:cubicBezTo>
                    <a:pt x="86644" y="45102"/>
                    <a:pt x="87831" y="39168"/>
                    <a:pt x="87831" y="33233"/>
                  </a:cubicBezTo>
                  <a:cubicBezTo>
                    <a:pt x="87831" y="15430"/>
                    <a:pt x="73588" y="0"/>
                    <a:pt x="54598" y="0"/>
                  </a:cubicBezTo>
                  <a:cubicBezTo>
                    <a:pt x="35607" y="0"/>
                    <a:pt x="21364" y="14243"/>
                    <a:pt x="21364" y="33233"/>
                  </a:cubicBezTo>
                  <a:cubicBezTo>
                    <a:pt x="21364" y="39168"/>
                    <a:pt x="23738" y="45102"/>
                    <a:pt x="26112" y="49850"/>
                  </a:cubicBezTo>
                  <a:cubicBezTo>
                    <a:pt x="10682" y="59345"/>
                    <a:pt x="0" y="75962"/>
                    <a:pt x="0" y="94953"/>
                  </a:cubicBezTo>
                  <a:cubicBezTo>
                    <a:pt x="0" y="102074"/>
                    <a:pt x="4748" y="106822"/>
                    <a:pt x="11869" y="106822"/>
                  </a:cubicBezTo>
                  <a:lnTo>
                    <a:pt x="94953" y="106822"/>
                  </a:lnTo>
                  <a:cubicBezTo>
                    <a:pt x="102074" y="106822"/>
                    <a:pt x="106822" y="102074"/>
                    <a:pt x="106822" y="94953"/>
                  </a:cubicBezTo>
                  <a:cubicBezTo>
                    <a:pt x="109195" y="75962"/>
                    <a:pt x="98513" y="59345"/>
                    <a:pt x="83083" y="49850"/>
                  </a:cubicBezTo>
                  <a:close/>
                  <a:moveTo>
                    <a:pt x="46289" y="33233"/>
                  </a:moveTo>
                  <a:cubicBezTo>
                    <a:pt x="46289" y="28486"/>
                    <a:pt x="49850" y="23738"/>
                    <a:pt x="55785" y="23738"/>
                  </a:cubicBezTo>
                  <a:cubicBezTo>
                    <a:pt x="61719" y="23738"/>
                    <a:pt x="65280" y="27299"/>
                    <a:pt x="65280" y="33233"/>
                  </a:cubicBezTo>
                  <a:cubicBezTo>
                    <a:pt x="65280" y="39168"/>
                    <a:pt x="61719" y="42729"/>
                    <a:pt x="55785" y="42729"/>
                  </a:cubicBezTo>
                  <a:cubicBezTo>
                    <a:pt x="49850" y="42729"/>
                    <a:pt x="46289" y="37981"/>
                    <a:pt x="46289" y="33233"/>
                  </a:cubicBezTo>
                  <a:close/>
                  <a:moveTo>
                    <a:pt x="28486" y="83083"/>
                  </a:moveTo>
                  <a:cubicBezTo>
                    <a:pt x="33233" y="72401"/>
                    <a:pt x="43916" y="65280"/>
                    <a:pt x="55785" y="65280"/>
                  </a:cubicBezTo>
                  <a:cubicBezTo>
                    <a:pt x="67654" y="65280"/>
                    <a:pt x="78336" y="72401"/>
                    <a:pt x="83083" y="83083"/>
                  </a:cubicBezTo>
                  <a:lnTo>
                    <a:pt x="28486" y="83083"/>
                  </a:ln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85E7E83-CF94-7736-E9CF-EFA4D974C813}"/>
                </a:ext>
              </a:extLst>
            </p:cNvPr>
            <p:cNvSpPr/>
            <p:nvPr/>
          </p:nvSpPr>
          <p:spPr>
            <a:xfrm>
              <a:off x="931068" y="2721265"/>
              <a:ext cx="212506" cy="225512"/>
            </a:xfrm>
            <a:custGeom>
              <a:avLst/>
              <a:gdLst>
                <a:gd name="connsiteX0" fmla="*/ 168541 w 212506"/>
                <a:gd name="connsiteY0" fmla="*/ 0 h 225512"/>
                <a:gd name="connsiteX1" fmla="*/ 45102 w 212506"/>
                <a:gd name="connsiteY1" fmla="*/ 0 h 225512"/>
                <a:gd name="connsiteX2" fmla="*/ 0 w 212506"/>
                <a:gd name="connsiteY2" fmla="*/ 45102 h 225512"/>
                <a:gd name="connsiteX3" fmla="*/ 0 w 212506"/>
                <a:gd name="connsiteY3" fmla="*/ 179223 h 225512"/>
                <a:gd name="connsiteX4" fmla="*/ 45102 w 212506"/>
                <a:gd name="connsiteY4" fmla="*/ 225512 h 225512"/>
                <a:gd name="connsiteX5" fmla="*/ 167354 w 212506"/>
                <a:gd name="connsiteY5" fmla="*/ 225512 h 225512"/>
                <a:gd name="connsiteX6" fmla="*/ 212456 w 212506"/>
                <a:gd name="connsiteY6" fmla="*/ 180410 h 225512"/>
                <a:gd name="connsiteX7" fmla="*/ 212456 w 212506"/>
                <a:gd name="connsiteY7" fmla="*/ 45102 h 225512"/>
                <a:gd name="connsiteX8" fmla="*/ 168541 w 212506"/>
                <a:gd name="connsiteY8" fmla="*/ 0 h 225512"/>
                <a:gd name="connsiteX9" fmla="*/ 189905 w 212506"/>
                <a:gd name="connsiteY9" fmla="*/ 180410 h 225512"/>
                <a:gd name="connsiteX10" fmla="*/ 168541 w 212506"/>
                <a:gd name="connsiteY10" fmla="*/ 201774 h 225512"/>
                <a:gd name="connsiteX11" fmla="*/ 45102 w 212506"/>
                <a:gd name="connsiteY11" fmla="*/ 201774 h 225512"/>
                <a:gd name="connsiteX12" fmla="*/ 23738 w 212506"/>
                <a:gd name="connsiteY12" fmla="*/ 180410 h 225512"/>
                <a:gd name="connsiteX13" fmla="*/ 23738 w 212506"/>
                <a:gd name="connsiteY13" fmla="*/ 45102 h 225512"/>
                <a:gd name="connsiteX14" fmla="*/ 45102 w 212506"/>
                <a:gd name="connsiteY14" fmla="*/ 23738 h 225512"/>
                <a:gd name="connsiteX15" fmla="*/ 167354 w 212506"/>
                <a:gd name="connsiteY15" fmla="*/ 23738 h 225512"/>
                <a:gd name="connsiteX16" fmla="*/ 188718 w 212506"/>
                <a:gd name="connsiteY16" fmla="*/ 45102 h 225512"/>
                <a:gd name="connsiteX17" fmla="*/ 188718 w 212506"/>
                <a:gd name="connsiteY17" fmla="*/ 180410 h 22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2506" h="225512">
                  <a:moveTo>
                    <a:pt x="168541" y="0"/>
                  </a:moveTo>
                  <a:lnTo>
                    <a:pt x="45102" y="0"/>
                  </a:lnTo>
                  <a:cubicBezTo>
                    <a:pt x="20177" y="0"/>
                    <a:pt x="0" y="20177"/>
                    <a:pt x="0" y="45102"/>
                  </a:cubicBezTo>
                  <a:lnTo>
                    <a:pt x="0" y="179223"/>
                  </a:lnTo>
                  <a:cubicBezTo>
                    <a:pt x="0" y="205335"/>
                    <a:pt x="20177" y="225512"/>
                    <a:pt x="45102" y="225512"/>
                  </a:cubicBezTo>
                  <a:lnTo>
                    <a:pt x="167354" y="225512"/>
                  </a:lnTo>
                  <a:cubicBezTo>
                    <a:pt x="192279" y="225512"/>
                    <a:pt x="212456" y="205335"/>
                    <a:pt x="212456" y="180410"/>
                  </a:cubicBezTo>
                  <a:lnTo>
                    <a:pt x="212456" y="45102"/>
                  </a:lnTo>
                  <a:cubicBezTo>
                    <a:pt x="213643" y="20177"/>
                    <a:pt x="193466" y="0"/>
                    <a:pt x="168541" y="0"/>
                  </a:cubicBezTo>
                  <a:close/>
                  <a:moveTo>
                    <a:pt x="189905" y="180410"/>
                  </a:moveTo>
                  <a:cubicBezTo>
                    <a:pt x="189905" y="192279"/>
                    <a:pt x="180410" y="201774"/>
                    <a:pt x="168541" y="201774"/>
                  </a:cubicBezTo>
                  <a:lnTo>
                    <a:pt x="45102" y="201774"/>
                  </a:lnTo>
                  <a:cubicBezTo>
                    <a:pt x="33233" y="201774"/>
                    <a:pt x="23738" y="192279"/>
                    <a:pt x="23738" y="180410"/>
                  </a:cubicBezTo>
                  <a:lnTo>
                    <a:pt x="23738" y="45102"/>
                  </a:lnTo>
                  <a:cubicBezTo>
                    <a:pt x="23738" y="33233"/>
                    <a:pt x="33233" y="23738"/>
                    <a:pt x="45102" y="23738"/>
                  </a:cubicBezTo>
                  <a:lnTo>
                    <a:pt x="167354" y="23738"/>
                  </a:lnTo>
                  <a:cubicBezTo>
                    <a:pt x="179223" y="23738"/>
                    <a:pt x="188718" y="33233"/>
                    <a:pt x="188718" y="45102"/>
                  </a:cubicBezTo>
                  <a:lnTo>
                    <a:pt x="188718" y="180410"/>
                  </a:ln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7BAB968-C1F6-4398-11F3-F5EF65457951}"/>
                </a:ext>
              </a:extLst>
            </p:cNvPr>
            <p:cNvSpPr/>
            <p:nvPr/>
          </p:nvSpPr>
          <p:spPr>
            <a:xfrm>
              <a:off x="984478" y="2780610"/>
              <a:ext cx="106821" cy="106821"/>
            </a:xfrm>
            <a:custGeom>
              <a:avLst/>
              <a:gdLst>
                <a:gd name="connsiteX0" fmla="*/ 80710 w 106821"/>
                <a:gd name="connsiteY0" fmla="*/ 49850 h 106821"/>
                <a:gd name="connsiteX1" fmla="*/ 85457 w 106821"/>
                <a:gd name="connsiteY1" fmla="*/ 33233 h 106821"/>
                <a:gd name="connsiteX2" fmla="*/ 52224 w 106821"/>
                <a:gd name="connsiteY2" fmla="*/ 0 h 106821"/>
                <a:gd name="connsiteX3" fmla="*/ 18990 w 106821"/>
                <a:gd name="connsiteY3" fmla="*/ 33233 h 106821"/>
                <a:gd name="connsiteX4" fmla="*/ 23738 w 106821"/>
                <a:gd name="connsiteY4" fmla="*/ 49850 h 106821"/>
                <a:gd name="connsiteX5" fmla="*/ 0 w 106821"/>
                <a:gd name="connsiteY5" fmla="*/ 94953 h 106821"/>
                <a:gd name="connsiteX6" fmla="*/ 11869 w 106821"/>
                <a:gd name="connsiteY6" fmla="*/ 106822 h 106821"/>
                <a:gd name="connsiteX7" fmla="*/ 94953 w 106821"/>
                <a:gd name="connsiteY7" fmla="*/ 106822 h 106821"/>
                <a:gd name="connsiteX8" fmla="*/ 106822 w 106821"/>
                <a:gd name="connsiteY8" fmla="*/ 94953 h 106821"/>
                <a:gd name="connsiteX9" fmla="*/ 80710 w 106821"/>
                <a:gd name="connsiteY9" fmla="*/ 49850 h 106821"/>
                <a:gd name="connsiteX10" fmla="*/ 43916 w 106821"/>
                <a:gd name="connsiteY10" fmla="*/ 33233 h 106821"/>
                <a:gd name="connsiteX11" fmla="*/ 53411 w 106821"/>
                <a:gd name="connsiteY11" fmla="*/ 23738 h 106821"/>
                <a:gd name="connsiteX12" fmla="*/ 62906 w 106821"/>
                <a:gd name="connsiteY12" fmla="*/ 33233 h 106821"/>
                <a:gd name="connsiteX13" fmla="*/ 53411 w 106821"/>
                <a:gd name="connsiteY13" fmla="*/ 41542 h 106821"/>
                <a:gd name="connsiteX14" fmla="*/ 43916 w 106821"/>
                <a:gd name="connsiteY14" fmla="*/ 33233 h 106821"/>
                <a:gd name="connsiteX15" fmla="*/ 26112 w 106821"/>
                <a:gd name="connsiteY15" fmla="*/ 83083 h 106821"/>
                <a:gd name="connsiteX16" fmla="*/ 53411 w 106821"/>
                <a:gd name="connsiteY16" fmla="*/ 65280 h 106821"/>
                <a:gd name="connsiteX17" fmla="*/ 80710 w 106821"/>
                <a:gd name="connsiteY17" fmla="*/ 83083 h 106821"/>
                <a:gd name="connsiteX18" fmla="*/ 26112 w 106821"/>
                <a:gd name="connsiteY18" fmla="*/ 83083 h 10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6821" h="106821">
                  <a:moveTo>
                    <a:pt x="80710" y="49850"/>
                  </a:moveTo>
                  <a:cubicBezTo>
                    <a:pt x="84270" y="45102"/>
                    <a:pt x="85457" y="39168"/>
                    <a:pt x="85457" y="33233"/>
                  </a:cubicBezTo>
                  <a:cubicBezTo>
                    <a:pt x="85457" y="15430"/>
                    <a:pt x="71214" y="0"/>
                    <a:pt x="52224" y="0"/>
                  </a:cubicBezTo>
                  <a:cubicBezTo>
                    <a:pt x="33233" y="0"/>
                    <a:pt x="18990" y="14243"/>
                    <a:pt x="18990" y="33233"/>
                  </a:cubicBezTo>
                  <a:cubicBezTo>
                    <a:pt x="18990" y="39168"/>
                    <a:pt x="21364" y="45102"/>
                    <a:pt x="23738" y="49850"/>
                  </a:cubicBezTo>
                  <a:cubicBezTo>
                    <a:pt x="10682" y="59345"/>
                    <a:pt x="0" y="75962"/>
                    <a:pt x="0" y="94953"/>
                  </a:cubicBezTo>
                  <a:cubicBezTo>
                    <a:pt x="0" y="102074"/>
                    <a:pt x="4748" y="106822"/>
                    <a:pt x="11869" y="106822"/>
                  </a:cubicBezTo>
                  <a:lnTo>
                    <a:pt x="94953" y="106822"/>
                  </a:lnTo>
                  <a:cubicBezTo>
                    <a:pt x="102074" y="106822"/>
                    <a:pt x="106822" y="102074"/>
                    <a:pt x="106822" y="94953"/>
                  </a:cubicBezTo>
                  <a:cubicBezTo>
                    <a:pt x="106822" y="75962"/>
                    <a:pt x="96139" y="59345"/>
                    <a:pt x="80710" y="49850"/>
                  </a:cubicBezTo>
                  <a:close/>
                  <a:moveTo>
                    <a:pt x="43916" y="33233"/>
                  </a:moveTo>
                  <a:cubicBezTo>
                    <a:pt x="43916" y="27299"/>
                    <a:pt x="48663" y="23738"/>
                    <a:pt x="53411" y="23738"/>
                  </a:cubicBezTo>
                  <a:cubicBezTo>
                    <a:pt x="58158" y="23738"/>
                    <a:pt x="62906" y="27299"/>
                    <a:pt x="62906" y="33233"/>
                  </a:cubicBezTo>
                  <a:cubicBezTo>
                    <a:pt x="62906" y="39168"/>
                    <a:pt x="58158" y="41542"/>
                    <a:pt x="53411" y="41542"/>
                  </a:cubicBezTo>
                  <a:cubicBezTo>
                    <a:pt x="48663" y="41542"/>
                    <a:pt x="43916" y="37981"/>
                    <a:pt x="43916" y="33233"/>
                  </a:cubicBezTo>
                  <a:close/>
                  <a:moveTo>
                    <a:pt x="26112" y="83083"/>
                  </a:moveTo>
                  <a:cubicBezTo>
                    <a:pt x="30860" y="72401"/>
                    <a:pt x="41542" y="65280"/>
                    <a:pt x="53411" y="65280"/>
                  </a:cubicBezTo>
                  <a:cubicBezTo>
                    <a:pt x="65280" y="65280"/>
                    <a:pt x="75962" y="72401"/>
                    <a:pt x="80710" y="83083"/>
                  </a:cubicBezTo>
                  <a:lnTo>
                    <a:pt x="26112" y="83083"/>
                  </a:ln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327B4-1B17-E0BE-254C-688B82A18E3B}"/>
                </a:ext>
              </a:extLst>
            </p:cNvPr>
            <p:cNvSpPr/>
            <p:nvPr/>
          </p:nvSpPr>
          <p:spPr>
            <a:xfrm>
              <a:off x="1156580" y="2305848"/>
              <a:ext cx="118690" cy="118690"/>
            </a:xfrm>
            <a:custGeom>
              <a:avLst/>
              <a:gdLst>
                <a:gd name="connsiteX0" fmla="*/ 27299 w 118690"/>
                <a:gd name="connsiteY0" fmla="*/ 115130 h 118690"/>
                <a:gd name="connsiteX1" fmla="*/ 35607 w 118690"/>
                <a:gd name="connsiteY1" fmla="*/ 118691 h 118690"/>
                <a:gd name="connsiteX2" fmla="*/ 43916 w 118690"/>
                <a:gd name="connsiteY2" fmla="*/ 115130 h 118690"/>
                <a:gd name="connsiteX3" fmla="*/ 67654 w 118690"/>
                <a:gd name="connsiteY3" fmla="*/ 91392 h 118690"/>
                <a:gd name="connsiteX4" fmla="*/ 67654 w 118690"/>
                <a:gd name="connsiteY4" fmla="*/ 74775 h 118690"/>
                <a:gd name="connsiteX5" fmla="*/ 51037 w 118690"/>
                <a:gd name="connsiteY5" fmla="*/ 74775 h 118690"/>
                <a:gd name="connsiteX6" fmla="*/ 47476 w 118690"/>
                <a:gd name="connsiteY6" fmla="*/ 77149 h 118690"/>
                <a:gd name="connsiteX7" fmla="*/ 106822 w 118690"/>
                <a:gd name="connsiteY7" fmla="*/ 23738 h 118690"/>
                <a:gd name="connsiteX8" fmla="*/ 118691 w 118690"/>
                <a:gd name="connsiteY8" fmla="*/ 11869 h 118690"/>
                <a:gd name="connsiteX9" fmla="*/ 106822 w 118690"/>
                <a:gd name="connsiteY9" fmla="*/ 0 h 118690"/>
                <a:gd name="connsiteX10" fmla="*/ 23738 w 118690"/>
                <a:gd name="connsiteY10" fmla="*/ 78336 h 118690"/>
                <a:gd name="connsiteX11" fmla="*/ 20177 w 118690"/>
                <a:gd name="connsiteY11" fmla="*/ 74775 h 118690"/>
                <a:gd name="connsiteX12" fmla="*/ 3561 w 118690"/>
                <a:gd name="connsiteY12" fmla="*/ 74775 h 118690"/>
                <a:gd name="connsiteX13" fmla="*/ 3561 w 118690"/>
                <a:gd name="connsiteY13" fmla="*/ 91392 h 118690"/>
                <a:gd name="connsiteX14" fmla="*/ 27299 w 118690"/>
                <a:gd name="connsiteY14" fmla="*/ 115130 h 1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690" h="118690">
                  <a:moveTo>
                    <a:pt x="27299" y="115130"/>
                  </a:moveTo>
                  <a:cubicBezTo>
                    <a:pt x="29673" y="117504"/>
                    <a:pt x="33233" y="118691"/>
                    <a:pt x="35607" y="118691"/>
                  </a:cubicBezTo>
                  <a:cubicBezTo>
                    <a:pt x="37981" y="118691"/>
                    <a:pt x="41542" y="117504"/>
                    <a:pt x="43916" y="115130"/>
                  </a:cubicBezTo>
                  <a:lnTo>
                    <a:pt x="67654" y="91392"/>
                  </a:lnTo>
                  <a:cubicBezTo>
                    <a:pt x="72401" y="86644"/>
                    <a:pt x="72401" y="79523"/>
                    <a:pt x="67654" y="74775"/>
                  </a:cubicBezTo>
                  <a:cubicBezTo>
                    <a:pt x="62906" y="70027"/>
                    <a:pt x="55785" y="70027"/>
                    <a:pt x="51037" y="74775"/>
                  </a:cubicBezTo>
                  <a:lnTo>
                    <a:pt x="47476" y="77149"/>
                  </a:lnTo>
                  <a:cubicBezTo>
                    <a:pt x="51037" y="47476"/>
                    <a:pt x="75962" y="23738"/>
                    <a:pt x="106822" y="23738"/>
                  </a:cubicBezTo>
                  <a:cubicBezTo>
                    <a:pt x="113943" y="23738"/>
                    <a:pt x="118691" y="18990"/>
                    <a:pt x="118691" y="11869"/>
                  </a:cubicBezTo>
                  <a:cubicBezTo>
                    <a:pt x="118691" y="4748"/>
                    <a:pt x="113943" y="0"/>
                    <a:pt x="106822" y="0"/>
                  </a:cubicBezTo>
                  <a:cubicBezTo>
                    <a:pt x="62906" y="0"/>
                    <a:pt x="26112" y="34420"/>
                    <a:pt x="23738" y="78336"/>
                  </a:cubicBezTo>
                  <a:lnTo>
                    <a:pt x="20177" y="74775"/>
                  </a:lnTo>
                  <a:cubicBezTo>
                    <a:pt x="15430" y="70027"/>
                    <a:pt x="8308" y="70027"/>
                    <a:pt x="3561" y="74775"/>
                  </a:cubicBezTo>
                  <a:cubicBezTo>
                    <a:pt x="-1187" y="79523"/>
                    <a:pt x="-1187" y="86644"/>
                    <a:pt x="3561" y="91392"/>
                  </a:cubicBezTo>
                  <a:lnTo>
                    <a:pt x="27299" y="115130"/>
                  </a:ln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BC47F9D-9660-C9A9-AB1C-0230A93351B9}"/>
                </a:ext>
              </a:extLst>
            </p:cNvPr>
            <p:cNvSpPr/>
            <p:nvPr/>
          </p:nvSpPr>
          <p:spPr>
            <a:xfrm>
              <a:off x="1333429" y="2839956"/>
              <a:ext cx="118690" cy="118690"/>
            </a:xfrm>
            <a:custGeom>
              <a:avLst/>
              <a:gdLst>
                <a:gd name="connsiteX0" fmla="*/ 108008 w 118690"/>
                <a:gd name="connsiteY0" fmla="*/ 94952 h 118690"/>
                <a:gd name="connsiteX1" fmla="*/ 48663 w 118690"/>
                <a:gd name="connsiteY1" fmla="*/ 41542 h 118690"/>
                <a:gd name="connsiteX2" fmla="*/ 51037 w 118690"/>
                <a:gd name="connsiteY2" fmla="*/ 43916 h 118690"/>
                <a:gd name="connsiteX3" fmla="*/ 59345 w 118690"/>
                <a:gd name="connsiteY3" fmla="*/ 47476 h 118690"/>
                <a:gd name="connsiteX4" fmla="*/ 67654 w 118690"/>
                <a:gd name="connsiteY4" fmla="*/ 43916 h 118690"/>
                <a:gd name="connsiteX5" fmla="*/ 67654 w 118690"/>
                <a:gd name="connsiteY5" fmla="*/ 27299 h 118690"/>
                <a:gd name="connsiteX6" fmla="*/ 43916 w 118690"/>
                <a:gd name="connsiteY6" fmla="*/ 3561 h 118690"/>
                <a:gd name="connsiteX7" fmla="*/ 27299 w 118690"/>
                <a:gd name="connsiteY7" fmla="*/ 3561 h 118690"/>
                <a:gd name="connsiteX8" fmla="*/ 3561 w 118690"/>
                <a:gd name="connsiteY8" fmla="*/ 27299 h 118690"/>
                <a:gd name="connsiteX9" fmla="*/ 3561 w 118690"/>
                <a:gd name="connsiteY9" fmla="*/ 43916 h 118690"/>
                <a:gd name="connsiteX10" fmla="*/ 20177 w 118690"/>
                <a:gd name="connsiteY10" fmla="*/ 43916 h 118690"/>
                <a:gd name="connsiteX11" fmla="*/ 23738 w 118690"/>
                <a:gd name="connsiteY11" fmla="*/ 40355 h 118690"/>
                <a:gd name="connsiteX12" fmla="*/ 106822 w 118690"/>
                <a:gd name="connsiteY12" fmla="*/ 118691 h 118690"/>
                <a:gd name="connsiteX13" fmla="*/ 118691 w 118690"/>
                <a:gd name="connsiteY13" fmla="*/ 106822 h 118690"/>
                <a:gd name="connsiteX14" fmla="*/ 108008 w 118690"/>
                <a:gd name="connsiteY14" fmla="*/ 94952 h 1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690" h="118690">
                  <a:moveTo>
                    <a:pt x="108008" y="94952"/>
                  </a:moveTo>
                  <a:cubicBezTo>
                    <a:pt x="77149" y="94952"/>
                    <a:pt x="52224" y="71214"/>
                    <a:pt x="48663" y="41542"/>
                  </a:cubicBezTo>
                  <a:lnTo>
                    <a:pt x="51037" y="43916"/>
                  </a:lnTo>
                  <a:cubicBezTo>
                    <a:pt x="53411" y="46289"/>
                    <a:pt x="56972" y="47476"/>
                    <a:pt x="59345" y="47476"/>
                  </a:cubicBezTo>
                  <a:cubicBezTo>
                    <a:pt x="61719" y="47476"/>
                    <a:pt x="65280" y="46289"/>
                    <a:pt x="67654" y="43916"/>
                  </a:cubicBezTo>
                  <a:cubicBezTo>
                    <a:pt x="72401" y="39168"/>
                    <a:pt x="72401" y="32046"/>
                    <a:pt x="67654" y="27299"/>
                  </a:cubicBezTo>
                  <a:lnTo>
                    <a:pt x="43916" y="3561"/>
                  </a:lnTo>
                  <a:cubicBezTo>
                    <a:pt x="39168" y="-1187"/>
                    <a:pt x="32046" y="-1187"/>
                    <a:pt x="27299" y="3561"/>
                  </a:cubicBezTo>
                  <a:lnTo>
                    <a:pt x="3561" y="27299"/>
                  </a:lnTo>
                  <a:cubicBezTo>
                    <a:pt x="-1187" y="32046"/>
                    <a:pt x="-1187" y="39168"/>
                    <a:pt x="3561" y="43916"/>
                  </a:cubicBezTo>
                  <a:cubicBezTo>
                    <a:pt x="8308" y="48663"/>
                    <a:pt x="15430" y="48663"/>
                    <a:pt x="20177" y="43916"/>
                  </a:cubicBezTo>
                  <a:lnTo>
                    <a:pt x="23738" y="40355"/>
                  </a:lnTo>
                  <a:cubicBezTo>
                    <a:pt x="26112" y="84270"/>
                    <a:pt x="62906" y="118691"/>
                    <a:pt x="106822" y="118691"/>
                  </a:cubicBezTo>
                  <a:cubicBezTo>
                    <a:pt x="113943" y="118691"/>
                    <a:pt x="118691" y="113943"/>
                    <a:pt x="118691" y="106822"/>
                  </a:cubicBezTo>
                  <a:cubicBezTo>
                    <a:pt x="118691" y="99700"/>
                    <a:pt x="115130" y="94952"/>
                    <a:pt x="108008" y="94952"/>
                  </a:cubicBez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2B2B2FB-DB98-1F1E-2334-7C6F3078F554}"/>
                </a:ext>
              </a:extLst>
            </p:cNvPr>
            <p:cNvSpPr/>
            <p:nvPr/>
          </p:nvSpPr>
          <p:spPr>
            <a:xfrm>
              <a:off x="1156580" y="2780610"/>
              <a:ext cx="118690" cy="118690"/>
            </a:xfrm>
            <a:custGeom>
              <a:avLst/>
              <a:gdLst>
                <a:gd name="connsiteX0" fmla="*/ 91392 w 118690"/>
                <a:gd name="connsiteY0" fmla="*/ 3561 h 118690"/>
                <a:gd name="connsiteX1" fmla="*/ 74775 w 118690"/>
                <a:gd name="connsiteY1" fmla="*/ 3561 h 118690"/>
                <a:gd name="connsiteX2" fmla="*/ 51037 w 118690"/>
                <a:gd name="connsiteY2" fmla="*/ 27299 h 118690"/>
                <a:gd name="connsiteX3" fmla="*/ 51037 w 118690"/>
                <a:gd name="connsiteY3" fmla="*/ 43916 h 118690"/>
                <a:gd name="connsiteX4" fmla="*/ 67654 w 118690"/>
                <a:gd name="connsiteY4" fmla="*/ 43916 h 118690"/>
                <a:gd name="connsiteX5" fmla="*/ 70027 w 118690"/>
                <a:gd name="connsiteY5" fmla="*/ 41542 h 118690"/>
                <a:gd name="connsiteX6" fmla="*/ 11869 w 118690"/>
                <a:gd name="connsiteY6" fmla="*/ 94952 h 118690"/>
                <a:gd name="connsiteX7" fmla="*/ 0 w 118690"/>
                <a:gd name="connsiteY7" fmla="*/ 106822 h 118690"/>
                <a:gd name="connsiteX8" fmla="*/ 11869 w 118690"/>
                <a:gd name="connsiteY8" fmla="*/ 118691 h 118690"/>
                <a:gd name="connsiteX9" fmla="*/ 94953 w 118690"/>
                <a:gd name="connsiteY9" fmla="*/ 40355 h 118690"/>
                <a:gd name="connsiteX10" fmla="*/ 98513 w 118690"/>
                <a:gd name="connsiteY10" fmla="*/ 43916 h 118690"/>
                <a:gd name="connsiteX11" fmla="*/ 106822 w 118690"/>
                <a:gd name="connsiteY11" fmla="*/ 47476 h 118690"/>
                <a:gd name="connsiteX12" fmla="*/ 115130 w 118690"/>
                <a:gd name="connsiteY12" fmla="*/ 43916 h 118690"/>
                <a:gd name="connsiteX13" fmla="*/ 115130 w 118690"/>
                <a:gd name="connsiteY13" fmla="*/ 27299 h 118690"/>
                <a:gd name="connsiteX14" fmla="*/ 91392 w 118690"/>
                <a:gd name="connsiteY14" fmla="*/ 3561 h 1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690" h="118690">
                  <a:moveTo>
                    <a:pt x="91392" y="3561"/>
                  </a:moveTo>
                  <a:cubicBezTo>
                    <a:pt x="86644" y="-1187"/>
                    <a:pt x="79523" y="-1187"/>
                    <a:pt x="74775" y="3561"/>
                  </a:cubicBezTo>
                  <a:lnTo>
                    <a:pt x="51037" y="27299"/>
                  </a:lnTo>
                  <a:cubicBezTo>
                    <a:pt x="46289" y="32046"/>
                    <a:pt x="46289" y="39168"/>
                    <a:pt x="51037" y="43916"/>
                  </a:cubicBezTo>
                  <a:cubicBezTo>
                    <a:pt x="55785" y="48663"/>
                    <a:pt x="62906" y="48663"/>
                    <a:pt x="67654" y="43916"/>
                  </a:cubicBezTo>
                  <a:lnTo>
                    <a:pt x="70027" y="41542"/>
                  </a:lnTo>
                  <a:cubicBezTo>
                    <a:pt x="67654" y="71214"/>
                    <a:pt x="42729" y="94952"/>
                    <a:pt x="11869" y="94952"/>
                  </a:cubicBezTo>
                  <a:cubicBezTo>
                    <a:pt x="4748" y="94952"/>
                    <a:pt x="0" y="99700"/>
                    <a:pt x="0" y="106822"/>
                  </a:cubicBezTo>
                  <a:cubicBezTo>
                    <a:pt x="0" y="113943"/>
                    <a:pt x="4748" y="118691"/>
                    <a:pt x="11869" y="118691"/>
                  </a:cubicBezTo>
                  <a:cubicBezTo>
                    <a:pt x="55785" y="118691"/>
                    <a:pt x="92579" y="84270"/>
                    <a:pt x="94953" y="40355"/>
                  </a:cubicBezTo>
                  <a:lnTo>
                    <a:pt x="98513" y="43916"/>
                  </a:lnTo>
                  <a:cubicBezTo>
                    <a:pt x="100887" y="46289"/>
                    <a:pt x="104448" y="47476"/>
                    <a:pt x="106822" y="47476"/>
                  </a:cubicBezTo>
                  <a:cubicBezTo>
                    <a:pt x="109195" y="47476"/>
                    <a:pt x="112756" y="46289"/>
                    <a:pt x="115130" y="43916"/>
                  </a:cubicBezTo>
                  <a:cubicBezTo>
                    <a:pt x="119878" y="39168"/>
                    <a:pt x="119878" y="32046"/>
                    <a:pt x="115130" y="27299"/>
                  </a:cubicBezTo>
                  <a:lnTo>
                    <a:pt x="91392" y="3561"/>
                  </a:lnTo>
                  <a:close/>
                </a:path>
              </a:pathLst>
            </a:custGeom>
            <a:grpFill/>
            <a:ln w="11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D3B1294E-D54A-39D2-A474-4A5BB6E5F6F9}"/>
              </a:ext>
            </a:extLst>
          </p:cNvPr>
          <p:cNvSpPr/>
          <p:nvPr/>
        </p:nvSpPr>
        <p:spPr>
          <a:xfrm>
            <a:off x="6492407" y="1080331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894B9B-922D-5C0B-4C43-A401CEC58F1D}"/>
              </a:ext>
            </a:extLst>
          </p:cNvPr>
          <p:cNvSpPr txBox="1"/>
          <p:nvPr/>
        </p:nvSpPr>
        <p:spPr>
          <a:xfrm>
            <a:off x="6631149" y="2015289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01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CEC9E0-D4F3-EE55-9C11-C616C6A46BD8}"/>
              </a:ext>
            </a:extLst>
          </p:cNvPr>
          <p:cNvSpPr txBox="1"/>
          <p:nvPr/>
        </p:nvSpPr>
        <p:spPr>
          <a:xfrm>
            <a:off x="6582407" y="2356668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4" name="Graphic 42">
            <a:extLst>
              <a:ext uri="{FF2B5EF4-FFF2-40B4-BE49-F238E27FC236}">
                <a16:creationId xmlns:a16="http://schemas.microsoft.com/office/drawing/2014/main" id="{B11732B4-17C8-6F13-AD7F-3BE82F769161}"/>
              </a:ext>
            </a:extLst>
          </p:cNvPr>
          <p:cNvGrpSpPr/>
          <p:nvPr/>
        </p:nvGrpSpPr>
        <p:grpSpPr>
          <a:xfrm>
            <a:off x="7307003" y="1431403"/>
            <a:ext cx="571500" cy="447675"/>
            <a:chOff x="7307003" y="1796000"/>
            <a:chExt cx="571500" cy="447675"/>
          </a:xfrm>
          <a:solidFill>
            <a:srgbClr val="5D8DF0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D33B0F6-0D8B-8D3E-E66E-1BB892CA5BC5}"/>
                </a:ext>
              </a:extLst>
            </p:cNvPr>
            <p:cNvSpPr/>
            <p:nvPr/>
          </p:nvSpPr>
          <p:spPr>
            <a:xfrm>
              <a:off x="7345103" y="183410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FD64FD4-1211-874D-2B2A-94D874D261D2}"/>
                </a:ext>
              </a:extLst>
            </p:cNvPr>
            <p:cNvSpPr/>
            <p:nvPr/>
          </p:nvSpPr>
          <p:spPr>
            <a:xfrm>
              <a:off x="7383203" y="183410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A9E7B39-899C-E901-04D5-1182B77E9D7B}"/>
                </a:ext>
              </a:extLst>
            </p:cNvPr>
            <p:cNvSpPr/>
            <p:nvPr/>
          </p:nvSpPr>
          <p:spPr>
            <a:xfrm>
              <a:off x="7421303" y="183410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7502DB1-69F3-353D-D555-C8F5C218B5CD}"/>
                </a:ext>
              </a:extLst>
            </p:cNvPr>
            <p:cNvSpPr/>
            <p:nvPr/>
          </p:nvSpPr>
          <p:spPr>
            <a:xfrm>
              <a:off x="7668953" y="19579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331F75A-6EC8-7BDF-FC4C-D3952827400A}"/>
                </a:ext>
              </a:extLst>
            </p:cNvPr>
            <p:cNvSpPr/>
            <p:nvPr/>
          </p:nvSpPr>
          <p:spPr>
            <a:xfrm>
              <a:off x="7707053" y="19579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1507E56-B6E9-2156-F71A-BA28926A9A0D}"/>
                </a:ext>
              </a:extLst>
            </p:cNvPr>
            <p:cNvSpPr/>
            <p:nvPr/>
          </p:nvSpPr>
          <p:spPr>
            <a:xfrm>
              <a:off x="7745153" y="19579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C84C7EA-D263-06E5-0C40-E80FC1FD0F7F}"/>
                </a:ext>
              </a:extLst>
            </p:cNvPr>
            <p:cNvSpPr/>
            <p:nvPr/>
          </p:nvSpPr>
          <p:spPr>
            <a:xfrm>
              <a:off x="7307003" y="1796000"/>
              <a:ext cx="571500" cy="447675"/>
            </a:xfrm>
            <a:custGeom>
              <a:avLst/>
              <a:gdLst>
                <a:gd name="connsiteX0" fmla="*/ 523875 w 571500"/>
                <a:gd name="connsiteY0" fmla="*/ 0 h 447675"/>
                <a:gd name="connsiteX1" fmla="*/ 47625 w 571500"/>
                <a:gd name="connsiteY1" fmla="*/ 0 h 447675"/>
                <a:gd name="connsiteX2" fmla="*/ 0 w 571500"/>
                <a:gd name="connsiteY2" fmla="*/ 47625 h 447675"/>
                <a:gd name="connsiteX3" fmla="*/ 0 w 571500"/>
                <a:gd name="connsiteY3" fmla="*/ 314325 h 447675"/>
                <a:gd name="connsiteX4" fmla="*/ 47625 w 571500"/>
                <a:gd name="connsiteY4" fmla="*/ 361950 h 447675"/>
                <a:gd name="connsiteX5" fmla="*/ 142875 w 571500"/>
                <a:gd name="connsiteY5" fmla="*/ 361950 h 447675"/>
                <a:gd name="connsiteX6" fmla="*/ 171450 w 571500"/>
                <a:gd name="connsiteY6" fmla="*/ 390525 h 447675"/>
                <a:gd name="connsiteX7" fmla="*/ 178118 w 571500"/>
                <a:gd name="connsiteY7" fmla="*/ 387668 h 447675"/>
                <a:gd name="connsiteX8" fmla="*/ 204788 w 571500"/>
                <a:gd name="connsiteY8" fmla="*/ 360998 h 447675"/>
                <a:gd name="connsiteX9" fmla="*/ 216218 w 571500"/>
                <a:gd name="connsiteY9" fmla="*/ 372428 h 447675"/>
                <a:gd name="connsiteX10" fmla="*/ 180975 w 571500"/>
                <a:gd name="connsiteY10" fmla="*/ 428625 h 447675"/>
                <a:gd name="connsiteX11" fmla="*/ 171450 w 571500"/>
                <a:gd name="connsiteY11" fmla="*/ 438150 h 447675"/>
                <a:gd name="connsiteX12" fmla="*/ 180975 w 571500"/>
                <a:gd name="connsiteY12" fmla="*/ 447675 h 447675"/>
                <a:gd name="connsiteX13" fmla="*/ 371475 w 571500"/>
                <a:gd name="connsiteY13" fmla="*/ 447675 h 447675"/>
                <a:gd name="connsiteX14" fmla="*/ 390525 w 571500"/>
                <a:gd name="connsiteY14" fmla="*/ 447675 h 447675"/>
                <a:gd name="connsiteX15" fmla="*/ 457200 w 571500"/>
                <a:gd name="connsiteY15" fmla="*/ 447675 h 447675"/>
                <a:gd name="connsiteX16" fmla="*/ 504825 w 571500"/>
                <a:gd name="connsiteY16" fmla="*/ 400050 h 447675"/>
                <a:gd name="connsiteX17" fmla="*/ 504825 w 571500"/>
                <a:gd name="connsiteY17" fmla="*/ 361950 h 447675"/>
                <a:gd name="connsiteX18" fmla="*/ 523875 w 571500"/>
                <a:gd name="connsiteY18" fmla="*/ 361950 h 447675"/>
                <a:gd name="connsiteX19" fmla="*/ 571500 w 571500"/>
                <a:gd name="connsiteY19" fmla="*/ 314325 h 447675"/>
                <a:gd name="connsiteX20" fmla="*/ 571500 w 571500"/>
                <a:gd name="connsiteY20" fmla="*/ 47625 h 447675"/>
                <a:gd name="connsiteX21" fmla="*/ 523875 w 571500"/>
                <a:gd name="connsiteY21" fmla="*/ 0 h 447675"/>
                <a:gd name="connsiteX22" fmla="*/ 47625 w 571500"/>
                <a:gd name="connsiteY22" fmla="*/ 19050 h 447675"/>
                <a:gd name="connsiteX23" fmla="*/ 523875 w 571500"/>
                <a:gd name="connsiteY23" fmla="*/ 19050 h 447675"/>
                <a:gd name="connsiteX24" fmla="*/ 552450 w 571500"/>
                <a:gd name="connsiteY24" fmla="*/ 47625 h 447675"/>
                <a:gd name="connsiteX25" fmla="*/ 552450 w 571500"/>
                <a:gd name="connsiteY25" fmla="*/ 276225 h 447675"/>
                <a:gd name="connsiteX26" fmla="*/ 504825 w 571500"/>
                <a:gd name="connsiteY26" fmla="*/ 276225 h 447675"/>
                <a:gd name="connsiteX27" fmla="*/ 504825 w 571500"/>
                <a:gd name="connsiteY27" fmla="*/ 171450 h 447675"/>
                <a:gd name="connsiteX28" fmla="*/ 457200 w 571500"/>
                <a:gd name="connsiteY28" fmla="*/ 123825 h 447675"/>
                <a:gd name="connsiteX29" fmla="*/ 371475 w 571500"/>
                <a:gd name="connsiteY29" fmla="*/ 123825 h 447675"/>
                <a:gd name="connsiteX30" fmla="*/ 323850 w 571500"/>
                <a:gd name="connsiteY30" fmla="*/ 171450 h 447675"/>
                <a:gd name="connsiteX31" fmla="*/ 323850 w 571500"/>
                <a:gd name="connsiteY31" fmla="*/ 276225 h 447675"/>
                <a:gd name="connsiteX32" fmla="*/ 303848 w 571500"/>
                <a:gd name="connsiteY32" fmla="*/ 276225 h 447675"/>
                <a:gd name="connsiteX33" fmla="*/ 123825 w 571500"/>
                <a:gd name="connsiteY33" fmla="*/ 104775 h 447675"/>
                <a:gd name="connsiteX34" fmla="*/ 19050 w 571500"/>
                <a:gd name="connsiteY34" fmla="*/ 138113 h 447675"/>
                <a:gd name="connsiteX35" fmla="*/ 19050 w 571500"/>
                <a:gd name="connsiteY35" fmla="*/ 47625 h 447675"/>
                <a:gd name="connsiteX36" fmla="*/ 47625 w 571500"/>
                <a:gd name="connsiteY36" fmla="*/ 19050 h 447675"/>
                <a:gd name="connsiteX37" fmla="*/ 268605 w 571500"/>
                <a:gd name="connsiteY37" fmla="*/ 342900 h 447675"/>
                <a:gd name="connsiteX38" fmla="*/ 245745 w 571500"/>
                <a:gd name="connsiteY38" fmla="*/ 320040 h 447675"/>
                <a:gd name="connsiteX39" fmla="*/ 269558 w 571500"/>
                <a:gd name="connsiteY39" fmla="*/ 295275 h 447675"/>
                <a:gd name="connsiteX40" fmla="*/ 284798 w 571500"/>
                <a:gd name="connsiteY40" fmla="*/ 295275 h 447675"/>
                <a:gd name="connsiteX41" fmla="*/ 303848 w 571500"/>
                <a:gd name="connsiteY41" fmla="*/ 295275 h 447675"/>
                <a:gd name="connsiteX42" fmla="*/ 323850 w 571500"/>
                <a:gd name="connsiteY42" fmla="*/ 295275 h 447675"/>
                <a:gd name="connsiteX43" fmla="*/ 323850 w 571500"/>
                <a:gd name="connsiteY43" fmla="*/ 342900 h 447675"/>
                <a:gd name="connsiteX44" fmla="*/ 268605 w 571500"/>
                <a:gd name="connsiteY44" fmla="*/ 342900 h 447675"/>
                <a:gd name="connsiteX45" fmla="*/ 144780 w 571500"/>
                <a:gd name="connsiteY45" fmla="*/ 276225 h 447675"/>
                <a:gd name="connsiteX46" fmla="*/ 133350 w 571500"/>
                <a:gd name="connsiteY46" fmla="*/ 276225 h 447675"/>
                <a:gd name="connsiteX47" fmla="*/ 133350 w 571500"/>
                <a:gd name="connsiteY47" fmla="*/ 227648 h 447675"/>
                <a:gd name="connsiteX48" fmla="*/ 193358 w 571500"/>
                <a:gd name="connsiteY48" fmla="*/ 221933 h 447675"/>
                <a:gd name="connsiteX49" fmla="*/ 198120 w 571500"/>
                <a:gd name="connsiteY49" fmla="*/ 257175 h 447675"/>
                <a:gd name="connsiteX50" fmla="*/ 171450 w 571500"/>
                <a:gd name="connsiteY50" fmla="*/ 257175 h 447675"/>
                <a:gd name="connsiteX51" fmla="*/ 144780 w 571500"/>
                <a:gd name="connsiteY51" fmla="*/ 276225 h 447675"/>
                <a:gd name="connsiteX52" fmla="*/ 19050 w 571500"/>
                <a:gd name="connsiteY52" fmla="*/ 276225 h 447675"/>
                <a:gd name="connsiteX53" fmla="*/ 19050 w 571500"/>
                <a:gd name="connsiteY53" fmla="*/ 213360 h 447675"/>
                <a:gd name="connsiteX54" fmla="*/ 35243 w 571500"/>
                <a:gd name="connsiteY54" fmla="*/ 218123 h 447675"/>
                <a:gd name="connsiteX55" fmla="*/ 28575 w 571500"/>
                <a:gd name="connsiteY55" fmla="*/ 277178 h 447675"/>
                <a:gd name="connsiteX56" fmla="*/ 19050 w 571500"/>
                <a:gd name="connsiteY56" fmla="*/ 277178 h 447675"/>
                <a:gd name="connsiteX57" fmla="*/ 114300 w 571500"/>
                <a:gd name="connsiteY57" fmla="*/ 125730 h 447675"/>
                <a:gd name="connsiteX58" fmla="*/ 114300 w 571500"/>
                <a:gd name="connsiteY58" fmla="*/ 208598 h 447675"/>
                <a:gd name="connsiteX59" fmla="*/ 59055 w 571500"/>
                <a:gd name="connsiteY59" fmla="*/ 202883 h 447675"/>
                <a:gd name="connsiteX60" fmla="*/ 114300 w 571500"/>
                <a:gd name="connsiteY60" fmla="*/ 125730 h 447675"/>
                <a:gd name="connsiteX61" fmla="*/ 133350 w 571500"/>
                <a:gd name="connsiteY61" fmla="*/ 125730 h 447675"/>
                <a:gd name="connsiteX62" fmla="*/ 188595 w 571500"/>
                <a:gd name="connsiteY62" fmla="*/ 203835 h 447675"/>
                <a:gd name="connsiteX63" fmla="*/ 133350 w 571500"/>
                <a:gd name="connsiteY63" fmla="*/ 208598 h 447675"/>
                <a:gd name="connsiteX64" fmla="*/ 133350 w 571500"/>
                <a:gd name="connsiteY64" fmla="*/ 125730 h 447675"/>
                <a:gd name="connsiteX65" fmla="*/ 175260 w 571500"/>
                <a:gd name="connsiteY65" fmla="*/ 132398 h 447675"/>
                <a:gd name="connsiteX66" fmla="*/ 250508 w 571500"/>
                <a:gd name="connsiteY66" fmla="*/ 184785 h 447675"/>
                <a:gd name="connsiteX67" fmla="*/ 207645 w 571500"/>
                <a:gd name="connsiteY67" fmla="*/ 199073 h 447675"/>
                <a:gd name="connsiteX68" fmla="*/ 175260 w 571500"/>
                <a:gd name="connsiteY68" fmla="*/ 132398 h 447675"/>
                <a:gd name="connsiteX69" fmla="*/ 40005 w 571500"/>
                <a:gd name="connsiteY69" fmla="*/ 199073 h 447675"/>
                <a:gd name="connsiteX70" fmla="*/ 19050 w 571500"/>
                <a:gd name="connsiteY70" fmla="*/ 193358 h 447675"/>
                <a:gd name="connsiteX71" fmla="*/ 19050 w 571500"/>
                <a:gd name="connsiteY71" fmla="*/ 162878 h 447675"/>
                <a:gd name="connsiteX72" fmla="*/ 73343 w 571500"/>
                <a:gd name="connsiteY72" fmla="*/ 132398 h 447675"/>
                <a:gd name="connsiteX73" fmla="*/ 40005 w 571500"/>
                <a:gd name="connsiteY73" fmla="*/ 199073 h 447675"/>
                <a:gd name="connsiteX74" fmla="*/ 54293 w 571500"/>
                <a:gd name="connsiteY74" fmla="*/ 221933 h 447675"/>
                <a:gd name="connsiteX75" fmla="*/ 114300 w 571500"/>
                <a:gd name="connsiteY75" fmla="*/ 228600 h 447675"/>
                <a:gd name="connsiteX76" fmla="*/ 114300 w 571500"/>
                <a:gd name="connsiteY76" fmla="*/ 276225 h 447675"/>
                <a:gd name="connsiteX77" fmla="*/ 47625 w 571500"/>
                <a:gd name="connsiteY77" fmla="*/ 276225 h 447675"/>
                <a:gd name="connsiteX78" fmla="*/ 54293 w 571500"/>
                <a:gd name="connsiteY78" fmla="*/ 221933 h 447675"/>
                <a:gd name="connsiteX79" fmla="*/ 218123 w 571500"/>
                <a:gd name="connsiteY79" fmla="*/ 257175 h 447675"/>
                <a:gd name="connsiteX80" fmla="*/ 212408 w 571500"/>
                <a:gd name="connsiteY80" fmla="*/ 218123 h 447675"/>
                <a:gd name="connsiteX81" fmla="*/ 260985 w 571500"/>
                <a:gd name="connsiteY81" fmla="*/ 200978 h 447675"/>
                <a:gd name="connsiteX82" fmla="*/ 284798 w 571500"/>
                <a:gd name="connsiteY82" fmla="*/ 276225 h 447675"/>
                <a:gd name="connsiteX83" fmla="*/ 273368 w 571500"/>
                <a:gd name="connsiteY83" fmla="*/ 276225 h 447675"/>
                <a:gd name="connsiteX84" fmla="*/ 246698 w 571500"/>
                <a:gd name="connsiteY84" fmla="*/ 257175 h 447675"/>
                <a:gd name="connsiteX85" fmla="*/ 218123 w 571500"/>
                <a:gd name="connsiteY85" fmla="*/ 257175 h 447675"/>
                <a:gd name="connsiteX86" fmla="*/ 342900 w 571500"/>
                <a:gd name="connsiteY86" fmla="*/ 171450 h 447675"/>
                <a:gd name="connsiteX87" fmla="*/ 371475 w 571500"/>
                <a:gd name="connsiteY87" fmla="*/ 142875 h 447675"/>
                <a:gd name="connsiteX88" fmla="*/ 457200 w 571500"/>
                <a:gd name="connsiteY88" fmla="*/ 142875 h 447675"/>
                <a:gd name="connsiteX89" fmla="*/ 485775 w 571500"/>
                <a:gd name="connsiteY89" fmla="*/ 171450 h 447675"/>
                <a:gd name="connsiteX90" fmla="*/ 485775 w 571500"/>
                <a:gd name="connsiteY90" fmla="*/ 225743 h 447675"/>
                <a:gd name="connsiteX91" fmla="*/ 361950 w 571500"/>
                <a:gd name="connsiteY91" fmla="*/ 342900 h 447675"/>
                <a:gd name="connsiteX92" fmla="*/ 342900 w 571500"/>
                <a:gd name="connsiteY92" fmla="*/ 342900 h 447675"/>
                <a:gd name="connsiteX93" fmla="*/ 342900 w 571500"/>
                <a:gd name="connsiteY93" fmla="*/ 171450 h 447675"/>
                <a:gd name="connsiteX94" fmla="*/ 485775 w 571500"/>
                <a:gd name="connsiteY94" fmla="*/ 320040 h 447675"/>
                <a:gd name="connsiteX95" fmla="*/ 468630 w 571500"/>
                <a:gd name="connsiteY95" fmla="*/ 317183 h 447675"/>
                <a:gd name="connsiteX96" fmla="*/ 485775 w 571500"/>
                <a:gd name="connsiteY96" fmla="*/ 275273 h 447675"/>
                <a:gd name="connsiteX97" fmla="*/ 485775 w 571500"/>
                <a:gd name="connsiteY97" fmla="*/ 320040 h 447675"/>
                <a:gd name="connsiteX98" fmla="*/ 449580 w 571500"/>
                <a:gd name="connsiteY98" fmla="*/ 313373 h 447675"/>
                <a:gd name="connsiteX99" fmla="*/ 406718 w 571500"/>
                <a:gd name="connsiteY99" fmla="*/ 299085 h 447675"/>
                <a:gd name="connsiteX100" fmla="*/ 482918 w 571500"/>
                <a:gd name="connsiteY100" fmla="*/ 246698 h 447675"/>
                <a:gd name="connsiteX101" fmla="*/ 449580 w 571500"/>
                <a:gd name="connsiteY101" fmla="*/ 313373 h 447675"/>
                <a:gd name="connsiteX102" fmla="*/ 396240 w 571500"/>
                <a:gd name="connsiteY102" fmla="*/ 315278 h 447675"/>
                <a:gd name="connsiteX103" fmla="*/ 445770 w 571500"/>
                <a:gd name="connsiteY103" fmla="*/ 332423 h 447675"/>
                <a:gd name="connsiteX104" fmla="*/ 443865 w 571500"/>
                <a:gd name="connsiteY104" fmla="*/ 343853 h 447675"/>
                <a:gd name="connsiteX105" fmla="*/ 382905 w 571500"/>
                <a:gd name="connsiteY105" fmla="*/ 343853 h 447675"/>
                <a:gd name="connsiteX106" fmla="*/ 396240 w 571500"/>
                <a:gd name="connsiteY106" fmla="*/ 315278 h 447675"/>
                <a:gd name="connsiteX107" fmla="*/ 463868 w 571500"/>
                <a:gd name="connsiteY107" fmla="*/ 336233 h 447675"/>
                <a:gd name="connsiteX108" fmla="*/ 485775 w 571500"/>
                <a:gd name="connsiteY108" fmla="*/ 340043 h 447675"/>
                <a:gd name="connsiteX109" fmla="*/ 485775 w 571500"/>
                <a:gd name="connsiteY109" fmla="*/ 342900 h 447675"/>
                <a:gd name="connsiteX110" fmla="*/ 461963 w 571500"/>
                <a:gd name="connsiteY110" fmla="*/ 342900 h 447675"/>
                <a:gd name="connsiteX111" fmla="*/ 463868 w 571500"/>
                <a:gd name="connsiteY111" fmla="*/ 336233 h 447675"/>
                <a:gd name="connsiteX112" fmla="*/ 19050 w 571500"/>
                <a:gd name="connsiteY112" fmla="*/ 314325 h 447675"/>
                <a:gd name="connsiteX113" fmla="*/ 19050 w 571500"/>
                <a:gd name="connsiteY113" fmla="*/ 295275 h 447675"/>
                <a:gd name="connsiteX114" fmla="*/ 28575 w 571500"/>
                <a:gd name="connsiteY114" fmla="*/ 295275 h 447675"/>
                <a:gd name="connsiteX115" fmla="*/ 47625 w 571500"/>
                <a:gd name="connsiteY115" fmla="*/ 295275 h 447675"/>
                <a:gd name="connsiteX116" fmla="*/ 114300 w 571500"/>
                <a:gd name="connsiteY116" fmla="*/ 295275 h 447675"/>
                <a:gd name="connsiteX117" fmla="*/ 133350 w 571500"/>
                <a:gd name="connsiteY117" fmla="*/ 295275 h 447675"/>
                <a:gd name="connsiteX118" fmla="*/ 142875 w 571500"/>
                <a:gd name="connsiteY118" fmla="*/ 295275 h 447675"/>
                <a:gd name="connsiteX119" fmla="*/ 142875 w 571500"/>
                <a:gd name="connsiteY119" fmla="*/ 342900 h 447675"/>
                <a:gd name="connsiteX120" fmla="*/ 47625 w 571500"/>
                <a:gd name="connsiteY120" fmla="*/ 342900 h 447675"/>
                <a:gd name="connsiteX121" fmla="*/ 19050 w 571500"/>
                <a:gd name="connsiteY121" fmla="*/ 314325 h 447675"/>
                <a:gd name="connsiteX122" fmla="*/ 205740 w 571500"/>
                <a:gd name="connsiteY122" fmla="*/ 337185 h 447675"/>
                <a:gd name="connsiteX123" fmla="*/ 205740 w 571500"/>
                <a:gd name="connsiteY123" fmla="*/ 337185 h 447675"/>
                <a:gd name="connsiteX124" fmla="*/ 199073 w 571500"/>
                <a:gd name="connsiteY124" fmla="*/ 340043 h 447675"/>
                <a:gd name="connsiteX125" fmla="*/ 168593 w 571500"/>
                <a:gd name="connsiteY125" fmla="*/ 370523 h 447675"/>
                <a:gd name="connsiteX126" fmla="*/ 161925 w 571500"/>
                <a:gd name="connsiteY126" fmla="*/ 360998 h 447675"/>
                <a:gd name="connsiteX127" fmla="*/ 161925 w 571500"/>
                <a:gd name="connsiteY127" fmla="*/ 284798 h 447675"/>
                <a:gd name="connsiteX128" fmla="*/ 171450 w 571500"/>
                <a:gd name="connsiteY128" fmla="*/ 275273 h 447675"/>
                <a:gd name="connsiteX129" fmla="*/ 245745 w 571500"/>
                <a:gd name="connsiteY129" fmla="*/ 275273 h 447675"/>
                <a:gd name="connsiteX130" fmla="*/ 255270 w 571500"/>
                <a:gd name="connsiteY130" fmla="*/ 281940 h 447675"/>
                <a:gd name="connsiteX131" fmla="*/ 224790 w 571500"/>
                <a:gd name="connsiteY131" fmla="*/ 312420 h 447675"/>
                <a:gd name="connsiteX132" fmla="*/ 224790 w 571500"/>
                <a:gd name="connsiteY132" fmla="*/ 325755 h 447675"/>
                <a:gd name="connsiteX133" fmla="*/ 272415 w 571500"/>
                <a:gd name="connsiteY133" fmla="*/ 373380 h 447675"/>
                <a:gd name="connsiteX134" fmla="*/ 272415 w 571500"/>
                <a:gd name="connsiteY134" fmla="*/ 386715 h 447675"/>
                <a:gd name="connsiteX135" fmla="*/ 259080 w 571500"/>
                <a:gd name="connsiteY135" fmla="*/ 386715 h 447675"/>
                <a:gd name="connsiteX136" fmla="*/ 211455 w 571500"/>
                <a:gd name="connsiteY136" fmla="*/ 339090 h 447675"/>
                <a:gd name="connsiteX137" fmla="*/ 205740 w 571500"/>
                <a:gd name="connsiteY137" fmla="*/ 337185 h 447675"/>
                <a:gd name="connsiteX138" fmla="*/ 234315 w 571500"/>
                <a:gd name="connsiteY138" fmla="*/ 388620 h 447675"/>
                <a:gd name="connsiteX139" fmla="*/ 246698 w 571500"/>
                <a:gd name="connsiteY139" fmla="*/ 401003 h 447675"/>
                <a:gd name="connsiteX140" fmla="*/ 266700 w 571500"/>
                <a:gd name="connsiteY140" fmla="*/ 409575 h 447675"/>
                <a:gd name="connsiteX141" fmla="*/ 286703 w 571500"/>
                <a:gd name="connsiteY141" fmla="*/ 401003 h 447675"/>
                <a:gd name="connsiteX142" fmla="*/ 287655 w 571500"/>
                <a:gd name="connsiteY142" fmla="*/ 361950 h 447675"/>
                <a:gd name="connsiteX143" fmla="*/ 323850 w 571500"/>
                <a:gd name="connsiteY143" fmla="*/ 361950 h 447675"/>
                <a:gd name="connsiteX144" fmla="*/ 323850 w 571500"/>
                <a:gd name="connsiteY144" fmla="*/ 400050 h 447675"/>
                <a:gd name="connsiteX145" fmla="*/ 333375 w 571500"/>
                <a:gd name="connsiteY145" fmla="*/ 428625 h 447675"/>
                <a:gd name="connsiteX146" fmla="*/ 218123 w 571500"/>
                <a:gd name="connsiteY146" fmla="*/ 428625 h 447675"/>
                <a:gd name="connsiteX147" fmla="*/ 234315 w 571500"/>
                <a:gd name="connsiteY147" fmla="*/ 388620 h 447675"/>
                <a:gd name="connsiteX148" fmla="*/ 457200 w 571500"/>
                <a:gd name="connsiteY148" fmla="*/ 428625 h 447675"/>
                <a:gd name="connsiteX149" fmla="*/ 390525 w 571500"/>
                <a:gd name="connsiteY149" fmla="*/ 428625 h 447675"/>
                <a:gd name="connsiteX150" fmla="*/ 371475 w 571500"/>
                <a:gd name="connsiteY150" fmla="*/ 428625 h 447675"/>
                <a:gd name="connsiteX151" fmla="*/ 342900 w 571500"/>
                <a:gd name="connsiteY151" fmla="*/ 400050 h 447675"/>
                <a:gd name="connsiteX152" fmla="*/ 342900 w 571500"/>
                <a:gd name="connsiteY152" fmla="*/ 361950 h 447675"/>
                <a:gd name="connsiteX153" fmla="*/ 485775 w 571500"/>
                <a:gd name="connsiteY153" fmla="*/ 361950 h 447675"/>
                <a:gd name="connsiteX154" fmla="*/ 485775 w 571500"/>
                <a:gd name="connsiteY154" fmla="*/ 400050 h 447675"/>
                <a:gd name="connsiteX155" fmla="*/ 457200 w 571500"/>
                <a:gd name="connsiteY155" fmla="*/ 428625 h 447675"/>
                <a:gd name="connsiteX156" fmla="*/ 523875 w 571500"/>
                <a:gd name="connsiteY156" fmla="*/ 342900 h 447675"/>
                <a:gd name="connsiteX157" fmla="*/ 504825 w 571500"/>
                <a:gd name="connsiteY157" fmla="*/ 342900 h 447675"/>
                <a:gd name="connsiteX158" fmla="*/ 504825 w 571500"/>
                <a:gd name="connsiteY158" fmla="*/ 295275 h 447675"/>
                <a:gd name="connsiteX159" fmla="*/ 552450 w 571500"/>
                <a:gd name="connsiteY159" fmla="*/ 295275 h 447675"/>
                <a:gd name="connsiteX160" fmla="*/ 552450 w 571500"/>
                <a:gd name="connsiteY160" fmla="*/ 314325 h 447675"/>
                <a:gd name="connsiteX161" fmla="*/ 523875 w 571500"/>
                <a:gd name="connsiteY161" fmla="*/ 34290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</a:cxnLst>
              <a:rect l="l" t="t" r="r" b="b"/>
              <a:pathLst>
                <a:path w="571500" h="447675">
                  <a:moveTo>
                    <a:pt x="523875" y="0"/>
                  </a:moveTo>
                  <a:lnTo>
                    <a:pt x="47625" y="0"/>
                  </a:lnTo>
                  <a:cubicBezTo>
                    <a:pt x="20955" y="0"/>
                    <a:pt x="0" y="20955"/>
                    <a:pt x="0" y="47625"/>
                  </a:cubicBezTo>
                  <a:lnTo>
                    <a:pt x="0" y="314325"/>
                  </a:lnTo>
                  <a:cubicBezTo>
                    <a:pt x="0" y="340995"/>
                    <a:pt x="20955" y="361950"/>
                    <a:pt x="47625" y="361950"/>
                  </a:cubicBezTo>
                  <a:lnTo>
                    <a:pt x="142875" y="361950"/>
                  </a:lnTo>
                  <a:cubicBezTo>
                    <a:pt x="142875" y="377190"/>
                    <a:pt x="156210" y="390525"/>
                    <a:pt x="171450" y="390525"/>
                  </a:cubicBezTo>
                  <a:cubicBezTo>
                    <a:pt x="174308" y="390525"/>
                    <a:pt x="176213" y="389573"/>
                    <a:pt x="178118" y="387668"/>
                  </a:cubicBezTo>
                  <a:lnTo>
                    <a:pt x="204788" y="360998"/>
                  </a:lnTo>
                  <a:lnTo>
                    <a:pt x="216218" y="372428"/>
                  </a:lnTo>
                  <a:cubicBezTo>
                    <a:pt x="214313" y="394335"/>
                    <a:pt x="205740" y="428625"/>
                    <a:pt x="180975" y="428625"/>
                  </a:cubicBezTo>
                  <a:cubicBezTo>
                    <a:pt x="175260" y="428625"/>
                    <a:pt x="171450" y="432435"/>
                    <a:pt x="171450" y="438150"/>
                  </a:cubicBezTo>
                  <a:cubicBezTo>
                    <a:pt x="171450" y="443865"/>
                    <a:pt x="175260" y="447675"/>
                    <a:pt x="180975" y="447675"/>
                  </a:cubicBezTo>
                  <a:lnTo>
                    <a:pt x="371475" y="447675"/>
                  </a:lnTo>
                  <a:lnTo>
                    <a:pt x="390525" y="447675"/>
                  </a:lnTo>
                  <a:lnTo>
                    <a:pt x="457200" y="447675"/>
                  </a:lnTo>
                  <a:cubicBezTo>
                    <a:pt x="483870" y="447675"/>
                    <a:pt x="504825" y="426720"/>
                    <a:pt x="504825" y="400050"/>
                  </a:cubicBezTo>
                  <a:lnTo>
                    <a:pt x="504825" y="361950"/>
                  </a:lnTo>
                  <a:lnTo>
                    <a:pt x="523875" y="361950"/>
                  </a:lnTo>
                  <a:cubicBezTo>
                    <a:pt x="550545" y="361950"/>
                    <a:pt x="571500" y="340995"/>
                    <a:pt x="571500" y="314325"/>
                  </a:cubicBez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close/>
                  <a:moveTo>
                    <a:pt x="47625" y="19050"/>
                  </a:moveTo>
                  <a:lnTo>
                    <a:pt x="523875" y="19050"/>
                  </a:lnTo>
                  <a:cubicBezTo>
                    <a:pt x="540068" y="19050"/>
                    <a:pt x="552450" y="31433"/>
                    <a:pt x="552450" y="47625"/>
                  </a:cubicBezTo>
                  <a:lnTo>
                    <a:pt x="552450" y="276225"/>
                  </a:lnTo>
                  <a:lnTo>
                    <a:pt x="504825" y="276225"/>
                  </a:lnTo>
                  <a:lnTo>
                    <a:pt x="504825" y="171450"/>
                  </a:lnTo>
                  <a:cubicBezTo>
                    <a:pt x="504825" y="144780"/>
                    <a:pt x="483870" y="123825"/>
                    <a:pt x="457200" y="123825"/>
                  </a:cubicBezTo>
                  <a:lnTo>
                    <a:pt x="371475" y="123825"/>
                  </a:lnTo>
                  <a:cubicBezTo>
                    <a:pt x="344805" y="123825"/>
                    <a:pt x="323850" y="144780"/>
                    <a:pt x="323850" y="171450"/>
                  </a:cubicBezTo>
                  <a:lnTo>
                    <a:pt x="323850" y="276225"/>
                  </a:lnTo>
                  <a:lnTo>
                    <a:pt x="303848" y="276225"/>
                  </a:lnTo>
                  <a:cubicBezTo>
                    <a:pt x="299085" y="180975"/>
                    <a:pt x="220028" y="104775"/>
                    <a:pt x="123825" y="104775"/>
                  </a:cubicBezTo>
                  <a:cubicBezTo>
                    <a:pt x="84773" y="104775"/>
                    <a:pt x="48578" y="117157"/>
                    <a:pt x="19050" y="138113"/>
                  </a:cubicBezTo>
                  <a:lnTo>
                    <a:pt x="19050" y="47625"/>
                  </a:lnTo>
                  <a:cubicBezTo>
                    <a:pt x="19050" y="31433"/>
                    <a:pt x="31433" y="19050"/>
                    <a:pt x="47625" y="19050"/>
                  </a:cubicBezTo>
                  <a:close/>
                  <a:moveTo>
                    <a:pt x="268605" y="342900"/>
                  </a:moveTo>
                  <a:lnTo>
                    <a:pt x="245745" y="320040"/>
                  </a:lnTo>
                  <a:lnTo>
                    <a:pt x="269558" y="295275"/>
                  </a:lnTo>
                  <a:lnTo>
                    <a:pt x="284798" y="295275"/>
                  </a:lnTo>
                  <a:lnTo>
                    <a:pt x="303848" y="295275"/>
                  </a:lnTo>
                  <a:lnTo>
                    <a:pt x="323850" y="295275"/>
                  </a:lnTo>
                  <a:lnTo>
                    <a:pt x="323850" y="342900"/>
                  </a:lnTo>
                  <a:lnTo>
                    <a:pt x="268605" y="342900"/>
                  </a:lnTo>
                  <a:close/>
                  <a:moveTo>
                    <a:pt x="144780" y="276225"/>
                  </a:moveTo>
                  <a:lnTo>
                    <a:pt x="133350" y="276225"/>
                  </a:lnTo>
                  <a:lnTo>
                    <a:pt x="133350" y="227648"/>
                  </a:lnTo>
                  <a:cubicBezTo>
                    <a:pt x="154305" y="226695"/>
                    <a:pt x="174308" y="224790"/>
                    <a:pt x="193358" y="221933"/>
                  </a:cubicBezTo>
                  <a:cubicBezTo>
                    <a:pt x="195263" y="233363"/>
                    <a:pt x="197168" y="244793"/>
                    <a:pt x="198120" y="257175"/>
                  </a:cubicBezTo>
                  <a:lnTo>
                    <a:pt x="171450" y="257175"/>
                  </a:lnTo>
                  <a:cubicBezTo>
                    <a:pt x="159068" y="257175"/>
                    <a:pt x="148590" y="264795"/>
                    <a:pt x="144780" y="276225"/>
                  </a:cubicBezTo>
                  <a:close/>
                  <a:moveTo>
                    <a:pt x="19050" y="276225"/>
                  </a:moveTo>
                  <a:lnTo>
                    <a:pt x="19050" y="213360"/>
                  </a:lnTo>
                  <a:cubicBezTo>
                    <a:pt x="24765" y="215265"/>
                    <a:pt x="29528" y="216218"/>
                    <a:pt x="35243" y="218123"/>
                  </a:cubicBezTo>
                  <a:cubicBezTo>
                    <a:pt x="31433" y="236220"/>
                    <a:pt x="29528" y="256223"/>
                    <a:pt x="28575" y="277178"/>
                  </a:cubicBezTo>
                  <a:lnTo>
                    <a:pt x="19050" y="277178"/>
                  </a:lnTo>
                  <a:close/>
                  <a:moveTo>
                    <a:pt x="114300" y="125730"/>
                  </a:moveTo>
                  <a:lnTo>
                    <a:pt x="114300" y="208598"/>
                  </a:lnTo>
                  <a:cubicBezTo>
                    <a:pt x="95250" y="207645"/>
                    <a:pt x="76200" y="205740"/>
                    <a:pt x="59055" y="202883"/>
                  </a:cubicBezTo>
                  <a:cubicBezTo>
                    <a:pt x="70485" y="161925"/>
                    <a:pt x="91440" y="131445"/>
                    <a:pt x="114300" y="125730"/>
                  </a:cubicBezTo>
                  <a:close/>
                  <a:moveTo>
                    <a:pt x="133350" y="125730"/>
                  </a:moveTo>
                  <a:cubicBezTo>
                    <a:pt x="156210" y="132398"/>
                    <a:pt x="177165" y="161925"/>
                    <a:pt x="188595" y="203835"/>
                  </a:cubicBezTo>
                  <a:cubicBezTo>
                    <a:pt x="171450" y="206693"/>
                    <a:pt x="152400" y="207645"/>
                    <a:pt x="133350" y="208598"/>
                  </a:cubicBezTo>
                  <a:lnTo>
                    <a:pt x="133350" y="125730"/>
                  </a:lnTo>
                  <a:close/>
                  <a:moveTo>
                    <a:pt x="175260" y="132398"/>
                  </a:moveTo>
                  <a:cubicBezTo>
                    <a:pt x="204788" y="141923"/>
                    <a:pt x="231458" y="160973"/>
                    <a:pt x="250508" y="184785"/>
                  </a:cubicBezTo>
                  <a:cubicBezTo>
                    <a:pt x="237173" y="190500"/>
                    <a:pt x="222885" y="195263"/>
                    <a:pt x="207645" y="199073"/>
                  </a:cubicBezTo>
                  <a:cubicBezTo>
                    <a:pt x="200025" y="171450"/>
                    <a:pt x="188595" y="148590"/>
                    <a:pt x="175260" y="132398"/>
                  </a:cubicBezTo>
                  <a:close/>
                  <a:moveTo>
                    <a:pt x="40005" y="199073"/>
                  </a:moveTo>
                  <a:cubicBezTo>
                    <a:pt x="32385" y="197168"/>
                    <a:pt x="25717" y="195263"/>
                    <a:pt x="19050" y="193358"/>
                  </a:cubicBezTo>
                  <a:lnTo>
                    <a:pt x="19050" y="162878"/>
                  </a:lnTo>
                  <a:cubicBezTo>
                    <a:pt x="34290" y="149543"/>
                    <a:pt x="53340" y="139065"/>
                    <a:pt x="73343" y="132398"/>
                  </a:cubicBezTo>
                  <a:cubicBezTo>
                    <a:pt x="59055" y="148590"/>
                    <a:pt x="47625" y="171450"/>
                    <a:pt x="40005" y="199073"/>
                  </a:cubicBezTo>
                  <a:close/>
                  <a:moveTo>
                    <a:pt x="54293" y="221933"/>
                  </a:moveTo>
                  <a:cubicBezTo>
                    <a:pt x="73343" y="225743"/>
                    <a:pt x="93345" y="227648"/>
                    <a:pt x="114300" y="228600"/>
                  </a:cubicBezTo>
                  <a:lnTo>
                    <a:pt x="114300" y="276225"/>
                  </a:lnTo>
                  <a:lnTo>
                    <a:pt x="47625" y="276225"/>
                  </a:lnTo>
                  <a:cubicBezTo>
                    <a:pt x="48578" y="257175"/>
                    <a:pt x="50483" y="238125"/>
                    <a:pt x="54293" y="221933"/>
                  </a:cubicBezTo>
                  <a:close/>
                  <a:moveTo>
                    <a:pt x="218123" y="257175"/>
                  </a:moveTo>
                  <a:cubicBezTo>
                    <a:pt x="217170" y="243840"/>
                    <a:pt x="215265" y="230505"/>
                    <a:pt x="212408" y="218123"/>
                  </a:cubicBezTo>
                  <a:cubicBezTo>
                    <a:pt x="229553" y="213360"/>
                    <a:pt x="246698" y="208598"/>
                    <a:pt x="260985" y="200978"/>
                  </a:cubicBezTo>
                  <a:cubicBezTo>
                    <a:pt x="275273" y="222885"/>
                    <a:pt x="282893" y="248602"/>
                    <a:pt x="284798" y="276225"/>
                  </a:cubicBezTo>
                  <a:lnTo>
                    <a:pt x="273368" y="276225"/>
                  </a:lnTo>
                  <a:cubicBezTo>
                    <a:pt x="269558" y="264795"/>
                    <a:pt x="259080" y="257175"/>
                    <a:pt x="246698" y="257175"/>
                  </a:cubicBezTo>
                  <a:lnTo>
                    <a:pt x="218123" y="257175"/>
                  </a:lnTo>
                  <a:close/>
                  <a:moveTo>
                    <a:pt x="342900" y="171450"/>
                  </a:moveTo>
                  <a:cubicBezTo>
                    <a:pt x="342900" y="155258"/>
                    <a:pt x="355283" y="142875"/>
                    <a:pt x="371475" y="142875"/>
                  </a:cubicBezTo>
                  <a:lnTo>
                    <a:pt x="457200" y="142875"/>
                  </a:lnTo>
                  <a:cubicBezTo>
                    <a:pt x="473393" y="142875"/>
                    <a:pt x="485775" y="155258"/>
                    <a:pt x="485775" y="171450"/>
                  </a:cubicBezTo>
                  <a:lnTo>
                    <a:pt x="485775" y="225743"/>
                  </a:lnTo>
                  <a:cubicBezTo>
                    <a:pt x="427673" y="241935"/>
                    <a:pt x="381000" y="285750"/>
                    <a:pt x="361950" y="342900"/>
                  </a:cubicBezTo>
                  <a:lnTo>
                    <a:pt x="342900" y="342900"/>
                  </a:lnTo>
                  <a:lnTo>
                    <a:pt x="342900" y="171450"/>
                  </a:lnTo>
                  <a:close/>
                  <a:moveTo>
                    <a:pt x="485775" y="320040"/>
                  </a:moveTo>
                  <a:cubicBezTo>
                    <a:pt x="480060" y="319088"/>
                    <a:pt x="474345" y="318135"/>
                    <a:pt x="468630" y="317183"/>
                  </a:cubicBezTo>
                  <a:cubicBezTo>
                    <a:pt x="473393" y="300990"/>
                    <a:pt x="479108" y="286703"/>
                    <a:pt x="485775" y="275273"/>
                  </a:cubicBezTo>
                  <a:lnTo>
                    <a:pt x="485775" y="320040"/>
                  </a:lnTo>
                  <a:close/>
                  <a:moveTo>
                    <a:pt x="449580" y="313373"/>
                  </a:moveTo>
                  <a:cubicBezTo>
                    <a:pt x="434340" y="309563"/>
                    <a:pt x="420053" y="304800"/>
                    <a:pt x="406718" y="299085"/>
                  </a:cubicBezTo>
                  <a:cubicBezTo>
                    <a:pt x="425768" y="275273"/>
                    <a:pt x="452438" y="256223"/>
                    <a:pt x="482918" y="246698"/>
                  </a:cubicBezTo>
                  <a:cubicBezTo>
                    <a:pt x="468630" y="262890"/>
                    <a:pt x="457200" y="285750"/>
                    <a:pt x="449580" y="313373"/>
                  </a:cubicBezTo>
                  <a:close/>
                  <a:moveTo>
                    <a:pt x="396240" y="315278"/>
                  </a:moveTo>
                  <a:cubicBezTo>
                    <a:pt x="411480" y="321945"/>
                    <a:pt x="427673" y="327660"/>
                    <a:pt x="445770" y="332423"/>
                  </a:cubicBezTo>
                  <a:cubicBezTo>
                    <a:pt x="444818" y="336233"/>
                    <a:pt x="444818" y="340043"/>
                    <a:pt x="443865" y="343853"/>
                  </a:cubicBezTo>
                  <a:lnTo>
                    <a:pt x="382905" y="343853"/>
                  </a:lnTo>
                  <a:cubicBezTo>
                    <a:pt x="385763" y="333375"/>
                    <a:pt x="390525" y="323850"/>
                    <a:pt x="396240" y="315278"/>
                  </a:cubicBezTo>
                  <a:close/>
                  <a:moveTo>
                    <a:pt x="463868" y="336233"/>
                  </a:moveTo>
                  <a:cubicBezTo>
                    <a:pt x="471488" y="337185"/>
                    <a:pt x="478155" y="339090"/>
                    <a:pt x="485775" y="340043"/>
                  </a:cubicBezTo>
                  <a:lnTo>
                    <a:pt x="485775" y="342900"/>
                  </a:lnTo>
                  <a:lnTo>
                    <a:pt x="461963" y="342900"/>
                  </a:lnTo>
                  <a:cubicBezTo>
                    <a:pt x="462915" y="340995"/>
                    <a:pt x="462915" y="338138"/>
                    <a:pt x="463868" y="336233"/>
                  </a:cubicBezTo>
                  <a:close/>
                  <a:moveTo>
                    <a:pt x="19050" y="314325"/>
                  </a:moveTo>
                  <a:lnTo>
                    <a:pt x="19050" y="295275"/>
                  </a:lnTo>
                  <a:lnTo>
                    <a:pt x="28575" y="295275"/>
                  </a:lnTo>
                  <a:lnTo>
                    <a:pt x="47625" y="295275"/>
                  </a:lnTo>
                  <a:lnTo>
                    <a:pt x="114300" y="295275"/>
                  </a:lnTo>
                  <a:lnTo>
                    <a:pt x="133350" y="295275"/>
                  </a:lnTo>
                  <a:lnTo>
                    <a:pt x="142875" y="295275"/>
                  </a:lnTo>
                  <a:lnTo>
                    <a:pt x="142875" y="342900"/>
                  </a:lnTo>
                  <a:lnTo>
                    <a:pt x="47625" y="342900"/>
                  </a:lnTo>
                  <a:cubicBezTo>
                    <a:pt x="31433" y="342900"/>
                    <a:pt x="19050" y="330518"/>
                    <a:pt x="19050" y="314325"/>
                  </a:cubicBezTo>
                  <a:close/>
                  <a:moveTo>
                    <a:pt x="205740" y="337185"/>
                  </a:moveTo>
                  <a:cubicBezTo>
                    <a:pt x="205740" y="337185"/>
                    <a:pt x="205740" y="337185"/>
                    <a:pt x="205740" y="337185"/>
                  </a:cubicBezTo>
                  <a:cubicBezTo>
                    <a:pt x="202883" y="337185"/>
                    <a:pt x="200978" y="338138"/>
                    <a:pt x="199073" y="340043"/>
                  </a:cubicBezTo>
                  <a:lnTo>
                    <a:pt x="168593" y="370523"/>
                  </a:lnTo>
                  <a:cubicBezTo>
                    <a:pt x="164783" y="369570"/>
                    <a:pt x="161925" y="365760"/>
                    <a:pt x="161925" y="360998"/>
                  </a:cubicBezTo>
                  <a:lnTo>
                    <a:pt x="161925" y="284798"/>
                  </a:lnTo>
                  <a:cubicBezTo>
                    <a:pt x="161925" y="279083"/>
                    <a:pt x="166688" y="275273"/>
                    <a:pt x="171450" y="275273"/>
                  </a:cubicBezTo>
                  <a:lnTo>
                    <a:pt x="245745" y="275273"/>
                  </a:lnTo>
                  <a:cubicBezTo>
                    <a:pt x="249555" y="275273"/>
                    <a:pt x="253365" y="278130"/>
                    <a:pt x="255270" y="281940"/>
                  </a:cubicBezTo>
                  <a:lnTo>
                    <a:pt x="224790" y="312420"/>
                  </a:lnTo>
                  <a:cubicBezTo>
                    <a:pt x="220980" y="316230"/>
                    <a:pt x="220980" y="321945"/>
                    <a:pt x="224790" y="325755"/>
                  </a:cubicBezTo>
                  <a:lnTo>
                    <a:pt x="272415" y="373380"/>
                  </a:lnTo>
                  <a:cubicBezTo>
                    <a:pt x="276225" y="377190"/>
                    <a:pt x="276225" y="382905"/>
                    <a:pt x="272415" y="386715"/>
                  </a:cubicBezTo>
                  <a:cubicBezTo>
                    <a:pt x="268605" y="390525"/>
                    <a:pt x="262890" y="390525"/>
                    <a:pt x="259080" y="386715"/>
                  </a:cubicBezTo>
                  <a:lnTo>
                    <a:pt x="211455" y="339090"/>
                  </a:lnTo>
                  <a:cubicBezTo>
                    <a:pt x="210503" y="338138"/>
                    <a:pt x="207645" y="337185"/>
                    <a:pt x="205740" y="337185"/>
                  </a:cubicBezTo>
                  <a:close/>
                  <a:moveTo>
                    <a:pt x="234315" y="388620"/>
                  </a:moveTo>
                  <a:lnTo>
                    <a:pt x="246698" y="401003"/>
                  </a:lnTo>
                  <a:cubicBezTo>
                    <a:pt x="252413" y="406718"/>
                    <a:pt x="260033" y="409575"/>
                    <a:pt x="266700" y="409575"/>
                  </a:cubicBezTo>
                  <a:cubicBezTo>
                    <a:pt x="274320" y="409575"/>
                    <a:pt x="280988" y="406718"/>
                    <a:pt x="286703" y="401003"/>
                  </a:cubicBezTo>
                  <a:cubicBezTo>
                    <a:pt x="297180" y="390525"/>
                    <a:pt x="298133" y="373380"/>
                    <a:pt x="287655" y="361950"/>
                  </a:cubicBezTo>
                  <a:lnTo>
                    <a:pt x="323850" y="361950"/>
                  </a:lnTo>
                  <a:lnTo>
                    <a:pt x="323850" y="400050"/>
                  </a:lnTo>
                  <a:cubicBezTo>
                    <a:pt x="323850" y="410528"/>
                    <a:pt x="327660" y="421005"/>
                    <a:pt x="333375" y="428625"/>
                  </a:cubicBezTo>
                  <a:lnTo>
                    <a:pt x="218123" y="428625"/>
                  </a:lnTo>
                  <a:cubicBezTo>
                    <a:pt x="225743" y="417195"/>
                    <a:pt x="231458" y="401955"/>
                    <a:pt x="234315" y="388620"/>
                  </a:cubicBezTo>
                  <a:close/>
                  <a:moveTo>
                    <a:pt x="457200" y="428625"/>
                  </a:moveTo>
                  <a:lnTo>
                    <a:pt x="390525" y="428625"/>
                  </a:lnTo>
                  <a:lnTo>
                    <a:pt x="371475" y="428625"/>
                  </a:lnTo>
                  <a:cubicBezTo>
                    <a:pt x="355283" y="428625"/>
                    <a:pt x="342900" y="416243"/>
                    <a:pt x="342900" y="400050"/>
                  </a:cubicBezTo>
                  <a:lnTo>
                    <a:pt x="342900" y="361950"/>
                  </a:lnTo>
                  <a:lnTo>
                    <a:pt x="485775" y="361950"/>
                  </a:lnTo>
                  <a:lnTo>
                    <a:pt x="485775" y="400050"/>
                  </a:lnTo>
                  <a:cubicBezTo>
                    <a:pt x="485775" y="416243"/>
                    <a:pt x="473393" y="428625"/>
                    <a:pt x="457200" y="428625"/>
                  </a:cubicBezTo>
                  <a:close/>
                  <a:moveTo>
                    <a:pt x="523875" y="342900"/>
                  </a:moveTo>
                  <a:lnTo>
                    <a:pt x="504825" y="342900"/>
                  </a:lnTo>
                  <a:lnTo>
                    <a:pt x="504825" y="295275"/>
                  </a:lnTo>
                  <a:lnTo>
                    <a:pt x="552450" y="295275"/>
                  </a:lnTo>
                  <a:lnTo>
                    <a:pt x="552450" y="314325"/>
                  </a:lnTo>
                  <a:cubicBezTo>
                    <a:pt x="552450" y="330518"/>
                    <a:pt x="540068" y="342900"/>
                    <a:pt x="523875" y="3429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CD44AB3-820A-4999-B3CB-B446ACDEB56E}"/>
              </a:ext>
            </a:extLst>
          </p:cNvPr>
          <p:cNvSpPr/>
          <p:nvPr/>
        </p:nvSpPr>
        <p:spPr>
          <a:xfrm>
            <a:off x="9003132" y="1080331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F5E5EF8-745C-3CEE-86C3-9053B63775C0}"/>
              </a:ext>
            </a:extLst>
          </p:cNvPr>
          <p:cNvSpPr txBox="1"/>
          <p:nvPr/>
        </p:nvSpPr>
        <p:spPr>
          <a:xfrm>
            <a:off x="9141874" y="2015289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02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8A897C8-CF8E-925B-F029-7BE7ED9FE316}"/>
              </a:ext>
            </a:extLst>
          </p:cNvPr>
          <p:cNvSpPr txBox="1"/>
          <p:nvPr/>
        </p:nvSpPr>
        <p:spPr>
          <a:xfrm>
            <a:off x="9093132" y="2356668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C87C4622-2E9E-9AAF-0259-81E2263466DC}"/>
              </a:ext>
            </a:extLst>
          </p:cNvPr>
          <p:cNvSpPr/>
          <p:nvPr/>
        </p:nvSpPr>
        <p:spPr>
          <a:xfrm>
            <a:off x="6492407" y="3749754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6D8897D-8D53-7D49-3E0C-15172D5CC3FC}"/>
              </a:ext>
            </a:extLst>
          </p:cNvPr>
          <p:cNvSpPr txBox="1"/>
          <p:nvPr/>
        </p:nvSpPr>
        <p:spPr>
          <a:xfrm>
            <a:off x="6631149" y="4684712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03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90A3039-B306-84C1-AEEB-C5094A688699}"/>
              </a:ext>
            </a:extLst>
          </p:cNvPr>
          <p:cNvSpPr txBox="1"/>
          <p:nvPr/>
        </p:nvSpPr>
        <p:spPr>
          <a:xfrm>
            <a:off x="6582407" y="5026091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E4C75CBC-5345-2F89-DF68-482F7D71C2FA}"/>
              </a:ext>
            </a:extLst>
          </p:cNvPr>
          <p:cNvSpPr/>
          <p:nvPr/>
        </p:nvSpPr>
        <p:spPr>
          <a:xfrm>
            <a:off x="9003132" y="3749754"/>
            <a:ext cx="2259685" cy="2379820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F7BAADD-EA6B-19A5-77E8-5CE0D9F97391}"/>
              </a:ext>
            </a:extLst>
          </p:cNvPr>
          <p:cNvSpPr txBox="1"/>
          <p:nvPr/>
        </p:nvSpPr>
        <p:spPr>
          <a:xfrm>
            <a:off x="9141874" y="4684712"/>
            <a:ext cx="19232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04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FF6B578-95D3-A568-A75C-1BFC5D23B0E7}"/>
              </a:ext>
            </a:extLst>
          </p:cNvPr>
          <p:cNvSpPr txBox="1"/>
          <p:nvPr/>
        </p:nvSpPr>
        <p:spPr>
          <a:xfrm>
            <a:off x="9093132" y="5026091"/>
            <a:ext cx="20206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 demographic customer here to the table win-win survival strategies.</a:t>
            </a:r>
            <a:endParaRPr lang="en-ID" sz="1200">
              <a:solidFill>
                <a:srgbClr val="525F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8" name="Graphic 85">
            <a:extLst>
              <a:ext uri="{FF2B5EF4-FFF2-40B4-BE49-F238E27FC236}">
                <a16:creationId xmlns:a16="http://schemas.microsoft.com/office/drawing/2014/main" id="{E7025F0B-045D-0C7F-4215-BB720F8676C3}"/>
              </a:ext>
            </a:extLst>
          </p:cNvPr>
          <p:cNvGrpSpPr/>
          <p:nvPr/>
        </p:nvGrpSpPr>
        <p:grpSpPr>
          <a:xfrm>
            <a:off x="7287953" y="4050268"/>
            <a:ext cx="590550" cy="590550"/>
            <a:chOff x="5800725" y="4265097"/>
            <a:chExt cx="590550" cy="590550"/>
          </a:xfrm>
          <a:solidFill>
            <a:srgbClr val="5D8DF0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B7F7E70-6CF3-CD61-498A-5EFA6D3E3FD5}"/>
                </a:ext>
              </a:extLst>
            </p:cNvPr>
            <p:cNvSpPr/>
            <p:nvPr/>
          </p:nvSpPr>
          <p:spPr>
            <a:xfrm>
              <a:off x="5800725" y="4265097"/>
              <a:ext cx="590550" cy="590550"/>
            </a:xfrm>
            <a:custGeom>
              <a:avLst/>
              <a:gdLst>
                <a:gd name="connsiteX0" fmla="*/ 581025 w 590550"/>
                <a:gd name="connsiteY0" fmla="*/ 514350 h 590550"/>
                <a:gd name="connsiteX1" fmla="*/ 552450 w 590550"/>
                <a:gd name="connsiteY1" fmla="*/ 514350 h 590550"/>
                <a:gd name="connsiteX2" fmla="*/ 552450 w 590550"/>
                <a:gd name="connsiteY2" fmla="*/ 228600 h 590550"/>
                <a:gd name="connsiteX3" fmla="*/ 514350 w 590550"/>
                <a:gd name="connsiteY3" fmla="*/ 190500 h 590550"/>
                <a:gd name="connsiteX4" fmla="*/ 407670 w 590550"/>
                <a:gd name="connsiteY4" fmla="*/ 190500 h 590550"/>
                <a:gd name="connsiteX5" fmla="*/ 295275 w 590550"/>
                <a:gd name="connsiteY5" fmla="*/ 0 h 590550"/>
                <a:gd name="connsiteX6" fmla="*/ 182880 w 590550"/>
                <a:gd name="connsiteY6" fmla="*/ 190500 h 590550"/>
                <a:gd name="connsiteX7" fmla="*/ 76200 w 590550"/>
                <a:gd name="connsiteY7" fmla="*/ 190500 h 590550"/>
                <a:gd name="connsiteX8" fmla="*/ 38100 w 590550"/>
                <a:gd name="connsiteY8" fmla="*/ 228600 h 590550"/>
                <a:gd name="connsiteX9" fmla="*/ 38100 w 590550"/>
                <a:gd name="connsiteY9" fmla="*/ 514350 h 590550"/>
                <a:gd name="connsiteX10" fmla="*/ 9525 w 590550"/>
                <a:gd name="connsiteY10" fmla="*/ 514350 h 590550"/>
                <a:gd name="connsiteX11" fmla="*/ 0 w 590550"/>
                <a:gd name="connsiteY11" fmla="*/ 523875 h 590550"/>
                <a:gd name="connsiteX12" fmla="*/ 0 w 590550"/>
                <a:gd name="connsiteY12" fmla="*/ 557213 h 590550"/>
                <a:gd name="connsiteX13" fmla="*/ 42863 w 590550"/>
                <a:gd name="connsiteY13" fmla="*/ 590550 h 590550"/>
                <a:gd name="connsiteX14" fmla="*/ 547688 w 590550"/>
                <a:gd name="connsiteY14" fmla="*/ 590550 h 590550"/>
                <a:gd name="connsiteX15" fmla="*/ 590550 w 590550"/>
                <a:gd name="connsiteY15" fmla="*/ 547688 h 590550"/>
                <a:gd name="connsiteX16" fmla="*/ 590550 w 590550"/>
                <a:gd name="connsiteY16" fmla="*/ 523875 h 590550"/>
                <a:gd name="connsiteX17" fmla="*/ 581025 w 590550"/>
                <a:gd name="connsiteY17" fmla="*/ 514350 h 590550"/>
                <a:gd name="connsiteX18" fmla="*/ 352425 w 590550"/>
                <a:gd name="connsiteY18" fmla="*/ 422910 h 590550"/>
                <a:gd name="connsiteX19" fmla="*/ 363855 w 590550"/>
                <a:gd name="connsiteY19" fmla="*/ 429578 h 590550"/>
                <a:gd name="connsiteX20" fmla="*/ 376238 w 590550"/>
                <a:gd name="connsiteY20" fmla="*/ 428625 h 590550"/>
                <a:gd name="connsiteX21" fmla="*/ 428625 w 590550"/>
                <a:gd name="connsiteY21" fmla="*/ 476250 h 590550"/>
                <a:gd name="connsiteX22" fmla="*/ 161925 w 590550"/>
                <a:gd name="connsiteY22" fmla="*/ 476250 h 590550"/>
                <a:gd name="connsiteX23" fmla="*/ 214313 w 590550"/>
                <a:gd name="connsiteY23" fmla="*/ 428625 h 590550"/>
                <a:gd name="connsiteX24" fmla="*/ 226695 w 590550"/>
                <a:gd name="connsiteY24" fmla="*/ 429578 h 590550"/>
                <a:gd name="connsiteX25" fmla="*/ 238125 w 590550"/>
                <a:gd name="connsiteY25" fmla="*/ 422910 h 590550"/>
                <a:gd name="connsiteX26" fmla="*/ 231458 w 590550"/>
                <a:gd name="connsiteY26" fmla="*/ 411480 h 590550"/>
                <a:gd name="connsiteX27" fmla="*/ 215265 w 590550"/>
                <a:gd name="connsiteY27" fmla="*/ 409575 h 590550"/>
                <a:gd name="connsiteX28" fmla="*/ 211455 w 590550"/>
                <a:gd name="connsiteY28" fmla="*/ 409575 h 590550"/>
                <a:gd name="connsiteX29" fmla="*/ 248603 w 590550"/>
                <a:gd name="connsiteY29" fmla="*/ 381000 h 590550"/>
                <a:gd name="connsiteX30" fmla="*/ 286703 w 590550"/>
                <a:gd name="connsiteY30" fmla="*/ 419100 h 590550"/>
                <a:gd name="connsiteX31" fmla="*/ 296228 w 590550"/>
                <a:gd name="connsiteY31" fmla="*/ 428625 h 590550"/>
                <a:gd name="connsiteX32" fmla="*/ 305753 w 590550"/>
                <a:gd name="connsiteY32" fmla="*/ 419100 h 590550"/>
                <a:gd name="connsiteX33" fmla="*/ 343853 w 590550"/>
                <a:gd name="connsiteY33" fmla="*/ 381000 h 590550"/>
                <a:gd name="connsiteX34" fmla="*/ 381000 w 590550"/>
                <a:gd name="connsiteY34" fmla="*/ 409575 h 590550"/>
                <a:gd name="connsiteX35" fmla="*/ 377190 w 590550"/>
                <a:gd name="connsiteY35" fmla="*/ 409575 h 590550"/>
                <a:gd name="connsiteX36" fmla="*/ 360998 w 590550"/>
                <a:gd name="connsiteY36" fmla="*/ 411480 h 590550"/>
                <a:gd name="connsiteX37" fmla="*/ 352425 w 590550"/>
                <a:gd name="connsiteY37" fmla="*/ 422910 h 590550"/>
                <a:gd name="connsiteX38" fmla="*/ 207645 w 590550"/>
                <a:gd name="connsiteY38" fmla="*/ 376238 h 590550"/>
                <a:gd name="connsiteX39" fmla="*/ 159068 w 590550"/>
                <a:gd name="connsiteY39" fmla="*/ 403860 h 590550"/>
                <a:gd name="connsiteX40" fmla="*/ 143828 w 590550"/>
                <a:gd name="connsiteY40" fmla="*/ 343853 h 590550"/>
                <a:gd name="connsiteX41" fmla="*/ 184785 w 590550"/>
                <a:gd name="connsiteY41" fmla="*/ 282893 h 590550"/>
                <a:gd name="connsiteX42" fmla="*/ 207645 w 590550"/>
                <a:gd name="connsiteY42" fmla="*/ 376238 h 590550"/>
                <a:gd name="connsiteX43" fmla="*/ 382905 w 590550"/>
                <a:gd name="connsiteY43" fmla="*/ 376238 h 590550"/>
                <a:gd name="connsiteX44" fmla="*/ 405765 w 590550"/>
                <a:gd name="connsiteY44" fmla="*/ 282893 h 590550"/>
                <a:gd name="connsiteX45" fmla="*/ 446723 w 590550"/>
                <a:gd name="connsiteY45" fmla="*/ 343853 h 590550"/>
                <a:gd name="connsiteX46" fmla="*/ 431483 w 590550"/>
                <a:gd name="connsiteY46" fmla="*/ 403860 h 590550"/>
                <a:gd name="connsiteX47" fmla="*/ 382905 w 590550"/>
                <a:gd name="connsiteY47" fmla="*/ 376238 h 590550"/>
                <a:gd name="connsiteX48" fmla="*/ 366713 w 590550"/>
                <a:gd name="connsiteY48" fmla="*/ 366713 h 590550"/>
                <a:gd name="connsiteX49" fmla="*/ 342900 w 590550"/>
                <a:gd name="connsiteY49" fmla="*/ 361950 h 590550"/>
                <a:gd name="connsiteX50" fmla="*/ 304800 w 590550"/>
                <a:gd name="connsiteY50" fmla="*/ 376238 h 590550"/>
                <a:gd name="connsiteX51" fmla="*/ 304800 w 590550"/>
                <a:gd name="connsiteY51" fmla="*/ 257175 h 590550"/>
                <a:gd name="connsiteX52" fmla="*/ 295275 w 590550"/>
                <a:gd name="connsiteY52" fmla="*/ 247650 h 590550"/>
                <a:gd name="connsiteX53" fmla="*/ 285750 w 590550"/>
                <a:gd name="connsiteY53" fmla="*/ 257175 h 590550"/>
                <a:gd name="connsiteX54" fmla="*/ 285750 w 590550"/>
                <a:gd name="connsiteY54" fmla="*/ 376238 h 590550"/>
                <a:gd name="connsiteX55" fmla="*/ 247650 w 590550"/>
                <a:gd name="connsiteY55" fmla="*/ 361950 h 590550"/>
                <a:gd name="connsiteX56" fmla="*/ 223838 w 590550"/>
                <a:gd name="connsiteY56" fmla="*/ 366713 h 590550"/>
                <a:gd name="connsiteX57" fmla="*/ 200025 w 590550"/>
                <a:gd name="connsiteY57" fmla="*/ 228600 h 590550"/>
                <a:gd name="connsiteX58" fmla="*/ 226695 w 590550"/>
                <a:gd name="connsiteY58" fmla="*/ 85725 h 590550"/>
                <a:gd name="connsiteX59" fmla="*/ 295275 w 590550"/>
                <a:gd name="connsiteY59" fmla="*/ 104775 h 590550"/>
                <a:gd name="connsiteX60" fmla="*/ 363855 w 590550"/>
                <a:gd name="connsiteY60" fmla="*/ 85725 h 590550"/>
                <a:gd name="connsiteX61" fmla="*/ 390525 w 590550"/>
                <a:gd name="connsiteY61" fmla="*/ 228600 h 590550"/>
                <a:gd name="connsiteX62" fmla="*/ 366713 w 590550"/>
                <a:gd name="connsiteY62" fmla="*/ 366713 h 590550"/>
                <a:gd name="connsiteX63" fmla="*/ 295275 w 590550"/>
                <a:gd name="connsiteY63" fmla="*/ 19050 h 590550"/>
                <a:gd name="connsiteX64" fmla="*/ 356235 w 590550"/>
                <a:gd name="connsiteY64" fmla="*/ 68580 h 590550"/>
                <a:gd name="connsiteX65" fmla="*/ 295275 w 590550"/>
                <a:gd name="connsiteY65" fmla="*/ 85725 h 590550"/>
                <a:gd name="connsiteX66" fmla="*/ 234315 w 590550"/>
                <a:gd name="connsiteY66" fmla="*/ 68580 h 590550"/>
                <a:gd name="connsiteX67" fmla="*/ 295275 w 590550"/>
                <a:gd name="connsiteY67" fmla="*/ 19050 h 590550"/>
                <a:gd name="connsiteX68" fmla="*/ 57150 w 590550"/>
                <a:gd name="connsiteY68" fmla="*/ 228600 h 590550"/>
                <a:gd name="connsiteX69" fmla="*/ 76200 w 590550"/>
                <a:gd name="connsiteY69" fmla="*/ 209550 h 590550"/>
                <a:gd name="connsiteX70" fmla="*/ 180975 w 590550"/>
                <a:gd name="connsiteY70" fmla="*/ 209550 h 590550"/>
                <a:gd name="connsiteX71" fmla="*/ 180975 w 590550"/>
                <a:gd name="connsiteY71" fmla="*/ 229553 h 590550"/>
                <a:gd name="connsiteX72" fmla="*/ 181928 w 590550"/>
                <a:gd name="connsiteY72" fmla="*/ 253365 h 590550"/>
                <a:gd name="connsiteX73" fmla="*/ 125730 w 590550"/>
                <a:gd name="connsiteY73" fmla="*/ 338138 h 590550"/>
                <a:gd name="connsiteX74" fmla="*/ 123825 w 590550"/>
                <a:gd name="connsiteY74" fmla="*/ 344805 h 590550"/>
                <a:gd name="connsiteX75" fmla="*/ 142875 w 590550"/>
                <a:gd name="connsiteY75" fmla="*/ 421005 h 590550"/>
                <a:gd name="connsiteX76" fmla="*/ 148590 w 590550"/>
                <a:gd name="connsiteY76" fmla="*/ 427673 h 590550"/>
                <a:gd name="connsiteX77" fmla="*/ 152400 w 590550"/>
                <a:gd name="connsiteY77" fmla="*/ 428625 h 590550"/>
                <a:gd name="connsiteX78" fmla="*/ 157163 w 590550"/>
                <a:gd name="connsiteY78" fmla="*/ 427673 h 590550"/>
                <a:gd name="connsiteX79" fmla="*/ 191453 w 590550"/>
                <a:gd name="connsiteY79" fmla="*/ 407670 h 590550"/>
                <a:gd name="connsiteX80" fmla="*/ 190500 w 590550"/>
                <a:gd name="connsiteY80" fmla="*/ 413385 h 590550"/>
                <a:gd name="connsiteX81" fmla="*/ 142875 w 590550"/>
                <a:gd name="connsiteY81" fmla="*/ 476250 h 590550"/>
                <a:gd name="connsiteX82" fmla="*/ 123825 w 590550"/>
                <a:gd name="connsiteY82" fmla="*/ 476250 h 590550"/>
                <a:gd name="connsiteX83" fmla="*/ 114300 w 590550"/>
                <a:gd name="connsiteY83" fmla="*/ 485775 h 590550"/>
                <a:gd name="connsiteX84" fmla="*/ 123825 w 590550"/>
                <a:gd name="connsiteY84" fmla="*/ 495300 h 590550"/>
                <a:gd name="connsiteX85" fmla="*/ 466725 w 590550"/>
                <a:gd name="connsiteY85" fmla="*/ 495300 h 590550"/>
                <a:gd name="connsiteX86" fmla="*/ 476250 w 590550"/>
                <a:gd name="connsiteY86" fmla="*/ 485775 h 590550"/>
                <a:gd name="connsiteX87" fmla="*/ 466725 w 590550"/>
                <a:gd name="connsiteY87" fmla="*/ 476250 h 590550"/>
                <a:gd name="connsiteX88" fmla="*/ 447675 w 590550"/>
                <a:gd name="connsiteY88" fmla="*/ 476250 h 590550"/>
                <a:gd name="connsiteX89" fmla="*/ 400050 w 590550"/>
                <a:gd name="connsiteY89" fmla="*/ 413385 h 590550"/>
                <a:gd name="connsiteX90" fmla="*/ 399098 w 590550"/>
                <a:gd name="connsiteY90" fmla="*/ 407670 h 590550"/>
                <a:gd name="connsiteX91" fmla="*/ 433388 w 590550"/>
                <a:gd name="connsiteY91" fmla="*/ 427673 h 590550"/>
                <a:gd name="connsiteX92" fmla="*/ 438150 w 590550"/>
                <a:gd name="connsiteY92" fmla="*/ 428625 h 590550"/>
                <a:gd name="connsiteX93" fmla="*/ 441960 w 590550"/>
                <a:gd name="connsiteY93" fmla="*/ 427673 h 590550"/>
                <a:gd name="connsiteX94" fmla="*/ 447675 w 590550"/>
                <a:gd name="connsiteY94" fmla="*/ 421005 h 590550"/>
                <a:gd name="connsiteX95" fmla="*/ 466725 w 590550"/>
                <a:gd name="connsiteY95" fmla="*/ 344805 h 590550"/>
                <a:gd name="connsiteX96" fmla="*/ 465773 w 590550"/>
                <a:gd name="connsiteY96" fmla="*/ 337185 h 590550"/>
                <a:gd name="connsiteX97" fmla="*/ 409575 w 590550"/>
                <a:gd name="connsiteY97" fmla="*/ 252413 h 590550"/>
                <a:gd name="connsiteX98" fmla="*/ 410528 w 590550"/>
                <a:gd name="connsiteY98" fmla="*/ 228600 h 590550"/>
                <a:gd name="connsiteX99" fmla="*/ 410528 w 590550"/>
                <a:gd name="connsiteY99" fmla="*/ 208598 h 590550"/>
                <a:gd name="connsiteX100" fmla="*/ 515303 w 590550"/>
                <a:gd name="connsiteY100" fmla="*/ 208598 h 590550"/>
                <a:gd name="connsiteX101" fmla="*/ 534353 w 590550"/>
                <a:gd name="connsiteY101" fmla="*/ 227648 h 590550"/>
                <a:gd name="connsiteX102" fmla="*/ 534353 w 590550"/>
                <a:gd name="connsiteY102" fmla="*/ 513398 h 590550"/>
                <a:gd name="connsiteX103" fmla="*/ 57150 w 590550"/>
                <a:gd name="connsiteY103" fmla="*/ 513398 h 590550"/>
                <a:gd name="connsiteX104" fmla="*/ 57150 w 590550"/>
                <a:gd name="connsiteY104" fmla="*/ 228600 h 590550"/>
                <a:gd name="connsiteX105" fmla="*/ 360045 w 590550"/>
                <a:gd name="connsiteY105" fmla="*/ 533400 h 590550"/>
                <a:gd name="connsiteX106" fmla="*/ 342900 w 590550"/>
                <a:gd name="connsiteY106" fmla="*/ 542925 h 590550"/>
                <a:gd name="connsiteX107" fmla="*/ 247650 w 590550"/>
                <a:gd name="connsiteY107" fmla="*/ 542925 h 590550"/>
                <a:gd name="connsiteX108" fmla="*/ 230505 w 590550"/>
                <a:gd name="connsiteY108" fmla="*/ 533400 h 590550"/>
                <a:gd name="connsiteX109" fmla="*/ 360045 w 590550"/>
                <a:gd name="connsiteY109" fmla="*/ 533400 h 590550"/>
                <a:gd name="connsiteX110" fmla="*/ 571500 w 590550"/>
                <a:gd name="connsiteY110" fmla="*/ 547688 h 590550"/>
                <a:gd name="connsiteX111" fmla="*/ 547688 w 590550"/>
                <a:gd name="connsiteY111" fmla="*/ 571500 h 590550"/>
                <a:gd name="connsiteX112" fmla="*/ 42863 w 590550"/>
                <a:gd name="connsiteY112" fmla="*/ 571500 h 590550"/>
                <a:gd name="connsiteX113" fmla="*/ 19050 w 590550"/>
                <a:gd name="connsiteY113" fmla="*/ 557213 h 590550"/>
                <a:gd name="connsiteX114" fmla="*/ 19050 w 590550"/>
                <a:gd name="connsiteY114" fmla="*/ 533400 h 590550"/>
                <a:gd name="connsiteX115" fmla="*/ 210503 w 590550"/>
                <a:gd name="connsiteY115" fmla="*/ 533400 h 590550"/>
                <a:gd name="connsiteX116" fmla="*/ 247650 w 590550"/>
                <a:gd name="connsiteY116" fmla="*/ 561975 h 590550"/>
                <a:gd name="connsiteX117" fmla="*/ 342900 w 590550"/>
                <a:gd name="connsiteY117" fmla="*/ 561975 h 590550"/>
                <a:gd name="connsiteX118" fmla="*/ 380048 w 590550"/>
                <a:gd name="connsiteY118" fmla="*/ 533400 h 590550"/>
                <a:gd name="connsiteX119" fmla="*/ 571500 w 590550"/>
                <a:gd name="connsiteY119" fmla="*/ 533400 h 590550"/>
                <a:gd name="connsiteX120" fmla="*/ 571500 w 590550"/>
                <a:gd name="connsiteY120" fmla="*/ 547688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590550" h="590550">
                  <a:moveTo>
                    <a:pt x="581025" y="514350"/>
                  </a:moveTo>
                  <a:lnTo>
                    <a:pt x="552450" y="514350"/>
                  </a:lnTo>
                  <a:lnTo>
                    <a:pt x="552450" y="228600"/>
                  </a:lnTo>
                  <a:cubicBezTo>
                    <a:pt x="552450" y="207645"/>
                    <a:pt x="535305" y="190500"/>
                    <a:pt x="514350" y="190500"/>
                  </a:cubicBezTo>
                  <a:lnTo>
                    <a:pt x="407670" y="190500"/>
                  </a:lnTo>
                  <a:cubicBezTo>
                    <a:pt x="399098" y="80963"/>
                    <a:pt x="352425" y="0"/>
                    <a:pt x="295275" y="0"/>
                  </a:cubicBezTo>
                  <a:cubicBezTo>
                    <a:pt x="238125" y="0"/>
                    <a:pt x="191453" y="80963"/>
                    <a:pt x="182880" y="190500"/>
                  </a:cubicBezTo>
                  <a:lnTo>
                    <a:pt x="76200" y="190500"/>
                  </a:lnTo>
                  <a:cubicBezTo>
                    <a:pt x="55245" y="190500"/>
                    <a:pt x="38100" y="207645"/>
                    <a:pt x="38100" y="228600"/>
                  </a:cubicBezTo>
                  <a:lnTo>
                    <a:pt x="38100" y="514350"/>
                  </a:lnTo>
                  <a:lnTo>
                    <a:pt x="9525" y="514350"/>
                  </a:lnTo>
                  <a:cubicBezTo>
                    <a:pt x="3810" y="514350"/>
                    <a:pt x="0" y="518160"/>
                    <a:pt x="0" y="523875"/>
                  </a:cubicBezTo>
                  <a:lnTo>
                    <a:pt x="0" y="557213"/>
                  </a:lnTo>
                  <a:cubicBezTo>
                    <a:pt x="0" y="571500"/>
                    <a:pt x="20003" y="590550"/>
                    <a:pt x="42863" y="590550"/>
                  </a:cubicBezTo>
                  <a:lnTo>
                    <a:pt x="547688" y="590550"/>
                  </a:lnTo>
                  <a:cubicBezTo>
                    <a:pt x="571500" y="590550"/>
                    <a:pt x="590550" y="571500"/>
                    <a:pt x="590550" y="547688"/>
                  </a:cubicBezTo>
                  <a:lnTo>
                    <a:pt x="590550" y="523875"/>
                  </a:lnTo>
                  <a:cubicBezTo>
                    <a:pt x="590550" y="518160"/>
                    <a:pt x="586740" y="514350"/>
                    <a:pt x="581025" y="514350"/>
                  </a:cubicBezTo>
                  <a:close/>
                  <a:moveTo>
                    <a:pt x="352425" y="422910"/>
                  </a:moveTo>
                  <a:cubicBezTo>
                    <a:pt x="353378" y="427673"/>
                    <a:pt x="359093" y="431483"/>
                    <a:pt x="363855" y="429578"/>
                  </a:cubicBezTo>
                  <a:cubicBezTo>
                    <a:pt x="367665" y="428625"/>
                    <a:pt x="371475" y="428625"/>
                    <a:pt x="376238" y="428625"/>
                  </a:cubicBezTo>
                  <a:cubicBezTo>
                    <a:pt x="403860" y="428625"/>
                    <a:pt x="425768" y="449580"/>
                    <a:pt x="428625" y="476250"/>
                  </a:cubicBezTo>
                  <a:lnTo>
                    <a:pt x="161925" y="476250"/>
                  </a:lnTo>
                  <a:cubicBezTo>
                    <a:pt x="164783" y="449580"/>
                    <a:pt x="186690" y="428625"/>
                    <a:pt x="214313" y="428625"/>
                  </a:cubicBezTo>
                  <a:cubicBezTo>
                    <a:pt x="218123" y="428625"/>
                    <a:pt x="222885" y="428625"/>
                    <a:pt x="226695" y="429578"/>
                  </a:cubicBezTo>
                  <a:cubicBezTo>
                    <a:pt x="231458" y="430530"/>
                    <a:pt x="237173" y="427673"/>
                    <a:pt x="238125" y="422910"/>
                  </a:cubicBezTo>
                  <a:cubicBezTo>
                    <a:pt x="239078" y="418148"/>
                    <a:pt x="236220" y="412433"/>
                    <a:pt x="231458" y="411480"/>
                  </a:cubicBezTo>
                  <a:cubicBezTo>
                    <a:pt x="225743" y="410528"/>
                    <a:pt x="220980" y="409575"/>
                    <a:pt x="215265" y="409575"/>
                  </a:cubicBezTo>
                  <a:cubicBezTo>
                    <a:pt x="214313" y="409575"/>
                    <a:pt x="213360" y="409575"/>
                    <a:pt x="211455" y="409575"/>
                  </a:cubicBezTo>
                  <a:cubicBezTo>
                    <a:pt x="215265" y="393383"/>
                    <a:pt x="230505" y="381000"/>
                    <a:pt x="248603" y="381000"/>
                  </a:cubicBezTo>
                  <a:cubicBezTo>
                    <a:pt x="269558" y="381000"/>
                    <a:pt x="286703" y="398145"/>
                    <a:pt x="286703" y="419100"/>
                  </a:cubicBezTo>
                  <a:cubicBezTo>
                    <a:pt x="286703" y="424815"/>
                    <a:pt x="290513" y="428625"/>
                    <a:pt x="296228" y="428625"/>
                  </a:cubicBezTo>
                  <a:cubicBezTo>
                    <a:pt x="301943" y="428625"/>
                    <a:pt x="305753" y="424815"/>
                    <a:pt x="305753" y="419100"/>
                  </a:cubicBezTo>
                  <a:cubicBezTo>
                    <a:pt x="305753" y="398145"/>
                    <a:pt x="322898" y="381000"/>
                    <a:pt x="343853" y="381000"/>
                  </a:cubicBezTo>
                  <a:cubicBezTo>
                    <a:pt x="361950" y="381000"/>
                    <a:pt x="376238" y="393383"/>
                    <a:pt x="381000" y="409575"/>
                  </a:cubicBezTo>
                  <a:cubicBezTo>
                    <a:pt x="380048" y="409575"/>
                    <a:pt x="379095" y="409575"/>
                    <a:pt x="377190" y="409575"/>
                  </a:cubicBezTo>
                  <a:cubicBezTo>
                    <a:pt x="371475" y="409575"/>
                    <a:pt x="365760" y="410528"/>
                    <a:pt x="360998" y="411480"/>
                  </a:cubicBezTo>
                  <a:cubicBezTo>
                    <a:pt x="354330" y="412433"/>
                    <a:pt x="351473" y="418148"/>
                    <a:pt x="352425" y="422910"/>
                  </a:cubicBezTo>
                  <a:close/>
                  <a:moveTo>
                    <a:pt x="207645" y="376238"/>
                  </a:moveTo>
                  <a:lnTo>
                    <a:pt x="159068" y="403860"/>
                  </a:lnTo>
                  <a:lnTo>
                    <a:pt x="143828" y="343853"/>
                  </a:lnTo>
                  <a:lnTo>
                    <a:pt x="184785" y="282893"/>
                  </a:lnTo>
                  <a:cubicBezTo>
                    <a:pt x="188595" y="318135"/>
                    <a:pt x="196215" y="349568"/>
                    <a:pt x="207645" y="376238"/>
                  </a:cubicBezTo>
                  <a:close/>
                  <a:moveTo>
                    <a:pt x="382905" y="376238"/>
                  </a:moveTo>
                  <a:cubicBezTo>
                    <a:pt x="394335" y="349568"/>
                    <a:pt x="401955" y="317183"/>
                    <a:pt x="405765" y="282893"/>
                  </a:cubicBezTo>
                  <a:lnTo>
                    <a:pt x="446723" y="343853"/>
                  </a:lnTo>
                  <a:lnTo>
                    <a:pt x="431483" y="403860"/>
                  </a:lnTo>
                  <a:lnTo>
                    <a:pt x="382905" y="376238"/>
                  </a:lnTo>
                  <a:close/>
                  <a:moveTo>
                    <a:pt x="366713" y="366713"/>
                  </a:moveTo>
                  <a:cubicBezTo>
                    <a:pt x="359093" y="363855"/>
                    <a:pt x="351473" y="361950"/>
                    <a:pt x="342900" y="361950"/>
                  </a:cubicBezTo>
                  <a:cubicBezTo>
                    <a:pt x="328613" y="361950"/>
                    <a:pt x="315278" y="367665"/>
                    <a:pt x="304800" y="376238"/>
                  </a:cubicBezTo>
                  <a:lnTo>
                    <a:pt x="304800" y="257175"/>
                  </a:lnTo>
                  <a:cubicBezTo>
                    <a:pt x="304800" y="251460"/>
                    <a:pt x="300990" y="247650"/>
                    <a:pt x="295275" y="247650"/>
                  </a:cubicBezTo>
                  <a:cubicBezTo>
                    <a:pt x="289560" y="247650"/>
                    <a:pt x="285750" y="251460"/>
                    <a:pt x="285750" y="257175"/>
                  </a:cubicBezTo>
                  <a:lnTo>
                    <a:pt x="285750" y="376238"/>
                  </a:lnTo>
                  <a:cubicBezTo>
                    <a:pt x="275273" y="366713"/>
                    <a:pt x="261938" y="361950"/>
                    <a:pt x="247650" y="361950"/>
                  </a:cubicBezTo>
                  <a:cubicBezTo>
                    <a:pt x="239078" y="361950"/>
                    <a:pt x="231458" y="363855"/>
                    <a:pt x="223838" y="366713"/>
                  </a:cubicBezTo>
                  <a:cubicBezTo>
                    <a:pt x="208598" y="328613"/>
                    <a:pt x="200025" y="280035"/>
                    <a:pt x="200025" y="228600"/>
                  </a:cubicBezTo>
                  <a:cubicBezTo>
                    <a:pt x="200025" y="174308"/>
                    <a:pt x="210503" y="122873"/>
                    <a:pt x="226695" y="85725"/>
                  </a:cubicBezTo>
                  <a:cubicBezTo>
                    <a:pt x="235268" y="90488"/>
                    <a:pt x="261938" y="104775"/>
                    <a:pt x="295275" y="104775"/>
                  </a:cubicBezTo>
                  <a:cubicBezTo>
                    <a:pt x="328613" y="104775"/>
                    <a:pt x="355283" y="91440"/>
                    <a:pt x="363855" y="85725"/>
                  </a:cubicBezTo>
                  <a:cubicBezTo>
                    <a:pt x="380048" y="123825"/>
                    <a:pt x="390525" y="174308"/>
                    <a:pt x="390525" y="228600"/>
                  </a:cubicBezTo>
                  <a:cubicBezTo>
                    <a:pt x="390525" y="280035"/>
                    <a:pt x="381953" y="328613"/>
                    <a:pt x="366713" y="366713"/>
                  </a:cubicBezTo>
                  <a:close/>
                  <a:moveTo>
                    <a:pt x="295275" y="19050"/>
                  </a:moveTo>
                  <a:cubicBezTo>
                    <a:pt x="318135" y="19050"/>
                    <a:pt x="339090" y="38100"/>
                    <a:pt x="356235" y="68580"/>
                  </a:cubicBezTo>
                  <a:cubicBezTo>
                    <a:pt x="352425" y="71438"/>
                    <a:pt x="327660" y="85725"/>
                    <a:pt x="295275" y="85725"/>
                  </a:cubicBezTo>
                  <a:cubicBezTo>
                    <a:pt x="263843" y="85725"/>
                    <a:pt x="239078" y="71438"/>
                    <a:pt x="234315" y="68580"/>
                  </a:cubicBezTo>
                  <a:cubicBezTo>
                    <a:pt x="251460" y="38100"/>
                    <a:pt x="272415" y="19050"/>
                    <a:pt x="295275" y="19050"/>
                  </a:cubicBezTo>
                  <a:close/>
                  <a:moveTo>
                    <a:pt x="57150" y="228600"/>
                  </a:moveTo>
                  <a:cubicBezTo>
                    <a:pt x="57150" y="218123"/>
                    <a:pt x="65723" y="209550"/>
                    <a:pt x="76200" y="209550"/>
                  </a:cubicBezTo>
                  <a:lnTo>
                    <a:pt x="180975" y="209550"/>
                  </a:lnTo>
                  <a:cubicBezTo>
                    <a:pt x="180975" y="216218"/>
                    <a:pt x="180975" y="222885"/>
                    <a:pt x="180975" y="229553"/>
                  </a:cubicBezTo>
                  <a:cubicBezTo>
                    <a:pt x="180975" y="237173"/>
                    <a:pt x="180975" y="245745"/>
                    <a:pt x="181928" y="253365"/>
                  </a:cubicBezTo>
                  <a:lnTo>
                    <a:pt x="125730" y="338138"/>
                  </a:lnTo>
                  <a:cubicBezTo>
                    <a:pt x="123825" y="340043"/>
                    <a:pt x="123825" y="342900"/>
                    <a:pt x="123825" y="344805"/>
                  </a:cubicBezTo>
                  <a:lnTo>
                    <a:pt x="142875" y="421005"/>
                  </a:lnTo>
                  <a:cubicBezTo>
                    <a:pt x="143828" y="423863"/>
                    <a:pt x="145733" y="426720"/>
                    <a:pt x="148590" y="427673"/>
                  </a:cubicBezTo>
                  <a:cubicBezTo>
                    <a:pt x="149543" y="428625"/>
                    <a:pt x="151448" y="428625"/>
                    <a:pt x="152400" y="428625"/>
                  </a:cubicBezTo>
                  <a:cubicBezTo>
                    <a:pt x="154305" y="428625"/>
                    <a:pt x="155258" y="428625"/>
                    <a:pt x="157163" y="427673"/>
                  </a:cubicBezTo>
                  <a:lnTo>
                    <a:pt x="191453" y="407670"/>
                  </a:lnTo>
                  <a:cubicBezTo>
                    <a:pt x="191453" y="409575"/>
                    <a:pt x="190500" y="411480"/>
                    <a:pt x="190500" y="413385"/>
                  </a:cubicBezTo>
                  <a:cubicBezTo>
                    <a:pt x="163830" y="422910"/>
                    <a:pt x="144780" y="446723"/>
                    <a:pt x="142875" y="476250"/>
                  </a:cubicBezTo>
                  <a:lnTo>
                    <a:pt x="123825" y="476250"/>
                  </a:lnTo>
                  <a:cubicBezTo>
                    <a:pt x="118110" y="476250"/>
                    <a:pt x="114300" y="480060"/>
                    <a:pt x="114300" y="485775"/>
                  </a:cubicBezTo>
                  <a:cubicBezTo>
                    <a:pt x="114300" y="491490"/>
                    <a:pt x="118110" y="495300"/>
                    <a:pt x="123825" y="495300"/>
                  </a:cubicBezTo>
                  <a:lnTo>
                    <a:pt x="466725" y="495300"/>
                  </a:lnTo>
                  <a:cubicBezTo>
                    <a:pt x="472440" y="495300"/>
                    <a:pt x="476250" y="491490"/>
                    <a:pt x="476250" y="485775"/>
                  </a:cubicBezTo>
                  <a:cubicBezTo>
                    <a:pt x="476250" y="480060"/>
                    <a:pt x="472440" y="476250"/>
                    <a:pt x="466725" y="476250"/>
                  </a:cubicBezTo>
                  <a:lnTo>
                    <a:pt x="447675" y="476250"/>
                  </a:lnTo>
                  <a:cubicBezTo>
                    <a:pt x="445770" y="447675"/>
                    <a:pt x="426720" y="422910"/>
                    <a:pt x="400050" y="413385"/>
                  </a:cubicBezTo>
                  <a:cubicBezTo>
                    <a:pt x="400050" y="411480"/>
                    <a:pt x="399098" y="409575"/>
                    <a:pt x="399098" y="407670"/>
                  </a:cubicBezTo>
                  <a:lnTo>
                    <a:pt x="433388" y="427673"/>
                  </a:lnTo>
                  <a:cubicBezTo>
                    <a:pt x="435293" y="428625"/>
                    <a:pt x="436245" y="428625"/>
                    <a:pt x="438150" y="428625"/>
                  </a:cubicBezTo>
                  <a:cubicBezTo>
                    <a:pt x="439103" y="428625"/>
                    <a:pt x="441008" y="428625"/>
                    <a:pt x="441960" y="427673"/>
                  </a:cubicBezTo>
                  <a:cubicBezTo>
                    <a:pt x="444818" y="426720"/>
                    <a:pt x="446723" y="423863"/>
                    <a:pt x="447675" y="421005"/>
                  </a:cubicBezTo>
                  <a:lnTo>
                    <a:pt x="466725" y="344805"/>
                  </a:lnTo>
                  <a:cubicBezTo>
                    <a:pt x="467678" y="341948"/>
                    <a:pt x="466725" y="339090"/>
                    <a:pt x="465773" y="337185"/>
                  </a:cubicBezTo>
                  <a:lnTo>
                    <a:pt x="409575" y="252413"/>
                  </a:lnTo>
                  <a:cubicBezTo>
                    <a:pt x="409575" y="244793"/>
                    <a:pt x="410528" y="236220"/>
                    <a:pt x="410528" y="228600"/>
                  </a:cubicBezTo>
                  <a:cubicBezTo>
                    <a:pt x="410528" y="221933"/>
                    <a:pt x="410528" y="215265"/>
                    <a:pt x="410528" y="208598"/>
                  </a:cubicBezTo>
                  <a:lnTo>
                    <a:pt x="515303" y="208598"/>
                  </a:lnTo>
                  <a:cubicBezTo>
                    <a:pt x="525780" y="208598"/>
                    <a:pt x="534353" y="217170"/>
                    <a:pt x="534353" y="227648"/>
                  </a:cubicBezTo>
                  <a:lnTo>
                    <a:pt x="534353" y="513398"/>
                  </a:lnTo>
                  <a:lnTo>
                    <a:pt x="57150" y="513398"/>
                  </a:lnTo>
                  <a:lnTo>
                    <a:pt x="57150" y="228600"/>
                  </a:lnTo>
                  <a:close/>
                  <a:moveTo>
                    <a:pt x="360045" y="533400"/>
                  </a:moveTo>
                  <a:cubicBezTo>
                    <a:pt x="356235" y="541973"/>
                    <a:pt x="346710" y="542925"/>
                    <a:pt x="342900" y="542925"/>
                  </a:cubicBezTo>
                  <a:lnTo>
                    <a:pt x="247650" y="542925"/>
                  </a:lnTo>
                  <a:cubicBezTo>
                    <a:pt x="244793" y="542925"/>
                    <a:pt x="235268" y="541973"/>
                    <a:pt x="230505" y="533400"/>
                  </a:cubicBezTo>
                  <a:lnTo>
                    <a:pt x="360045" y="533400"/>
                  </a:lnTo>
                  <a:close/>
                  <a:moveTo>
                    <a:pt x="571500" y="547688"/>
                  </a:moveTo>
                  <a:cubicBezTo>
                    <a:pt x="571500" y="561023"/>
                    <a:pt x="561023" y="571500"/>
                    <a:pt x="547688" y="571500"/>
                  </a:cubicBezTo>
                  <a:lnTo>
                    <a:pt x="42863" y="571500"/>
                  </a:lnTo>
                  <a:cubicBezTo>
                    <a:pt x="29528" y="571500"/>
                    <a:pt x="19050" y="561023"/>
                    <a:pt x="19050" y="557213"/>
                  </a:cubicBezTo>
                  <a:lnTo>
                    <a:pt x="19050" y="533400"/>
                  </a:lnTo>
                  <a:lnTo>
                    <a:pt x="210503" y="533400"/>
                  </a:lnTo>
                  <a:cubicBezTo>
                    <a:pt x="215265" y="554355"/>
                    <a:pt x="234315" y="561975"/>
                    <a:pt x="247650" y="561975"/>
                  </a:cubicBezTo>
                  <a:lnTo>
                    <a:pt x="342900" y="561975"/>
                  </a:lnTo>
                  <a:cubicBezTo>
                    <a:pt x="356235" y="561975"/>
                    <a:pt x="375285" y="554355"/>
                    <a:pt x="380048" y="533400"/>
                  </a:cubicBezTo>
                  <a:lnTo>
                    <a:pt x="571500" y="533400"/>
                  </a:lnTo>
                  <a:lnTo>
                    <a:pt x="571500" y="5476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20F3D9D-F655-5414-98D4-0DEB70C72C77}"/>
                </a:ext>
              </a:extLst>
            </p:cNvPr>
            <p:cNvSpPr/>
            <p:nvPr/>
          </p:nvSpPr>
          <p:spPr>
            <a:xfrm>
              <a:off x="5876925" y="4493697"/>
              <a:ext cx="66675" cy="66675"/>
            </a:xfrm>
            <a:custGeom>
              <a:avLst/>
              <a:gdLst>
                <a:gd name="connsiteX0" fmla="*/ 66675 w 66675"/>
                <a:gd name="connsiteY0" fmla="*/ 9525 h 66675"/>
                <a:gd name="connsiteX1" fmla="*/ 57150 w 66675"/>
                <a:gd name="connsiteY1" fmla="*/ 0 h 66675"/>
                <a:gd name="connsiteX2" fmla="*/ 28575 w 66675"/>
                <a:gd name="connsiteY2" fmla="*/ 0 h 66675"/>
                <a:gd name="connsiteX3" fmla="*/ 0 w 66675"/>
                <a:gd name="connsiteY3" fmla="*/ 28575 h 66675"/>
                <a:gd name="connsiteX4" fmla="*/ 0 w 66675"/>
                <a:gd name="connsiteY4" fmla="*/ 57150 h 66675"/>
                <a:gd name="connsiteX5" fmla="*/ 9525 w 66675"/>
                <a:gd name="connsiteY5" fmla="*/ 66675 h 66675"/>
                <a:gd name="connsiteX6" fmla="*/ 19050 w 66675"/>
                <a:gd name="connsiteY6" fmla="*/ 57150 h 66675"/>
                <a:gd name="connsiteX7" fmla="*/ 19050 w 66675"/>
                <a:gd name="connsiteY7" fmla="*/ 28575 h 66675"/>
                <a:gd name="connsiteX8" fmla="*/ 28575 w 66675"/>
                <a:gd name="connsiteY8" fmla="*/ 19050 h 66675"/>
                <a:gd name="connsiteX9" fmla="*/ 57150 w 66675"/>
                <a:gd name="connsiteY9" fmla="*/ 19050 h 66675"/>
                <a:gd name="connsiteX10" fmla="*/ 66675 w 66675"/>
                <a:gd name="connsiteY10" fmla="*/ 952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66675" y="9525"/>
                  </a:moveTo>
                  <a:cubicBezTo>
                    <a:pt x="66675" y="3810"/>
                    <a:pt x="62865" y="0"/>
                    <a:pt x="57150" y="0"/>
                  </a:cubicBezTo>
                  <a:lnTo>
                    <a:pt x="28575" y="0"/>
                  </a:lnTo>
                  <a:cubicBezTo>
                    <a:pt x="13335" y="0"/>
                    <a:pt x="0" y="12382"/>
                    <a:pt x="0" y="28575"/>
                  </a:cubicBezTo>
                  <a:lnTo>
                    <a:pt x="0" y="57150"/>
                  </a:lnTo>
                  <a:cubicBezTo>
                    <a:pt x="0" y="62865"/>
                    <a:pt x="3810" y="66675"/>
                    <a:pt x="9525" y="66675"/>
                  </a:cubicBezTo>
                  <a:cubicBezTo>
                    <a:pt x="15240" y="66675"/>
                    <a:pt x="19050" y="62865"/>
                    <a:pt x="19050" y="57150"/>
                  </a:cubicBezTo>
                  <a:lnTo>
                    <a:pt x="19050" y="28575"/>
                  </a:lnTo>
                  <a:cubicBezTo>
                    <a:pt x="19050" y="23813"/>
                    <a:pt x="22860" y="19050"/>
                    <a:pt x="28575" y="19050"/>
                  </a:cubicBezTo>
                  <a:lnTo>
                    <a:pt x="57150" y="19050"/>
                  </a:lnTo>
                  <a:cubicBezTo>
                    <a:pt x="62865" y="19050"/>
                    <a:pt x="66675" y="15240"/>
                    <a:pt x="66675" y="95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A12FF3CE-C9C5-924D-7C05-90E866AC22A5}"/>
                </a:ext>
              </a:extLst>
            </p:cNvPr>
            <p:cNvSpPr/>
            <p:nvPr/>
          </p:nvSpPr>
          <p:spPr>
            <a:xfrm>
              <a:off x="6248400" y="4493697"/>
              <a:ext cx="66675" cy="66675"/>
            </a:xfrm>
            <a:custGeom>
              <a:avLst/>
              <a:gdLst>
                <a:gd name="connsiteX0" fmla="*/ 47625 w 66675"/>
                <a:gd name="connsiteY0" fmla="*/ 28575 h 66675"/>
                <a:gd name="connsiteX1" fmla="*/ 47625 w 66675"/>
                <a:gd name="connsiteY1" fmla="*/ 57150 h 66675"/>
                <a:gd name="connsiteX2" fmla="*/ 57150 w 66675"/>
                <a:gd name="connsiteY2" fmla="*/ 66675 h 66675"/>
                <a:gd name="connsiteX3" fmla="*/ 66675 w 66675"/>
                <a:gd name="connsiteY3" fmla="*/ 57150 h 66675"/>
                <a:gd name="connsiteX4" fmla="*/ 66675 w 66675"/>
                <a:gd name="connsiteY4" fmla="*/ 28575 h 66675"/>
                <a:gd name="connsiteX5" fmla="*/ 38100 w 66675"/>
                <a:gd name="connsiteY5" fmla="*/ 0 h 66675"/>
                <a:gd name="connsiteX6" fmla="*/ 9525 w 66675"/>
                <a:gd name="connsiteY6" fmla="*/ 0 h 66675"/>
                <a:gd name="connsiteX7" fmla="*/ 0 w 66675"/>
                <a:gd name="connsiteY7" fmla="*/ 9525 h 66675"/>
                <a:gd name="connsiteX8" fmla="*/ 9525 w 66675"/>
                <a:gd name="connsiteY8" fmla="*/ 19050 h 66675"/>
                <a:gd name="connsiteX9" fmla="*/ 38100 w 66675"/>
                <a:gd name="connsiteY9" fmla="*/ 19050 h 66675"/>
                <a:gd name="connsiteX10" fmla="*/ 47625 w 66675"/>
                <a:gd name="connsiteY10" fmla="*/ 285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75" h="66675">
                  <a:moveTo>
                    <a:pt x="47625" y="28575"/>
                  </a:moveTo>
                  <a:lnTo>
                    <a:pt x="47625" y="57150"/>
                  </a:lnTo>
                  <a:cubicBezTo>
                    <a:pt x="47625" y="62865"/>
                    <a:pt x="51435" y="66675"/>
                    <a:pt x="57150" y="66675"/>
                  </a:cubicBezTo>
                  <a:cubicBezTo>
                    <a:pt x="62865" y="66675"/>
                    <a:pt x="66675" y="62865"/>
                    <a:pt x="66675" y="57150"/>
                  </a:cubicBezTo>
                  <a:lnTo>
                    <a:pt x="66675" y="28575"/>
                  </a:lnTo>
                  <a:cubicBezTo>
                    <a:pt x="66675" y="13335"/>
                    <a:pt x="54293" y="0"/>
                    <a:pt x="381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38100" y="19050"/>
                  </a:lnTo>
                  <a:cubicBezTo>
                    <a:pt x="43815" y="19050"/>
                    <a:pt x="47625" y="22860"/>
                    <a:pt x="47625" y="285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369E508-F766-8349-7CA3-FFD74FA51B27}"/>
                </a:ext>
              </a:extLst>
            </p:cNvPr>
            <p:cNvSpPr/>
            <p:nvPr/>
          </p:nvSpPr>
          <p:spPr>
            <a:xfrm>
              <a:off x="6048375" y="4388922"/>
              <a:ext cx="95250" cy="95250"/>
            </a:xfrm>
            <a:custGeom>
              <a:avLst/>
              <a:gdLst>
                <a:gd name="connsiteX0" fmla="*/ 47625 w 95250"/>
                <a:gd name="connsiteY0" fmla="*/ 0 h 95250"/>
                <a:gd name="connsiteX1" fmla="*/ 0 w 95250"/>
                <a:gd name="connsiteY1" fmla="*/ 47625 h 95250"/>
                <a:gd name="connsiteX2" fmla="*/ 47625 w 95250"/>
                <a:gd name="connsiteY2" fmla="*/ 95250 h 95250"/>
                <a:gd name="connsiteX3" fmla="*/ 95250 w 95250"/>
                <a:gd name="connsiteY3" fmla="*/ 47625 h 95250"/>
                <a:gd name="connsiteX4" fmla="*/ 47625 w 95250"/>
                <a:gd name="connsiteY4" fmla="*/ 0 h 95250"/>
                <a:gd name="connsiteX5" fmla="*/ 47625 w 95250"/>
                <a:gd name="connsiteY5" fmla="*/ 76200 h 95250"/>
                <a:gd name="connsiteX6" fmla="*/ 19050 w 95250"/>
                <a:gd name="connsiteY6" fmla="*/ 47625 h 95250"/>
                <a:gd name="connsiteX7" fmla="*/ 47625 w 95250"/>
                <a:gd name="connsiteY7" fmla="*/ 19050 h 95250"/>
                <a:gd name="connsiteX8" fmla="*/ 76200 w 95250"/>
                <a:gd name="connsiteY8" fmla="*/ 47625 h 95250"/>
                <a:gd name="connsiteX9" fmla="*/ 47625 w 95250"/>
                <a:gd name="connsiteY9" fmla="*/ 762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95250">
                  <a:moveTo>
                    <a:pt x="47625" y="0"/>
                  </a:moveTo>
                  <a:cubicBezTo>
                    <a:pt x="20955" y="0"/>
                    <a:pt x="0" y="20955"/>
                    <a:pt x="0" y="47625"/>
                  </a:cubicBezTo>
                  <a:cubicBezTo>
                    <a:pt x="0" y="74295"/>
                    <a:pt x="20955" y="95250"/>
                    <a:pt x="47625" y="95250"/>
                  </a:cubicBezTo>
                  <a:cubicBezTo>
                    <a:pt x="74295" y="95250"/>
                    <a:pt x="95250" y="74295"/>
                    <a:pt x="95250" y="47625"/>
                  </a:cubicBezTo>
                  <a:cubicBezTo>
                    <a:pt x="95250" y="20955"/>
                    <a:pt x="74295" y="0"/>
                    <a:pt x="47625" y="0"/>
                  </a:cubicBezTo>
                  <a:close/>
                  <a:moveTo>
                    <a:pt x="47625" y="76200"/>
                  </a:moveTo>
                  <a:cubicBezTo>
                    <a:pt x="31432" y="76200"/>
                    <a:pt x="19050" y="63818"/>
                    <a:pt x="19050" y="47625"/>
                  </a:cubicBezTo>
                  <a:cubicBezTo>
                    <a:pt x="19050" y="31432"/>
                    <a:pt x="31432" y="19050"/>
                    <a:pt x="47625" y="19050"/>
                  </a:cubicBezTo>
                  <a:cubicBezTo>
                    <a:pt x="63818" y="19050"/>
                    <a:pt x="76200" y="31432"/>
                    <a:pt x="76200" y="47625"/>
                  </a:cubicBezTo>
                  <a:cubicBezTo>
                    <a:pt x="76200" y="63818"/>
                    <a:pt x="63818" y="76200"/>
                    <a:pt x="47625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aphic 87">
            <a:extLst>
              <a:ext uri="{FF2B5EF4-FFF2-40B4-BE49-F238E27FC236}">
                <a16:creationId xmlns:a16="http://schemas.microsoft.com/office/drawing/2014/main" id="{267B9ACB-D8FA-E607-5BD3-E7688B182BF8}"/>
              </a:ext>
            </a:extLst>
          </p:cNvPr>
          <p:cNvGrpSpPr/>
          <p:nvPr/>
        </p:nvGrpSpPr>
        <p:grpSpPr>
          <a:xfrm>
            <a:off x="9900963" y="4003726"/>
            <a:ext cx="457200" cy="609600"/>
            <a:chOff x="5867400" y="3124200"/>
            <a:chExt cx="457200" cy="609600"/>
          </a:xfrm>
          <a:solidFill>
            <a:srgbClr val="5D8DF0"/>
          </a:solidFill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199F3B9-C5E4-5352-45A1-7A195E2D7901}"/>
                </a:ext>
              </a:extLst>
            </p:cNvPr>
            <p:cNvSpPr/>
            <p:nvPr/>
          </p:nvSpPr>
          <p:spPr>
            <a:xfrm>
              <a:off x="5867400" y="3124200"/>
              <a:ext cx="457200" cy="609600"/>
            </a:xfrm>
            <a:custGeom>
              <a:avLst/>
              <a:gdLst>
                <a:gd name="connsiteX0" fmla="*/ 457200 w 457200"/>
                <a:gd name="connsiteY0" fmla="*/ 266700 h 609600"/>
                <a:gd name="connsiteX1" fmla="*/ 457200 w 457200"/>
                <a:gd name="connsiteY1" fmla="*/ 47625 h 609600"/>
                <a:gd name="connsiteX2" fmla="*/ 414338 w 457200"/>
                <a:gd name="connsiteY2" fmla="*/ 0 h 609600"/>
                <a:gd name="connsiteX3" fmla="*/ 42863 w 457200"/>
                <a:gd name="connsiteY3" fmla="*/ 0 h 609600"/>
                <a:gd name="connsiteX4" fmla="*/ 0 w 457200"/>
                <a:gd name="connsiteY4" fmla="*/ 47625 h 609600"/>
                <a:gd name="connsiteX5" fmla="*/ 0 w 457200"/>
                <a:gd name="connsiteY5" fmla="*/ 266700 h 609600"/>
                <a:gd name="connsiteX6" fmla="*/ 42863 w 457200"/>
                <a:gd name="connsiteY6" fmla="*/ 314325 h 609600"/>
                <a:gd name="connsiteX7" fmla="*/ 91440 w 457200"/>
                <a:gd name="connsiteY7" fmla="*/ 314325 h 609600"/>
                <a:gd name="connsiteX8" fmla="*/ 62865 w 457200"/>
                <a:gd name="connsiteY8" fmla="*/ 324803 h 609600"/>
                <a:gd name="connsiteX9" fmla="*/ 61913 w 457200"/>
                <a:gd name="connsiteY9" fmla="*/ 324803 h 609600"/>
                <a:gd name="connsiteX10" fmla="*/ 60008 w 457200"/>
                <a:gd name="connsiteY10" fmla="*/ 325755 h 609600"/>
                <a:gd name="connsiteX11" fmla="*/ 59055 w 457200"/>
                <a:gd name="connsiteY11" fmla="*/ 326708 h 609600"/>
                <a:gd name="connsiteX12" fmla="*/ 58103 w 457200"/>
                <a:gd name="connsiteY12" fmla="*/ 327660 h 609600"/>
                <a:gd name="connsiteX13" fmla="*/ 10478 w 457200"/>
                <a:gd name="connsiteY13" fmla="*/ 384810 h 609600"/>
                <a:gd name="connsiteX14" fmla="*/ 9525 w 457200"/>
                <a:gd name="connsiteY14" fmla="*/ 393383 h 609600"/>
                <a:gd name="connsiteX15" fmla="*/ 15240 w 457200"/>
                <a:gd name="connsiteY15" fmla="*/ 400050 h 609600"/>
                <a:gd name="connsiteX16" fmla="*/ 56197 w 457200"/>
                <a:gd name="connsiteY16" fmla="*/ 414338 h 609600"/>
                <a:gd name="connsiteX17" fmla="*/ 56197 w 457200"/>
                <a:gd name="connsiteY17" fmla="*/ 542925 h 609600"/>
                <a:gd name="connsiteX18" fmla="*/ 62865 w 457200"/>
                <a:gd name="connsiteY18" fmla="*/ 551498 h 609600"/>
                <a:gd name="connsiteX19" fmla="*/ 224790 w 457200"/>
                <a:gd name="connsiteY19" fmla="*/ 608648 h 609600"/>
                <a:gd name="connsiteX20" fmla="*/ 224790 w 457200"/>
                <a:gd name="connsiteY20" fmla="*/ 608648 h 609600"/>
                <a:gd name="connsiteX21" fmla="*/ 227648 w 457200"/>
                <a:gd name="connsiteY21" fmla="*/ 609600 h 609600"/>
                <a:gd name="connsiteX22" fmla="*/ 230505 w 457200"/>
                <a:gd name="connsiteY22" fmla="*/ 608648 h 609600"/>
                <a:gd name="connsiteX23" fmla="*/ 230505 w 457200"/>
                <a:gd name="connsiteY23" fmla="*/ 608648 h 609600"/>
                <a:gd name="connsiteX24" fmla="*/ 392430 w 457200"/>
                <a:gd name="connsiteY24" fmla="*/ 551498 h 609600"/>
                <a:gd name="connsiteX25" fmla="*/ 399098 w 457200"/>
                <a:gd name="connsiteY25" fmla="*/ 542925 h 609600"/>
                <a:gd name="connsiteX26" fmla="*/ 399098 w 457200"/>
                <a:gd name="connsiteY26" fmla="*/ 414338 h 609600"/>
                <a:gd name="connsiteX27" fmla="*/ 440055 w 457200"/>
                <a:gd name="connsiteY27" fmla="*/ 400050 h 609600"/>
                <a:gd name="connsiteX28" fmla="*/ 445770 w 457200"/>
                <a:gd name="connsiteY28" fmla="*/ 393383 h 609600"/>
                <a:gd name="connsiteX29" fmla="*/ 443865 w 457200"/>
                <a:gd name="connsiteY29" fmla="*/ 384810 h 609600"/>
                <a:gd name="connsiteX30" fmla="*/ 396240 w 457200"/>
                <a:gd name="connsiteY30" fmla="*/ 327660 h 609600"/>
                <a:gd name="connsiteX31" fmla="*/ 395288 w 457200"/>
                <a:gd name="connsiteY31" fmla="*/ 326708 h 609600"/>
                <a:gd name="connsiteX32" fmla="*/ 394335 w 457200"/>
                <a:gd name="connsiteY32" fmla="*/ 325755 h 609600"/>
                <a:gd name="connsiteX33" fmla="*/ 392430 w 457200"/>
                <a:gd name="connsiteY33" fmla="*/ 324803 h 609600"/>
                <a:gd name="connsiteX34" fmla="*/ 391478 w 457200"/>
                <a:gd name="connsiteY34" fmla="*/ 324803 h 609600"/>
                <a:gd name="connsiteX35" fmla="*/ 362903 w 457200"/>
                <a:gd name="connsiteY35" fmla="*/ 314325 h 609600"/>
                <a:gd name="connsiteX36" fmla="*/ 411480 w 457200"/>
                <a:gd name="connsiteY36" fmla="*/ 314325 h 609600"/>
                <a:gd name="connsiteX37" fmla="*/ 457200 w 457200"/>
                <a:gd name="connsiteY37" fmla="*/ 266700 h 609600"/>
                <a:gd name="connsiteX38" fmla="*/ 271463 w 457200"/>
                <a:gd name="connsiteY38" fmla="*/ 293370 h 609600"/>
                <a:gd name="connsiteX39" fmla="*/ 266700 w 457200"/>
                <a:gd name="connsiteY39" fmla="*/ 301943 h 609600"/>
                <a:gd name="connsiteX40" fmla="*/ 266700 w 457200"/>
                <a:gd name="connsiteY40" fmla="*/ 314325 h 609600"/>
                <a:gd name="connsiteX41" fmla="*/ 238125 w 457200"/>
                <a:gd name="connsiteY41" fmla="*/ 342900 h 609600"/>
                <a:gd name="connsiteX42" fmla="*/ 219075 w 457200"/>
                <a:gd name="connsiteY42" fmla="*/ 342900 h 609600"/>
                <a:gd name="connsiteX43" fmla="*/ 190500 w 457200"/>
                <a:gd name="connsiteY43" fmla="*/ 316230 h 609600"/>
                <a:gd name="connsiteX44" fmla="*/ 227648 w 457200"/>
                <a:gd name="connsiteY44" fmla="*/ 323850 h 609600"/>
                <a:gd name="connsiteX45" fmla="*/ 237173 w 457200"/>
                <a:gd name="connsiteY45" fmla="*/ 314325 h 609600"/>
                <a:gd name="connsiteX46" fmla="*/ 227648 w 457200"/>
                <a:gd name="connsiteY46" fmla="*/ 304800 h 609600"/>
                <a:gd name="connsiteX47" fmla="*/ 178118 w 457200"/>
                <a:gd name="connsiteY47" fmla="*/ 288608 h 609600"/>
                <a:gd name="connsiteX48" fmla="*/ 142875 w 457200"/>
                <a:gd name="connsiteY48" fmla="*/ 219075 h 609600"/>
                <a:gd name="connsiteX49" fmla="*/ 228600 w 457200"/>
                <a:gd name="connsiteY49" fmla="*/ 133350 h 609600"/>
                <a:gd name="connsiteX50" fmla="*/ 314325 w 457200"/>
                <a:gd name="connsiteY50" fmla="*/ 219075 h 609600"/>
                <a:gd name="connsiteX51" fmla="*/ 271463 w 457200"/>
                <a:gd name="connsiteY51" fmla="*/ 293370 h 609600"/>
                <a:gd name="connsiteX52" fmla="*/ 171450 w 457200"/>
                <a:gd name="connsiteY52" fmla="*/ 306705 h 609600"/>
                <a:gd name="connsiteX53" fmla="*/ 171450 w 457200"/>
                <a:gd name="connsiteY53" fmla="*/ 306705 h 609600"/>
                <a:gd name="connsiteX54" fmla="*/ 171450 w 457200"/>
                <a:gd name="connsiteY54" fmla="*/ 314325 h 609600"/>
                <a:gd name="connsiteX55" fmla="*/ 219075 w 457200"/>
                <a:gd name="connsiteY55" fmla="*/ 361950 h 609600"/>
                <a:gd name="connsiteX56" fmla="*/ 238125 w 457200"/>
                <a:gd name="connsiteY56" fmla="*/ 361950 h 609600"/>
                <a:gd name="connsiteX57" fmla="*/ 285750 w 457200"/>
                <a:gd name="connsiteY57" fmla="*/ 314325 h 609600"/>
                <a:gd name="connsiteX58" fmla="*/ 285750 w 457200"/>
                <a:gd name="connsiteY58" fmla="*/ 306705 h 609600"/>
                <a:gd name="connsiteX59" fmla="*/ 286703 w 457200"/>
                <a:gd name="connsiteY59" fmla="*/ 305753 h 609600"/>
                <a:gd name="connsiteX60" fmla="*/ 362903 w 457200"/>
                <a:gd name="connsiteY60" fmla="*/ 332423 h 609600"/>
                <a:gd name="connsiteX61" fmla="*/ 229552 w 457200"/>
                <a:gd name="connsiteY61" fmla="*/ 379095 h 609600"/>
                <a:gd name="connsiteX62" fmla="*/ 95250 w 457200"/>
                <a:gd name="connsiteY62" fmla="*/ 333375 h 609600"/>
                <a:gd name="connsiteX63" fmla="*/ 171450 w 457200"/>
                <a:gd name="connsiteY63" fmla="*/ 306705 h 609600"/>
                <a:gd name="connsiteX64" fmla="*/ 69533 w 457200"/>
                <a:gd name="connsiteY64" fmla="*/ 344805 h 609600"/>
                <a:gd name="connsiteX65" fmla="*/ 212408 w 457200"/>
                <a:gd name="connsiteY65" fmla="*/ 395288 h 609600"/>
                <a:gd name="connsiteX66" fmla="*/ 178118 w 457200"/>
                <a:gd name="connsiteY66" fmla="*/ 437198 h 609600"/>
                <a:gd name="connsiteX67" fmla="*/ 35243 w 457200"/>
                <a:gd name="connsiteY67" fmla="*/ 386715 h 609600"/>
                <a:gd name="connsiteX68" fmla="*/ 69533 w 457200"/>
                <a:gd name="connsiteY68" fmla="*/ 344805 h 609600"/>
                <a:gd name="connsiteX69" fmla="*/ 76200 w 457200"/>
                <a:gd name="connsiteY69" fmla="*/ 536258 h 609600"/>
                <a:gd name="connsiteX70" fmla="*/ 76200 w 457200"/>
                <a:gd name="connsiteY70" fmla="*/ 421005 h 609600"/>
                <a:gd name="connsiteX71" fmla="*/ 178118 w 457200"/>
                <a:gd name="connsiteY71" fmla="*/ 457200 h 609600"/>
                <a:gd name="connsiteX72" fmla="*/ 180975 w 457200"/>
                <a:gd name="connsiteY72" fmla="*/ 458153 h 609600"/>
                <a:gd name="connsiteX73" fmla="*/ 188595 w 457200"/>
                <a:gd name="connsiteY73" fmla="*/ 454343 h 609600"/>
                <a:gd name="connsiteX74" fmla="*/ 219075 w 457200"/>
                <a:gd name="connsiteY74" fmla="*/ 417195 h 609600"/>
                <a:gd name="connsiteX75" fmla="*/ 219075 w 457200"/>
                <a:gd name="connsiteY75" fmla="*/ 586740 h 609600"/>
                <a:gd name="connsiteX76" fmla="*/ 76200 w 457200"/>
                <a:gd name="connsiteY76" fmla="*/ 536258 h 609600"/>
                <a:gd name="connsiteX77" fmla="*/ 381000 w 457200"/>
                <a:gd name="connsiteY77" fmla="*/ 536258 h 609600"/>
                <a:gd name="connsiteX78" fmla="*/ 238125 w 457200"/>
                <a:gd name="connsiteY78" fmla="*/ 586740 h 609600"/>
                <a:gd name="connsiteX79" fmla="*/ 238125 w 457200"/>
                <a:gd name="connsiteY79" fmla="*/ 417195 h 609600"/>
                <a:gd name="connsiteX80" fmla="*/ 268605 w 457200"/>
                <a:gd name="connsiteY80" fmla="*/ 454343 h 609600"/>
                <a:gd name="connsiteX81" fmla="*/ 276225 w 457200"/>
                <a:gd name="connsiteY81" fmla="*/ 458153 h 609600"/>
                <a:gd name="connsiteX82" fmla="*/ 279083 w 457200"/>
                <a:gd name="connsiteY82" fmla="*/ 457200 h 609600"/>
                <a:gd name="connsiteX83" fmla="*/ 381000 w 457200"/>
                <a:gd name="connsiteY83" fmla="*/ 421005 h 609600"/>
                <a:gd name="connsiteX84" fmla="*/ 381000 w 457200"/>
                <a:gd name="connsiteY84" fmla="*/ 536258 h 609600"/>
                <a:gd name="connsiteX85" fmla="*/ 279083 w 457200"/>
                <a:gd name="connsiteY85" fmla="*/ 436245 h 609600"/>
                <a:gd name="connsiteX86" fmla="*/ 244793 w 457200"/>
                <a:gd name="connsiteY86" fmla="*/ 394335 h 609600"/>
                <a:gd name="connsiteX87" fmla="*/ 387668 w 457200"/>
                <a:gd name="connsiteY87" fmla="*/ 343853 h 609600"/>
                <a:gd name="connsiteX88" fmla="*/ 421958 w 457200"/>
                <a:gd name="connsiteY88" fmla="*/ 385763 h 609600"/>
                <a:gd name="connsiteX89" fmla="*/ 279083 w 457200"/>
                <a:gd name="connsiteY89" fmla="*/ 436245 h 609600"/>
                <a:gd name="connsiteX90" fmla="*/ 302895 w 457200"/>
                <a:gd name="connsiteY90" fmla="*/ 292418 h 609600"/>
                <a:gd name="connsiteX91" fmla="*/ 333375 w 457200"/>
                <a:gd name="connsiteY91" fmla="*/ 219075 h 609600"/>
                <a:gd name="connsiteX92" fmla="*/ 228600 w 457200"/>
                <a:gd name="connsiteY92" fmla="*/ 114300 h 609600"/>
                <a:gd name="connsiteX93" fmla="*/ 123825 w 457200"/>
                <a:gd name="connsiteY93" fmla="*/ 219075 h 609600"/>
                <a:gd name="connsiteX94" fmla="*/ 154305 w 457200"/>
                <a:gd name="connsiteY94" fmla="*/ 292418 h 609600"/>
                <a:gd name="connsiteX95" fmla="*/ 144780 w 457200"/>
                <a:gd name="connsiteY95" fmla="*/ 295275 h 609600"/>
                <a:gd name="connsiteX96" fmla="*/ 142875 w 457200"/>
                <a:gd name="connsiteY96" fmla="*/ 295275 h 609600"/>
                <a:gd name="connsiteX97" fmla="*/ 42863 w 457200"/>
                <a:gd name="connsiteY97" fmla="*/ 295275 h 609600"/>
                <a:gd name="connsiteX98" fmla="*/ 19050 w 457200"/>
                <a:gd name="connsiteY98" fmla="*/ 266700 h 609600"/>
                <a:gd name="connsiteX99" fmla="*/ 19050 w 457200"/>
                <a:gd name="connsiteY99" fmla="*/ 47625 h 609600"/>
                <a:gd name="connsiteX100" fmla="*/ 42863 w 457200"/>
                <a:gd name="connsiteY100" fmla="*/ 19050 h 609600"/>
                <a:gd name="connsiteX101" fmla="*/ 413385 w 457200"/>
                <a:gd name="connsiteY101" fmla="*/ 19050 h 609600"/>
                <a:gd name="connsiteX102" fmla="*/ 438150 w 457200"/>
                <a:gd name="connsiteY102" fmla="*/ 47625 h 609600"/>
                <a:gd name="connsiteX103" fmla="*/ 438150 w 457200"/>
                <a:gd name="connsiteY103" fmla="*/ 266700 h 609600"/>
                <a:gd name="connsiteX104" fmla="*/ 414338 w 457200"/>
                <a:gd name="connsiteY104" fmla="*/ 295275 h 609600"/>
                <a:gd name="connsiteX105" fmla="*/ 314325 w 457200"/>
                <a:gd name="connsiteY105" fmla="*/ 295275 h 609600"/>
                <a:gd name="connsiteX106" fmla="*/ 312420 w 457200"/>
                <a:gd name="connsiteY106" fmla="*/ 295275 h 609600"/>
                <a:gd name="connsiteX107" fmla="*/ 302895 w 457200"/>
                <a:gd name="connsiteY107" fmla="*/ 292418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457200" h="609600">
                  <a:moveTo>
                    <a:pt x="457200" y="266700"/>
                  </a:moveTo>
                  <a:lnTo>
                    <a:pt x="457200" y="47625"/>
                  </a:lnTo>
                  <a:cubicBezTo>
                    <a:pt x="457200" y="20955"/>
                    <a:pt x="438150" y="0"/>
                    <a:pt x="414338" y="0"/>
                  </a:cubicBezTo>
                  <a:lnTo>
                    <a:pt x="42863" y="0"/>
                  </a:lnTo>
                  <a:cubicBezTo>
                    <a:pt x="19050" y="0"/>
                    <a:pt x="0" y="20955"/>
                    <a:pt x="0" y="47625"/>
                  </a:cubicBezTo>
                  <a:lnTo>
                    <a:pt x="0" y="266700"/>
                  </a:lnTo>
                  <a:cubicBezTo>
                    <a:pt x="0" y="293370"/>
                    <a:pt x="19050" y="314325"/>
                    <a:pt x="42863" y="314325"/>
                  </a:cubicBezTo>
                  <a:lnTo>
                    <a:pt x="91440" y="314325"/>
                  </a:lnTo>
                  <a:lnTo>
                    <a:pt x="62865" y="324803"/>
                  </a:lnTo>
                  <a:cubicBezTo>
                    <a:pt x="62865" y="324803"/>
                    <a:pt x="62865" y="324803"/>
                    <a:pt x="61913" y="324803"/>
                  </a:cubicBezTo>
                  <a:cubicBezTo>
                    <a:pt x="60960" y="324803"/>
                    <a:pt x="60008" y="325755"/>
                    <a:pt x="60008" y="325755"/>
                  </a:cubicBezTo>
                  <a:cubicBezTo>
                    <a:pt x="60008" y="325755"/>
                    <a:pt x="59055" y="325755"/>
                    <a:pt x="59055" y="326708"/>
                  </a:cubicBezTo>
                  <a:cubicBezTo>
                    <a:pt x="59055" y="326708"/>
                    <a:pt x="59055" y="326708"/>
                    <a:pt x="58103" y="327660"/>
                  </a:cubicBezTo>
                  <a:lnTo>
                    <a:pt x="10478" y="384810"/>
                  </a:lnTo>
                  <a:cubicBezTo>
                    <a:pt x="9525" y="386715"/>
                    <a:pt x="8572" y="389573"/>
                    <a:pt x="9525" y="393383"/>
                  </a:cubicBezTo>
                  <a:cubicBezTo>
                    <a:pt x="10478" y="396240"/>
                    <a:pt x="12383" y="399098"/>
                    <a:pt x="15240" y="400050"/>
                  </a:cubicBezTo>
                  <a:lnTo>
                    <a:pt x="56197" y="414338"/>
                  </a:lnTo>
                  <a:lnTo>
                    <a:pt x="56197" y="542925"/>
                  </a:lnTo>
                  <a:cubicBezTo>
                    <a:pt x="56197" y="546735"/>
                    <a:pt x="59055" y="550545"/>
                    <a:pt x="62865" y="551498"/>
                  </a:cubicBezTo>
                  <a:lnTo>
                    <a:pt x="224790" y="608648"/>
                  </a:lnTo>
                  <a:cubicBezTo>
                    <a:pt x="224790" y="608648"/>
                    <a:pt x="224790" y="608648"/>
                    <a:pt x="224790" y="608648"/>
                  </a:cubicBezTo>
                  <a:cubicBezTo>
                    <a:pt x="225743" y="608648"/>
                    <a:pt x="226695" y="609600"/>
                    <a:pt x="227648" y="609600"/>
                  </a:cubicBezTo>
                  <a:cubicBezTo>
                    <a:pt x="228600" y="609600"/>
                    <a:pt x="229552" y="609600"/>
                    <a:pt x="230505" y="608648"/>
                  </a:cubicBezTo>
                  <a:cubicBezTo>
                    <a:pt x="230505" y="608648"/>
                    <a:pt x="230505" y="608648"/>
                    <a:pt x="230505" y="608648"/>
                  </a:cubicBezTo>
                  <a:lnTo>
                    <a:pt x="392430" y="551498"/>
                  </a:lnTo>
                  <a:cubicBezTo>
                    <a:pt x="396240" y="550545"/>
                    <a:pt x="399098" y="546735"/>
                    <a:pt x="399098" y="542925"/>
                  </a:cubicBezTo>
                  <a:lnTo>
                    <a:pt x="399098" y="414338"/>
                  </a:lnTo>
                  <a:lnTo>
                    <a:pt x="440055" y="400050"/>
                  </a:lnTo>
                  <a:cubicBezTo>
                    <a:pt x="442913" y="399098"/>
                    <a:pt x="444818" y="396240"/>
                    <a:pt x="445770" y="393383"/>
                  </a:cubicBezTo>
                  <a:cubicBezTo>
                    <a:pt x="446723" y="390525"/>
                    <a:pt x="445770" y="386715"/>
                    <a:pt x="443865" y="384810"/>
                  </a:cubicBezTo>
                  <a:lnTo>
                    <a:pt x="396240" y="327660"/>
                  </a:lnTo>
                  <a:cubicBezTo>
                    <a:pt x="396240" y="327660"/>
                    <a:pt x="396240" y="327660"/>
                    <a:pt x="395288" y="326708"/>
                  </a:cubicBezTo>
                  <a:cubicBezTo>
                    <a:pt x="395288" y="326708"/>
                    <a:pt x="394335" y="325755"/>
                    <a:pt x="394335" y="325755"/>
                  </a:cubicBezTo>
                  <a:cubicBezTo>
                    <a:pt x="393383" y="324803"/>
                    <a:pt x="393383" y="324803"/>
                    <a:pt x="392430" y="324803"/>
                  </a:cubicBezTo>
                  <a:cubicBezTo>
                    <a:pt x="392430" y="324803"/>
                    <a:pt x="392430" y="324803"/>
                    <a:pt x="391478" y="324803"/>
                  </a:cubicBezTo>
                  <a:lnTo>
                    <a:pt x="362903" y="314325"/>
                  </a:lnTo>
                  <a:lnTo>
                    <a:pt x="411480" y="314325"/>
                  </a:lnTo>
                  <a:cubicBezTo>
                    <a:pt x="438150" y="314325"/>
                    <a:pt x="457200" y="293370"/>
                    <a:pt x="457200" y="266700"/>
                  </a:cubicBezTo>
                  <a:close/>
                  <a:moveTo>
                    <a:pt x="271463" y="293370"/>
                  </a:moveTo>
                  <a:cubicBezTo>
                    <a:pt x="267653" y="295275"/>
                    <a:pt x="266700" y="298133"/>
                    <a:pt x="266700" y="301943"/>
                  </a:cubicBezTo>
                  <a:lnTo>
                    <a:pt x="266700" y="314325"/>
                  </a:lnTo>
                  <a:cubicBezTo>
                    <a:pt x="266700" y="330518"/>
                    <a:pt x="254318" y="342900"/>
                    <a:pt x="238125" y="342900"/>
                  </a:cubicBezTo>
                  <a:lnTo>
                    <a:pt x="219075" y="342900"/>
                  </a:lnTo>
                  <a:cubicBezTo>
                    <a:pt x="203835" y="342900"/>
                    <a:pt x="191453" y="330518"/>
                    <a:pt x="190500" y="316230"/>
                  </a:cubicBezTo>
                  <a:cubicBezTo>
                    <a:pt x="200978" y="320040"/>
                    <a:pt x="214313" y="323850"/>
                    <a:pt x="227648" y="323850"/>
                  </a:cubicBezTo>
                  <a:cubicBezTo>
                    <a:pt x="233363" y="323850"/>
                    <a:pt x="237173" y="320040"/>
                    <a:pt x="237173" y="314325"/>
                  </a:cubicBezTo>
                  <a:cubicBezTo>
                    <a:pt x="237173" y="308610"/>
                    <a:pt x="233363" y="304800"/>
                    <a:pt x="227648" y="304800"/>
                  </a:cubicBezTo>
                  <a:cubicBezTo>
                    <a:pt x="206693" y="304800"/>
                    <a:pt x="185738" y="293370"/>
                    <a:pt x="178118" y="288608"/>
                  </a:cubicBezTo>
                  <a:cubicBezTo>
                    <a:pt x="156210" y="272415"/>
                    <a:pt x="142875" y="246698"/>
                    <a:pt x="142875" y="219075"/>
                  </a:cubicBezTo>
                  <a:cubicBezTo>
                    <a:pt x="142875" y="171450"/>
                    <a:pt x="180975" y="133350"/>
                    <a:pt x="228600" y="133350"/>
                  </a:cubicBezTo>
                  <a:cubicBezTo>
                    <a:pt x="276225" y="133350"/>
                    <a:pt x="314325" y="171450"/>
                    <a:pt x="314325" y="219075"/>
                  </a:cubicBezTo>
                  <a:cubicBezTo>
                    <a:pt x="314325" y="249555"/>
                    <a:pt x="298133" y="278130"/>
                    <a:pt x="271463" y="293370"/>
                  </a:cubicBezTo>
                  <a:close/>
                  <a:moveTo>
                    <a:pt x="171450" y="306705"/>
                  </a:moveTo>
                  <a:cubicBezTo>
                    <a:pt x="171450" y="306705"/>
                    <a:pt x="171450" y="306705"/>
                    <a:pt x="171450" y="306705"/>
                  </a:cubicBezTo>
                  <a:lnTo>
                    <a:pt x="171450" y="314325"/>
                  </a:lnTo>
                  <a:cubicBezTo>
                    <a:pt x="171450" y="340995"/>
                    <a:pt x="192405" y="361950"/>
                    <a:pt x="219075" y="361950"/>
                  </a:cubicBezTo>
                  <a:lnTo>
                    <a:pt x="238125" y="361950"/>
                  </a:lnTo>
                  <a:cubicBezTo>
                    <a:pt x="264795" y="361950"/>
                    <a:pt x="285750" y="340995"/>
                    <a:pt x="285750" y="314325"/>
                  </a:cubicBezTo>
                  <a:lnTo>
                    <a:pt x="285750" y="306705"/>
                  </a:lnTo>
                  <a:cubicBezTo>
                    <a:pt x="285750" y="306705"/>
                    <a:pt x="285750" y="306705"/>
                    <a:pt x="286703" y="305753"/>
                  </a:cubicBezTo>
                  <a:lnTo>
                    <a:pt x="362903" y="332423"/>
                  </a:lnTo>
                  <a:lnTo>
                    <a:pt x="229552" y="379095"/>
                  </a:lnTo>
                  <a:lnTo>
                    <a:pt x="95250" y="333375"/>
                  </a:lnTo>
                  <a:lnTo>
                    <a:pt x="171450" y="306705"/>
                  </a:lnTo>
                  <a:close/>
                  <a:moveTo>
                    <a:pt x="69533" y="344805"/>
                  </a:moveTo>
                  <a:lnTo>
                    <a:pt x="212408" y="395288"/>
                  </a:lnTo>
                  <a:lnTo>
                    <a:pt x="178118" y="437198"/>
                  </a:lnTo>
                  <a:lnTo>
                    <a:pt x="35243" y="386715"/>
                  </a:lnTo>
                  <a:lnTo>
                    <a:pt x="69533" y="344805"/>
                  </a:lnTo>
                  <a:close/>
                  <a:moveTo>
                    <a:pt x="76200" y="536258"/>
                  </a:moveTo>
                  <a:lnTo>
                    <a:pt x="76200" y="421005"/>
                  </a:lnTo>
                  <a:lnTo>
                    <a:pt x="178118" y="457200"/>
                  </a:lnTo>
                  <a:cubicBezTo>
                    <a:pt x="179070" y="457200"/>
                    <a:pt x="180023" y="458153"/>
                    <a:pt x="180975" y="458153"/>
                  </a:cubicBezTo>
                  <a:cubicBezTo>
                    <a:pt x="183833" y="458153"/>
                    <a:pt x="186690" y="457200"/>
                    <a:pt x="188595" y="454343"/>
                  </a:cubicBezTo>
                  <a:lnTo>
                    <a:pt x="219075" y="417195"/>
                  </a:lnTo>
                  <a:lnTo>
                    <a:pt x="219075" y="586740"/>
                  </a:lnTo>
                  <a:lnTo>
                    <a:pt x="76200" y="536258"/>
                  </a:lnTo>
                  <a:close/>
                  <a:moveTo>
                    <a:pt x="381000" y="536258"/>
                  </a:moveTo>
                  <a:lnTo>
                    <a:pt x="238125" y="586740"/>
                  </a:lnTo>
                  <a:lnTo>
                    <a:pt x="238125" y="417195"/>
                  </a:lnTo>
                  <a:lnTo>
                    <a:pt x="268605" y="454343"/>
                  </a:lnTo>
                  <a:cubicBezTo>
                    <a:pt x="270510" y="456248"/>
                    <a:pt x="273368" y="458153"/>
                    <a:pt x="276225" y="458153"/>
                  </a:cubicBezTo>
                  <a:cubicBezTo>
                    <a:pt x="277178" y="458153"/>
                    <a:pt x="278130" y="458153"/>
                    <a:pt x="279083" y="457200"/>
                  </a:cubicBezTo>
                  <a:lnTo>
                    <a:pt x="381000" y="421005"/>
                  </a:lnTo>
                  <a:lnTo>
                    <a:pt x="381000" y="536258"/>
                  </a:lnTo>
                  <a:close/>
                  <a:moveTo>
                    <a:pt x="279083" y="436245"/>
                  </a:moveTo>
                  <a:lnTo>
                    <a:pt x="244793" y="394335"/>
                  </a:lnTo>
                  <a:lnTo>
                    <a:pt x="387668" y="343853"/>
                  </a:lnTo>
                  <a:lnTo>
                    <a:pt x="421958" y="385763"/>
                  </a:lnTo>
                  <a:lnTo>
                    <a:pt x="279083" y="436245"/>
                  </a:lnTo>
                  <a:close/>
                  <a:moveTo>
                    <a:pt x="302895" y="292418"/>
                  </a:moveTo>
                  <a:cubicBezTo>
                    <a:pt x="321945" y="273368"/>
                    <a:pt x="333375" y="246698"/>
                    <a:pt x="333375" y="219075"/>
                  </a:cubicBezTo>
                  <a:cubicBezTo>
                    <a:pt x="333375" y="160973"/>
                    <a:pt x="286703" y="114300"/>
                    <a:pt x="228600" y="114300"/>
                  </a:cubicBezTo>
                  <a:cubicBezTo>
                    <a:pt x="170498" y="114300"/>
                    <a:pt x="123825" y="160973"/>
                    <a:pt x="123825" y="219075"/>
                  </a:cubicBezTo>
                  <a:cubicBezTo>
                    <a:pt x="123825" y="246698"/>
                    <a:pt x="135255" y="273368"/>
                    <a:pt x="154305" y="292418"/>
                  </a:cubicBezTo>
                  <a:lnTo>
                    <a:pt x="144780" y="295275"/>
                  </a:lnTo>
                  <a:cubicBezTo>
                    <a:pt x="143828" y="295275"/>
                    <a:pt x="143828" y="295275"/>
                    <a:pt x="142875" y="295275"/>
                  </a:cubicBezTo>
                  <a:lnTo>
                    <a:pt x="42863" y="295275"/>
                  </a:lnTo>
                  <a:cubicBezTo>
                    <a:pt x="29528" y="295275"/>
                    <a:pt x="19050" y="282893"/>
                    <a:pt x="19050" y="266700"/>
                  </a:cubicBezTo>
                  <a:lnTo>
                    <a:pt x="19050" y="47625"/>
                  </a:lnTo>
                  <a:cubicBezTo>
                    <a:pt x="19050" y="31433"/>
                    <a:pt x="29528" y="19050"/>
                    <a:pt x="42863" y="19050"/>
                  </a:cubicBezTo>
                  <a:lnTo>
                    <a:pt x="413385" y="19050"/>
                  </a:lnTo>
                  <a:cubicBezTo>
                    <a:pt x="427673" y="19050"/>
                    <a:pt x="438150" y="31433"/>
                    <a:pt x="438150" y="47625"/>
                  </a:cubicBezTo>
                  <a:lnTo>
                    <a:pt x="438150" y="266700"/>
                  </a:lnTo>
                  <a:cubicBezTo>
                    <a:pt x="438150" y="282893"/>
                    <a:pt x="427673" y="295275"/>
                    <a:pt x="414338" y="295275"/>
                  </a:cubicBezTo>
                  <a:lnTo>
                    <a:pt x="314325" y="295275"/>
                  </a:lnTo>
                  <a:cubicBezTo>
                    <a:pt x="313373" y="295275"/>
                    <a:pt x="313373" y="295275"/>
                    <a:pt x="312420" y="295275"/>
                  </a:cubicBezTo>
                  <a:lnTo>
                    <a:pt x="302895" y="2924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1E8313A0-33E9-2E73-6BD6-BD0BAA96E2D9}"/>
                </a:ext>
              </a:extLst>
            </p:cNvPr>
            <p:cNvSpPr/>
            <p:nvPr/>
          </p:nvSpPr>
          <p:spPr>
            <a:xfrm>
              <a:off x="5915025" y="31718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725EB4B-192B-A6EA-0C51-CFDE3A0FE0BA}"/>
                </a:ext>
              </a:extLst>
            </p:cNvPr>
            <p:cNvSpPr/>
            <p:nvPr/>
          </p:nvSpPr>
          <p:spPr>
            <a:xfrm>
              <a:off x="5953125" y="31718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BA21136A-CC66-8170-1EB8-650DDD8E631F}"/>
                </a:ext>
              </a:extLst>
            </p:cNvPr>
            <p:cNvSpPr/>
            <p:nvPr/>
          </p:nvSpPr>
          <p:spPr>
            <a:xfrm>
              <a:off x="5991225" y="31718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5B930239-03CA-13AC-4313-24213B8C1D9E}"/>
                </a:ext>
              </a:extLst>
            </p:cNvPr>
            <p:cNvSpPr/>
            <p:nvPr/>
          </p:nvSpPr>
          <p:spPr>
            <a:xfrm>
              <a:off x="6219825" y="3333750"/>
              <a:ext cx="47625" cy="19050"/>
            </a:xfrm>
            <a:custGeom>
              <a:avLst/>
              <a:gdLst>
                <a:gd name="connsiteX0" fmla="*/ 9525 w 47625"/>
                <a:gd name="connsiteY0" fmla="*/ 19050 h 19050"/>
                <a:gd name="connsiteX1" fmla="*/ 38100 w 47625"/>
                <a:gd name="connsiteY1" fmla="*/ 19050 h 19050"/>
                <a:gd name="connsiteX2" fmla="*/ 47625 w 47625"/>
                <a:gd name="connsiteY2" fmla="*/ 9525 h 19050"/>
                <a:gd name="connsiteX3" fmla="*/ 38100 w 47625"/>
                <a:gd name="connsiteY3" fmla="*/ 0 h 19050"/>
                <a:gd name="connsiteX4" fmla="*/ 9525 w 47625"/>
                <a:gd name="connsiteY4" fmla="*/ 0 h 19050"/>
                <a:gd name="connsiteX5" fmla="*/ 0 w 47625"/>
                <a:gd name="connsiteY5" fmla="*/ 9525 h 19050"/>
                <a:gd name="connsiteX6" fmla="*/ 9525 w 476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9525" y="19050"/>
                  </a:moveTo>
                  <a:lnTo>
                    <a:pt x="38100" y="19050"/>
                  </a:lnTo>
                  <a:cubicBezTo>
                    <a:pt x="43815" y="19050"/>
                    <a:pt x="47625" y="15240"/>
                    <a:pt x="47625" y="9525"/>
                  </a:cubicBezTo>
                  <a:cubicBezTo>
                    <a:pt x="47625" y="3810"/>
                    <a:pt x="43815" y="0"/>
                    <a:pt x="38100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31C4099-9C56-F166-CB71-46AD073D6755}"/>
                </a:ext>
              </a:extLst>
            </p:cNvPr>
            <p:cNvSpPr/>
            <p:nvPr/>
          </p:nvSpPr>
          <p:spPr>
            <a:xfrm>
              <a:off x="6086475" y="3171825"/>
              <a:ext cx="19050" cy="47625"/>
            </a:xfrm>
            <a:custGeom>
              <a:avLst/>
              <a:gdLst>
                <a:gd name="connsiteX0" fmla="*/ 9525 w 19050"/>
                <a:gd name="connsiteY0" fmla="*/ 0 h 47625"/>
                <a:gd name="connsiteX1" fmla="*/ 0 w 19050"/>
                <a:gd name="connsiteY1" fmla="*/ 9525 h 47625"/>
                <a:gd name="connsiteX2" fmla="*/ 0 w 19050"/>
                <a:gd name="connsiteY2" fmla="*/ 38100 h 47625"/>
                <a:gd name="connsiteX3" fmla="*/ 9525 w 19050"/>
                <a:gd name="connsiteY3" fmla="*/ 47625 h 47625"/>
                <a:gd name="connsiteX4" fmla="*/ 19050 w 19050"/>
                <a:gd name="connsiteY4" fmla="*/ 38100 h 47625"/>
                <a:gd name="connsiteX5" fmla="*/ 19050 w 19050"/>
                <a:gd name="connsiteY5" fmla="*/ 9525 h 47625"/>
                <a:gd name="connsiteX6" fmla="*/ 9525 w 19050"/>
                <a:gd name="connsiteY6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476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38100"/>
                  </a:lnTo>
                  <a:cubicBezTo>
                    <a:pt x="0" y="43815"/>
                    <a:pt x="3810" y="47625"/>
                    <a:pt x="9525" y="47625"/>
                  </a:cubicBezTo>
                  <a:cubicBezTo>
                    <a:pt x="15240" y="47625"/>
                    <a:pt x="19050" y="43815"/>
                    <a:pt x="19050" y="381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02C0E34-D058-D869-6C53-EEE3D203E16D}"/>
                </a:ext>
              </a:extLst>
            </p:cNvPr>
            <p:cNvSpPr/>
            <p:nvPr/>
          </p:nvSpPr>
          <p:spPr>
            <a:xfrm>
              <a:off x="6181725" y="3219449"/>
              <a:ext cx="39052" cy="39052"/>
            </a:xfrm>
            <a:custGeom>
              <a:avLst/>
              <a:gdLst>
                <a:gd name="connsiteX0" fmla="*/ 36195 w 39052"/>
                <a:gd name="connsiteY0" fmla="*/ 2858 h 39052"/>
                <a:gd name="connsiteX1" fmla="*/ 22860 w 39052"/>
                <a:gd name="connsiteY1" fmla="*/ 2858 h 39052"/>
                <a:gd name="connsiteX2" fmla="*/ 2857 w 39052"/>
                <a:gd name="connsiteY2" fmla="*/ 22860 h 39052"/>
                <a:gd name="connsiteX3" fmla="*/ 2857 w 39052"/>
                <a:gd name="connsiteY3" fmla="*/ 36195 h 39052"/>
                <a:gd name="connsiteX4" fmla="*/ 9525 w 39052"/>
                <a:gd name="connsiteY4" fmla="*/ 39053 h 39052"/>
                <a:gd name="connsiteX5" fmla="*/ 16192 w 39052"/>
                <a:gd name="connsiteY5" fmla="*/ 36195 h 39052"/>
                <a:gd name="connsiteX6" fmla="*/ 36195 w 39052"/>
                <a:gd name="connsiteY6" fmla="*/ 16193 h 39052"/>
                <a:gd name="connsiteX7" fmla="*/ 36195 w 39052"/>
                <a:gd name="connsiteY7" fmla="*/ 2858 h 3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52" h="39052">
                  <a:moveTo>
                    <a:pt x="36195" y="2858"/>
                  </a:moveTo>
                  <a:cubicBezTo>
                    <a:pt x="32385" y="-953"/>
                    <a:pt x="26670" y="-953"/>
                    <a:pt x="22860" y="2858"/>
                  </a:cubicBezTo>
                  <a:lnTo>
                    <a:pt x="2857" y="22860"/>
                  </a:lnTo>
                  <a:cubicBezTo>
                    <a:pt x="-952" y="26670"/>
                    <a:pt x="-952" y="32385"/>
                    <a:pt x="2857" y="36195"/>
                  </a:cubicBezTo>
                  <a:cubicBezTo>
                    <a:pt x="4762" y="38100"/>
                    <a:pt x="7620" y="39053"/>
                    <a:pt x="9525" y="39053"/>
                  </a:cubicBezTo>
                  <a:cubicBezTo>
                    <a:pt x="11430" y="39053"/>
                    <a:pt x="14287" y="38100"/>
                    <a:pt x="16192" y="36195"/>
                  </a:cubicBezTo>
                  <a:lnTo>
                    <a:pt x="36195" y="16193"/>
                  </a:lnTo>
                  <a:cubicBezTo>
                    <a:pt x="40005" y="12383"/>
                    <a:pt x="40005" y="6668"/>
                    <a:pt x="36195" y="28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0B6C87B-3F3B-0BE4-8E74-241395A02432}"/>
                </a:ext>
              </a:extLst>
            </p:cNvPr>
            <p:cNvSpPr/>
            <p:nvPr/>
          </p:nvSpPr>
          <p:spPr>
            <a:xfrm>
              <a:off x="5924550" y="3333750"/>
              <a:ext cx="47625" cy="19050"/>
            </a:xfrm>
            <a:custGeom>
              <a:avLst/>
              <a:gdLst>
                <a:gd name="connsiteX0" fmla="*/ 38100 w 47625"/>
                <a:gd name="connsiteY0" fmla="*/ 0 h 19050"/>
                <a:gd name="connsiteX1" fmla="*/ 9525 w 47625"/>
                <a:gd name="connsiteY1" fmla="*/ 0 h 19050"/>
                <a:gd name="connsiteX2" fmla="*/ 0 w 47625"/>
                <a:gd name="connsiteY2" fmla="*/ 9525 h 19050"/>
                <a:gd name="connsiteX3" fmla="*/ 9525 w 47625"/>
                <a:gd name="connsiteY3" fmla="*/ 19050 h 19050"/>
                <a:gd name="connsiteX4" fmla="*/ 38100 w 47625"/>
                <a:gd name="connsiteY4" fmla="*/ 19050 h 19050"/>
                <a:gd name="connsiteX5" fmla="*/ 47625 w 47625"/>
                <a:gd name="connsiteY5" fmla="*/ 9525 h 19050"/>
                <a:gd name="connsiteX6" fmla="*/ 38100 w 476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381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38100" y="19050"/>
                  </a:lnTo>
                  <a:cubicBezTo>
                    <a:pt x="43815" y="19050"/>
                    <a:pt x="47625" y="15240"/>
                    <a:pt x="47625" y="9525"/>
                  </a:cubicBezTo>
                  <a:cubicBezTo>
                    <a:pt x="47625" y="3810"/>
                    <a:pt x="43815" y="0"/>
                    <a:pt x="381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572B134-B973-507D-9866-A0904DDE49AE}"/>
                </a:ext>
              </a:extLst>
            </p:cNvPr>
            <p:cNvSpPr/>
            <p:nvPr/>
          </p:nvSpPr>
          <p:spPr>
            <a:xfrm>
              <a:off x="5971222" y="3219449"/>
              <a:ext cx="39052" cy="39052"/>
            </a:xfrm>
            <a:custGeom>
              <a:avLst/>
              <a:gdLst>
                <a:gd name="connsiteX0" fmla="*/ 16193 w 39052"/>
                <a:gd name="connsiteY0" fmla="*/ 2858 h 39052"/>
                <a:gd name="connsiteX1" fmla="*/ 2858 w 39052"/>
                <a:gd name="connsiteY1" fmla="*/ 2858 h 39052"/>
                <a:gd name="connsiteX2" fmla="*/ 2858 w 39052"/>
                <a:gd name="connsiteY2" fmla="*/ 16193 h 39052"/>
                <a:gd name="connsiteX3" fmla="*/ 22860 w 39052"/>
                <a:gd name="connsiteY3" fmla="*/ 36195 h 39052"/>
                <a:gd name="connsiteX4" fmla="*/ 29528 w 39052"/>
                <a:gd name="connsiteY4" fmla="*/ 39053 h 39052"/>
                <a:gd name="connsiteX5" fmla="*/ 36195 w 39052"/>
                <a:gd name="connsiteY5" fmla="*/ 36195 h 39052"/>
                <a:gd name="connsiteX6" fmla="*/ 36195 w 39052"/>
                <a:gd name="connsiteY6" fmla="*/ 22860 h 39052"/>
                <a:gd name="connsiteX7" fmla="*/ 16193 w 39052"/>
                <a:gd name="connsiteY7" fmla="*/ 2858 h 3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52" h="39052">
                  <a:moveTo>
                    <a:pt x="16193" y="2858"/>
                  </a:moveTo>
                  <a:cubicBezTo>
                    <a:pt x="12383" y="-953"/>
                    <a:pt x="6668" y="-953"/>
                    <a:pt x="2858" y="2858"/>
                  </a:cubicBezTo>
                  <a:cubicBezTo>
                    <a:pt x="-953" y="6668"/>
                    <a:pt x="-953" y="12383"/>
                    <a:pt x="2858" y="16193"/>
                  </a:cubicBezTo>
                  <a:lnTo>
                    <a:pt x="22860" y="36195"/>
                  </a:lnTo>
                  <a:cubicBezTo>
                    <a:pt x="24765" y="38100"/>
                    <a:pt x="27622" y="39053"/>
                    <a:pt x="29528" y="39053"/>
                  </a:cubicBezTo>
                  <a:cubicBezTo>
                    <a:pt x="31433" y="39053"/>
                    <a:pt x="34290" y="38100"/>
                    <a:pt x="36195" y="36195"/>
                  </a:cubicBezTo>
                  <a:cubicBezTo>
                    <a:pt x="40005" y="32385"/>
                    <a:pt x="40005" y="26670"/>
                    <a:pt x="36195" y="22860"/>
                  </a:cubicBezTo>
                  <a:lnTo>
                    <a:pt x="16193" y="28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1" name="Graphic 89">
            <a:extLst>
              <a:ext uri="{FF2B5EF4-FFF2-40B4-BE49-F238E27FC236}">
                <a16:creationId xmlns:a16="http://schemas.microsoft.com/office/drawing/2014/main" id="{829EE0B3-8062-4ACE-4992-FB274D9446BB}"/>
              </a:ext>
            </a:extLst>
          </p:cNvPr>
          <p:cNvGrpSpPr/>
          <p:nvPr/>
        </p:nvGrpSpPr>
        <p:grpSpPr>
          <a:xfrm>
            <a:off x="9843414" y="1346801"/>
            <a:ext cx="579120" cy="561974"/>
            <a:chOff x="5749055" y="1672584"/>
            <a:chExt cx="579120" cy="561974"/>
          </a:xfrm>
          <a:solidFill>
            <a:srgbClr val="5D8DF0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CEF1839-E9BD-2563-2304-8093BD4B447E}"/>
                </a:ext>
              </a:extLst>
            </p:cNvPr>
            <p:cNvSpPr/>
            <p:nvPr/>
          </p:nvSpPr>
          <p:spPr>
            <a:xfrm>
              <a:off x="6013849" y="2121211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E0DCB0D5-7841-9A3A-4EA8-A8B94456B5FD}"/>
                </a:ext>
              </a:extLst>
            </p:cNvPr>
            <p:cNvSpPr/>
            <p:nvPr/>
          </p:nvSpPr>
          <p:spPr>
            <a:xfrm>
              <a:off x="6013849" y="2083111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A27CCA4A-2718-3891-4E86-DAB463BF728C}"/>
                </a:ext>
              </a:extLst>
            </p:cNvPr>
            <p:cNvSpPr/>
            <p:nvPr/>
          </p:nvSpPr>
          <p:spPr>
            <a:xfrm>
              <a:off x="5777629" y="1691634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BC335F3-F3A5-80C8-2C9A-1D99460941DF}"/>
                </a:ext>
              </a:extLst>
            </p:cNvPr>
            <p:cNvSpPr/>
            <p:nvPr/>
          </p:nvSpPr>
          <p:spPr>
            <a:xfrm>
              <a:off x="6025280" y="1784979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38EB1BE6-47F3-CAF9-829B-974693979965}"/>
                </a:ext>
              </a:extLst>
            </p:cNvPr>
            <p:cNvSpPr/>
            <p:nvPr/>
          </p:nvSpPr>
          <p:spPr>
            <a:xfrm>
              <a:off x="6256737" y="1672584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49045EE-2584-F33E-1613-60F9D5C86BEF}"/>
                </a:ext>
              </a:extLst>
            </p:cNvPr>
            <p:cNvSpPr/>
            <p:nvPr/>
          </p:nvSpPr>
          <p:spPr>
            <a:xfrm>
              <a:off x="5749055" y="2119307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6480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EE9B9D-A27E-F220-80A6-B6C6D85D0E54}"/>
              </a:ext>
            </a:extLst>
          </p:cNvPr>
          <p:cNvSpPr txBox="1"/>
          <p:nvPr/>
        </p:nvSpPr>
        <p:spPr>
          <a:xfrm>
            <a:off x="777622" y="1071706"/>
            <a:ext cx="5165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389AFF-C443-D43D-B11E-C1846044BF81}"/>
              </a:ext>
            </a:extLst>
          </p:cNvPr>
          <p:cNvSpPr txBox="1"/>
          <p:nvPr/>
        </p:nvSpPr>
        <p:spPr>
          <a:xfrm>
            <a:off x="777623" y="711736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3FFF41E-3871-26F5-AE9D-03F61118DAE4}"/>
              </a:ext>
            </a:extLst>
          </p:cNvPr>
          <p:cNvSpPr/>
          <p:nvPr/>
        </p:nvSpPr>
        <p:spPr>
          <a:xfrm>
            <a:off x="3734934" y="1225151"/>
            <a:ext cx="5026936" cy="5026928"/>
          </a:xfrm>
          <a:prstGeom prst="ellipse">
            <a:avLst/>
          </a:prstGeom>
          <a:solidFill>
            <a:srgbClr val="517FCB"/>
          </a:solidFill>
          <a:ln w="222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97F22B7-FA3C-6055-D5DC-2F772C5E1C7A}"/>
              </a:ext>
            </a:extLst>
          </p:cNvPr>
          <p:cNvSpPr/>
          <p:nvPr/>
        </p:nvSpPr>
        <p:spPr>
          <a:xfrm>
            <a:off x="4258809" y="2253009"/>
            <a:ext cx="3979186" cy="3979180"/>
          </a:xfrm>
          <a:prstGeom prst="ellipse">
            <a:avLst/>
          </a:prstGeom>
          <a:solidFill>
            <a:srgbClr val="325FA8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82965C2-3EDC-A983-D840-E40577995D1F}"/>
              </a:ext>
            </a:extLst>
          </p:cNvPr>
          <p:cNvSpPr/>
          <p:nvPr/>
        </p:nvSpPr>
        <p:spPr>
          <a:xfrm>
            <a:off x="4701352" y="3157983"/>
            <a:ext cx="3094100" cy="3094096"/>
          </a:xfrm>
          <a:prstGeom prst="ellipse">
            <a:avLst/>
          </a:prstGeom>
          <a:solidFill>
            <a:srgbClr val="25477D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E062051-5E1C-F49C-7FBC-352B67EDA528}"/>
              </a:ext>
            </a:extLst>
          </p:cNvPr>
          <p:cNvSpPr/>
          <p:nvPr/>
        </p:nvSpPr>
        <p:spPr>
          <a:xfrm>
            <a:off x="5132138" y="4019550"/>
            <a:ext cx="2232529" cy="2232529"/>
          </a:xfrm>
          <a:prstGeom prst="ellipse">
            <a:avLst/>
          </a:prstGeom>
          <a:solidFill>
            <a:srgbClr val="172B4D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934754-1B09-D2EF-4EEE-5F2A44A91324}"/>
              </a:ext>
            </a:extLst>
          </p:cNvPr>
          <p:cNvSpPr txBox="1"/>
          <p:nvPr/>
        </p:nvSpPr>
        <p:spPr>
          <a:xfrm>
            <a:off x="5306128" y="1705260"/>
            <a:ext cx="18845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Potential Available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4EA-03CF-AFEC-81BC-ED91F3E94D2D}"/>
              </a:ext>
            </a:extLst>
          </p:cNvPr>
          <p:cNvSpPr txBox="1"/>
          <p:nvPr/>
        </p:nvSpPr>
        <p:spPr>
          <a:xfrm>
            <a:off x="5480119" y="1342559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36FB78-1AC2-E3E0-687F-9F40B5D26AAC}"/>
              </a:ext>
            </a:extLst>
          </p:cNvPr>
          <p:cNvSpPr txBox="1"/>
          <p:nvPr/>
        </p:nvSpPr>
        <p:spPr>
          <a:xfrm>
            <a:off x="5393123" y="2674317"/>
            <a:ext cx="17105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Total Addressable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AC6FAD-F62A-47E7-7821-41F70C92E5A0}"/>
              </a:ext>
            </a:extLst>
          </p:cNvPr>
          <p:cNvSpPr txBox="1"/>
          <p:nvPr/>
        </p:nvSpPr>
        <p:spPr>
          <a:xfrm>
            <a:off x="5480119" y="2311616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77D984-B34D-3FEB-2170-27EFBB9AC10E}"/>
              </a:ext>
            </a:extLst>
          </p:cNvPr>
          <p:cNvSpPr txBox="1"/>
          <p:nvPr/>
        </p:nvSpPr>
        <p:spPr>
          <a:xfrm>
            <a:off x="5393123" y="3553464"/>
            <a:ext cx="17105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Served Available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88980B-26A8-8D6F-C34E-87AE2A8F86AD}"/>
              </a:ext>
            </a:extLst>
          </p:cNvPr>
          <p:cNvSpPr txBox="1"/>
          <p:nvPr/>
        </p:nvSpPr>
        <p:spPr>
          <a:xfrm>
            <a:off x="5480119" y="3190763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5A026E-997F-4CE4-FE83-1DC5454F7FD1}"/>
              </a:ext>
            </a:extLst>
          </p:cNvPr>
          <p:cNvSpPr txBox="1"/>
          <p:nvPr/>
        </p:nvSpPr>
        <p:spPr>
          <a:xfrm>
            <a:off x="5393123" y="5050602"/>
            <a:ext cx="17105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Serviceable &amp; Obtainable Market</a:t>
            </a:r>
            <a:endParaRPr lang="en-ID" sz="10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C31BA9-D1FD-27F0-8E02-961F589527BB}"/>
              </a:ext>
            </a:extLst>
          </p:cNvPr>
          <p:cNvSpPr txBox="1"/>
          <p:nvPr/>
        </p:nvSpPr>
        <p:spPr>
          <a:xfrm>
            <a:off x="5480119" y="4687901"/>
            <a:ext cx="1536567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56%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885E2D9-EA19-D440-5ED7-EF92A22DBA03}"/>
              </a:ext>
            </a:extLst>
          </p:cNvPr>
          <p:cNvCxnSpPr>
            <a:cxnSpLocks/>
            <a:endCxn id="19" idx="2"/>
          </p:cNvCxnSpPr>
          <p:nvPr/>
        </p:nvCxnSpPr>
        <p:spPr>
          <a:xfrm>
            <a:off x="7795452" y="2028825"/>
            <a:ext cx="1001732" cy="0"/>
          </a:xfrm>
          <a:prstGeom prst="line">
            <a:avLst/>
          </a:prstGeom>
          <a:ln w="15875">
            <a:solidFill>
              <a:srgbClr val="172B4D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E511315-31E8-ABBD-B709-16626E775F3C}"/>
              </a:ext>
            </a:extLst>
          </p:cNvPr>
          <p:cNvSpPr/>
          <p:nvPr/>
        </p:nvSpPr>
        <p:spPr>
          <a:xfrm>
            <a:off x="8797184" y="1920134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1AB785-1740-BB04-B3BA-A625C902A18D}"/>
              </a:ext>
            </a:extLst>
          </p:cNvPr>
          <p:cNvCxnSpPr>
            <a:cxnSpLocks/>
          </p:cNvCxnSpPr>
          <p:nvPr/>
        </p:nvCxnSpPr>
        <p:spPr>
          <a:xfrm>
            <a:off x="7868151" y="4072461"/>
            <a:ext cx="1146415" cy="0"/>
          </a:xfrm>
          <a:prstGeom prst="line">
            <a:avLst/>
          </a:prstGeom>
          <a:ln w="15875">
            <a:solidFill>
              <a:srgbClr val="172B4D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65E31CCD-6102-5037-7D68-0A126CE12E7D}"/>
              </a:ext>
            </a:extLst>
          </p:cNvPr>
          <p:cNvSpPr/>
          <p:nvPr/>
        </p:nvSpPr>
        <p:spPr>
          <a:xfrm>
            <a:off x="8975274" y="3963770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933784-FE88-6A40-9034-6725BB045A46}"/>
              </a:ext>
            </a:extLst>
          </p:cNvPr>
          <p:cNvCxnSpPr>
            <a:cxnSpLocks/>
            <a:stCxn id="26" idx="6"/>
          </p:cNvCxnSpPr>
          <p:nvPr/>
        </p:nvCxnSpPr>
        <p:spPr>
          <a:xfrm>
            <a:off x="3805776" y="5524158"/>
            <a:ext cx="1545518" cy="0"/>
          </a:xfrm>
          <a:prstGeom prst="line">
            <a:avLst/>
          </a:prstGeom>
          <a:ln w="15875">
            <a:solidFill>
              <a:srgbClr val="172B4D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B0734989-4CF2-23EB-94B2-FE14CAF5FC99}"/>
              </a:ext>
            </a:extLst>
          </p:cNvPr>
          <p:cNvSpPr/>
          <p:nvPr/>
        </p:nvSpPr>
        <p:spPr>
          <a:xfrm>
            <a:off x="3588394" y="5415467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BD2800E-D8D1-F193-2BFF-4A5C694A5D86}"/>
              </a:ext>
            </a:extLst>
          </p:cNvPr>
          <p:cNvCxnSpPr>
            <a:cxnSpLocks/>
          </p:cNvCxnSpPr>
          <p:nvPr/>
        </p:nvCxnSpPr>
        <p:spPr>
          <a:xfrm>
            <a:off x="3273010" y="3687451"/>
            <a:ext cx="2120113" cy="0"/>
          </a:xfrm>
          <a:prstGeom prst="line">
            <a:avLst/>
          </a:prstGeom>
          <a:ln w="15875">
            <a:solidFill>
              <a:srgbClr val="172B4D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71811C88-B612-F021-F55C-DEB69BC1E5A8}"/>
              </a:ext>
            </a:extLst>
          </p:cNvPr>
          <p:cNvSpPr/>
          <p:nvPr/>
        </p:nvSpPr>
        <p:spPr>
          <a:xfrm>
            <a:off x="3055628" y="3578760"/>
            <a:ext cx="217382" cy="217382"/>
          </a:xfrm>
          <a:prstGeom prst="ellipse">
            <a:avLst/>
          </a:prstGeom>
          <a:solidFill>
            <a:srgbClr val="F53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9C7B7D2-9595-0F01-73E7-878E6DA11D58}"/>
              </a:ext>
            </a:extLst>
          </p:cNvPr>
          <p:cNvSpPr txBox="1"/>
          <p:nvPr/>
        </p:nvSpPr>
        <p:spPr>
          <a:xfrm>
            <a:off x="9093589" y="1288134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4F04EB-AF7D-047D-FEFD-66860193AA9F}"/>
              </a:ext>
            </a:extLst>
          </p:cNvPr>
          <p:cNvSpPr txBox="1"/>
          <p:nvPr/>
        </p:nvSpPr>
        <p:spPr>
          <a:xfrm>
            <a:off x="9093590" y="1595911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F7817E6-FD8B-945B-C59E-13FBE4779BE9}"/>
              </a:ext>
            </a:extLst>
          </p:cNvPr>
          <p:cNvSpPr txBox="1"/>
          <p:nvPr/>
        </p:nvSpPr>
        <p:spPr>
          <a:xfrm>
            <a:off x="9383956" y="3429000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CE909C-3B03-5B8F-9065-638807521614}"/>
              </a:ext>
            </a:extLst>
          </p:cNvPr>
          <p:cNvSpPr txBox="1"/>
          <p:nvPr/>
        </p:nvSpPr>
        <p:spPr>
          <a:xfrm>
            <a:off x="9383957" y="3736777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83F1C0-BB6B-5849-0D22-3C42DFFB9D40}"/>
              </a:ext>
            </a:extLst>
          </p:cNvPr>
          <p:cNvSpPr txBox="1"/>
          <p:nvPr/>
        </p:nvSpPr>
        <p:spPr>
          <a:xfrm>
            <a:off x="726251" y="2920538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B079F8D-DDB4-5761-79BE-5BCA8CE45F12}"/>
              </a:ext>
            </a:extLst>
          </p:cNvPr>
          <p:cNvSpPr txBox="1"/>
          <p:nvPr/>
        </p:nvSpPr>
        <p:spPr>
          <a:xfrm>
            <a:off x="509461" y="3228315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BAC805B-22DC-5F28-5D91-CA5927B92DB8}"/>
              </a:ext>
            </a:extLst>
          </p:cNvPr>
          <p:cNvSpPr txBox="1"/>
          <p:nvPr/>
        </p:nvSpPr>
        <p:spPr>
          <a:xfrm>
            <a:off x="1248876" y="4843475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F9F1D32-3508-61F9-3000-43B729CA6F2C}"/>
              </a:ext>
            </a:extLst>
          </p:cNvPr>
          <p:cNvSpPr txBox="1"/>
          <p:nvPr/>
        </p:nvSpPr>
        <p:spPr>
          <a:xfrm>
            <a:off x="1032086" y="5151252"/>
            <a:ext cx="2437476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0140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5561144F-D363-A994-8801-51B2EA3CBF76}"/>
              </a:ext>
            </a:extLst>
          </p:cNvPr>
          <p:cNvSpPr/>
          <p:nvPr/>
        </p:nvSpPr>
        <p:spPr>
          <a:xfrm>
            <a:off x="7135592" y="2035629"/>
            <a:ext cx="2786742" cy="2786742"/>
          </a:xfrm>
          <a:prstGeom prst="ellipse">
            <a:avLst/>
          </a:prstGeom>
          <a:solidFill>
            <a:srgbClr val="C1D2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886DC26-06C3-F967-6C88-9733D39430AA}"/>
              </a:ext>
            </a:extLst>
          </p:cNvPr>
          <p:cNvSpPr/>
          <p:nvPr/>
        </p:nvSpPr>
        <p:spPr>
          <a:xfrm>
            <a:off x="2209506" y="2035629"/>
            <a:ext cx="2786742" cy="2786742"/>
          </a:xfrm>
          <a:prstGeom prst="ellipse">
            <a:avLst/>
          </a:prstGeom>
          <a:solidFill>
            <a:srgbClr val="C1D2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1E050EC-4339-122B-00BB-B4923B9708C9}"/>
              </a:ext>
            </a:extLst>
          </p:cNvPr>
          <p:cNvSpPr/>
          <p:nvPr/>
        </p:nvSpPr>
        <p:spPr>
          <a:xfrm>
            <a:off x="4498069" y="1758497"/>
            <a:ext cx="3341006" cy="3341006"/>
          </a:xfrm>
          <a:prstGeom prst="ellipse">
            <a:avLst/>
          </a:prstGeo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7C3F5A-4068-04B4-A408-7BDAA78978EE}"/>
              </a:ext>
            </a:extLst>
          </p:cNvPr>
          <p:cNvSpPr txBox="1"/>
          <p:nvPr/>
        </p:nvSpPr>
        <p:spPr>
          <a:xfrm>
            <a:off x="5355774" y="3652210"/>
            <a:ext cx="16529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Customers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782706-114F-84C0-A528-4308E8CA51D7}"/>
              </a:ext>
            </a:extLst>
          </p:cNvPr>
          <p:cNvSpPr txBox="1"/>
          <p:nvPr/>
        </p:nvSpPr>
        <p:spPr>
          <a:xfrm>
            <a:off x="4854180" y="3911469"/>
            <a:ext cx="265611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Efficiently unleash cross-media information without cross-media value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8558BC-0C82-2CCC-7431-DD5896063935}"/>
              </a:ext>
            </a:extLst>
          </p:cNvPr>
          <p:cNvSpPr txBox="1"/>
          <p:nvPr/>
        </p:nvSpPr>
        <p:spPr>
          <a:xfrm>
            <a:off x="5423014" y="3021672"/>
            <a:ext cx="1491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12,500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grpSp>
        <p:nvGrpSpPr>
          <p:cNvPr id="11" name="Graphic 13">
            <a:extLst>
              <a:ext uri="{FF2B5EF4-FFF2-40B4-BE49-F238E27FC236}">
                <a16:creationId xmlns:a16="http://schemas.microsoft.com/office/drawing/2014/main" id="{D68EF29F-38EF-8636-05EB-4378935D6089}"/>
              </a:ext>
            </a:extLst>
          </p:cNvPr>
          <p:cNvGrpSpPr/>
          <p:nvPr/>
        </p:nvGrpSpPr>
        <p:grpSpPr>
          <a:xfrm>
            <a:off x="5819775" y="2187420"/>
            <a:ext cx="631430" cy="612734"/>
            <a:chOff x="5497586" y="2360612"/>
            <a:chExt cx="579120" cy="561974"/>
          </a:xfrm>
          <a:solidFill>
            <a:srgbClr val="F6F9FC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EEED118-1589-08B9-7AA5-7D5484947FAC}"/>
                </a:ext>
              </a:extLst>
            </p:cNvPr>
            <p:cNvSpPr/>
            <p:nvPr/>
          </p:nvSpPr>
          <p:spPr>
            <a:xfrm>
              <a:off x="5762380" y="2809239"/>
              <a:ext cx="19050" cy="85725"/>
            </a:xfrm>
            <a:custGeom>
              <a:avLst/>
              <a:gdLst>
                <a:gd name="connsiteX0" fmla="*/ 9525 w 19050"/>
                <a:gd name="connsiteY0" fmla="*/ 0 h 85725"/>
                <a:gd name="connsiteX1" fmla="*/ 0 w 19050"/>
                <a:gd name="connsiteY1" fmla="*/ 9525 h 85725"/>
                <a:gd name="connsiteX2" fmla="*/ 0 w 19050"/>
                <a:gd name="connsiteY2" fmla="*/ 76200 h 85725"/>
                <a:gd name="connsiteX3" fmla="*/ 9525 w 19050"/>
                <a:gd name="connsiteY3" fmla="*/ 85725 h 85725"/>
                <a:gd name="connsiteX4" fmla="*/ 19050 w 19050"/>
                <a:gd name="connsiteY4" fmla="*/ 76200 h 85725"/>
                <a:gd name="connsiteX5" fmla="*/ 19050 w 19050"/>
                <a:gd name="connsiteY5" fmla="*/ 9525 h 85725"/>
                <a:gd name="connsiteX6" fmla="*/ 9525 w 1905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8572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76200"/>
                  </a:lnTo>
                  <a:cubicBezTo>
                    <a:pt x="0" y="81915"/>
                    <a:pt x="3810" y="85725"/>
                    <a:pt x="9525" y="85725"/>
                  </a:cubicBezTo>
                  <a:cubicBezTo>
                    <a:pt x="15240" y="85725"/>
                    <a:pt x="19050" y="81915"/>
                    <a:pt x="19050" y="7620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7D3930-39DE-C551-C4F7-CE79283A982C}"/>
                </a:ext>
              </a:extLst>
            </p:cNvPr>
            <p:cNvSpPr/>
            <p:nvPr/>
          </p:nvSpPr>
          <p:spPr>
            <a:xfrm>
              <a:off x="5762380" y="2771139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0 w 19050"/>
                <a:gd name="connsiteY1" fmla="*/ 9525 h 28575"/>
                <a:gd name="connsiteX2" fmla="*/ 0 w 19050"/>
                <a:gd name="connsiteY2" fmla="*/ 19050 h 28575"/>
                <a:gd name="connsiteX3" fmla="*/ 9525 w 19050"/>
                <a:gd name="connsiteY3" fmla="*/ 28575 h 28575"/>
                <a:gd name="connsiteX4" fmla="*/ 19050 w 19050"/>
                <a:gd name="connsiteY4" fmla="*/ 19050 h 28575"/>
                <a:gd name="connsiteX5" fmla="*/ 19050 w 19050"/>
                <a:gd name="connsiteY5" fmla="*/ 9525 h 28575"/>
                <a:gd name="connsiteX6" fmla="*/ 9525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3810" y="0"/>
                    <a:pt x="0" y="3810"/>
                    <a:pt x="0" y="9525"/>
                  </a:cubicBezTo>
                  <a:lnTo>
                    <a:pt x="0" y="19050"/>
                  </a:lnTo>
                  <a:cubicBezTo>
                    <a:pt x="0" y="24765"/>
                    <a:pt x="3810" y="28575"/>
                    <a:pt x="9525" y="28575"/>
                  </a:cubicBezTo>
                  <a:cubicBezTo>
                    <a:pt x="15240" y="28575"/>
                    <a:pt x="19050" y="24765"/>
                    <a:pt x="19050" y="19050"/>
                  </a:cubicBezTo>
                  <a:lnTo>
                    <a:pt x="19050" y="9525"/>
                  </a:lnTo>
                  <a:cubicBezTo>
                    <a:pt x="19050" y="3810"/>
                    <a:pt x="15240" y="0"/>
                    <a:pt x="95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B9F00C3-460D-A133-6393-3B72C3D2CAA4}"/>
                </a:ext>
              </a:extLst>
            </p:cNvPr>
            <p:cNvSpPr/>
            <p:nvPr/>
          </p:nvSpPr>
          <p:spPr>
            <a:xfrm>
              <a:off x="5526160" y="2379662"/>
              <a:ext cx="550545" cy="542925"/>
            </a:xfrm>
            <a:custGeom>
              <a:avLst/>
              <a:gdLst>
                <a:gd name="connsiteX0" fmla="*/ 461963 w 550545"/>
                <a:gd name="connsiteY0" fmla="*/ 410528 h 542925"/>
                <a:gd name="connsiteX1" fmla="*/ 513398 w 550545"/>
                <a:gd name="connsiteY1" fmla="*/ 256223 h 542925"/>
                <a:gd name="connsiteX2" fmla="*/ 503873 w 550545"/>
                <a:gd name="connsiteY2" fmla="*/ 246698 h 542925"/>
                <a:gd name="connsiteX3" fmla="*/ 494348 w 550545"/>
                <a:gd name="connsiteY3" fmla="*/ 256223 h 542925"/>
                <a:gd name="connsiteX4" fmla="*/ 440055 w 550545"/>
                <a:gd name="connsiteY4" fmla="*/ 407670 h 542925"/>
                <a:gd name="connsiteX5" fmla="*/ 430530 w 550545"/>
                <a:gd name="connsiteY5" fmla="*/ 400050 h 542925"/>
                <a:gd name="connsiteX6" fmla="*/ 483870 w 550545"/>
                <a:gd name="connsiteY6" fmla="*/ 296228 h 542925"/>
                <a:gd name="connsiteX7" fmla="*/ 465773 w 550545"/>
                <a:gd name="connsiteY7" fmla="*/ 243840 h 542925"/>
                <a:gd name="connsiteX8" fmla="*/ 257175 w 550545"/>
                <a:gd name="connsiteY8" fmla="*/ 46672 h 542925"/>
                <a:gd name="connsiteX9" fmla="*/ 178118 w 550545"/>
                <a:gd name="connsiteY9" fmla="*/ 62865 h 542925"/>
                <a:gd name="connsiteX10" fmla="*/ 152400 w 550545"/>
                <a:gd name="connsiteY10" fmla="*/ 46672 h 542925"/>
                <a:gd name="connsiteX11" fmla="*/ 145733 w 550545"/>
                <a:gd name="connsiteY11" fmla="*/ 49530 h 542925"/>
                <a:gd name="connsiteX12" fmla="*/ 118110 w 550545"/>
                <a:gd name="connsiteY12" fmla="*/ 77153 h 542925"/>
                <a:gd name="connsiteX13" fmla="*/ 110490 w 550545"/>
                <a:gd name="connsiteY13" fmla="*/ 69533 h 542925"/>
                <a:gd name="connsiteX14" fmla="*/ 257175 w 550545"/>
                <a:gd name="connsiteY14" fmla="*/ 19050 h 542925"/>
                <a:gd name="connsiteX15" fmla="*/ 266700 w 550545"/>
                <a:gd name="connsiteY15" fmla="*/ 9525 h 542925"/>
                <a:gd name="connsiteX16" fmla="*/ 257175 w 550545"/>
                <a:gd name="connsiteY16" fmla="*/ 0 h 542925"/>
                <a:gd name="connsiteX17" fmla="*/ 97155 w 550545"/>
                <a:gd name="connsiteY17" fmla="*/ 56197 h 542925"/>
                <a:gd name="connsiteX18" fmla="*/ 78105 w 550545"/>
                <a:gd name="connsiteY18" fmla="*/ 37147 h 542925"/>
                <a:gd name="connsiteX19" fmla="*/ 38100 w 550545"/>
                <a:gd name="connsiteY19" fmla="*/ 37147 h 542925"/>
                <a:gd name="connsiteX20" fmla="*/ 38100 w 550545"/>
                <a:gd name="connsiteY20" fmla="*/ 77153 h 542925"/>
                <a:gd name="connsiteX21" fmla="*/ 38100 w 550545"/>
                <a:gd name="connsiteY21" fmla="*/ 77153 h 542925"/>
                <a:gd name="connsiteX22" fmla="*/ 57150 w 550545"/>
                <a:gd name="connsiteY22" fmla="*/ 96203 h 542925"/>
                <a:gd name="connsiteX23" fmla="*/ 0 w 550545"/>
                <a:gd name="connsiteY23" fmla="*/ 256223 h 542925"/>
                <a:gd name="connsiteX24" fmla="*/ 49530 w 550545"/>
                <a:gd name="connsiteY24" fmla="*/ 407670 h 542925"/>
                <a:gd name="connsiteX25" fmla="*/ 57150 w 550545"/>
                <a:gd name="connsiteY25" fmla="*/ 411480 h 542925"/>
                <a:gd name="connsiteX26" fmla="*/ 62865 w 550545"/>
                <a:gd name="connsiteY26" fmla="*/ 409575 h 542925"/>
                <a:gd name="connsiteX27" fmla="*/ 64770 w 550545"/>
                <a:gd name="connsiteY27" fmla="*/ 396240 h 542925"/>
                <a:gd name="connsiteX28" fmla="*/ 19050 w 550545"/>
                <a:gd name="connsiteY28" fmla="*/ 256223 h 542925"/>
                <a:gd name="connsiteX29" fmla="*/ 70485 w 550545"/>
                <a:gd name="connsiteY29" fmla="*/ 109538 h 542925"/>
                <a:gd name="connsiteX30" fmla="*/ 79058 w 550545"/>
                <a:gd name="connsiteY30" fmla="*/ 118110 h 542925"/>
                <a:gd name="connsiteX31" fmla="*/ 51435 w 550545"/>
                <a:gd name="connsiteY31" fmla="*/ 144780 h 542925"/>
                <a:gd name="connsiteX32" fmla="*/ 48578 w 550545"/>
                <a:gd name="connsiteY32" fmla="*/ 151448 h 542925"/>
                <a:gd name="connsiteX33" fmla="*/ 62865 w 550545"/>
                <a:gd name="connsiteY33" fmla="*/ 176213 h 542925"/>
                <a:gd name="connsiteX34" fmla="*/ 46673 w 550545"/>
                <a:gd name="connsiteY34" fmla="*/ 256223 h 542925"/>
                <a:gd name="connsiteX35" fmla="*/ 56198 w 550545"/>
                <a:gd name="connsiteY35" fmla="*/ 265748 h 542925"/>
                <a:gd name="connsiteX36" fmla="*/ 65723 w 550545"/>
                <a:gd name="connsiteY36" fmla="*/ 256223 h 542925"/>
                <a:gd name="connsiteX37" fmla="*/ 81915 w 550545"/>
                <a:gd name="connsiteY37" fmla="*/ 180023 h 542925"/>
                <a:gd name="connsiteX38" fmla="*/ 113348 w 550545"/>
                <a:gd name="connsiteY38" fmla="*/ 180023 h 542925"/>
                <a:gd name="connsiteX39" fmla="*/ 94298 w 550545"/>
                <a:gd name="connsiteY39" fmla="*/ 256223 h 542925"/>
                <a:gd name="connsiteX40" fmla="*/ 135255 w 550545"/>
                <a:gd name="connsiteY40" fmla="*/ 362903 h 542925"/>
                <a:gd name="connsiteX41" fmla="*/ 160020 w 550545"/>
                <a:gd name="connsiteY41" fmla="*/ 385763 h 542925"/>
                <a:gd name="connsiteX42" fmla="*/ 132398 w 550545"/>
                <a:gd name="connsiteY42" fmla="*/ 400050 h 542925"/>
                <a:gd name="connsiteX43" fmla="*/ 77153 w 550545"/>
                <a:gd name="connsiteY43" fmla="*/ 319088 h 542925"/>
                <a:gd name="connsiteX44" fmla="*/ 64770 w 550545"/>
                <a:gd name="connsiteY44" fmla="*/ 313373 h 542925"/>
                <a:gd name="connsiteX45" fmla="*/ 59055 w 550545"/>
                <a:gd name="connsiteY45" fmla="*/ 325755 h 542925"/>
                <a:gd name="connsiteX46" fmla="*/ 118110 w 550545"/>
                <a:gd name="connsiteY46" fmla="*/ 413385 h 542925"/>
                <a:gd name="connsiteX47" fmla="*/ 93345 w 550545"/>
                <a:gd name="connsiteY47" fmla="*/ 485775 h 542925"/>
                <a:gd name="connsiteX48" fmla="*/ 93345 w 550545"/>
                <a:gd name="connsiteY48" fmla="*/ 533400 h 542925"/>
                <a:gd name="connsiteX49" fmla="*/ 102870 w 550545"/>
                <a:gd name="connsiteY49" fmla="*/ 542925 h 542925"/>
                <a:gd name="connsiteX50" fmla="*/ 388620 w 550545"/>
                <a:gd name="connsiteY50" fmla="*/ 542925 h 542925"/>
                <a:gd name="connsiteX51" fmla="*/ 398145 w 550545"/>
                <a:gd name="connsiteY51" fmla="*/ 533400 h 542925"/>
                <a:gd name="connsiteX52" fmla="*/ 398145 w 550545"/>
                <a:gd name="connsiteY52" fmla="*/ 523875 h 542925"/>
                <a:gd name="connsiteX53" fmla="*/ 541020 w 550545"/>
                <a:gd name="connsiteY53" fmla="*/ 523875 h 542925"/>
                <a:gd name="connsiteX54" fmla="*/ 550545 w 550545"/>
                <a:gd name="connsiteY54" fmla="*/ 514350 h 542925"/>
                <a:gd name="connsiteX55" fmla="*/ 461963 w 550545"/>
                <a:gd name="connsiteY55" fmla="*/ 410528 h 542925"/>
                <a:gd name="connsiteX56" fmla="*/ 398145 w 550545"/>
                <a:gd name="connsiteY56" fmla="*/ 391478 h 542925"/>
                <a:gd name="connsiteX57" fmla="*/ 331470 w 550545"/>
                <a:gd name="connsiteY57" fmla="*/ 296228 h 542925"/>
                <a:gd name="connsiteX58" fmla="*/ 355283 w 550545"/>
                <a:gd name="connsiteY58" fmla="*/ 245745 h 542925"/>
                <a:gd name="connsiteX59" fmla="*/ 356235 w 550545"/>
                <a:gd name="connsiteY59" fmla="*/ 244793 h 542925"/>
                <a:gd name="connsiteX60" fmla="*/ 398145 w 550545"/>
                <a:gd name="connsiteY60" fmla="*/ 229553 h 542925"/>
                <a:gd name="connsiteX61" fmla="*/ 448628 w 550545"/>
                <a:gd name="connsiteY61" fmla="*/ 253365 h 542925"/>
                <a:gd name="connsiteX62" fmla="*/ 464820 w 550545"/>
                <a:gd name="connsiteY62" fmla="*/ 296228 h 542925"/>
                <a:gd name="connsiteX63" fmla="*/ 398145 w 550545"/>
                <a:gd name="connsiteY63" fmla="*/ 391478 h 542925"/>
                <a:gd name="connsiteX64" fmla="*/ 362903 w 550545"/>
                <a:gd name="connsiteY64" fmla="*/ 403860 h 542925"/>
                <a:gd name="connsiteX65" fmla="*/ 302895 w 550545"/>
                <a:gd name="connsiteY65" fmla="*/ 381953 h 542925"/>
                <a:gd name="connsiteX66" fmla="*/ 278130 w 550545"/>
                <a:gd name="connsiteY66" fmla="*/ 371475 h 542925"/>
                <a:gd name="connsiteX67" fmla="*/ 316230 w 550545"/>
                <a:gd name="connsiteY67" fmla="*/ 324803 h 542925"/>
                <a:gd name="connsiteX68" fmla="*/ 365760 w 550545"/>
                <a:gd name="connsiteY68" fmla="*/ 400050 h 542925"/>
                <a:gd name="connsiteX69" fmla="*/ 362903 w 550545"/>
                <a:gd name="connsiteY69" fmla="*/ 403860 h 542925"/>
                <a:gd name="connsiteX70" fmla="*/ 189548 w 550545"/>
                <a:gd name="connsiteY70" fmla="*/ 311468 h 542925"/>
                <a:gd name="connsiteX71" fmla="*/ 188595 w 550545"/>
                <a:gd name="connsiteY71" fmla="*/ 308610 h 542925"/>
                <a:gd name="connsiteX72" fmla="*/ 179070 w 550545"/>
                <a:gd name="connsiteY72" fmla="*/ 266700 h 542925"/>
                <a:gd name="connsiteX73" fmla="*/ 245745 w 550545"/>
                <a:gd name="connsiteY73" fmla="*/ 200025 h 542925"/>
                <a:gd name="connsiteX74" fmla="*/ 312420 w 550545"/>
                <a:gd name="connsiteY74" fmla="*/ 266700 h 542925"/>
                <a:gd name="connsiteX75" fmla="*/ 245745 w 550545"/>
                <a:gd name="connsiteY75" fmla="*/ 361950 h 542925"/>
                <a:gd name="connsiteX76" fmla="*/ 189548 w 550545"/>
                <a:gd name="connsiteY76" fmla="*/ 311468 h 542925"/>
                <a:gd name="connsiteX77" fmla="*/ 328613 w 550545"/>
                <a:gd name="connsiteY77" fmla="*/ 245745 h 542925"/>
                <a:gd name="connsiteX78" fmla="*/ 245745 w 550545"/>
                <a:gd name="connsiteY78" fmla="*/ 180975 h 542925"/>
                <a:gd name="connsiteX79" fmla="*/ 190500 w 550545"/>
                <a:gd name="connsiteY79" fmla="*/ 201930 h 542925"/>
                <a:gd name="connsiteX80" fmla="*/ 257175 w 550545"/>
                <a:gd name="connsiteY80" fmla="*/ 170498 h 542925"/>
                <a:gd name="connsiteX81" fmla="*/ 340043 w 550545"/>
                <a:gd name="connsiteY81" fmla="*/ 233363 h 542925"/>
                <a:gd name="connsiteX82" fmla="*/ 328613 w 550545"/>
                <a:gd name="connsiteY82" fmla="*/ 245745 h 542925"/>
                <a:gd name="connsiteX83" fmla="*/ 98108 w 550545"/>
                <a:gd name="connsiteY83" fmla="*/ 123825 h 542925"/>
                <a:gd name="connsiteX84" fmla="*/ 98108 w 550545"/>
                <a:gd name="connsiteY84" fmla="*/ 110490 h 542925"/>
                <a:gd name="connsiteX85" fmla="*/ 50482 w 550545"/>
                <a:gd name="connsiteY85" fmla="*/ 62865 h 542925"/>
                <a:gd name="connsiteX86" fmla="*/ 50482 w 550545"/>
                <a:gd name="connsiteY86" fmla="*/ 49530 h 542925"/>
                <a:gd name="connsiteX87" fmla="*/ 63818 w 550545"/>
                <a:gd name="connsiteY87" fmla="*/ 49530 h 542925"/>
                <a:gd name="connsiteX88" fmla="*/ 111442 w 550545"/>
                <a:gd name="connsiteY88" fmla="*/ 97155 h 542925"/>
                <a:gd name="connsiteX89" fmla="*/ 118110 w 550545"/>
                <a:gd name="connsiteY89" fmla="*/ 100013 h 542925"/>
                <a:gd name="connsiteX90" fmla="*/ 124778 w 550545"/>
                <a:gd name="connsiteY90" fmla="*/ 97155 h 542925"/>
                <a:gd name="connsiteX91" fmla="*/ 155258 w 550545"/>
                <a:gd name="connsiteY91" fmla="*/ 66675 h 542925"/>
                <a:gd name="connsiteX92" fmla="*/ 161925 w 550545"/>
                <a:gd name="connsiteY92" fmla="*/ 76200 h 542925"/>
                <a:gd name="connsiteX93" fmla="*/ 161925 w 550545"/>
                <a:gd name="connsiteY93" fmla="*/ 152400 h 542925"/>
                <a:gd name="connsiteX94" fmla="*/ 152400 w 550545"/>
                <a:gd name="connsiteY94" fmla="*/ 161925 h 542925"/>
                <a:gd name="connsiteX95" fmla="*/ 78105 w 550545"/>
                <a:gd name="connsiteY95" fmla="*/ 161925 h 542925"/>
                <a:gd name="connsiteX96" fmla="*/ 68580 w 550545"/>
                <a:gd name="connsiteY96" fmla="*/ 155258 h 542925"/>
                <a:gd name="connsiteX97" fmla="*/ 98108 w 550545"/>
                <a:gd name="connsiteY97" fmla="*/ 123825 h 542925"/>
                <a:gd name="connsiteX98" fmla="*/ 187643 w 550545"/>
                <a:gd name="connsiteY98" fmla="*/ 381000 h 542925"/>
                <a:gd name="connsiteX99" fmla="*/ 149543 w 550545"/>
                <a:gd name="connsiteY99" fmla="*/ 350520 h 542925"/>
                <a:gd name="connsiteX100" fmla="*/ 113348 w 550545"/>
                <a:gd name="connsiteY100" fmla="*/ 256223 h 542925"/>
                <a:gd name="connsiteX101" fmla="*/ 135255 w 550545"/>
                <a:gd name="connsiteY101" fmla="*/ 180023 h 542925"/>
                <a:gd name="connsiteX102" fmla="*/ 150495 w 550545"/>
                <a:gd name="connsiteY102" fmla="*/ 180023 h 542925"/>
                <a:gd name="connsiteX103" fmla="*/ 179070 w 550545"/>
                <a:gd name="connsiteY103" fmla="*/ 151448 h 542925"/>
                <a:gd name="connsiteX104" fmla="*/ 179070 w 550545"/>
                <a:gd name="connsiteY104" fmla="*/ 81915 h 542925"/>
                <a:gd name="connsiteX105" fmla="*/ 255270 w 550545"/>
                <a:gd name="connsiteY105" fmla="*/ 65723 h 542925"/>
                <a:gd name="connsiteX106" fmla="*/ 442913 w 550545"/>
                <a:gd name="connsiteY106" fmla="*/ 223838 h 542925"/>
                <a:gd name="connsiteX107" fmla="*/ 410528 w 550545"/>
                <a:gd name="connsiteY107" fmla="*/ 211455 h 542925"/>
                <a:gd name="connsiteX108" fmla="*/ 372428 w 550545"/>
                <a:gd name="connsiteY108" fmla="*/ 144780 h 542925"/>
                <a:gd name="connsiteX109" fmla="*/ 359093 w 550545"/>
                <a:gd name="connsiteY109" fmla="*/ 144780 h 542925"/>
                <a:gd name="connsiteX110" fmla="*/ 359093 w 550545"/>
                <a:gd name="connsiteY110" fmla="*/ 158115 h 542925"/>
                <a:gd name="connsiteX111" fmla="*/ 390525 w 550545"/>
                <a:gd name="connsiteY111" fmla="*/ 210503 h 542925"/>
                <a:gd name="connsiteX112" fmla="*/ 354330 w 550545"/>
                <a:gd name="connsiteY112" fmla="*/ 221933 h 542925"/>
                <a:gd name="connsiteX113" fmla="*/ 255270 w 550545"/>
                <a:gd name="connsiteY113" fmla="*/ 151448 h 542925"/>
                <a:gd name="connsiteX114" fmla="*/ 150495 w 550545"/>
                <a:gd name="connsiteY114" fmla="*/ 256223 h 542925"/>
                <a:gd name="connsiteX115" fmla="*/ 170498 w 550545"/>
                <a:gd name="connsiteY115" fmla="*/ 317183 h 542925"/>
                <a:gd name="connsiteX116" fmla="*/ 212408 w 550545"/>
                <a:gd name="connsiteY116" fmla="*/ 370523 h 542925"/>
                <a:gd name="connsiteX117" fmla="*/ 187643 w 550545"/>
                <a:gd name="connsiteY117" fmla="*/ 381000 h 542925"/>
                <a:gd name="connsiteX118" fmla="*/ 187643 w 550545"/>
                <a:gd name="connsiteY118" fmla="*/ 381000 h 542925"/>
                <a:gd name="connsiteX119" fmla="*/ 187643 w 550545"/>
                <a:gd name="connsiteY119" fmla="*/ 381000 h 542925"/>
                <a:gd name="connsiteX120" fmla="*/ 379095 w 550545"/>
                <a:gd name="connsiteY120" fmla="*/ 524828 h 542925"/>
                <a:gd name="connsiteX121" fmla="*/ 112395 w 550545"/>
                <a:gd name="connsiteY121" fmla="*/ 524828 h 542925"/>
                <a:gd name="connsiteX122" fmla="*/ 112395 w 550545"/>
                <a:gd name="connsiteY122" fmla="*/ 486728 h 542925"/>
                <a:gd name="connsiteX123" fmla="*/ 139065 w 550545"/>
                <a:gd name="connsiteY123" fmla="*/ 420053 h 542925"/>
                <a:gd name="connsiteX124" fmla="*/ 188595 w 550545"/>
                <a:gd name="connsiteY124" fmla="*/ 401003 h 542925"/>
                <a:gd name="connsiteX125" fmla="*/ 230505 w 550545"/>
                <a:gd name="connsiteY125" fmla="*/ 380048 h 542925"/>
                <a:gd name="connsiteX126" fmla="*/ 245745 w 550545"/>
                <a:gd name="connsiteY126" fmla="*/ 381953 h 542925"/>
                <a:gd name="connsiteX127" fmla="*/ 260985 w 550545"/>
                <a:gd name="connsiteY127" fmla="*/ 380048 h 542925"/>
                <a:gd name="connsiteX128" fmla="*/ 302895 w 550545"/>
                <a:gd name="connsiteY128" fmla="*/ 401003 h 542925"/>
                <a:gd name="connsiteX129" fmla="*/ 379095 w 550545"/>
                <a:gd name="connsiteY129" fmla="*/ 486728 h 542925"/>
                <a:gd name="connsiteX130" fmla="*/ 379095 w 550545"/>
                <a:gd name="connsiteY130" fmla="*/ 524828 h 542925"/>
                <a:gd name="connsiteX131" fmla="*/ 398145 w 550545"/>
                <a:gd name="connsiteY131" fmla="*/ 505778 h 542925"/>
                <a:gd name="connsiteX132" fmla="*/ 398145 w 550545"/>
                <a:gd name="connsiteY132" fmla="*/ 486728 h 542925"/>
                <a:gd name="connsiteX133" fmla="*/ 376238 w 550545"/>
                <a:gd name="connsiteY133" fmla="*/ 417195 h 542925"/>
                <a:gd name="connsiteX134" fmla="*/ 376238 w 550545"/>
                <a:gd name="connsiteY134" fmla="*/ 417195 h 542925"/>
                <a:gd name="connsiteX135" fmla="*/ 382905 w 550545"/>
                <a:gd name="connsiteY135" fmla="*/ 407670 h 542925"/>
                <a:gd name="connsiteX136" fmla="*/ 398145 w 550545"/>
                <a:gd name="connsiteY136" fmla="*/ 410528 h 542925"/>
                <a:gd name="connsiteX137" fmla="*/ 413385 w 550545"/>
                <a:gd name="connsiteY137" fmla="*/ 408623 h 542925"/>
                <a:gd name="connsiteX138" fmla="*/ 455295 w 550545"/>
                <a:gd name="connsiteY138" fmla="*/ 429578 h 542925"/>
                <a:gd name="connsiteX139" fmla="*/ 531495 w 550545"/>
                <a:gd name="connsiteY139" fmla="*/ 505778 h 542925"/>
                <a:gd name="connsiteX140" fmla="*/ 398145 w 550545"/>
                <a:gd name="connsiteY140" fmla="*/ 50577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50545" h="542925">
                  <a:moveTo>
                    <a:pt x="461963" y="410528"/>
                  </a:moveTo>
                  <a:cubicBezTo>
                    <a:pt x="495300" y="365760"/>
                    <a:pt x="513398" y="312420"/>
                    <a:pt x="513398" y="256223"/>
                  </a:cubicBezTo>
                  <a:cubicBezTo>
                    <a:pt x="513398" y="250508"/>
                    <a:pt x="509588" y="246698"/>
                    <a:pt x="503873" y="246698"/>
                  </a:cubicBezTo>
                  <a:cubicBezTo>
                    <a:pt x="498158" y="246698"/>
                    <a:pt x="494348" y="250508"/>
                    <a:pt x="494348" y="256223"/>
                  </a:cubicBezTo>
                  <a:cubicBezTo>
                    <a:pt x="494348" y="311468"/>
                    <a:pt x="475298" y="364808"/>
                    <a:pt x="440055" y="407670"/>
                  </a:cubicBezTo>
                  <a:cubicBezTo>
                    <a:pt x="436245" y="405765"/>
                    <a:pt x="432435" y="402908"/>
                    <a:pt x="430530" y="400050"/>
                  </a:cubicBezTo>
                  <a:cubicBezTo>
                    <a:pt x="461963" y="379095"/>
                    <a:pt x="483870" y="330518"/>
                    <a:pt x="483870" y="296228"/>
                  </a:cubicBezTo>
                  <a:cubicBezTo>
                    <a:pt x="483870" y="277178"/>
                    <a:pt x="477203" y="258128"/>
                    <a:pt x="465773" y="243840"/>
                  </a:cubicBezTo>
                  <a:cubicBezTo>
                    <a:pt x="459105" y="133350"/>
                    <a:pt x="367665" y="46672"/>
                    <a:pt x="257175" y="46672"/>
                  </a:cubicBezTo>
                  <a:cubicBezTo>
                    <a:pt x="228600" y="46672"/>
                    <a:pt x="201930" y="52388"/>
                    <a:pt x="178118" y="62865"/>
                  </a:cubicBezTo>
                  <a:cubicBezTo>
                    <a:pt x="173355" y="53340"/>
                    <a:pt x="163830" y="46672"/>
                    <a:pt x="152400" y="46672"/>
                  </a:cubicBezTo>
                  <a:cubicBezTo>
                    <a:pt x="149543" y="46672"/>
                    <a:pt x="147638" y="47625"/>
                    <a:pt x="145733" y="49530"/>
                  </a:cubicBezTo>
                  <a:lnTo>
                    <a:pt x="118110" y="77153"/>
                  </a:lnTo>
                  <a:lnTo>
                    <a:pt x="110490" y="69533"/>
                  </a:lnTo>
                  <a:cubicBezTo>
                    <a:pt x="150495" y="38100"/>
                    <a:pt x="201930" y="19050"/>
                    <a:pt x="257175" y="19050"/>
                  </a:cubicBezTo>
                  <a:cubicBezTo>
                    <a:pt x="262890" y="19050"/>
                    <a:pt x="266700" y="15240"/>
                    <a:pt x="266700" y="9525"/>
                  </a:cubicBezTo>
                  <a:cubicBezTo>
                    <a:pt x="266700" y="3810"/>
                    <a:pt x="262890" y="0"/>
                    <a:pt x="257175" y="0"/>
                  </a:cubicBezTo>
                  <a:cubicBezTo>
                    <a:pt x="197168" y="0"/>
                    <a:pt x="140970" y="20955"/>
                    <a:pt x="97155" y="56197"/>
                  </a:cubicBezTo>
                  <a:lnTo>
                    <a:pt x="78105" y="37147"/>
                  </a:lnTo>
                  <a:cubicBezTo>
                    <a:pt x="66675" y="25717"/>
                    <a:pt x="48578" y="25717"/>
                    <a:pt x="38100" y="37147"/>
                  </a:cubicBezTo>
                  <a:cubicBezTo>
                    <a:pt x="26670" y="48578"/>
                    <a:pt x="26670" y="66675"/>
                    <a:pt x="38100" y="77153"/>
                  </a:cubicBezTo>
                  <a:cubicBezTo>
                    <a:pt x="38100" y="77153"/>
                    <a:pt x="38100" y="77153"/>
                    <a:pt x="38100" y="77153"/>
                  </a:cubicBezTo>
                  <a:lnTo>
                    <a:pt x="57150" y="96203"/>
                  </a:lnTo>
                  <a:cubicBezTo>
                    <a:pt x="20955" y="140018"/>
                    <a:pt x="0" y="195263"/>
                    <a:pt x="0" y="256223"/>
                  </a:cubicBezTo>
                  <a:cubicBezTo>
                    <a:pt x="0" y="311468"/>
                    <a:pt x="17145" y="363855"/>
                    <a:pt x="49530" y="407670"/>
                  </a:cubicBezTo>
                  <a:cubicBezTo>
                    <a:pt x="51435" y="410528"/>
                    <a:pt x="54293" y="411480"/>
                    <a:pt x="57150" y="411480"/>
                  </a:cubicBezTo>
                  <a:cubicBezTo>
                    <a:pt x="59055" y="411480"/>
                    <a:pt x="60960" y="410528"/>
                    <a:pt x="62865" y="409575"/>
                  </a:cubicBezTo>
                  <a:cubicBezTo>
                    <a:pt x="66675" y="406718"/>
                    <a:pt x="67628" y="400050"/>
                    <a:pt x="64770" y="396240"/>
                  </a:cubicBezTo>
                  <a:cubicBezTo>
                    <a:pt x="35243" y="355283"/>
                    <a:pt x="19050" y="306705"/>
                    <a:pt x="19050" y="256223"/>
                  </a:cubicBezTo>
                  <a:cubicBezTo>
                    <a:pt x="19050" y="200978"/>
                    <a:pt x="38100" y="149543"/>
                    <a:pt x="70485" y="109538"/>
                  </a:cubicBezTo>
                  <a:lnTo>
                    <a:pt x="79058" y="118110"/>
                  </a:lnTo>
                  <a:lnTo>
                    <a:pt x="51435" y="144780"/>
                  </a:lnTo>
                  <a:cubicBezTo>
                    <a:pt x="49530" y="146685"/>
                    <a:pt x="48578" y="148590"/>
                    <a:pt x="48578" y="151448"/>
                  </a:cubicBezTo>
                  <a:cubicBezTo>
                    <a:pt x="48578" y="161925"/>
                    <a:pt x="54293" y="171450"/>
                    <a:pt x="62865" y="176213"/>
                  </a:cubicBezTo>
                  <a:cubicBezTo>
                    <a:pt x="52388" y="200978"/>
                    <a:pt x="46673" y="227648"/>
                    <a:pt x="46673" y="256223"/>
                  </a:cubicBezTo>
                  <a:cubicBezTo>
                    <a:pt x="46673" y="261938"/>
                    <a:pt x="50482" y="265748"/>
                    <a:pt x="56198" y="265748"/>
                  </a:cubicBezTo>
                  <a:cubicBezTo>
                    <a:pt x="61913" y="265748"/>
                    <a:pt x="65723" y="261938"/>
                    <a:pt x="65723" y="256223"/>
                  </a:cubicBezTo>
                  <a:cubicBezTo>
                    <a:pt x="65723" y="229553"/>
                    <a:pt x="71438" y="203835"/>
                    <a:pt x="81915" y="180023"/>
                  </a:cubicBezTo>
                  <a:lnTo>
                    <a:pt x="113348" y="180023"/>
                  </a:lnTo>
                  <a:cubicBezTo>
                    <a:pt x="100965" y="202883"/>
                    <a:pt x="94298" y="228600"/>
                    <a:pt x="94298" y="256223"/>
                  </a:cubicBezTo>
                  <a:cubicBezTo>
                    <a:pt x="94298" y="295275"/>
                    <a:pt x="108585" y="333375"/>
                    <a:pt x="135255" y="362903"/>
                  </a:cubicBezTo>
                  <a:cubicBezTo>
                    <a:pt x="142875" y="371475"/>
                    <a:pt x="151448" y="379095"/>
                    <a:pt x="160020" y="385763"/>
                  </a:cubicBezTo>
                  <a:cubicBezTo>
                    <a:pt x="149543" y="388620"/>
                    <a:pt x="140970" y="393383"/>
                    <a:pt x="132398" y="400050"/>
                  </a:cubicBezTo>
                  <a:cubicBezTo>
                    <a:pt x="107633" y="378143"/>
                    <a:pt x="87630" y="350520"/>
                    <a:pt x="77153" y="319088"/>
                  </a:cubicBezTo>
                  <a:cubicBezTo>
                    <a:pt x="75248" y="314325"/>
                    <a:pt x="69533" y="311468"/>
                    <a:pt x="64770" y="313373"/>
                  </a:cubicBezTo>
                  <a:cubicBezTo>
                    <a:pt x="60007" y="315278"/>
                    <a:pt x="57150" y="320993"/>
                    <a:pt x="59055" y="325755"/>
                  </a:cubicBezTo>
                  <a:cubicBezTo>
                    <a:pt x="71438" y="359093"/>
                    <a:pt x="91440" y="389573"/>
                    <a:pt x="118110" y="413385"/>
                  </a:cubicBezTo>
                  <a:cubicBezTo>
                    <a:pt x="101918" y="432435"/>
                    <a:pt x="93345" y="458153"/>
                    <a:pt x="93345" y="485775"/>
                  </a:cubicBezTo>
                  <a:lnTo>
                    <a:pt x="93345" y="533400"/>
                  </a:lnTo>
                  <a:cubicBezTo>
                    <a:pt x="93345" y="539115"/>
                    <a:pt x="97155" y="542925"/>
                    <a:pt x="102870" y="542925"/>
                  </a:cubicBezTo>
                  <a:lnTo>
                    <a:pt x="388620" y="542925"/>
                  </a:lnTo>
                  <a:cubicBezTo>
                    <a:pt x="394335" y="542925"/>
                    <a:pt x="398145" y="539115"/>
                    <a:pt x="398145" y="533400"/>
                  </a:cubicBezTo>
                  <a:lnTo>
                    <a:pt x="398145" y="523875"/>
                  </a:lnTo>
                  <a:lnTo>
                    <a:pt x="541020" y="523875"/>
                  </a:lnTo>
                  <a:cubicBezTo>
                    <a:pt x="546735" y="523875"/>
                    <a:pt x="550545" y="520065"/>
                    <a:pt x="550545" y="514350"/>
                  </a:cubicBezTo>
                  <a:cubicBezTo>
                    <a:pt x="550545" y="457200"/>
                    <a:pt x="514350" y="414338"/>
                    <a:pt x="461963" y="410528"/>
                  </a:cubicBezTo>
                  <a:close/>
                  <a:moveTo>
                    <a:pt x="398145" y="391478"/>
                  </a:moveTo>
                  <a:cubicBezTo>
                    <a:pt x="361950" y="391478"/>
                    <a:pt x="331470" y="333375"/>
                    <a:pt x="331470" y="296228"/>
                  </a:cubicBezTo>
                  <a:cubicBezTo>
                    <a:pt x="331470" y="276225"/>
                    <a:pt x="340995" y="258128"/>
                    <a:pt x="355283" y="245745"/>
                  </a:cubicBezTo>
                  <a:cubicBezTo>
                    <a:pt x="355283" y="245745"/>
                    <a:pt x="356235" y="244793"/>
                    <a:pt x="356235" y="244793"/>
                  </a:cubicBezTo>
                  <a:cubicBezTo>
                    <a:pt x="367665" y="235268"/>
                    <a:pt x="381953" y="229553"/>
                    <a:pt x="398145" y="229553"/>
                  </a:cubicBezTo>
                  <a:cubicBezTo>
                    <a:pt x="418148" y="229553"/>
                    <a:pt x="436245" y="238125"/>
                    <a:pt x="448628" y="253365"/>
                  </a:cubicBezTo>
                  <a:cubicBezTo>
                    <a:pt x="459105" y="265748"/>
                    <a:pt x="464820" y="280988"/>
                    <a:pt x="464820" y="296228"/>
                  </a:cubicBezTo>
                  <a:cubicBezTo>
                    <a:pt x="464820" y="332423"/>
                    <a:pt x="434340" y="391478"/>
                    <a:pt x="398145" y="391478"/>
                  </a:cubicBezTo>
                  <a:close/>
                  <a:moveTo>
                    <a:pt x="362903" y="403860"/>
                  </a:moveTo>
                  <a:cubicBezTo>
                    <a:pt x="346710" y="390525"/>
                    <a:pt x="326708" y="381953"/>
                    <a:pt x="302895" y="381953"/>
                  </a:cubicBezTo>
                  <a:cubicBezTo>
                    <a:pt x="290513" y="381953"/>
                    <a:pt x="282893" y="378143"/>
                    <a:pt x="278130" y="371475"/>
                  </a:cubicBezTo>
                  <a:cubicBezTo>
                    <a:pt x="294323" y="360998"/>
                    <a:pt x="306705" y="343853"/>
                    <a:pt x="316230" y="324803"/>
                  </a:cubicBezTo>
                  <a:cubicBezTo>
                    <a:pt x="323850" y="353378"/>
                    <a:pt x="341948" y="383858"/>
                    <a:pt x="365760" y="400050"/>
                  </a:cubicBezTo>
                  <a:cubicBezTo>
                    <a:pt x="364808" y="401003"/>
                    <a:pt x="363855" y="401955"/>
                    <a:pt x="362903" y="403860"/>
                  </a:cubicBezTo>
                  <a:close/>
                  <a:moveTo>
                    <a:pt x="189548" y="311468"/>
                  </a:moveTo>
                  <a:cubicBezTo>
                    <a:pt x="189548" y="310515"/>
                    <a:pt x="188595" y="309563"/>
                    <a:pt x="188595" y="308610"/>
                  </a:cubicBezTo>
                  <a:cubicBezTo>
                    <a:pt x="182880" y="294323"/>
                    <a:pt x="179070" y="279083"/>
                    <a:pt x="179070" y="266700"/>
                  </a:cubicBezTo>
                  <a:cubicBezTo>
                    <a:pt x="179070" y="229553"/>
                    <a:pt x="208598" y="200025"/>
                    <a:pt x="245745" y="200025"/>
                  </a:cubicBezTo>
                  <a:cubicBezTo>
                    <a:pt x="282893" y="200025"/>
                    <a:pt x="312420" y="229553"/>
                    <a:pt x="312420" y="266700"/>
                  </a:cubicBezTo>
                  <a:cubicBezTo>
                    <a:pt x="312420" y="303848"/>
                    <a:pt x="281940" y="361950"/>
                    <a:pt x="245745" y="361950"/>
                  </a:cubicBezTo>
                  <a:cubicBezTo>
                    <a:pt x="222885" y="362903"/>
                    <a:pt x="201930" y="338138"/>
                    <a:pt x="189548" y="311468"/>
                  </a:cubicBezTo>
                  <a:close/>
                  <a:moveTo>
                    <a:pt x="328613" y="245745"/>
                  </a:moveTo>
                  <a:cubicBezTo>
                    <a:pt x="319088" y="208598"/>
                    <a:pt x="285750" y="180975"/>
                    <a:pt x="245745" y="180975"/>
                  </a:cubicBezTo>
                  <a:cubicBezTo>
                    <a:pt x="224790" y="180975"/>
                    <a:pt x="204788" y="188595"/>
                    <a:pt x="190500" y="201930"/>
                  </a:cubicBezTo>
                  <a:cubicBezTo>
                    <a:pt x="206693" y="182880"/>
                    <a:pt x="230505" y="170498"/>
                    <a:pt x="257175" y="170498"/>
                  </a:cubicBezTo>
                  <a:cubicBezTo>
                    <a:pt x="296228" y="170498"/>
                    <a:pt x="329565" y="197168"/>
                    <a:pt x="340043" y="233363"/>
                  </a:cubicBezTo>
                  <a:cubicBezTo>
                    <a:pt x="335280" y="237173"/>
                    <a:pt x="332423" y="241935"/>
                    <a:pt x="328613" y="245745"/>
                  </a:cubicBezTo>
                  <a:close/>
                  <a:moveTo>
                    <a:pt x="98108" y="123825"/>
                  </a:moveTo>
                  <a:cubicBezTo>
                    <a:pt x="101918" y="120015"/>
                    <a:pt x="101918" y="114300"/>
                    <a:pt x="98108" y="110490"/>
                  </a:cubicBezTo>
                  <a:lnTo>
                    <a:pt x="50482" y="62865"/>
                  </a:lnTo>
                  <a:cubicBezTo>
                    <a:pt x="46673" y="59055"/>
                    <a:pt x="46673" y="53340"/>
                    <a:pt x="50482" y="49530"/>
                  </a:cubicBezTo>
                  <a:cubicBezTo>
                    <a:pt x="54293" y="45720"/>
                    <a:pt x="60007" y="45720"/>
                    <a:pt x="63818" y="49530"/>
                  </a:cubicBezTo>
                  <a:lnTo>
                    <a:pt x="111442" y="97155"/>
                  </a:lnTo>
                  <a:cubicBezTo>
                    <a:pt x="113348" y="99060"/>
                    <a:pt x="115253" y="100013"/>
                    <a:pt x="118110" y="100013"/>
                  </a:cubicBezTo>
                  <a:cubicBezTo>
                    <a:pt x="120967" y="100013"/>
                    <a:pt x="122873" y="99060"/>
                    <a:pt x="124778" y="97155"/>
                  </a:cubicBezTo>
                  <a:lnTo>
                    <a:pt x="155258" y="66675"/>
                  </a:lnTo>
                  <a:cubicBezTo>
                    <a:pt x="159068" y="67628"/>
                    <a:pt x="161925" y="71438"/>
                    <a:pt x="161925" y="76200"/>
                  </a:cubicBezTo>
                  <a:lnTo>
                    <a:pt x="161925" y="152400"/>
                  </a:lnTo>
                  <a:cubicBezTo>
                    <a:pt x="161925" y="158115"/>
                    <a:pt x="157163" y="161925"/>
                    <a:pt x="152400" y="161925"/>
                  </a:cubicBezTo>
                  <a:lnTo>
                    <a:pt x="78105" y="161925"/>
                  </a:lnTo>
                  <a:cubicBezTo>
                    <a:pt x="74295" y="161925"/>
                    <a:pt x="70485" y="159068"/>
                    <a:pt x="68580" y="155258"/>
                  </a:cubicBezTo>
                  <a:lnTo>
                    <a:pt x="98108" y="123825"/>
                  </a:lnTo>
                  <a:close/>
                  <a:moveTo>
                    <a:pt x="187643" y="381000"/>
                  </a:moveTo>
                  <a:cubicBezTo>
                    <a:pt x="173355" y="373380"/>
                    <a:pt x="160973" y="362903"/>
                    <a:pt x="149543" y="350520"/>
                  </a:cubicBezTo>
                  <a:cubicBezTo>
                    <a:pt x="126683" y="324803"/>
                    <a:pt x="113348" y="290513"/>
                    <a:pt x="113348" y="256223"/>
                  </a:cubicBezTo>
                  <a:cubicBezTo>
                    <a:pt x="113348" y="228600"/>
                    <a:pt x="120967" y="202883"/>
                    <a:pt x="135255" y="180023"/>
                  </a:cubicBezTo>
                  <a:lnTo>
                    <a:pt x="150495" y="180023"/>
                  </a:lnTo>
                  <a:cubicBezTo>
                    <a:pt x="166688" y="180023"/>
                    <a:pt x="179070" y="166688"/>
                    <a:pt x="179070" y="151448"/>
                  </a:cubicBezTo>
                  <a:lnTo>
                    <a:pt x="179070" y="81915"/>
                  </a:lnTo>
                  <a:cubicBezTo>
                    <a:pt x="202883" y="71438"/>
                    <a:pt x="228600" y="65723"/>
                    <a:pt x="255270" y="65723"/>
                  </a:cubicBezTo>
                  <a:cubicBezTo>
                    <a:pt x="349568" y="65723"/>
                    <a:pt x="427673" y="133350"/>
                    <a:pt x="442913" y="223838"/>
                  </a:cubicBezTo>
                  <a:cubicBezTo>
                    <a:pt x="433388" y="217170"/>
                    <a:pt x="421958" y="213360"/>
                    <a:pt x="410528" y="211455"/>
                  </a:cubicBezTo>
                  <a:cubicBezTo>
                    <a:pt x="403860" y="186690"/>
                    <a:pt x="390525" y="163830"/>
                    <a:pt x="372428" y="144780"/>
                  </a:cubicBezTo>
                  <a:cubicBezTo>
                    <a:pt x="368618" y="140970"/>
                    <a:pt x="362903" y="140970"/>
                    <a:pt x="359093" y="144780"/>
                  </a:cubicBezTo>
                  <a:cubicBezTo>
                    <a:pt x="355283" y="148590"/>
                    <a:pt x="355283" y="154305"/>
                    <a:pt x="359093" y="158115"/>
                  </a:cubicBezTo>
                  <a:cubicBezTo>
                    <a:pt x="373380" y="173355"/>
                    <a:pt x="383858" y="191453"/>
                    <a:pt x="390525" y="210503"/>
                  </a:cubicBezTo>
                  <a:cubicBezTo>
                    <a:pt x="377190" y="211455"/>
                    <a:pt x="364808" y="215265"/>
                    <a:pt x="354330" y="221933"/>
                  </a:cubicBezTo>
                  <a:cubicBezTo>
                    <a:pt x="340043" y="180975"/>
                    <a:pt x="300038" y="151448"/>
                    <a:pt x="255270" y="151448"/>
                  </a:cubicBezTo>
                  <a:cubicBezTo>
                    <a:pt x="197168" y="151448"/>
                    <a:pt x="150495" y="198120"/>
                    <a:pt x="150495" y="256223"/>
                  </a:cubicBezTo>
                  <a:cubicBezTo>
                    <a:pt x="150495" y="278130"/>
                    <a:pt x="157163" y="300038"/>
                    <a:pt x="170498" y="317183"/>
                  </a:cubicBezTo>
                  <a:cubicBezTo>
                    <a:pt x="180023" y="339090"/>
                    <a:pt x="194310" y="359093"/>
                    <a:pt x="212408" y="370523"/>
                  </a:cubicBezTo>
                  <a:cubicBezTo>
                    <a:pt x="207645" y="377190"/>
                    <a:pt x="200025" y="381000"/>
                    <a:pt x="187643" y="381000"/>
                  </a:cubicBezTo>
                  <a:cubicBezTo>
                    <a:pt x="188595" y="381953"/>
                    <a:pt x="188595" y="381953"/>
                    <a:pt x="187643" y="381000"/>
                  </a:cubicBezTo>
                  <a:cubicBezTo>
                    <a:pt x="187643" y="381953"/>
                    <a:pt x="187643" y="381953"/>
                    <a:pt x="187643" y="381000"/>
                  </a:cubicBezTo>
                  <a:close/>
                  <a:moveTo>
                    <a:pt x="379095" y="524828"/>
                  </a:moveTo>
                  <a:lnTo>
                    <a:pt x="112395" y="524828"/>
                  </a:lnTo>
                  <a:lnTo>
                    <a:pt x="112395" y="486728"/>
                  </a:lnTo>
                  <a:cubicBezTo>
                    <a:pt x="112395" y="459105"/>
                    <a:pt x="121920" y="435293"/>
                    <a:pt x="139065" y="420053"/>
                  </a:cubicBezTo>
                  <a:cubicBezTo>
                    <a:pt x="152400" y="407670"/>
                    <a:pt x="169545" y="401003"/>
                    <a:pt x="188595" y="401003"/>
                  </a:cubicBezTo>
                  <a:cubicBezTo>
                    <a:pt x="213360" y="401003"/>
                    <a:pt x="224790" y="389573"/>
                    <a:pt x="230505" y="380048"/>
                  </a:cubicBezTo>
                  <a:cubicBezTo>
                    <a:pt x="235268" y="381953"/>
                    <a:pt x="240030" y="381953"/>
                    <a:pt x="245745" y="381953"/>
                  </a:cubicBezTo>
                  <a:cubicBezTo>
                    <a:pt x="250508" y="381953"/>
                    <a:pt x="256223" y="381000"/>
                    <a:pt x="260985" y="380048"/>
                  </a:cubicBezTo>
                  <a:cubicBezTo>
                    <a:pt x="266700" y="390525"/>
                    <a:pt x="279083" y="401003"/>
                    <a:pt x="302895" y="401003"/>
                  </a:cubicBezTo>
                  <a:cubicBezTo>
                    <a:pt x="346710" y="401003"/>
                    <a:pt x="379095" y="437198"/>
                    <a:pt x="379095" y="486728"/>
                  </a:cubicBezTo>
                  <a:lnTo>
                    <a:pt x="379095" y="524828"/>
                  </a:lnTo>
                  <a:close/>
                  <a:moveTo>
                    <a:pt x="398145" y="505778"/>
                  </a:moveTo>
                  <a:lnTo>
                    <a:pt x="398145" y="486728"/>
                  </a:lnTo>
                  <a:cubicBezTo>
                    <a:pt x="398145" y="459105"/>
                    <a:pt x="389573" y="435293"/>
                    <a:pt x="376238" y="417195"/>
                  </a:cubicBezTo>
                  <a:lnTo>
                    <a:pt x="376238" y="417195"/>
                  </a:lnTo>
                  <a:cubicBezTo>
                    <a:pt x="379095" y="414338"/>
                    <a:pt x="381000" y="411480"/>
                    <a:pt x="382905" y="407670"/>
                  </a:cubicBezTo>
                  <a:cubicBezTo>
                    <a:pt x="387668" y="409575"/>
                    <a:pt x="392430" y="410528"/>
                    <a:pt x="398145" y="410528"/>
                  </a:cubicBezTo>
                  <a:cubicBezTo>
                    <a:pt x="402908" y="410528"/>
                    <a:pt x="408623" y="409575"/>
                    <a:pt x="413385" y="408623"/>
                  </a:cubicBezTo>
                  <a:cubicBezTo>
                    <a:pt x="419100" y="419100"/>
                    <a:pt x="431483" y="429578"/>
                    <a:pt x="455295" y="429578"/>
                  </a:cubicBezTo>
                  <a:cubicBezTo>
                    <a:pt x="496253" y="429578"/>
                    <a:pt x="527685" y="461010"/>
                    <a:pt x="531495" y="505778"/>
                  </a:cubicBezTo>
                  <a:lnTo>
                    <a:pt x="398145" y="5057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6C8DBB6-8050-34F0-6FF0-5B24C5B0D3BC}"/>
                </a:ext>
              </a:extLst>
            </p:cNvPr>
            <p:cNvSpPr/>
            <p:nvPr/>
          </p:nvSpPr>
          <p:spPr>
            <a:xfrm>
              <a:off x="5773811" y="2473007"/>
              <a:ext cx="95640" cy="40004"/>
            </a:xfrm>
            <a:custGeom>
              <a:avLst/>
              <a:gdLst>
                <a:gd name="connsiteX0" fmla="*/ 9525 w 95640"/>
                <a:gd name="connsiteY0" fmla="*/ 20002 h 40004"/>
                <a:gd name="connsiteX1" fmla="*/ 80962 w 95640"/>
                <a:gd name="connsiteY1" fmla="*/ 39052 h 40004"/>
                <a:gd name="connsiteX2" fmla="*/ 85725 w 95640"/>
                <a:gd name="connsiteY2" fmla="*/ 40005 h 40004"/>
                <a:gd name="connsiteX3" fmla="*/ 94298 w 95640"/>
                <a:gd name="connsiteY3" fmla="*/ 35243 h 40004"/>
                <a:gd name="connsiteX4" fmla="*/ 90487 w 95640"/>
                <a:gd name="connsiteY4" fmla="*/ 21908 h 40004"/>
                <a:gd name="connsiteX5" fmla="*/ 9525 w 95640"/>
                <a:gd name="connsiteY5" fmla="*/ 0 h 40004"/>
                <a:gd name="connsiteX6" fmla="*/ 0 w 95640"/>
                <a:gd name="connsiteY6" fmla="*/ 9525 h 40004"/>
                <a:gd name="connsiteX7" fmla="*/ 9525 w 95640"/>
                <a:gd name="connsiteY7" fmla="*/ 20002 h 4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640" h="40004">
                  <a:moveTo>
                    <a:pt x="9525" y="20002"/>
                  </a:moveTo>
                  <a:cubicBezTo>
                    <a:pt x="34290" y="20002"/>
                    <a:pt x="59055" y="26670"/>
                    <a:pt x="80962" y="39052"/>
                  </a:cubicBezTo>
                  <a:cubicBezTo>
                    <a:pt x="82867" y="40005"/>
                    <a:pt x="83820" y="40005"/>
                    <a:pt x="85725" y="40005"/>
                  </a:cubicBezTo>
                  <a:cubicBezTo>
                    <a:pt x="88583" y="40005"/>
                    <a:pt x="92392" y="38100"/>
                    <a:pt x="94298" y="35243"/>
                  </a:cubicBezTo>
                  <a:cubicBezTo>
                    <a:pt x="97155" y="30480"/>
                    <a:pt x="95250" y="24765"/>
                    <a:pt x="90487" y="21908"/>
                  </a:cubicBezTo>
                  <a:cubicBezTo>
                    <a:pt x="65723" y="7620"/>
                    <a:pt x="38100" y="0"/>
                    <a:pt x="9525" y="0"/>
                  </a:cubicBez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20002"/>
                    <a:pt x="9525" y="200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D77AADC-09FF-62B7-5007-6094AF9B74F5}"/>
                </a:ext>
              </a:extLst>
            </p:cNvPr>
            <p:cNvSpPr/>
            <p:nvPr/>
          </p:nvSpPr>
          <p:spPr>
            <a:xfrm>
              <a:off x="6005268" y="2360612"/>
              <a:ext cx="53339" cy="53340"/>
            </a:xfrm>
            <a:custGeom>
              <a:avLst/>
              <a:gdLst>
                <a:gd name="connsiteX0" fmla="*/ 2858 w 53339"/>
                <a:gd name="connsiteY0" fmla="*/ 50483 h 53340"/>
                <a:gd name="connsiteX1" fmla="*/ 9525 w 53339"/>
                <a:gd name="connsiteY1" fmla="*/ 53340 h 53340"/>
                <a:gd name="connsiteX2" fmla="*/ 16192 w 53339"/>
                <a:gd name="connsiteY2" fmla="*/ 50483 h 53340"/>
                <a:gd name="connsiteX3" fmla="*/ 26670 w 53339"/>
                <a:gd name="connsiteY3" fmla="*/ 40005 h 53340"/>
                <a:gd name="connsiteX4" fmla="*/ 37147 w 53339"/>
                <a:gd name="connsiteY4" fmla="*/ 50483 h 53340"/>
                <a:gd name="connsiteX5" fmla="*/ 43815 w 53339"/>
                <a:gd name="connsiteY5" fmla="*/ 53340 h 53340"/>
                <a:gd name="connsiteX6" fmla="*/ 50483 w 53339"/>
                <a:gd name="connsiteY6" fmla="*/ 50483 h 53340"/>
                <a:gd name="connsiteX7" fmla="*/ 50483 w 53339"/>
                <a:gd name="connsiteY7" fmla="*/ 37148 h 53340"/>
                <a:gd name="connsiteX8" fmla="*/ 40005 w 53339"/>
                <a:gd name="connsiteY8" fmla="*/ 26670 h 53340"/>
                <a:gd name="connsiteX9" fmla="*/ 50483 w 53339"/>
                <a:gd name="connsiteY9" fmla="*/ 16192 h 53340"/>
                <a:gd name="connsiteX10" fmla="*/ 50483 w 53339"/>
                <a:gd name="connsiteY10" fmla="*/ 2857 h 53340"/>
                <a:gd name="connsiteX11" fmla="*/ 37147 w 53339"/>
                <a:gd name="connsiteY11" fmla="*/ 2857 h 53340"/>
                <a:gd name="connsiteX12" fmla="*/ 26670 w 53339"/>
                <a:gd name="connsiteY12" fmla="*/ 13335 h 53340"/>
                <a:gd name="connsiteX13" fmla="*/ 16192 w 53339"/>
                <a:gd name="connsiteY13" fmla="*/ 2857 h 53340"/>
                <a:gd name="connsiteX14" fmla="*/ 2858 w 53339"/>
                <a:gd name="connsiteY14" fmla="*/ 2857 h 53340"/>
                <a:gd name="connsiteX15" fmla="*/ 2858 w 53339"/>
                <a:gd name="connsiteY15" fmla="*/ 16192 h 53340"/>
                <a:gd name="connsiteX16" fmla="*/ 13335 w 53339"/>
                <a:gd name="connsiteY16" fmla="*/ 26670 h 53340"/>
                <a:gd name="connsiteX17" fmla="*/ 2858 w 53339"/>
                <a:gd name="connsiteY17" fmla="*/ 37148 h 53340"/>
                <a:gd name="connsiteX18" fmla="*/ 2858 w 53339"/>
                <a:gd name="connsiteY18" fmla="*/ 50483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339" h="53340">
                  <a:moveTo>
                    <a:pt x="2858" y="50483"/>
                  </a:moveTo>
                  <a:cubicBezTo>
                    <a:pt x="4763" y="52388"/>
                    <a:pt x="7620" y="53340"/>
                    <a:pt x="9525" y="53340"/>
                  </a:cubicBezTo>
                  <a:cubicBezTo>
                    <a:pt x="11430" y="53340"/>
                    <a:pt x="14288" y="52388"/>
                    <a:pt x="16192" y="50483"/>
                  </a:cubicBezTo>
                  <a:lnTo>
                    <a:pt x="26670" y="40005"/>
                  </a:lnTo>
                  <a:lnTo>
                    <a:pt x="37147" y="50483"/>
                  </a:lnTo>
                  <a:cubicBezTo>
                    <a:pt x="39053" y="52388"/>
                    <a:pt x="41910" y="53340"/>
                    <a:pt x="43815" y="53340"/>
                  </a:cubicBezTo>
                  <a:cubicBezTo>
                    <a:pt x="45720" y="53340"/>
                    <a:pt x="48578" y="52388"/>
                    <a:pt x="50483" y="50483"/>
                  </a:cubicBezTo>
                  <a:cubicBezTo>
                    <a:pt x="54292" y="46673"/>
                    <a:pt x="54292" y="40958"/>
                    <a:pt x="50483" y="37148"/>
                  </a:cubicBezTo>
                  <a:lnTo>
                    <a:pt x="40005" y="26670"/>
                  </a:lnTo>
                  <a:lnTo>
                    <a:pt x="50483" y="16192"/>
                  </a:lnTo>
                  <a:cubicBezTo>
                    <a:pt x="54292" y="12382"/>
                    <a:pt x="54292" y="6668"/>
                    <a:pt x="50483" y="2857"/>
                  </a:cubicBezTo>
                  <a:cubicBezTo>
                    <a:pt x="46672" y="-952"/>
                    <a:pt x="40958" y="-952"/>
                    <a:pt x="37147" y="2857"/>
                  </a:cubicBezTo>
                  <a:lnTo>
                    <a:pt x="26670" y="13335"/>
                  </a:lnTo>
                  <a:lnTo>
                    <a:pt x="16192" y="2857"/>
                  </a:lnTo>
                  <a:cubicBezTo>
                    <a:pt x="12383" y="-952"/>
                    <a:pt x="6667" y="-952"/>
                    <a:pt x="2858" y="2857"/>
                  </a:cubicBezTo>
                  <a:cubicBezTo>
                    <a:pt x="-953" y="6668"/>
                    <a:pt x="-953" y="12382"/>
                    <a:pt x="2858" y="16192"/>
                  </a:cubicBezTo>
                  <a:lnTo>
                    <a:pt x="13335" y="26670"/>
                  </a:lnTo>
                  <a:lnTo>
                    <a:pt x="2858" y="37148"/>
                  </a:lnTo>
                  <a:cubicBezTo>
                    <a:pt x="-953" y="40958"/>
                    <a:pt x="-953" y="46673"/>
                    <a:pt x="2858" y="504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EBBBBB8-D242-EC1C-566D-A25C0FF88925}"/>
                </a:ext>
              </a:extLst>
            </p:cNvPr>
            <p:cNvSpPr/>
            <p:nvPr/>
          </p:nvSpPr>
          <p:spPr>
            <a:xfrm>
              <a:off x="5497586" y="2807335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57150 h 76200"/>
                <a:gd name="connsiteX6" fmla="*/ 19050 w 76200"/>
                <a:gd name="connsiteY6" fmla="*/ 38100 h 76200"/>
                <a:gd name="connsiteX7" fmla="*/ 38100 w 76200"/>
                <a:gd name="connsiteY7" fmla="*/ 19050 h 76200"/>
                <a:gd name="connsiteX8" fmla="*/ 57150 w 76200"/>
                <a:gd name="connsiteY8" fmla="*/ 38100 h 76200"/>
                <a:gd name="connsiteX9" fmla="*/ 38100 w 76200"/>
                <a:gd name="connsiteY9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145" y="0"/>
                    <a:pt x="0" y="17145"/>
                    <a:pt x="0" y="38100"/>
                  </a:cubicBezTo>
                  <a:cubicBezTo>
                    <a:pt x="0" y="59055"/>
                    <a:pt x="17145" y="76200"/>
                    <a:pt x="38100" y="76200"/>
                  </a:cubicBezTo>
                  <a:cubicBezTo>
                    <a:pt x="59055" y="76200"/>
                    <a:pt x="76200" y="59055"/>
                    <a:pt x="76200" y="38100"/>
                  </a:cubicBezTo>
                  <a:cubicBezTo>
                    <a:pt x="76200" y="17145"/>
                    <a:pt x="59055" y="0"/>
                    <a:pt x="38100" y="0"/>
                  </a:cubicBezTo>
                  <a:close/>
                  <a:moveTo>
                    <a:pt x="38100" y="57150"/>
                  </a:moveTo>
                  <a:cubicBezTo>
                    <a:pt x="27623" y="57150"/>
                    <a:pt x="19050" y="48577"/>
                    <a:pt x="19050" y="38100"/>
                  </a:cubicBezTo>
                  <a:cubicBezTo>
                    <a:pt x="19050" y="27622"/>
                    <a:pt x="27623" y="19050"/>
                    <a:pt x="38100" y="19050"/>
                  </a:cubicBezTo>
                  <a:cubicBezTo>
                    <a:pt x="48577" y="19050"/>
                    <a:pt x="57150" y="27622"/>
                    <a:pt x="57150" y="38100"/>
                  </a:cubicBezTo>
                  <a:cubicBezTo>
                    <a:pt x="57150" y="48577"/>
                    <a:pt x="48577" y="57150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DB2DC69-DA7C-0BE2-0B1D-DF6EE0FF390D}"/>
              </a:ext>
            </a:extLst>
          </p:cNvPr>
          <p:cNvSpPr txBox="1"/>
          <p:nvPr/>
        </p:nvSpPr>
        <p:spPr>
          <a:xfrm>
            <a:off x="2737723" y="2939813"/>
            <a:ext cx="159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1</a:t>
            </a:r>
            <a:r>
              <a:rPr lang="en-US" sz="1400" b="1" baseline="300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st</a:t>
            </a:r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 Segment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8A4F21-74EF-983E-80F6-E1364D068C72}"/>
              </a:ext>
            </a:extLst>
          </p:cNvPr>
          <p:cNvSpPr txBox="1"/>
          <p:nvPr/>
        </p:nvSpPr>
        <p:spPr>
          <a:xfrm>
            <a:off x="3058230" y="3268598"/>
            <a:ext cx="958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>
                <a:solidFill>
                  <a:srgbClr val="5D8DF0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43%</a:t>
            </a:r>
            <a:endParaRPr lang="en-ID" sz="2800" b="1">
              <a:solidFill>
                <a:srgbClr val="5D8DF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0C3D55-54B2-281E-F701-DE4D7FFE4F89}"/>
              </a:ext>
            </a:extLst>
          </p:cNvPr>
          <p:cNvSpPr txBox="1"/>
          <p:nvPr/>
        </p:nvSpPr>
        <p:spPr>
          <a:xfrm>
            <a:off x="7874741" y="2939813"/>
            <a:ext cx="1599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2</a:t>
            </a:r>
            <a:r>
              <a:rPr lang="en-US" sz="1400" b="1" baseline="300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nd</a:t>
            </a:r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 Segment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AAB4BF-120D-E913-08F5-B862FC0B1E7A}"/>
              </a:ext>
            </a:extLst>
          </p:cNvPr>
          <p:cNvSpPr txBox="1"/>
          <p:nvPr/>
        </p:nvSpPr>
        <p:spPr>
          <a:xfrm>
            <a:off x="8200057" y="3268598"/>
            <a:ext cx="94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>
                <a:solidFill>
                  <a:srgbClr val="5D8DF0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35%</a:t>
            </a:r>
            <a:endParaRPr lang="en-ID" sz="2800" b="1">
              <a:solidFill>
                <a:srgbClr val="5D8DF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D13AFE-5134-4EA3-BF7D-863FE9B77D0C}"/>
              </a:ext>
            </a:extLst>
          </p:cNvPr>
          <p:cNvSpPr txBox="1"/>
          <p:nvPr/>
        </p:nvSpPr>
        <p:spPr>
          <a:xfrm>
            <a:off x="2198638" y="5526340"/>
            <a:ext cx="7794724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Efficiently unleash cross-media information without cross-media value, quickly maximize timely deliverables for real-time schemas.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6F3C0E-7CCB-ABAC-8754-EC91160C8F37}"/>
              </a:ext>
            </a:extLst>
          </p:cNvPr>
          <p:cNvSpPr txBox="1"/>
          <p:nvPr/>
        </p:nvSpPr>
        <p:spPr>
          <a:xfrm>
            <a:off x="3671794" y="837760"/>
            <a:ext cx="5165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60CF13-4D43-04D6-3748-3EA41F0EF52F}"/>
              </a:ext>
            </a:extLst>
          </p:cNvPr>
          <p:cNvSpPr txBox="1"/>
          <p:nvPr/>
        </p:nvSpPr>
        <p:spPr>
          <a:xfrm>
            <a:off x="5569253" y="47779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662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6BF386-4BE0-8D87-8917-6C20551F48F7}"/>
              </a:ext>
            </a:extLst>
          </p:cNvPr>
          <p:cNvSpPr txBox="1"/>
          <p:nvPr/>
        </p:nvSpPr>
        <p:spPr>
          <a:xfrm>
            <a:off x="3966944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 Size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BB8973-4C48-2761-90FC-65E5AC1B6F14}"/>
              </a:ext>
            </a:extLst>
          </p:cNvPr>
          <p:cNvSpPr txBox="1"/>
          <p:nvPr/>
        </p:nvSpPr>
        <p:spPr>
          <a:xfrm>
            <a:off x="5683553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429BEAF-C4DA-0003-50CD-AA5462C6B33C}"/>
              </a:ext>
            </a:extLst>
          </p:cNvPr>
          <p:cNvGrpSpPr/>
          <p:nvPr/>
        </p:nvGrpSpPr>
        <p:grpSpPr>
          <a:xfrm>
            <a:off x="1333025" y="2180905"/>
            <a:ext cx="1896172" cy="1896172"/>
            <a:chOff x="1121307" y="2163370"/>
            <a:chExt cx="1707070" cy="1707070"/>
          </a:xfrm>
        </p:grpSpPr>
        <p:sp>
          <p:nvSpPr>
            <p:cNvPr id="20" name="Block Arc 19">
              <a:extLst>
                <a:ext uri="{FF2B5EF4-FFF2-40B4-BE49-F238E27FC236}">
                  <a16:creationId xmlns:a16="http://schemas.microsoft.com/office/drawing/2014/main" id="{38BB2A70-9162-C127-CF0B-58C902874ABD}"/>
                </a:ext>
              </a:extLst>
            </p:cNvPr>
            <p:cNvSpPr/>
            <p:nvPr/>
          </p:nvSpPr>
          <p:spPr>
            <a:xfrm>
              <a:off x="1121307" y="2163370"/>
              <a:ext cx="1707070" cy="1707070"/>
            </a:xfrm>
            <a:prstGeom prst="blockArc">
              <a:avLst>
                <a:gd name="adj1" fmla="val 5042115"/>
                <a:gd name="adj2" fmla="val 20299403"/>
                <a:gd name="adj3" fmla="val 9942"/>
              </a:avLst>
            </a:prstGeom>
            <a:solidFill>
              <a:srgbClr val="517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7276906-8AB8-0423-760D-87F5487284FF}"/>
                </a:ext>
              </a:extLst>
            </p:cNvPr>
            <p:cNvSpPr/>
            <p:nvPr/>
          </p:nvSpPr>
          <p:spPr>
            <a:xfrm>
              <a:off x="1250978" y="2293042"/>
              <a:ext cx="1447728" cy="1447726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04800" sx="102000" sy="102000" algn="ctr" rotWithShape="0">
                <a:srgbClr val="325FA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E4124B3-2C68-D87F-7B99-56A09ACEA1AB}"/>
              </a:ext>
            </a:extLst>
          </p:cNvPr>
          <p:cNvGrpSpPr/>
          <p:nvPr/>
        </p:nvGrpSpPr>
        <p:grpSpPr>
          <a:xfrm>
            <a:off x="4866717" y="1987420"/>
            <a:ext cx="2283142" cy="2283142"/>
            <a:chOff x="1121307" y="2163370"/>
            <a:chExt cx="1707070" cy="1707070"/>
          </a:xfrm>
        </p:grpSpPr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A5090BB9-E1F8-CACC-8978-FCB858837709}"/>
                </a:ext>
              </a:extLst>
            </p:cNvPr>
            <p:cNvSpPr/>
            <p:nvPr/>
          </p:nvSpPr>
          <p:spPr>
            <a:xfrm>
              <a:off x="1121307" y="2163370"/>
              <a:ext cx="1707070" cy="1707070"/>
            </a:xfrm>
            <a:prstGeom prst="blockArc">
              <a:avLst>
                <a:gd name="adj1" fmla="val 5042115"/>
                <a:gd name="adj2" fmla="val 20299403"/>
                <a:gd name="adj3" fmla="val 9942"/>
              </a:avLst>
            </a:prstGeom>
            <a:solidFill>
              <a:srgbClr val="517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EB8DCFE-981A-36C0-DBAE-5F3A353BDAFB}"/>
                </a:ext>
              </a:extLst>
            </p:cNvPr>
            <p:cNvSpPr/>
            <p:nvPr/>
          </p:nvSpPr>
          <p:spPr>
            <a:xfrm>
              <a:off x="1250978" y="2293042"/>
              <a:ext cx="1447728" cy="1447726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04800" sx="102000" sy="102000" algn="ctr" rotWithShape="0">
                <a:srgbClr val="325FA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5DE9C67-1F3D-46BC-D25D-7593CE0B799C}"/>
              </a:ext>
            </a:extLst>
          </p:cNvPr>
          <p:cNvGrpSpPr/>
          <p:nvPr/>
        </p:nvGrpSpPr>
        <p:grpSpPr>
          <a:xfrm>
            <a:off x="8461829" y="1855355"/>
            <a:ext cx="2547272" cy="2547272"/>
            <a:chOff x="1121307" y="2163370"/>
            <a:chExt cx="1707070" cy="1707070"/>
          </a:xfrm>
        </p:grpSpPr>
        <p:sp>
          <p:nvSpPr>
            <p:cNvPr id="31" name="Block Arc 30">
              <a:extLst>
                <a:ext uri="{FF2B5EF4-FFF2-40B4-BE49-F238E27FC236}">
                  <a16:creationId xmlns:a16="http://schemas.microsoft.com/office/drawing/2014/main" id="{F4DEF971-940B-4570-DA3E-2A487587619A}"/>
                </a:ext>
              </a:extLst>
            </p:cNvPr>
            <p:cNvSpPr/>
            <p:nvPr/>
          </p:nvSpPr>
          <p:spPr>
            <a:xfrm>
              <a:off x="1121307" y="2163370"/>
              <a:ext cx="1707070" cy="1707070"/>
            </a:xfrm>
            <a:prstGeom prst="blockArc">
              <a:avLst>
                <a:gd name="adj1" fmla="val 5042115"/>
                <a:gd name="adj2" fmla="val 20299403"/>
                <a:gd name="adj3" fmla="val 9942"/>
              </a:avLst>
            </a:prstGeom>
            <a:solidFill>
              <a:srgbClr val="517F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997FF8D-8ED5-7AD9-E886-A1866B72B610}"/>
                </a:ext>
              </a:extLst>
            </p:cNvPr>
            <p:cNvSpPr/>
            <p:nvPr/>
          </p:nvSpPr>
          <p:spPr>
            <a:xfrm>
              <a:off x="1250978" y="2293042"/>
              <a:ext cx="1447728" cy="1447726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04800" sx="102000" sy="102000" algn="ctr" rotWithShape="0">
                <a:srgbClr val="325FA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3B823D3-6399-B540-449D-41CD894E1CA8}"/>
              </a:ext>
            </a:extLst>
          </p:cNvPr>
          <p:cNvSpPr txBox="1"/>
          <p:nvPr/>
        </p:nvSpPr>
        <p:spPr>
          <a:xfrm>
            <a:off x="1435548" y="4780037"/>
            <a:ext cx="1865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3E7988-0429-9C3E-B103-1368827B509C}"/>
              </a:ext>
            </a:extLst>
          </p:cNvPr>
          <p:cNvSpPr txBox="1"/>
          <p:nvPr/>
        </p:nvSpPr>
        <p:spPr>
          <a:xfrm>
            <a:off x="891923" y="5118591"/>
            <a:ext cx="277837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9ED2C31-364C-07D0-6F04-F5803D69116D}"/>
              </a:ext>
            </a:extLst>
          </p:cNvPr>
          <p:cNvSpPr txBox="1"/>
          <p:nvPr/>
        </p:nvSpPr>
        <p:spPr>
          <a:xfrm>
            <a:off x="1743571" y="2767616"/>
            <a:ext cx="107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40%</a:t>
            </a:r>
            <a:endParaRPr lang="en-ID" sz="28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6EE4A63-72FD-68FB-B188-D941722B7D78}"/>
              </a:ext>
            </a:extLst>
          </p:cNvPr>
          <p:cNvSpPr txBox="1"/>
          <p:nvPr/>
        </p:nvSpPr>
        <p:spPr>
          <a:xfrm>
            <a:off x="1589559" y="3246382"/>
            <a:ext cx="1383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3E92243-8459-46EA-FFE8-407EF12E36B1}"/>
              </a:ext>
            </a:extLst>
          </p:cNvPr>
          <p:cNvSpPr txBox="1"/>
          <p:nvPr/>
        </p:nvSpPr>
        <p:spPr>
          <a:xfrm>
            <a:off x="5470750" y="2767616"/>
            <a:ext cx="107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60%</a:t>
            </a:r>
            <a:endParaRPr lang="en-ID" sz="28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1278D5-657A-DD20-DE9C-BBEFEBE89B53}"/>
              </a:ext>
            </a:extLst>
          </p:cNvPr>
          <p:cNvSpPr txBox="1"/>
          <p:nvPr/>
        </p:nvSpPr>
        <p:spPr>
          <a:xfrm>
            <a:off x="5316738" y="3246382"/>
            <a:ext cx="1383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8FE3DC-97E9-4CFD-F697-7C77D321B17C}"/>
              </a:ext>
            </a:extLst>
          </p:cNvPr>
          <p:cNvSpPr txBox="1"/>
          <p:nvPr/>
        </p:nvSpPr>
        <p:spPr>
          <a:xfrm>
            <a:off x="9197927" y="2767616"/>
            <a:ext cx="107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75%</a:t>
            </a:r>
            <a:endParaRPr lang="en-ID" sz="28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533ED8C-590F-330F-9EAB-8E4BAAFBDAC2}"/>
              </a:ext>
            </a:extLst>
          </p:cNvPr>
          <p:cNvSpPr txBox="1"/>
          <p:nvPr/>
        </p:nvSpPr>
        <p:spPr>
          <a:xfrm>
            <a:off x="9043915" y="3246382"/>
            <a:ext cx="1383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Title Here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6DC5DA-023F-F75E-4E7A-5002C4A93769}"/>
              </a:ext>
            </a:extLst>
          </p:cNvPr>
          <p:cNvSpPr txBox="1"/>
          <p:nvPr/>
        </p:nvSpPr>
        <p:spPr>
          <a:xfrm>
            <a:off x="5075697" y="4780037"/>
            <a:ext cx="1865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90174EF-076B-00C9-BD9A-A9769E7B9A93}"/>
              </a:ext>
            </a:extLst>
          </p:cNvPr>
          <p:cNvSpPr txBox="1"/>
          <p:nvPr/>
        </p:nvSpPr>
        <p:spPr>
          <a:xfrm>
            <a:off x="4619100" y="5118591"/>
            <a:ext cx="277837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BCBB6B5-38ED-9FF4-4F68-6E70D685CC82}"/>
              </a:ext>
            </a:extLst>
          </p:cNvPr>
          <p:cNvSpPr txBox="1"/>
          <p:nvPr/>
        </p:nvSpPr>
        <p:spPr>
          <a:xfrm>
            <a:off x="8802874" y="4780037"/>
            <a:ext cx="18651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E47F61-6D74-1AC8-0909-A834FAE092F3}"/>
              </a:ext>
            </a:extLst>
          </p:cNvPr>
          <p:cNvSpPr txBox="1"/>
          <p:nvPr/>
        </p:nvSpPr>
        <p:spPr>
          <a:xfrm>
            <a:off x="8346277" y="5118591"/>
            <a:ext cx="2778377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0461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27FE79-E1D8-02E5-1DC6-DBBC77105D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0" name="Rectangle: Top Corners Rounded 99">
            <a:extLst>
              <a:ext uri="{FF2B5EF4-FFF2-40B4-BE49-F238E27FC236}">
                <a16:creationId xmlns:a16="http://schemas.microsoft.com/office/drawing/2014/main" id="{62951DFE-2892-04BA-6820-94EDAA0B0D95}"/>
              </a:ext>
            </a:extLst>
          </p:cNvPr>
          <p:cNvSpPr/>
          <p:nvPr/>
        </p:nvSpPr>
        <p:spPr>
          <a:xfrm>
            <a:off x="5403129" y="1328532"/>
            <a:ext cx="3024058" cy="5529468"/>
          </a:xfrm>
          <a:prstGeom prst="round2SameRect">
            <a:avLst>
              <a:gd name="adj1" fmla="val 15298"/>
              <a:gd name="adj2" fmla="val 0"/>
            </a:avLst>
          </a:prstGeom>
          <a:gradFill>
            <a:gsLst>
              <a:gs pos="50000">
                <a:srgbClr val="2F62BE">
                  <a:alpha val="94000"/>
                </a:srgbClr>
              </a:gs>
              <a:gs pos="0">
                <a:srgbClr val="00378C">
                  <a:alpha val="87000"/>
                </a:srgbClr>
              </a:gs>
              <a:gs pos="100000">
                <a:srgbClr val="5D8DF0">
                  <a:alpha val="92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6E2C9E-10CE-4CA9-EF2B-369350E5E6A1}"/>
              </a:ext>
            </a:extLst>
          </p:cNvPr>
          <p:cNvSpPr txBox="1"/>
          <p:nvPr/>
        </p:nvSpPr>
        <p:spPr>
          <a:xfrm>
            <a:off x="641658" y="1319170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Consumer Segment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82515E-834E-B64A-E769-5EB5A5B30948}"/>
              </a:ext>
            </a:extLst>
          </p:cNvPr>
          <p:cNvSpPr txBox="1"/>
          <p:nvPr/>
        </p:nvSpPr>
        <p:spPr>
          <a:xfrm>
            <a:off x="641659" y="95920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EB0E9C-9606-128E-658F-7F348514D99F}"/>
              </a:ext>
            </a:extLst>
          </p:cNvPr>
          <p:cNvSpPr txBox="1"/>
          <p:nvPr/>
        </p:nvSpPr>
        <p:spPr>
          <a:xfrm>
            <a:off x="628958" y="4708661"/>
            <a:ext cx="4416677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590771-54CB-E736-D65C-6F60400059E2}"/>
              </a:ext>
            </a:extLst>
          </p:cNvPr>
          <p:cNvSpPr txBox="1"/>
          <p:nvPr/>
        </p:nvSpPr>
        <p:spPr>
          <a:xfrm>
            <a:off x="8899315" y="1907638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D51376-D761-4575-4A1C-725AC728247E}"/>
              </a:ext>
            </a:extLst>
          </p:cNvPr>
          <p:cNvSpPr txBox="1"/>
          <p:nvPr/>
        </p:nvSpPr>
        <p:spPr>
          <a:xfrm>
            <a:off x="8899315" y="2305803"/>
            <a:ext cx="2581831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B54023-6B99-92C2-F55C-4A23E693565E}"/>
              </a:ext>
            </a:extLst>
          </p:cNvPr>
          <p:cNvSpPr txBox="1"/>
          <p:nvPr/>
        </p:nvSpPr>
        <p:spPr>
          <a:xfrm>
            <a:off x="9452876" y="1969194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753F4A-EA32-B6FA-3BB6-1E0941C1C284}"/>
              </a:ext>
            </a:extLst>
          </p:cNvPr>
          <p:cNvSpPr txBox="1"/>
          <p:nvPr/>
        </p:nvSpPr>
        <p:spPr>
          <a:xfrm>
            <a:off x="8899315" y="3542331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78B2B7-1074-4E22-BC88-1681E81C06D8}"/>
              </a:ext>
            </a:extLst>
          </p:cNvPr>
          <p:cNvSpPr txBox="1"/>
          <p:nvPr/>
        </p:nvSpPr>
        <p:spPr>
          <a:xfrm>
            <a:off x="8899315" y="3940496"/>
            <a:ext cx="2581831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0DEADC-E9A7-5838-2E77-C508E1644FAF}"/>
              </a:ext>
            </a:extLst>
          </p:cNvPr>
          <p:cNvSpPr txBox="1"/>
          <p:nvPr/>
        </p:nvSpPr>
        <p:spPr>
          <a:xfrm>
            <a:off x="9452876" y="3603887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71BD17-8AAA-127E-48FB-8FF43F79D79E}"/>
              </a:ext>
            </a:extLst>
          </p:cNvPr>
          <p:cNvSpPr txBox="1"/>
          <p:nvPr/>
        </p:nvSpPr>
        <p:spPr>
          <a:xfrm>
            <a:off x="8899315" y="5126904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24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773F16-99A1-1FD5-F645-4046F4CD45A8}"/>
              </a:ext>
            </a:extLst>
          </p:cNvPr>
          <p:cNvSpPr txBox="1"/>
          <p:nvPr/>
        </p:nvSpPr>
        <p:spPr>
          <a:xfrm>
            <a:off x="8899315" y="5525069"/>
            <a:ext cx="2581831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AFDF36-CA66-B23A-B9AE-B91C38879AA5}"/>
              </a:ext>
            </a:extLst>
          </p:cNvPr>
          <p:cNvSpPr txBox="1"/>
          <p:nvPr/>
        </p:nvSpPr>
        <p:spPr>
          <a:xfrm>
            <a:off x="9452876" y="5188460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F942E77-ED73-201E-0F1D-D26B10E6489B}"/>
              </a:ext>
            </a:extLst>
          </p:cNvPr>
          <p:cNvGrpSpPr/>
          <p:nvPr/>
        </p:nvGrpSpPr>
        <p:grpSpPr>
          <a:xfrm>
            <a:off x="839776" y="2369303"/>
            <a:ext cx="3798696" cy="1631847"/>
            <a:chOff x="771482" y="1699549"/>
            <a:chExt cx="3798696" cy="1631847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782F070-454A-7792-FA6D-83B686286E44}"/>
                </a:ext>
              </a:extLst>
            </p:cNvPr>
            <p:cNvSpPr/>
            <p:nvPr/>
          </p:nvSpPr>
          <p:spPr>
            <a:xfrm>
              <a:off x="771482" y="1846102"/>
              <a:ext cx="1687861" cy="1483948"/>
            </a:xfrm>
            <a:custGeom>
              <a:avLst/>
              <a:gdLst>
                <a:gd name="connsiteX0" fmla="*/ 1571698 w 3441719"/>
                <a:gd name="connsiteY0" fmla="*/ 85897 h 3025921"/>
                <a:gd name="connsiteX1" fmla="*/ 23162 w 3441719"/>
                <a:gd name="connsiteY1" fmla="*/ 2768746 h 3025921"/>
                <a:gd name="connsiteX2" fmla="*/ 171980 w 3441719"/>
                <a:gd name="connsiteY2" fmla="*/ 3025921 h 3025921"/>
                <a:gd name="connsiteX3" fmla="*/ 3269739 w 3441719"/>
                <a:gd name="connsiteY3" fmla="*/ 3025921 h 3025921"/>
                <a:gd name="connsiteX4" fmla="*/ 3418558 w 3441719"/>
                <a:gd name="connsiteY4" fmla="*/ 2768746 h 3025921"/>
                <a:gd name="connsiteX5" fmla="*/ 1868650 w 3441719"/>
                <a:gd name="connsiteY5" fmla="*/ 85897 h 3025921"/>
                <a:gd name="connsiteX6" fmla="*/ 1571698 w 3441719"/>
                <a:gd name="connsiteY6" fmla="*/ 85897 h 30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1719" h="3025921">
                  <a:moveTo>
                    <a:pt x="1571698" y="85897"/>
                  </a:moveTo>
                  <a:lnTo>
                    <a:pt x="23162" y="2768746"/>
                  </a:lnTo>
                  <a:cubicBezTo>
                    <a:pt x="-42675" y="2883275"/>
                    <a:pt x="39621" y="3025921"/>
                    <a:pt x="171980" y="3025921"/>
                  </a:cubicBezTo>
                  <a:lnTo>
                    <a:pt x="3269739" y="3025921"/>
                  </a:lnTo>
                  <a:cubicBezTo>
                    <a:pt x="3402099" y="3025921"/>
                    <a:pt x="3484395" y="2883275"/>
                    <a:pt x="3418558" y="2768746"/>
                  </a:cubicBezTo>
                  <a:lnTo>
                    <a:pt x="1868650" y="85897"/>
                  </a:lnTo>
                  <a:cubicBezTo>
                    <a:pt x="1802813" y="-28632"/>
                    <a:pt x="1637535" y="-28632"/>
                    <a:pt x="1571698" y="85897"/>
                  </a:cubicBezTo>
                  <a:close/>
                </a:path>
              </a:pathLst>
            </a:custGeom>
            <a:solidFill>
              <a:srgbClr val="BDF4F4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1" name="Graphic 17">
              <a:extLst>
                <a:ext uri="{FF2B5EF4-FFF2-40B4-BE49-F238E27FC236}">
                  <a16:creationId xmlns:a16="http://schemas.microsoft.com/office/drawing/2014/main" id="{4601599E-4876-4BB5-09C4-584938A2B696}"/>
                </a:ext>
              </a:extLst>
            </p:cNvPr>
            <p:cNvGrpSpPr/>
            <p:nvPr/>
          </p:nvGrpSpPr>
          <p:grpSpPr>
            <a:xfrm>
              <a:off x="771482" y="2053699"/>
              <a:ext cx="1442084" cy="1276352"/>
              <a:chOff x="339679" y="1196866"/>
              <a:chExt cx="2940555" cy="2602611"/>
            </a:xfrm>
            <a:solidFill>
              <a:srgbClr val="A1E2E0"/>
            </a:solidFill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16E5EE4E-0530-FE76-BDBA-6D94CAB2515C}"/>
                  </a:ext>
                </a:extLst>
              </p:cNvPr>
              <p:cNvSpPr/>
              <p:nvPr/>
            </p:nvSpPr>
            <p:spPr>
              <a:xfrm>
                <a:off x="339679" y="1283277"/>
                <a:ext cx="2940555" cy="2516200"/>
              </a:xfrm>
              <a:custGeom>
                <a:avLst/>
                <a:gdLst>
                  <a:gd name="connsiteX0" fmla="*/ 2918610 w 2940555"/>
                  <a:gd name="connsiteY0" fmla="*/ 1795424 h 2516200"/>
                  <a:gd name="connsiteX1" fmla="*/ 2819169 w 2940555"/>
                  <a:gd name="connsiteY1" fmla="*/ 1733017 h 2516200"/>
                  <a:gd name="connsiteX2" fmla="*/ 2699154 w 2940555"/>
                  <a:gd name="connsiteY2" fmla="*/ 1770050 h 2516200"/>
                  <a:gd name="connsiteX3" fmla="*/ 2692981 w 2940555"/>
                  <a:gd name="connsiteY3" fmla="*/ 1889379 h 2516200"/>
                  <a:gd name="connsiteX4" fmla="*/ 2358311 w 2940555"/>
                  <a:gd name="connsiteY4" fmla="*/ 1752219 h 2516200"/>
                  <a:gd name="connsiteX5" fmla="*/ 2374770 w 2940555"/>
                  <a:gd name="connsiteY5" fmla="*/ 1627403 h 2516200"/>
                  <a:gd name="connsiteX6" fmla="*/ 2275329 w 2940555"/>
                  <a:gd name="connsiteY6" fmla="*/ 1564996 h 2516200"/>
                  <a:gd name="connsiteX7" fmla="*/ 2155314 w 2940555"/>
                  <a:gd name="connsiteY7" fmla="*/ 1602029 h 2516200"/>
                  <a:gd name="connsiteX8" fmla="*/ 2148456 w 2940555"/>
                  <a:gd name="connsiteY8" fmla="*/ 1725473 h 2516200"/>
                  <a:gd name="connsiteX9" fmla="*/ 2089477 w 2940555"/>
                  <a:gd name="connsiteY9" fmla="*/ 1737131 h 2516200"/>
                  <a:gd name="connsiteX10" fmla="*/ 2208807 w 2940555"/>
                  <a:gd name="connsiteY10" fmla="*/ 343586 h 2516200"/>
                  <a:gd name="connsiteX11" fmla="*/ 2250640 w 2940555"/>
                  <a:gd name="connsiteY11" fmla="*/ 337414 h 2516200"/>
                  <a:gd name="connsiteX12" fmla="*/ 2213607 w 2940555"/>
                  <a:gd name="connsiteY12" fmla="*/ 279807 h 2516200"/>
                  <a:gd name="connsiteX13" fmla="*/ 2049701 w 2940555"/>
                  <a:gd name="connsiteY13" fmla="*/ 279807 h 2516200"/>
                  <a:gd name="connsiteX14" fmla="*/ 2027070 w 2940555"/>
                  <a:gd name="connsiteY14" fmla="*/ 368961 h 2516200"/>
                  <a:gd name="connsiteX15" fmla="*/ 2074390 w 2940555"/>
                  <a:gd name="connsiteY15" fmla="*/ 362103 h 2516200"/>
                  <a:gd name="connsiteX16" fmla="*/ 2068218 w 2940555"/>
                  <a:gd name="connsiteY16" fmla="*/ 443027 h 2516200"/>
                  <a:gd name="connsiteX17" fmla="*/ 1323439 w 2940555"/>
                  <a:gd name="connsiteY17" fmla="*/ 65151 h 2516200"/>
                  <a:gd name="connsiteX18" fmla="*/ 1327554 w 2940555"/>
                  <a:gd name="connsiteY18" fmla="*/ 0 h 2516200"/>
                  <a:gd name="connsiteX19" fmla="*/ 23162 w 2940555"/>
                  <a:gd name="connsiteY19" fmla="*/ 2259025 h 2516200"/>
                  <a:gd name="connsiteX20" fmla="*/ 171980 w 2940555"/>
                  <a:gd name="connsiteY20" fmla="*/ 2516200 h 2516200"/>
                  <a:gd name="connsiteX21" fmla="*/ 2821226 w 2940555"/>
                  <a:gd name="connsiteY21" fmla="*/ 2516200 h 2516200"/>
                  <a:gd name="connsiteX22" fmla="*/ 2872661 w 2940555"/>
                  <a:gd name="connsiteY22" fmla="*/ 2136953 h 2516200"/>
                  <a:gd name="connsiteX23" fmla="*/ 2924096 w 2940555"/>
                  <a:gd name="connsiteY23" fmla="*/ 2143811 h 2516200"/>
                  <a:gd name="connsiteX24" fmla="*/ 2940555 w 2940555"/>
                  <a:gd name="connsiteY24" fmla="*/ 2011451 h 2516200"/>
                  <a:gd name="connsiteX25" fmla="*/ 2893921 w 2940555"/>
                  <a:gd name="connsiteY25" fmla="*/ 1977161 h 2516200"/>
                  <a:gd name="connsiteX26" fmla="*/ 2918610 w 2940555"/>
                  <a:gd name="connsiteY26" fmla="*/ 1795424 h 251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940555" h="2516200">
                    <a:moveTo>
                      <a:pt x="2918610" y="1795424"/>
                    </a:moveTo>
                    <a:lnTo>
                      <a:pt x="2819169" y="1733017"/>
                    </a:lnTo>
                    <a:lnTo>
                      <a:pt x="2699154" y="1770050"/>
                    </a:lnTo>
                    <a:lnTo>
                      <a:pt x="2692981" y="1889379"/>
                    </a:lnTo>
                    <a:lnTo>
                      <a:pt x="2358311" y="1752219"/>
                    </a:lnTo>
                    <a:lnTo>
                      <a:pt x="2374770" y="1627403"/>
                    </a:lnTo>
                    <a:lnTo>
                      <a:pt x="2275329" y="1564996"/>
                    </a:lnTo>
                    <a:lnTo>
                      <a:pt x="2155314" y="1602029"/>
                    </a:lnTo>
                    <a:lnTo>
                      <a:pt x="2148456" y="1725473"/>
                    </a:lnTo>
                    <a:lnTo>
                      <a:pt x="2089477" y="1737131"/>
                    </a:lnTo>
                    <a:lnTo>
                      <a:pt x="2208807" y="343586"/>
                    </a:lnTo>
                    <a:lnTo>
                      <a:pt x="2250640" y="337414"/>
                    </a:lnTo>
                    <a:lnTo>
                      <a:pt x="2213607" y="279807"/>
                    </a:lnTo>
                    <a:lnTo>
                      <a:pt x="2049701" y="279807"/>
                    </a:lnTo>
                    <a:lnTo>
                      <a:pt x="2027070" y="368961"/>
                    </a:lnTo>
                    <a:lnTo>
                      <a:pt x="2074390" y="362103"/>
                    </a:lnTo>
                    <a:lnTo>
                      <a:pt x="2068218" y="443027"/>
                    </a:lnTo>
                    <a:lnTo>
                      <a:pt x="1323439" y="65151"/>
                    </a:lnTo>
                    <a:lnTo>
                      <a:pt x="1327554" y="0"/>
                    </a:lnTo>
                    <a:lnTo>
                      <a:pt x="23162" y="2259025"/>
                    </a:lnTo>
                    <a:cubicBezTo>
                      <a:pt x="-42675" y="2373554"/>
                      <a:pt x="39621" y="2516200"/>
                      <a:pt x="171980" y="2516200"/>
                    </a:cubicBezTo>
                    <a:lnTo>
                      <a:pt x="2821226" y="2516200"/>
                    </a:lnTo>
                    <a:lnTo>
                      <a:pt x="2872661" y="2136953"/>
                    </a:lnTo>
                    <a:lnTo>
                      <a:pt x="2924096" y="2143811"/>
                    </a:lnTo>
                    <a:lnTo>
                      <a:pt x="2940555" y="2011451"/>
                    </a:lnTo>
                    <a:lnTo>
                      <a:pt x="2893921" y="1977161"/>
                    </a:lnTo>
                    <a:lnTo>
                      <a:pt x="2918610" y="1795424"/>
                    </a:ln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C3C74D8-EB19-8C89-716F-A6E229485571}"/>
                  </a:ext>
                </a:extLst>
              </p:cNvPr>
              <p:cNvSpPr/>
              <p:nvPr/>
            </p:nvSpPr>
            <p:spPr>
              <a:xfrm>
                <a:off x="1703580" y="1196866"/>
                <a:ext cx="19888" cy="30861"/>
              </a:xfrm>
              <a:custGeom>
                <a:avLst/>
                <a:gdLst>
                  <a:gd name="connsiteX0" fmla="*/ 19888 w 19888"/>
                  <a:gd name="connsiteY0" fmla="*/ 30861 h 30861"/>
                  <a:gd name="connsiteX1" fmla="*/ 13030 w 19888"/>
                  <a:gd name="connsiteY1" fmla="*/ 0 h 30861"/>
                  <a:gd name="connsiteX2" fmla="*/ 0 w 19888"/>
                  <a:gd name="connsiteY2" fmla="*/ 22631 h 30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888" h="30861">
                    <a:moveTo>
                      <a:pt x="19888" y="30861"/>
                    </a:moveTo>
                    <a:lnTo>
                      <a:pt x="13030" y="0"/>
                    </a:lnTo>
                    <a:lnTo>
                      <a:pt x="0" y="22631"/>
                    </a:ln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4" name="Graphic 17">
              <a:extLst>
                <a:ext uri="{FF2B5EF4-FFF2-40B4-BE49-F238E27FC236}">
                  <a16:creationId xmlns:a16="http://schemas.microsoft.com/office/drawing/2014/main" id="{D365CF04-4A9D-FC5F-65B3-56BC2BBF3CA7}"/>
                </a:ext>
              </a:extLst>
            </p:cNvPr>
            <p:cNvGrpSpPr/>
            <p:nvPr/>
          </p:nvGrpSpPr>
          <p:grpSpPr>
            <a:xfrm>
              <a:off x="831199" y="2095381"/>
              <a:ext cx="1506477" cy="1236015"/>
              <a:chOff x="461447" y="1281861"/>
              <a:chExt cx="3071859" cy="2520359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E0FF3040-841C-15D0-A863-9EB9113AC39D}"/>
                  </a:ext>
                </a:extLst>
              </p:cNvPr>
              <p:cNvSpPr/>
              <p:nvPr/>
            </p:nvSpPr>
            <p:spPr>
              <a:xfrm>
                <a:off x="2848358" y="2271920"/>
                <a:ext cx="153879" cy="177222"/>
              </a:xfrm>
              <a:custGeom>
                <a:avLst/>
                <a:gdLst>
                  <a:gd name="connsiteX0" fmla="*/ 115722 w 153879"/>
                  <a:gd name="connsiteY0" fmla="*/ 48973 h 177222"/>
                  <a:gd name="connsiteX1" fmla="*/ 143154 w 153879"/>
                  <a:gd name="connsiteY1" fmla="*/ 175846 h 177222"/>
                  <a:gd name="connsiteX2" fmla="*/ 507 w 153879"/>
                  <a:gd name="connsiteY2" fmla="*/ 9196 h 177222"/>
                  <a:gd name="connsiteX3" fmla="*/ 39598 w 153879"/>
                  <a:gd name="connsiteY3" fmla="*/ 281 h 177222"/>
                  <a:gd name="connsiteX4" fmla="*/ 115722 w 153879"/>
                  <a:gd name="connsiteY4" fmla="*/ 48973 h 177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879" h="177222">
                    <a:moveTo>
                      <a:pt x="115722" y="48973"/>
                    </a:moveTo>
                    <a:cubicBezTo>
                      <a:pt x="150698" y="83949"/>
                      <a:pt x="165785" y="157329"/>
                      <a:pt x="143154" y="175846"/>
                    </a:cubicBezTo>
                    <a:cubicBezTo>
                      <a:pt x="120522" y="194362"/>
                      <a:pt x="-9094" y="20169"/>
                      <a:pt x="507" y="9196"/>
                    </a:cubicBezTo>
                    <a:cubicBezTo>
                      <a:pt x="9423" y="-2462"/>
                      <a:pt x="39598" y="281"/>
                      <a:pt x="39598" y="281"/>
                    </a:cubicBezTo>
                    <a:cubicBezTo>
                      <a:pt x="39598" y="281"/>
                      <a:pt x="71831" y="5767"/>
                      <a:pt x="115722" y="48973"/>
                    </a:cubicBezTo>
                    <a:close/>
                  </a:path>
                </a:pathLst>
              </a:custGeom>
              <a:solidFill>
                <a:srgbClr val="1EBA86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899C2F8-26B8-EC5C-D252-1270E51E3149}"/>
                  </a:ext>
                </a:extLst>
              </p:cNvPr>
              <p:cNvSpPr/>
              <p:nvPr/>
            </p:nvSpPr>
            <p:spPr>
              <a:xfrm>
                <a:off x="2664618" y="2604128"/>
                <a:ext cx="92010" cy="109732"/>
              </a:xfrm>
              <a:custGeom>
                <a:avLst/>
                <a:gdLst>
                  <a:gd name="connsiteX0" fmla="*/ 32000 w 92010"/>
                  <a:gd name="connsiteY0" fmla="*/ 107670 h 109732"/>
                  <a:gd name="connsiteX1" fmla="*/ 83435 w 92010"/>
                  <a:gd name="connsiteY1" fmla="*/ 92583 h 109732"/>
                  <a:gd name="connsiteX2" fmla="*/ 32000 w 92010"/>
                  <a:gd name="connsiteY2" fmla="*/ 0 h 109732"/>
                  <a:gd name="connsiteX3" fmla="*/ 9369 w 92010"/>
                  <a:gd name="connsiteY3" fmla="*/ 3429 h 109732"/>
                  <a:gd name="connsiteX4" fmla="*/ 32000 w 92010"/>
                  <a:gd name="connsiteY4" fmla="*/ 107670 h 10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10" h="109732">
                    <a:moveTo>
                      <a:pt x="32000" y="107670"/>
                    </a:moveTo>
                    <a:cubicBezTo>
                      <a:pt x="32000" y="107670"/>
                      <a:pt x="47773" y="117957"/>
                      <a:pt x="83435" y="92583"/>
                    </a:cubicBezTo>
                    <a:cubicBezTo>
                      <a:pt x="119097" y="67208"/>
                      <a:pt x="32000" y="0"/>
                      <a:pt x="32000" y="0"/>
                    </a:cubicBezTo>
                    <a:lnTo>
                      <a:pt x="9369" y="3429"/>
                    </a:lnTo>
                    <a:cubicBezTo>
                      <a:pt x="8683" y="4115"/>
                      <a:pt x="-22178" y="54178"/>
                      <a:pt x="32000" y="107670"/>
                    </a:cubicBezTo>
                    <a:close/>
                  </a:path>
                </a:pathLst>
              </a:custGeom>
              <a:solidFill>
                <a:srgbClr val="1EBA86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4C61A46-05C7-1D67-4C97-D81D442CAA3D}"/>
                  </a:ext>
                </a:extLst>
              </p:cNvPr>
              <p:cNvSpPr/>
              <p:nvPr/>
            </p:nvSpPr>
            <p:spPr>
              <a:xfrm>
                <a:off x="2452157" y="2177924"/>
                <a:ext cx="847853" cy="823731"/>
              </a:xfrm>
              <a:custGeom>
                <a:avLst/>
                <a:gdLst>
                  <a:gd name="connsiteX0" fmla="*/ 375449 w 847853"/>
                  <a:gd name="connsiteY0" fmla="*/ 65473 h 823731"/>
                  <a:gd name="connsiteX1" fmla="*/ 769784 w 847853"/>
                  <a:gd name="connsiteY1" fmla="*/ 492727 h 823731"/>
                  <a:gd name="connsiteX2" fmla="*/ 747839 w 847853"/>
                  <a:gd name="connsiteY2" fmla="*/ 819168 h 823731"/>
                  <a:gd name="connsiteX3" fmla="*/ 49694 w 847853"/>
                  <a:gd name="connsiteY3" fmla="*/ 323334 h 823731"/>
                  <a:gd name="connsiteX4" fmla="*/ 375449 w 847853"/>
                  <a:gd name="connsiteY4" fmla="*/ 65473 h 82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7853" h="823731">
                    <a:moveTo>
                      <a:pt x="375449" y="65473"/>
                    </a:moveTo>
                    <a:cubicBezTo>
                      <a:pt x="375449" y="65473"/>
                      <a:pt x="679944" y="368597"/>
                      <a:pt x="769784" y="492727"/>
                    </a:cubicBezTo>
                    <a:cubicBezTo>
                      <a:pt x="860310" y="616857"/>
                      <a:pt x="894600" y="764304"/>
                      <a:pt x="747839" y="819168"/>
                    </a:cubicBezTo>
                    <a:cubicBezTo>
                      <a:pt x="601077" y="874032"/>
                      <a:pt x="133362" y="417975"/>
                      <a:pt x="49694" y="323334"/>
                    </a:cubicBezTo>
                    <a:cubicBezTo>
                      <a:pt x="-108040" y="145712"/>
                      <a:pt x="139534" y="-125865"/>
                      <a:pt x="375449" y="6547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7372280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39344C4-7371-ECE7-F06A-DC669D4B5ED5}"/>
                  </a:ext>
                </a:extLst>
              </p:cNvPr>
              <p:cNvSpPr/>
              <p:nvPr/>
            </p:nvSpPr>
            <p:spPr>
              <a:xfrm>
                <a:off x="914837" y="1798211"/>
                <a:ext cx="2050614" cy="2004008"/>
              </a:xfrm>
              <a:custGeom>
                <a:avLst/>
                <a:gdLst>
                  <a:gd name="connsiteX0" fmla="*/ 1685084 w 2050614"/>
                  <a:gd name="connsiteY0" fmla="*/ 865581 h 2004008"/>
                  <a:gd name="connsiteX1" fmla="*/ 900528 w 2050614"/>
                  <a:gd name="connsiteY1" fmla="*/ 62509 h 2004008"/>
                  <a:gd name="connsiteX2" fmla="*/ 221586 w 2050614"/>
                  <a:gd name="connsiteY2" fmla="*/ 95427 h 2004008"/>
                  <a:gd name="connsiteX3" fmla="*/ 86484 w 2050614"/>
                  <a:gd name="connsiteY3" fmla="*/ 1427251 h 2004008"/>
                  <a:gd name="connsiteX4" fmla="*/ 261363 w 2050614"/>
                  <a:gd name="connsiteY4" fmla="*/ 2004009 h 2004008"/>
                  <a:gd name="connsiteX5" fmla="*/ 2050615 w 2050614"/>
                  <a:gd name="connsiteY5" fmla="*/ 2004009 h 2004008"/>
                  <a:gd name="connsiteX6" fmla="*/ 1685084 w 2050614"/>
                  <a:gd name="connsiteY6" fmla="*/ 865581 h 2004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0614" h="2004008">
                    <a:moveTo>
                      <a:pt x="1685084" y="865581"/>
                    </a:moveTo>
                    <a:cubicBezTo>
                      <a:pt x="1589072" y="266878"/>
                      <a:pt x="1710458" y="-167234"/>
                      <a:pt x="900528" y="62509"/>
                    </a:cubicBezTo>
                    <a:cubicBezTo>
                      <a:pt x="795601" y="92684"/>
                      <a:pt x="406067" y="11760"/>
                      <a:pt x="221586" y="95427"/>
                    </a:cubicBezTo>
                    <a:cubicBezTo>
                      <a:pt x="-19129" y="205155"/>
                      <a:pt x="-63021" y="686587"/>
                      <a:pt x="86484" y="1427251"/>
                    </a:cubicBezTo>
                    <a:cubicBezTo>
                      <a:pt x="137233" y="1677568"/>
                      <a:pt x="200327" y="1865478"/>
                      <a:pt x="261363" y="2004009"/>
                    </a:cubicBezTo>
                    <a:lnTo>
                      <a:pt x="2050615" y="2004009"/>
                    </a:lnTo>
                    <a:cubicBezTo>
                      <a:pt x="1925114" y="1753692"/>
                      <a:pt x="1764636" y="1361415"/>
                      <a:pt x="1685084" y="865581"/>
                    </a:cubicBezTo>
                    <a:close/>
                  </a:path>
                </a:pathLst>
              </a:custGeom>
              <a:gradFill>
                <a:gsLst>
                  <a:gs pos="0">
                    <a:srgbClr val="25CD98"/>
                  </a:gs>
                  <a:gs pos="50000">
                    <a:srgbClr val="21C38F"/>
                  </a:gs>
                  <a:gs pos="100000">
                    <a:srgbClr val="1EBA86"/>
                  </a:gs>
                </a:gsLst>
                <a:lin ang="5508807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29" name="Graphic 17">
                <a:extLst>
                  <a:ext uri="{FF2B5EF4-FFF2-40B4-BE49-F238E27FC236}">
                    <a16:creationId xmlns:a16="http://schemas.microsoft.com/office/drawing/2014/main" id="{D01A68CF-797C-3524-5C0A-19B1C17EDA57}"/>
                  </a:ext>
                </a:extLst>
              </p:cNvPr>
              <p:cNvGrpSpPr/>
              <p:nvPr/>
            </p:nvGrpSpPr>
            <p:grpSpPr>
              <a:xfrm>
                <a:off x="1509682" y="1281861"/>
                <a:ext cx="430441" cy="713478"/>
                <a:chOff x="1509682" y="1281861"/>
                <a:chExt cx="430441" cy="713478"/>
              </a:xfrm>
            </p:grpSpPr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87366B48-7D8F-3862-FBB5-EA4F195CA131}"/>
                    </a:ext>
                  </a:extLst>
                </p:cNvPr>
                <p:cNvSpPr/>
                <p:nvPr/>
              </p:nvSpPr>
              <p:spPr>
                <a:xfrm>
                  <a:off x="1621045" y="1441602"/>
                  <a:ext cx="319079" cy="553737"/>
                </a:xfrm>
                <a:custGeom>
                  <a:avLst/>
                  <a:gdLst>
                    <a:gd name="connsiteX0" fmla="*/ 219009 w 319079"/>
                    <a:gd name="connsiteY0" fmla="*/ 415689 h 553737"/>
                    <a:gd name="connsiteX1" fmla="*/ 120940 w 319079"/>
                    <a:gd name="connsiteY1" fmla="*/ 259327 h 553737"/>
                    <a:gd name="connsiteX2" fmla="*/ 98994 w 319079"/>
                    <a:gd name="connsiteY2" fmla="*/ 155085 h 553737"/>
                    <a:gd name="connsiteX3" fmla="*/ 28357 w 319079"/>
                    <a:gd name="connsiteY3" fmla="*/ 29584 h 553737"/>
                    <a:gd name="connsiteX4" fmla="*/ 26299 w 319079"/>
                    <a:gd name="connsiteY4" fmla="*/ 448608 h 553737"/>
                    <a:gd name="connsiteX5" fmla="*/ 295819 w 319079"/>
                    <a:gd name="connsiteY5" fmla="*/ 533647 h 553737"/>
                    <a:gd name="connsiteX6" fmla="*/ 219009 w 319079"/>
                    <a:gd name="connsiteY6" fmla="*/ 415689 h 553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9079" h="553737">
                      <a:moveTo>
                        <a:pt x="219009" y="415689"/>
                      </a:moveTo>
                      <a:cubicBezTo>
                        <a:pt x="174432" y="372484"/>
                        <a:pt x="140142" y="319677"/>
                        <a:pt x="120940" y="259327"/>
                      </a:cubicBezTo>
                      <a:cubicBezTo>
                        <a:pt x="110653" y="228466"/>
                        <a:pt x="103109" y="193490"/>
                        <a:pt x="98994" y="155085"/>
                      </a:cubicBezTo>
                      <a:cubicBezTo>
                        <a:pt x="73620" y="-91117"/>
                        <a:pt x="28357" y="29584"/>
                        <a:pt x="28357" y="29584"/>
                      </a:cubicBezTo>
                      <a:cubicBezTo>
                        <a:pt x="28357" y="29584"/>
                        <a:pt x="-34051" y="278529"/>
                        <a:pt x="26299" y="448608"/>
                      </a:cubicBezTo>
                      <a:cubicBezTo>
                        <a:pt x="55789" y="530904"/>
                        <a:pt x="184719" y="585082"/>
                        <a:pt x="295819" y="533647"/>
                      </a:cubicBezTo>
                      <a:cubicBezTo>
                        <a:pt x="369885" y="500043"/>
                        <a:pt x="245755" y="441750"/>
                        <a:pt x="219009" y="41568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DC2E"/>
                    </a:gs>
                    <a:gs pos="50000">
                      <a:srgbClr val="EECC29"/>
                    </a:gs>
                    <a:gs pos="100000">
                      <a:srgbClr val="DDBC24"/>
                    </a:gs>
                  </a:gsLst>
                  <a:lin ang="15455561" scaled="1"/>
                </a:gra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51393246-9750-1941-C397-52206F786208}"/>
                    </a:ext>
                  </a:extLst>
                </p:cNvPr>
                <p:cNvSpPr/>
                <p:nvPr/>
              </p:nvSpPr>
              <p:spPr>
                <a:xfrm>
                  <a:off x="1621969" y="1579107"/>
                  <a:ext cx="159791" cy="206175"/>
                </a:xfrm>
                <a:custGeom>
                  <a:avLst/>
                  <a:gdLst>
                    <a:gd name="connsiteX0" fmla="*/ 0 w 159791"/>
                    <a:gd name="connsiteY0" fmla="*/ 132795 h 206175"/>
                    <a:gd name="connsiteX1" fmla="*/ 159791 w 159791"/>
                    <a:gd name="connsiteY1" fmla="*/ 206175 h 206175"/>
                    <a:gd name="connsiteX2" fmla="*/ 114528 w 159791"/>
                    <a:gd name="connsiteY2" fmla="*/ 79302 h 206175"/>
                    <a:gd name="connsiteX3" fmla="*/ 5486 w 159791"/>
                    <a:gd name="connsiteY3" fmla="*/ 35411 h 206175"/>
                    <a:gd name="connsiteX4" fmla="*/ 0 w 159791"/>
                    <a:gd name="connsiteY4" fmla="*/ 132795 h 20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791" h="206175">
                      <a:moveTo>
                        <a:pt x="0" y="132795"/>
                      </a:moveTo>
                      <a:cubicBezTo>
                        <a:pt x="29489" y="172571"/>
                        <a:pt x="82982" y="195202"/>
                        <a:pt x="159791" y="206175"/>
                      </a:cubicBezTo>
                      <a:cubicBezTo>
                        <a:pt x="144704" y="180115"/>
                        <a:pt x="126187" y="124565"/>
                        <a:pt x="114528" y="79302"/>
                      </a:cubicBezTo>
                      <a:cubicBezTo>
                        <a:pt x="104241" y="40212"/>
                        <a:pt x="14402" y="-49628"/>
                        <a:pt x="5486" y="35411"/>
                      </a:cubicBezTo>
                      <a:cubicBezTo>
                        <a:pt x="2057" y="66272"/>
                        <a:pt x="0" y="99876"/>
                        <a:pt x="0" y="132795"/>
                      </a:cubicBezTo>
                      <a:close/>
                    </a:path>
                  </a:pathLst>
                </a:custGeom>
                <a:solidFill>
                  <a:srgbClr val="EDC624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6410D005-C077-9E18-F161-2AE2D6F0177C}"/>
                    </a:ext>
                  </a:extLst>
                </p:cNvPr>
                <p:cNvSpPr/>
                <p:nvPr/>
              </p:nvSpPr>
              <p:spPr>
                <a:xfrm>
                  <a:off x="1574628" y="1336967"/>
                  <a:ext cx="351754" cy="461111"/>
                </a:xfrm>
                <a:custGeom>
                  <a:avLst/>
                  <a:gdLst>
                    <a:gd name="connsiteX0" fmla="*/ 277770 w 351754"/>
                    <a:gd name="connsiteY0" fmla="*/ 459975 h 461111"/>
                    <a:gd name="connsiteX1" fmla="*/ 71345 w 351754"/>
                    <a:gd name="connsiteY1" fmla="*/ 327615 h 461111"/>
                    <a:gd name="connsiteX2" fmla="*/ 3450 w 351754"/>
                    <a:gd name="connsiteY2" fmla="*/ 266579 h 461111"/>
                    <a:gd name="connsiteX3" fmla="*/ 51456 w 351754"/>
                    <a:gd name="connsiteY3" fmla="*/ 213772 h 461111"/>
                    <a:gd name="connsiteX4" fmla="*/ 163928 w 351754"/>
                    <a:gd name="connsiteY4" fmla="*/ 489 h 461111"/>
                    <a:gd name="connsiteX5" fmla="*/ 277770 w 351754"/>
                    <a:gd name="connsiteY5" fmla="*/ 459975 h 461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1754" h="461111">
                      <a:moveTo>
                        <a:pt x="277770" y="459975"/>
                      </a:moveTo>
                      <a:cubicBezTo>
                        <a:pt x="224278" y="468204"/>
                        <a:pt x="164613" y="432543"/>
                        <a:pt x="71345" y="327615"/>
                      </a:cubicBezTo>
                      <a:cubicBezTo>
                        <a:pt x="71345" y="327615"/>
                        <a:pt x="21281" y="332416"/>
                        <a:pt x="3450" y="266579"/>
                      </a:cubicBezTo>
                      <a:cubicBezTo>
                        <a:pt x="-15752" y="195942"/>
                        <a:pt x="51456" y="213772"/>
                        <a:pt x="51456" y="213772"/>
                      </a:cubicBezTo>
                      <a:cubicBezTo>
                        <a:pt x="51456" y="213772"/>
                        <a:pt x="55571" y="-11856"/>
                        <a:pt x="163928" y="489"/>
                      </a:cubicBezTo>
                      <a:cubicBezTo>
                        <a:pt x="454021" y="33407"/>
                        <a:pt x="336749" y="451059"/>
                        <a:pt x="277770" y="459975"/>
                      </a:cubicBezTo>
                      <a:close/>
                    </a:path>
                  </a:pathLst>
                </a:custGeom>
                <a:solidFill>
                  <a:srgbClr val="FFDC2E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34BC72ED-4ECC-138F-1684-0202B6790F5A}"/>
                    </a:ext>
                  </a:extLst>
                </p:cNvPr>
                <p:cNvSpPr/>
                <p:nvPr/>
              </p:nvSpPr>
              <p:spPr>
                <a:xfrm>
                  <a:off x="1509682" y="1281861"/>
                  <a:ext cx="419668" cy="299739"/>
                </a:xfrm>
                <a:custGeom>
                  <a:avLst/>
                  <a:gdLst>
                    <a:gd name="connsiteX0" fmla="*/ 339287 w 419668"/>
                    <a:gd name="connsiteY0" fmla="*/ 137205 h 299739"/>
                    <a:gd name="connsiteX1" fmla="*/ 292653 w 419668"/>
                    <a:gd name="connsiteY1" fmla="*/ 109087 h 299739"/>
                    <a:gd name="connsiteX2" fmla="*/ 252190 w 419668"/>
                    <a:gd name="connsiteY2" fmla="*/ 246933 h 299739"/>
                    <a:gd name="connsiteX3" fmla="*/ 150692 w 419668"/>
                    <a:gd name="connsiteY3" fmla="*/ 218129 h 299739"/>
                    <a:gd name="connsiteX4" fmla="*/ 141777 w 419668"/>
                    <a:gd name="connsiteY4" fmla="*/ 259277 h 299739"/>
                    <a:gd name="connsiteX5" fmla="*/ 117774 w 419668"/>
                    <a:gd name="connsiteY5" fmla="*/ 268192 h 299739"/>
                    <a:gd name="connsiteX6" fmla="*/ 66339 w 419668"/>
                    <a:gd name="connsiteY6" fmla="*/ 299739 h 299739"/>
                    <a:gd name="connsiteX7" fmla="*/ 32049 w 419668"/>
                    <a:gd name="connsiteY7" fmla="*/ 218129 h 299739"/>
                    <a:gd name="connsiteX8" fmla="*/ 43707 w 419668"/>
                    <a:gd name="connsiteY8" fmla="*/ 87827 h 299739"/>
                    <a:gd name="connsiteX9" fmla="*/ 86913 w 419668"/>
                    <a:gd name="connsiteY9" fmla="*/ 8960 h 299739"/>
                    <a:gd name="connsiteX10" fmla="*/ 339973 w 419668"/>
                    <a:gd name="connsiteY10" fmla="*/ 1416 h 299739"/>
                    <a:gd name="connsiteX11" fmla="*/ 403752 w 419668"/>
                    <a:gd name="connsiteY11" fmla="*/ 193440 h 299739"/>
                    <a:gd name="connsiteX12" fmla="*/ 339287 w 419668"/>
                    <a:gd name="connsiteY12" fmla="*/ 137205 h 299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668" h="299739">
                      <a:moveTo>
                        <a:pt x="339287" y="137205"/>
                      </a:moveTo>
                      <a:cubicBezTo>
                        <a:pt x="339287" y="137205"/>
                        <a:pt x="317341" y="94685"/>
                        <a:pt x="292653" y="109087"/>
                      </a:cubicBezTo>
                      <a:cubicBezTo>
                        <a:pt x="267964" y="123489"/>
                        <a:pt x="280994" y="231845"/>
                        <a:pt x="252190" y="246933"/>
                      </a:cubicBezTo>
                      <a:cubicBezTo>
                        <a:pt x="223387" y="262020"/>
                        <a:pt x="150692" y="218129"/>
                        <a:pt x="150692" y="218129"/>
                      </a:cubicBezTo>
                      <a:cubicBezTo>
                        <a:pt x="150692" y="218129"/>
                        <a:pt x="139719" y="235274"/>
                        <a:pt x="141777" y="259277"/>
                      </a:cubicBezTo>
                      <a:cubicBezTo>
                        <a:pt x="143834" y="283280"/>
                        <a:pt x="141777" y="325114"/>
                        <a:pt x="117774" y="268192"/>
                      </a:cubicBezTo>
                      <a:cubicBezTo>
                        <a:pt x="117774" y="268192"/>
                        <a:pt x="78683" y="251047"/>
                        <a:pt x="66339" y="299739"/>
                      </a:cubicBezTo>
                      <a:cubicBezTo>
                        <a:pt x="66339" y="299739"/>
                        <a:pt x="66339" y="245561"/>
                        <a:pt x="32049" y="218129"/>
                      </a:cubicBezTo>
                      <a:cubicBezTo>
                        <a:pt x="-2241" y="190697"/>
                        <a:pt x="-22815" y="87141"/>
                        <a:pt x="43707" y="87827"/>
                      </a:cubicBezTo>
                      <a:cubicBezTo>
                        <a:pt x="43707" y="87827"/>
                        <a:pt x="20390" y="8960"/>
                        <a:pt x="86913" y="8960"/>
                      </a:cubicBezTo>
                      <a:cubicBezTo>
                        <a:pt x="153435" y="8960"/>
                        <a:pt x="257677" y="32963"/>
                        <a:pt x="339973" y="1416"/>
                      </a:cubicBezTo>
                      <a:cubicBezTo>
                        <a:pt x="381807" y="-14357"/>
                        <a:pt x="451072" y="104972"/>
                        <a:pt x="403752" y="193440"/>
                      </a:cubicBezTo>
                      <a:cubicBezTo>
                        <a:pt x="403066" y="194812"/>
                        <a:pt x="376320" y="131032"/>
                        <a:pt x="339287" y="137205"/>
                      </a:cubicBezTo>
                      <a:close/>
                    </a:path>
                  </a:pathLst>
                </a:custGeom>
                <a:solidFill>
                  <a:srgbClr val="155D77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F4C7B7C9-9E2E-EECF-D6E8-727F03EE6D67}"/>
                  </a:ext>
                </a:extLst>
              </p:cNvPr>
              <p:cNvSpPr/>
              <p:nvPr/>
            </p:nvSpPr>
            <p:spPr>
              <a:xfrm>
                <a:off x="2164068" y="1816829"/>
                <a:ext cx="800011" cy="894968"/>
              </a:xfrm>
              <a:custGeom>
                <a:avLst/>
                <a:gdLst>
                  <a:gd name="connsiteX0" fmla="*/ 145073 w 800011"/>
                  <a:gd name="connsiteY0" fmla="*/ 0 h 894968"/>
                  <a:gd name="connsiteX1" fmla="*/ 800012 w 800011"/>
                  <a:gd name="connsiteY1" fmla="*/ 504063 h 894968"/>
                  <a:gd name="connsiteX2" fmla="*/ 590843 w 800011"/>
                  <a:gd name="connsiteY2" fmla="*/ 586359 h 894968"/>
                  <a:gd name="connsiteX3" fmla="*/ 532550 w 800011"/>
                  <a:gd name="connsiteY3" fmla="*/ 894969 h 894968"/>
                  <a:gd name="connsiteX4" fmla="*/ 121070 w 800011"/>
                  <a:gd name="connsiteY4" fmla="*/ 552069 h 894968"/>
                  <a:gd name="connsiteX5" fmla="*/ 145073 w 800011"/>
                  <a:gd name="connsiteY5" fmla="*/ 0 h 894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011" h="894968">
                    <a:moveTo>
                      <a:pt x="145073" y="0"/>
                    </a:moveTo>
                    <a:cubicBezTo>
                      <a:pt x="145073" y="0"/>
                      <a:pt x="415964" y="51435"/>
                      <a:pt x="800012" y="504063"/>
                    </a:cubicBezTo>
                    <a:cubicBezTo>
                      <a:pt x="800012" y="504063"/>
                      <a:pt x="686855" y="404622"/>
                      <a:pt x="590843" y="586359"/>
                    </a:cubicBezTo>
                    <a:cubicBezTo>
                      <a:pt x="494831" y="768096"/>
                      <a:pt x="532550" y="894969"/>
                      <a:pt x="532550" y="894969"/>
                    </a:cubicBezTo>
                    <a:cubicBezTo>
                      <a:pt x="532550" y="894969"/>
                      <a:pt x="145073" y="593217"/>
                      <a:pt x="121070" y="552069"/>
                    </a:cubicBezTo>
                    <a:cubicBezTo>
                      <a:pt x="97067" y="510921"/>
                      <a:pt x="-153250" y="109728"/>
                      <a:pt x="14507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5CD98"/>
                  </a:gs>
                  <a:gs pos="50000">
                    <a:srgbClr val="21C38F"/>
                  </a:gs>
                  <a:gs pos="100000">
                    <a:srgbClr val="1EBA86"/>
                  </a:gs>
                </a:gsLst>
                <a:lin ang="5508807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2909ABB2-9E73-A921-602A-21457A5D2B27}"/>
                  </a:ext>
                </a:extLst>
              </p:cNvPr>
              <p:cNvSpPr/>
              <p:nvPr/>
            </p:nvSpPr>
            <p:spPr>
              <a:xfrm>
                <a:off x="935484" y="2451194"/>
                <a:ext cx="343618" cy="877138"/>
              </a:xfrm>
              <a:custGeom>
                <a:avLst/>
                <a:gdLst>
                  <a:gd name="connsiteX0" fmla="*/ 341528 w 343618"/>
                  <a:gd name="connsiteY0" fmla="*/ 0 h 877138"/>
                  <a:gd name="connsiteX1" fmla="*/ 0 w 343618"/>
                  <a:gd name="connsiteY1" fmla="*/ 364160 h 877138"/>
                  <a:gd name="connsiteX2" fmla="*/ 66523 w 343618"/>
                  <a:gd name="connsiteY2" fmla="*/ 774954 h 877138"/>
                  <a:gd name="connsiteX3" fmla="*/ 88468 w 343618"/>
                  <a:gd name="connsiteY3" fmla="*/ 877138 h 877138"/>
                  <a:gd name="connsiteX4" fmla="*/ 166649 w 343618"/>
                  <a:gd name="connsiteY4" fmla="*/ 750951 h 877138"/>
                  <a:gd name="connsiteX5" fmla="*/ 341528 w 343618"/>
                  <a:gd name="connsiteY5" fmla="*/ 0 h 877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3618" h="877138">
                    <a:moveTo>
                      <a:pt x="341528" y="0"/>
                    </a:moveTo>
                    <a:lnTo>
                      <a:pt x="0" y="364160"/>
                    </a:lnTo>
                    <a:cubicBezTo>
                      <a:pt x="14402" y="490347"/>
                      <a:pt x="36347" y="627507"/>
                      <a:pt x="66523" y="774954"/>
                    </a:cubicBezTo>
                    <a:cubicBezTo>
                      <a:pt x="73381" y="810616"/>
                      <a:pt x="80924" y="844220"/>
                      <a:pt x="88468" y="877138"/>
                    </a:cubicBezTo>
                    <a:cubicBezTo>
                      <a:pt x="111785" y="849706"/>
                      <a:pt x="137846" y="809244"/>
                      <a:pt x="166649" y="750951"/>
                    </a:cubicBezTo>
                    <a:cubicBezTo>
                      <a:pt x="375818" y="329184"/>
                      <a:pt x="341528" y="0"/>
                      <a:pt x="341528" y="0"/>
                    </a:cubicBezTo>
                    <a:close/>
                  </a:path>
                </a:pathLst>
              </a:custGeom>
              <a:solidFill>
                <a:srgbClr val="1EBA86">
                  <a:alpha val="30000"/>
                </a:srgbClr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989D9140-5C62-F53C-73FD-8E8F128E69B4}"/>
                  </a:ext>
                </a:extLst>
              </p:cNvPr>
              <p:cNvSpPr/>
              <p:nvPr/>
            </p:nvSpPr>
            <p:spPr>
              <a:xfrm>
                <a:off x="632500" y="2392901"/>
                <a:ext cx="115074" cy="216867"/>
              </a:xfrm>
              <a:custGeom>
                <a:avLst/>
                <a:gdLst>
                  <a:gd name="connsiteX0" fmla="*/ 10147 w 115074"/>
                  <a:gd name="connsiteY0" fmla="*/ 85725 h 216867"/>
                  <a:gd name="connsiteX1" fmla="*/ 34150 w 115074"/>
                  <a:gd name="connsiteY1" fmla="*/ 216713 h 216867"/>
                  <a:gd name="connsiteX2" fmla="*/ 115075 w 115074"/>
                  <a:gd name="connsiteY2" fmla="*/ 0 h 216867"/>
                  <a:gd name="connsiteX3" fmla="*/ 10147 w 115074"/>
                  <a:gd name="connsiteY3" fmla="*/ 85725 h 216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74" h="216867">
                    <a:moveTo>
                      <a:pt x="10147" y="85725"/>
                    </a:moveTo>
                    <a:cubicBezTo>
                      <a:pt x="-17971" y="137846"/>
                      <a:pt x="19748" y="209855"/>
                      <a:pt x="34150" y="216713"/>
                    </a:cubicBezTo>
                    <a:cubicBezTo>
                      <a:pt x="48552" y="223571"/>
                      <a:pt x="115075" y="0"/>
                      <a:pt x="115075" y="0"/>
                    </a:cubicBezTo>
                    <a:cubicBezTo>
                      <a:pt x="115075" y="0"/>
                      <a:pt x="45809" y="19203"/>
                      <a:pt x="10147" y="85725"/>
                    </a:cubicBezTo>
                    <a:close/>
                  </a:path>
                </a:pathLst>
              </a:custGeom>
              <a:solidFill>
                <a:srgbClr val="1EBA86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8AF71A43-FD1C-EBA3-E3BF-C64C7A975246}"/>
                  </a:ext>
                </a:extLst>
              </p:cNvPr>
              <p:cNvSpPr/>
              <p:nvPr/>
            </p:nvSpPr>
            <p:spPr>
              <a:xfrm>
                <a:off x="461447" y="2195992"/>
                <a:ext cx="668140" cy="1080691"/>
              </a:xfrm>
              <a:custGeom>
                <a:avLst/>
                <a:gdLst>
                  <a:gd name="connsiteX0" fmla="*/ 149 w 668140"/>
                  <a:gd name="connsiteY0" fmla="*/ 1038386 h 1080691"/>
                  <a:gd name="connsiteX1" fmla="*/ 458949 w 668140"/>
                  <a:gd name="connsiteY1" fmla="*/ 971863 h 1080691"/>
                  <a:gd name="connsiteX2" fmla="*/ 668118 w 668140"/>
                  <a:gd name="connsiteY2" fmla="*/ 419794 h 1080691"/>
                  <a:gd name="connsiteX3" fmla="*/ 383511 w 668140"/>
                  <a:gd name="connsiteY3" fmla="*/ 8314 h 1080691"/>
                  <a:gd name="connsiteX4" fmla="*/ 149 w 668140"/>
                  <a:gd name="connsiteY4" fmla="*/ 1038386 h 1080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8140" h="1080691">
                    <a:moveTo>
                      <a:pt x="149" y="1038386"/>
                    </a:moveTo>
                    <a:cubicBezTo>
                      <a:pt x="-8766" y="1115881"/>
                      <a:pt x="384883" y="1082963"/>
                      <a:pt x="458949" y="971863"/>
                    </a:cubicBezTo>
                    <a:cubicBezTo>
                      <a:pt x="527529" y="868993"/>
                      <a:pt x="670176" y="605646"/>
                      <a:pt x="668118" y="419794"/>
                    </a:cubicBezTo>
                    <a:cubicBezTo>
                      <a:pt x="666747" y="314867"/>
                      <a:pt x="488439" y="-60266"/>
                      <a:pt x="383511" y="8314"/>
                    </a:cubicBezTo>
                    <a:cubicBezTo>
                      <a:pt x="278584" y="76894"/>
                      <a:pt x="50212" y="604275"/>
                      <a:pt x="149" y="103838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17394712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87D52BB-0F87-BB03-BFC2-816B4E93FEA6}"/>
                  </a:ext>
                </a:extLst>
              </p:cNvPr>
              <p:cNvSpPr/>
              <p:nvPr/>
            </p:nvSpPr>
            <p:spPr>
              <a:xfrm>
                <a:off x="642647" y="1892191"/>
                <a:ext cx="692944" cy="1008202"/>
              </a:xfrm>
              <a:custGeom>
                <a:avLst/>
                <a:gdLst>
                  <a:gd name="connsiteX0" fmla="*/ 493776 w 692944"/>
                  <a:gd name="connsiteY0" fmla="*/ 2134 h 1008202"/>
                  <a:gd name="connsiteX1" fmla="*/ 0 w 692944"/>
                  <a:gd name="connsiteY1" fmla="*/ 587121 h 1008202"/>
                  <a:gd name="connsiteX2" fmla="*/ 233858 w 692944"/>
                  <a:gd name="connsiteY2" fmla="*/ 553517 h 1008202"/>
                  <a:gd name="connsiteX3" fmla="*/ 438912 w 692944"/>
                  <a:gd name="connsiteY3" fmla="*/ 1008202 h 1008202"/>
                  <a:gd name="connsiteX4" fmla="*/ 676885 w 692944"/>
                  <a:gd name="connsiteY4" fmla="*/ 445846 h 1008202"/>
                  <a:gd name="connsiteX5" fmla="*/ 493776 w 692944"/>
                  <a:gd name="connsiteY5" fmla="*/ 2134 h 1008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2944" h="1008202">
                    <a:moveTo>
                      <a:pt x="493776" y="2134"/>
                    </a:moveTo>
                    <a:cubicBezTo>
                      <a:pt x="391592" y="16536"/>
                      <a:pt x="183794" y="229819"/>
                      <a:pt x="0" y="587121"/>
                    </a:cubicBezTo>
                    <a:cubicBezTo>
                      <a:pt x="0" y="587121"/>
                      <a:pt x="83668" y="465735"/>
                      <a:pt x="233858" y="553517"/>
                    </a:cubicBezTo>
                    <a:cubicBezTo>
                      <a:pt x="384048" y="641299"/>
                      <a:pt x="438912" y="1008202"/>
                      <a:pt x="438912" y="1008202"/>
                    </a:cubicBezTo>
                    <a:cubicBezTo>
                      <a:pt x="438912" y="1008202"/>
                      <a:pt x="620649" y="727024"/>
                      <a:pt x="676885" y="445846"/>
                    </a:cubicBezTo>
                    <a:cubicBezTo>
                      <a:pt x="712546" y="268910"/>
                      <a:pt x="703631" y="-28041"/>
                      <a:pt x="493776" y="213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5CD98"/>
                  </a:gs>
                  <a:gs pos="50000">
                    <a:srgbClr val="21C38F"/>
                  </a:gs>
                  <a:gs pos="100000">
                    <a:srgbClr val="1EBA86"/>
                  </a:gs>
                </a:gsLst>
                <a:lin ang="5508788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4069FE6B-F971-40C7-D891-AFDB404B6A93}"/>
                  </a:ext>
                </a:extLst>
              </p:cNvPr>
              <p:cNvSpPr/>
              <p:nvPr/>
            </p:nvSpPr>
            <p:spPr>
              <a:xfrm>
                <a:off x="461876" y="2472765"/>
                <a:ext cx="670625" cy="1055243"/>
              </a:xfrm>
              <a:custGeom>
                <a:avLst/>
                <a:gdLst>
                  <a:gd name="connsiteX0" fmla="*/ 626541 w 670625"/>
                  <a:gd name="connsiteY0" fmla="*/ 5861 h 1055243"/>
                  <a:gd name="connsiteX1" fmla="*/ 508583 w 670625"/>
                  <a:gd name="connsiteY1" fmla="*/ 840479 h 1055243"/>
                  <a:gd name="connsiteX2" fmla="*/ 95732 w 670625"/>
                  <a:gd name="connsiteY2" fmla="*/ 990670 h 1055243"/>
                  <a:gd name="connsiteX3" fmla="*/ 67614 w 670625"/>
                  <a:gd name="connsiteY3" fmla="*/ 569588 h 1055243"/>
                  <a:gd name="connsiteX4" fmla="*/ 626541 w 670625"/>
                  <a:gd name="connsiteY4" fmla="*/ 5861 h 105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625" h="1055243">
                    <a:moveTo>
                      <a:pt x="626541" y="5861"/>
                    </a:moveTo>
                    <a:cubicBezTo>
                      <a:pt x="723239" y="47695"/>
                      <a:pt x="650544" y="559987"/>
                      <a:pt x="508583" y="840479"/>
                    </a:cubicBezTo>
                    <a:cubicBezTo>
                      <a:pt x="382396" y="1089425"/>
                      <a:pt x="222605" y="1096283"/>
                      <a:pt x="95732" y="990670"/>
                    </a:cubicBezTo>
                    <a:cubicBezTo>
                      <a:pt x="-31827" y="885056"/>
                      <a:pt x="-22226" y="711549"/>
                      <a:pt x="67614" y="569588"/>
                    </a:cubicBezTo>
                    <a:cubicBezTo>
                      <a:pt x="157454" y="426942"/>
                      <a:pt x="477037" y="-58604"/>
                      <a:pt x="626541" y="58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18170517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FC3AFAEF-77FD-5036-DE6C-8C15B1EBB843}"/>
                  </a:ext>
                </a:extLst>
              </p:cNvPr>
              <p:cNvSpPr/>
              <p:nvPr/>
            </p:nvSpPr>
            <p:spPr>
              <a:xfrm>
                <a:off x="2956933" y="1902645"/>
                <a:ext cx="495550" cy="1099453"/>
              </a:xfrm>
              <a:custGeom>
                <a:avLst/>
                <a:gdLst>
                  <a:gd name="connsiteX0" fmla="*/ 455660 w 495550"/>
                  <a:gd name="connsiteY0" fmla="*/ 1281 h 1099453"/>
                  <a:gd name="connsiteX1" fmla="*/ 437829 w 495550"/>
                  <a:gd name="connsiteY1" fmla="*/ 832470 h 1099453"/>
                  <a:gd name="connsiteX2" fmla="*/ 103159 w 495550"/>
                  <a:gd name="connsiteY2" fmla="*/ 1062899 h 1099453"/>
                  <a:gd name="connsiteX3" fmla="*/ 38008 w 495550"/>
                  <a:gd name="connsiteY3" fmla="*/ 661706 h 1099453"/>
                  <a:gd name="connsiteX4" fmla="*/ 455660 w 495550"/>
                  <a:gd name="connsiteY4" fmla="*/ 1281 h 109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550" h="1099453">
                    <a:moveTo>
                      <a:pt x="455660" y="1281"/>
                    </a:moveTo>
                    <a:cubicBezTo>
                      <a:pt x="542071" y="21855"/>
                      <a:pt x="465261" y="361326"/>
                      <a:pt x="437829" y="832470"/>
                    </a:cubicBezTo>
                    <a:cubicBezTo>
                      <a:pt x="421370" y="1111591"/>
                      <a:pt x="221116" y="1139023"/>
                      <a:pt x="103159" y="1062899"/>
                    </a:cubicBezTo>
                    <a:cubicBezTo>
                      <a:pt x="-14799" y="987461"/>
                      <a:pt x="-24400" y="817383"/>
                      <a:pt x="38008" y="661706"/>
                    </a:cubicBezTo>
                    <a:cubicBezTo>
                      <a:pt x="101101" y="506030"/>
                      <a:pt x="322615" y="-29580"/>
                      <a:pt x="455660" y="1281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DC2E"/>
                  </a:gs>
                  <a:gs pos="50000">
                    <a:srgbClr val="EECC29"/>
                  </a:gs>
                  <a:gs pos="100000">
                    <a:srgbClr val="DDBC24"/>
                  </a:gs>
                </a:gsLst>
                <a:lin ang="6729621" scaled="1"/>
              </a:gra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CFF0C984-B0C0-C7BF-D2CC-E145C348BAD2}"/>
                  </a:ext>
                </a:extLst>
              </p:cNvPr>
              <p:cNvSpPr/>
              <p:nvPr/>
            </p:nvSpPr>
            <p:spPr>
              <a:xfrm>
                <a:off x="953124" y="2036781"/>
                <a:ext cx="799128" cy="647090"/>
              </a:xfrm>
              <a:custGeom>
                <a:avLst/>
                <a:gdLst>
                  <a:gd name="connsiteX0" fmla="*/ 753199 w 799128"/>
                  <a:gd name="connsiteY0" fmla="*/ 511112 h 647090"/>
                  <a:gd name="connsiteX1" fmla="*/ 162039 w 799128"/>
                  <a:gd name="connsiteY1" fmla="*/ 645528 h 647090"/>
                  <a:gd name="connsiteX2" fmla="*/ 91402 w 799128"/>
                  <a:gd name="connsiteY2" fmla="*/ 600951 h 647090"/>
                  <a:gd name="connsiteX3" fmla="*/ 1562 w 799128"/>
                  <a:gd name="connsiteY3" fmla="*/ 206616 h 647090"/>
                  <a:gd name="connsiteX4" fmla="*/ 46139 w 799128"/>
                  <a:gd name="connsiteY4" fmla="*/ 135979 h 647090"/>
                  <a:gd name="connsiteX5" fmla="*/ 637299 w 799128"/>
                  <a:gd name="connsiteY5" fmla="*/ 1562 h 647090"/>
                  <a:gd name="connsiteX6" fmla="*/ 707936 w 799128"/>
                  <a:gd name="connsiteY6" fmla="*/ 46139 h 647090"/>
                  <a:gd name="connsiteX7" fmla="*/ 797776 w 799128"/>
                  <a:gd name="connsiteY7" fmla="*/ 440474 h 647090"/>
                  <a:gd name="connsiteX8" fmla="*/ 753199 w 799128"/>
                  <a:gd name="connsiteY8" fmla="*/ 511112 h 64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9128" h="647090">
                    <a:moveTo>
                      <a:pt x="753199" y="511112"/>
                    </a:moveTo>
                    <a:lnTo>
                      <a:pt x="162039" y="645528"/>
                    </a:lnTo>
                    <a:cubicBezTo>
                      <a:pt x="130493" y="653072"/>
                      <a:pt x="98260" y="632498"/>
                      <a:pt x="91402" y="600951"/>
                    </a:cubicBezTo>
                    <a:lnTo>
                      <a:pt x="1562" y="206616"/>
                    </a:lnTo>
                    <a:cubicBezTo>
                      <a:pt x="-5982" y="175070"/>
                      <a:pt x="14592" y="142837"/>
                      <a:pt x="46139" y="135979"/>
                    </a:cubicBezTo>
                    <a:lnTo>
                      <a:pt x="637299" y="1562"/>
                    </a:lnTo>
                    <a:cubicBezTo>
                      <a:pt x="668846" y="-5982"/>
                      <a:pt x="701078" y="14592"/>
                      <a:pt x="707936" y="46139"/>
                    </a:cubicBezTo>
                    <a:lnTo>
                      <a:pt x="797776" y="440474"/>
                    </a:lnTo>
                    <a:cubicBezTo>
                      <a:pt x="804634" y="472707"/>
                      <a:pt x="784746" y="504254"/>
                      <a:pt x="753199" y="511112"/>
                    </a:cubicBezTo>
                    <a:close/>
                  </a:path>
                </a:pathLst>
              </a:custGeom>
              <a:solidFill>
                <a:srgbClr val="E1F9F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2E0EB538-6785-292E-55EB-63F36CBAACF8}"/>
                  </a:ext>
                </a:extLst>
              </p:cNvPr>
              <p:cNvSpPr/>
              <p:nvPr/>
            </p:nvSpPr>
            <p:spPr>
              <a:xfrm>
                <a:off x="938303" y="2246140"/>
                <a:ext cx="216145" cy="363795"/>
              </a:xfrm>
              <a:custGeom>
                <a:avLst/>
                <a:gdLst>
                  <a:gd name="connsiteX0" fmla="*/ 14326 w 216145"/>
                  <a:gd name="connsiteY0" fmla="*/ 194081 h 363795"/>
                  <a:gd name="connsiteX1" fmla="*/ 14326 w 216145"/>
                  <a:gd name="connsiteY1" fmla="*/ 109728 h 363795"/>
                  <a:gd name="connsiteX2" fmla="*/ 91821 w 216145"/>
                  <a:gd name="connsiteY2" fmla="*/ 13716 h 363795"/>
                  <a:gd name="connsiteX3" fmla="*/ 73304 w 216145"/>
                  <a:gd name="connsiteY3" fmla="*/ 148819 h 363795"/>
                  <a:gd name="connsiteX4" fmla="*/ 183032 w 216145"/>
                  <a:gd name="connsiteY4" fmla="*/ 71323 h 363795"/>
                  <a:gd name="connsiteX5" fmla="*/ 139827 w 216145"/>
                  <a:gd name="connsiteY5" fmla="*/ 181051 h 363795"/>
                  <a:gd name="connsiteX6" fmla="*/ 215265 w 216145"/>
                  <a:gd name="connsiteY6" fmla="*/ 155677 h 363795"/>
                  <a:gd name="connsiteX7" fmla="*/ 162458 w 216145"/>
                  <a:gd name="connsiteY7" fmla="*/ 240030 h 363795"/>
                  <a:gd name="connsiteX8" fmla="*/ 215951 w 216145"/>
                  <a:gd name="connsiteY8" fmla="*/ 240030 h 363795"/>
                  <a:gd name="connsiteX9" fmla="*/ 107594 w 216145"/>
                  <a:gd name="connsiteY9" fmla="*/ 363474 h 363795"/>
                  <a:gd name="connsiteX10" fmla="*/ 73304 w 216145"/>
                  <a:gd name="connsiteY10" fmla="*/ 320269 h 363795"/>
                  <a:gd name="connsiteX11" fmla="*/ 54788 w 216145"/>
                  <a:gd name="connsiteY11" fmla="*/ 272263 h 363795"/>
                  <a:gd name="connsiteX12" fmla="*/ 14326 w 216145"/>
                  <a:gd name="connsiteY12" fmla="*/ 194081 h 363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6145" h="363795">
                    <a:moveTo>
                      <a:pt x="14326" y="194081"/>
                    </a:moveTo>
                    <a:cubicBezTo>
                      <a:pt x="14326" y="194081"/>
                      <a:pt x="-17907" y="164592"/>
                      <a:pt x="14326" y="109728"/>
                    </a:cubicBezTo>
                    <a:cubicBezTo>
                      <a:pt x="46558" y="54864"/>
                      <a:pt x="84963" y="-34290"/>
                      <a:pt x="91821" y="13716"/>
                    </a:cubicBezTo>
                    <a:cubicBezTo>
                      <a:pt x="98679" y="61722"/>
                      <a:pt x="73304" y="148819"/>
                      <a:pt x="73304" y="148819"/>
                    </a:cubicBezTo>
                    <a:cubicBezTo>
                      <a:pt x="73304" y="148819"/>
                      <a:pt x="167259" y="37033"/>
                      <a:pt x="183032" y="71323"/>
                    </a:cubicBezTo>
                    <a:cubicBezTo>
                      <a:pt x="198806" y="105613"/>
                      <a:pt x="139827" y="181051"/>
                      <a:pt x="139827" y="181051"/>
                    </a:cubicBezTo>
                    <a:cubicBezTo>
                      <a:pt x="139827" y="181051"/>
                      <a:pt x="206350" y="124130"/>
                      <a:pt x="215265" y="155677"/>
                    </a:cubicBezTo>
                    <a:cubicBezTo>
                      <a:pt x="224180" y="187909"/>
                      <a:pt x="162458" y="240030"/>
                      <a:pt x="162458" y="240030"/>
                    </a:cubicBezTo>
                    <a:cubicBezTo>
                      <a:pt x="162458" y="240030"/>
                      <a:pt x="216637" y="214655"/>
                      <a:pt x="215951" y="240030"/>
                    </a:cubicBezTo>
                    <a:cubicBezTo>
                      <a:pt x="215265" y="265405"/>
                      <a:pt x="149428" y="370332"/>
                      <a:pt x="107594" y="363474"/>
                    </a:cubicBezTo>
                    <a:cubicBezTo>
                      <a:pt x="65761" y="356616"/>
                      <a:pt x="73304" y="320269"/>
                      <a:pt x="73304" y="320269"/>
                    </a:cubicBezTo>
                    <a:cubicBezTo>
                      <a:pt x="73304" y="320269"/>
                      <a:pt x="34214" y="297637"/>
                      <a:pt x="54788" y="272263"/>
                    </a:cubicBezTo>
                    <a:cubicBezTo>
                      <a:pt x="55474" y="271577"/>
                      <a:pt x="14326" y="278435"/>
                      <a:pt x="14326" y="194081"/>
                    </a:cubicBezTo>
                    <a:close/>
                  </a:path>
                </a:pathLst>
              </a:custGeom>
              <a:solidFill>
                <a:srgbClr val="FFDC2E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E10EAAC4-4D17-6A1C-A1B2-345B8AB71194}"/>
                  </a:ext>
                </a:extLst>
              </p:cNvPr>
              <p:cNvSpPr/>
              <p:nvPr/>
            </p:nvSpPr>
            <p:spPr>
              <a:xfrm>
                <a:off x="3264460" y="1590951"/>
                <a:ext cx="268846" cy="555377"/>
              </a:xfrm>
              <a:custGeom>
                <a:avLst/>
                <a:gdLst>
                  <a:gd name="connsiteX0" fmla="*/ 0 w 268846"/>
                  <a:gd name="connsiteY0" fmla="*/ 428190 h 555377"/>
                  <a:gd name="connsiteX1" fmla="*/ 142647 w 268846"/>
                  <a:gd name="connsiteY1" fmla="*/ 173758 h 555377"/>
                  <a:gd name="connsiteX2" fmla="*/ 252375 w 268846"/>
                  <a:gd name="connsiteY2" fmla="*/ 1622 h 555377"/>
                  <a:gd name="connsiteX3" fmla="*/ 221514 w 268846"/>
                  <a:gd name="connsiteY3" fmla="*/ 169643 h 555377"/>
                  <a:gd name="connsiteX4" fmla="*/ 268834 w 268846"/>
                  <a:gd name="connsiteY4" fmla="*/ 260855 h 555377"/>
                  <a:gd name="connsiteX5" fmla="*/ 100127 w 268846"/>
                  <a:gd name="connsiteY5" fmla="*/ 543404 h 555377"/>
                  <a:gd name="connsiteX6" fmla="*/ 0 w 268846"/>
                  <a:gd name="connsiteY6" fmla="*/ 428190 h 55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8846" h="555377">
                    <a:moveTo>
                      <a:pt x="0" y="428190"/>
                    </a:moveTo>
                    <a:cubicBezTo>
                      <a:pt x="0" y="428190"/>
                      <a:pt x="108357" y="184731"/>
                      <a:pt x="142647" y="173758"/>
                    </a:cubicBezTo>
                    <a:cubicBezTo>
                      <a:pt x="176251" y="162785"/>
                      <a:pt x="227000" y="-18952"/>
                      <a:pt x="252375" y="1622"/>
                    </a:cubicBezTo>
                    <a:cubicBezTo>
                      <a:pt x="277749" y="22196"/>
                      <a:pt x="221514" y="169643"/>
                      <a:pt x="221514" y="169643"/>
                    </a:cubicBezTo>
                    <a:cubicBezTo>
                      <a:pt x="221514" y="169643"/>
                      <a:pt x="267462" y="200504"/>
                      <a:pt x="268834" y="260855"/>
                    </a:cubicBezTo>
                    <a:cubicBezTo>
                      <a:pt x="270205" y="321205"/>
                      <a:pt x="159106" y="484425"/>
                      <a:pt x="100127" y="543404"/>
                    </a:cubicBezTo>
                    <a:cubicBezTo>
                      <a:pt x="41148" y="601697"/>
                      <a:pt x="0" y="428190"/>
                      <a:pt x="0" y="428190"/>
                    </a:cubicBezTo>
                    <a:close/>
                  </a:path>
                </a:pathLst>
              </a:custGeom>
              <a:solidFill>
                <a:srgbClr val="FFDC2E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44" name="Graphic 17">
                <a:extLst>
                  <a:ext uri="{FF2B5EF4-FFF2-40B4-BE49-F238E27FC236}">
                    <a16:creationId xmlns:a16="http://schemas.microsoft.com/office/drawing/2014/main" id="{4AB244B2-93A4-77EC-0484-10064D934B2A}"/>
                  </a:ext>
                </a:extLst>
              </p:cNvPr>
              <p:cNvGrpSpPr/>
              <p:nvPr/>
            </p:nvGrpSpPr>
            <p:grpSpPr>
              <a:xfrm>
                <a:off x="528804" y="1769327"/>
                <a:ext cx="2980770" cy="1273027"/>
                <a:chOff x="528804" y="1769327"/>
                <a:chExt cx="2980770" cy="1273027"/>
              </a:xfrm>
            </p:grpSpPr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84BCCBBE-34A3-9B92-B4B0-EA06C552F007}"/>
                    </a:ext>
                  </a:extLst>
                </p:cNvPr>
                <p:cNvSpPr/>
                <p:nvPr/>
              </p:nvSpPr>
              <p:spPr>
                <a:xfrm>
                  <a:off x="2417497" y="2058231"/>
                  <a:ext cx="170078" cy="530123"/>
                </a:xfrm>
                <a:custGeom>
                  <a:avLst/>
                  <a:gdLst>
                    <a:gd name="connsiteX0" fmla="*/ 0 w 170078"/>
                    <a:gd name="connsiteY0" fmla="*/ 0 h 530123"/>
                    <a:gd name="connsiteX1" fmla="*/ 26060 w 170078"/>
                    <a:gd name="connsiteY1" fmla="*/ 24003 h 530123"/>
                    <a:gd name="connsiteX2" fmla="*/ 37033 w 170078"/>
                    <a:gd name="connsiteY2" fmla="*/ 38405 h 530123"/>
                    <a:gd name="connsiteX3" fmla="*/ 47320 w 170078"/>
                    <a:gd name="connsiteY3" fmla="*/ 52807 h 530123"/>
                    <a:gd name="connsiteX4" fmla="*/ 80924 w 170078"/>
                    <a:gd name="connsiteY4" fmla="*/ 115900 h 530123"/>
                    <a:gd name="connsiteX5" fmla="*/ 126873 w 170078"/>
                    <a:gd name="connsiteY5" fmla="*/ 250317 h 530123"/>
                    <a:gd name="connsiteX6" fmla="*/ 135102 w 170078"/>
                    <a:gd name="connsiteY6" fmla="*/ 284607 h 530123"/>
                    <a:gd name="connsiteX7" fmla="*/ 142646 w 170078"/>
                    <a:gd name="connsiteY7" fmla="*/ 319583 h 530123"/>
                    <a:gd name="connsiteX8" fmla="*/ 148818 w 170078"/>
                    <a:gd name="connsiteY8" fmla="*/ 354559 h 530123"/>
                    <a:gd name="connsiteX9" fmla="*/ 152247 w 170078"/>
                    <a:gd name="connsiteY9" fmla="*/ 371704 h 530123"/>
                    <a:gd name="connsiteX10" fmla="*/ 154991 w 170078"/>
                    <a:gd name="connsiteY10" fmla="*/ 389534 h 530123"/>
                    <a:gd name="connsiteX11" fmla="*/ 163906 w 170078"/>
                    <a:gd name="connsiteY11" fmla="*/ 459486 h 530123"/>
                    <a:gd name="connsiteX12" fmla="*/ 170078 w 170078"/>
                    <a:gd name="connsiteY12" fmla="*/ 530123 h 530123"/>
                    <a:gd name="connsiteX13" fmla="*/ 157734 w 170078"/>
                    <a:gd name="connsiteY13" fmla="*/ 460858 h 530123"/>
                    <a:gd name="connsiteX14" fmla="*/ 151562 w 170078"/>
                    <a:gd name="connsiteY14" fmla="*/ 425882 h 530123"/>
                    <a:gd name="connsiteX15" fmla="*/ 144704 w 170078"/>
                    <a:gd name="connsiteY15" fmla="*/ 390906 h 530123"/>
                    <a:gd name="connsiteX16" fmla="*/ 130302 w 170078"/>
                    <a:gd name="connsiteY16" fmla="*/ 321640 h 530123"/>
                    <a:gd name="connsiteX17" fmla="*/ 113843 w 170078"/>
                    <a:gd name="connsiteY17" fmla="*/ 253060 h 530123"/>
                    <a:gd name="connsiteX18" fmla="*/ 71323 w 170078"/>
                    <a:gd name="connsiteY18" fmla="*/ 119329 h 530123"/>
                    <a:gd name="connsiteX19" fmla="*/ 41834 w 170078"/>
                    <a:gd name="connsiteY19" fmla="*/ 55550 h 530123"/>
                    <a:gd name="connsiteX20" fmla="*/ 32918 w 170078"/>
                    <a:gd name="connsiteY20" fmla="*/ 40462 h 530123"/>
                    <a:gd name="connsiteX21" fmla="*/ 23317 w 170078"/>
                    <a:gd name="connsiteY21" fmla="*/ 26061 h 530123"/>
                    <a:gd name="connsiteX22" fmla="*/ 18516 w 170078"/>
                    <a:gd name="connsiteY22" fmla="*/ 19203 h 530123"/>
                    <a:gd name="connsiteX23" fmla="*/ 13030 w 170078"/>
                    <a:gd name="connsiteY23" fmla="*/ 12345 h 530123"/>
                    <a:gd name="connsiteX24" fmla="*/ 0 w 170078"/>
                    <a:gd name="connsiteY24" fmla="*/ 0 h 530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0078" h="530123">
                      <a:moveTo>
                        <a:pt x="0" y="0"/>
                      </a:moveTo>
                      <a:cubicBezTo>
                        <a:pt x="9601" y="6172"/>
                        <a:pt x="18516" y="15088"/>
                        <a:pt x="26060" y="24003"/>
                      </a:cubicBezTo>
                      <a:cubicBezTo>
                        <a:pt x="30175" y="28118"/>
                        <a:pt x="33604" y="33604"/>
                        <a:pt x="37033" y="38405"/>
                      </a:cubicBezTo>
                      <a:cubicBezTo>
                        <a:pt x="40462" y="43206"/>
                        <a:pt x="43891" y="48006"/>
                        <a:pt x="47320" y="52807"/>
                      </a:cubicBezTo>
                      <a:cubicBezTo>
                        <a:pt x="60350" y="72695"/>
                        <a:pt x="70637" y="93955"/>
                        <a:pt x="80924" y="115900"/>
                      </a:cubicBezTo>
                      <a:cubicBezTo>
                        <a:pt x="100127" y="159106"/>
                        <a:pt x="113843" y="205054"/>
                        <a:pt x="126873" y="250317"/>
                      </a:cubicBezTo>
                      <a:lnTo>
                        <a:pt x="135102" y="284607"/>
                      </a:lnTo>
                      <a:cubicBezTo>
                        <a:pt x="137846" y="296266"/>
                        <a:pt x="140589" y="307924"/>
                        <a:pt x="142646" y="319583"/>
                      </a:cubicBezTo>
                      <a:lnTo>
                        <a:pt x="148818" y="354559"/>
                      </a:lnTo>
                      <a:lnTo>
                        <a:pt x="152247" y="371704"/>
                      </a:lnTo>
                      <a:cubicBezTo>
                        <a:pt x="152933" y="377876"/>
                        <a:pt x="153619" y="383362"/>
                        <a:pt x="154991" y="389534"/>
                      </a:cubicBezTo>
                      <a:cubicBezTo>
                        <a:pt x="158420" y="412852"/>
                        <a:pt x="161849" y="436169"/>
                        <a:pt x="163906" y="459486"/>
                      </a:cubicBezTo>
                      <a:cubicBezTo>
                        <a:pt x="165963" y="482803"/>
                        <a:pt x="168021" y="506806"/>
                        <a:pt x="170078" y="530123"/>
                      </a:cubicBezTo>
                      <a:cubicBezTo>
                        <a:pt x="165278" y="506806"/>
                        <a:pt x="161849" y="483489"/>
                        <a:pt x="157734" y="460858"/>
                      </a:cubicBezTo>
                      <a:cubicBezTo>
                        <a:pt x="155676" y="449199"/>
                        <a:pt x="153619" y="437540"/>
                        <a:pt x="151562" y="425882"/>
                      </a:cubicBezTo>
                      <a:lnTo>
                        <a:pt x="144704" y="390906"/>
                      </a:lnTo>
                      <a:cubicBezTo>
                        <a:pt x="140589" y="367589"/>
                        <a:pt x="135102" y="344957"/>
                        <a:pt x="130302" y="321640"/>
                      </a:cubicBezTo>
                      <a:cubicBezTo>
                        <a:pt x="125501" y="298323"/>
                        <a:pt x="119329" y="275692"/>
                        <a:pt x="113843" y="253060"/>
                      </a:cubicBezTo>
                      <a:cubicBezTo>
                        <a:pt x="101498" y="207797"/>
                        <a:pt x="88468" y="162535"/>
                        <a:pt x="71323" y="119329"/>
                      </a:cubicBezTo>
                      <a:cubicBezTo>
                        <a:pt x="62408" y="97384"/>
                        <a:pt x="53492" y="76124"/>
                        <a:pt x="41834" y="55550"/>
                      </a:cubicBezTo>
                      <a:cubicBezTo>
                        <a:pt x="39090" y="50064"/>
                        <a:pt x="36347" y="45263"/>
                        <a:pt x="32918" y="40462"/>
                      </a:cubicBezTo>
                      <a:cubicBezTo>
                        <a:pt x="29489" y="35662"/>
                        <a:pt x="26746" y="30175"/>
                        <a:pt x="23317" y="26061"/>
                      </a:cubicBezTo>
                      <a:lnTo>
                        <a:pt x="18516" y="19203"/>
                      </a:lnTo>
                      <a:lnTo>
                        <a:pt x="13030" y="12345"/>
                      </a:lnTo>
                      <a:cubicBezTo>
                        <a:pt x="8915" y="8230"/>
                        <a:pt x="4800" y="3429"/>
                        <a:pt x="0" y="0"/>
                      </a:cubicBezTo>
                      <a:close/>
                    </a:path>
                  </a:pathLst>
                </a:custGeom>
                <a:solidFill>
                  <a:srgbClr val="0E7F56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AE29BF8F-FAFE-BA61-16D2-5B8301D8437A}"/>
                    </a:ext>
                  </a:extLst>
                </p:cNvPr>
                <p:cNvSpPr/>
                <p:nvPr/>
              </p:nvSpPr>
              <p:spPr>
                <a:xfrm>
                  <a:off x="528804" y="2541034"/>
                  <a:ext cx="394335" cy="501319"/>
                </a:xfrm>
                <a:custGeom>
                  <a:avLst/>
                  <a:gdLst>
                    <a:gd name="connsiteX0" fmla="*/ 394335 w 394335"/>
                    <a:gd name="connsiteY0" fmla="*/ 0 h 501319"/>
                    <a:gd name="connsiteX1" fmla="*/ 339471 w 394335"/>
                    <a:gd name="connsiteY1" fmla="*/ 58293 h 501319"/>
                    <a:gd name="connsiteX2" fmla="*/ 285979 w 394335"/>
                    <a:gd name="connsiteY2" fmla="*/ 117272 h 501319"/>
                    <a:gd name="connsiteX3" fmla="*/ 183109 w 394335"/>
                    <a:gd name="connsiteY3" fmla="*/ 239344 h 501319"/>
                    <a:gd name="connsiteX4" fmla="*/ 87097 w 394335"/>
                    <a:gd name="connsiteY4" fmla="*/ 366903 h 501319"/>
                    <a:gd name="connsiteX5" fmla="*/ 64465 w 394335"/>
                    <a:gd name="connsiteY5" fmla="*/ 399821 h 501319"/>
                    <a:gd name="connsiteX6" fmla="*/ 42520 w 394335"/>
                    <a:gd name="connsiteY6" fmla="*/ 433426 h 501319"/>
                    <a:gd name="connsiteX7" fmla="*/ 0 w 394335"/>
                    <a:gd name="connsiteY7" fmla="*/ 501320 h 501319"/>
                    <a:gd name="connsiteX8" fmla="*/ 78181 w 394335"/>
                    <a:gd name="connsiteY8" fmla="*/ 361417 h 501319"/>
                    <a:gd name="connsiteX9" fmla="*/ 172136 w 394335"/>
                    <a:gd name="connsiteY9" fmla="*/ 231115 h 501319"/>
                    <a:gd name="connsiteX10" fmla="*/ 277749 w 394335"/>
                    <a:gd name="connsiteY10" fmla="*/ 110414 h 501319"/>
                    <a:gd name="connsiteX11" fmla="*/ 394335 w 394335"/>
                    <a:gd name="connsiteY11" fmla="*/ 0 h 501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4335" h="501319">
                      <a:moveTo>
                        <a:pt x="394335" y="0"/>
                      </a:moveTo>
                      <a:cubicBezTo>
                        <a:pt x="375818" y="19202"/>
                        <a:pt x="357302" y="38405"/>
                        <a:pt x="339471" y="58293"/>
                      </a:cubicBezTo>
                      <a:cubicBezTo>
                        <a:pt x="321640" y="78181"/>
                        <a:pt x="303809" y="98069"/>
                        <a:pt x="285979" y="117272"/>
                      </a:cubicBezTo>
                      <a:cubicBezTo>
                        <a:pt x="251003" y="157048"/>
                        <a:pt x="216713" y="198196"/>
                        <a:pt x="183109" y="239344"/>
                      </a:cubicBezTo>
                      <a:cubicBezTo>
                        <a:pt x="149504" y="280492"/>
                        <a:pt x="117958" y="323698"/>
                        <a:pt x="87097" y="366903"/>
                      </a:cubicBezTo>
                      <a:lnTo>
                        <a:pt x="64465" y="399821"/>
                      </a:lnTo>
                      <a:cubicBezTo>
                        <a:pt x="56921" y="410794"/>
                        <a:pt x="50063" y="421767"/>
                        <a:pt x="42520" y="433426"/>
                      </a:cubicBezTo>
                      <a:cubicBezTo>
                        <a:pt x="27432" y="455371"/>
                        <a:pt x="14402" y="478688"/>
                        <a:pt x="0" y="501320"/>
                      </a:cubicBezTo>
                      <a:cubicBezTo>
                        <a:pt x="23317" y="453314"/>
                        <a:pt x="48692" y="405994"/>
                        <a:pt x="78181" y="361417"/>
                      </a:cubicBezTo>
                      <a:cubicBezTo>
                        <a:pt x="107671" y="316840"/>
                        <a:pt x="138532" y="272948"/>
                        <a:pt x="172136" y="231115"/>
                      </a:cubicBezTo>
                      <a:cubicBezTo>
                        <a:pt x="205740" y="189281"/>
                        <a:pt x="240716" y="148819"/>
                        <a:pt x="277749" y="110414"/>
                      </a:cubicBezTo>
                      <a:cubicBezTo>
                        <a:pt x="315468" y="71323"/>
                        <a:pt x="353873" y="34290"/>
                        <a:pt x="394335" y="0"/>
                      </a:cubicBezTo>
                      <a:close/>
                    </a:path>
                  </a:pathLst>
                </a:custGeom>
                <a:solidFill>
                  <a:srgbClr val="A58A19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200A9D5A-02B8-CB62-D6B8-ADECF2431F64}"/>
                    </a:ext>
                  </a:extLst>
                </p:cNvPr>
                <p:cNvSpPr/>
                <p:nvPr/>
              </p:nvSpPr>
              <p:spPr>
                <a:xfrm>
                  <a:off x="3413279" y="1769327"/>
                  <a:ext cx="96296" cy="72191"/>
                </a:xfrm>
                <a:custGeom>
                  <a:avLst/>
                  <a:gdLst>
                    <a:gd name="connsiteX0" fmla="*/ 0 w 96296"/>
                    <a:gd name="connsiteY0" fmla="*/ 15270 h 72191"/>
                    <a:gd name="connsiteX1" fmla="*/ 33604 w 96296"/>
                    <a:gd name="connsiteY1" fmla="*/ 2240 h 72191"/>
                    <a:gd name="connsiteX2" fmla="*/ 52807 w 96296"/>
                    <a:gd name="connsiteY2" fmla="*/ 182 h 72191"/>
                    <a:gd name="connsiteX3" fmla="*/ 63094 w 96296"/>
                    <a:gd name="connsiteY3" fmla="*/ 2926 h 72191"/>
                    <a:gd name="connsiteX4" fmla="*/ 72009 w 96296"/>
                    <a:gd name="connsiteY4" fmla="*/ 6355 h 72191"/>
                    <a:gd name="connsiteX5" fmla="*/ 88468 w 96296"/>
                    <a:gd name="connsiteY5" fmla="*/ 16642 h 72191"/>
                    <a:gd name="connsiteX6" fmla="*/ 95326 w 96296"/>
                    <a:gd name="connsiteY6" fmla="*/ 26243 h 72191"/>
                    <a:gd name="connsiteX7" fmla="*/ 96012 w 96296"/>
                    <a:gd name="connsiteY7" fmla="*/ 34472 h 72191"/>
                    <a:gd name="connsiteX8" fmla="*/ 90526 w 96296"/>
                    <a:gd name="connsiteY8" fmla="*/ 42016 h 72191"/>
                    <a:gd name="connsiteX9" fmla="*/ 78867 w 96296"/>
                    <a:gd name="connsiteY9" fmla="*/ 45445 h 72191"/>
                    <a:gd name="connsiteX10" fmla="*/ 69266 w 96296"/>
                    <a:gd name="connsiteY10" fmla="*/ 45445 h 72191"/>
                    <a:gd name="connsiteX11" fmla="*/ 50749 w 96296"/>
                    <a:gd name="connsiteY11" fmla="*/ 42016 h 72191"/>
                    <a:gd name="connsiteX12" fmla="*/ 56921 w 96296"/>
                    <a:gd name="connsiteY12" fmla="*/ 34472 h 72191"/>
                    <a:gd name="connsiteX13" fmla="*/ 59665 w 96296"/>
                    <a:gd name="connsiteY13" fmla="*/ 47503 h 72191"/>
                    <a:gd name="connsiteX14" fmla="*/ 57607 w 96296"/>
                    <a:gd name="connsiteY14" fmla="*/ 61219 h 72191"/>
                    <a:gd name="connsiteX15" fmla="*/ 48006 w 96296"/>
                    <a:gd name="connsiteY15" fmla="*/ 70820 h 72191"/>
                    <a:gd name="connsiteX16" fmla="*/ 41834 w 96296"/>
                    <a:gd name="connsiteY16" fmla="*/ 72191 h 72191"/>
                    <a:gd name="connsiteX17" fmla="*/ 35662 w 96296"/>
                    <a:gd name="connsiteY17" fmla="*/ 72191 h 72191"/>
                    <a:gd name="connsiteX18" fmla="*/ 45949 w 96296"/>
                    <a:gd name="connsiteY18" fmla="*/ 67391 h 72191"/>
                    <a:gd name="connsiteX19" fmla="*/ 51435 w 96296"/>
                    <a:gd name="connsiteY19" fmla="*/ 59161 h 72191"/>
                    <a:gd name="connsiteX20" fmla="*/ 50749 w 96296"/>
                    <a:gd name="connsiteY20" fmla="*/ 48874 h 72191"/>
                    <a:gd name="connsiteX21" fmla="*/ 47320 w 96296"/>
                    <a:gd name="connsiteY21" fmla="*/ 39273 h 72191"/>
                    <a:gd name="connsiteX22" fmla="*/ 42520 w 96296"/>
                    <a:gd name="connsiteY22" fmla="*/ 30358 h 72191"/>
                    <a:gd name="connsiteX23" fmla="*/ 53492 w 96296"/>
                    <a:gd name="connsiteY23" fmla="*/ 31729 h 72191"/>
                    <a:gd name="connsiteX24" fmla="*/ 70637 w 96296"/>
                    <a:gd name="connsiteY24" fmla="*/ 33101 h 72191"/>
                    <a:gd name="connsiteX25" fmla="*/ 78867 w 96296"/>
                    <a:gd name="connsiteY25" fmla="*/ 32415 h 72191"/>
                    <a:gd name="connsiteX26" fmla="*/ 84353 w 96296"/>
                    <a:gd name="connsiteY26" fmla="*/ 31043 h 72191"/>
                    <a:gd name="connsiteX27" fmla="*/ 84353 w 96296"/>
                    <a:gd name="connsiteY27" fmla="*/ 31043 h 72191"/>
                    <a:gd name="connsiteX28" fmla="*/ 84353 w 96296"/>
                    <a:gd name="connsiteY28" fmla="*/ 31729 h 72191"/>
                    <a:gd name="connsiteX29" fmla="*/ 84353 w 96296"/>
                    <a:gd name="connsiteY29" fmla="*/ 31729 h 72191"/>
                    <a:gd name="connsiteX30" fmla="*/ 80924 w 96296"/>
                    <a:gd name="connsiteY30" fmla="*/ 26929 h 72191"/>
                    <a:gd name="connsiteX31" fmla="*/ 67894 w 96296"/>
                    <a:gd name="connsiteY31" fmla="*/ 18013 h 72191"/>
                    <a:gd name="connsiteX32" fmla="*/ 60350 w 96296"/>
                    <a:gd name="connsiteY32" fmla="*/ 14584 h 72191"/>
                    <a:gd name="connsiteX33" fmla="*/ 53492 w 96296"/>
                    <a:gd name="connsiteY33" fmla="*/ 11841 h 72191"/>
                    <a:gd name="connsiteX34" fmla="*/ 37033 w 96296"/>
                    <a:gd name="connsiteY34" fmla="*/ 11155 h 72191"/>
                    <a:gd name="connsiteX35" fmla="*/ 0 w 96296"/>
                    <a:gd name="connsiteY35" fmla="*/ 15270 h 72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6296" h="72191">
                      <a:moveTo>
                        <a:pt x="0" y="15270"/>
                      </a:moveTo>
                      <a:cubicBezTo>
                        <a:pt x="10973" y="9784"/>
                        <a:pt x="21946" y="5669"/>
                        <a:pt x="33604" y="2240"/>
                      </a:cubicBezTo>
                      <a:cubicBezTo>
                        <a:pt x="39776" y="868"/>
                        <a:pt x="45949" y="-503"/>
                        <a:pt x="52807" y="182"/>
                      </a:cubicBezTo>
                      <a:cubicBezTo>
                        <a:pt x="56921" y="868"/>
                        <a:pt x="59665" y="1554"/>
                        <a:pt x="63094" y="2926"/>
                      </a:cubicBezTo>
                      <a:cubicBezTo>
                        <a:pt x="65837" y="4297"/>
                        <a:pt x="69266" y="4983"/>
                        <a:pt x="72009" y="6355"/>
                      </a:cubicBezTo>
                      <a:cubicBezTo>
                        <a:pt x="77495" y="9098"/>
                        <a:pt x="82982" y="12527"/>
                        <a:pt x="88468" y="16642"/>
                      </a:cubicBezTo>
                      <a:cubicBezTo>
                        <a:pt x="91211" y="19385"/>
                        <a:pt x="93955" y="21442"/>
                        <a:pt x="95326" y="26243"/>
                      </a:cubicBezTo>
                      <a:cubicBezTo>
                        <a:pt x="96012" y="28300"/>
                        <a:pt x="96698" y="31729"/>
                        <a:pt x="96012" y="34472"/>
                      </a:cubicBezTo>
                      <a:cubicBezTo>
                        <a:pt x="95326" y="37216"/>
                        <a:pt x="92583" y="40645"/>
                        <a:pt x="90526" y="42016"/>
                      </a:cubicBezTo>
                      <a:cubicBezTo>
                        <a:pt x="85725" y="44759"/>
                        <a:pt x="82296" y="44759"/>
                        <a:pt x="78867" y="45445"/>
                      </a:cubicBezTo>
                      <a:cubicBezTo>
                        <a:pt x="75438" y="45445"/>
                        <a:pt x="72009" y="45445"/>
                        <a:pt x="69266" y="45445"/>
                      </a:cubicBezTo>
                      <a:cubicBezTo>
                        <a:pt x="63094" y="44759"/>
                        <a:pt x="56921" y="44074"/>
                        <a:pt x="50749" y="42016"/>
                      </a:cubicBezTo>
                      <a:lnTo>
                        <a:pt x="56921" y="34472"/>
                      </a:lnTo>
                      <a:cubicBezTo>
                        <a:pt x="58293" y="39273"/>
                        <a:pt x="59665" y="43388"/>
                        <a:pt x="59665" y="47503"/>
                      </a:cubicBezTo>
                      <a:cubicBezTo>
                        <a:pt x="59665" y="52303"/>
                        <a:pt x="59665" y="56418"/>
                        <a:pt x="57607" y="61219"/>
                      </a:cubicBezTo>
                      <a:cubicBezTo>
                        <a:pt x="55550" y="66019"/>
                        <a:pt x="52121" y="69448"/>
                        <a:pt x="48006" y="70820"/>
                      </a:cubicBezTo>
                      <a:cubicBezTo>
                        <a:pt x="45949" y="71506"/>
                        <a:pt x="43891" y="72191"/>
                        <a:pt x="41834" y="72191"/>
                      </a:cubicBezTo>
                      <a:cubicBezTo>
                        <a:pt x="39776" y="72191"/>
                        <a:pt x="37719" y="72191"/>
                        <a:pt x="35662" y="72191"/>
                      </a:cubicBezTo>
                      <a:cubicBezTo>
                        <a:pt x="39776" y="70820"/>
                        <a:pt x="43205" y="69448"/>
                        <a:pt x="45949" y="67391"/>
                      </a:cubicBezTo>
                      <a:cubicBezTo>
                        <a:pt x="48692" y="65333"/>
                        <a:pt x="50749" y="62590"/>
                        <a:pt x="51435" y="59161"/>
                      </a:cubicBezTo>
                      <a:cubicBezTo>
                        <a:pt x="52121" y="55732"/>
                        <a:pt x="51435" y="52303"/>
                        <a:pt x="50749" y="48874"/>
                      </a:cubicBezTo>
                      <a:cubicBezTo>
                        <a:pt x="50063" y="45445"/>
                        <a:pt x="48692" y="42016"/>
                        <a:pt x="47320" y="39273"/>
                      </a:cubicBezTo>
                      <a:lnTo>
                        <a:pt x="42520" y="30358"/>
                      </a:lnTo>
                      <a:lnTo>
                        <a:pt x="53492" y="31729"/>
                      </a:lnTo>
                      <a:cubicBezTo>
                        <a:pt x="58979" y="32415"/>
                        <a:pt x="65151" y="33101"/>
                        <a:pt x="70637" y="33101"/>
                      </a:cubicBezTo>
                      <a:cubicBezTo>
                        <a:pt x="73381" y="33101"/>
                        <a:pt x="76124" y="33101"/>
                        <a:pt x="78867" y="32415"/>
                      </a:cubicBezTo>
                      <a:cubicBezTo>
                        <a:pt x="80924" y="32415"/>
                        <a:pt x="83668" y="31729"/>
                        <a:pt x="84353" y="31043"/>
                      </a:cubicBezTo>
                      <a:cubicBezTo>
                        <a:pt x="84353" y="31043"/>
                        <a:pt x="84353" y="31043"/>
                        <a:pt x="84353" y="31043"/>
                      </a:cubicBezTo>
                      <a:cubicBezTo>
                        <a:pt x="84353" y="31043"/>
                        <a:pt x="84353" y="31729"/>
                        <a:pt x="84353" y="31729"/>
                      </a:cubicBezTo>
                      <a:cubicBezTo>
                        <a:pt x="84353" y="31729"/>
                        <a:pt x="84353" y="31729"/>
                        <a:pt x="84353" y="31729"/>
                      </a:cubicBezTo>
                      <a:cubicBezTo>
                        <a:pt x="83668" y="30358"/>
                        <a:pt x="82296" y="28986"/>
                        <a:pt x="80924" y="26929"/>
                      </a:cubicBezTo>
                      <a:cubicBezTo>
                        <a:pt x="77495" y="23500"/>
                        <a:pt x="72695" y="20756"/>
                        <a:pt x="67894" y="18013"/>
                      </a:cubicBezTo>
                      <a:cubicBezTo>
                        <a:pt x="65837" y="16642"/>
                        <a:pt x="63094" y="15270"/>
                        <a:pt x="60350" y="14584"/>
                      </a:cubicBezTo>
                      <a:cubicBezTo>
                        <a:pt x="57607" y="13213"/>
                        <a:pt x="54864" y="12527"/>
                        <a:pt x="53492" y="11841"/>
                      </a:cubicBezTo>
                      <a:cubicBezTo>
                        <a:pt x="48692" y="11155"/>
                        <a:pt x="43205" y="11155"/>
                        <a:pt x="37033" y="11155"/>
                      </a:cubicBezTo>
                      <a:cubicBezTo>
                        <a:pt x="23317" y="11841"/>
                        <a:pt x="11659" y="13898"/>
                        <a:pt x="0" y="15270"/>
                      </a:cubicBezTo>
                      <a:close/>
                    </a:path>
                  </a:pathLst>
                </a:custGeom>
                <a:solidFill>
                  <a:srgbClr val="A58A19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7688CB72-11C5-0BA8-BAF2-4D6D2FED2E57}"/>
                    </a:ext>
                  </a:extLst>
                </p:cNvPr>
                <p:cNvSpPr/>
                <p:nvPr/>
              </p:nvSpPr>
              <p:spPr>
                <a:xfrm>
                  <a:off x="2963723" y="2460110"/>
                  <a:ext cx="74423" cy="213969"/>
                </a:xfrm>
                <a:custGeom>
                  <a:avLst/>
                  <a:gdLst>
                    <a:gd name="connsiteX0" fmla="*/ 74423 w 74423"/>
                    <a:gd name="connsiteY0" fmla="*/ 0 h 213969"/>
                    <a:gd name="connsiteX1" fmla="*/ 55221 w 74423"/>
                    <a:gd name="connsiteY1" fmla="*/ 53492 h 213969"/>
                    <a:gd name="connsiteX2" fmla="*/ 35333 w 74423"/>
                    <a:gd name="connsiteY2" fmla="*/ 106299 h 213969"/>
                    <a:gd name="connsiteX3" fmla="*/ 16130 w 74423"/>
                    <a:gd name="connsiteY3" fmla="*/ 159791 h 213969"/>
                    <a:gd name="connsiteX4" fmla="*/ 357 w 74423"/>
                    <a:gd name="connsiteY4" fmla="*/ 213969 h 213969"/>
                    <a:gd name="connsiteX5" fmla="*/ 5843 w 74423"/>
                    <a:gd name="connsiteY5" fmla="*/ 156362 h 213969"/>
                    <a:gd name="connsiteX6" fmla="*/ 22303 w 74423"/>
                    <a:gd name="connsiteY6" fmla="*/ 101498 h 213969"/>
                    <a:gd name="connsiteX7" fmla="*/ 45620 w 74423"/>
                    <a:gd name="connsiteY7" fmla="*/ 48692 h 213969"/>
                    <a:gd name="connsiteX8" fmla="*/ 74423 w 74423"/>
                    <a:gd name="connsiteY8" fmla="*/ 0 h 213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423" h="213969">
                      <a:moveTo>
                        <a:pt x="74423" y="0"/>
                      </a:moveTo>
                      <a:cubicBezTo>
                        <a:pt x="68251" y="18516"/>
                        <a:pt x="62079" y="36347"/>
                        <a:pt x="55221" y="53492"/>
                      </a:cubicBezTo>
                      <a:cubicBezTo>
                        <a:pt x="48363" y="71323"/>
                        <a:pt x="41505" y="88468"/>
                        <a:pt x="35333" y="106299"/>
                      </a:cubicBezTo>
                      <a:cubicBezTo>
                        <a:pt x="28475" y="124130"/>
                        <a:pt x="22303" y="141275"/>
                        <a:pt x="16130" y="159791"/>
                      </a:cubicBezTo>
                      <a:cubicBezTo>
                        <a:pt x="9958" y="177622"/>
                        <a:pt x="4472" y="195453"/>
                        <a:pt x="357" y="213969"/>
                      </a:cubicBezTo>
                      <a:cubicBezTo>
                        <a:pt x="-1015" y="194767"/>
                        <a:pt x="1729" y="175565"/>
                        <a:pt x="5843" y="156362"/>
                      </a:cubicBezTo>
                      <a:cubicBezTo>
                        <a:pt x="9958" y="137160"/>
                        <a:pt x="16130" y="119329"/>
                        <a:pt x="22303" y="101498"/>
                      </a:cubicBezTo>
                      <a:cubicBezTo>
                        <a:pt x="29161" y="83667"/>
                        <a:pt x="36704" y="65837"/>
                        <a:pt x="45620" y="48692"/>
                      </a:cubicBezTo>
                      <a:cubicBezTo>
                        <a:pt x="53849" y="32918"/>
                        <a:pt x="63451" y="15773"/>
                        <a:pt x="74423" y="0"/>
                      </a:cubicBezTo>
                      <a:close/>
                    </a:path>
                  </a:pathLst>
                </a:custGeom>
                <a:solidFill>
                  <a:srgbClr val="A58A19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DE388257-AD1D-1F46-1271-2D08B3738206}"/>
                  </a:ext>
                </a:extLst>
              </p:cNvPr>
              <p:cNvSpPr/>
              <p:nvPr/>
            </p:nvSpPr>
            <p:spPr>
              <a:xfrm rot="-220943">
                <a:off x="1254322" y="2262483"/>
                <a:ext cx="196131" cy="196131"/>
              </a:xfrm>
              <a:custGeom>
                <a:avLst/>
                <a:gdLst>
                  <a:gd name="connsiteX0" fmla="*/ 196132 w 196131"/>
                  <a:gd name="connsiteY0" fmla="*/ 98066 h 196131"/>
                  <a:gd name="connsiteX1" fmla="*/ 98066 w 196131"/>
                  <a:gd name="connsiteY1" fmla="*/ 196132 h 196131"/>
                  <a:gd name="connsiteX2" fmla="*/ 0 w 196131"/>
                  <a:gd name="connsiteY2" fmla="*/ 98066 h 196131"/>
                  <a:gd name="connsiteX3" fmla="*/ 98066 w 196131"/>
                  <a:gd name="connsiteY3" fmla="*/ 0 h 196131"/>
                  <a:gd name="connsiteX4" fmla="*/ 196132 w 196131"/>
                  <a:gd name="connsiteY4" fmla="*/ 98066 h 19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131" h="196131">
                    <a:moveTo>
                      <a:pt x="196132" y="98066"/>
                    </a:moveTo>
                    <a:cubicBezTo>
                      <a:pt x="196132" y="152226"/>
                      <a:pt x="152226" y="196132"/>
                      <a:pt x="98066" y="196132"/>
                    </a:cubicBezTo>
                    <a:cubicBezTo>
                      <a:pt x="43906" y="196132"/>
                      <a:pt x="0" y="152226"/>
                      <a:pt x="0" y="98066"/>
                    </a:cubicBezTo>
                    <a:cubicBezTo>
                      <a:pt x="0" y="43906"/>
                      <a:pt x="43906" y="0"/>
                      <a:pt x="98066" y="0"/>
                    </a:cubicBezTo>
                    <a:cubicBezTo>
                      <a:pt x="152226" y="0"/>
                      <a:pt x="196132" y="43906"/>
                      <a:pt x="196132" y="980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EDE121B-2950-5A96-BC27-933AA797708E}"/>
                </a:ext>
              </a:extLst>
            </p:cNvPr>
            <p:cNvSpPr/>
            <p:nvPr/>
          </p:nvSpPr>
          <p:spPr>
            <a:xfrm>
              <a:off x="3329476" y="1943048"/>
              <a:ext cx="1240702" cy="783973"/>
            </a:xfrm>
            <a:custGeom>
              <a:avLst/>
              <a:gdLst>
                <a:gd name="connsiteX0" fmla="*/ 183109 w 2529916"/>
                <a:gd name="connsiteY0" fmla="*/ 1598600 h 1598600"/>
                <a:gd name="connsiteX1" fmla="*/ 2346808 w 2529916"/>
                <a:gd name="connsiteY1" fmla="*/ 1598600 h 1598600"/>
                <a:gd name="connsiteX2" fmla="*/ 2529916 w 2529916"/>
                <a:gd name="connsiteY2" fmla="*/ 1415491 h 1598600"/>
                <a:gd name="connsiteX3" fmla="*/ 2529916 w 2529916"/>
                <a:gd name="connsiteY3" fmla="*/ 183109 h 1598600"/>
                <a:gd name="connsiteX4" fmla="*/ 2346808 w 2529916"/>
                <a:gd name="connsiteY4" fmla="*/ 0 h 1598600"/>
                <a:gd name="connsiteX5" fmla="*/ 183109 w 2529916"/>
                <a:gd name="connsiteY5" fmla="*/ 0 h 1598600"/>
                <a:gd name="connsiteX6" fmla="*/ 0 w 2529916"/>
                <a:gd name="connsiteY6" fmla="*/ 183109 h 1598600"/>
                <a:gd name="connsiteX7" fmla="*/ 0 w 2529916"/>
                <a:gd name="connsiteY7" fmla="*/ 1415491 h 1598600"/>
                <a:gd name="connsiteX8" fmla="*/ 183109 w 2529916"/>
                <a:gd name="connsiteY8" fmla="*/ 1598600 h 15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9916" h="1598600">
                  <a:moveTo>
                    <a:pt x="183109" y="1598600"/>
                  </a:moveTo>
                  <a:lnTo>
                    <a:pt x="2346808" y="1598600"/>
                  </a:lnTo>
                  <a:cubicBezTo>
                    <a:pt x="2447620" y="1598600"/>
                    <a:pt x="2529916" y="1516304"/>
                    <a:pt x="2529916" y="1415491"/>
                  </a:cubicBezTo>
                  <a:lnTo>
                    <a:pt x="2529916" y="183109"/>
                  </a:lnTo>
                  <a:cubicBezTo>
                    <a:pt x="2529916" y="82296"/>
                    <a:pt x="2447620" y="0"/>
                    <a:pt x="2346808" y="0"/>
                  </a:cubicBezTo>
                  <a:lnTo>
                    <a:pt x="183109" y="0"/>
                  </a:lnTo>
                  <a:cubicBezTo>
                    <a:pt x="82296" y="0"/>
                    <a:pt x="0" y="82296"/>
                    <a:pt x="0" y="183109"/>
                  </a:cubicBezTo>
                  <a:lnTo>
                    <a:pt x="0" y="1415491"/>
                  </a:lnTo>
                  <a:cubicBezTo>
                    <a:pt x="0" y="1516304"/>
                    <a:pt x="82296" y="1598600"/>
                    <a:pt x="183109" y="1598600"/>
                  </a:cubicBezTo>
                  <a:close/>
                </a:path>
              </a:pathLst>
            </a:custGeom>
            <a:solidFill>
              <a:srgbClr val="E1F9F8">
                <a:alpha val="80000"/>
              </a:srgbClr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1" name="Graphic 17">
              <a:extLst>
                <a:ext uri="{FF2B5EF4-FFF2-40B4-BE49-F238E27FC236}">
                  <a16:creationId xmlns:a16="http://schemas.microsoft.com/office/drawing/2014/main" id="{E227311C-C992-E650-57EF-E3FE5B1F5106}"/>
                </a:ext>
              </a:extLst>
            </p:cNvPr>
            <p:cNvGrpSpPr/>
            <p:nvPr/>
          </p:nvGrpSpPr>
          <p:grpSpPr>
            <a:xfrm>
              <a:off x="4021296" y="1933295"/>
              <a:ext cx="408298" cy="616819"/>
              <a:chOff x="3957804" y="951350"/>
              <a:chExt cx="832560" cy="1257757"/>
            </a:xfrm>
          </p:grpSpPr>
          <p:grpSp>
            <p:nvGrpSpPr>
              <p:cNvPr id="52" name="Graphic 17">
                <a:extLst>
                  <a:ext uri="{FF2B5EF4-FFF2-40B4-BE49-F238E27FC236}">
                    <a16:creationId xmlns:a16="http://schemas.microsoft.com/office/drawing/2014/main" id="{258C8EE1-03F3-656A-3FA9-2101FA369660}"/>
                  </a:ext>
                </a:extLst>
              </p:cNvPr>
              <p:cNvGrpSpPr/>
              <p:nvPr/>
            </p:nvGrpSpPr>
            <p:grpSpPr>
              <a:xfrm>
                <a:off x="3998878" y="1253736"/>
                <a:ext cx="750339" cy="955370"/>
                <a:chOff x="3998878" y="1253736"/>
                <a:chExt cx="750339" cy="955370"/>
              </a:xfrm>
            </p:grpSpPr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09B9EEA5-10B5-C5D0-092F-DEEF934CCD0D}"/>
                    </a:ext>
                  </a:extLst>
                </p:cNvPr>
                <p:cNvSpPr/>
                <p:nvPr/>
              </p:nvSpPr>
              <p:spPr>
                <a:xfrm>
                  <a:off x="3998878" y="1253736"/>
                  <a:ext cx="750339" cy="932739"/>
                </a:xfrm>
                <a:custGeom>
                  <a:avLst/>
                  <a:gdLst>
                    <a:gd name="connsiteX0" fmla="*/ 750340 w 750339"/>
                    <a:gd name="connsiteY0" fmla="*/ 375184 h 932739"/>
                    <a:gd name="connsiteX1" fmla="*/ 369721 w 750339"/>
                    <a:gd name="connsiteY1" fmla="*/ 51 h 932739"/>
                    <a:gd name="connsiteX2" fmla="*/ 75 w 750339"/>
                    <a:gd name="connsiteY2" fmla="*/ 382727 h 932739"/>
                    <a:gd name="connsiteX3" fmla="*/ 161923 w 750339"/>
                    <a:gd name="connsiteY3" fmla="*/ 684480 h 932739"/>
                    <a:gd name="connsiteX4" fmla="*/ 200328 w 750339"/>
                    <a:gd name="connsiteY4" fmla="*/ 757860 h 932739"/>
                    <a:gd name="connsiteX5" fmla="*/ 200328 w 750339"/>
                    <a:gd name="connsiteY5" fmla="*/ 757860 h 932739"/>
                    <a:gd name="connsiteX6" fmla="*/ 375207 w 750339"/>
                    <a:gd name="connsiteY6" fmla="*/ 932739 h 932739"/>
                    <a:gd name="connsiteX7" fmla="*/ 375207 w 750339"/>
                    <a:gd name="connsiteY7" fmla="*/ 932739 h 932739"/>
                    <a:gd name="connsiteX8" fmla="*/ 550086 w 750339"/>
                    <a:gd name="connsiteY8" fmla="*/ 757860 h 932739"/>
                    <a:gd name="connsiteX9" fmla="*/ 550086 w 750339"/>
                    <a:gd name="connsiteY9" fmla="*/ 757860 h 932739"/>
                    <a:gd name="connsiteX10" fmla="*/ 588491 w 750339"/>
                    <a:gd name="connsiteY10" fmla="*/ 684480 h 932739"/>
                    <a:gd name="connsiteX11" fmla="*/ 750340 w 750339"/>
                    <a:gd name="connsiteY11" fmla="*/ 375184 h 932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50339" h="932739">
                      <a:moveTo>
                        <a:pt x="750340" y="375184"/>
                      </a:moveTo>
                      <a:cubicBezTo>
                        <a:pt x="750340" y="166015"/>
                        <a:pt x="579576" y="-3378"/>
                        <a:pt x="369721" y="51"/>
                      </a:cubicBezTo>
                      <a:cubicBezTo>
                        <a:pt x="162609" y="2794"/>
                        <a:pt x="-4040" y="175616"/>
                        <a:pt x="75" y="382727"/>
                      </a:cubicBezTo>
                      <a:cubicBezTo>
                        <a:pt x="2132" y="507543"/>
                        <a:pt x="65911" y="617957"/>
                        <a:pt x="161923" y="684480"/>
                      </a:cubicBezTo>
                      <a:cubicBezTo>
                        <a:pt x="185926" y="700939"/>
                        <a:pt x="200328" y="728371"/>
                        <a:pt x="200328" y="757860"/>
                      </a:cubicBezTo>
                      <a:lnTo>
                        <a:pt x="200328" y="757860"/>
                      </a:lnTo>
                      <a:cubicBezTo>
                        <a:pt x="200328" y="854558"/>
                        <a:pt x="278509" y="932739"/>
                        <a:pt x="375207" y="932739"/>
                      </a:cubicBezTo>
                      <a:lnTo>
                        <a:pt x="375207" y="932739"/>
                      </a:lnTo>
                      <a:cubicBezTo>
                        <a:pt x="471905" y="932739"/>
                        <a:pt x="550086" y="854558"/>
                        <a:pt x="550086" y="757860"/>
                      </a:cubicBezTo>
                      <a:lnTo>
                        <a:pt x="550086" y="757860"/>
                      </a:lnTo>
                      <a:cubicBezTo>
                        <a:pt x="550086" y="728371"/>
                        <a:pt x="564488" y="700939"/>
                        <a:pt x="588491" y="684480"/>
                      </a:cubicBezTo>
                      <a:cubicBezTo>
                        <a:pt x="685875" y="616585"/>
                        <a:pt x="750340" y="503428"/>
                        <a:pt x="750340" y="37518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2CA87AF1-05C1-61DE-12FC-B477B8FD3DA6}"/>
                    </a:ext>
                  </a:extLst>
                </p:cNvPr>
                <p:cNvSpPr/>
                <p:nvPr/>
              </p:nvSpPr>
              <p:spPr>
                <a:xfrm>
                  <a:off x="4122415" y="1553290"/>
                  <a:ext cx="501972" cy="655817"/>
                </a:xfrm>
                <a:custGeom>
                  <a:avLst/>
                  <a:gdLst>
                    <a:gd name="connsiteX0" fmla="*/ 444380 w 501972"/>
                    <a:gd name="connsiteY0" fmla="*/ 2250 h 655817"/>
                    <a:gd name="connsiteX1" fmla="*/ 336023 w 501972"/>
                    <a:gd name="connsiteY1" fmla="*/ 82489 h 655817"/>
                    <a:gd name="connsiteX2" fmla="*/ 308591 w 501972"/>
                    <a:gd name="connsiteY2" fmla="*/ 255310 h 655817"/>
                    <a:gd name="connsiteX3" fmla="*/ 308591 w 501972"/>
                    <a:gd name="connsiteY3" fmla="*/ 282056 h 655817"/>
                    <a:gd name="connsiteX4" fmla="*/ 250984 w 501972"/>
                    <a:gd name="connsiteY4" fmla="*/ 289600 h 655817"/>
                    <a:gd name="connsiteX5" fmla="*/ 193377 w 501972"/>
                    <a:gd name="connsiteY5" fmla="*/ 282056 h 655817"/>
                    <a:gd name="connsiteX6" fmla="*/ 193377 w 501972"/>
                    <a:gd name="connsiteY6" fmla="*/ 254624 h 655817"/>
                    <a:gd name="connsiteX7" fmla="*/ 166631 w 501972"/>
                    <a:gd name="connsiteY7" fmla="*/ 82489 h 655817"/>
                    <a:gd name="connsiteX8" fmla="*/ 58274 w 501972"/>
                    <a:gd name="connsiteY8" fmla="*/ 2250 h 655817"/>
                    <a:gd name="connsiteX9" fmla="*/ 4782 w 501972"/>
                    <a:gd name="connsiteY9" fmla="*/ 131180 h 655817"/>
                    <a:gd name="connsiteX10" fmla="*/ 165945 w 501972"/>
                    <a:gd name="connsiteY10" fmla="*/ 301945 h 655817"/>
                    <a:gd name="connsiteX11" fmla="*/ 165945 w 501972"/>
                    <a:gd name="connsiteY11" fmla="*/ 642101 h 655817"/>
                    <a:gd name="connsiteX12" fmla="*/ 179661 w 501972"/>
                    <a:gd name="connsiteY12" fmla="*/ 655817 h 655817"/>
                    <a:gd name="connsiteX13" fmla="*/ 193377 w 501972"/>
                    <a:gd name="connsiteY13" fmla="*/ 642101 h 655817"/>
                    <a:gd name="connsiteX14" fmla="*/ 193377 w 501972"/>
                    <a:gd name="connsiteY14" fmla="*/ 310174 h 655817"/>
                    <a:gd name="connsiteX15" fmla="*/ 250984 w 501972"/>
                    <a:gd name="connsiteY15" fmla="*/ 317032 h 655817"/>
                    <a:gd name="connsiteX16" fmla="*/ 308591 w 501972"/>
                    <a:gd name="connsiteY16" fmla="*/ 310174 h 655817"/>
                    <a:gd name="connsiteX17" fmla="*/ 308591 w 501972"/>
                    <a:gd name="connsiteY17" fmla="*/ 642101 h 655817"/>
                    <a:gd name="connsiteX18" fmla="*/ 322307 w 501972"/>
                    <a:gd name="connsiteY18" fmla="*/ 655817 h 655817"/>
                    <a:gd name="connsiteX19" fmla="*/ 336023 w 501972"/>
                    <a:gd name="connsiteY19" fmla="*/ 642101 h 655817"/>
                    <a:gd name="connsiteX20" fmla="*/ 336023 w 501972"/>
                    <a:gd name="connsiteY20" fmla="*/ 301945 h 655817"/>
                    <a:gd name="connsiteX21" fmla="*/ 497186 w 501972"/>
                    <a:gd name="connsiteY21" fmla="*/ 131180 h 655817"/>
                    <a:gd name="connsiteX22" fmla="*/ 444380 w 501972"/>
                    <a:gd name="connsiteY22" fmla="*/ 2250 h 655817"/>
                    <a:gd name="connsiteX23" fmla="*/ 165945 w 501972"/>
                    <a:gd name="connsiteY23" fmla="*/ 273141 h 655817"/>
                    <a:gd name="connsiteX24" fmla="*/ 31528 w 501972"/>
                    <a:gd name="connsiteY24" fmla="*/ 125694 h 655817"/>
                    <a:gd name="connsiteX25" fmla="*/ 65132 w 501972"/>
                    <a:gd name="connsiteY25" fmla="*/ 28996 h 655817"/>
                    <a:gd name="connsiteX26" fmla="*/ 75419 w 501972"/>
                    <a:gd name="connsiteY26" fmla="*/ 27625 h 655817"/>
                    <a:gd name="connsiteX27" fmla="*/ 139884 w 501972"/>
                    <a:gd name="connsiteY27" fmla="*/ 90718 h 655817"/>
                    <a:gd name="connsiteX28" fmla="*/ 165945 w 501972"/>
                    <a:gd name="connsiteY28" fmla="*/ 255996 h 655817"/>
                    <a:gd name="connsiteX29" fmla="*/ 165945 w 501972"/>
                    <a:gd name="connsiteY29" fmla="*/ 273141 h 655817"/>
                    <a:gd name="connsiteX30" fmla="*/ 471126 w 501972"/>
                    <a:gd name="connsiteY30" fmla="*/ 125694 h 655817"/>
                    <a:gd name="connsiteX31" fmla="*/ 336709 w 501972"/>
                    <a:gd name="connsiteY31" fmla="*/ 273141 h 655817"/>
                    <a:gd name="connsiteX32" fmla="*/ 336709 w 501972"/>
                    <a:gd name="connsiteY32" fmla="*/ 255996 h 655817"/>
                    <a:gd name="connsiteX33" fmla="*/ 362769 w 501972"/>
                    <a:gd name="connsiteY33" fmla="*/ 90718 h 655817"/>
                    <a:gd name="connsiteX34" fmla="*/ 427235 w 501972"/>
                    <a:gd name="connsiteY34" fmla="*/ 27625 h 655817"/>
                    <a:gd name="connsiteX35" fmla="*/ 437522 w 501972"/>
                    <a:gd name="connsiteY35" fmla="*/ 28996 h 655817"/>
                    <a:gd name="connsiteX36" fmla="*/ 471126 w 501972"/>
                    <a:gd name="connsiteY36" fmla="*/ 125694 h 655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1972" h="655817">
                      <a:moveTo>
                        <a:pt x="444380" y="2250"/>
                      </a:moveTo>
                      <a:cubicBezTo>
                        <a:pt x="405289" y="-8037"/>
                        <a:pt x="355911" y="16652"/>
                        <a:pt x="336023" y="82489"/>
                      </a:cubicBezTo>
                      <a:cubicBezTo>
                        <a:pt x="312020" y="163413"/>
                        <a:pt x="309277" y="251195"/>
                        <a:pt x="308591" y="255310"/>
                      </a:cubicBezTo>
                      <a:lnTo>
                        <a:pt x="308591" y="282056"/>
                      </a:lnTo>
                      <a:cubicBezTo>
                        <a:pt x="290760" y="286857"/>
                        <a:pt x="271558" y="289600"/>
                        <a:pt x="250984" y="289600"/>
                      </a:cubicBezTo>
                      <a:cubicBezTo>
                        <a:pt x="230410" y="289600"/>
                        <a:pt x="211208" y="286857"/>
                        <a:pt x="193377" y="282056"/>
                      </a:cubicBezTo>
                      <a:lnTo>
                        <a:pt x="193377" y="254624"/>
                      </a:lnTo>
                      <a:cubicBezTo>
                        <a:pt x="193377" y="251195"/>
                        <a:pt x="189948" y="162727"/>
                        <a:pt x="166631" y="82489"/>
                      </a:cubicBezTo>
                      <a:cubicBezTo>
                        <a:pt x="146742" y="16652"/>
                        <a:pt x="97365" y="-8037"/>
                        <a:pt x="58274" y="2250"/>
                      </a:cubicBezTo>
                      <a:cubicBezTo>
                        <a:pt x="19184" y="12537"/>
                        <a:pt x="-12363" y="56428"/>
                        <a:pt x="4782" y="131180"/>
                      </a:cubicBezTo>
                      <a:cubicBezTo>
                        <a:pt x="19869" y="199075"/>
                        <a:pt x="82963" y="271084"/>
                        <a:pt x="165945" y="301945"/>
                      </a:cubicBezTo>
                      <a:lnTo>
                        <a:pt x="165945" y="642101"/>
                      </a:lnTo>
                      <a:cubicBezTo>
                        <a:pt x="165945" y="649645"/>
                        <a:pt x="172117" y="655817"/>
                        <a:pt x="179661" y="655817"/>
                      </a:cubicBezTo>
                      <a:cubicBezTo>
                        <a:pt x="187205" y="655817"/>
                        <a:pt x="193377" y="649645"/>
                        <a:pt x="193377" y="642101"/>
                      </a:cubicBezTo>
                      <a:lnTo>
                        <a:pt x="193377" y="310174"/>
                      </a:lnTo>
                      <a:cubicBezTo>
                        <a:pt x="211893" y="314975"/>
                        <a:pt x="231096" y="317032"/>
                        <a:pt x="250984" y="317032"/>
                      </a:cubicBezTo>
                      <a:cubicBezTo>
                        <a:pt x="270872" y="317032"/>
                        <a:pt x="290075" y="314289"/>
                        <a:pt x="308591" y="310174"/>
                      </a:cubicBezTo>
                      <a:lnTo>
                        <a:pt x="308591" y="642101"/>
                      </a:lnTo>
                      <a:cubicBezTo>
                        <a:pt x="308591" y="649645"/>
                        <a:pt x="314763" y="655817"/>
                        <a:pt x="322307" y="655817"/>
                      </a:cubicBezTo>
                      <a:cubicBezTo>
                        <a:pt x="329851" y="655817"/>
                        <a:pt x="336023" y="649645"/>
                        <a:pt x="336023" y="642101"/>
                      </a:cubicBezTo>
                      <a:lnTo>
                        <a:pt x="336023" y="301945"/>
                      </a:lnTo>
                      <a:cubicBezTo>
                        <a:pt x="419005" y="271084"/>
                        <a:pt x="482099" y="199075"/>
                        <a:pt x="497186" y="131180"/>
                      </a:cubicBezTo>
                      <a:cubicBezTo>
                        <a:pt x="514331" y="56428"/>
                        <a:pt x="482784" y="12537"/>
                        <a:pt x="444380" y="2250"/>
                      </a:cubicBezTo>
                      <a:close/>
                      <a:moveTo>
                        <a:pt x="165945" y="273141"/>
                      </a:moveTo>
                      <a:cubicBezTo>
                        <a:pt x="92564" y="242280"/>
                        <a:pt x="43187" y="176443"/>
                        <a:pt x="31528" y="125694"/>
                      </a:cubicBezTo>
                      <a:cubicBezTo>
                        <a:pt x="18498" y="68087"/>
                        <a:pt x="39072" y="35854"/>
                        <a:pt x="65132" y="28996"/>
                      </a:cubicBezTo>
                      <a:cubicBezTo>
                        <a:pt x="68561" y="28310"/>
                        <a:pt x="71990" y="27625"/>
                        <a:pt x="75419" y="27625"/>
                      </a:cubicBezTo>
                      <a:cubicBezTo>
                        <a:pt x="99422" y="27625"/>
                        <a:pt x="126854" y="47513"/>
                        <a:pt x="139884" y="90718"/>
                      </a:cubicBezTo>
                      <a:cubicBezTo>
                        <a:pt x="162516" y="168214"/>
                        <a:pt x="165945" y="255310"/>
                        <a:pt x="165945" y="255996"/>
                      </a:cubicBezTo>
                      <a:lnTo>
                        <a:pt x="165945" y="273141"/>
                      </a:lnTo>
                      <a:close/>
                      <a:moveTo>
                        <a:pt x="471126" y="125694"/>
                      </a:moveTo>
                      <a:cubicBezTo>
                        <a:pt x="459467" y="177129"/>
                        <a:pt x="410090" y="242966"/>
                        <a:pt x="336709" y="273141"/>
                      </a:cubicBezTo>
                      <a:lnTo>
                        <a:pt x="336709" y="255996"/>
                      </a:lnTo>
                      <a:cubicBezTo>
                        <a:pt x="336709" y="255310"/>
                        <a:pt x="339452" y="168214"/>
                        <a:pt x="362769" y="90718"/>
                      </a:cubicBezTo>
                      <a:cubicBezTo>
                        <a:pt x="375800" y="47513"/>
                        <a:pt x="403232" y="27625"/>
                        <a:pt x="427235" y="27625"/>
                      </a:cubicBezTo>
                      <a:cubicBezTo>
                        <a:pt x="430664" y="27625"/>
                        <a:pt x="434093" y="28310"/>
                        <a:pt x="437522" y="28996"/>
                      </a:cubicBezTo>
                      <a:cubicBezTo>
                        <a:pt x="463582" y="35854"/>
                        <a:pt x="483470" y="68087"/>
                        <a:pt x="471126" y="125694"/>
                      </a:cubicBezTo>
                      <a:close/>
                    </a:path>
                  </a:pathLst>
                </a:custGeom>
                <a:solidFill>
                  <a:srgbClr val="155D77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CCBF4298-156B-E357-B1ED-48423701DEA7}"/>
                    </a:ext>
                  </a:extLst>
                </p:cNvPr>
                <p:cNvSpPr/>
                <p:nvPr/>
              </p:nvSpPr>
              <p:spPr>
                <a:xfrm rot="-2030176">
                  <a:off x="4088087" y="1347164"/>
                  <a:ext cx="264708" cy="115209"/>
                </a:xfrm>
                <a:custGeom>
                  <a:avLst/>
                  <a:gdLst>
                    <a:gd name="connsiteX0" fmla="*/ 264708 w 264708"/>
                    <a:gd name="connsiteY0" fmla="*/ 57605 h 115209"/>
                    <a:gd name="connsiteX1" fmla="*/ 132354 w 264708"/>
                    <a:gd name="connsiteY1" fmla="*/ 115210 h 115209"/>
                    <a:gd name="connsiteX2" fmla="*/ 0 w 264708"/>
                    <a:gd name="connsiteY2" fmla="*/ 57605 h 115209"/>
                    <a:gd name="connsiteX3" fmla="*/ 132354 w 264708"/>
                    <a:gd name="connsiteY3" fmla="*/ 0 h 115209"/>
                    <a:gd name="connsiteX4" fmla="*/ 264708 w 264708"/>
                    <a:gd name="connsiteY4" fmla="*/ 57605 h 115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4708" h="115209">
                      <a:moveTo>
                        <a:pt x="264708" y="57605"/>
                      </a:moveTo>
                      <a:cubicBezTo>
                        <a:pt x="264708" y="89419"/>
                        <a:pt x="205451" y="115210"/>
                        <a:pt x="132354" y="115210"/>
                      </a:cubicBezTo>
                      <a:cubicBezTo>
                        <a:pt x="59257" y="115210"/>
                        <a:pt x="0" y="89419"/>
                        <a:pt x="0" y="57605"/>
                      </a:cubicBezTo>
                      <a:cubicBezTo>
                        <a:pt x="0" y="25791"/>
                        <a:pt x="59257" y="0"/>
                        <a:pt x="132354" y="0"/>
                      </a:cubicBezTo>
                      <a:cubicBezTo>
                        <a:pt x="205452" y="0"/>
                        <a:pt x="264708" y="25791"/>
                        <a:pt x="264708" y="57605"/>
                      </a:cubicBezTo>
                      <a:close/>
                    </a:path>
                  </a:pathLst>
                </a:custGeom>
                <a:solidFill>
                  <a:srgbClr val="FFE783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56" name="Graphic 17">
                <a:extLst>
                  <a:ext uri="{FF2B5EF4-FFF2-40B4-BE49-F238E27FC236}">
                    <a16:creationId xmlns:a16="http://schemas.microsoft.com/office/drawing/2014/main" id="{9999FFCA-80F8-F38F-B504-C84A9227982C}"/>
                  </a:ext>
                </a:extLst>
              </p:cNvPr>
              <p:cNvGrpSpPr/>
              <p:nvPr/>
            </p:nvGrpSpPr>
            <p:grpSpPr>
              <a:xfrm>
                <a:off x="3957804" y="951350"/>
                <a:ext cx="832560" cy="302437"/>
                <a:chOff x="3957804" y="951350"/>
                <a:chExt cx="832560" cy="302437"/>
              </a:xfrm>
              <a:solidFill>
                <a:srgbClr val="FFCC00"/>
              </a:solidFill>
            </p:grpSpPr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58352DFD-D9DC-D1AA-9EEE-3053DC108839}"/>
                    </a:ext>
                  </a:extLst>
                </p:cNvPr>
                <p:cNvSpPr/>
                <p:nvPr/>
              </p:nvSpPr>
              <p:spPr>
                <a:xfrm>
                  <a:off x="4339109" y="951350"/>
                  <a:ext cx="68580" cy="175564"/>
                </a:xfrm>
                <a:custGeom>
                  <a:avLst/>
                  <a:gdLst>
                    <a:gd name="connsiteX0" fmla="*/ 34290 w 68580"/>
                    <a:gd name="connsiteY0" fmla="*/ 175565 h 175564"/>
                    <a:gd name="connsiteX1" fmla="*/ 0 w 68580"/>
                    <a:gd name="connsiteY1" fmla="*/ 141275 h 175564"/>
                    <a:gd name="connsiteX2" fmla="*/ 0 w 68580"/>
                    <a:gd name="connsiteY2" fmla="*/ 34290 h 175564"/>
                    <a:gd name="connsiteX3" fmla="*/ 34290 w 68580"/>
                    <a:gd name="connsiteY3" fmla="*/ 0 h 175564"/>
                    <a:gd name="connsiteX4" fmla="*/ 68580 w 68580"/>
                    <a:gd name="connsiteY4" fmla="*/ 34290 h 175564"/>
                    <a:gd name="connsiteX5" fmla="*/ 68580 w 68580"/>
                    <a:gd name="connsiteY5" fmla="*/ 141275 h 175564"/>
                    <a:gd name="connsiteX6" fmla="*/ 34290 w 68580"/>
                    <a:gd name="connsiteY6" fmla="*/ 175565 h 175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580" h="175564">
                      <a:moveTo>
                        <a:pt x="34290" y="175565"/>
                      </a:moveTo>
                      <a:cubicBezTo>
                        <a:pt x="15088" y="175565"/>
                        <a:pt x="0" y="160477"/>
                        <a:pt x="0" y="141275"/>
                      </a:cubicBezTo>
                      <a:lnTo>
                        <a:pt x="0" y="34290"/>
                      </a:lnTo>
                      <a:cubicBezTo>
                        <a:pt x="0" y="15088"/>
                        <a:pt x="15088" y="0"/>
                        <a:pt x="34290" y="0"/>
                      </a:cubicBezTo>
                      <a:cubicBezTo>
                        <a:pt x="53492" y="0"/>
                        <a:pt x="68580" y="15088"/>
                        <a:pt x="68580" y="34290"/>
                      </a:cubicBezTo>
                      <a:lnTo>
                        <a:pt x="68580" y="141275"/>
                      </a:lnTo>
                      <a:cubicBezTo>
                        <a:pt x="68580" y="159792"/>
                        <a:pt x="53492" y="175565"/>
                        <a:pt x="34290" y="17556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284BE969-8E0D-C114-D1C2-4DBD520B0047}"/>
                    </a:ext>
                  </a:extLst>
                </p:cNvPr>
                <p:cNvSpPr/>
                <p:nvPr/>
              </p:nvSpPr>
              <p:spPr>
                <a:xfrm>
                  <a:off x="4645662" y="1109084"/>
                  <a:ext cx="144703" cy="144703"/>
                </a:xfrm>
                <a:custGeom>
                  <a:avLst/>
                  <a:gdLst>
                    <a:gd name="connsiteX0" fmla="*/ 34290 w 144703"/>
                    <a:gd name="connsiteY0" fmla="*/ 144704 h 144703"/>
                    <a:gd name="connsiteX1" fmla="*/ 10287 w 144703"/>
                    <a:gd name="connsiteY1" fmla="*/ 134417 h 144703"/>
                    <a:gd name="connsiteX2" fmla="*/ 10287 w 144703"/>
                    <a:gd name="connsiteY2" fmla="*/ 85725 h 144703"/>
                    <a:gd name="connsiteX3" fmla="*/ 85725 w 144703"/>
                    <a:gd name="connsiteY3" fmla="*/ 10287 h 144703"/>
                    <a:gd name="connsiteX4" fmla="*/ 134417 w 144703"/>
                    <a:gd name="connsiteY4" fmla="*/ 10287 h 144703"/>
                    <a:gd name="connsiteX5" fmla="*/ 134417 w 144703"/>
                    <a:gd name="connsiteY5" fmla="*/ 58979 h 144703"/>
                    <a:gd name="connsiteX6" fmla="*/ 58979 w 144703"/>
                    <a:gd name="connsiteY6" fmla="*/ 134417 h 144703"/>
                    <a:gd name="connsiteX7" fmla="*/ 34290 w 144703"/>
                    <a:gd name="connsiteY7" fmla="*/ 144704 h 144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703" h="144703">
                      <a:moveTo>
                        <a:pt x="34290" y="144704"/>
                      </a:moveTo>
                      <a:cubicBezTo>
                        <a:pt x="25375" y="144704"/>
                        <a:pt x="16459" y="141275"/>
                        <a:pt x="10287" y="134417"/>
                      </a:cubicBezTo>
                      <a:cubicBezTo>
                        <a:pt x="-3429" y="120701"/>
                        <a:pt x="-3429" y="99441"/>
                        <a:pt x="10287" y="85725"/>
                      </a:cubicBezTo>
                      <a:lnTo>
                        <a:pt x="85725" y="10287"/>
                      </a:lnTo>
                      <a:cubicBezTo>
                        <a:pt x="99441" y="-3429"/>
                        <a:pt x="120701" y="-3429"/>
                        <a:pt x="134417" y="10287"/>
                      </a:cubicBezTo>
                      <a:cubicBezTo>
                        <a:pt x="148133" y="24003"/>
                        <a:pt x="148133" y="45263"/>
                        <a:pt x="134417" y="58979"/>
                      </a:cubicBezTo>
                      <a:lnTo>
                        <a:pt x="58979" y="134417"/>
                      </a:lnTo>
                      <a:cubicBezTo>
                        <a:pt x="52121" y="141275"/>
                        <a:pt x="43205" y="144704"/>
                        <a:pt x="34290" y="14470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15612D4D-9B68-7D22-681E-37B6BFA2C7C5}"/>
                    </a:ext>
                  </a:extLst>
                </p:cNvPr>
                <p:cNvSpPr/>
                <p:nvPr/>
              </p:nvSpPr>
              <p:spPr>
                <a:xfrm>
                  <a:off x="3957804" y="1109084"/>
                  <a:ext cx="144703" cy="144703"/>
                </a:xfrm>
                <a:custGeom>
                  <a:avLst/>
                  <a:gdLst>
                    <a:gd name="connsiteX0" fmla="*/ 109728 w 144703"/>
                    <a:gd name="connsiteY0" fmla="*/ 144704 h 144703"/>
                    <a:gd name="connsiteX1" fmla="*/ 85725 w 144703"/>
                    <a:gd name="connsiteY1" fmla="*/ 134417 h 144703"/>
                    <a:gd name="connsiteX2" fmla="*/ 10287 w 144703"/>
                    <a:gd name="connsiteY2" fmla="*/ 58979 h 144703"/>
                    <a:gd name="connsiteX3" fmla="*/ 10287 w 144703"/>
                    <a:gd name="connsiteY3" fmla="*/ 10287 h 144703"/>
                    <a:gd name="connsiteX4" fmla="*/ 58979 w 144703"/>
                    <a:gd name="connsiteY4" fmla="*/ 10287 h 144703"/>
                    <a:gd name="connsiteX5" fmla="*/ 134417 w 144703"/>
                    <a:gd name="connsiteY5" fmla="*/ 85725 h 144703"/>
                    <a:gd name="connsiteX6" fmla="*/ 134417 w 144703"/>
                    <a:gd name="connsiteY6" fmla="*/ 134417 h 144703"/>
                    <a:gd name="connsiteX7" fmla="*/ 109728 w 144703"/>
                    <a:gd name="connsiteY7" fmla="*/ 144704 h 144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4703" h="144703">
                      <a:moveTo>
                        <a:pt x="109728" y="144704"/>
                      </a:moveTo>
                      <a:cubicBezTo>
                        <a:pt x="100813" y="144704"/>
                        <a:pt x="91897" y="141275"/>
                        <a:pt x="85725" y="134417"/>
                      </a:cubicBezTo>
                      <a:lnTo>
                        <a:pt x="10287" y="58979"/>
                      </a:lnTo>
                      <a:cubicBezTo>
                        <a:pt x="-3429" y="45263"/>
                        <a:pt x="-3429" y="24003"/>
                        <a:pt x="10287" y="10287"/>
                      </a:cubicBezTo>
                      <a:cubicBezTo>
                        <a:pt x="24003" y="-3429"/>
                        <a:pt x="45263" y="-3429"/>
                        <a:pt x="58979" y="10287"/>
                      </a:cubicBezTo>
                      <a:lnTo>
                        <a:pt x="134417" y="85725"/>
                      </a:lnTo>
                      <a:cubicBezTo>
                        <a:pt x="148133" y="99441"/>
                        <a:pt x="148133" y="120701"/>
                        <a:pt x="134417" y="134417"/>
                      </a:cubicBezTo>
                      <a:cubicBezTo>
                        <a:pt x="126873" y="141275"/>
                        <a:pt x="117958" y="144704"/>
                        <a:pt x="109728" y="14470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  <p:grpSp>
          <p:nvGrpSpPr>
            <p:cNvPr id="60" name="Graphic 17">
              <a:extLst>
                <a:ext uri="{FF2B5EF4-FFF2-40B4-BE49-F238E27FC236}">
                  <a16:creationId xmlns:a16="http://schemas.microsoft.com/office/drawing/2014/main" id="{819507E6-6A60-453B-D079-9FC21F109CA4}"/>
                </a:ext>
              </a:extLst>
            </p:cNvPr>
            <p:cNvGrpSpPr/>
            <p:nvPr/>
          </p:nvGrpSpPr>
          <p:grpSpPr>
            <a:xfrm>
              <a:off x="3444499" y="2483858"/>
              <a:ext cx="428141" cy="145965"/>
              <a:chOff x="2781657" y="2074004"/>
              <a:chExt cx="873023" cy="297637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FC5B1986-F5F9-DC5B-471B-9816C0C646E5}"/>
                  </a:ext>
                </a:extLst>
              </p:cNvPr>
              <p:cNvSpPr/>
              <p:nvPr/>
            </p:nvSpPr>
            <p:spPr>
              <a:xfrm>
                <a:off x="2781657" y="2074004"/>
                <a:ext cx="873023" cy="297637"/>
              </a:xfrm>
              <a:custGeom>
                <a:avLst/>
                <a:gdLst>
                  <a:gd name="connsiteX0" fmla="*/ 724205 w 873023"/>
                  <a:gd name="connsiteY0" fmla="*/ 297637 h 297637"/>
                  <a:gd name="connsiteX1" fmla="*/ 148819 w 873023"/>
                  <a:gd name="connsiteY1" fmla="*/ 297637 h 297637"/>
                  <a:gd name="connsiteX2" fmla="*/ 0 w 873023"/>
                  <a:gd name="connsiteY2" fmla="*/ 148818 h 297637"/>
                  <a:gd name="connsiteX3" fmla="*/ 0 w 873023"/>
                  <a:gd name="connsiteY3" fmla="*/ 148818 h 297637"/>
                  <a:gd name="connsiteX4" fmla="*/ 148819 w 873023"/>
                  <a:gd name="connsiteY4" fmla="*/ 0 h 297637"/>
                  <a:gd name="connsiteX5" fmla="*/ 724205 w 873023"/>
                  <a:gd name="connsiteY5" fmla="*/ 0 h 297637"/>
                  <a:gd name="connsiteX6" fmla="*/ 873023 w 873023"/>
                  <a:gd name="connsiteY6" fmla="*/ 148818 h 297637"/>
                  <a:gd name="connsiteX7" fmla="*/ 873023 w 873023"/>
                  <a:gd name="connsiteY7" fmla="*/ 148818 h 297637"/>
                  <a:gd name="connsiteX8" fmla="*/ 724205 w 873023"/>
                  <a:gd name="connsiteY8" fmla="*/ 297637 h 29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73023" h="297637">
                    <a:moveTo>
                      <a:pt x="724205" y="297637"/>
                    </a:moveTo>
                    <a:lnTo>
                      <a:pt x="148819" y="297637"/>
                    </a:lnTo>
                    <a:cubicBezTo>
                      <a:pt x="66523" y="297637"/>
                      <a:pt x="0" y="231114"/>
                      <a:pt x="0" y="148818"/>
                    </a:cubicBezTo>
                    <a:lnTo>
                      <a:pt x="0" y="148818"/>
                    </a:lnTo>
                    <a:cubicBezTo>
                      <a:pt x="0" y="66522"/>
                      <a:pt x="66523" y="0"/>
                      <a:pt x="148819" y="0"/>
                    </a:cubicBezTo>
                    <a:lnTo>
                      <a:pt x="724205" y="0"/>
                    </a:lnTo>
                    <a:cubicBezTo>
                      <a:pt x="806501" y="0"/>
                      <a:pt x="873023" y="66522"/>
                      <a:pt x="873023" y="148818"/>
                    </a:cubicBezTo>
                    <a:lnTo>
                      <a:pt x="873023" y="148818"/>
                    </a:lnTo>
                    <a:cubicBezTo>
                      <a:pt x="873023" y="231114"/>
                      <a:pt x="806501" y="297637"/>
                      <a:pt x="724205" y="297637"/>
                    </a:cubicBezTo>
                    <a:close/>
                  </a:path>
                </a:pathLst>
              </a:custGeom>
              <a:solidFill>
                <a:srgbClr val="F25069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62" name="Graphic 17">
                <a:extLst>
                  <a:ext uri="{FF2B5EF4-FFF2-40B4-BE49-F238E27FC236}">
                    <a16:creationId xmlns:a16="http://schemas.microsoft.com/office/drawing/2014/main" id="{7E684ADB-63C3-309C-399B-813F61EC36D5}"/>
                  </a:ext>
                </a:extLst>
              </p:cNvPr>
              <p:cNvGrpSpPr/>
              <p:nvPr/>
            </p:nvGrpSpPr>
            <p:grpSpPr>
              <a:xfrm>
                <a:off x="2988083" y="2189905"/>
                <a:ext cx="461543" cy="76123"/>
                <a:chOff x="2988083" y="2189905"/>
                <a:chExt cx="461543" cy="76123"/>
              </a:xfrm>
              <a:solidFill>
                <a:srgbClr val="FFFFFF"/>
              </a:solidFill>
            </p:grpSpPr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20F42565-AF2A-BC86-AAD9-3503AEC2EBC0}"/>
                    </a:ext>
                  </a:extLst>
                </p:cNvPr>
                <p:cNvSpPr/>
                <p:nvPr/>
              </p:nvSpPr>
              <p:spPr>
                <a:xfrm>
                  <a:off x="2988083" y="2190590"/>
                  <a:ext cx="63779" cy="74752"/>
                </a:xfrm>
                <a:custGeom>
                  <a:avLst/>
                  <a:gdLst>
                    <a:gd name="connsiteX0" fmla="*/ 8230 w 63779"/>
                    <a:gd name="connsiteY0" fmla="*/ 67894 h 74752"/>
                    <a:gd name="connsiteX1" fmla="*/ 0 w 63779"/>
                    <a:gd name="connsiteY1" fmla="*/ 47320 h 74752"/>
                    <a:gd name="connsiteX2" fmla="*/ 0 w 63779"/>
                    <a:gd name="connsiteY2" fmla="*/ 37719 h 74752"/>
                    <a:gd name="connsiteX3" fmla="*/ 0 w 63779"/>
                    <a:gd name="connsiteY3" fmla="*/ 28118 h 74752"/>
                    <a:gd name="connsiteX4" fmla="*/ 8915 w 63779"/>
                    <a:gd name="connsiteY4" fmla="*/ 7544 h 74752"/>
                    <a:gd name="connsiteX5" fmla="*/ 31547 w 63779"/>
                    <a:gd name="connsiteY5" fmla="*/ 0 h 74752"/>
                    <a:gd name="connsiteX6" fmla="*/ 48006 w 63779"/>
                    <a:gd name="connsiteY6" fmla="*/ 3429 h 74752"/>
                    <a:gd name="connsiteX7" fmla="*/ 58293 w 63779"/>
                    <a:gd name="connsiteY7" fmla="*/ 11658 h 74752"/>
                    <a:gd name="connsiteX8" fmla="*/ 61722 w 63779"/>
                    <a:gd name="connsiteY8" fmla="*/ 21260 h 74752"/>
                    <a:gd name="connsiteX9" fmla="*/ 61036 w 63779"/>
                    <a:gd name="connsiteY9" fmla="*/ 22631 h 74752"/>
                    <a:gd name="connsiteX10" fmla="*/ 59665 w 63779"/>
                    <a:gd name="connsiteY10" fmla="*/ 23317 h 74752"/>
                    <a:gd name="connsiteX11" fmla="*/ 48692 w 63779"/>
                    <a:gd name="connsiteY11" fmla="*/ 23317 h 74752"/>
                    <a:gd name="connsiteX12" fmla="*/ 47320 w 63779"/>
                    <a:gd name="connsiteY12" fmla="*/ 22631 h 74752"/>
                    <a:gd name="connsiteX13" fmla="*/ 46634 w 63779"/>
                    <a:gd name="connsiteY13" fmla="*/ 21260 h 74752"/>
                    <a:gd name="connsiteX14" fmla="*/ 41834 w 63779"/>
                    <a:gd name="connsiteY14" fmla="*/ 14402 h 74752"/>
                    <a:gd name="connsiteX15" fmla="*/ 32233 w 63779"/>
                    <a:gd name="connsiteY15" fmla="*/ 11658 h 74752"/>
                    <a:gd name="connsiteX16" fmla="*/ 20574 w 63779"/>
                    <a:gd name="connsiteY16" fmla="*/ 15773 h 74752"/>
                    <a:gd name="connsiteX17" fmla="*/ 16459 w 63779"/>
                    <a:gd name="connsiteY17" fmla="*/ 28118 h 74752"/>
                    <a:gd name="connsiteX18" fmla="*/ 16459 w 63779"/>
                    <a:gd name="connsiteY18" fmla="*/ 37033 h 74752"/>
                    <a:gd name="connsiteX19" fmla="*/ 16459 w 63779"/>
                    <a:gd name="connsiteY19" fmla="*/ 45948 h 74752"/>
                    <a:gd name="connsiteX20" fmla="*/ 20574 w 63779"/>
                    <a:gd name="connsiteY20" fmla="*/ 58293 h 74752"/>
                    <a:gd name="connsiteX21" fmla="*/ 32233 w 63779"/>
                    <a:gd name="connsiteY21" fmla="*/ 62408 h 74752"/>
                    <a:gd name="connsiteX22" fmla="*/ 43891 w 63779"/>
                    <a:gd name="connsiteY22" fmla="*/ 58293 h 74752"/>
                    <a:gd name="connsiteX23" fmla="*/ 48692 w 63779"/>
                    <a:gd name="connsiteY23" fmla="*/ 46635 h 74752"/>
                    <a:gd name="connsiteX24" fmla="*/ 48692 w 63779"/>
                    <a:gd name="connsiteY24" fmla="*/ 43891 h 74752"/>
                    <a:gd name="connsiteX25" fmla="*/ 35662 w 63779"/>
                    <a:gd name="connsiteY25" fmla="*/ 43891 h 74752"/>
                    <a:gd name="connsiteX26" fmla="*/ 33604 w 63779"/>
                    <a:gd name="connsiteY26" fmla="*/ 43206 h 74752"/>
                    <a:gd name="connsiteX27" fmla="*/ 32918 w 63779"/>
                    <a:gd name="connsiteY27" fmla="*/ 41148 h 74752"/>
                    <a:gd name="connsiteX28" fmla="*/ 32918 w 63779"/>
                    <a:gd name="connsiteY28" fmla="*/ 35661 h 74752"/>
                    <a:gd name="connsiteX29" fmla="*/ 33604 w 63779"/>
                    <a:gd name="connsiteY29" fmla="*/ 33604 h 74752"/>
                    <a:gd name="connsiteX30" fmla="*/ 35662 w 63779"/>
                    <a:gd name="connsiteY30" fmla="*/ 32919 h 74752"/>
                    <a:gd name="connsiteX31" fmla="*/ 61036 w 63779"/>
                    <a:gd name="connsiteY31" fmla="*/ 32919 h 74752"/>
                    <a:gd name="connsiteX32" fmla="*/ 63094 w 63779"/>
                    <a:gd name="connsiteY32" fmla="*/ 33604 h 74752"/>
                    <a:gd name="connsiteX33" fmla="*/ 63779 w 63779"/>
                    <a:gd name="connsiteY33" fmla="*/ 35661 h 74752"/>
                    <a:gd name="connsiteX34" fmla="*/ 63779 w 63779"/>
                    <a:gd name="connsiteY34" fmla="*/ 46635 h 74752"/>
                    <a:gd name="connsiteX35" fmla="*/ 59665 w 63779"/>
                    <a:gd name="connsiteY35" fmla="*/ 61722 h 74752"/>
                    <a:gd name="connsiteX36" fmla="*/ 48692 w 63779"/>
                    <a:gd name="connsiteY36" fmla="*/ 71323 h 74752"/>
                    <a:gd name="connsiteX37" fmla="*/ 32233 w 63779"/>
                    <a:gd name="connsiteY37" fmla="*/ 74752 h 74752"/>
                    <a:gd name="connsiteX38" fmla="*/ 8230 w 63779"/>
                    <a:gd name="connsiteY38" fmla="*/ 67894 h 74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63779" h="74752">
                      <a:moveTo>
                        <a:pt x="8230" y="67894"/>
                      </a:moveTo>
                      <a:cubicBezTo>
                        <a:pt x="2743" y="63093"/>
                        <a:pt x="0" y="56235"/>
                        <a:pt x="0" y="47320"/>
                      </a:cubicBezTo>
                      <a:cubicBezTo>
                        <a:pt x="0" y="45263"/>
                        <a:pt x="0" y="41834"/>
                        <a:pt x="0" y="37719"/>
                      </a:cubicBezTo>
                      <a:cubicBezTo>
                        <a:pt x="0" y="32919"/>
                        <a:pt x="0" y="30175"/>
                        <a:pt x="0" y="28118"/>
                      </a:cubicBezTo>
                      <a:cubicBezTo>
                        <a:pt x="0" y="19202"/>
                        <a:pt x="3429" y="13030"/>
                        <a:pt x="8915" y="7544"/>
                      </a:cubicBezTo>
                      <a:cubicBezTo>
                        <a:pt x="14402" y="2743"/>
                        <a:pt x="21946" y="0"/>
                        <a:pt x="31547" y="0"/>
                      </a:cubicBezTo>
                      <a:cubicBezTo>
                        <a:pt x="37719" y="0"/>
                        <a:pt x="43205" y="1371"/>
                        <a:pt x="48006" y="3429"/>
                      </a:cubicBezTo>
                      <a:cubicBezTo>
                        <a:pt x="52807" y="5486"/>
                        <a:pt x="56236" y="8229"/>
                        <a:pt x="58293" y="11658"/>
                      </a:cubicBezTo>
                      <a:cubicBezTo>
                        <a:pt x="60350" y="15087"/>
                        <a:pt x="61722" y="17831"/>
                        <a:pt x="61722" y="21260"/>
                      </a:cubicBezTo>
                      <a:cubicBezTo>
                        <a:pt x="61722" y="21945"/>
                        <a:pt x="61722" y="22631"/>
                        <a:pt x="61036" y="22631"/>
                      </a:cubicBezTo>
                      <a:cubicBezTo>
                        <a:pt x="60350" y="23317"/>
                        <a:pt x="60350" y="23317"/>
                        <a:pt x="59665" y="23317"/>
                      </a:cubicBezTo>
                      <a:lnTo>
                        <a:pt x="48692" y="23317"/>
                      </a:lnTo>
                      <a:cubicBezTo>
                        <a:pt x="48006" y="23317"/>
                        <a:pt x="47320" y="23317"/>
                        <a:pt x="47320" y="22631"/>
                      </a:cubicBezTo>
                      <a:cubicBezTo>
                        <a:pt x="46634" y="22631"/>
                        <a:pt x="46634" y="21945"/>
                        <a:pt x="46634" y="21260"/>
                      </a:cubicBezTo>
                      <a:cubicBezTo>
                        <a:pt x="45949" y="18516"/>
                        <a:pt x="43891" y="16459"/>
                        <a:pt x="41834" y="14402"/>
                      </a:cubicBezTo>
                      <a:cubicBezTo>
                        <a:pt x="39091" y="12344"/>
                        <a:pt x="36347" y="11658"/>
                        <a:pt x="32233" y="11658"/>
                      </a:cubicBezTo>
                      <a:cubicBezTo>
                        <a:pt x="27432" y="11658"/>
                        <a:pt x="23317" y="13030"/>
                        <a:pt x="20574" y="15773"/>
                      </a:cubicBezTo>
                      <a:cubicBezTo>
                        <a:pt x="17831" y="18516"/>
                        <a:pt x="16459" y="22631"/>
                        <a:pt x="16459" y="28118"/>
                      </a:cubicBezTo>
                      <a:cubicBezTo>
                        <a:pt x="16459" y="30175"/>
                        <a:pt x="16459" y="32919"/>
                        <a:pt x="16459" y="37033"/>
                      </a:cubicBezTo>
                      <a:cubicBezTo>
                        <a:pt x="16459" y="41148"/>
                        <a:pt x="16459" y="43891"/>
                        <a:pt x="16459" y="45948"/>
                      </a:cubicBezTo>
                      <a:cubicBezTo>
                        <a:pt x="16459" y="51435"/>
                        <a:pt x="17831" y="55550"/>
                        <a:pt x="20574" y="58293"/>
                      </a:cubicBezTo>
                      <a:cubicBezTo>
                        <a:pt x="23317" y="61036"/>
                        <a:pt x="27432" y="62408"/>
                        <a:pt x="32233" y="62408"/>
                      </a:cubicBezTo>
                      <a:cubicBezTo>
                        <a:pt x="37033" y="62408"/>
                        <a:pt x="41148" y="61036"/>
                        <a:pt x="43891" y="58293"/>
                      </a:cubicBezTo>
                      <a:cubicBezTo>
                        <a:pt x="46634" y="55550"/>
                        <a:pt x="48692" y="51435"/>
                        <a:pt x="48692" y="46635"/>
                      </a:cubicBezTo>
                      <a:lnTo>
                        <a:pt x="48692" y="43891"/>
                      </a:lnTo>
                      <a:lnTo>
                        <a:pt x="35662" y="43891"/>
                      </a:lnTo>
                      <a:cubicBezTo>
                        <a:pt x="34976" y="43891"/>
                        <a:pt x="34290" y="43891"/>
                        <a:pt x="33604" y="43206"/>
                      </a:cubicBezTo>
                      <a:cubicBezTo>
                        <a:pt x="32918" y="42519"/>
                        <a:pt x="32918" y="41834"/>
                        <a:pt x="32918" y="41148"/>
                      </a:cubicBezTo>
                      <a:lnTo>
                        <a:pt x="32918" y="35661"/>
                      </a:lnTo>
                      <a:cubicBezTo>
                        <a:pt x="32918" y="34976"/>
                        <a:pt x="32918" y="34290"/>
                        <a:pt x="33604" y="33604"/>
                      </a:cubicBezTo>
                      <a:cubicBezTo>
                        <a:pt x="34290" y="32919"/>
                        <a:pt x="34976" y="32919"/>
                        <a:pt x="35662" y="32919"/>
                      </a:cubicBezTo>
                      <a:lnTo>
                        <a:pt x="61036" y="32919"/>
                      </a:lnTo>
                      <a:cubicBezTo>
                        <a:pt x="61722" y="32919"/>
                        <a:pt x="62408" y="32919"/>
                        <a:pt x="63094" y="33604"/>
                      </a:cubicBezTo>
                      <a:cubicBezTo>
                        <a:pt x="63779" y="34290"/>
                        <a:pt x="63779" y="34976"/>
                        <a:pt x="63779" y="35661"/>
                      </a:cubicBezTo>
                      <a:lnTo>
                        <a:pt x="63779" y="46635"/>
                      </a:lnTo>
                      <a:cubicBezTo>
                        <a:pt x="63779" y="52121"/>
                        <a:pt x="62408" y="57607"/>
                        <a:pt x="59665" y="61722"/>
                      </a:cubicBezTo>
                      <a:cubicBezTo>
                        <a:pt x="56921" y="65837"/>
                        <a:pt x="53492" y="69266"/>
                        <a:pt x="48692" y="71323"/>
                      </a:cubicBezTo>
                      <a:cubicBezTo>
                        <a:pt x="43891" y="73380"/>
                        <a:pt x="38405" y="74752"/>
                        <a:pt x="32233" y="74752"/>
                      </a:cubicBezTo>
                      <a:cubicBezTo>
                        <a:pt x="20574" y="74752"/>
                        <a:pt x="13716" y="72695"/>
                        <a:pt x="8230" y="6789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B0AFCD47-55C8-484C-03AD-89DC49907255}"/>
                    </a:ext>
                  </a:extLst>
                </p:cNvPr>
                <p:cNvSpPr/>
                <p:nvPr/>
              </p:nvSpPr>
              <p:spPr>
                <a:xfrm>
                  <a:off x="3092325" y="2190590"/>
                  <a:ext cx="61722" cy="75437"/>
                </a:xfrm>
                <a:custGeom>
                  <a:avLst/>
                  <a:gdLst>
                    <a:gd name="connsiteX0" fmla="*/ 8230 w 61722"/>
                    <a:gd name="connsiteY0" fmla="*/ 67894 h 75437"/>
                    <a:gd name="connsiteX1" fmla="*/ 0 w 61722"/>
                    <a:gd name="connsiteY1" fmla="*/ 46635 h 75437"/>
                    <a:gd name="connsiteX2" fmla="*/ 0 w 61722"/>
                    <a:gd name="connsiteY2" fmla="*/ 37719 h 75437"/>
                    <a:gd name="connsiteX3" fmla="*/ 0 w 61722"/>
                    <a:gd name="connsiteY3" fmla="*/ 28803 h 75437"/>
                    <a:gd name="connsiteX4" fmla="*/ 8915 w 61722"/>
                    <a:gd name="connsiteY4" fmla="*/ 7544 h 75437"/>
                    <a:gd name="connsiteX5" fmla="*/ 30861 w 61722"/>
                    <a:gd name="connsiteY5" fmla="*/ 0 h 75437"/>
                    <a:gd name="connsiteX6" fmla="*/ 52807 w 61722"/>
                    <a:gd name="connsiteY6" fmla="*/ 7544 h 75437"/>
                    <a:gd name="connsiteX7" fmla="*/ 61722 w 61722"/>
                    <a:gd name="connsiteY7" fmla="*/ 28803 h 75437"/>
                    <a:gd name="connsiteX8" fmla="*/ 61722 w 61722"/>
                    <a:gd name="connsiteY8" fmla="*/ 37719 h 75437"/>
                    <a:gd name="connsiteX9" fmla="*/ 61722 w 61722"/>
                    <a:gd name="connsiteY9" fmla="*/ 46635 h 75437"/>
                    <a:gd name="connsiteX10" fmla="*/ 53492 w 61722"/>
                    <a:gd name="connsiteY10" fmla="*/ 67894 h 75437"/>
                    <a:gd name="connsiteX11" fmla="*/ 31547 w 61722"/>
                    <a:gd name="connsiteY11" fmla="*/ 75438 h 75437"/>
                    <a:gd name="connsiteX12" fmla="*/ 8230 w 61722"/>
                    <a:gd name="connsiteY12" fmla="*/ 67894 h 75437"/>
                    <a:gd name="connsiteX13" fmla="*/ 41834 w 61722"/>
                    <a:gd name="connsiteY13" fmla="*/ 58979 h 75437"/>
                    <a:gd name="connsiteX14" fmla="*/ 45949 w 61722"/>
                    <a:gd name="connsiteY14" fmla="*/ 45948 h 75437"/>
                    <a:gd name="connsiteX15" fmla="*/ 45949 w 61722"/>
                    <a:gd name="connsiteY15" fmla="*/ 37719 h 75437"/>
                    <a:gd name="connsiteX16" fmla="*/ 45949 w 61722"/>
                    <a:gd name="connsiteY16" fmla="*/ 29489 h 75437"/>
                    <a:gd name="connsiteX17" fmla="*/ 41148 w 61722"/>
                    <a:gd name="connsiteY17" fmla="*/ 16459 h 75437"/>
                    <a:gd name="connsiteX18" fmla="*/ 30175 w 61722"/>
                    <a:gd name="connsiteY18" fmla="*/ 12344 h 75437"/>
                    <a:gd name="connsiteX19" fmla="*/ 19202 w 61722"/>
                    <a:gd name="connsiteY19" fmla="*/ 16459 h 75437"/>
                    <a:gd name="connsiteX20" fmla="*/ 15088 w 61722"/>
                    <a:gd name="connsiteY20" fmla="*/ 29489 h 75437"/>
                    <a:gd name="connsiteX21" fmla="*/ 15088 w 61722"/>
                    <a:gd name="connsiteY21" fmla="*/ 37719 h 75437"/>
                    <a:gd name="connsiteX22" fmla="*/ 15088 w 61722"/>
                    <a:gd name="connsiteY22" fmla="*/ 45948 h 75437"/>
                    <a:gd name="connsiteX23" fmla="*/ 19202 w 61722"/>
                    <a:gd name="connsiteY23" fmla="*/ 58979 h 75437"/>
                    <a:gd name="connsiteX24" fmla="*/ 30175 w 61722"/>
                    <a:gd name="connsiteY24" fmla="*/ 63093 h 75437"/>
                    <a:gd name="connsiteX25" fmla="*/ 41834 w 61722"/>
                    <a:gd name="connsiteY25" fmla="*/ 58979 h 75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1722" h="75437">
                      <a:moveTo>
                        <a:pt x="8230" y="67894"/>
                      </a:moveTo>
                      <a:cubicBezTo>
                        <a:pt x="2743" y="63093"/>
                        <a:pt x="0" y="56235"/>
                        <a:pt x="0" y="46635"/>
                      </a:cubicBezTo>
                      <a:cubicBezTo>
                        <a:pt x="0" y="44577"/>
                        <a:pt x="0" y="41834"/>
                        <a:pt x="0" y="37719"/>
                      </a:cubicBezTo>
                      <a:cubicBezTo>
                        <a:pt x="0" y="33604"/>
                        <a:pt x="0" y="30861"/>
                        <a:pt x="0" y="28803"/>
                      </a:cubicBezTo>
                      <a:cubicBezTo>
                        <a:pt x="0" y="19202"/>
                        <a:pt x="3429" y="12344"/>
                        <a:pt x="8915" y="7544"/>
                      </a:cubicBezTo>
                      <a:cubicBezTo>
                        <a:pt x="14402" y="2743"/>
                        <a:pt x="21946" y="0"/>
                        <a:pt x="30861" y="0"/>
                      </a:cubicBezTo>
                      <a:cubicBezTo>
                        <a:pt x="39776" y="0"/>
                        <a:pt x="47320" y="2743"/>
                        <a:pt x="52807" y="7544"/>
                      </a:cubicBezTo>
                      <a:cubicBezTo>
                        <a:pt x="58293" y="12344"/>
                        <a:pt x="61036" y="19888"/>
                        <a:pt x="61722" y="28803"/>
                      </a:cubicBezTo>
                      <a:cubicBezTo>
                        <a:pt x="61722" y="32919"/>
                        <a:pt x="61722" y="35661"/>
                        <a:pt x="61722" y="37719"/>
                      </a:cubicBezTo>
                      <a:cubicBezTo>
                        <a:pt x="61722" y="39777"/>
                        <a:pt x="61722" y="42519"/>
                        <a:pt x="61722" y="46635"/>
                      </a:cubicBezTo>
                      <a:cubicBezTo>
                        <a:pt x="61722" y="56235"/>
                        <a:pt x="58979" y="63093"/>
                        <a:pt x="53492" y="67894"/>
                      </a:cubicBezTo>
                      <a:cubicBezTo>
                        <a:pt x="48006" y="72695"/>
                        <a:pt x="40462" y="75438"/>
                        <a:pt x="31547" y="75438"/>
                      </a:cubicBezTo>
                      <a:cubicBezTo>
                        <a:pt x="21260" y="74752"/>
                        <a:pt x="13716" y="72695"/>
                        <a:pt x="8230" y="67894"/>
                      </a:cubicBezTo>
                      <a:close/>
                      <a:moveTo>
                        <a:pt x="41834" y="58979"/>
                      </a:moveTo>
                      <a:cubicBezTo>
                        <a:pt x="44577" y="56235"/>
                        <a:pt x="45949" y="52121"/>
                        <a:pt x="45949" y="45948"/>
                      </a:cubicBezTo>
                      <a:cubicBezTo>
                        <a:pt x="45949" y="41834"/>
                        <a:pt x="45949" y="39090"/>
                        <a:pt x="45949" y="37719"/>
                      </a:cubicBezTo>
                      <a:cubicBezTo>
                        <a:pt x="45949" y="36348"/>
                        <a:pt x="45949" y="33604"/>
                        <a:pt x="45949" y="29489"/>
                      </a:cubicBezTo>
                      <a:cubicBezTo>
                        <a:pt x="45949" y="24003"/>
                        <a:pt x="44577" y="19202"/>
                        <a:pt x="41148" y="16459"/>
                      </a:cubicBezTo>
                      <a:cubicBezTo>
                        <a:pt x="38405" y="13716"/>
                        <a:pt x="34976" y="12344"/>
                        <a:pt x="30175" y="12344"/>
                      </a:cubicBezTo>
                      <a:cubicBezTo>
                        <a:pt x="25375" y="12344"/>
                        <a:pt x="21946" y="13716"/>
                        <a:pt x="19202" y="16459"/>
                      </a:cubicBezTo>
                      <a:cubicBezTo>
                        <a:pt x="16459" y="19202"/>
                        <a:pt x="15088" y="23317"/>
                        <a:pt x="15088" y="29489"/>
                      </a:cubicBezTo>
                      <a:cubicBezTo>
                        <a:pt x="15088" y="31547"/>
                        <a:pt x="15088" y="34290"/>
                        <a:pt x="15088" y="37719"/>
                      </a:cubicBezTo>
                      <a:cubicBezTo>
                        <a:pt x="15088" y="41148"/>
                        <a:pt x="15088" y="43891"/>
                        <a:pt x="15088" y="45948"/>
                      </a:cubicBezTo>
                      <a:cubicBezTo>
                        <a:pt x="15088" y="51435"/>
                        <a:pt x="16459" y="56235"/>
                        <a:pt x="19202" y="58979"/>
                      </a:cubicBezTo>
                      <a:cubicBezTo>
                        <a:pt x="21946" y="61722"/>
                        <a:pt x="25375" y="63093"/>
                        <a:pt x="30175" y="63093"/>
                      </a:cubicBezTo>
                      <a:cubicBezTo>
                        <a:pt x="34976" y="63093"/>
                        <a:pt x="39091" y="61722"/>
                        <a:pt x="41834" y="5897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D75195A6-B9DC-193D-2F97-6EB3C39FA6EE}"/>
                    </a:ext>
                  </a:extLst>
                </p:cNvPr>
                <p:cNvSpPr/>
                <p:nvPr/>
              </p:nvSpPr>
              <p:spPr>
                <a:xfrm>
                  <a:off x="3190394" y="2191962"/>
                  <a:ext cx="69266" cy="72695"/>
                </a:xfrm>
                <a:custGeom>
                  <a:avLst/>
                  <a:gdLst>
                    <a:gd name="connsiteX0" fmla="*/ 686 w 69266"/>
                    <a:gd name="connsiteY0" fmla="*/ 72009 h 72695"/>
                    <a:gd name="connsiteX1" fmla="*/ 0 w 69266"/>
                    <a:gd name="connsiteY1" fmla="*/ 70637 h 72695"/>
                    <a:gd name="connsiteX2" fmla="*/ 0 w 69266"/>
                    <a:gd name="connsiteY2" fmla="*/ 69952 h 72695"/>
                    <a:gd name="connsiteX3" fmla="*/ 25375 w 69266"/>
                    <a:gd name="connsiteY3" fmla="*/ 2743 h 72695"/>
                    <a:gd name="connsiteX4" fmla="*/ 28804 w 69266"/>
                    <a:gd name="connsiteY4" fmla="*/ 0 h 72695"/>
                    <a:gd name="connsiteX5" fmla="*/ 40462 w 69266"/>
                    <a:gd name="connsiteY5" fmla="*/ 0 h 72695"/>
                    <a:gd name="connsiteX6" fmla="*/ 43891 w 69266"/>
                    <a:gd name="connsiteY6" fmla="*/ 2743 h 72695"/>
                    <a:gd name="connsiteX7" fmla="*/ 69266 w 69266"/>
                    <a:gd name="connsiteY7" fmla="*/ 69952 h 72695"/>
                    <a:gd name="connsiteX8" fmla="*/ 69266 w 69266"/>
                    <a:gd name="connsiteY8" fmla="*/ 70637 h 72695"/>
                    <a:gd name="connsiteX9" fmla="*/ 68580 w 69266"/>
                    <a:gd name="connsiteY9" fmla="*/ 72009 h 72695"/>
                    <a:gd name="connsiteX10" fmla="*/ 67208 w 69266"/>
                    <a:gd name="connsiteY10" fmla="*/ 72695 h 72695"/>
                    <a:gd name="connsiteX11" fmla="*/ 57607 w 69266"/>
                    <a:gd name="connsiteY11" fmla="*/ 72695 h 72695"/>
                    <a:gd name="connsiteX12" fmla="*/ 54864 w 69266"/>
                    <a:gd name="connsiteY12" fmla="*/ 70637 h 72695"/>
                    <a:gd name="connsiteX13" fmla="*/ 50063 w 69266"/>
                    <a:gd name="connsiteY13" fmla="*/ 58293 h 72695"/>
                    <a:gd name="connsiteX14" fmla="*/ 19202 w 69266"/>
                    <a:gd name="connsiteY14" fmla="*/ 58293 h 72695"/>
                    <a:gd name="connsiteX15" fmla="*/ 14402 w 69266"/>
                    <a:gd name="connsiteY15" fmla="*/ 70637 h 72695"/>
                    <a:gd name="connsiteX16" fmla="*/ 11659 w 69266"/>
                    <a:gd name="connsiteY16" fmla="*/ 72695 h 72695"/>
                    <a:gd name="connsiteX17" fmla="*/ 2057 w 69266"/>
                    <a:gd name="connsiteY17" fmla="*/ 72695 h 72695"/>
                    <a:gd name="connsiteX18" fmla="*/ 686 w 69266"/>
                    <a:gd name="connsiteY18" fmla="*/ 72009 h 72695"/>
                    <a:gd name="connsiteX19" fmla="*/ 23317 w 69266"/>
                    <a:gd name="connsiteY19" fmla="*/ 45949 h 72695"/>
                    <a:gd name="connsiteX20" fmla="*/ 46634 w 69266"/>
                    <a:gd name="connsiteY20" fmla="*/ 45949 h 72695"/>
                    <a:gd name="connsiteX21" fmla="*/ 34976 w 69266"/>
                    <a:gd name="connsiteY21" fmla="*/ 13716 h 72695"/>
                    <a:gd name="connsiteX22" fmla="*/ 23317 w 69266"/>
                    <a:gd name="connsiteY22" fmla="*/ 45949 h 72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266" h="72695">
                      <a:moveTo>
                        <a:pt x="686" y="72009"/>
                      </a:moveTo>
                      <a:cubicBezTo>
                        <a:pt x="0" y="71323"/>
                        <a:pt x="0" y="71323"/>
                        <a:pt x="0" y="70637"/>
                      </a:cubicBezTo>
                      <a:lnTo>
                        <a:pt x="0" y="69952"/>
                      </a:lnTo>
                      <a:lnTo>
                        <a:pt x="25375" y="2743"/>
                      </a:lnTo>
                      <a:cubicBezTo>
                        <a:pt x="26060" y="686"/>
                        <a:pt x="27432" y="0"/>
                        <a:pt x="28804" y="0"/>
                      </a:cubicBezTo>
                      <a:lnTo>
                        <a:pt x="40462" y="0"/>
                      </a:lnTo>
                      <a:cubicBezTo>
                        <a:pt x="42520" y="0"/>
                        <a:pt x="43205" y="686"/>
                        <a:pt x="43891" y="2743"/>
                      </a:cubicBezTo>
                      <a:lnTo>
                        <a:pt x="69266" y="69952"/>
                      </a:lnTo>
                      <a:lnTo>
                        <a:pt x="69266" y="70637"/>
                      </a:lnTo>
                      <a:cubicBezTo>
                        <a:pt x="69266" y="71323"/>
                        <a:pt x="69266" y="72009"/>
                        <a:pt x="68580" y="72009"/>
                      </a:cubicBezTo>
                      <a:cubicBezTo>
                        <a:pt x="67894" y="72695"/>
                        <a:pt x="67894" y="72695"/>
                        <a:pt x="67208" y="72695"/>
                      </a:cubicBezTo>
                      <a:lnTo>
                        <a:pt x="57607" y="72695"/>
                      </a:lnTo>
                      <a:cubicBezTo>
                        <a:pt x="56236" y="72695"/>
                        <a:pt x="54864" y="72009"/>
                        <a:pt x="54864" y="70637"/>
                      </a:cubicBezTo>
                      <a:lnTo>
                        <a:pt x="50063" y="58293"/>
                      </a:lnTo>
                      <a:lnTo>
                        <a:pt x="19202" y="58293"/>
                      </a:lnTo>
                      <a:lnTo>
                        <a:pt x="14402" y="70637"/>
                      </a:lnTo>
                      <a:cubicBezTo>
                        <a:pt x="13716" y="72009"/>
                        <a:pt x="13030" y="72695"/>
                        <a:pt x="11659" y="72695"/>
                      </a:cubicBezTo>
                      <a:lnTo>
                        <a:pt x="2057" y="72695"/>
                      </a:lnTo>
                      <a:cubicBezTo>
                        <a:pt x="2057" y="72695"/>
                        <a:pt x="1372" y="72695"/>
                        <a:pt x="686" y="72009"/>
                      </a:cubicBezTo>
                      <a:close/>
                      <a:moveTo>
                        <a:pt x="23317" y="45949"/>
                      </a:moveTo>
                      <a:lnTo>
                        <a:pt x="46634" y="45949"/>
                      </a:lnTo>
                      <a:lnTo>
                        <a:pt x="34976" y="13716"/>
                      </a:lnTo>
                      <a:lnTo>
                        <a:pt x="23317" y="459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57A1ECCD-AC80-5482-AFC3-D26A6125E0F6}"/>
                    </a:ext>
                  </a:extLst>
                </p:cNvPr>
                <p:cNvSpPr/>
                <p:nvPr/>
              </p:nvSpPr>
              <p:spPr>
                <a:xfrm>
                  <a:off x="3301494" y="2191276"/>
                  <a:ext cx="50749" cy="74066"/>
                </a:xfrm>
                <a:custGeom>
                  <a:avLst/>
                  <a:gdLst>
                    <a:gd name="connsiteX0" fmla="*/ 686 w 50749"/>
                    <a:gd name="connsiteY0" fmla="*/ 72695 h 74066"/>
                    <a:gd name="connsiteX1" fmla="*/ 0 w 50749"/>
                    <a:gd name="connsiteY1" fmla="*/ 70637 h 74066"/>
                    <a:gd name="connsiteX2" fmla="*/ 0 w 50749"/>
                    <a:gd name="connsiteY2" fmla="*/ 2743 h 74066"/>
                    <a:gd name="connsiteX3" fmla="*/ 686 w 50749"/>
                    <a:gd name="connsiteY3" fmla="*/ 686 h 74066"/>
                    <a:gd name="connsiteX4" fmla="*/ 2743 w 50749"/>
                    <a:gd name="connsiteY4" fmla="*/ 0 h 74066"/>
                    <a:gd name="connsiteX5" fmla="*/ 12344 w 50749"/>
                    <a:gd name="connsiteY5" fmla="*/ 0 h 74066"/>
                    <a:gd name="connsiteX6" fmla="*/ 14402 w 50749"/>
                    <a:gd name="connsiteY6" fmla="*/ 686 h 74066"/>
                    <a:gd name="connsiteX7" fmla="*/ 15088 w 50749"/>
                    <a:gd name="connsiteY7" fmla="*/ 2743 h 74066"/>
                    <a:gd name="connsiteX8" fmla="*/ 15088 w 50749"/>
                    <a:gd name="connsiteY8" fmla="*/ 61036 h 74066"/>
                    <a:gd name="connsiteX9" fmla="*/ 48006 w 50749"/>
                    <a:gd name="connsiteY9" fmla="*/ 61036 h 74066"/>
                    <a:gd name="connsiteX10" fmla="*/ 50063 w 50749"/>
                    <a:gd name="connsiteY10" fmla="*/ 61722 h 74066"/>
                    <a:gd name="connsiteX11" fmla="*/ 50749 w 50749"/>
                    <a:gd name="connsiteY11" fmla="*/ 63779 h 74066"/>
                    <a:gd name="connsiteX12" fmla="*/ 50749 w 50749"/>
                    <a:gd name="connsiteY12" fmla="*/ 71323 h 74066"/>
                    <a:gd name="connsiteX13" fmla="*/ 50063 w 50749"/>
                    <a:gd name="connsiteY13" fmla="*/ 73381 h 74066"/>
                    <a:gd name="connsiteX14" fmla="*/ 48006 w 50749"/>
                    <a:gd name="connsiteY14" fmla="*/ 74066 h 74066"/>
                    <a:gd name="connsiteX15" fmla="*/ 2743 w 50749"/>
                    <a:gd name="connsiteY15" fmla="*/ 74066 h 74066"/>
                    <a:gd name="connsiteX16" fmla="*/ 686 w 50749"/>
                    <a:gd name="connsiteY16" fmla="*/ 72695 h 74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749" h="74066">
                      <a:moveTo>
                        <a:pt x="686" y="72695"/>
                      </a:moveTo>
                      <a:cubicBezTo>
                        <a:pt x="0" y="72009"/>
                        <a:pt x="0" y="71323"/>
                        <a:pt x="0" y="70637"/>
                      </a:cubicBezTo>
                      <a:lnTo>
                        <a:pt x="0" y="2743"/>
                      </a:lnTo>
                      <a:cubicBezTo>
                        <a:pt x="0" y="2057"/>
                        <a:pt x="0" y="1371"/>
                        <a:pt x="686" y="686"/>
                      </a:cubicBezTo>
                      <a:cubicBezTo>
                        <a:pt x="1372" y="0"/>
                        <a:pt x="2057" y="0"/>
                        <a:pt x="2743" y="0"/>
                      </a:cubicBezTo>
                      <a:lnTo>
                        <a:pt x="12344" y="0"/>
                      </a:lnTo>
                      <a:cubicBezTo>
                        <a:pt x="13030" y="0"/>
                        <a:pt x="13716" y="0"/>
                        <a:pt x="14402" y="686"/>
                      </a:cubicBezTo>
                      <a:cubicBezTo>
                        <a:pt x="15088" y="1371"/>
                        <a:pt x="15088" y="2057"/>
                        <a:pt x="15088" y="2743"/>
                      </a:cubicBezTo>
                      <a:lnTo>
                        <a:pt x="15088" y="61036"/>
                      </a:lnTo>
                      <a:lnTo>
                        <a:pt x="48006" y="61036"/>
                      </a:lnTo>
                      <a:cubicBezTo>
                        <a:pt x="48692" y="61036"/>
                        <a:pt x="49378" y="61036"/>
                        <a:pt x="50063" y="61722"/>
                      </a:cubicBezTo>
                      <a:cubicBezTo>
                        <a:pt x="50749" y="62408"/>
                        <a:pt x="50749" y="63094"/>
                        <a:pt x="50749" y="63779"/>
                      </a:cubicBezTo>
                      <a:lnTo>
                        <a:pt x="50749" y="71323"/>
                      </a:lnTo>
                      <a:cubicBezTo>
                        <a:pt x="50749" y="72009"/>
                        <a:pt x="50749" y="72695"/>
                        <a:pt x="50063" y="73381"/>
                      </a:cubicBezTo>
                      <a:cubicBezTo>
                        <a:pt x="49378" y="74066"/>
                        <a:pt x="48692" y="74066"/>
                        <a:pt x="48006" y="74066"/>
                      </a:cubicBezTo>
                      <a:lnTo>
                        <a:pt x="2743" y="74066"/>
                      </a:lnTo>
                      <a:cubicBezTo>
                        <a:pt x="1372" y="73381"/>
                        <a:pt x="1372" y="73381"/>
                        <a:pt x="686" y="7269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EB2C848D-3CFC-DE9E-3B19-E8664A560D56}"/>
                    </a:ext>
                  </a:extLst>
                </p:cNvPr>
                <p:cNvSpPr/>
                <p:nvPr/>
              </p:nvSpPr>
              <p:spPr>
                <a:xfrm>
                  <a:off x="3389276" y="2189905"/>
                  <a:ext cx="60350" cy="75438"/>
                </a:xfrm>
                <a:custGeom>
                  <a:avLst/>
                  <a:gdLst>
                    <a:gd name="connsiteX0" fmla="*/ 13716 w 60350"/>
                    <a:gd name="connsiteY0" fmla="*/ 72695 h 75438"/>
                    <a:gd name="connsiteX1" fmla="*/ 3429 w 60350"/>
                    <a:gd name="connsiteY1" fmla="*/ 65151 h 75438"/>
                    <a:gd name="connsiteX2" fmla="*/ 0 w 60350"/>
                    <a:gd name="connsiteY2" fmla="*/ 54864 h 75438"/>
                    <a:gd name="connsiteX3" fmla="*/ 686 w 60350"/>
                    <a:gd name="connsiteY3" fmla="*/ 53492 h 75438"/>
                    <a:gd name="connsiteX4" fmla="*/ 2057 w 60350"/>
                    <a:gd name="connsiteY4" fmla="*/ 52807 h 75438"/>
                    <a:gd name="connsiteX5" fmla="*/ 11659 w 60350"/>
                    <a:gd name="connsiteY5" fmla="*/ 52807 h 75438"/>
                    <a:gd name="connsiteX6" fmla="*/ 13716 w 60350"/>
                    <a:gd name="connsiteY6" fmla="*/ 53492 h 75438"/>
                    <a:gd name="connsiteX7" fmla="*/ 15088 w 60350"/>
                    <a:gd name="connsiteY7" fmla="*/ 54864 h 75438"/>
                    <a:gd name="connsiteX8" fmla="*/ 19888 w 60350"/>
                    <a:gd name="connsiteY8" fmla="*/ 61036 h 75438"/>
                    <a:gd name="connsiteX9" fmla="*/ 30175 w 60350"/>
                    <a:gd name="connsiteY9" fmla="*/ 63779 h 75438"/>
                    <a:gd name="connsiteX10" fmla="*/ 41148 w 60350"/>
                    <a:gd name="connsiteY10" fmla="*/ 61036 h 75438"/>
                    <a:gd name="connsiteX11" fmla="*/ 44577 w 60350"/>
                    <a:gd name="connsiteY11" fmla="*/ 54178 h 75438"/>
                    <a:gd name="connsiteX12" fmla="*/ 42520 w 60350"/>
                    <a:gd name="connsiteY12" fmla="*/ 49378 h 75438"/>
                    <a:gd name="connsiteX13" fmla="*/ 37033 w 60350"/>
                    <a:gd name="connsiteY13" fmla="*/ 45949 h 75438"/>
                    <a:gd name="connsiteX14" fmla="*/ 25375 w 60350"/>
                    <a:gd name="connsiteY14" fmla="*/ 42520 h 75438"/>
                    <a:gd name="connsiteX15" fmla="*/ 7544 w 60350"/>
                    <a:gd name="connsiteY15" fmla="*/ 34976 h 75438"/>
                    <a:gd name="connsiteX16" fmla="*/ 2057 w 60350"/>
                    <a:gd name="connsiteY16" fmla="*/ 21260 h 75438"/>
                    <a:gd name="connsiteX17" fmla="*/ 5486 w 60350"/>
                    <a:gd name="connsiteY17" fmla="*/ 10287 h 75438"/>
                    <a:gd name="connsiteX18" fmla="*/ 15088 w 60350"/>
                    <a:gd name="connsiteY18" fmla="*/ 2743 h 75438"/>
                    <a:gd name="connsiteX19" fmla="*/ 29489 w 60350"/>
                    <a:gd name="connsiteY19" fmla="*/ 0 h 75438"/>
                    <a:gd name="connsiteX20" fmla="*/ 44577 w 60350"/>
                    <a:gd name="connsiteY20" fmla="*/ 2743 h 75438"/>
                    <a:gd name="connsiteX21" fmla="*/ 54178 w 60350"/>
                    <a:gd name="connsiteY21" fmla="*/ 10287 h 75438"/>
                    <a:gd name="connsiteX22" fmla="*/ 57607 w 60350"/>
                    <a:gd name="connsiteY22" fmla="*/ 19202 h 75438"/>
                    <a:gd name="connsiteX23" fmla="*/ 56921 w 60350"/>
                    <a:gd name="connsiteY23" fmla="*/ 20574 h 75438"/>
                    <a:gd name="connsiteX24" fmla="*/ 55550 w 60350"/>
                    <a:gd name="connsiteY24" fmla="*/ 21260 h 75438"/>
                    <a:gd name="connsiteX25" fmla="*/ 45949 w 60350"/>
                    <a:gd name="connsiteY25" fmla="*/ 21260 h 75438"/>
                    <a:gd name="connsiteX26" fmla="*/ 42520 w 60350"/>
                    <a:gd name="connsiteY26" fmla="*/ 19202 h 75438"/>
                    <a:gd name="connsiteX27" fmla="*/ 38405 w 60350"/>
                    <a:gd name="connsiteY27" fmla="*/ 13716 h 75438"/>
                    <a:gd name="connsiteX28" fmla="*/ 29489 w 60350"/>
                    <a:gd name="connsiteY28" fmla="*/ 11659 h 75438"/>
                    <a:gd name="connsiteX29" fmla="*/ 20574 w 60350"/>
                    <a:gd name="connsiteY29" fmla="*/ 13716 h 75438"/>
                    <a:gd name="connsiteX30" fmla="*/ 17145 w 60350"/>
                    <a:gd name="connsiteY30" fmla="*/ 19888 h 75438"/>
                    <a:gd name="connsiteX31" fmla="*/ 18517 w 60350"/>
                    <a:gd name="connsiteY31" fmla="*/ 24689 h 75438"/>
                    <a:gd name="connsiteX32" fmla="*/ 24003 w 60350"/>
                    <a:gd name="connsiteY32" fmla="*/ 28118 h 75438"/>
                    <a:gd name="connsiteX33" fmla="*/ 34290 w 60350"/>
                    <a:gd name="connsiteY33" fmla="*/ 31547 h 75438"/>
                    <a:gd name="connsiteX34" fmla="*/ 49378 w 60350"/>
                    <a:gd name="connsiteY34" fmla="*/ 36347 h 75438"/>
                    <a:gd name="connsiteX35" fmla="*/ 57607 w 60350"/>
                    <a:gd name="connsiteY35" fmla="*/ 43205 h 75438"/>
                    <a:gd name="connsiteX36" fmla="*/ 60350 w 60350"/>
                    <a:gd name="connsiteY36" fmla="*/ 53492 h 75438"/>
                    <a:gd name="connsiteX37" fmla="*/ 56921 w 60350"/>
                    <a:gd name="connsiteY37" fmla="*/ 65151 h 75438"/>
                    <a:gd name="connsiteX38" fmla="*/ 46634 w 60350"/>
                    <a:gd name="connsiteY38" fmla="*/ 72695 h 75438"/>
                    <a:gd name="connsiteX39" fmla="*/ 30861 w 60350"/>
                    <a:gd name="connsiteY39" fmla="*/ 75438 h 75438"/>
                    <a:gd name="connsiteX40" fmla="*/ 13716 w 60350"/>
                    <a:gd name="connsiteY40" fmla="*/ 72695 h 75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60350" h="75438">
                      <a:moveTo>
                        <a:pt x="13716" y="72695"/>
                      </a:moveTo>
                      <a:cubicBezTo>
                        <a:pt x="8915" y="70637"/>
                        <a:pt x="6172" y="68580"/>
                        <a:pt x="3429" y="65151"/>
                      </a:cubicBezTo>
                      <a:cubicBezTo>
                        <a:pt x="1372" y="62408"/>
                        <a:pt x="0" y="58979"/>
                        <a:pt x="0" y="54864"/>
                      </a:cubicBezTo>
                      <a:cubicBezTo>
                        <a:pt x="0" y="54178"/>
                        <a:pt x="0" y="53492"/>
                        <a:pt x="686" y="53492"/>
                      </a:cubicBezTo>
                      <a:cubicBezTo>
                        <a:pt x="1372" y="53492"/>
                        <a:pt x="1372" y="52807"/>
                        <a:pt x="2057" y="52807"/>
                      </a:cubicBezTo>
                      <a:lnTo>
                        <a:pt x="11659" y="52807"/>
                      </a:lnTo>
                      <a:cubicBezTo>
                        <a:pt x="12344" y="52807"/>
                        <a:pt x="13030" y="52807"/>
                        <a:pt x="13716" y="53492"/>
                      </a:cubicBezTo>
                      <a:cubicBezTo>
                        <a:pt x="14402" y="54178"/>
                        <a:pt x="14402" y="54178"/>
                        <a:pt x="15088" y="54864"/>
                      </a:cubicBezTo>
                      <a:cubicBezTo>
                        <a:pt x="15773" y="56921"/>
                        <a:pt x="17145" y="58979"/>
                        <a:pt x="19888" y="61036"/>
                      </a:cubicBezTo>
                      <a:cubicBezTo>
                        <a:pt x="22631" y="62408"/>
                        <a:pt x="26060" y="63779"/>
                        <a:pt x="30175" y="63779"/>
                      </a:cubicBezTo>
                      <a:cubicBezTo>
                        <a:pt x="34976" y="63779"/>
                        <a:pt x="38405" y="63094"/>
                        <a:pt x="41148" y="61036"/>
                      </a:cubicBezTo>
                      <a:cubicBezTo>
                        <a:pt x="43891" y="59665"/>
                        <a:pt x="44577" y="56921"/>
                        <a:pt x="44577" y="54178"/>
                      </a:cubicBezTo>
                      <a:cubicBezTo>
                        <a:pt x="44577" y="52121"/>
                        <a:pt x="43891" y="50749"/>
                        <a:pt x="42520" y="49378"/>
                      </a:cubicBezTo>
                      <a:cubicBezTo>
                        <a:pt x="41148" y="48006"/>
                        <a:pt x="39091" y="47320"/>
                        <a:pt x="37033" y="45949"/>
                      </a:cubicBezTo>
                      <a:cubicBezTo>
                        <a:pt x="34290" y="45263"/>
                        <a:pt x="30861" y="43891"/>
                        <a:pt x="25375" y="42520"/>
                      </a:cubicBezTo>
                      <a:cubicBezTo>
                        <a:pt x="17145" y="40462"/>
                        <a:pt x="10973" y="37719"/>
                        <a:pt x="7544" y="34976"/>
                      </a:cubicBezTo>
                      <a:cubicBezTo>
                        <a:pt x="3429" y="31547"/>
                        <a:pt x="2057" y="27432"/>
                        <a:pt x="2057" y="21260"/>
                      </a:cubicBezTo>
                      <a:cubicBezTo>
                        <a:pt x="2057" y="17145"/>
                        <a:pt x="3429" y="13716"/>
                        <a:pt x="5486" y="10287"/>
                      </a:cubicBezTo>
                      <a:cubicBezTo>
                        <a:pt x="7544" y="6858"/>
                        <a:pt x="10973" y="4801"/>
                        <a:pt x="15088" y="2743"/>
                      </a:cubicBezTo>
                      <a:cubicBezTo>
                        <a:pt x="19202" y="686"/>
                        <a:pt x="24003" y="0"/>
                        <a:pt x="29489" y="0"/>
                      </a:cubicBezTo>
                      <a:cubicBezTo>
                        <a:pt x="34976" y="0"/>
                        <a:pt x="40462" y="686"/>
                        <a:pt x="44577" y="2743"/>
                      </a:cubicBezTo>
                      <a:cubicBezTo>
                        <a:pt x="48692" y="4801"/>
                        <a:pt x="52121" y="7544"/>
                        <a:pt x="54178" y="10287"/>
                      </a:cubicBezTo>
                      <a:cubicBezTo>
                        <a:pt x="56236" y="13030"/>
                        <a:pt x="57607" y="16459"/>
                        <a:pt x="57607" y="19202"/>
                      </a:cubicBezTo>
                      <a:cubicBezTo>
                        <a:pt x="57607" y="19888"/>
                        <a:pt x="57607" y="20574"/>
                        <a:pt x="56921" y="20574"/>
                      </a:cubicBezTo>
                      <a:cubicBezTo>
                        <a:pt x="56236" y="21260"/>
                        <a:pt x="56236" y="21260"/>
                        <a:pt x="55550" y="21260"/>
                      </a:cubicBezTo>
                      <a:lnTo>
                        <a:pt x="45949" y="21260"/>
                      </a:lnTo>
                      <a:cubicBezTo>
                        <a:pt x="44577" y="21260"/>
                        <a:pt x="43205" y="20574"/>
                        <a:pt x="42520" y="19202"/>
                      </a:cubicBezTo>
                      <a:cubicBezTo>
                        <a:pt x="41834" y="17145"/>
                        <a:pt x="41148" y="15088"/>
                        <a:pt x="38405" y="13716"/>
                      </a:cubicBezTo>
                      <a:cubicBezTo>
                        <a:pt x="35662" y="12344"/>
                        <a:pt x="32918" y="11659"/>
                        <a:pt x="29489" y="11659"/>
                      </a:cubicBezTo>
                      <a:cubicBezTo>
                        <a:pt x="25375" y="11659"/>
                        <a:pt x="22631" y="12344"/>
                        <a:pt x="20574" y="13716"/>
                      </a:cubicBezTo>
                      <a:cubicBezTo>
                        <a:pt x="18517" y="15088"/>
                        <a:pt x="17145" y="17145"/>
                        <a:pt x="17145" y="19888"/>
                      </a:cubicBezTo>
                      <a:cubicBezTo>
                        <a:pt x="17145" y="21946"/>
                        <a:pt x="17831" y="23317"/>
                        <a:pt x="18517" y="24689"/>
                      </a:cubicBezTo>
                      <a:cubicBezTo>
                        <a:pt x="19888" y="26060"/>
                        <a:pt x="21260" y="26746"/>
                        <a:pt x="24003" y="28118"/>
                      </a:cubicBezTo>
                      <a:cubicBezTo>
                        <a:pt x="26060" y="28804"/>
                        <a:pt x="29489" y="30175"/>
                        <a:pt x="34290" y="31547"/>
                      </a:cubicBezTo>
                      <a:cubicBezTo>
                        <a:pt x="40462" y="32918"/>
                        <a:pt x="45263" y="34290"/>
                        <a:pt x="49378" y="36347"/>
                      </a:cubicBezTo>
                      <a:cubicBezTo>
                        <a:pt x="52807" y="38405"/>
                        <a:pt x="55550" y="40462"/>
                        <a:pt x="57607" y="43205"/>
                      </a:cubicBezTo>
                      <a:cubicBezTo>
                        <a:pt x="59665" y="45949"/>
                        <a:pt x="60350" y="49378"/>
                        <a:pt x="60350" y="53492"/>
                      </a:cubicBezTo>
                      <a:cubicBezTo>
                        <a:pt x="60350" y="58293"/>
                        <a:pt x="58979" y="61722"/>
                        <a:pt x="56921" y="65151"/>
                      </a:cubicBezTo>
                      <a:cubicBezTo>
                        <a:pt x="54178" y="68580"/>
                        <a:pt x="50749" y="71323"/>
                        <a:pt x="46634" y="72695"/>
                      </a:cubicBezTo>
                      <a:cubicBezTo>
                        <a:pt x="41834" y="74752"/>
                        <a:pt x="37033" y="75438"/>
                        <a:pt x="30861" y="75438"/>
                      </a:cubicBezTo>
                      <a:cubicBezTo>
                        <a:pt x="23317" y="75438"/>
                        <a:pt x="17831" y="74752"/>
                        <a:pt x="13716" y="7269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  <p:grpSp>
          <p:nvGrpSpPr>
            <p:cNvPr id="68" name="Graphic 17">
              <a:extLst>
                <a:ext uri="{FF2B5EF4-FFF2-40B4-BE49-F238E27FC236}">
                  <a16:creationId xmlns:a16="http://schemas.microsoft.com/office/drawing/2014/main" id="{2A369098-D098-E45B-2D13-A6E6A4E86599}"/>
                </a:ext>
              </a:extLst>
            </p:cNvPr>
            <p:cNvGrpSpPr/>
            <p:nvPr/>
          </p:nvGrpSpPr>
          <p:grpSpPr>
            <a:xfrm>
              <a:off x="3444835" y="2081614"/>
              <a:ext cx="427805" cy="334643"/>
              <a:chOff x="2782343" y="1253788"/>
              <a:chExt cx="872337" cy="682371"/>
            </a:xfrm>
            <a:solidFill>
              <a:srgbClr val="FFFFFF"/>
            </a:solidFill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4603936E-8C81-5F32-EEE1-DCDB85118B15}"/>
                  </a:ext>
                </a:extLst>
              </p:cNvPr>
              <p:cNvSpPr/>
              <p:nvPr/>
            </p:nvSpPr>
            <p:spPr>
              <a:xfrm>
                <a:off x="2782343" y="1565141"/>
                <a:ext cx="124129" cy="370332"/>
              </a:xfrm>
              <a:custGeom>
                <a:avLst/>
                <a:gdLst>
                  <a:gd name="connsiteX0" fmla="*/ 0 w 124129"/>
                  <a:gd name="connsiteY0" fmla="*/ 0 h 370332"/>
                  <a:gd name="connsiteX1" fmla="*/ 124130 w 124129"/>
                  <a:gd name="connsiteY1" fmla="*/ 0 h 370332"/>
                  <a:gd name="connsiteX2" fmla="*/ 124130 w 124129"/>
                  <a:gd name="connsiteY2" fmla="*/ 370332 h 370332"/>
                  <a:gd name="connsiteX3" fmla="*/ 0 w 124129"/>
                  <a:gd name="connsiteY3" fmla="*/ 370332 h 370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370332">
                    <a:moveTo>
                      <a:pt x="0" y="0"/>
                    </a:moveTo>
                    <a:lnTo>
                      <a:pt x="124130" y="0"/>
                    </a:lnTo>
                    <a:lnTo>
                      <a:pt x="124130" y="370332"/>
                    </a:lnTo>
                    <a:lnTo>
                      <a:pt x="0" y="370332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33220B09-A2C2-E498-F1E2-E90906C1B032}"/>
                  </a:ext>
                </a:extLst>
              </p:cNvPr>
              <p:cNvSpPr/>
              <p:nvPr/>
            </p:nvSpPr>
            <p:spPr>
              <a:xfrm>
                <a:off x="2969566" y="1635778"/>
                <a:ext cx="124129" cy="300380"/>
              </a:xfrm>
              <a:custGeom>
                <a:avLst/>
                <a:gdLst>
                  <a:gd name="connsiteX0" fmla="*/ 0 w 124129"/>
                  <a:gd name="connsiteY0" fmla="*/ 0 h 300380"/>
                  <a:gd name="connsiteX1" fmla="*/ 124129 w 124129"/>
                  <a:gd name="connsiteY1" fmla="*/ 0 h 300380"/>
                  <a:gd name="connsiteX2" fmla="*/ 124129 w 124129"/>
                  <a:gd name="connsiteY2" fmla="*/ 300380 h 300380"/>
                  <a:gd name="connsiteX3" fmla="*/ 0 w 124129"/>
                  <a:gd name="connsiteY3" fmla="*/ 300380 h 30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300380">
                    <a:moveTo>
                      <a:pt x="0" y="0"/>
                    </a:moveTo>
                    <a:lnTo>
                      <a:pt x="124129" y="0"/>
                    </a:lnTo>
                    <a:lnTo>
                      <a:pt x="124129" y="300380"/>
                    </a:lnTo>
                    <a:lnTo>
                      <a:pt x="0" y="300380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6AA2BCC1-788A-91D9-A85E-0BBCD3F6E25D}"/>
                  </a:ext>
                </a:extLst>
              </p:cNvPr>
              <p:cNvSpPr/>
              <p:nvPr/>
            </p:nvSpPr>
            <p:spPr>
              <a:xfrm>
                <a:off x="3156790" y="1493132"/>
                <a:ext cx="124129" cy="442341"/>
              </a:xfrm>
              <a:custGeom>
                <a:avLst/>
                <a:gdLst>
                  <a:gd name="connsiteX0" fmla="*/ 0 w 124129"/>
                  <a:gd name="connsiteY0" fmla="*/ 0 h 442341"/>
                  <a:gd name="connsiteX1" fmla="*/ 124130 w 124129"/>
                  <a:gd name="connsiteY1" fmla="*/ 0 h 442341"/>
                  <a:gd name="connsiteX2" fmla="*/ 124130 w 124129"/>
                  <a:gd name="connsiteY2" fmla="*/ 442341 h 442341"/>
                  <a:gd name="connsiteX3" fmla="*/ 0 w 124129"/>
                  <a:gd name="connsiteY3" fmla="*/ 442341 h 442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442341">
                    <a:moveTo>
                      <a:pt x="0" y="0"/>
                    </a:moveTo>
                    <a:lnTo>
                      <a:pt x="124130" y="0"/>
                    </a:lnTo>
                    <a:lnTo>
                      <a:pt x="124130" y="442341"/>
                    </a:lnTo>
                    <a:lnTo>
                      <a:pt x="0" y="442341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C9E387E9-4241-5143-953E-B42494CA07D3}"/>
                  </a:ext>
                </a:extLst>
              </p:cNvPr>
              <p:cNvSpPr/>
              <p:nvPr/>
            </p:nvSpPr>
            <p:spPr>
              <a:xfrm>
                <a:off x="3343327" y="1387519"/>
                <a:ext cx="124129" cy="547954"/>
              </a:xfrm>
              <a:custGeom>
                <a:avLst/>
                <a:gdLst>
                  <a:gd name="connsiteX0" fmla="*/ 0 w 124129"/>
                  <a:gd name="connsiteY0" fmla="*/ 0 h 547954"/>
                  <a:gd name="connsiteX1" fmla="*/ 124129 w 124129"/>
                  <a:gd name="connsiteY1" fmla="*/ 0 h 547954"/>
                  <a:gd name="connsiteX2" fmla="*/ 124129 w 124129"/>
                  <a:gd name="connsiteY2" fmla="*/ 547954 h 547954"/>
                  <a:gd name="connsiteX3" fmla="*/ 0 w 124129"/>
                  <a:gd name="connsiteY3" fmla="*/ 547954 h 54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547954">
                    <a:moveTo>
                      <a:pt x="0" y="0"/>
                    </a:moveTo>
                    <a:lnTo>
                      <a:pt x="124129" y="0"/>
                    </a:lnTo>
                    <a:lnTo>
                      <a:pt x="124129" y="547954"/>
                    </a:lnTo>
                    <a:lnTo>
                      <a:pt x="0" y="547954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912CD62F-4354-E96B-10BF-F079F11D1263}"/>
                  </a:ext>
                </a:extLst>
              </p:cNvPr>
              <p:cNvSpPr/>
              <p:nvPr/>
            </p:nvSpPr>
            <p:spPr>
              <a:xfrm>
                <a:off x="3530551" y="1253788"/>
                <a:ext cx="124129" cy="682371"/>
              </a:xfrm>
              <a:custGeom>
                <a:avLst/>
                <a:gdLst>
                  <a:gd name="connsiteX0" fmla="*/ 0 w 124129"/>
                  <a:gd name="connsiteY0" fmla="*/ 0 h 682371"/>
                  <a:gd name="connsiteX1" fmla="*/ 124130 w 124129"/>
                  <a:gd name="connsiteY1" fmla="*/ 0 h 682371"/>
                  <a:gd name="connsiteX2" fmla="*/ 124130 w 124129"/>
                  <a:gd name="connsiteY2" fmla="*/ 682371 h 682371"/>
                  <a:gd name="connsiteX3" fmla="*/ 0 w 124129"/>
                  <a:gd name="connsiteY3" fmla="*/ 682371 h 682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129" h="682371">
                    <a:moveTo>
                      <a:pt x="0" y="0"/>
                    </a:moveTo>
                    <a:lnTo>
                      <a:pt x="124130" y="0"/>
                    </a:lnTo>
                    <a:lnTo>
                      <a:pt x="124130" y="682371"/>
                    </a:lnTo>
                    <a:lnTo>
                      <a:pt x="0" y="682371"/>
                    </a:lnTo>
                    <a:close/>
                  </a:path>
                </a:pathLst>
              </a:custGeom>
              <a:solidFill>
                <a:srgbClr val="FFFFFF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74" name="Graphic 17">
              <a:extLst>
                <a:ext uri="{FF2B5EF4-FFF2-40B4-BE49-F238E27FC236}">
                  <a16:creationId xmlns:a16="http://schemas.microsoft.com/office/drawing/2014/main" id="{4A0BB09A-02F4-1EAC-3266-9DB4B6728653}"/>
                </a:ext>
              </a:extLst>
            </p:cNvPr>
            <p:cNvGrpSpPr/>
            <p:nvPr/>
          </p:nvGrpSpPr>
          <p:grpSpPr>
            <a:xfrm>
              <a:off x="3425329" y="2169731"/>
              <a:ext cx="466482" cy="246862"/>
              <a:chOff x="2742567" y="1433467"/>
              <a:chExt cx="951204" cy="503377"/>
            </a:xfrm>
            <a:solidFill>
              <a:srgbClr val="25CD98"/>
            </a:solidFill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E7A2F220-EF69-8AC5-E14E-39E6B9D99852}"/>
                  </a:ext>
                </a:extLst>
              </p:cNvPr>
              <p:cNvSpPr/>
              <p:nvPr/>
            </p:nvSpPr>
            <p:spPr>
              <a:xfrm>
                <a:off x="2742567" y="1934101"/>
                <a:ext cx="951204" cy="2743"/>
              </a:xfrm>
              <a:custGeom>
                <a:avLst/>
                <a:gdLst>
                  <a:gd name="connsiteX0" fmla="*/ 950519 w 951204"/>
                  <a:gd name="connsiteY0" fmla="*/ 0 h 2743"/>
                  <a:gd name="connsiteX1" fmla="*/ 1372 w 951204"/>
                  <a:gd name="connsiteY1" fmla="*/ 0 h 2743"/>
                  <a:gd name="connsiteX2" fmla="*/ 0 w 951204"/>
                  <a:gd name="connsiteY2" fmla="*/ 1371 h 2743"/>
                  <a:gd name="connsiteX3" fmla="*/ 1372 w 951204"/>
                  <a:gd name="connsiteY3" fmla="*/ 2743 h 2743"/>
                  <a:gd name="connsiteX4" fmla="*/ 949833 w 951204"/>
                  <a:gd name="connsiteY4" fmla="*/ 2743 h 2743"/>
                  <a:gd name="connsiteX5" fmla="*/ 951205 w 951204"/>
                  <a:gd name="connsiteY5" fmla="*/ 1371 h 2743"/>
                  <a:gd name="connsiteX6" fmla="*/ 950519 w 951204"/>
                  <a:gd name="connsiteY6" fmla="*/ 0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950519" y="0"/>
                    </a:moveTo>
                    <a:lnTo>
                      <a:pt x="1372" y="0"/>
                    </a:lnTo>
                    <a:cubicBezTo>
                      <a:pt x="686" y="0"/>
                      <a:pt x="0" y="686"/>
                      <a:pt x="0" y="1371"/>
                    </a:cubicBezTo>
                    <a:cubicBezTo>
                      <a:pt x="0" y="2057"/>
                      <a:pt x="686" y="2743"/>
                      <a:pt x="1372" y="2743"/>
                    </a:cubicBezTo>
                    <a:lnTo>
                      <a:pt x="949833" y="2743"/>
                    </a:lnTo>
                    <a:cubicBezTo>
                      <a:pt x="950519" y="2743"/>
                      <a:pt x="951205" y="2057"/>
                      <a:pt x="951205" y="1371"/>
                    </a:cubicBezTo>
                    <a:cubicBezTo>
                      <a:pt x="951205" y="686"/>
                      <a:pt x="951205" y="0"/>
                      <a:pt x="950519" y="0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27F1D818-672F-9B26-2D83-FE15907523AE}"/>
                  </a:ext>
                </a:extLst>
              </p:cNvPr>
              <p:cNvSpPr/>
              <p:nvPr/>
            </p:nvSpPr>
            <p:spPr>
              <a:xfrm>
                <a:off x="2742567" y="1768823"/>
                <a:ext cx="951204" cy="2743"/>
              </a:xfrm>
              <a:custGeom>
                <a:avLst/>
                <a:gdLst>
                  <a:gd name="connsiteX0" fmla="*/ 950519 w 951204"/>
                  <a:gd name="connsiteY0" fmla="*/ 0 h 2743"/>
                  <a:gd name="connsiteX1" fmla="*/ 1372 w 951204"/>
                  <a:gd name="connsiteY1" fmla="*/ 0 h 2743"/>
                  <a:gd name="connsiteX2" fmla="*/ 0 w 951204"/>
                  <a:gd name="connsiteY2" fmla="*/ 1371 h 2743"/>
                  <a:gd name="connsiteX3" fmla="*/ 1372 w 951204"/>
                  <a:gd name="connsiteY3" fmla="*/ 2743 h 2743"/>
                  <a:gd name="connsiteX4" fmla="*/ 949833 w 951204"/>
                  <a:gd name="connsiteY4" fmla="*/ 2743 h 2743"/>
                  <a:gd name="connsiteX5" fmla="*/ 951205 w 951204"/>
                  <a:gd name="connsiteY5" fmla="*/ 1371 h 2743"/>
                  <a:gd name="connsiteX6" fmla="*/ 950519 w 951204"/>
                  <a:gd name="connsiteY6" fmla="*/ 0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950519" y="0"/>
                    </a:moveTo>
                    <a:lnTo>
                      <a:pt x="1372" y="0"/>
                    </a:lnTo>
                    <a:cubicBezTo>
                      <a:pt x="686" y="0"/>
                      <a:pt x="0" y="686"/>
                      <a:pt x="0" y="1371"/>
                    </a:cubicBezTo>
                    <a:cubicBezTo>
                      <a:pt x="0" y="2057"/>
                      <a:pt x="686" y="2743"/>
                      <a:pt x="1372" y="2743"/>
                    </a:cubicBezTo>
                    <a:lnTo>
                      <a:pt x="949833" y="2743"/>
                    </a:lnTo>
                    <a:cubicBezTo>
                      <a:pt x="950519" y="2743"/>
                      <a:pt x="951205" y="2057"/>
                      <a:pt x="951205" y="1371"/>
                    </a:cubicBezTo>
                    <a:cubicBezTo>
                      <a:pt x="951205" y="686"/>
                      <a:pt x="951205" y="0"/>
                      <a:pt x="950519" y="0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3020F03F-DC31-D619-F0B1-32E9E829555A}"/>
                  </a:ext>
                </a:extLst>
              </p:cNvPr>
              <p:cNvSpPr/>
              <p:nvPr/>
            </p:nvSpPr>
            <p:spPr>
              <a:xfrm>
                <a:off x="2742567" y="1602860"/>
                <a:ext cx="951204" cy="2743"/>
              </a:xfrm>
              <a:custGeom>
                <a:avLst/>
                <a:gdLst>
                  <a:gd name="connsiteX0" fmla="*/ 950519 w 951204"/>
                  <a:gd name="connsiteY0" fmla="*/ 0 h 2743"/>
                  <a:gd name="connsiteX1" fmla="*/ 1372 w 951204"/>
                  <a:gd name="connsiteY1" fmla="*/ 0 h 2743"/>
                  <a:gd name="connsiteX2" fmla="*/ 0 w 951204"/>
                  <a:gd name="connsiteY2" fmla="*/ 1372 h 2743"/>
                  <a:gd name="connsiteX3" fmla="*/ 1372 w 951204"/>
                  <a:gd name="connsiteY3" fmla="*/ 2743 h 2743"/>
                  <a:gd name="connsiteX4" fmla="*/ 949833 w 951204"/>
                  <a:gd name="connsiteY4" fmla="*/ 2743 h 2743"/>
                  <a:gd name="connsiteX5" fmla="*/ 951205 w 951204"/>
                  <a:gd name="connsiteY5" fmla="*/ 1372 h 2743"/>
                  <a:gd name="connsiteX6" fmla="*/ 950519 w 951204"/>
                  <a:gd name="connsiteY6" fmla="*/ 0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950519" y="0"/>
                    </a:moveTo>
                    <a:lnTo>
                      <a:pt x="1372" y="0"/>
                    </a:lnTo>
                    <a:cubicBezTo>
                      <a:pt x="686" y="0"/>
                      <a:pt x="0" y="686"/>
                      <a:pt x="0" y="1372"/>
                    </a:cubicBezTo>
                    <a:cubicBezTo>
                      <a:pt x="0" y="2058"/>
                      <a:pt x="686" y="2743"/>
                      <a:pt x="1372" y="2743"/>
                    </a:cubicBezTo>
                    <a:lnTo>
                      <a:pt x="949833" y="2743"/>
                    </a:lnTo>
                    <a:cubicBezTo>
                      <a:pt x="950519" y="2743"/>
                      <a:pt x="951205" y="2058"/>
                      <a:pt x="951205" y="1372"/>
                    </a:cubicBezTo>
                    <a:cubicBezTo>
                      <a:pt x="951205" y="686"/>
                      <a:pt x="951205" y="0"/>
                      <a:pt x="950519" y="0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59F539F0-817F-BB1F-C72C-9FF14825582E}"/>
                  </a:ext>
                </a:extLst>
              </p:cNvPr>
              <p:cNvSpPr/>
              <p:nvPr/>
            </p:nvSpPr>
            <p:spPr>
              <a:xfrm>
                <a:off x="2742567" y="1433467"/>
                <a:ext cx="951204" cy="2743"/>
              </a:xfrm>
              <a:custGeom>
                <a:avLst/>
                <a:gdLst>
                  <a:gd name="connsiteX0" fmla="*/ 1372 w 951204"/>
                  <a:gd name="connsiteY0" fmla="*/ 2743 h 2743"/>
                  <a:gd name="connsiteX1" fmla="*/ 949833 w 951204"/>
                  <a:gd name="connsiteY1" fmla="*/ 2743 h 2743"/>
                  <a:gd name="connsiteX2" fmla="*/ 951205 w 951204"/>
                  <a:gd name="connsiteY2" fmla="*/ 1371 h 2743"/>
                  <a:gd name="connsiteX3" fmla="*/ 949833 w 951204"/>
                  <a:gd name="connsiteY3" fmla="*/ 0 h 2743"/>
                  <a:gd name="connsiteX4" fmla="*/ 1372 w 951204"/>
                  <a:gd name="connsiteY4" fmla="*/ 0 h 2743"/>
                  <a:gd name="connsiteX5" fmla="*/ 0 w 951204"/>
                  <a:gd name="connsiteY5" fmla="*/ 1371 h 2743"/>
                  <a:gd name="connsiteX6" fmla="*/ 1372 w 951204"/>
                  <a:gd name="connsiteY6" fmla="*/ 2743 h 2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1204" h="2743">
                    <a:moveTo>
                      <a:pt x="1372" y="2743"/>
                    </a:moveTo>
                    <a:lnTo>
                      <a:pt x="949833" y="2743"/>
                    </a:lnTo>
                    <a:cubicBezTo>
                      <a:pt x="950519" y="2743"/>
                      <a:pt x="951205" y="2057"/>
                      <a:pt x="951205" y="1371"/>
                    </a:cubicBezTo>
                    <a:cubicBezTo>
                      <a:pt x="951205" y="686"/>
                      <a:pt x="950519" y="0"/>
                      <a:pt x="949833" y="0"/>
                    </a:cubicBezTo>
                    <a:lnTo>
                      <a:pt x="1372" y="0"/>
                    </a:lnTo>
                    <a:cubicBezTo>
                      <a:pt x="686" y="0"/>
                      <a:pt x="0" y="686"/>
                      <a:pt x="0" y="1371"/>
                    </a:cubicBezTo>
                    <a:cubicBezTo>
                      <a:pt x="0" y="2057"/>
                      <a:pt x="686" y="2743"/>
                      <a:pt x="1372" y="2743"/>
                    </a:cubicBezTo>
                    <a:close/>
                  </a:path>
                </a:pathLst>
              </a:custGeom>
              <a:solidFill>
                <a:srgbClr val="25CD98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BE578AC-D922-39DD-C5EC-8743B9090CA7}"/>
                </a:ext>
              </a:extLst>
            </p:cNvPr>
            <p:cNvSpPr/>
            <p:nvPr/>
          </p:nvSpPr>
          <p:spPr>
            <a:xfrm>
              <a:off x="2420812" y="2778478"/>
              <a:ext cx="925565" cy="268723"/>
            </a:xfrm>
            <a:custGeom>
              <a:avLst/>
              <a:gdLst>
                <a:gd name="connsiteX0" fmla="*/ 183109 w 1887321"/>
                <a:gd name="connsiteY0" fmla="*/ 0 h 547953"/>
                <a:gd name="connsiteX1" fmla="*/ 1704213 w 1887321"/>
                <a:gd name="connsiteY1" fmla="*/ 0 h 547953"/>
                <a:gd name="connsiteX2" fmla="*/ 1887322 w 1887321"/>
                <a:gd name="connsiteY2" fmla="*/ 183109 h 547953"/>
                <a:gd name="connsiteX3" fmla="*/ 1887322 w 1887321"/>
                <a:gd name="connsiteY3" fmla="*/ 364846 h 547953"/>
                <a:gd name="connsiteX4" fmla="*/ 1704213 w 1887321"/>
                <a:gd name="connsiteY4" fmla="*/ 547954 h 547953"/>
                <a:gd name="connsiteX5" fmla="*/ 183109 w 1887321"/>
                <a:gd name="connsiteY5" fmla="*/ 547954 h 547953"/>
                <a:gd name="connsiteX6" fmla="*/ 0 w 1887321"/>
                <a:gd name="connsiteY6" fmla="*/ 364846 h 547953"/>
                <a:gd name="connsiteX7" fmla="*/ 0 w 1887321"/>
                <a:gd name="connsiteY7" fmla="*/ 183109 h 547953"/>
                <a:gd name="connsiteX8" fmla="*/ 183109 w 1887321"/>
                <a:gd name="connsiteY8" fmla="*/ 0 h 54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7321" h="547953">
                  <a:moveTo>
                    <a:pt x="183109" y="0"/>
                  </a:moveTo>
                  <a:lnTo>
                    <a:pt x="1704213" y="0"/>
                  </a:lnTo>
                  <a:cubicBezTo>
                    <a:pt x="1805026" y="0"/>
                    <a:pt x="1887322" y="82296"/>
                    <a:pt x="1887322" y="183109"/>
                  </a:cubicBezTo>
                  <a:lnTo>
                    <a:pt x="1887322" y="364846"/>
                  </a:lnTo>
                  <a:cubicBezTo>
                    <a:pt x="1887322" y="465658"/>
                    <a:pt x="1805026" y="547954"/>
                    <a:pt x="1704213" y="547954"/>
                  </a:cubicBezTo>
                  <a:lnTo>
                    <a:pt x="183109" y="547954"/>
                  </a:lnTo>
                  <a:cubicBezTo>
                    <a:pt x="82296" y="547954"/>
                    <a:pt x="0" y="465658"/>
                    <a:pt x="0" y="364846"/>
                  </a:cubicBezTo>
                  <a:lnTo>
                    <a:pt x="0" y="183109"/>
                  </a:lnTo>
                  <a:cubicBezTo>
                    <a:pt x="0" y="82296"/>
                    <a:pt x="82296" y="0"/>
                    <a:pt x="183109" y="0"/>
                  </a:cubicBezTo>
                  <a:close/>
                </a:path>
              </a:pathLst>
            </a:custGeom>
            <a:solidFill>
              <a:srgbClr val="E1F9F8">
                <a:alpha val="80000"/>
              </a:srgbClr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19DF2EA-977F-9427-E6BA-3458055A96DF}"/>
                </a:ext>
              </a:extLst>
            </p:cNvPr>
            <p:cNvSpPr/>
            <p:nvPr/>
          </p:nvSpPr>
          <p:spPr>
            <a:xfrm>
              <a:off x="3392791" y="2778142"/>
              <a:ext cx="269060" cy="269060"/>
            </a:xfrm>
            <a:custGeom>
              <a:avLst/>
              <a:gdLst>
                <a:gd name="connsiteX0" fmla="*/ 548640 w 548640"/>
                <a:gd name="connsiteY0" fmla="*/ 274320 h 548640"/>
                <a:gd name="connsiteX1" fmla="*/ 274320 w 548640"/>
                <a:gd name="connsiteY1" fmla="*/ 548640 h 548640"/>
                <a:gd name="connsiteX2" fmla="*/ 0 w 548640"/>
                <a:gd name="connsiteY2" fmla="*/ 274320 h 548640"/>
                <a:gd name="connsiteX3" fmla="*/ 274320 w 548640"/>
                <a:gd name="connsiteY3" fmla="*/ 0 h 548640"/>
                <a:gd name="connsiteX4" fmla="*/ 548640 w 548640"/>
                <a:gd name="connsiteY4" fmla="*/ 27432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548640" y="274320"/>
                  </a:moveTo>
                  <a:cubicBezTo>
                    <a:pt x="548640" y="425822"/>
                    <a:pt x="425823" y="548640"/>
                    <a:pt x="274320" y="548640"/>
                  </a:cubicBezTo>
                  <a:cubicBezTo>
                    <a:pt x="122817" y="548640"/>
                    <a:pt x="0" y="425822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ubicBezTo>
                    <a:pt x="425823" y="0"/>
                    <a:pt x="548640" y="122817"/>
                    <a:pt x="548640" y="274320"/>
                  </a:cubicBezTo>
                  <a:close/>
                </a:path>
              </a:pathLst>
            </a:custGeom>
            <a:solidFill>
              <a:srgbClr val="E1F9F8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81" name="Graphic 17">
              <a:extLst>
                <a:ext uri="{FF2B5EF4-FFF2-40B4-BE49-F238E27FC236}">
                  <a16:creationId xmlns:a16="http://schemas.microsoft.com/office/drawing/2014/main" id="{BFD79E87-4346-0DB6-D4C2-4DF4378191CE}"/>
                </a:ext>
              </a:extLst>
            </p:cNvPr>
            <p:cNvGrpSpPr/>
            <p:nvPr/>
          </p:nvGrpSpPr>
          <p:grpSpPr>
            <a:xfrm>
              <a:off x="3248171" y="2829936"/>
              <a:ext cx="326907" cy="165471"/>
              <a:chOff x="4234182" y="2779693"/>
              <a:chExt cx="666597" cy="337413"/>
            </a:xfrm>
            <a:solidFill>
              <a:srgbClr val="155D77"/>
            </a:solidFill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CFA5BDBC-E94E-2C9D-7816-C48E7B20161B}"/>
                  </a:ext>
                </a:extLst>
              </p:cNvPr>
              <p:cNvSpPr/>
              <p:nvPr/>
            </p:nvSpPr>
            <p:spPr>
              <a:xfrm>
                <a:off x="4234182" y="2927825"/>
                <a:ext cx="82296" cy="41148"/>
              </a:xfrm>
              <a:custGeom>
                <a:avLst/>
                <a:gdLst>
                  <a:gd name="connsiteX0" fmla="*/ 61722 w 82296"/>
                  <a:gd name="connsiteY0" fmla="*/ 0 h 41148"/>
                  <a:gd name="connsiteX1" fmla="*/ 20574 w 82296"/>
                  <a:gd name="connsiteY1" fmla="*/ 0 h 41148"/>
                  <a:gd name="connsiteX2" fmla="*/ 0 w 82296"/>
                  <a:gd name="connsiteY2" fmla="*/ 20574 h 41148"/>
                  <a:gd name="connsiteX3" fmla="*/ 20574 w 82296"/>
                  <a:gd name="connsiteY3" fmla="*/ 41148 h 41148"/>
                  <a:gd name="connsiteX4" fmla="*/ 61722 w 82296"/>
                  <a:gd name="connsiteY4" fmla="*/ 41148 h 41148"/>
                  <a:gd name="connsiteX5" fmla="*/ 82296 w 82296"/>
                  <a:gd name="connsiteY5" fmla="*/ 20574 h 41148"/>
                  <a:gd name="connsiteX6" fmla="*/ 61722 w 82296"/>
                  <a:gd name="connsiteY6" fmla="*/ 0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2296" h="41148">
                    <a:moveTo>
                      <a:pt x="61722" y="0"/>
                    </a:move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61722" y="41148"/>
                    </a:lnTo>
                    <a:cubicBezTo>
                      <a:pt x="73381" y="41148"/>
                      <a:pt x="82296" y="32233"/>
                      <a:pt x="82296" y="20574"/>
                    </a:cubicBezTo>
                    <a:cubicBezTo>
                      <a:pt x="82296" y="8916"/>
                      <a:pt x="73381" y="0"/>
                      <a:pt x="61722" y="0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A9D4DCBC-BF51-DE70-EFBD-57C1EDF19F8A}"/>
                  </a:ext>
                </a:extLst>
              </p:cNvPr>
              <p:cNvSpPr/>
              <p:nvPr/>
            </p:nvSpPr>
            <p:spPr>
              <a:xfrm>
                <a:off x="4349396" y="2927825"/>
                <a:ext cx="115214" cy="41148"/>
              </a:xfrm>
              <a:custGeom>
                <a:avLst/>
                <a:gdLst>
                  <a:gd name="connsiteX0" fmla="*/ 94640 w 115214"/>
                  <a:gd name="connsiteY0" fmla="*/ 0 h 41148"/>
                  <a:gd name="connsiteX1" fmla="*/ 20574 w 115214"/>
                  <a:gd name="connsiteY1" fmla="*/ 0 h 41148"/>
                  <a:gd name="connsiteX2" fmla="*/ 0 w 115214"/>
                  <a:gd name="connsiteY2" fmla="*/ 20574 h 41148"/>
                  <a:gd name="connsiteX3" fmla="*/ 20574 w 115214"/>
                  <a:gd name="connsiteY3" fmla="*/ 41148 h 41148"/>
                  <a:gd name="connsiteX4" fmla="*/ 94640 w 115214"/>
                  <a:gd name="connsiteY4" fmla="*/ 41148 h 41148"/>
                  <a:gd name="connsiteX5" fmla="*/ 115214 w 115214"/>
                  <a:gd name="connsiteY5" fmla="*/ 20574 h 41148"/>
                  <a:gd name="connsiteX6" fmla="*/ 94640 w 115214"/>
                  <a:gd name="connsiteY6" fmla="*/ 0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214" h="41148">
                    <a:moveTo>
                      <a:pt x="94640" y="0"/>
                    </a:move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94640" y="41148"/>
                    </a:lnTo>
                    <a:cubicBezTo>
                      <a:pt x="106299" y="41148"/>
                      <a:pt x="115214" y="32233"/>
                      <a:pt x="115214" y="20574"/>
                    </a:cubicBezTo>
                    <a:cubicBezTo>
                      <a:pt x="115214" y="8916"/>
                      <a:pt x="106299" y="0"/>
                      <a:pt x="94640" y="0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CD9E1D4B-4EC6-2F7E-5034-C98CDEFA056D}"/>
                  </a:ext>
                </a:extLst>
              </p:cNvPr>
              <p:cNvSpPr/>
              <p:nvPr/>
            </p:nvSpPr>
            <p:spPr>
              <a:xfrm>
                <a:off x="4497529" y="2927825"/>
                <a:ext cx="115214" cy="41148"/>
              </a:xfrm>
              <a:custGeom>
                <a:avLst/>
                <a:gdLst>
                  <a:gd name="connsiteX0" fmla="*/ 94640 w 115214"/>
                  <a:gd name="connsiteY0" fmla="*/ 0 h 41148"/>
                  <a:gd name="connsiteX1" fmla="*/ 20574 w 115214"/>
                  <a:gd name="connsiteY1" fmla="*/ 0 h 41148"/>
                  <a:gd name="connsiteX2" fmla="*/ 0 w 115214"/>
                  <a:gd name="connsiteY2" fmla="*/ 20574 h 41148"/>
                  <a:gd name="connsiteX3" fmla="*/ 20574 w 115214"/>
                  <a:gd name="connsiteY3" fmla="*/ 41148 h 41148"/>
                  <a:gd name="connsiteX4" fmla="*/ 94640 w 115214"/>
                  <a:gd name="connsiteY4" fmla="*/ 41148 h 41148"/>
                  <a:gd name="connsiteX5" fmla="*/ 115214 w 115214"/>
                  <a:gd name="connsiteY5" fmla="*/ 20574 h 41148"/>
                  <a:gd name="connsiteX6" fmla="*/ 94640 w 115214"/>
                  <a:gd name="connsiteY6" fmla="*/ 0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214" h="41148">
                    <a:moveTo>
                      <a:pt x="94640" y="0"/>
                    </a:move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94640" y="41148"/>
                    </a:lnTo>
                    <a:cubicBezTo>
                      <a:pt x="106299" y="41148"/>
                      <a:pt x="115214" y="32233"/>
                      <a:pt x="115214" y="20574"/>
                    </a:cubicBezTo>
                    <a:cubicBezTo>
                      <a:pt x="115214" y="8916"/>
                      <a:pt x="106299" y="0"/>
                      <a:pt x="94640" y="0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AEB788A9-4E5B-DCAD-5A93-5894D457FA5A}"/>
                  </a:ext>
                </a:extLst>
              </p:cNvPr>
              <p:cNvSpPr/>
              <p:nvPr/>
            </p:nvSpPr>
            <p:spPr>
              <a:xfrm>
                <a:off x="4645662" y="2927825"/>
                <a:ext cx="115214" cy="41148"/>
              </a:xfrm>
              <a:custGeom>
                <a:avLst/>
                <a:gdLst>
                  <a:gd name="connsiteX0" fmla="*/ 115214 w 115214"/>
                  <a:gd name="connsiteY0" fmla="*/ 20574 h 41148"/>
                  <a:gd name="connsiteX1" fmla="*/ 94640 w 115214"/>
                  <a:gd name="connsiteY1" fmla="*/ 0 h 41148"/>
                  <a:gd name="connsiteX2" fmla="*/ 20574 w 115214"/>
                  <a:gd name="connsiteY2" fmla="*/ 0 h 41148"/>
                  <a:gd name="connsiteX3" fmla="*/ 0 w 115214"/>
                  <a:gd name="connsiteY3" fmla="*/ 20574 h 41148"/>
                  <a:gd name="connsiteX4" fmla="*/ 20574 w 115214"/>
                  <a:gd name="connsiteY4" fmla="*/ 41148 h 41148"/>
                  <a:gd name="connsiteX5" fmla="*/ 94640 w 115214"/>
                  <a:gd name="connsiteY5" fmla="*/ 41148 h 41148"/>
                  <a:gd name="connsiteX6" fmla="*/ 115214 w 115214"/>
                  <a:gd name="connsiteY6" fmla="*/ 20574 h 4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214" h="41148">
                    <a:moveTo>
                      <a:pt x="115214" y="20574"/>
                    </a:moveTo>
                    <a:cubicBezTo>
                      <a:pt x="115214" y="8916"/>
                      <a:pt x="106299" y="0"/>
                      <a:pt x="94640" y="0"/>
                    </a:cubicBezTo>
                    <a:lnTo>
                      <a:pt x="20574" y="0"/>
                    </a:lnTo>
                    <a:cubicBezTo>
                      <a:pt x="8915" y="0"/>
                      <a:pt x="0" y="8916"/>
                      <a:pt x="0" y="20574"/>
                    </a:cubicBezTo>
                    <a:cubicBezTo>
                      <a:pt x="0" y="32233"/>
                      <a:pt x="8915" y="41148"/>
                      <a:pt x="20574" y="41148"/>
                    </a:cubicBezTo>
                    <a:lnTo>
                      <a:pt x="94640" y="41148"/>
                    </a:lnTo>
                    <a:cubicBezTo>
                      <a:pt x="105613" y="41148"/>
                      <a:pt x="115214" y="32233"/>
                      <a:pt x="115214" y="20574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512C4A0-8948-B9BF-57D0-EB9FC45C43CC}"/>
                  </a:ext>
                </a:extLst>
              </p:cNvPr>
              <p:cNvSpPr/>
              <p:nvPr/>
            </p:nvSpPr>
            <p:spPr>
              <a:xfrm>
                <a:off x="4711498" y="2779693"/>
                <a:ext cx="189280" cy="337413"/>
              </a:xfrm>
              <a:custGeom>
                <a:avLst/>
                <a:gdLst>
                  <a:gd name="connsiteX0" fmla="*/ 183795 w 189280"/>
                  <a:gd name="connsiteY0" fmla="*/ 154305 h 337413"/>
                  <a:gd name="connsiteX1" fmla="*/ 35662 w 189280"/>
                  <a:gd name="connsiteY1" fmla="*/ 6172 h 337413"/>
                  <a:gd name="connsiteX2" fmla="*/ 6858 w 189280"/>
                  <a:gd name="connsiteY2" fmla="*/ 6172 h 337413"/>
                  <a:gd name="connsiteX3" fmla="*/ 6858 w 189280"/>
                  <a:gd name="connsiteY3" fmla="*/ 34976 h 337413"/>
                  <a:gd name="connsiteX4" fmla="*/ 120015 w 189280"/>
                  <a:gd name="connsiteY4" fmla="*/ 148133 h 337413"/>
                  <a:gd name="connsiteX5" fmla="*/ 102870 w 189280"/>
                  <a:gd name="connsiteY5" fmla="*/ 148133 h 337413"/>
                  <a:gd name="connsiteX6" fmla="*/ 82296 w 189280"/>
                  <a:gd name="connsiteY6" fmla="*/ 168707 h 337413"/>
                  <a:gd name="connsiteX7" fmla="*/ 102870 w 189280"/>
                  <a:gd name="connsiteY7" fmla="*/ 189281 h 337413"/>
                  <a:gd name="connsiteX8" fmla="*/ 120015 w 189280"/>
                  <a:gd name="connsiteY8" fmla="*/ 189281 h 337413"/>
                  <a:gd name="connsiteX9" fmla="*/ 6172 w 189280"/>
                  <a:gd name="connsiteY9" fmla="*/ 302438 h 337413"/>
                  <a:gd name="connsiteX10" fmla="*/ 6172 w 189280"/>
                  <a:gd name="connsiteY10" fmla="*/ 331241 h 337413"/>
                  <a:gd name="connsiteX11" fmla="*/ 20574 w 189280"/>
                  <a:gd name="connsiteY11" fmla="*/ 337414 h 337413"/>
                  <a:gd name="connsiteX12" fmla="*/ 34976 w 189280"/>
                  <a:gd name="connsiteY12" fmla="*/ 331241 h 337413"/>
                  <a:gd name="connsiteX13" fmla="*/ 183109 w 189280"/>
                  <a:gd name="connsiteY13" fmla="*/ 183109 h 337413"/>
                  <a:gd name="connsiteX14" fmla="*/ 189281 w 189280"/>
                  <a:gd name="connsiteY14" fmla="*/ 168707 h 337413"/>
                  <a:gd name="connsiteX15" fmla="*/ 183795 w 189280"/>
                  <a:gd name="connsiteY15" fmla="*/ 154305 h 33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9280" h="337413">
                    <a:moveTo>
                      <a:pt x="183795" y="154305"/>
                    </a:moveTo>
                    <a:lnTo>
                      <a:pt x="35662" y="6172"/>
                    </a:lnTo>
                    <a:cubicBezTo>
                      <a:pt x="27432" y="-2057"/>
                      <a:pt x="14402" y="-2057"/>
                      <a:pt x="6858" y="6172"/>
                    </a:cubicBezTo>
                    <a:cubicBezTo>
                      <a:pt x="-1371" y="14402"/>
                      <a:pt x="-1371" y="27432"/>
                      <a:pt x="6858" y="34976"/>
                    </a:cubicBezTo>
                    <a:lnTo>
                      <a:pt x="120015" y="148133"/>
                    </a:lnTo>
                    <a:lnTo>
                      <a:pt x="102870" y="148133"/>
                    </a:lnTo>
                    <a:cubicBezTo>
                      <a:pt x="91212" y="148133"/>
                      <a:pt x="82296" y="157048"/>
                      <a:pt x="82296" y="168707"/>
                    </a:cubicBezTo>
                    <a:cubicBezTo>
                      <a:pt x="82296" y="180365"/>
                      <a:pt x="91212" y="189281"/>
                      <a:pt x="102870" y="189281"/>
                    </a:cubicBezTo>
                    <a:lnTo>
                      <a:pt x="120015" y="189281"/>
                    </a:lnTo>
                    <a:lnTo>
                      <a:pt x="6172" y="302438"/>
                    </a:lnTo>
                    <a:cubicBezTo>
                      <a:pt x="-2057" y="310667"/>
                      <a:pt x="-2057" y="323698"/>
                      <a:pt x="6172" y="331241"/>
                    </a:cubicBezTo>
                    <a:cubicBezTo>
                      <a:pt x="10287" y="335356"/>
                      <a:pt x="15774" y="337414"/>
                      <a:pt x="20574" y="337414"/>
                    </a:cubicBezTo>
                    <a:cubicBezTo>
                      <a:pt x="25375" y="337414"/>
                      <a:pt x="30861" y="335356"/>
                      <a:pt x="34976" y="331241"/>
                    </a:cubicBezTo>
                    <a:lnTo>
                      <a:pt x="183109" y="183109"/>
                    </a:lnTo>
                    <a:cubicBezTo>
                      <a:pt x="187224" y="178994"/>
                      <a:pt x="189281" y="174193"/>
                      <a:pt x="189281" y="168707"/>
                    </a:cubicBezTo>
                    <a:cubicBezTo>
                      <a:pt x="189281" y="163220"/>
                      <a:pt x="187224" y="158420"/>
                      <a:pt x="183795" y="154305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87" name="Graphic 17">
              <a:extLst>
                <a:ext uri="{FF2B5EF4-FFF2-40B4-BE49-F238E27FC236}">
                  <a16:creationId xmlns:a16="http://schemas.microsoft.com/office/drawing/2014/main" id="{83698BE5-24D3-FB82-EF59-DB45B8CEBFA4}"/>
                </a:ext>
              </a:extLst>
            </p:cNvPr>
            <p:cNvGrpSpPr/>
            <p:nvPr/>
          </p:nvGrpSpPr>
          <p:grpSpPr>
            <a:xfrm>
              <a:off x="1118493" y="2117600"/>
              <a:ext cx="105269" cy="105269"/>
              <a:chOff x="1047269" y="1327168"/>
              <a:chExt cx="214655" cy="214655"/>
            </a:xfrm>
            <a:solidFill>
              <a:srgbClr val="155D77"/>
            </a:solidFill>
          </p:grpSpPr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9862B1B6-B71A-8F56-0413-807F1EA1045F}"/>
                  </a:ext>
                </a:extLst>
              </p:cNvPr>
              <p:cNvSpPr/>
              <p:nvPr/>
            </p:nvSpPr>
            <p:spPr>
              <a:xfrm>
                <a:off x="1047269" y="1327168"/>
                <a:ext cx="214655" cy="214655"/>
              </a:xfrm>
              <a:custGeom>
                <a:avLst/>
                <a:gdLst>
                  <a:gd name="connsiteX0" fmla="*/ 194081 w 214655"/>
                  <a:gd name="connsiteY0" fmla="*/ 214655 h 214655"/>
                  <a:gd name="connsiteX1" fmla="*/ 179680 w 214655"/>
                  <a:gd name="connsiteY1" fmla="*/ 208483 h 214655"/>
                  <a:gd name="connsiteX2" fmla="*/ 6172 w 214655"/>
                  <a:gd name="connsiteY2" fmla="*/ 34976 h 214655"/>
                  <a:gd name="connsiteX3" fmla="*/ 6172 w 214655"/>
                  <a:gd name="connsiteY3" fmla="*/ 6172 h 214655"/>
                  <a:gd name="connsiteX4" fmla="*/ 34976 w 214655"/>
                  <a:gd name="connsiteY4" fmla="*/ 6172 h 214655"/>
                  <a:gd name="connsiteX5" fmla="*/ 208483 w 214655"/>
                  <a:gd name="connsiteY5" fmla="*/ 179680 h 214655"/>
                  <a:gd name="connsiteX6" fmla="*/ 208483 w 214655"/>
                  <a:gd name="connsiteY6" fmla="*/ 208483 h 214655"/>
                  <a:gd name="connsiteX7" fmla="*/ 194081 w 214655"/>
                  <a:gd name="connsiteY7" fmla="*/ 214655 h 214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55" h="214655">
                    <a:moveTo>
                      <a:pt x="194081" y="214655"/>
                    </a:moveTo>
                    <a:cubicBezTo>
                      <a:pt x="188595" y="214655"/>
                      <a:pt x="183794" y="212598"/>
                      <a:pt x="179680" y="208483"/>
                    </a:cubicBezTo>
                    <a:lnTo>
                      <a:pt x="6172" y="34976"/>
                    </a:lnTo>
                    <a:cubicBezTo>
                      <a:pt x="-2057" y="26746"/>
                      <a:pt x="-2057" y="13716"/>
                      <a:pt x="6172" y="6172"/>
                    </a:cubicBezTo>
                    <a:cubicBezTo>
                      <a:pt x="14402" y="-2057"/>
                      <a:pt x="27432" y="-2057"/>
                      <a:pt x="34976" y="6172"/>
                    </a:cubicBezTo>
                    <a:lnTo>
                      <a:pt x="208483" y="179680"/>
                    </a:lnTo>
                    <a:cubicBezTo>
                      <a:pt x="216713" y="187909"/>
                      <a:pt x="216713" y="200939"/>
                      <a:pt x="208483" y="208483"/>
                    </a:cubicBezTo>
                    <a:cubicBezTo>
                      <a:pt x="204368" y="212598"/>
                      <a:pt x="198882" y="214655"/>
                      <a:pt x="194081" y="214655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79E505A-F798-EF37-B2A7-AADE206CCC71}"/>
                  </a:ext>
                </a:extLst>
              </p:cNvPr>
              <p:cNvSpPr/>
              <p:nvPr/>
            </p:nvSpPr>
            <p:spPr>
              <a:xfrm>
                <a:off x="1047269" y="1327168"/>
                <a:ext cx="214655" cy="214655"/>
              </a:xfrm>
              <a:custGeom>
                <a:avLst/>
                <a:gdLst>
                  <a:gd name="connsiteX0" fmla="*/ 20574 w 214655"/>
                  <a:gd name="connsiteY0" fmla="*/ 214655 h 214655"/>
                  <a:gd name="connsiteX1" fmla="*/ 6172 w 214655"/>
                  <a:gd name="connsiteY1" fmla="*/ 208483 h 214655"/>
                  <a:gd name="connsiteX2" fmla="*/ 6172 w 214655"/>
                  <a:gd name="connsiteY2" fmla="*/ 179680 h 214655"/>
                  <a:gd name="connsiteX3" fmla="*/ 179680 w 214655"/>
                  <a:gd name="connsiteY3" fmla="*/ 6172 h 214655"/>
                  <a:gd name="connsiteX4" fmla="*/ 208483 w 214655"/>
                  <a:gd name="connsiteY4" fmla="*/ 6172 h 214655"/>
                  <a:gd name="connsiteX5" fmla="*/ 208483 w 214655"/>
                  <a:gd name="connsiteY5" fmla="*/ 34976 h 214655"/>
                  <a:gd name="connsiteX6" fmla="*/ 34976 w 214655"/>
                  <a:gd name="connsiteY6" fmla="*/ 208483 h 214655"/>
                  <a:gd name="connsiteX7" fmla="*/ 20574 w 214655"/>
                  <a:gd name="connsiteY7" fmla="*/ 214655 h 214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55" h="214655">
                    <a:moveTo>
                      <a:pt x="20574" y="214655"/>
                    </a:moveTo>
                    <a:cubicBezTo>
                      <a:pt x="15088" y="214655"/>
                      <a:pt x="10287" y="212598"/>
                      <a:pt x="6172" y="208483"/>
                    </a:cubicBezTo>
                    <a:cubicBezTo>
                      <a:pt x="-2057" y="200254"/>
                      <a:pt x="-2057" y="187223"/>
                      <a:pt x="6172" y="179680"/>
                    </a:cubicBezTo>
                    <a:lnTo>
                      <a:pt x="179680" y="6172"/>
                    </a:lnTo>
                    <a:cubicBezTo>
                      <a:pt x="187909" y="-2057"/>
                      <a:pt x="200939" y="-2057"/>
                      <a:pt x="208483" y="6172"/>
                    </a:cubicBezTo>
                    <a:cubicBezTo>
                      <a:pt x="216713" y="14402"/>
                      <a:pt x="216713" y="27432"/>
                      <a:pt x="208483" y="34976"/>
                    </a:cubicBezTo>
                    <a:lnTo>
                      <a:pt x="34976" y="208483"/>
                    </a:lnTo>
                    <a:cubicBezTo>
                      <a:pt x="30861" y="212598"/>
                      <a:pt x="26060" y="214655"/>
                      <a:pt x="20574" y="214655"/>
                    </a:cubicBezTo>
                    <a:close/>
                  </a:path>
                </a:pathLst>
              </a:custGeom>
              <a:solidFill>
                <a:srgbClr val="155D77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E30CC85-0AD4-3980-11A4-E9EAEFDBB685}"/>
                </a:ext>
              </a:extLst>
            </p:cNvPr>
            <p:cNvSpPr/>
            <p:nvPr/>
          </p:nvSpPr>
          <p:spPr>
            <a:xfrm>
              <a:off x="1801568" y="1699549"/>
              <a:ext cx="104933" cy="104933"/>
            </a:xfrm>
            <a:custGeom>
              <a:avLst/>
              <a:gdLst>
                <a:gd name="connsiteX0" fmla="*/ 106985 w 213969"/>
                <a:gd name="connsiteY0" fmla="*/ 213970 h 213969"/>
                <a:gd name="connsiteX1" fmla="*/ 0 w 213969"/>
                <a:gd name="connsiteY1" fmla="*/ 106985 h 213969"/>
                <a:gd name="connsiteX2" fmla="*/ 106985 w 213969"/>
                <a:gd name="connsiteY2" fmla="*/ 0 h 213969"/>
                <a:gd name="connsiteX3" fmla="*/ 213970 w 213969"/>
                <a:gd name="connsiteY3" fmla="*/ 106985 h 213969"/>
                <a:gd name="connsiteX4" fmla="*/ 106985 w 213969"/>
                <a:gd name="connsiteY4" fmla="*/ 213970 h 213969"/>
                <a:gd name="connsiteX5" fmla="*/ 106985 w 213969"/>
                <a:gd name="connsiteY5" fmla="*/ 41148 h 213969"/>
                <a:gd name="connsiteX6" fmla="*/ 41148 w 213969"/>
                <a:gd name="connsiteY6" fmla="*/ 106985 h 213969"/>
                <a:gd name="connsiteX7" fmla="*/ 106985 w 213969"/>
                <a:gd name="connsiteY7" fmla="*/ 172822 h 213969"/>
                <a:gd name="connsiteX8" fmla="*/ 172822 w 213969"/>
                <a:gd name="connsiteY8" fmla="*/ 106985 h 213969"/>
                <a:gd name="connsiteX9" fmla="*/ 106985 w 213969"/>
                <a:gd name="connsiteY9" fmla="*/ 41148 h 21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3969" h="213969">
                  <a:moveTo>
                    <a:pt x="106985" y="213970"/>
                  </a:moveTo>
                  <a:cubicBezTo>
                    <a:pt x="48006" y="213970"/>
                    <a:pt x="0" y="165964"/>
                    <a:pt x="0" y="106985"/>
                  </a:cubicBezTo>
                  <a:cubicBezTo>
                    <a:pt x="0" y="48006"/>
                    <a:pt x="48006" y="0"/>
                    <a:pt x="106985" y="0"/>
                  </a:cubicBezTo>
                  <a:cubicBezTo>
                    <a:pt x="165964" y="0"/>
                    <a:pt x="213970" y="48006"/>
                    <a:pt x="213970" y="106985"/>
                  </a:cubicBezTo>
                  <a:cubicBezTo>
                    <a:pt x="213970" y="165964"/>
                    <a:pt x="165964" y="213970"/>
                    <a:pt x="106985" y="213970"/>
                  </a:cubicBezTo>
                  <a:close/>
                  <a:moveTo>
                    <a:pt x="106985" y="41148"/>
                  </a:moveTo>
                  <a:cubicBezTo>
                    <a:pt x="70638" y="41148"/>
                    <a:pt x="41148" y="70638"/>
                    <a:pt x="41148" y="106985"/>
                  </a:cubicBezTo>
                  <a:cubicBezTo>
                    <a:pt x="41148" y="143332"/>
                    <a:pt x="70638" y="172822"/>
                    <a:pt x="106985" y="172822"/>
                  </a:cubicBezTo>
                  <a:cubicBezTo>
                    <a:pt x="143332" y="172822"/>
                    <a:pt x="172822" y="143332"/>
                    <a:pt x="172822" y="106985"/>
                  </a:cubicBezTo>
                  <a:cubicBezTo>
                    <a:pt x="172822" y="70638"/>
                    <a:pt x="143332" y="41148"/>
                    <a:pt x="106985" y="41148"/>
                  </a:cubicBezTo>
                  <a:close/>
                </a:path>
              </a:pathLst>
            </a:custGeom>
            <a:solidFill>
              <a:srgbClr val="155D77"/>
            </a:solidFill>
            <a:ln w="68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91" name="Graphic 17">
              <a:extLst>
                <a:ext uri="{FF2B5EF4-FFF2-40B4-BE49-F238E27FC236}">
                  <a16:creationId xmlns:a16="http://schemas.microsoft.com/office/drawing/2014/main" id="{8507A018-90C5-26A2-3716-57A725B2CEED}"/>
                </a:ext>
              </a:extLst>
            </p:cNvPr>
            <p:cNvGrpSpPr/>
            <p:nvPr/>
          </p:nvGrpSpPr>
          <p:grpSpPr>
            <a:xfrm>
              <a:off x="2536171" y="2875340"/>
              <a:ext cx="536102" cy="75000"/>
              <a:chOff x="2782343" y="2872276"/>
              <a:chExt cx="1093165" cy="152933"/>
            </a:xfrm>
            <a:solidFill>
              <a:srgbClr val="A1E2E0"/>
            </a:solidFill>
          </p:grpSpPr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198E71CA-9750-AF2C-2627-BAFDBB287C84}"/>
                  </a:ext>
                </a:extLst>
              </p:cNvPr>
              <p:cNvSpPr/>
              <p:nvPr/>
            </p:nvSpPr>
            <p:spPr>
              <a:xfrm>
                <a:off x="2782343" y="2872276"/>
                <a:ext cx="568528" cy="48006"/>
              </a:xfrm>
              <a:custGeom>
                <a:avLst/>
                <a:gdLst>
                  <a:gd name="connsiteX0" fmla="*/ 544525 w 568528"/>
                  <a:gd name="connsiteY0" fmla="*/ 48006 h 48006"/>
                  <a:gd name="connsiteX1" fmla="*/ 24003 w 568528"/>
                  <a:gd name="connsiteY1" fmla="*/ 48006 h 48006"/>
                  <a:gd name="connsiteX2" fmla="*/ 0 w 568528"/>
                  <a:gd name="connsiteY2" fmla="*/ 24003 h 48006"/>
                  <a:gd name="connsiteX3" fmla="*/ 0 w 568528"/>
                  <a:gd name="connsiteY3" fmla="*/ 24003 h 48006"/>
                  <a:gd name="connsiteX4" fmla="*/ 24003 w 568528"/>
                  <a:gd name="connsiteY4" fmla="*/ 0 h 48006"/>
                  <a:gd name="connsiteX5" fmla="*/ 544525 w 568528"/>
                  <a:gd name="connsiteY5" fmla="*/ 0 h 48006"/>
                  <a:gd name="connsiteX6" fmla="*/ 568528 w 568528"/>
                  <a:gd name="connsiteY6" fmla="*/ 24003 h 48006"/>
                  <a:gd name="connsiteX7" fmla="*/ 568528 w 568528"/>
                  <a:gd name="connsiteY7" fmla="*/ 24003 h 48006"/>
                  <a:gd name="connsiteX8" fmla="*/ 544525 w 568528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528" h="48006">
                    <a:moveTo>
                      <a:pt x="544525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544525" y="0"/>
                    </a:lnTo>
                    <a:cubicBezTo>
                      <a:pt x="557555" y="0"/>
                      <a:pt x="568528" y="10973"/>
                      <a:pt x="568528" y="24003"/>
                    </a:cubicBezTo>
                    <a:lnTo>
                      <a:pt x="568528" y="24003"/>
                    </a:lnTo>
                    <a:cubicBezTo>
                      <a:pt x="568528" y="37033"/>
                      <a:pt x="557555" y="48006"/>
                      <a:pt x="544525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5E77891A-12B0-34AA-54BC-643FCC9C3A32}"/>
                  </a:ext>
                </a:extLst>
              </p:cNvPr>
              <p:cNvSpPr/>
              <p:nvPr/>
            </p:nvSpPr>
            <p:spPr>
              <a:xfrm>
                <a:off x="3407793" y="2872276"/>
                <a:ext cx="265404" cy="48006"/>
              </a:xfrm>
              <a:custGeom>
                <a:avLst/>
                <a:gdLst>
                  <a:gd name="connsiteX0" fmla="*/ 241402 w 265404"/>
                  <a:gd name="connsiteY0" fmla="*/ 48006 h 48006"/>
                  <a:gd name="connsiteX1" fmla="*/ 24003 w 265404"/>
                  <a:gd name="connsiteY1" fmla="*/ 48006 h 48006"/>
                  <a:gd name="connsiteX2" fmla="*/ 0 w 265404"/>
                  <a:gd name="connsiteY2" fmla="*/ 24003 h 48006"/>
                  <a:gd name="connsiteX3" fmla="*/ 0 w 265404"/>
                  <a:gd name="connsiteY3" fmla="*/ 24003 h 48006"/>
                  <a:gd name="connsiteX4" fmla="*/ 24003 w 265404"/>
                  <a:gd name="connsiteY4" fmla="*/ 0 h 48006"/>
                  <a:gd name="connsiteX5" fmla="*/ 241402 w 265404"/>
                  <a:gd name="connsiteY5" fmla="*/ 0 h 48006"/>
                  <a:gd name="connsiteX6" fmla="*/ 265405 w 265404"/>
                  <a:gd name="connsiteY6" fmla="*/ 24003 h 48006"/>
                  <a:gd name="connsiteX7" fmla="*/ 265405 w 265404"/>
                  <a:gd name="connsiteY7" fmla="*/ 24003 h 48006"/>
                  <a:gd name="connsiteX8" fmla="*/ 241402 w 265404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5404" h="48006">
                    <a:moveTo>
                      <a:pt x="241402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241402" y="0"/>
                    </a:lnTo>
                    <a:cubicBezTo>
                      <a:pt x="254432" y="0"/>
                      <a:pt x="265405" y="10973"/>
                      <a:pt x="265405" y="24003"/>
                    </a:cubicBezTo>
                    <a:lnTo>
                      <a:pt x="265405" y="24003"/>
                    </a:lnTo>
                    <a:cubicBezTo>
                      <a:pt x="265405" y="37033"/>
                      <a:pt x="254432" y="48006"/>
                      <a:pt x="241402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FE076C94-8612-91A3-073D-DF88AB1C9C3F}"/>
                  </a:ext>
                </a:extLst>
              </p:cNvPr>
              <p:cNvSpPr/>
              <p:nvPr/>
            </p:nvSpPr>
            <p:spPr>
              <a:xfrm>
                <a:off x="3730119" y="2872276"/>
                <a:ext cx="145389" cy="48006"/>
              </a:xfrm>
              <a:custGeom>
                <a:avLst/>
                <a:gdLst>
                  <a:gd name="connsiteX0" fmla="*/ 121387 w 145389"/>
                  <a:gd name="connsiteY0" fmla="*/ 48006 h 48006"/>
                  <a:gd name="connsiteX1" fmla="*/ 24003 w 145389"/>
                  <a:gd name="connsiteY1" fmla="*/ 48006 h 48006"/>
                  <a:gd name="connsiteX2" fmla="*/ 0 w 145389"/>
                  <a:gd name="connsiteY2" fmla="*/ 24003 h 48006"/>
                  <a:gd name="connsiteX3" fmla="*/ 0 w 145389"/>
                  <a:gd name="connsiteY3" fmla="*/ 24003 h 48006"/>
                  <a:gd name="connsiteX4" fmla="*/ 24003 w 145389"/>
                  <a:gd name="connsiteY4" fmla="*/ 0 h 48006"/>
                  <a:gd name="connsiteX5" fmla="*/ 121387 w 145389"/>
                  <a:gd name="connsiteY5" fmla="*/ 0 h 48006"/>
                  <a:gd name="connsiteX6" fmla="*/ 145390 w 145389"/>
                  <a:gd name="connsiteY6" fmla="*/ 24003 h 48006"/>
                  <a:gd name="connsiteX7" fmla="*/ 145390 w 145389"/>
                  <a:gd name="connsiteY7" fmla="*/ 24003 h 48006"/>
                  <a:gd name="connsiteX8" fmla="*/ 121387 w 145389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389" h="48006">
                    <a:moveTo>
                      <a:pt x="121387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121387" y="0"/>
                    </a:lnTo>
                    <a:cubicBezTo>
                      <a:pt x="134417" y="0"/>
                      <a:pt x="145390" y="10973"/>
                      <a:pt x="145390" y="24003"/>
                    </a:cubicBezTo>
                    <a:lnTo>
                      <a:pt x="145390" y="24003"/>
                    </a:lnTo>
                    <a:cubicBezTo>
                      <a:pt x="144704" y="37033"/>
                      <a:pt x="134417" y="48006"/>
                      <a:pt x="121387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07BC6070-EF03-14A4-D57A-052FA520D7CB}"/>
                  </a:ext>
                </a:extLst>
              </p:cNvPr>
              <p:cNvSpPr/>
              <p:nvPr/>
            </p:nvSpPr>
            <p:spPr>
              <a:xfrm>
                <a:off x="2782343" y="2977203"/>
                <a:ext cx="404622" cy="48006"/>
              </a:xfrm>
              <a:custGeom>
                <a:avLst/>
                <a:gdLst>
                  <a:gd name="connsiteX0" fmla="*/ 380619 w 404622"/>
                  <a:gd name="connsiteY0" fmla="*/ 48006 h 48006"/>
                  <a:gd name="connsiteX1" fmla="*/ 24003 w 404622"/>
                  <a:gd name="connsiteY1" fmla="*/ 48006 h 48006"/>
                  <a:gd name="connsiteX2" fmla="*/ 0 w 404622"/>
                  <a:gd name="connsiteY2" fmla="*/ 24003 h 48006"/>
                  <a:gd name="connsiteX3" fmla="*/ 0 w 404622"/>
                  <a:gd name="connsiteY3" fmla="*/ 24003 h 48006"/>
                  <a:gd name="connsiteX4" fmla="*/ 24003 w 404622"/>
                  <a:gd name="connsiteY4" fmla="*/ 0 h 48006"/>
                  <a:gd name="connsiteX5" fmla="*/ 380619 w 404622"/>
                  <a:gd name="connsiteY5" fmla="*/ 0 h 48006"/>
                  <a:gd name="connsiteX6" fmla="*/ 404622 w 404622"/>
                  <a:gd name="connsiteY6" fmla="*/ 24003 h 48006"/>
                  <a:gd name="connsiteX7" fmla="*/ 404622 w 404622"/>
                  <a:gd name="connsiteY7" fmla="*/ 24003 h 48006"/>
                  <a:gd name="connsiteX8" fmla="*/ 380619 w 404622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4622" h="48006">
                    <a:moveTo>
                      <a:pt x="380619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380619" y="0"/>
                    </a:lnTo>
                    <a:cubicBezTo>
                      <a:pt x="393649" y="0"/>
                      <a:pt x="404622" y="10973"/>
                      <a:pt x="404622" y="24003"/>
                    </a:cubicBezTo>
                    <a:lnTo>
                      <a:pt x="404622" y="24003"/>
                    </a:lnTo>
                    <a:cubicBezTo>
                      <a:pt x="404622" y="37033"/>
                      <a:pt x="393649" y="48006"/>
                      <a:pt x="380619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10B4A4EF-108E-8BD8-AE88-FD8B767B6E17}"/>
                  </a:ext>
                </a:extLst>
              </p:cNvPr>
              <p:cNvSpPr/>
              <p:nvPr/>
            </p:nvSpPr>
            <p:spPr>
              <a:xfrm>
                <a:off x="3243886" y="2977203"/>
                <a:ext cx="189281" cy="48006"/>
              </a:xfrm>
              <a:custGeom>
                <a:avLst/>
                <a:gdLst>
                  <a:gd name="connsiteX0" fmla="*/ 165278 w 189281"/>
                  <a:gd name="connsiteY0" fmla="*/ 48006 h 48006"/>
                  <a:gd name="connsiteX1" fmla="*/ 24003 w 189281"/>
                  <a:gd name="connsiteY1" fmla="*/ 48006 h 48006"/>
                  <a:gd name="connsiteX2" fmla="*/ 0 w 189281"/>
                  <a:gd name="connsiteY2" fmla="*/ 24003 h 48006"/>
                  <a:gd name="connsiteX3" fmla="*/ 0 w 189281"/>
                  <a:gd name="connsiteY3" fmla="*/ 24003 h 48006"/>
                  <a:gd name="connsiteX4" fmla="*/ 24003 w 189281"/>
                  <a:gd name="connsiteY4" fmla="*/ 0 h 48006"/>
                  <a:gd name="connsiteX5" fmla="*/ 165278 w 189281"/>
                  <a:gd name="connsiteY5" fmla="*/ 0 h 48006"/>
                  <a:gd name="connsiteX6" fmla="*/ 189281 w 189281"/>
                  <a:gd name="connsiteY6" fmla="*/ 24003 h 48006"/>
                  <a:gd name="connsiteX7" fmla="*/ 189281 w 189281"/>
                  <a:gd name="connsiteY7" fmla="*/ 24003 h 48006"/>
                  <a:gd name="connsiteX8" fmla="*/ 165278 w 189281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281" h="48006">
                    <a:moveTo>
                      <a:pt x="165278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165278" y="0"/>
                    </a:lnTo>
                    <a:cubicBezTo>
                      <a:pt x="178308" y="0"/>
                      <a:pt x="189281" y="10973"/>
                      <a:pt x="189281" y="24003"/>
                    </a:cubicBezTo>
                    <a:lnTo>
                      <a:pt x="189281" y="24003"/>
                    </a:lnTo>
                    <a:cubicBezTo>
                      <a:pt x="189281" y="37033"/>
                      <a:pt x="178308" y="48006"/>
                      <a:pt x="165278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594E378E-7379-A7F9-275F-48C84CA208CE}"/>
                  </a:ext>
                </a:extLst>
              </p:cNvPr>
              <p:cNvSpPr/>
              <p:nvPr/>
            </p:nvSpPr>
            <p:spPr>
              <a:xfrm>
                <a:off x="3489403" y="2977203"/>
                <a:ext cx="103555" cy="48006"/>
              </a:xfrm>
              <a:custGeom>
                <a:avLst/>
                <a:gdLst>
                  <a:gd name="connsiteX0" fmla="*/ 79553 w 103555"/>
                  <a:gd name="connsiteY0" fmla="*/ 48006 h 48006"/>
                  <a:gd name="connsiteX1" fmla="*/ 24003 w 103555"/>
                  <a:gd name="connsiteY1" fmla="*/ 48006 h 48006"/>
                  <a:gd name="connsiteX2" fmla="*/ 0 w 103555"/>
                  <a:gd name="connsiteY2" fmla="*/ 24003 h 48006"/>
                  <a:gd name="connsiteX3" fmla="*/ 0 w 103555"/>
                  <a:gd name="connsiteY3" fmla="*/ 24003 h 48006"/>
                  <a:gd name="connsiteX4" fmla="*/ 24003 w 103555"/>
                  <a:gd name="connsiteY4" fmla="*/ 0 h 48006"/>
                  <a:gd name="connsiteX5" fmla="*/ 79553 w 103555"/>
                  <a:gd name="connsiteY5" fmla="*/ 0 h 48006"/>
                  <a:gd name="connsiteX6" fmla="*/ 103556 w 103555"/>
                  <a:gd name="connsiteY6" fmla="*/ 24003 h 48006"/>
                  <a:gd name="connsiteX7" fmla="*/ 103556 w 103555"/>
                  <a:gd name="connsiteY7" fmla="*/ 24003 h 48006"/>
                  <a:gd name="connsiteX8" fmla="*/ 79553 w 103555"/>
                  <a:gd name="connsiteY8" fmla="*/ 48006 h 4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555" h="48006">
                    <a:moveTo>
                      <a:pt x="79553" y="48006"/>
                    </a:moveTo>
                    <a:lnTo>
                      <a:pt x="24003" y="48006"/>
                    </a:lnTo>
                    <a:cubicBezTo>
                      <a:pt x="10973" y="48006"/>
                      <a:pt x="0" y="37033"/>
                      <a:pt x="0" y="24003"/>
                    </a:cubicBezTo>
                    <a:lnTo>
                      <a:pt x="0" y="24003"/>
                    </a:lnTo>
                    <a:cubicBezTo>
                      <a:pt x="0" y="10973"/>
                      <a:pt x="10973" y="0"/>
                      <a:pt x="24003" y="0"/>
                    </a:cubicBezTo>
                    <a:lnTo>
                      <a:pt x="79553" y="0"/>
                    </a:lnTo>
                    <a:cubicBezTo>
                      <a:pt x="92583" y="0"/>
                      <a:pt x="103556" y="10973"/>
                      <a:pt x="103556" y="24003"/>
                    </a:cubicBezTo>
                    <a:lnTo>
                      <a:pt x="103556" y="24003"/>
                    </a:lnTo>
                    <a:cubicBezTo>
                      <a:pt x="103556" y="37033"/>
                      <a:pt x="93269" y="48006"/>
                      <a:pt x="79553" y="48006"/>
                    </a:cubicBezTo>
                    <a:close/>
                  </a:path>
                </a:pathLst>
              </a:custGeom>
              <a:solidFill>
                <a:srgbClr val="A1E2E0"/>
              </a:solidFill>
              <a:ln w="685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28670AF8-F821-148F-86C5-2A15FA73A508}"/>
              </a:ext>
            </a:extLst>
          </p:cNvPr>
          <p:cNvSpPr txBox="1"/>
          <p:nvPr/>
        </p:nvSpPr>
        <p:spPr>
          <a:xfrm>
            <a:off x="5651269" y="4648669"/>
            <a:ext cx="2498346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start-up.</a:t>
            </a:r>
            <a:endParaRPr lang="en-ID" sz="14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CFAF2D4-CD0D-8A59-C97A-D8B9C84D1B47}"/>
              </a:ext>
            </a:extLst>
          </p:cNvPr>
          <p:cNvGrpSpPr/>
          <p:nvPr/>
        </p:nvGrpSpPr>
        <p:grpSpPr>
          <a:xfrm>
            <a:off x="6121050" y="2728014"/>
            <a:ext cx="1578907" cy="1578907"/>
            <a:chOff x="7415285" y="2424651"/>
            <a:chExt cx="1060507" cy="1060507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7FD79308-4B45-BC6F-2462-CAA6CB1B5D51}"/>
                </a:ext>
              </a:extLst>
            </p:cNvPr>
            <p:cNvSpPr/>
            <p:nvPr/>
          </p:nvSpPr>
          <p:spPr>
            <a:xfrm>
              <a:off x="7415285" y="2424651"/>
              <a:ext cx="1060507" cy="1060507"/>
            </a:xfrm>
            <a:prstGeom prst="ellipse">
              <a:avLst/>
            </a:prstGeom>
            <a:solidFill>
              <a:srgbClr val="F6F9FC"/>
            </a:solidFill>
            <a:ln>
              <a:noFill/>
            </a:ln>
            <a:effectLst>
              <a:outerShdw blurRad="317500" sx="102000" sy="102000" algn="ctr" rotWithShape="0">
                <a:prstClr val="black">
                  <a:alpha val="5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6C2ACC2-3456-DDEE-F31B-3CBDC1C2CB48}"/>
                </a:ext>
              </a:extLst>
            </p:cNvPr>
            <p:cNvSpPr txBox="1"/>
            <p:nvPr/>
          </p:nvSpPr>
          <p:spPr>
            <a:xfrm>
              <a:off x="7622219" y="2707112"/>
              <a:ext cx="744863" cy="2687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0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15%</a:t>
              </a:r>
              <a:endParaRPr lang="en-ID" sz="20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109" name="Isosceles Triangle 108">
              <a:extLst>
                <a:ext uri="{FF2B5EF4-FFF2-40B4-BE49-F238E27FC236}">
                  <a16:creationId xmlns:a16="http://schemas.microsoft.com/office/drawing/2014/main" id="{05A5C2DE-74D0-C334-7CC2-0F40FB54BF05}"/>
                </a:ext>
              </a:extLst>
            </p:cNvPr>
            <p:cNvSpPr/>
            <p:nvPr/>
          </p:nvSpPr>
          <p:spPr>
            <a:xfrm>
              <a:off x="7703995" y="2752250"/>
              <a:ext cx="83331" cy="71837"/>
            </a:xfrm>
            <a:prstGeom prst="triangle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4EB88C5E-CD37-76C0-71DB-8D152A7AD5AB}"/>
                </a:ext>
              </a:extLst>
            </p:cNvPr>
            <p:cNvSpPr txBox="1"/>
            <p:nvPr/>
          </p:nvSpPr>
          <p:spPr>
            <a:xfrm>
              <a:off x="7472362" y="2984062"/>
              <a:ext cx="971551" cy="3100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Return of Investment</a:t>
              </a:r>
              <a:endParaRPr lang="en-ID" sz="12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8522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BFB22C-B766-F20C-31A0-ABD8CAB2C00E}"/>
              </a:ext>
            </a:extLst>
          </p:cNvPr>
          <p:cNvSpPr txBox="1"/>
          <p:nvPr/>
        </p:nvSpPr>
        <p:spPr>
          <a:xfrm>
            <a:off x="641658" y="776239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Customer Journey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DFC4AD-C9CC-37C1-EDA0-7DAF1F21EB85}"/>
              </a:ext>
            </a:extLst>
          </p:cNvPr>
          <p:cNvSpPr txBox="1"/>
          <p:nvPr/>
        </p:nvSpPr>
        <p:spPr>
          <a:xfrm>
            <a:off x="641659" y="416269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6A22E4A-EB9C-5097-ADE5-A5751EA78A1D}"/>
              </a:ext>
            </a:extLst>
          </p:cNvPr>
          <p:cNvSpPr/>
          <p:nvPr/>
        </p:nvSpPr>
        <p:spPr>
          <a:xfrm>
            <a:off x="733425" y="4043422"/>
            <a:ext cx="10553700" cy="5619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172B4D"/>
              </a:gs>
              <a:gs pos="35000">
                <a:srgbClr val="325FA8"/>
              </a:gs>
              <a:gs pos="67000">
                <a:srgbClr val="517FCB"/>
              </a:gs>
              <a:gs pos="100000">
                <a:srgbClr val="2DCE89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CF28FD-9A11-1DF0-47E8-6F95F258C74B}"/>
              </a:ext>
            </a:extLst>
          </p:cNvPr>
          <p:cNvSpPr txBox="1"/>
          <p:nvPr/>
        </p:nvSpPr>
        <p:spPr>
          <a:xfrm>
            <a:off x="1283909" y="4169579"/>
            <a:ext cx="13562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Awareness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593CAB-C745-53D4-B187-98130F1B9FA8}"/>
              </a:ext>
            </a:extLst>
          </p:cNvPr>
          <p:cNvSpPr txBox="1"/>
          <p:nvPr/>
        </p:nvSpPr>
        <p:spPr>
          <a:xfrm>
            <a:off x="3990843" y="4169579"/>
            <a:ext cx="1570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Consideration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B2A702-1CA4-6B9A-65FD-5C9B64712784}"/>
              </a:ext>
            </a:extLst>
          </p:cNvPr>
          <p:cNvSpPr txBox="1"/>
          <p:nvPr/>
        </p:nvSpPr>
        <p:spPr>
          <a:xfrm>
            <a:off x="6630918" y="4169579"/>
            <a:ext cx="1570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Decision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75E3B5-E214-4CE1-1D20-FF1A0BF34E21}"/>
              </a:ext>
            </a:extLst>
          </p:cNvPr>
          <p:cNvSpPr txBox="1"/>
          <p:nvPr/>
        </p:nvSpPr>
        <p:spPr>
          <a:xfrm>
            <a:off x="9164553" y="4169579"/>
            <a:ext cx="1570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Loyalty</a:t>
            </a:r>
            <a:endParaRPr lang="en-ID" sz="1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5937E5F2-7276-6EAA-ECBD-22720DD9E678}"/>
              </a:ext>
            </a:extLst>
          </p:cNvPr>
          <p:cNvSpPr/>
          <p:nvPr/>
        </p:nvSpPr>
        <p:spPr>
          <a:xfrm>
            <a:off x="3180786" y="4219635"/>
            <a:ext cx="269474" cy="207664"/>
          </a:xfrm>
          <a:prstGeom prst="rightArrow">
            <a:avLst>
              <a:gd name="adj1" fmla="val 38711"/>
              <a:gd name="adj2" fmla="val 6128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B97E13A-321B-39AD-D618-8BBBE2A61031}"/>
              </a:ext>
            </a:extLst>
          </p:cNvPr>
          <p:cNvSpPr/>
          <p:nvPr/>
        </p:nvSpPr>
        <p:spPr>
          <a:xfrm>
            <a:off x="6198306" y="4219635"/>
            <a:ext cx="269474" cy="207664"/>
          </a:xfrm>
          <a:prstGeom prst="rightArrow">
            <a:avLst>
              <a:gd name="adj1" fmla="val 38711"/>
              <a:gd name="adj2" fmla="val 6128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9F45424-51E0-574B-7F7A-EED46CA8D841}"/>
              </a:ext>
            </a:extLst>
          </p:cNvPr>
          <p:cNvSpPr/>
          <p:nvPr/>
        </p:nvSpPr>
        <p:spPr>
          <a:xfrm>
            <a:off x="8674806" y="4219635"/>
            <a:ext cx="269474" cy="207664"/>
          </a:xfrm>
          <a:prstGeom prst="rightArrow">
            <a:avLst>
              <a:gd name="adj1" fmla="val 38711"/>
              <a:gd name="adj2" fmla="val 61289"/>
            </a:avLst>
          </a:prstGeom>
          <a:solidFill>
            <a:srgbClr val="F6F9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3842E61-1F2D-34FA-A11E-F5B3C23FD20C}"/>
              </a:ext>
            </a:extLst>
          </p:cNvPr>
          <p:cNvSpPr/>
          <p:nvPr/>
        </p:nvSpPr>
        <p:spPr>
          <a:xfrm>
            <a:off x="641658" y="5513216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CEFD733-7F21-EB1C-B8CF-100115134B78}"/>
              </a:ext>
            </a:extLst>
          </p:cNvPr>
          <p:cNvSpPr/>
          <p:nvPr/>
        </p:nvSpPr>
        <p:spPr>
          <a:xfrm>
            <a:off x="1190851" y="4945083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493C20F-73C9-0033-B41D-933E649E1DF2}"/>
              </a:ext>
            </a:extLst>
          </p:cNvPr>
          <p:cNvSpPr/>
          <p:nvPr/>
        </p:nvSpPr>
        <p:spPr>
          <a:xfrm>
            <a:off x="1677599" y="3541047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19BF291-3A28-CCDD-6931-567E750FC30C}"/>
              </a:ext>
            </a:extLst>
          </p:cNvPr>
          <p:cNvSpPr/>
          <p:nvPr/>
        </p:nvSpPr>
        <p:spPr>
          <a:xfrm>
            <a:off x="2275854" y="2942982"/>
            <a:ext cx="186115" cy="186115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1D5F38D-5803-454E-3BD0-1E5CBB27D70F}"/>
              </a:ext>
            </a:extLst>
          </p:cNvPr>
          <p:cNvSpPr/>
          <p:nvPr/>
        </p:nvSpPr>
        <p:spPr>
          <a:xfrm>
            <a:off x="3222465" y="2528133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5A1FF80-4803-4287-6D51-E0CD8C4CF966}"/>
              </a:ext>
            </a:extLst>
          </p:cNvPr>
          <p:cNvSpPr/>
          <p:nvPr/>
        </p:nvSpPr>
        <p:spPr>
          <a:xfrm>
            <a:off x="4011208" y="2968754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0A7E7D-68BF-6DE4-19AD-E7E36A5D3D5B}"/>
              </a:ext>
            </a:extLst>
          </p:cNvPr>
          <p:cNvSpPr txBox="1"/>
          <p:nvPr/>
        </p:nvSpPr>
        <p:spPr>
          <a:xfrm>
            <a:off x="897404" y="5534771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FEFC52-032F-FCF7-0181-5A5135F3959C}"/>
              </a:ext>
            </a:extLst>
          </p:cNvPr>
          <p:cNvSpPr txBox="1"/>
          <p:nvPr/>
        </p:nvSpPr>
        <p:spPr>
          <a:xfrm>
            <a:off x="1458352" y="4943126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068C6F-2B7F-BCFB-708B-B116E8FDF433}"/>
              </a:ext>
            </a:extLst>
          </p:cNvPr>
          <p:cNvSpPr txBox="1"/>
          <p:nvPr/>
        </p:nvSpPr>
        <p:spPr>
          <a:xfrm>
            <a:off x="1863714" y="3541047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67667C-BEFA-3333-EE17-D264887DE1E1}"/>
              </a:ext>
            </a:extLst>
          </p:cNvPr>
          <p:cNvSpPr txBox="1"/>
          <p:nvPr/>
        </p:nvSpPr>
        <p:spPr>
          <a:xfrm>
            <a:off x="2498037" y="29544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460F64-1925-A5AE-A785-19E44254271C}"/>
              </a:ext>
            </a:extLst>
          </p:cNvPr>
          <p:cNvSpPr txBox="1"/>
          <p:nvPr/>
        </p:nvSpPr>
        <p:spPr>
          <a:xfrm>
            <a:off x="3450260" y="2494232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24C01B-E3BB-0004-FAE1-D751ECBA6390}"/>
              </a:ext>
            </a:extLst>
          </p:cNvPr>
          <p:cNvSpPr txBox="1"/>
          <p:nvPr/>
        </p:nvSpPr>
        <p:spPr>
          <a:xfrm>
            <a:off x="4197323" y="29544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C093E51-7AFE-9BBE-1823-C17696C70BF5}"/>
              </a:ext>
            </a:extLst>
          </p:cNvPr>
          <p:cNvSpPr/>
          <p:nvPr/>
        </p:nvSpPr>
        <p:spPr>
          <a:xfrm>
            <a:off x="4572156" y="3513230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8E8873-46F9-C286-776E-A5C829460BB1}"/>
              </a:ext>
            </a:extLst>
          </p:cNvPr>
          <p:cNvSpPr txBox="1"/>
          <p:nvPr/>
        </p:nvSpPr>
        <p:spPr>
          <a:xfrm>
            <a:off x="4758271" y="3498946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57D3AB7-19B3-43BB-C334-1AAF6AFA04B5}"/>
              </a:ext>
            </a:extLst>
          </p:cNvPr>
          <p:cNvSpPr/>
          <p:nvPr/>
        </p:nvSpPr>
        <p:spPr>
          <a:xfrm>
            <a:off x="5002389" y="4978954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01999B-F6DD-AB57-E562-D8A8E63AA1B4}"/>
              </a:ext>
            </a:extLst>
          </p:cNvPr>
          <p:cNvSpPr txBox="1"/>
          <p:nvPr/>
        </p:nvSpPr>
        <p:spPr>
          <a:xfrm>
            <a:off x="5188504" y="49646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C0EA6A1-0FDE-DD2F-F50B-218A21B5F1EF}"/>
              </a:ext>
            </a:extLst>
          </p:cNvPr>
          <p:cNvSpPr/>
          <p:nvPr/>
        </p:nvSpPr>
        <p:spPr>
          <a:xfrm>
            <a:off x="5563337" y="5560082"/>
            <a:ext cx="186115" cy="186115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A4A0C24-3DAA-84AE-E405-03200005D33A}"/>
              </a:ext>
            </a:extLst>
          </p:cNvPr>
          <p:cNvSpPr txBox="1"/>
          <p:nvPr/>
        </p:nvSpPr>
        <p:spPr>
          <a:xfrm>
            <a:off x="5749452" y="554579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FEDC8E5-F2D2-A5A5-F8AB-A533F08977F4}"/>
              </a:ext>
            </a:extLst>
          </p:cNvPr>
          <p:cNvSpPr/>
          <p:nvPr/>
        </p:nvSpPr>
        <p:spPr>
          <a:xfrm>
            <a:off x="7039931" y="5560082"/>
            <a:ext cx="186115" cy="186115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316B8B0-916D-255C-3169-13C02D9D7FC8}"/>
              </a:ext>
            </a:extLst>
          </p:cNvPr>
          <p:cNvSpPr txBox="1"/>
          <p:nvPr/>
        </p:nvSpPr>
        <p:spPr>
          <a:xfrm>
            <a:off x="7226046" y="554579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57F8DE8-0C40-9392-C75E-F7E8962B2F6F}"/>
              </a:ext>
            </a:extLst>
          </p:cNvPr>
          <p:cNvSpPr/>
          <p:nvPr/>
        </p:nvSpPr>
        <p:spPr>
          <a:xfrm>
            <a:off x="7528162" y="4978954"/>
            <a:ext cx="186115" cy="186115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682C22-8F22-BE67-FE24-BAC6F3AC9AD1}"/>
              </a:ext>
            </a:extLst>
          </p:cNvPr>
          <p:cNvSpPr txBox="1"/>
          <p:nvPr/>
        </p:nvSpPr>
        <p:spPr>
          <a:xfrm>
            <a:off x="7714277" y="496467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5A2B5D1-3084-FA7A-2F65-6933553B6908}"/>
              </a:ext>
            </a:extLst>
          </p:cNvPr>
          <p:cNvSpPr/>
          <p:nvPr/>
        </p:nvSpPr>
        <p:spPr>
          <a:xfrm>
            <a:off x="7782011" y="3266404"/>
            <a:ext cx="186115" cy="186115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9788AB3-CC4F-9C1E-5473-EC8B0E33521D}"/>
              </a:ext>
            </a:extLst>
          </p:cNvPr>
          <p:cNvSpPr txBox="1"/>
          <p:nvPr/>
        </p:nvSpPr>
        <p:spPr>
          <a:xfrm>
            <a:off x="7968126" y="3252120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7FF8E72-613A-0DDB-539D-75BFFC990BF2}"/>
              </a:ext>
            </a:extLst>
          </p:cNvPr>
          <p:cNvSpPr/>
          <p:nvPr/>
        </p:nvSpPr>
        <p:spPr>
          <a:xfrm>
            <a:off x="8715189" y="2413092"/>
            <a:ext cx="186115" cy="186115"/>
          </a:xfrm>
          <a:prstGeom prst="ellipse">
            <a:avLst/>
          </a:prstGeom>
          <a:solidFill>
            <a:srgbClr val="2547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E644A7-A408-5ADE-1C69-49F34F7CCA26}"/>
              </a:ext>
            </a:extLst>
          </p:cNvPr>
          <p:cNvSpPr txBox="1"/>
          <p:nvPr/>
        </p:nvSpPr>
        <p:spPr>
          <a:xfrm>
            <a:off x="8901304" y="239880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B75DE01-FB3B-9ABB-F639-C4D6A12FD5B3}"/>
              </a:ext>
            </a:extLst>
          </p:cNvPr>
          <p:cNvSpPr/>
          <p:nvPr/>
        </p:nvSpPr>
        <p:spPr>
          <a:xfrm>
            <a:off x="9837085" y="3283958"/>
            <a:ext cx="186115" cy="186115"/>
          </a:xfrm>
          <a:prstGeom prst="ellipse">
            <a:avLst/>
          </a:prstGeom>
          <a:solidFill>
            <a:srgbClr val="2547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14B327D-1020-65D3-BD35-4A5F2CA21855}"/>
              </a:ext>
            </a:extLst>
          </p:cNvPr>
          <p:cNvSpPr txBox="1"/>
          <p:nvPr/>
        </p:nvSpPr>
        <p:spPr>
          <a:xfrm>
            <a:off x="10023200" y="3269674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B5C619F-7748-5D55-36DB-BFE1DD1AD9AD}"/>
              </a:ext>
            </a:extLst>
          </p:cNvPr>
          <p:cNvSpPr/>
          <p:nvPr/>
        </p:nvSpPr>
        <p:spPr>
          <a:xfrm>
            <a:off x="9986585" y="4985292"/>
            <a:ext cx="186115" cy="186115"/>
          </a:xfrm>
          <a:prstGeom prst="ellipse">
            <a:avLst/>
          </a:prstGeom>
          <a:solidFill>
            <a:srgbClr val="2547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EEAA2F-B7EA-B96E-0517-0CDE2D1C504F}"/>
              </a:ext>
            </a:extLst>
          </p:cNvPr>
          <p:cNvSpPr txBox="1"/>
          <p:nvPr/>
        </p:nvSpPr>
        <p:spPr>
          <a:xfrm>
            <a:off x="10172700" y="4971008"/>
            <a:ext cx="11218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Here</a:t>
            </a:r>
            <a:endParaRPr lang="en-ID" sz="105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503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E43F1F7-3BA4-70CF-DE00-2F424661C0CC}"/>
              </a:ext>
            </a:extLst>
          </p:cNvPr>
          <p:cNvSpPr/>
          <p:nvPr/>
        </p:nvSpPr>
        <p:spPr>
          <a:xfrm>
            <a:off x="476250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5D8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358412-D425-A539-B433-7D3B1D375CD8}"/>
              </a:ext>
            </a:extLst>
          </p:cNvPr>
          <p:cNvSpPr/>
          <p:nvPr/>
        </p:nvSpPr>
        <p:spPr>
          <a:xfrm>
            <a:off x="2749291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FB63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DD8F609-25C4-C750-2F3D-C0F9247F0682}"/>
              </a:ext>
            </a:extLst>
          </p:cNvPr>
          <p:cNvSpPr/>
          <p:nvPr/>
        </p:nvSpPr>
        <p:spPr>
          <a:xfrm>
            <a:off x="5022333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2DCE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51A49B9-13DB-FC09-A630-635CE5F1327E}"/>
              </a:ext>
            </a:extLst>
          </p:cNvPr>
          <p:cNvSpPr/>
          <p:nvPr/>
        </p:nvSpPr>
        <p:spPr>
          <a:xfrm>
            <a:off x="7295374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517F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049FAC0-AB16-CA34-8B97-8655A2CDAD93}"/>
              </a:ext>
            </a:extLst>
          </p:cNvPr>
          <p:cNvSpPr/>
          <p:nvPr/>
        </p:nvSpPr>
        <p:spPr>
          <a:xfrm>
            <a:off x="9568415" y="2197100"/>
            <a:ext cx="1966361" cy="37973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172B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F9D0AF-2D34-2ED4-F8DB-BC6196B213EC}"/>
              </a:ext>
            </a:extLst>
          </p:cNvPr>
          <p:cNvSpPr/>
          <p:nvPr/>
        </p:nvSpPr>
        <p:spPr>
          <a:xfrm>
            <a:off x="1184281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B322C-B33F-888A-A79A-2844E7F14ABE}"/>
              </a:ext>
            </a:extLst>
          </p:cNvPr>
          <p:cNvSpPr txBox="1"/>
          <p:nvPr/>
        </p:nvSpPr>
        <p:spPr>
          <a:xfrm>
            <a:off x="476250" y="533400"/>
            <a:ext cx="4546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 Customer Journey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BD42D4-1B2E-9EDF-C29D-83487DFE5EAA}"/>
              </a:ext>
            </a:extLst>
          </p:cNvPr>
          <p:cNvSpPr txBox="1"/>
          <p:nvPr/>
        </p:nvSpPr>
        <p:spPr>
          <a:xfrm>
            <a:off x="1228405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16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F89648-39EA-DFCF-5D9B-8FA3A9F7D617}"/>
              </a:ext>
            </a:extLst>
          </p:cNvPr>
          <p:cNvSpPr txBox="1"/>
          <p:nvPr/>
        </p:nvSpPr>
        <p:spPr>
          <a:xfrm>
            <a:off x="636408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AWARENESS</a:t>
            </a:r>
            <a:endParaRPr lang="en-ID" sz="1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A2F12AA-9EE3-92E2-EA9F-5A3E25604A80}"/>
              </a:ext>
            </a:extLst>
          </p:cNvPr>
          <p:cNvSpPr/>
          <p:nvPr/>
        </p:nvSpPr>
        <p:spPr>
          <a:xfrm>
            <a:off x="3478138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436CA0-04D2-70D0-3379-5F7AC69A2669}"/>
              </a:ext>
            </a:extLst>
          </p:cNvPr>
          <p:cNvSpPr txBox="1"/>
          <p:nvPr/>
        </p:nvSpPr>
        <p:spPr>
          <a:xfrm>
            <a:off x="3522262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16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6FD218-6A81-5093-BEF0-D79201781E41}"/>
              </a:ext>
            </a:extLst>
          </p:cNvPr>
          <p:cNvSpPr txBox="1"/>
          <p:nvPr/>
        </p:nvSpPr>
        <p:spPr>
          <a:xfrm>
            <a:off x="2930265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CONSIDERATION</a:t>
            </a:r>
            <a:endParaRPr lang="en-ID" sz="12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1115C29-865B-2DBD-60A2-654D5474D92F}"/>
              </a:ext>
            </a:extLst>
          </p:cNvPr>
          <p:cNvSpPr/>
          <p:nvPr/>
        </p:nvSpPr>
        <p:spPr>
          <a:xfrm>
            <a:off x="5773167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49FD43-D404-8016-F258-6A4B23923648}"/>
              </a:ext>
            </a:extLst>
          </p:cNvPr>
          <p:cNvSpPr txBox="1"/>
          <p:nvPr/>
        </p:nvSpPr>
        <p:spPr>
          <a:xfrm>
            <a:off x="5817291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1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22B156-C140-8D17-CC44-62F7E71C3E17}"/>
              </a:ext>
            </a:extLst>
          </p:cNvPr>
          <p:cNvSpPr txBox="1"/>
          <p:nvPr/>
        </p:nvSpPr>
        <p:spPr>
          <a:xfrm>
            <a:off x="5225294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PURCHASE</a:t>
            </a:r>
            <a:endParaRPr lang="en-ID" sz="1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F08AC55-A2BC-A34B-5B6C-4B27CF4A82AB}"/>
              </a:ext>
            </a:extLst>
          </p:cNvPr>
          <p:cNvSpPr/>
          <p:nvPr/>
        </p:nvSpPr>
        <p:spPr>
          <a:xfrm>
            <a:off x="8025478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3ED3EC-BE50-B967-4726-834B00DAB48A}"/>
              </a:ext>
            </a:extLst>
          </p:cNvPr>
          <p:cNvSpPr txBox="1"/>
          <p:nvPr/>
        </p:nvSpPr>
        <p:spPr>
          <a:xfrm>
            <a:off x="8069602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517FC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04</a:t>
            </a:r>
            <a:endParaRPr lang="en-ID" sz="1600" b="1">
              <a:solidFill>
                <a:srgbClr val="517FC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611E94B-1445-9178-945B-9C38864A919C}"/>
              </a:ext>
            </a:extLst>
          </p:cNvPr>
          <p:cNvSpPr txBox="1"/>
          <p:nvPr/>
        </p:nvSpPr>
        <p:spPr>
          <a:xfrm>
            <a:off x="7477605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517FC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SERVICE</a:t>
            </a:r>
            <a:endParaRPr lang="en-ID" sz="1200" b="1">
              <a:solidFill>
                <a:srgbClr val="517FC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53DB080-FAAF-5505-CBB4-12CF3F03A3A9}"/>
              </a:ext>
            </a:extLst>
          </p:cNvPr>
          <p:cNvSpPr/>
          <p:nvPr/>
        </p:nvSpPr>
        <p:spPr>
          <a:xfrm>
            <a:off x="10272597" y="1921951"/>
            <a:ext cx="550296" cy="55029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2921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1B8162-5E8F-40C7-8C45-947560667139}"/>
              </a:ext>
            </a:extLst>
          </p:cNvPr>
          <p:cNvSpPr txBox="1"/>
          <p:nvPr/>
        </p:nvSpPr>
        <p:spPr>
          <a:xfrm>
            <a:off x="10316721" y="2049430"/>
            <a:ext cx="462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05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84460C2-C1C7-CAA8-A787-6E71B2B740EC}"/>
              </a:ext>
            </a:extLst>
          </p:cNvPr>
          <p:cNvSpPr txBox="1"/>
          <p:nvPr/>
        </p:nvSpPr>
        <p:spPr>
          <a:xfrm>
            <a:off x="9724724" y="2608896"/>
            <a:ext cx="1646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LOYALTY</a:t>
            </a:r>
            <a:endParaRPr lang="en-ID" sz="12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48AAE50-5EEC-2C11-2655-3427E9D21CBF}"/>
              </a:ext>
            </a:extLst>
          </p:cNvPr>
          <p:cNvSpPr txBox="1"/>
          <p:nvPr/>
        </p:nvSpPr>
        <p:spPr>
          <a:xfrm>
            <a:off x="5045889" y="705502"/>
            <a:ext cx="6669861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524AE78-9B0D-D0B7-B590-7DF970DA5FC5}"/>
              </a:ext>
            </a:extLst>
          </p:cNvPr>
          <p:cNvSpPr txBox="1"/>
          <p:nvPr/>
        </p:nvSpPr>
        <p:spPr>
          <a:xfrm>
            <a:off x="622047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315581-C9B5-6DDB-27EA-F80A41F81ADA}"/>
              </a:ext>
            </a:extLst>
          </p:cNvPr>
          <p:cNvSpPr txBox="1"/>
          <p:nvPr/>
        </p:nvSpPr>
        <p:spPr>
          <a:xfrm>
            <a:off x="622046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61C62E9-280B-BAE4-9D18-E517C5BF4B6B}"/>
              </a:ext>
            </a:extLst>
          </p:cNvPr>
          <p:cNvSpPr txBox="1"/>
          <p:nvPr/>
        </p:nvSpPr>
        <p:spPr>
          <a:xfrm>
            <a:off x="2790919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37F4C7F-216F-CD63-60F7-022F3B3D3FEF}"/>
              </a:ext>
            </a:extLst>
          </p:cNvPr>
          <p:cNvSpPr txBox="1"/>
          <p:nvPr/>
        </p:nvSpPr>
        <p:spPr>
          <a:xfrm>
            <a:off x="2790918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1EAE2CB-4A22-5245-6757-4E8289EE5D79}"/>
              </a:ext>
            </a:extLst>
          </p:cNvPr>
          <p:cNvSpPr txBox="1"/>
          <p:nvPr/>
        </p:nvSpPr>
        <p:spPr>
          <a:xfrm>
            <a:off x="5084997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A342FA-8AE4-6223-807B-0460EA617FE0}"/>
              </a:ext>
            </a:extLst>
          </p:cNvPr>
          <p:cNvSpPr txBox="1"/>
          <p:nvPr/>
        </p:nvSpPr>
        <p:spPr>
          <a:xfrm>
            <a:off x="5084996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319012-6AA1-ABF5-505D-D888EBF563D5}"/>
              </a:ext>
            </a:extLst>
          </p:cNvPr>
          <p:cNvSpPr txBox="1"/>
          <p:nvPr/>
        </p:nvSpPr>
        <p:spPr>
          <a:xfrm>
            <a:off x="7384490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6453B42-940A-4B26-55C9-F35A6C46D203}"/>
              </a:ext>
            </a:extLst>
          </p:cNvPr>
          <p:cNvSpPr txBox="1"/>
          <p:nvPr/>
        </p:nvSpPr>
        <p:spPr>
          <a:xfrm>
            <a:off x="7384489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7CB8384-A19B-7FE1-6A49-9F668FDD13C3}"/>
              </a:ext>
            </a:extLst>
          </p:cNvPr>
          <p:cNvSpPr txBox="1"/>
          <p:nvPr/>
        </p:nvSpPr>
        <p:spPr>
          <a:xfrm>
            <a:off x="9685016" y="3331285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5EF4D13-3AA8-4D19-AB89-7E8A1064809F}"/>
              </a:ext>
            </a:extLst>
          </p:cNvPr>
          <p:cNvSpPr txBox="1"/>
          <p:nvPr/>
        </p:nvSpPr>
        <p:spPr>
          <a:xfrm>
            <a:off x="9685015" y="3098800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Key Metrics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BB86644-E6BB-30E3-5140-325810DB94FE}"/>
              </a:ext>
            </a:extLst>
          </p:cNvPr>
          <p:cNvSpPr txBox="1"/>
          <p:nvPr/>
        </p:nvSpPr>
        <p:spPr>
          <a:xfrm>
            <a:off x="622047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8146735-CB46-4B00-29F8-F81891455CA0}"/>
              </a:ext>
            </a:extLst>
          </p:cNvPr>
          <p:cNvSpPr txBox="1"/>
          <p:nvPr/>
        </p:nvSpPr>
        <p:spPr>
          <a:xfrm>
            <a:off x="622046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EADFCF7-B8F9-DAB8-D2E6-CD2C7868EA2B}"/>
              </a:ext>
            </a:extLst>
          </p:cNvPr>
          <p:cNvSpPr txBox="1"/>
          <p:nvPr/>
        </p:nvSpPr>
        <p:spPr>
          <a:xfrm>
            <a:off x="2790919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1A0829E-3978-70CB-C294-9CA1FA904C1E}"/>
              </a:ext>
            </a:extLst>
          </p:cNvPr>
          <p:cNvSpPr txBox="1"/>
          <p:nvPr/>
        </p:nvSpPr>
        <p:spPr>
          <a:xfrm>
            <a:off x="2790918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AD75E3B-58D4-8C1A-F31C-6D73606A8440}"/>
              </a:ext>
            </a:extLst>
          </p:cNvPr>
          <p:cNvSpPr txBox="1"/>
          <p:nvPr/>
        </p:nvSpPr>
        <p:spPr>
          <a:xfrm>
            <a:off x="5084997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7444DF0-5DCD-E931-3D45-F1FBFB6D80EA}"/>
              </a:ext>
            </a:extLst>
          </p:cNvPr>
          <p:cNvSpPr txBox="1"/>
          <p:nvPr/>
        </p:nvSpPr>
        <p:spPr>
          <a:xfrm>
            <a:off x="5084996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5F0F37-A133-793D-B92F-B576D0C42B48}"/>
              </a:ext>
            </a:extLst>
          </p:cNvPr>
          <p:cNvSpPr txBox="1"/>
          <p:nvPr/>
        </p:nvSpPr>
        <p:spPr>
          <a:xfrm>
            <a:off x="7384490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00805C8-8BA7-94F1-147A-068174A0E79E}"/>
              </a:ext>
            </a:extLst>
          </p:cNvPr>
          <p:cNvSpPr txBox="1"/>
          <p:nvPr/>
        </p:nvSpPr>
        <p:spPr>
          <a:xfrm>
            <a:off x="7384489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008A209-6580-A8F0-0B25-D13E2C113365}"/>
              </a:ext>
            </a:extLst>
          </p:cNvPr>
          <p:cNvSpPr txBox="1"/>
          <p:nvPr/>
        </p:nvSpPr>
        <p:spPr>
          <a:xfrm>
            <a:off x="9685016" y="4371517"/>
            <a:ext cx="1785386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start small and scale fast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8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Energize our clients digitalize.</a:t>
            </a:r>
            <a:endParaRPr lang="en-ID" sz="8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4193631-4EFE-C297-881F-DBC47A1A0158}"/>
              </a:ext>
            </a:extLst>
          </p:cNvPr>
          <p:cNvSpPr txBox="1"/>
          <p:nvPr/>
        </p:nvSpPr>
        <p:spPr>
          <a:xfrm>
            <a:off x="9685015" y="4139032"/>
            <a:ext cx="14664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Response</a:t>
            </a:r>
            <a:endParaRPr lang="en-ID" sz="10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3858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26A7DDE-61C3-E5B7-07DF-7720D2F23667}"/>
              </a:ext>
            </a:extLst>
          </p:cNvPr>
          <p:cNvSpPr txBox="1"/>
          <p:nvPr/>
        </p:nvSpPr>
        <p:spPr>
          <a:xfrm>
            <a:off x="800463" y="1194345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Target Market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9B20B4-25FB-0FE4-59FD-C7BF2A48D5C3}"/>
              </a:ext>
            </a:extLst>
          </p:cNvPr>
          <p:cNvSpPr txBox="1"/>
          <p:nvPr/>
        </p:nvSpPr>
        <p:spPr>
          <a:xfrm>
            <a:off x="800464" y="834375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77616A-85F9-5CAA-8DBE-465910E37559}"/>
              </a:ext>
            </a:extLst>
          </p:cNvPr>
          <p:cNvSpPr txBox="1"/>
          <p:nvPr/>
        </p:nvSpPr>
        <p:spPr>
          <a:xfrm>
            <a:off x="800463" y="4492822"/>
            <a:ext cx="4160044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6406DA0-5A56-9DFF-A024-82A1988FEA42}"/>
              </a:ext>
            </a:extLst>
          </p:cNvPr>
          <p:cNvGrpSpPr/>
          <p:nvPr/>
        </p:nvGrpSpPr>
        <p:grpSpPr>
          <a:xfrm>
            <a:off x="6283409" y="1191610"/>
            <a:ext cx="4782030" cy="4133562"/>
            <a:chOff x="6283409" y="1191610"/>
            <a:chExt cx="4782030" cy="4133562"/>
          </a:xfrm>
        </p:grpSpPr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2BB010F1-C6EA-C0D8-9FD2-4628B4A99E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1495" y="4617765"/>
              <a:ext cx="2864787" cy="276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91366F26-970B-35C6-D58D-9EBC30DB6AD0}"/>
                </a:ext>
              </a:extLst>
            </p:cNvPr>
            <p:cNvCxnSpPr>
              <a:cxnSpLocks/>
            </p:cNvCxnSpPr>
            <p:nvPr/>
          </p:nvCxnSpPr>
          <p:spPr>
            <a:xfrm>
              <a:off x="8894161" y="2368316"/>
              <a:ext cx="1111158" cy="14216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90222006-2F6C-FAD4-2AAE-507106770B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5904" y="2373644"/>
              <a:ext cx="1213525" cy="15095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57840D35-9190-05B2-1D4F-322CFEF4DCB5}"/>
                </a:ext>
              </a:extLst>
            </p:cNvPr>
            <p:cNvGrpSpPr/>
            <p:nvPr/>
          </p:nvGrpSpPr>
          <p:grpSpPr>
            <a:xfrm>
              <a:off x="7690006" y="1191610"/>
              <a:ext cx="1896172" cy="1896172"/>
              <a:chOff x="7790712" y="1315937"/>
              <a:chExt cx="1896172" cy="1896172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F08E70BB-FEFC-6FB7-735B-F3F1F8BADCA2}"/>
                  </a:ext>
                </a:extLst>
              </p:cNvPr>
              <p:cNvGrpSpPr/>
              <p:nvPr/>
            </p:nvGrpSpPr>
            <p:grpSpPr>
              <a:xfrm>
                <a:off x="7790712" y="1315937"/>
                <a:ext cx="1896172" cy="1896172"/>
                <a:chOff x="1121307" y="2163370"/>
                <a:chExt cx="1707070" cy="1707070"/>
              </a:xfrm>
            </p:grpSpPr>
            <p:sp>
              <p:nvSpPr>
                <p:cNvPr id="99" name="Block Arc 98">
                  <a:extLst>
                    <a:ext uri="{FF2B5EF4-FFF2-40B4-BE49-F238E27FC236}">
                      <a16:creationId xmlns:a16="http://schemas.microsoft.com/office/drawing/2014/main" id="{F00F287E-95AB-1C1C-EEEF-3B1B04F91D49}"/>
                    </a:ext>
                  </a:extLst>
                </p:cNvPr>
                <p:cNvSpPr/>
                <p:nvPr/>
              </p:nvSpPr>
              <p:spPr>
                <a:xfrm>
                  <a:off x="1121307" y="2163370"/>
                  <a:ext cx="1707070" cy="1707070"/>
                </a:xfrm>
                <a:prstGeom prst="blockArc">
                  <a:avLst>
                    <a:gd name="adj1" fmla="val 5042115"/>
                    <a:gd name="adj2" fmla="val 20299403"/>
                    <a:gd name="adj3" fmla="val 9942"/>
                  </a:avLst>
                </a:prstGeom>
                <a:solidFill>
                  <a:srgbClr val="517FC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D2303BAC-DEB6-7203-1B78-E0B5EFF68704}"/>
                    </a:ext>
                  </a:extLst>
                </p:cNvPr>
                <p:cNvSpPr/>
                <p:nvPr/>
              </p:nvSpPr>
              <p:spPr>
                <a:xfrm>
                  <a:off x="1250978" y="2293042"/>
                  <a:ext cx="1447728" cy="1447726"/>
                </a:xfrm>
                <a:prstGeom prst="ellipse">
                  <a:avLst/>
                </a:prstGeom>
                <a:solidFill>
                  <a:srgbClr val="F6F9FC"/>
                </a:solidFill>
                <a:ln>
                  <a:noFill/>
                </a:ln>
                <a:effectLst>
                  <a:outerShdw blurRad="304800" sx="102000" sy="102000" algn="ctr" rotWithShape="0">
                    <a:srgbClr val="325FA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085B9A54-6FBE-E9DA-FD32-41D5507A10D8}"/>
                  </a:ext>
                </a:extLst>
              </p:cNvPr>
              <p:cNvSpPr txBox="1"/>
              <p:nvPr/>
            </p:nvSpPr>
            <p:spPr>
              <a:xfrm>
                <a:off x="8015563" y="1879754"/>
                <a:ext cx="144646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172B4D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Title Here</a:t>
                </a:r>
                <a:endParaRPr lang="en-ID" sz="12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B23FA97D-8CA2-ACAC-4BC0-7FA2DEA6C8AD}"/>
                  </a:ext>
                </a:extLst>
              </p:cNvPr>
              <p:cNvSpPr txBox="1"/>
              <p:nvPr/>
            </p:nvSpPr>
            <p:spPr>
              <a:xfrm>
                <a:off x="7932271" y="2156753"/>
                <a:ext cx="160810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>
                    <a:solidFill>
                      <a:srgbClr val="172B4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While performing a deep dive on the start-up mentality.</a:t>
                </a:r>
                <a:endParaRPr lang="en-ID" sz="1000">
                  <a:solidFill>
                    <a:srgbClr val="172B4D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BD83EB15-B7B1-BA72-E440-AF1EBE02FB24}"/>
                </a:ext>
              </a:extLst>
            </p:cNvPr>
            <p:cNvGrpSpPr/>
            <p:nvPr/>
          </p:nvGrpSpPr>
          <p:grpSpPr>
            <a:xfrm>
              <a:off x="9169267" y="3429000"/>
              <a:ext cx="1896172" cy="1896172"/>
              <a:chOff x="9092782" y="3456684"/>
              <a:chExt cx="1896172" cy="1896172"/>
            </a:xfrm>
          </p:grpSpPr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31E2AF64-3636-A3AF-4E40-D13A2FBE9E49}"/>
                  </a:ext>
                </a:extLst>
              </p:cNvPr>
              <p:cNvGrpSpPr/>
              <p:nvPr/>
            </p:nvGrpSpPr>
            <p:grpSpPr>
              <a:xfrm>
                <a:off x="9092782" y="3456684"/>
                <a:ext cx="1896172" cy="1896172"/>
                <a:chOff x="1121307" y="2163370"/>
                <a:chExt cx="1707070" cy="1707070"/>
              </a:xfrm>
            </p:grpSpPr>
            <p:sp>
              <p:nvSpPr>
                <p:cNvPr id="96" name="Block Arc 95">
                  <a:extLst>
                    <a:ext uri="{FF2B5EF4-FFF2-40B4-BE49-F238E27FC236}">
                      <a16:creationId xmlns:a16="http://schemas.microsoft.com/office/drawing/2014/main" id="{B69D0BD0-3D5A-7F85-EDE2-55B0DA7B5413}"/>
                    </a:ext>
                  </a:extLst>
                </p:cNvPr>
                <p:cNvSpPr/>
                <p:nvPr/>
              </p:nvSpPr>
              <p:spPr>
                <a:xfrm>
                  <a:off x="1121307" y="2163370"/>
                  <a:ext cx="1707070" cy="1707070"/>
                </a:xfrm>
                <a:prstGeom prst="blockArc">
                  <a:avLst>
                    <a:gd name="adj1" fmla="val 5042115"/>
                    <a:gd name="adj2" fmla="val 20299403"/>
                    <a:gd name="adj3" fmla="val 9942"/>
                  </a:avLst>
                </a:prstGeom>
                <a:solidFill>
                  <a:srgbClr val="517FC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FE5CFBB7-9F92-2471-85C7-12285B1B097C}"/>
                    </a:ext>
                  </a:extLst>
                </p:cNvPr>
                <p:cNvSpPr/>
                <p:nvPr/>
              </p:nvSpPr>
              <p:spPr>
                <a:xfrm>
                  <a:off x="1250978" y="2293042"/>
                  <a:ext cx="1447728" cy="1447726"/>
                </a:xfrm>
                <a:prstGeom prst="ellipse">
                  <a:avLst/>
                </a:prstGeom>
                <a:solidFill>
                  <a:srgbClr val="F6F9FC"/>
                </a:solidFill>
                <a:ln>
                  <a:noFill/>
                </a:ln>
                <a:effectLst>
                  <a:outerShdw blurRad="304800" sx="102000" sy="102000" algn="ctr" rotWithShape="0">
                    <a:srgbClr val="325FA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4512F789-8828-E96D-042A-871F25F1DB73}"/>
                  </a:ext>
                </a:extLst>
              </p:cNvPr>
              <p:cNvSpPr txBox="1"/>
              <p:nvPr/>
            </p:nvSpPr>
            <p:spPr>
              <a:xfrm>
                <a:off x="9320109" y="4027232"/>
                <a:ext cx="144646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172B4D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Title Here</a:t>
                </a:r>
                <a:endParaRPr lang="en-ID" sz="12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A6D2D661-5D54-0038-8FDD-16A028964009}"/>
                  </a:ext>
                </a:extLst>
              </p:cNvPr>
              <p:cNvSpPr txBox="1"/>
              <p:nvPr/>
            </p:nvSpPr>
            <p:spPr>
              <a:xfrm>
                <a:off x="9236817" y="4304231"/>
                <a:ext cx="160810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>
                    <a:solidFill>
                      <a:srgbClr val="172B4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While performing a deep dive on the start-up mentality.</a:t>
                </a:r>
                <a:endParaRPr lang="en-ID" sz="1000">
                  <a:solidFill>
                    <a:srgbClr val="172B4D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9CA4DA2C-4792-A851-D2DE-DD42D27AB3BA}"/>
                </a:ext>
              </a:extLst>
            </p:cNvPr>
            <p:cNvGrpSpPr/>
            <p:nvPr/>
          </p:nvGrpSpPr>
          <p:grpSpPr>
            <a:xfrm>
              <a:off x="6283409" y="3429000"/>
              <a:ext cx="1896172" cy="1896172"/>
              <a:chOff x="6180135" y="3429000"/>
              <a:chExt cx="1896172" cy="1896172"/>
            </a:xfrm>
          </p:grpSpPr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0DE4C8AE-4975-D485-43E8-C1E57C4DBA1C}"/>
                  </a:ext>
                </a:extLst>
              </p:cNvPr>
              <p:cNvGrpSpPr/>
              <p:nvPr/>
            </p:nvGrpSpPr>
            <p:grpSpPr>
              <a:xfrm>
                <a:off x="6180135" y="3429000"/>
                <a:ext cx="1896172" cy="1896172"/>
                <a:chOff x="1121307" y="2163370"/>
                <a:chExt cx="1707070" cy="1707070"/>
              </a:xfrm>
            </p:grpSpPr>
            <p:sp>
              <p:nvSpPr>
                <p:cNvPr id="91" name="Block Arc 90">
                  <a:extLst>
                    <a:ext uri="{FF2B5EF4-FFF2-40B4-BE49-F238E27FC236}">
                      <a16:creationId xmlns:a16="http://schemas.microsoft.com/office/drawing/2014/main" id="{A28E0439-3877-AA60-A7D3-4A12FB8235C3}"/>
                    </a:ext>
                  </a:extLst>
                </p:cNvPr>
                <p:cNvSpPr/>
                <p:nvPr/>
              </p:nvSpPr>
              <p:spPr>
                <a:xfrm>
                  <a:off x="1121307" y="2163370"/>
                  <a:ext cx="1707070" cy="1707070"/>
                </a:xfrm>
                <a:prstGeom prst="blockArc">
                  <a:avLst>
                    <a:gd name="adj1" fmla="val 5042115"/>
                    <a:gd name="adj2" fmla="val 20299403"/>
                    <a:gd name="adj3" fmla="val 9942"/>
                  </a:avLst>
                </a:prstGeom>
                <a:solidFill>
                  <a:srgbClr val="517FC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E486C688-BEDF-3D40-D5A0-7B6B007FBE20}"/>
                    </a:ext>
                  </a:extLst>
                </p:cNvPr>
                <p:cNvSpPr/>
                <p:nvPr/>
              </p:nvSpPr>
              <p:spPr>
                <a:xfrm>
                  <a:off x="1250978" y="2293042"/>
                  <a:ext cx="1447728" cy="1447726"/>
                </a:xfrm>
                <a:prstGeom prst="ellipse">
                  <a:avLst/>
                </a:prstGeom>
                <a:solidFill>
                  <a:srgbClr val="F6F9FC"/>
                </a:solidFill>
                <a:ln>
                  <a:noFill/>
                </a:ln>
                <a:effectLst>
                  <a:outerShdw blurRad="304800" sx="102000" sy="102000" algn="ctr" rotWithShape="0">
                    <a:srgbClr val="325FA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6648284A-4BEC-4651-5034-6245DB685BF3}"/>
                  </a:ext>
                </a:extLst>
              </p:cNvPr>
              <p:cNvSpPr txBox="1"/>
              <p:nvPr/>
            </p:nvSpPr>
            <p:spPr>
              <a:xfrm>
                <a:off x="6407462" y="4027232"/>
                <a:ext cx="1446467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172B4D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Title Here</a:t>
                </a:r>
                <a:endParaRPr lang="en-ID" sz="12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A9D66364-6AA9-6763-C9EE-05E681D58D1E}"/>
                  </a:ext>
                </a:extLst>
              </p:cNvPr>
              <p:cNvSpPr txBox="1"/>
              <p:nvPr/>
            </p:nvSpPr>
            <p:spPr>
              <a:xfrm>
                <a:off x="6324170" y="4304231"/>
                <a:ext cx="160810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>
                    <a:solidFill>
                      <a:srgbClr val="172B4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While performing a deep dive on the start-up mentality.</a:t>
                </a:r>
                <a:endParaRPr lang="en-ID" sz="1000">
                  <a:solidFill>
                    <a:srgbClr val="172B4D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0FAA09-E513-A23C-22F0-26D4855B70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20591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DE1031F-A2E4-84D4-5B74-6E3366E24E64}"/>
              </a:ext>
            </a:extLst>
          </p:cNvPr>
          <p:cNvSpPr/>
          <p:nvPr/>
        </p:nvSpPr>
        <p:spPr>
          <a:xfrm>
            <a:off x="0" y="-2831"/>
            <a:ext cx="5094516" cy="1948968"/>
          </a:xfrm>
          <a:prstGeom prst="rect">
            <a:avLst/>
          </a:prstGeom>
          <a:gradFill flip="none" rotWithShape="1">
            <a:gsLst>
              <a:gs pos="0">
                <a:srgbClr val="00378C"/>
              </a:gs>
              <a:gs pos="100000">
                <a:srgbClr val="5D8DF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51A4E8-5C5D-61B4-B684-856C88CC4D87}"/>
              </a:ext>
            </a:extLst>
          </p:cNvPr>
          <p:cNvSpPr txBox="1"/>
          <p:nvPr/>
        </p:nvSpPr>
        <p:spPr>
          <a:xfrm>
            <a:off x="867744" y="818766"/>
            <a:ext cx="2614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Contents</a:t>
            </a:r>
            <a:endParaRPr lang="en-ID" sz="40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AB2481-D1EA-C51D-CE6A-EEEACE1133EA}"/>
              </a:ext>
            </a:extLst>
          </p:cNvPr>
          <p:cNvSpPr txBox="1"/>
          <p:nvPr/>
        </p:nvSpPr>
        <p:spPr>
          <a:xfrm>
            <a:off x="867744" y="449434"/>
            <a:ext cx="1028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Table of</a:t>
            </a:r>
            <a:endParaRPr lang="en-ID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FBF87F3-58A7-996C-581A-A5CBB6AC8B8B}"/>
              </a:ext>
            </a:extLst>
          </p:cNvPr>
          <p:cNvGrpSpPr/>
          <p:nvPr/>
        </p:nvGrpSpPr>
        <p:grpSpPr>
          <a:xfrm>
            <a:off x="838943" y="2768747"/>
            <a:ext cx="2726419" cy="1306584"/>
            <a:chOff x="623934" y="2768747"/>
            <a:chExt cx="2726419" cy="130658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9D882CB-6E2E-40EF-9438-01AD293E15E7}"/>
                </a:ext>
              </a:extLst>
            </p:cNvPr>
            <p:cNvSpPr txBox="1"/>
            <p:nvPr/>
          </p:nvSpPr>
          <p:spPr>
            <a:xfrm>
              <a:off x="623934" y="2768747"/>
              <a:ext cx="71205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01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FC48A2B-7D9E-7693-5834-3BE72598EEDD}"/>
                </a:ext>
              </a:extLst>
            </p:cNvPr>
            <p:cNvSpPr/>
            <p:nvPr/>
          </p:nvSpPr>
          <p:spPr>
            <a:xfrm>
              <a:off x="1450699" y="3238084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BA04B92-6377-E6A6-DA62-14DC373FD22B}"/>
                </a:ext>
              </a:extLst>
            </p:cNvPr>
            <p:cNvSpPr txBox="1"/>
            <p:nvPr/>
          </p:nvSpPr>
          <p:spPr>
            <a:xfrm>
              <a:off x="1382051" y="3429000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8BC174D-A653-BE76-6D7D-74D1B496E0B9}"/>
                </a:ext>
              </a:extLst>
            </p:cNvPr>
            <p:cNvSpPr txBox="1"/>
            <p:nvPr/>
          </p:nvSpPr>
          <p:spPr>
            <a:xfrm>
              <a:off x="1388887" y="2913272"/>
              <a:ext cx="10281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About Us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69D956E-C78D-E3E5-37A6-7DA2FE09EEAE}"/>
              </a:ext>
            </a:extLst>
          </p:cNvPr>
          <p:cNvGrpSpPr/>
          <p:nvPr/>
        </p:nvGrpSpPr>
        <p:grpSpPr>
          <a:xfrm>
            <a:off x="4459871" y="2768747"/>
            <a:ext cx="2775472" cy="1306584"/>
            <a:chOff x="4100008" y="2768747"/>
            <a:chExt cx="2775472" cy="1306584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A729542-7CB0-951D-9DE3-644E0F6AE471}"/>
                </a:ext>
              </a:extLst>
            </p:cNvPr>
            <p:cNvSpPr txBox="1"/>
            <p:nvPr/>
          </p:nvSpPr>
          <p:spPr>
            <a:xfrm>
              <a:off x="4100008" y="2768747"/>
              <a:ext cx="8467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06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4151436-41A4-BA00-C23C-DCC37686AFD6}"/>
                </a:ext>
              </a:extLst>
            </p:cNvPr>
            <p:cNvSpPr/>
            <p:nvPr/>
          </p:nvSpPr>
          <p:spPr>
            <a:xfrm>
              <a:off x="4975826" y="3238084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F5DDFBD-013F-8492-9F1B-67DC23A4FDB4}"/>
                </a:ext>
              </a:extLst>
            </p:cNvPr>
            <p:cNvSpPr txBox="1"/>
            <p:nvPr/>
          </p:nvSpPr>
          <p:spPr>
            <a:xfrm>
              <a:off x="4907178" y="3429000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3BB7567-D310-002B-B5A5-D1A59058C90C}"/>
                </a:ext>
              </a:extLst>
            </p:cNvPr>
            <p:cNvSpPr txBox="1"/>
            <p:nvPr/>
          </p:nvSpPr>
          <p:spPr>
            <a:xfrm>
              <a:off x="4914014" y="2913272"/>
              <a:ext cx="18093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Current Situation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850FD56-3CA2-AA1D-A8E9-751BBEF94584}"/>
              </a:ext>
            </a:extLst>
          </p:cNvPr>
          <p:cNvGrpSpPr/>
          <p:nvPr/>
        </p:nvGrpSpPr>
        <p:grpSpPr>
          <a:xfrm>
            <a:off x="8129852" y="2768747"/>
            <a:ext cx="2667789" cy="1306584"/>
            <a:chOff x="7914843" y="2768747"/>
            <a:chExt cx="2667789" cy="1306584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3A092DE-164E-7164-BB48-182443A80F8F}"/>
                </a:ext>
              </a:extLst>
            </p:cNvPr>
            <p:cNvSpPr txBox="1"/>
            <p:nvPr/>
          </p:nvSpPr>
          <p:spPr>
            <a:xfrm>
              <a:off x="7914843" y="2768747"/>
              <a:ext cx="6703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12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750E6C0-CFD5-7293-3D85-9DF466E1F124}"/>
                </a:ext>
              </a:extLst>
            </p:cNvPr>
            <p:cNvSpPr/>
            <p:nvPr/>
          </p:nvSpPr>
          <p:spPr>
            <a:xfrm>
              <a:off x="8682978" y="3238084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63B2E96-B328-AB31-1902-964C4DCCF4FD}"/>
                </a:ext>
              </a:extLst>
            </p:cNvPr>
            <p:cNvSpPr txBox="1"/>
            <p:nvPr/>
          </p:nvSpPr>
          <p:spPr>
            <a:xfrm>
              <a:off x="8614330" y="3429000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972784B-67A8-3A13-F410-A9EF86D24970}"/>
                </a:ext>
              </a:extLst>
            </p:cNvPr>
            <p:cNvSpPr txBox="1"/>
            <p:nvPr/>
          </p:nvSpPr>
          <p:spPr>
            <a:xfrm>
              <a:off x="8621166" y="2913272"/>
              <a:ext cx="180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The Problem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854C7E1-CA23-AFFE-36EA-3D03934251AE}"/>
              </a:ext>
            </a:extLst>
          </p:cNvPr>
          <p:cNvGrpSpPr/>
          <p:nvPr/>
        </p:nvGrpSpPr>
        <p:grpSpPr>
          <a:xfrm>
            <a:off x="838943" y="4574775"/>
            <a:ext cx="2726419" cy="1306584"/>
            <a:chOff x="623934" y="4574775"/>
            <a:chExt cx="2726419" cy="130658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2C19A5F-B5BC-12A4-3677-48DABB5F9BAD}"/>
                </a:ext>
              </a:extLst>
            </p:cNvPr>
            <p:cNvSpPr txBox="1"/>
            <p:nvPr/>
          </p:nvSpPr>
          <p:spPr>
            <a:xfrm>
              <a:off x="623934" y="4574775"/>
              <a:ext cx="71045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15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86EC143-0ABF-566A-8C1C-7AC15FD7DC67}"/>
                </a:ext>
              </a:extLst>
            </p:cNvPr>
            <p:cNvSpPr/>
            <p:nvPr/>
          </p:nvSpPr>
          <p:spPr>
            <a:xfrm>
              <a:off x="1450699" y="5044112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9D9846B-FE0D-FDE4-82B3-B8A8BE7BD0A1}"/>
                </a:ext>
              </a:extLst>
            </p:cNvPr>
            <p:cNvSpPr txBox="1"/>
            <p:nvPr/>
          </p:nvSpPr>
          <p:spPr>
            <a:xfrm>
              <a:off x="1382051" y="5235028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06EF62C-901F-B0B8-7CFE-68B96D722E6D}"/>
                </a:ext>
              </a:extLst>
            </p:cNvPr>
            <p:cNvSpPr txBox="1"/>
            <p:nvPr/>
          </p:nvSpPr>
          <p:spPr>
            <a:xfrm>
              <a:off x="1388887" y="4719300"/>
              <a:ext cx="1671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Our Strategy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72AE24E-2BF3-71FC-CFE2-C1E5A8E41300}"/>
              </a:ext>
            </a:extLst>
          </p:cNvPr>
          <p:cNvGrpSpPr/>
          <p:nvPr/>
        </p:nvGrpSpPr>
        <p:grpSpPr>
          <a:xfrm>
            <a:off x="4459871" y="4574775"/>
            <a:ext cx="2775472" cy="1306584"/>
            <a:chOff x="4100008" y="4574775"/>
            <a:chExt cx="2775472" cy="1306584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858B604-E346-0F7E-763F-F7B0F7A22ACE}"/>
                </a:ext>
              </a:extLst>
            </p:cNvPr>
            <p:cNvSpPr txBox="1"/>
            <p:nvPr/>
          </p:nvSpPr>
          <p:spPr>
            <a:xfrm>
              <a:off x="4100008" y="4574775"/>
              <a:ext cx="80502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26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C73FA75-2B9D-1CF0-564F-126345D42879}"/>
                </a:ext>
              </a:extLst>
            </p:cNvPr>
            <p:cNvSpPr/>
            <p:nvPr/>
          </p:nvSpPr>
          <p:spPr>
            <a:xfrm>
              <a:off x="4975826" y="5044112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6F12658-D7B0-79DF-E5DB-CA66119BAF53}"/>
                </a:ext>
              </a:extLst>
            </p:cNvPr>
            <p:cNvSpPr txBox="1"/>
            <p:nvPr/>
          </p:nvSpPr>
          <p:spPr>
            <a:xfrm>
              <a:off x="4907178" y="5235028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CC0B965-335C-7E9D-1F3E-99A591B5B4C4}"/>
                </a:ext>
              </a:extLst>
            </p:cNvPr>
            <p:cNvSpPr txBox="1"/>
            <p:nvPr/>
          </p:nvSpPr>
          <p:spPr>
            <a:xfrm>
              <a:off x="4914014" y="4719300"/>
              <a:ext cx="18093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Financial 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ABA566F-6F0A-97C0-C01A-0FF180EC3BA5}"/>
              </a:ext>
            </a:extLst>
          </p:cNvPr>
          <p:cNvGrpSpPr/>
          <p:nvPr/>
        </p:nvGrpSpPr>
        <p:grpSpPr>
          <a:xfrm>
            <a:off x="8129852" y="4574775"/>
            <a:ext cx="2667789" cy="1306584"/>
            <a:chOff x="7914843" y="4574775"/>
            <a:chExt cx="2667789" cy="1306584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A2E9F4B-E286-04B4-0F18-C9AA5A10F03D}"/>
                </a:ext>
              </a:extLst>
            </p:cNvPr>
            <p:cNvSpPr txBox="1"/>
            <p:nvPr/>
          </p:nvSpPr>
          <p:spPr>
            <a:xfrm>
              <a:off x="7914843" y="4574775"/>
              <a:ext cx="78899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>
                  <a:solidFill>
                    <a:srgbClr val="ADB5B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32</a:t>
              </a:r>
              <a:endParaRPr lang="en-ID" sz="4000" b="1">
                <a:solidFill>
                  <a:srgbClr val="ADB5B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EEFC09D5-B8D2-9FCE-A4CD-289CC4B369EB}"/>
                </a:ext>
              </a:extLst>
            </p:cNvPr>
            <p:cNvSpPr/>
            <p:nvPr/>
          </p:nvSpPr>
          <p:spPr>
            <a:xfrm>
              <a:off x="8682978" y="5044112"/>
              <a:ext cx="1693709" cy="67388"/>
            </a:xfrm>
            <a:prstGeom prst="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4AD9FB4-43EC-D03D-FF41-598CD4F12B8A}"/>
                </a:ext>
              </a:extLst>
            </p:cNvPr>
            <p:cNvSpPr txBox="1"/>
            <p:nvPr/>
          </p:nvSpPr>
          <p:spPr>
            <a:xfrm>
              <a:off x="8614330" y="5235028"/>
              <a:ext cx="19683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525F7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apps page authority gated content space only lead magnet.</a:t>
              </a:r>
              <a:endParaRPr lang="en-ID" sz="12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8B34B9A-1363-51D3-F144-32B892B3A3E0}"/>
                </a:ext>
              </a:extLst>
            </p:cNvPr>
            <p:cNvSpPr txBox="1"/>
            <p:nvPr/>
          </p:nvSpPr>
          <p:spPr>
            <a:xfrm>
              <a:off x="8621166" y="4719300"/>
              <a:ext cx="1804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Timeline</a:t>
              </a:r>
              <a:endPara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8C58F9-2461-E925-00E5-246B70DDAB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403464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C7EA478-BF51-9A00-D4D6-3D2F08C804A2}"/>
              </a:ext>
            </a:extLst>
          </p:cNvPr>
          <p:cNvSpPr txBox="1"/>
          <p:nvPr/>
        </p:nvSpPr>
        <p:spPr>
          <a:xfrm>
            <a:off x="3887662" y="1282836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Marketing Strategy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6F9AEC-6DEA-0DE1-5B3D-8D2C4E041CCB}"/>
              </a:ext>
            </a:extLst>
          </p:cNvPr>
          <p:cNvSpPr txBox="1"/>
          <p:nvPr/>
        </p:nvSpPr>
        <p:spPr>
          <a:xfrm>
            <a:off x="5569253" y="922866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93F63D7-7DC2-3A4C-1549-0C3F56D36A71}"/>
              </a:ext>
            </a:extLst>
          </p:cNvPr>
          <p:cNvSpPr/>
          <p:nvPr/>
        </p:nvSpPr>
        <p:spPr>
          <a:xfrm>
            <a:off x="488629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5D8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1794E5-083F-BA44-4168-1615157563C5}"/>
              </a:ext>
            </a:extLst>
          </p:cNvPr>
          <p:cNvSpPr txBox="1"/>
          <p:nvPr/>
        </p:nvSpPr>
        <p:spPr>
          <a:xfrm>
            <a:off x="817064" y="3388698"/>
            <a:ext cx="1646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Automation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9F603944-C7AD-C126-70D2-E27500CC41AE}"/>
              </a:ext>
            </a:extLst>
          </p:cNvPr>
          <p:cNvSpPr/>
          <p:nvPr/>
        </p:nvSpPr>
        <p:spPr>
          <a:xfrm>
            <a:off x="2932984" y="3920192"/>
            <a:ext cx="352686" cy="386655"/>
          </a:xfrm>
          <a:prstGeom prst="rightArrow">
            <a:avLst>
              <a:gd name="adj1" fmla="val 42182"/>
              <a:gd name="adj2" fmla="val 50000"/>
            </a:avLst>
          </a:prstGeom>
          <a:solidFill>
            <a:srgbClr val="C1D2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A8DC92-57EF-6350-023F-E93633251FFA}"/>
              </a:ext>
            </a:extLst>
          </p:cNvPr>
          <p:cNvSpPr txBox="1"/>
          <p:nvPr/>
        </p:nvSpPr>
        <p:spPr>
          <a:xfrm>
            <a:off x="674124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AF1EA9-E044-87C5-59F0-0C464AF5E73F}"/>
              </a:ext>
            </a:extLst>
          </p:cNvPr>
          <p:cNvGrpSpPr/>
          <p:nvPr/>
        </p:nvGrpSpPr>
        <p:grpSpPr>
          <a:xfrm>
            <a:off x="1344809" y="2629972"/>
            <a:ext cx="590550" cy="584132"/>
            <a:chOff x="1795980" y="2832200"/>
            <a:chExt cx="590550" cy="584132"/>
          </a:xfr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DD5DA92-5844-5618-4018-F7E2280007A3}"/>
                </a:ext>
              </a:extLst>
            </p:cNvPr>
            <p:cNvSpPr/>
            <p:nvPr/>
          </p:nvSpPr>
          <p:spPr>
            <a:xfrm>
              <a:off x="1948712" y="2847974"/>
              <a:ext cx="409353" cy="381070"/>
            </a:xfrm>
            <a:custGeom>
              <a:avLst/>
              <a:gdLst>
                <a:gd name="connsiteX0" fmla="*/ 408004 w 409353"/>
                <a:gd name="connsiteY0" fmla="*/ 25718 h 381070"/>
                <a:gd name="connsiteX1" fmla="*/ 409243 w 409353"/>
                <a:gd name="connsiteY1" fmla="*/ 21241 h 381070"/>
                <a:gd name="connsiteX2" fmla="*/ 409243 w 409353"/>
                <a:gd name="connsiteY2" fmla="*/ 20194 h 381070"/>
                <a:gd name="connsiteX3" fmla="*/ 409243 w 409353"/>
                <a:gd name="connsiteY3" fmla="*/ 16098 h 381070"/>
                <a:gd name="connsiteX4" fmla="*/ 409243 w 409353"/>
                <a:gd name="connsiteY4" fmla="*/ 15526 h 381070"/>
                <a:gd name="connsiteX5" fmla="*/ 407814 w 409353"/>
                <a:gd name="connsiteY5" fmla="*/ 11240 h 381070"/>
                <a:gd name="connsiteX6" fmla="*/ 407338 w 409353"/>
                <a:gd name="connsiteY6" fmla="*/ 10288 h 381070"/>
                <a:gd name="connsiteX7" fmla="*/ 405052 w 409353"/>
                <a:gd name="connsiteY7" fmla="*/ 6859 h 381070"/>
                <a:gd name="connsiteX8" fmla="*/ 405052 w 409353"/>
                <a:gd name="connsiteY8" fmla="*/ 6859 h 381070"/>
                <a:gd name="connsiteX9" fmla="*/ 405052 w 409353"/>
                <a:gd name="connsiteY9" fmla="*/ 6859 h 381070"/>
                <a:gd name="connsiteX10" fmla="*/ 405052 w 409353"/>
                <a:gd name="connsiteY10" fmla="*/ 6859 h 381070"/>
                <a:gd name="connsiteX11" fmla="*/ 401718 w 409353"/>
                <a:gd name="connsiteY11" fmla="*/ 4001 h 381070"/>
                <a:gd name="connsiteX12" fmla="*/ 399718 w 409353"/>
                <a:gd name="connsiteY12" fmla="*/ 2763 h 381070"/>
                <a:gd name="connsiteX13" fmla="*/ 396003 w 409353"/>
                <a:gd name="connsiteY13" fmla="*/ 1048 h 381070"/>
                <a:gd name="connsiteX14" fmla="*/ 395527 w 409353"/>
                <a:gd name="connsiteY14" fmla="*/ 1048 h 381070"/>
                <a:gd name="connsiteX15" fmla="*/ 391145 w 409353"/>
                <a:gd name="connsiteY15" fmla="*/ 1 h 381070"/>
                <a:gd name="connsiteX16" fmla="*/ 390193 w 409353"/>
                <a:gd name="connsiteY16" fmla="*/ 1 h 381070"/>
                <a:gd name="connsiteX17" fmla="*/ 385811 w 409353"/>
                <a:gd name="connsiteY17" fmla="*/ 477 h 381070"/>
                <a:gd name="connsiteX18" fmla="*/ 385811 w 409353"/>
                <a:gd name="connsiteY18" fmla="*/ 477 h 381070"/>
                <a:gd name="connsiteX19" fmla="*/ 14336 w 409353"/>
                <a:gd name="connsiteY19" fmla="*/ 95727 h 381070"/>
                <a:gd name="connsiteX20" fmla="*/ 598 w 409353"/>
                <a:gd name="connsiteY20" fmla="*/ 118902 h 381070"/>
                <a:gd name="connsiteX21" fmla="*/ 5287 w 409353"/>
                <a:gd name="connsiteY21" fmla="*/ 127350 h 381070"/>
                <a:gd name="connsiteX22" fmla="*/ 94918 w 409353"/>
                <a:gd name="connsiteY22" fmla="*/ 221076 h 381070"/>
                <a:gd name="connsiteX23" fmla="*/ 94918 w 409353"/>
                <a:gd name="connsiteY23" fmla="*/ 342901 h 381070"/>
                <a:gd name="connsiteX24" fmla="*/ 113966 w 409353"/>
                <a:gd name="connsiteY24" fmla="*/ 361952 h 381070"/>
                <a:gd name="connsiteX25" fmla="*/ 128446 w 409353"/>
                <a:gd name="connsiteY25" fmla="*/ 355283 h 381070"/>
                <a:gd name="connsiteX26" fmla="*/ 173308 w 409353"/>
                <a:gd name="connsiteY26" fmla="*/ 302610 h 381070"/>
                <a:gd name="connsiteX27" fmla="*/ 243031 w 409353"/>
                <a:gd name="connsiteY27" fmla="*/ 375190 h 381070"/>
                <a:gd name="connsiteX28" fmla="*/ 269965 w 409353"/>
                <a:gd name="connsiteY28" fmla="*/ 375786 h 381070"/>
                <a:gd name="connsiteX29" fmla="*/ 274559 w 409353"/>
                <a:gd name="connsiteY29" fmla="*/ 368904 h 381070"/>
                <a:gd name="connsiteX30" fmla="*/ 407909 w 409353"/>
                <a:gd name="connsiteY30" fmla="*/ 26004 h 381070"/>
                <a:gd name="connsiteX31" fmla="*/ 297895 w 409353"/>
                <a:gd name="connsiteY31" fmla="*/ 62389 h 381070"/>
                <a:gd name="connsiteX32" fmla="*/ 119492 w 409353"/>
                <a:gd name="connsiteY32" fmla="*/ 191548 h 381070"/>
                <a:gd name="connsiteX33" fmla="*/ 55103 w 409353"/>
                <a:gd name="connsiteY33" fmla="*/ 124873 h 381070"/>
                <a:gd name="connsiteX34" fmla="*/ 133018 w 409353"/>
                <a:gd name="connsiteY34" fmla="*/ 228601 h 381070"/>
                <a:gd name="connsiteX35" fmla="*/ 272273 w 409353"/>
                <a:gd name="connsiteY35" fmla="*/ 128017 h 381070"/>
                <a:gd name="connsiteX36" fmla="*/ 133018 w 409353"/>
                <a:gd name="connsiteY36" fmla="*/ 291180 h 381070"/>
                <a:gd name="connsiteX37" fmla="*/ 249889 w 409353"/>
                <a:gd name="connsiteY37" fmla="*/ 327280 h 381070"/>
                <a:gd name="connsiteX38" fmla="*/ 198169 w 409353"/>
                <a:gd name="connsiteY38" fmla="*/ 273559 h 381070"/>
                <a:gd name="connsiteX39" fmla="*/ 331519 w 409353"/>
                <a:gd name="connsiteY39" fmla="*/ 117158 h 38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09353" h="381070">
                  <a:moveTo>
                    <a:pt x="408004" y="25718"/>
                  </a:moveTo>
                  <a:cubicBezTo>
                    <a:pt x="408598" y="24282"/>
                    <a:pt x="409014" y="22778"/>
                    <a:pt x="409243" y="21241"/>
                  </a:cubicBezTo>
                  <a:cubicBezTo>
                    <a:pt x="409243" y="21241"/>
                    <a:pt x="409243" y="20575"/>
                    <a:pt x="409243" y="20194"/>
                  </a:cubicBezTo>
                  <a:cubicBezTo>
                    <a:pt x="409390" y="18832"/>
                    <a:pt x="409390" y="17459"/>
                    <a:pt x="409243" y="16098"/>
                  </a:cubicBezTo>
                  <a:cubicBezTo>
                    <a:pt x="409243" y="16098"/>
                    <a:pt x="409243" y="16098"/>
                    <a:pt x="409243" y="15526"/>
                  </a:cubicBezTo>
                  <a:cubicBezTo>
                    <a:pt x="408938" y="14046"/>
                    <a:pt x="408459" y="12607"/>
                    <a:pt x="407814" y="11240"/>
                  </a:cubicBezTo>
                  <a:lnTo>
                    <a:pt x="407338" y="10288"/>
                  </a:lnTo>
                  <a:cubicBezTo>
                    <a:pt x="406702" y="9065"/>
                    <a:pt x="405936" y="7916"/>
                    <a:pt x="405052" y="6859"/>
                  </a:cubicBezTo>
                  <a:lnTo>
                    <a:pt x="405052" y="6859"/>
                  </a:lnTo>
                  <a:lnTo>
                    <a:pt x="405052" y="6859"/>
                  </a:lnTo>
                  <a:lnTo>
                    <a:pt x="405052" y="6859"/>
                  </a:lnTo>
                  <a:cubicBezTo>
                    <a:pt x="404054" y="5781"/>
                    <a:pt x="402935" y="4822"/>
                    <a:pt x="401718" y="4001"/>
                  </a:cubicBezTo>
                  <a:lnTo>
                    <a:pt x="399718" y="2763"/>
                  </a:lnTo>
                  <a:cubicBezTo>
                    <a:pt x="398544" y="2060"/>
                    <a:pt x="397299" y="1485"/>
                    <a:pt x="396003" y="1048"/>
                  </a:cubicBezTo>
                  <a:lnTo>
                    <a:pt x="395527" y="1048"/>
                  </a:lnTo>
                  <a:cubicBezTo>
                    <a:pt x="394113" y="527"/>
                    <a:pt x="392641" y="175"/>
                    <a:pt x="391145" y="1"/>
                  </a:cubicBezTo>
                  <a:lnTo>
                    <a:pt x="390193" y="1"/>
                  </a:lnTo>
                  <a:cubicBezTo>
                    <a:pt x="388718" y="-11"/>
                    <a:pt x="387248" y="149"/>
                    <a:pt x="385811" y="477"/>
                  </a:cubicBezTo>
                  <a:lnTo>
                    <a:pt x="385811" y="477"/>
                  </a:lnTo>
                  <a:lnTo>
                    <a:pt x="14336" y="95727"/>
                  </a:lnTo>
                  <a:cubicBezTo>
                    <a:pt x="4143" y="98333"/>
                    <a:pt x="-2008" y="108708"/>
                    <a:pt x="598" y="118902"/>
                  </a:cubicBezTo>
                  <a:cubicBezTo>
                    <a:pt x="1410" y="122074"/>
                    <a:pt x="3024" y="124984"/>
                    <a:pt x="5287" y="127350"/>
                  </a:cubicBezTo>
                  <a:lnTo>
                    <a:pt x="94918" y="221076"/>
                  </a:lnTo>
                  <a:lnTo>
                    <a:pt x="94918" y="342901"/>
                  </a:lnTo>
                  <a:cubicBezTo>
                    <a:pt x="94917" y="353422"/>
                    <a:pt x="103445" y="361952"/>
                    <a:pt x="113966" y="361952"/>
                  </a:cubicBezTo>
                  <a:cubicBezTo>
                    <a:pt x="119535" y="361952"/>
                    <a:pt x="124826" y="359516"/>
                    <a:pt x="128446" y="355283"/>
                  </a:cubicBezTo>
                  <a:lnTo>
                    <a:pt x="173308" y="302610"/>
                  </a:lnTo>
                  <a:lnTo>
                    <a:pt x="243031" y="375190"/>
                  </a:lnTo>
                  <a:cubicBezTo>
                    <a:pt x="250305" y="382792"/>
                    <a:pt x="262363" y="383059"/>
                    <a:pt x="269965" y="375786"/>
                  </a:cubicBezTo>
                  <a:cubicBezTo>
                    <a:pt x="271983" y="373856"/>
                    <a:pt x="273550" y="371507"/>
                    <a:pt x="274559" y="368904"/>
                  </a:cubicBezTo>
                  <a:lnTo>
                    <a:pt x="407909" y="26004"/>
                  </a:lnTo>
                  <a:close/>
                  <a:moveTo>
                    <a:pt x="297895" y="62389"/>
                  </a:moveTo>
                  <a:lnTo>
                    <a:pt x="119492" y="191548"/>
                  </a:lnTo>
                  <a:lnTo>
                    <a:pt x="55103" y="124873"/>
                  </a:lnTo>
                  <a:close/>
                  <a:moveTo>
                    <a:pt x="133018" y="228601"/>
                  </a:moveTo>
                  <a:lnTo>
                    <a:pt x="272273" y="128017"/>
                  </a:lnTo>
                  <a:lnTo>
                    <a:pt x="133018" y="291180"/>
                  </a:lnTo>
                  <a:close/>
                  <a:moveTo>
                    <a:pt x="249889" y="327280"/>
                  </a:moveTo>
                  <a:lnTo>
                    <a:pt x="198169" y="273559"/>
                  </a:lnTo>
                  <a:lnTo>
                    <a:pt x="331519" y="1171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5BBFA74-30E2-D843-CCA6-02B5CCCB6A85}"/>
                </a:ext>
              </a:extLst>
            </p:cNvPr>
            <p:cNvSpPr/>
            <p:nvPr/>
          </p:nvSpPr>
          <p:spPr>
            <a:xfrm>
              <a:off x="1876688" y="3127301"/>
              <a:ext cx="71181" cy="60792"/>
            </a:xfrm>
            <a:custGeom>
              <a:avLst/>
              <a:gdLst>
                <a:gd name="connsiteX0" fmla="*/ 44450 w 71181"/>
                <a:gd name="connsiteY0" fmla="*/ 2042 h 60792"/>
                <a:gd name="connsiteX1" fmla="*/ 8255 w 71181"/>
                <a:gd name="connsiteY1" fmla="*/ 26045 h 60792"/>
                <a:gd name="connsiteX2" fmla="*/ 3357 w 71181"/>
                <a:gd name="connsiteY2" fmla="*/ 52537 h 60792"/>
                <a:gd name="connsiteX3" fmla="*/ 29849 w 71181"/>
                <a:gd name="connsiteY3" fmla="*/ 57435 h 60792"/>
                <a:gd name="connsiteX4" fmla="*/ 33591 w 71181"/>
                <a:gd name="connsiteY4" fmla="*/ 54049 h 60792"/>
                <a:gd name="connsiteX5" fmla="*/ 60738 w 71181"/>
                <a:gd name="connsiteY5" fmla="*/ 36047 h 60792"/>
                <a:gd name="connsiteX6" fmla="*/ 69120 w 71181"/>
                <a:gd name="connsiteY6" fmla="*/ 10443 h 60792"/>
                <a:gd name="connsiteX7" fmla="*/ 44355 w 71181"/>
                <a:gd name="connsiteY7" fmla="*/ 1661 h 60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181" h="60792">
                  <a:moveTo>
                    <a:pt x="44450" y="2042"/>
                  </a:moveTo>
                  <a:cubicBezTo>
                    <a:pt x="31301" y="8275"/>
                    <a:pt x="19112" y="16357"/>
                    <a:pt x="8255" y="26045"/>
                  </a:cubicBezTo>
                  <a:cubicBezTo>
                    <a:pt x="-413" y="32008"/>
                    <a:pt x="-2606" y="43870"/>
                    <a:pt x="3357" y="52537"/>
                  </a:cubicBezTo>
                  <a:cubicBezTo>
                    <a:pt x="9320" y="61205"/>
                    <a:pt x="21180" y="63399"/>
                    <a:pt x="29849" y="57435"/>
                  </a:cubicBezTo>
                  <a:cubicBezTo>
                    <a:pt x="31241" y="56478"/>
                    <a:pt x="32500" y="55339"/>
                    <a:pt x="33591" y="54049"/>
                  </a:cubicBezTo>
                  <a:cubicBezTo>
                    <a:pt x="41734" y="46783"/>
                    <a:pt x="50875" y="40721"/>
                    <a:pt x="60738" y="36047"/>
                  </a:cubicBezTo>
                  <a:cubicBezTo>
                    <a:pt x="70123" y="31291"/>
                    <a:pt x="73875" y="19828"/>
                    <a:pt x="69120" y="10443"/>
                  </a:cubicBezTo>
                  <a:cubicBezTo>
                    <a:pt x="64528" y="1380"/>
                    <a:pt x="53631" y="-2484"/>
                    <a:pt x="44355" y="16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C630501-6FBA-D486-0B90-39A71DFB06CA}"/>
                </a:ext>
              </a:extLst>
            </p:cNvPr>
            <p:cNvSpPr/>
            <p:nvPr/>
          </p:nvSpPr>
          <p:spPr>
            <a:xfrm>
              <a:off x="1868102" y="3336864"/>
              <a:ext cx="96390" cy="76455"/>
            </a:xfrm>
            <a:custGeom>
              <a:avLst/>
              <a:gdLst>
                <a:gd name="connsiteX0" fmla="*/ 83040 w 96390"/>
                <a:gd name="connsiteY0" fmla="*/ 39082 h 76455"/>
                <a:gd name="connsiteX1" fmla="*/ 33414 w 96390"/>
                <a:gd name="connsiteY1" fmla="*/ 6411 h 76455"/>
                <a:gd name="connsiteX2" fmla="*/ 6411 w 96390"/>
                <a:gd name="connsiteY2" fmla="*/ 4839 h 76455"/>
                <a:gd name="connsiteX3" fmla="*/ 4839 w 96390"/>
                <a:gd name="connsiteY3" fmla="*/ 31843 h 76455"/>
                <a:gd name="connsiteX4" fmla="*/ 70752 w 96390"/>
                <a:gd name="connsiteY4" fmla="*/ 75277 h 76455"/>
                <a:gd name="connsiteX5" fmla="*/ 95212 w 96390"/>
                <a:gd name="connsiteY5" fmla="*/ 63984 h 76455"/>
                <a:gd name="connsiteX6" fmla="*/ 83919 w 96390"/>
                <a:gd name="connsiteY6" fmla="*/ 39524 h 76455"/>
                <a:gd name="connsiteX7" fmla="*/ 82563 w 96390"/>
                <a:gd name="connsiteY7" fmla="*/ 39082 h 76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90" h="76455">
                  <a:moveTo>
                    <a:pt x="83040" y="39082"/>
                  </a:moveTo>
                  <a:cubicBezTo>
                    <a:pt x="63907" y="32756"/>
                    <a:pt x="46787" y="21485"/>
                    <a:pt x="33414" y="6411"/>
                  </a:cubicBezTo>
                  <a:cubicBezTo>
                    <a:pt x="26392" y="-1480"/>
                    <a:pt x="14301" y="-2184"/>
                    <a:pt x="6411" y="4839"/>
                  </a:cubicBezTo>
                  <a:cubicBezTo>
                    <a:pt x="-1480" y="11862"/>
                    <a:pt x="-2183" y="23952"/>
                    <a:pt x="4839" y="31843"/>
                  </a:cubicBezTo>
                  <a:cubicBezTo>
                    <a:pt x="22615" y="51858"/>
                    <a:pt x="45348" y="66838"/>
                    <a:pt x="70752" y="75277"/>
                  </a:cubicBezTo>
                  <a:cubicBezTo>
                    <a:pt x="80625" y="78912"/>
                    <a:pt x="91576" y="73856"/>
                    <a:pt x="95212" y="63984"/>
                  </a:cubicBezTo>
                  <a:cubicBezTo>
                    <a:pt x="98847" y="54110"/>
                    <a:pt x="93791" y="43159"/>
                    <a:pt x="83919" y="39524"/>
                  </a:cubicBezTo>
                  <a:cubicBezTo>
                    <a:pt x="83473" y="39360"/>
                    <a:pt x="83020" y="39212"/>
                    <a:pt x="82563" y="390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7D7705-25F3-9DC2-6010-C938F58E8F44}"/>
                </a:ext>
              </a:extLst>
            </p:cNvPr>
            <p:cNvSpPr/>
            <p:nvPr/>
          </p:nvSpPr>
          <p:spPr>
            <a:xfrm>
              <a:off x="1834079" y="3206301"/>
              <a:ext cx="44772" cy="107282"/>
            </a:xfrm>
            <a:custGeom>
              <a:avLst/>
              <a:gdLst>
                <a:gd name="connsiteX0" fmla="*/ 40482 w 44772"/>
                <a:gd name="connsiteY0" fmla="*/ 84396 h 107282"/>
                <a:gd name="connsiteX1" fmla="*/ 38767 w 44772"/>
                <a:gd name="connsiteY1" fmla="*/ 73918 h 107282"/>
                <a:gd name="connsiteX2" fmla="*/ 38100 w 44772"/>
                <a:gd name="connsiteY2" fmla="*/ 60774 h 107282"/>
                <a:gd name="connsiteX3" fmla="*/ 43815 w 44772"/>
                <a:gd name="connsiteY3" fmla="*/ 25055 h 107282"/>
                <a:gd name="connsiteX4" fmla="*/ 31623 w 44772"/>
                <a:gd name="connsiteY4" fmla="*/ 957 h 107282"/>
                <a:gd name="connsiteX5" fmla="*/ 7525 w 44772"/>
                <a:gd name="connsiteY5" fmla="*/ 13149 h 107282"/>
                <a:gd name="connsiteX6" fmla="*/ 0 w 44772"/>
                <a:gd name="connsiteY6" fmla="*/ 60774 h 107282"/>
                <a:gd name="connsiteX7" fmla="*/ 953 w 44772"/>
                <a:gd name="connsiteY7" fmla="*/ 78014 h 107282"/>
                <a:gd name="connsiteX8" fmla="*/ 3239 w 44772"/>
                <a:gd name="connsiteY8" fmla="*/ 92111 h 107282"/>
                <a:gd name="connsiteX9" fmla="*/ 25813 w 44772"/>
                <a:gd name="connsiteY9" fmla="*/ 106875 h 107282"/>
                <a:gd name="connsiteX10" fmla="*/ 40577 w 44772"/>
                <a:gd name="connsiteY10" fmla="*/ 84301 h 10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772" h="107282">
                  <a:moveTo>
                    <a:pt x="40482" y="84396"/>
                  </a:moveTo>
                  <a:cubicBezTo>
                    <a:pt x="39720" y="80967"/>
                    <a:pt x="39243" y="77443"/>
                    <a:pt x="38767" y="73918"/>
                  </a:cubicBezTo>
                  <a:cubicBezTo>
                    <a:pt x="38305" y="69552"/>
                    <a:pt x="38083" y="65164"/>
                    <a:pt x="38100" y="60774"/>
                  </a:cubicBezTo>
                  <a:cubicBezTo>
                    <a:pt x="38097" y="48640"/>
                    <a:pt x="40026" y="36582"/>
                    <a:pt x="43815" y="25055"/>
                  </a:cubicBezTo>
                  <a:cubicBezTo>
                    <a:pt x="47103" y="15034"/>
                    <a:pt x="41645" y="4245"/>
                    <a:pt x="31623" y="957"/>
                  </a:cubicBezTo>
                  <a:cubicBezTo>
                    <a:pt x="21602" y="-2331"/>
                    <a:pt x="10813" y="3128"/>
                    <a:pt x="7525" y="13149"/>
                  </a:cubicBezTo>
                  <a:cubicBezTo>
                    <a:pt x="2506" y="28524"/>
                    <a:pt x="-34" y="44600"/>
                    <a:pt x="0" y="60774"/>
                  </a:cubicBezTo>
                  <a:cubicBezTo>
                    <a:pt x="5" y="66534"/>
                    <a:pt x="323" y="72289"/>
                    <a:pt x="953" y="78014"/>
                  </a:cubicBezTo>
                  <a:cubicBezTo>
                    <a:pt x="1524" y="82777"/>
                    <a:pt x="2191" y="87539"/>
                    <a:pt x="3239" y="92111"/>
                  </a:cubicBezTo>
                  <a:cubicBezTo>
                    <a:pt x="5396" y="102422"/>
                    <a:pt x="15502" y="109031"/>
                    <a:pt x="25813" y="106875"/>
                  </a:cubicBezTo>
                  <a:cubicBezTo>
                    <a:pt x="36124" y="104718"/>
                    <a:pt x="42734" y="94611"/>
                    <a:pt x="40577" y="843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8E7E21E-C733-B311-1391-3D173BD7E917}"/>
                </a:ext>
              </a:extLst>
            </p:cNvPr>
            <p:cNvSpPr/>
            <p:nvPr/>
          </p:nvSpPr>
          <p:spPr>
            <a:xfrm>
              <a:off x="2105789" y="3277643"/>
              <a:ext cx="105394" cy="58257"/>
            </a:xfrm>
            <a:custGeom>
              <a:avLst/>
              <a:gdLst>
                <a:gd name="connsiteX0" fmla="*/ 85954 w 105394"/>
                <a:gd name="connsiteY0" fmla="*/ 4 h 58257"/>
                <a:gd name="connsiteX1" fmla="*/ 9754 w 105394"/>
                <a:gd name="connsiteY1" fmla="*/ 22578 h 58257"/>
                <a:gd name="connsiteX2" fmla="*/ 2427 w 105394"/>
                <a:gd name="connsiteY2" fmla="*/ 48504 h 58257"/>
                <a:gd name="connsiteX3" fmla="*/ 28353 w 105394"/>
                <a:gd name="connsiteY3" fmla="*/ 55830 h 58257"/>
                <a:gd name="connsiteX4" fmla="*/ 29757 w 105394"/>
                <a:gd name="connsiteY4" fmla="*/ 54963 h 58257"/>
                <a:gd name="connsiteX5" fmla="*/ 86907 w 105394"/>
                <a:gd name="connsiteY5" fmla="*/ 38009 h 58257"/>
                <a:gd name="connsiteX6" fmla="*/ 105386 w 105394"/>
                <a:gd name="connsiteY6" fmla="*/ 18405 h 58257"/>
                <a:gd name="connsiteX7" fmla="*/ 105385 w 105394"/>
                <a:gd name="connsiteY7" fmla="*/ 18387 h 58257"/>
                <a:gd name="connsiteX8" fmla="*/ 85954 w 105394"/>
                <a:gd name="connsiteY8" fmla="*/ 4 h 58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394" h="58257">
                  <a:moveTo>
                    <a:pt x="85954" y="4"/>
                  </a:moveTo>
                  <a:cubicBezTo>
                    <a:pt x="59005" y="658"/>
                    <a:pt x="32710" y="8447"/>
                    <a:pt x="9754" y="22578"/>
                  </a:cubicBezTo>
                  <a:cubicBezTo>
                    <a:pt x="572" y="27714"/>
                    <a:pt x="-2709" y="39321"/>
                    <a:pt x="2427" y="48504"/>
                  </a:cubicBezTo>
                  <a:cubicBezTo>
                    <a:pt x="7563" y="57686"/>
                    <a:pt x="19170" y="60966"/>
                    <a:pt x="28353" y="55830"/>
                  </a:cubicBezTo>
                  <a:cubicBezTo>
                    <a:pt x="28833" y="55562"/>
                    <a:pt x="29301" y="55273"/>
                    <a:pt x="29757" y="54963"/>
                  </a:cubicBezTo>
                  <a:cubicBezTo>
                    <a:pt x="46971" y="44356"/>
                    <a:pt x="66693" y="38506"/>
                    <a:pt x="86907" y="38009"/>
                  </a:cubicBezTo>
                  <a:cubicBezTo>
                    <a:pt x="97423" y="37698"/>
                    <a:pt x="105696" y="28921"/>
                    <a:pt x="105386" y="18405"/>
                  </a:cubicBezTo>
                  <a:cubicBezTo>
                    <a:pt x="105385" y="18399"/>
                    <a:pt x="105385" y="18393"/>
                    <a:pt x="105385" y="18387"/>
                  </a:cubicBezTo>
                  <a:cubicBezTo>
                    <a:pt x="105023" y="7978"/>
                    <a:pt x="96368" y="-210"/>
                    <a:pt x="85954" y="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A50170-E8DD-0AC2-870B-F7891699B31E}"/>
                </a:ext>
              </a:extLst>
            </p:cNvPr>
            <p:cNvSpPr/>
            <p:nvPr/>
          </p:nvSpPr>
          <p:spPr>
            <a:xfrm>
              <a:off x="1995373" y="3345173"/>
              <a:ext cx="99316" cy="71159"/>
            </a:xfrm>
            <a:custGeom>
              <a:avLst/>
              <a:gdLst>
                <a:gd name="connsiteX0" fmla="*/ 67306 w 99316"/>
                <a:gd name="connsiteY0" fmla="*/ 4959 h 71159"/>
                <a:gd name="connsiteX1" fmla="*/ 14824 w 99316"/>
                <a:gd name="connsiteY1" fmla="*/ 33534 h 71159"/>
                <a:gd name="connsiteX2" fmla="*/ 480 w 99316"/>
                <a:gd name="connsiteY2" fmla="*/ 56339 h 71159"/>
                <a:gd name="connsiteX3" fmla="*/ 19205 w 99316"/>
                <a:gd name="connsiteY3" fmla="*/ 71158 h 71159"/>
                <a:gd name="connsiteX4" fmla="*/ 23682 w 99316"/>
                <a:gd name="connsiteY4" fmla="*/ 70682 h 71159"/>
                <a:gd name="connsiteX5" fmla="*/ 93024 w 99316"/>
                <a:gd name="connsiteY5" fmla="*/ 33344 h 71159"/>
                <a:gd name="connsiteX6" fmla="*/ 94357 w 99316"/>
                <a:gd name="connsiteY6" fmla="*/ 6293 h 71159"/>
                <a:gd name="connsiteX7" fmla="*/ 67306 w 99316"/>
                <a:gd name="connsiteY7" fmla="*/ 4959 h 71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316" h="71159">
                  <a:moveTo>
                    <a:pt x="67306" y="4959"/>
                  </a:moveTo>
                  <a:cubicBezTo>
                    <a:pt x="52533" y="18801"/>
                    <a:pt x="34467" y="28637"/>
                    <a:pt x="14824" y="33534"/>
                  </a:cubicBezTo>
                  <a:cubicBezTo>
                    <a:pt x="4565" y="35871"/>
                    <a:pt x="-1857" y="46080"/>
                    <a:pt x="480" y="56339"/>
                  </a:cubicBezTo>
                  <a:cubicBezTo>
                    <a:pt x="2467" y="65063"/>
                    <a:pt x="10257" y="71229"/>
                    <a:pt x="19205" y="71158"/>
                  </a:cubicBezTo>
                  <a:cubicBezTo>
                    <a:pt x="20711" y="71177"/>
                    <a:pt x="22214" y="71017"/>
                    <a:pt x="23682" y="70682"/>
                  </a:cubicBezTo>
                  <a:cubicBezTo>
                    <a:pt x="49592" y="64327"/>
                    <a:pt x="73456" y="51476"/>
                    <a:pt x="93024" y="33344"/>
                  </a:cubicBezTo>
                  <a:cubicBezTo>
                    <a:pt x="100862" y="26242"/>
                    <a:pt x="101459" y="14131"/>
                    <a:pt x="94357" y="6293"/>
                  </a:cubicBezTo>
                  <a:cubicBezTo>
                    <a:pt x="87255" y="-1546"/>
                    <a:pt x="75144" y="-2143"/>
                    <a:pt x="67306" y="49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B437D5D-D10C-6893-5E65-E73D106E2346}"/>
                </a:ext>
              </a:extLst>
            </p:cNvPr>
            <p:cNvSpPr/>
            <p:nvPr/>
          </p:nvSpPr>
          <p:spPr>
            <a:xfrm>
              <a:off x="2240789" y="3293880"/>
              <a:ext cx="68550" cy="60883"/>
            </a:xfrm>
            <a:custGeom>
              <a:avLst/>
              <a:gdLst>
                <a:gd name="connsiteX0" fmla="*/ 28202 w 68550"/>
                <a:gd name="connsiteY0" fmla="*/ 2341 h 60883"/>
                <a:gd name="connsiteX1" fmla="*/ 2341 w 68550"/>
                <a:gd name="connsiteY1" fmla="*/ 9914 h 60883"/>
                <a:gd name="connsiteX2" fmla="*/ 9914 w 68550"/>
                <a:gd name="connsiteY2" fmla="*/ 35774 h 60883"/>
                <a:gd name="connsiteX3" fmla="*/ 36012 w 68550"/>
                <a:gd name="connsiteY3" fmla="*/ 55300 h 60883"/>
                <a:gd name="connsiteX4" fmla="*/ 62968 w 68550"/>
                <a:gd name="connsiteY4" fmla="*/ 55300 h 60883"/>
                <a:gd name="connsiteX5" fmla="*/ 62968 w 68550"/>
                <a:gd name="connsiteY5" fmla="*/ 28344 h 60883"/>
                <a:gd name="connsiteX6" fmla="*/ 28202 w 68550"/>
                <a:gd name="connsiteY6" fmla="*/ 2341 h 6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550" h="60883">
                  <a:moveTo>
                    <a:pt x="28202" y="2341"/>
                  </a:moveTo>
                  <a:cubicBezTo>
                    <a:pt x="18969" y="-2709"/>
                    <a:pt x="7391" y="681"/>
                    <a:pt x="2341" y="9914"/>
                  </a:cubicBezTo>
                  <a:cubicBezTo>
                    <a:pt x="-2709" y="19146"/>
                    <a:pt x="681" y="30724"/>
                    <a:pt x="9914" y="35774"/>
                  </a:cubicBezTo>
                  <a:cubicBezTo>
                    <a:pt x="19501" y="41002"/>
                    <a:pt x="28290" y="47578"/>
                    <a:pt x="36012" y="55300"/>
                  </a:cubicBezTo>
                  <a:cubicBezTo>
                    <a:pt x="43456" y="62744"/>
                    <a:pt x="55524" y="62744"/>
                    <a:pt x="62968" y="55300"/>
                  </a:cubicBezTo>
                  <a:cubicBezTo>
                    <a:pt x="70412" y="47856"/>
                    <a:pt x="70412" y="35788"/>
                    <a:pt x="62968" y="28344"/>
                  </a:cubicBezTo>
                  <a:cubicBezTo>
                    <a:pt x="52680" y="18062"/>
                    <a:pt x="40972" y="9305"/>
                    <a:pt x="28202" y="23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0C8787-798F-4F01-2D99-84319D29B69E}"/>
                </a:ext>
              </a:extLst>
            </p:cNvPr>
            <p:cNvSpPr/>
            <p:nvPr/>
          </p:nvSpPr>
          <p:spPr>
            <a:xfrm>
              <a:off x="2272230" y="3143250"/>
              <a:ext cx="114300" cy="114300"/>
            </a:xfrm>
            <a:custGeom>
              <a:avLst/>
              <a:gdLst>
                <a:gd name="connsiteX0" fmla="*/ 57150 w 114300"/>
                <a:gd name="connsiteY0" fmla="*/ 0 h 114300"/>
                <a:gd name="connsiteX1" fmla="*/ 0 w 114300"/>
                <a:gd name="connsiteY1" fmla="*/ 57150 h 114300"/>
                <a:gd name="connsiteX2" fmla="*/ 57150 w 114300"/>
                <a:gd name="connsiteY2" fmla="*/ 114300 h 114300"/>
                <a:gd name="connsiteX3" fmla="*/ 114300 w 114300"/>
                <a:gd name="connsiteY3" fmla="*/ 57150 h 114300"/>
                <a:gd name="connsiteX4" fmla="*/ 57150 w 114300"/>
                <a:gd name="connsiteY4" fmla="*/ 0 h 114300"/>
                <a:gd name="connsiteX5" fmla="*/ 57150 w 114300"/>
                <a:gd name="connsiteY5" fmla="*/ 76200 h 114300"/>
                <a:gd name="connsiteX6" fmla="*/ 38100 w 114300"/>
                <a:gd name="connsiteY6" fmla="*/ 57150 h 114300"/>
                <a:gd name="connsiteX7" fmla="*/ 57150 w 114300"/>
                <a:gd name="connsiteY7" fmla="*/ 38100 h 114300"/>
                <a:gd name="connsiteX8" fmla="*/ 76200 w 114300"/>
                <a:gd name="connsiteY8" fmla="*/ 57150 h 114300"/>
                <a:gd name="connsiteX9" fmla="*/ 57150 w 114300"/>
                <a:gd name="connsiteY9" fmla="*/ 762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57150" y="0"/>
                  </a:move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ubicBezTo>
                    <a:pt x="114300" y="25587"/>
                    <a:pt x="88713" y="0"/>
                    <a:pt x="57150" y="0"/>
                  </a:cubicBezTo>
                  <a:close/>
                  <a:moveTo>
                    <a:pt x="57150" y="76200"/>
                  </a:moveTo>
                  <a:cubicBezTo>
                    <a:pt x="46629" y="76200"/>
                    <a:pt x="38100" y="67671"/>
                    <a:pt x="38100" y="57150"/>
                  </a:cubicBezTo>
                  <a:cubicBezTo>
                    <a:pt x="38100" y="46629"/>
                    <a:pt x="46629" y="38100"/>
                    <a:pt x="57150" y="38100"/>
                  </a:cubicBezTo>
                  <a:cubicBezTo>
                    <a:pt x="67671" y="38100"/>
                    <a:pt x="76200" y="46629"/>
                    <a:pt x="76200" y="57150"/>
                  </a:cubicBezTo>
                  <a:cubicBezTo>
                    <a:pt x="76200" y="67671"/>
                    <a:pt x="67671" y="76200"/>
                    <a:pt x="5715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358BF0A-7A3B-5B39-BBED-6D69AB66FCFB}"/>
                </a:ext>
              </a:extLst>
            </p:cNvPr>
            <p:cNvSpPr/>
            <p:nvPr/>
          </p:nvSpPr>
          <p:spPr>
            <a:xfrm>
              <a:off x="1795980" y="298132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0 h 114300"/>
                <a:gd name="connsiteX2" fmla="*/ 0 w 114300"/>
                <a:gd name="connsiteY2" fmla="*/ 57150 h 114300"/>
                <a:gd name="connsiteX3" fmla="*/ 57150 w 114300"/>
                <a:gd name="connsiteY3" fmla="*/ 114300 h 114300"/>
                <a:gd name="connsiteX4" fmla="*/ 114300 w 114300"/>
                <a:gd name="connsiteY4" fmla="*/ 57150 h 114300"/>
                <a:gd name="connsiteX5" fmla="*/ 38100 w 114300"/>
                <a:gd name="connsiteY5" fmla="*/ 57150 h 114300"/>
                <a:gd name="connsiteX6" fmla="*/ 57150 w 114300"/>
                <a:gd name="connsiteY6" fmla="*/ 38100 h 114300"/>
                <a:gd name="connsiteX7" fmla="*/ 76200 w 114300"/>
                <a:gd name="connsiteY7" fmla="*/ 57150 h 114300"/>
                <a:gd name="connsiteX8" fmla="*/ 57150 w 114300"/>
                <a:gd name="connsiteY8" fmla="*/ 76200 h 114300"/>
                <a:gd name="connsiteX9" fmla="*/ 38100 w 114300"/>
                <a:gd name="connsiteY9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25587"/>
                    <a:pt x="88713" y="0"/>
                    <a:pt x="57150" y="0"/>
                  </a:cubicBezTo>
                  <a:cubicBezTo>
                    <a:pt x="25587" y="0"/>
                    <a:pt x="0" y="25587"/>
                    <a:pt x="0" y="57150"/>
                  </a:cubicBezTo>
                  <a:cubicBezTo>
                    <a:pt x="0" y="88713"/>
                    <a:pt x="25587" y="114300"/>
                    <a:pt x="57150" y="114300"/>
                  </a:cubicBezTo>
                  <a:cubicBezTo>
                    <a:pt x="88713" y="114300"/>
                    <a:pt x="114300" y="88713"/>
                    <a:pt x="114300" y="57150"/>
                  </a:cubicBezTo>
                  <a:close/>
                  <a:moveTo>
                    <a:pt x="38100" y="57150"/>
                  </a:moveTo>
                  <a:cubicBezTo>
                    <a:pt x="38100" y="46629"/>
                    <a:pt x="46629" y="38100"/>
                    <a:pt x="57150" y="38100"/>
                  </a:cubicBezTo>
                  <a:cubicBezTo>
                    <a:pt x="67671" y="38100"/>
                    <a:pt x="76200" y="46629"/>
                    <a:pt x="76200" y="57150"/>
                  </a:cubicBezTo>
                  <a:cubicBezTo>
                    <a:pt x="76200" y="67671"/>
                    <a:pt x="67671" y="76200"/>
                    <a:pt x="57150" y="76200"/>
                  </a:cubicBezTo>
                  <a:cubicBezTo>
                    <a:pt x="46629" y="76200"/>
                    <a:pt x="38100" y="67671"/>
                    <a:pt x="3810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EA3BDA-6834-E9A0-1B64-483D61951DE0}"/>
                </a:ext>
              </a:extLst>
            </p:cNvPr>
            <p:cNvSpPr/>
            <p:nvPr/>
          </p:nvSpPr>
          <p:spPr>
            <a:xfrm>
              <a:off x="1932605" y="3225678"/>
              <a:ext cx="91937" cy="92032"/>
            </a:xfrm>
            <a:custGeom>
              <a:avLst/>
              <a:gdLst>
                <a:gd name="connsiteX0" fmla="*/ 72925 w 91937"/>
                <a:gd name="connsiteY0" fmla="*/ 91975 h 92032"/>
                <a:gd name="connsiteX1" fmla="*/ 91895 w 91937"/>
                <a:gd name="connsiteY1" fmla="*/ 72845 h 92032"/>
                <a:gd name="connsiteX2" fmla="*/ 86355 w 91937"/>
                <a:gd name="connsiteY2" fmla="*/ 59494 h 92032"/>
                <a:gd name="connsiteX3" fmla="*/ 72925 w 91937"/>
                <a:gd name="connsiteY3" fmla="*/ 45969 h 92032"/>
                <a:gd name="connsiteX4" fmla="*/ 86355 w 91937"/>
                <a:gd name="connsiteY4" fmla="*/ 32539 h 92032"/>
                <a:gd name="connsiteX5" fmla="*/ 86355 w 91937"/>
                <a:gd name="connsiteY5" fmla="*/ 5583 h 92032"/>
                <a:gd name="connsiteX6" fmla="*/ 59399 w 91937"/>
                <a:gd name="connsiteY6" fmla="*/ 5583 h 92032"/>
                <a:gd name="connsiteX7" fmla="*/ 45969 w 91937"/>
                <a:gd name="connsiteY7" fmla="*/ 19013 h 92032"/>
                <a:gd name="connsiteX8" fmla="*/ 32539 w 91937"/>
                <a:gd name="connsiteY8" fmla="*/ 5583 h 92032"/>
                <a:gd name="connsiteX9" fmla="*/ 5583 w 91937"/>
                <a:gd name="connsiteY9" fmla="*/ 5583 h 92032"/>
                <a:gd name="connsiteX10" fmla="*/ 5583 w 91937"/>
                <a:gd name="connsiteY10" fmla="*/ 32539 h 92032"/>
                <a:gd name="connsiteX11" fmla="*/ 19013 w 91937"/>
                <a:gd name="connsiteY11" fmla="*/ 45969 h 92032"/>
                <a:gd name="connsiteX12" fmla="*/ 5583 w 91937"/>
                <a:gd name="connsiteY12" fmla="*/ 59494 h 92032"/>
                <a:gd name="connsiteX13" fmla="*/ 5583 w 91937"/>
                <a:gd name="connsiteY13" fmla="*/ 86450 h 92032"/>
                <a:gd name="connsiteX14" fmla="*/ 32539 w 91937"/>
                <a:gd name="connsiteY14" fmla="*/ 86450 h 92032"/>
                <a:gd name="connsiteX15" fmla="*/ 45969 w 91937"/>
                <a:gd name="connsiteY15" fmla="*/ 73020 h 92032"/>
                <a:gd name="connsiteX16" fmla="*/ 59399 w 91937"/>
                <a:gd name="connsiteY16" fmla="*/ 86450 h 92032"/>
                <a:gd name="connsiteX17" fmla="*/ 72925 w 91937"/>
                <a:gd name="connsiteY17" fmla="*/ 91975 h 9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937" h="92032">
                  <a:moveTo>
                    <a:pt x="72925" y="91975"/>
                  </a:moveTo>
                  <a:cubicBezTo>
                    <a:pt x="83446" y="91931"/>
                    <a:pt x="91938" y="83366"/>
                    <a:pt x="91895" y="72845"/>
                  </a:cubicBezTo>
                  <a:cubicBezTo>
                    <a:pt x="91874" y="67840"/>
                    <a:pt x="89884" y="63044"/>
                    <a:pt x="86355" y="59494"/>
                  </a:cubicBezTo>
                  <a:lnTo>
                    <a:pt x="72925" y="45969"/>
                  </a:lnTo>
                  <a:lnTo>
                    <a:pt x="86355" y="32539"/>
                  </a:lnTo>
                  <a:cubicBezTo>
                    <a:pt x="93799" y="25095"/>
                    <a:pt x="93799" y="13027"/>
                    <a:pt x="86355" y="5583"/>
                  </a:cubicBezTo>
                  <a:cubicBezTo>
                    <a:pt x="78911" y="-1861"/>
                    <a:pt x="66843" y="-1861"/>
                    <a:pt x="59399" y="5583"/>
                  </a:cubicBezTo>
                  <a:lnTo>
                    <a:pt x="45969" y="19013"/>
                  </a:lnTo>
                  <a:lnTo>
                    <a:pt x="32539" y="5583"/>
                  </a:lnTo>
                  <a:cubicBezTo>
                    <a:pt x="25095" y="-1861"/>
                    <a:pt x="13027" y="-1861"/>
                    <a:pt x="5583" y="5583"/>
                  </a:cubicBezTo>
                  <a:cubicBezTo>
                    <a:pt x="-1861" y="13027"/>
                    <a:pt x="-1861" y="25095"/>
                    <a:pt x="5583" y="32539"/>
                  </a:cubicBezTo>
                  <a:lnTo>
                    <a:pt x="19013" y="45969"/>
                  </a:lnTo>
                  <a:lnTo>
                    <a:pt x="5583" y="59494"/>
                  </a:lnTo>
                  <a:cubicBezTo>
                    <a:pt x="-1861" y="66938"/>
                    <a:pt x="-1861" y="79006"/>
                    <a:pt x="5583" y="86450"/>
                  </a:cubicBezTo>
                  <a:cubicBezTo>
                    <a:pt x="13027" y="93894"/>
                    <a:pt x="25095" y="93894"/>
                    <a:pt x="32539" y="86450"/>
                  </a:cubicBezTo>
                  <a:lnTo>
                    <a:pt x="45969" y="73020"/>
                  </a:lnTo>
                  <a:lnTo>
                    <a:pt x="59399" y="86450"/>
                  </a:lnTo>
                  <a:cubicBezTo>
                    <a:pt x="62994" y="90016"/>
                    <a:pt x="67861" y="92004"/>
                    <a:pt x="72925" y="919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D1CDA45-4BB8-CA77-399A-56DFEECAC7BF}"/>
                </a:ext>
              </a:extLst>
            </p:cNvPr>
            <p:cNvSpPr/>
            <p:nvPr/>
          </p:nvSpPr>
          <p:spPr>
            <a:xfrm>
              <a:off x="1862692" y="2832200"/>
              <a:ext cx="91937" cy="92032"/>
            </a:xfrm>
            <a:custGeom>
              <a:avLst/>
              <a:gdLst>
                <a:gd name="connsiteX0" fmla="*/ 86355 w 91937"/>
                <a:gd name="connsiteY0" fmla="*/ 59494 h 92032"/>
                <a:gd name="connsiteX1" fmla="*/ 72924 w 91937"/>
                <a:gd name="connsiteY1" fmla="*/ 45969 h 92032"/>
                <a:gd name="connsiteX2" fmla="*/ 86355 w 91937"/>
                <a:gd name="connsiteY2" fmla="*/ 32538 h 92032"/>
                <a:gd name="connsiteX3" fmla="*/ 86355 w 91937"/>
                <a:gd name="connsiteY3" fmla="*/ 5583 h 92032"/>
                <a:gd name="connsiteX4" fmla="*/ 59399 w 91937"/>
                <a:gd name="connsiteY4" fmla="*/ 5583 h 92032"/>
                <a:gd name="connsiteX5" fmla="*/ 45969 w 91937"/>
                <a:gd name="connsiteY5" fmla="*/ 19013 h 92032"/>
                <a:gd name="connsiteX6" fmla="*/ 32443 w 91937"/>
                <a:gd name="connsiteY6" fmla="*/ 5583 h 92032"/>
                <a:gd name="connsiteX7" fmla="*/ 5537 w 91937"/>
                <a:gd name="connsiteY7" fmla="*/ 6955 h 92032"/>
                <a:gd name="connsiteX8" fmla="*/ 5583 w 91937"/>
                <a:gd name="connsiteY8" fmla="*/ 32538 h 92032"/>
                <a:gd name="connsiteX9" fmla="*/ 19013 w 91937"/>
                <a:gd name="connsiteY9" fmla="*/ 45969 h 92032"/>
                <a:gd name="connsiteX10" fmla="*/ 5583 w 91937"/>
                <a:gd name="connsiteY10" fmla="*/ 59494 h 92032"/>
                <a:gd name="connsiteX11" fmla="*/ 5583 w 91937"/>
                <a:gd name="connsiteY11" fmla="*/ 86450 h 92032"/>
                <a:gd name="connsiteX12" fmla="*/ 32538 w 91937"/>
                <a:gd name="connsiteY12" fmla="*/ 86450 h 92032"/>
                <a:gd name="connsiteX13" fmla="*/ 45969 w 91937"/>
                <a:gd name="connsiteY13" fmla="*/ 72924 h 92032"/>
                <a:gd name="connsiteX14" fmla="*/ 59399 w 91937"/>
                <a:gd name="connsiteY14" fmla="*/ 86355 h 92032"/>
                <a:gd name="connsiteX15" fmla="*/ 86355 w 91937"/>
                <a:gd name="connsiteY15" fmla="*/ 86355 h 92032"/>
                <a:gd name="connsiteX16" fmla="*/ 86355 w 91937"/>
                <a:gd name="connsiteY16" fmla="*/ 59399 h 9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937" h="92032">
                  <a:moveTo>
                    <a:pt x="86355" y="59494"/>
                  </a:moveTo>
                  <a:lnTo>
                    <a:pt x="72924" y="45969"/>
                  </a:lnTo>
                  <a:lnTo>
                    <a:pt x="86355" y="32538"/>
                  </a:lnTo>
                  <a:cubicBezTo>
                    <a:pt x="93798" y="25095"/>
                    <a:pt x="93798" y="13026"/>
                    <a:pt x="86355" y="5583"/>
                  </a:cubicBezTo>
                  <a:cubicBezTo>
                    <a:pt x="78911" y="-1861"/>
                    <a:pt x="66843" y="-1861"/>
                    <a:pt x="59399" y="5583"/>
                  </a:cubicBezTo>
                  <a:lnTo>
                    <a:pt x="45969" y="19013"/>
                  </a:lnTo>
                  <a:lnTo>
                    <a:pt x="32443" y="5583"/>
                  </a:lnTo>
                  <a:cubicBezTo>
                    <a:pt x="24635" y="-1468"/>
                    <a:pt x="12588" y="-854"/>
                    <a:pt x="5537" y="6955"/>
                  </a:cubicBezTo>
                  <a:cubicBezTo>
                    <a:pt x="-1028" y="14226"/>
                    <a:pt x="-1008" y="25291"/>
                    <a:pt x="5583" y="32538"/>
                  </a:cubicBezTo>
                  <a:lnTo>
                    <a:pt x="19013" y="45969"/>
                  </a:lnTo>
                  <a:lnTo>
                    <a:pt x="5583" y="59494"/>
                  </a:lnTo>
                  <a:cubicBezTo>
                    <a:pt x="-1861" y="66938"/>
                    <a:pt x="-1861" y="79006"/>
                    <a:pt x="5583" y="86450"/>
                  </a:cubicBezTo>
                  <a:cubicBezTo>
                    <a:pt x="13026" y="93894"/>
                    <a:pt x="25095" y="93894"/>
                    <a:pt x="32538" y="86450"/>
                  </a:cubicBezTo>
                  <a:lnTo>
                    <a:pt x="45969" y="72924"/>
                  </a:lnTo>
                  <a:lnTo>
                    <a:pt x="59399" y="86355"/>
                  </a:lnTo>
                  <a:cubicBezTo>
                    <a:pt x="66843" y="93798"/>
                    <a:pt x="78911" y="93798"/>
                    <a:pt x="86355" y="86355"/>
                  </a:cubicBezTo>
                  <a:cubicBezTo>
                    <a:pt x="93798" y="78911"/>
                    <a:pt x="93798" y="66843"/>
                    <a:pt x="86355" y="593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5664D94D-3EFA-6CBF-00CE-DC09C900C7C6}"/>
              </a:ext>
            </a:extLst>
          </p:cNvPr>
          <p:cNvSpPr/>
          <p:nvPr/>
        </p:nvSpPr>
        <p:spPr>
          <a:xfrm>
            <a:off x="3388747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5D8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55A638-8418-6B56-5F99-EC4E669821A6}"/>
              </a:ext>
            </a:extLst>
          </p:cNvPr>
          <p:cNvSpPr txBox="1"/>
          <p:nvPr/>
        </p:nvSpPr>
        <p:spPr>
          <a:xfrm>
            <a:off x="3717182" y="3388698"/>
            <a:ext cx="1646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Data Analytics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C60D584-0BC6-053B-2CF3-F05C2C1AAC2F}"/>
              </a:ext>
            </a:extLst>
          </p:cNvPr>
          <p:cNvSpPr txBox="1"/>
          <p:nvPr/>
        </p:nvSpPr>
        <p:spPr>
          <a:xfrm>
            <a:off x="3574242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2EA10917-225D-8ED1-DD5C-8893FF7F6FB1}"/>
              </a:ext>
            </a:extLst>
          </p:cNvPr>
          <p:cNvSpPr/>
          <p:nvPr/>
        </p:nvSpPr>
        <p:spPr>
          <a:xfrm>
            <a:off x="6327233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5D8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0A30E3C-B6D2-D3A6-D7D6-791C02367E57}"/>
              </a:ext>
            </a:extLst>
          </p:cNvPr>
          <p:cNvSpPr txBox="1"/>
          <p:nvPr/>
        </p:nvSpPr>
        <p:spPr>
          <a:xfrm>
            <a:off x="6533411" y="3388698"/>
            <a:ext cx="19196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Digital Marketing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288121B-E233-954E-6B88-27867FEE334A}"/>
              </a:ext>
            </a:extLst>
          </p:cNvPr>
          <p:cNvSpPr txBox="1"/>
          <p:nvPr/>
        </p:nvSpPr>
        <p:spPr>
          <a:xfrm>
            <a:off x="6512728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95CFDA16-71D9-E9E3-02F0-EB7C40AB33BC}"/>
              </a:ext>
            </a:extLst>
          </p:cNvPr>
          <p:cNvSpPr/>
          <p:nvPr/>
        </p:nvSpPr>
        <p:spPr>
          <a:xfrm>
            <a:off x="9265719" y="2299672"/>
            <a:ext cx="2302911" cy="3581400"/>
          </a:xfrm>
          <a:prstGeom prst="roundRect">
            <a:avLst>
              <a:gd name="adj" fmla="val 8120"/>
            </a:avLst>
          </a:prstGeom>
          <a:solidFill>
            <a:srgbClr val="F6F9FC"/>
          </a:solidFill>
          <a:ln>
            <a:solidFill>
              <a:srgbClr val="5D8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CD70A96-07B7-ACB5-94FA-2C7A74855CDB}"/>
              </a:ext>
            </a:extLst>
          </p:cNvPr>
          <p:cNvSpPr txBox="1"/>
          <p:nvPr/>
        </p:nvSpPr>
        <p:spPr>
          <a:xfrm>
            <a:off x="9594154" y="3388698"/>
            <a:ext cx="1646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Human Involve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CAE4B91-6486-1DDC-8D0E-1B8E1F204625}"/>
              </a:ext>
            </a:extLst>
          </p:cNvPr>
          <p:cNvSpPr txBox="1"/>
          <p:nvPr/>
        </p:nvSpPr>
        <p:spPr>
          <a:xfrm>
            <a:off x="9451214" y="3811030"/>
            <a:ext cx="1931920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do eiusmod tempor incididunt.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enim ad minim veniam.</a:t>
            </a:r>
          </a:p>
        </p:txBody>
      </p:sp>
      <p:sp>
        <p:nvSpPr>
          <p:cNvPr id="96" name="Arrow: Right 95">
            <a:extLst>
              <a:ext uri="{FF2B5EF4-FFF2-40B4-BE49-F238E27FC236}">
                <a16:creationId xmlns:a16="http://schemas.microsoft.com/office/drawing/2014/main" id="{464B8548-E97B-80E8-27AC-A63E99BCC37F}"/>
              </a:ext>
            </a:extLst>
          </p:cNvPr>
          <p:cNvSpPr/>
          <p:nvPr/>
        </p:nvSpPr>
        <p:spPr>
          <a:xfrm>
            <a:off x="5843906" y="3920192"/>
            <a:ext cx="352686" cy="386655"/>
          </a:xfrm>
          <a:prstGeom prst="rightArrow">
            <a:avLst>
              <a:gd name="adj1" fmla="val 42182"/>
              <a:gd name="adj2" fmla="val 50000"/>
            </a:avLst>
          </a:prstGeom>
          <a:solidFill>
            <a:srgbClr val="C1D2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7" name="Arrow: Right 96">
            <a:extLst>
              <a:ext uri="{FF2B5EF4-FFF2-40B4-BE49-F238E27FC236}">
                <a16:creationId xmlns:a16="http://schemas.microsoft.com/office/drawing/2014/main" id="{36A52689-42A7-8803-2BDD-4F36B74E7966}"/>
              </a:ext>
            </a:extLst>
          </p:cNvPr>
          <p:cNvSpPr/>
          <p:nvPr/>
        </p:nvSpPr>
        <p:spPr>
          <a:xfrm>
            <a:off x="8760785" y="3920192"/>
            <a:ext cx="352686" cy="386655"/>
          </a:xfrm>
          <a:prstGeom prst="rightArrow">
            <a:avLst>
              <a:gd name="adj1" fmla="val 42182"/>
              <a:gd name="adj2" fmla="val 50000"/>
            </a:avLst>
          </a:prstGeom>
          <a:solidFill>
            <a:srgbClr val="C1D2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3E4D0CC-5797-F0B5-0893-24267CD552ED}"/>
              </a:ext>
            </a:extLst>
          </p:cNvPr>
          <p:cNvGrpSpPr/>
          <p:nvPr/>
        </p:nvGrpSpPr>
        <p:grpSpPr>
          <a:xfrm>
            <a:off x="10185400" y="2675988"/>
            <a:ext cx="504825" cy="505103"/>
            <a:chOff x="11326686" y="602321"/>
            <a:chExt cx="504825" cy="505103"/>
          </a:xfr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16454F6-C4F2-EA8E-EF46-758518B5B515}"/>
                </a:ext>
              </a:extLst>
            </p:cNvPr>
            <p:cNvSpPr/>
            <p:nvPr/>
          </p:nvSpPr>
          <p:spPr>
            <a:xfrm>
              <a:off x="11495810" y="602321"/>
              <a:ext cx="175826" cy="152719"/>
            </a:xfrm>
            <a:custGeom>
              <a:avLst/>
              <a:gdLst>
                <a:gd name="connsiteX0" fmla="*/ 33854 w 175826"/>
                <a:gd name="connsiteY0" fmla="*/ 4469 h 152719"/>
                <a:gd name="connsiteX1" fmla="*/ 707 w 175826"/>
                <a:gd name="connsiteY1" fmla="*/ 47141 h 152719"/>
                <a:gd name="connsiteX2" fmla="*/ 19757 w 175826"/>
                <a:gd name="connsiteY2" fmla="*/ 100672 h 152719"/>
                <a:gd name="connsiteX3" fmla="*/ 75002 w 175826"/>
                <a:gd name="connsiteY3" fmla="*/ 148297 h 152719"/>
                <a:gd name="connsiteX4" fmla="*/ 98814 w 175826"/>
                <a:gd name="connsiteY4" fmla="*/ 148773 h 152719"/>
                <a:gd name="connsiteX5" fmla="*/ 157012 w 175826"/>
                <a:gd name="connsiteY5" fmla="*/ 100100 h 152719"/>
                <a:gd name="connsiteX6" fmla="*/ 174919 w 175826"/>
                <a:gd name="connsiteY6" fmla="*/ 45141 h 152719"/>
                <a:gd name="connsiteX7" fmla="*/ 142629 w 175826"/>
                <a:gd name="connsiteY7" fmla="*/ 4469 h 152719"/>
                <a:gd name="connsiteX8" fmla="*/ 88051 w 175826"/>
                <a:gd name="connsiteY8" fmla="*/ 11899 h 152719"/>
                <a:gd name="connsiteX9" fmla="*/ 33854 w 175826"/>
                <a:gd name="connsiteY9" fmla="*/ 4469 h 152719"/>
                <a:gd name="connsiteX10" fmla="*/ 71954 w 175826"/>
                <a:gd name="connsiteY10" fmla="*/ 49332 h 152719"/>
                <a:gd name="connsiteX11" fmla="*/ 98514 w 175826"/>
                <a:gd name="connsiteY11" fmla="*/ 53842 h 152719"/>
                <a:gd name="connsiteX12" fmla="*/ 102529 w 175826"/>
                <a:gd name="connsiteY12" fmla="*/ 49999 h 152719"/>
                <a:gd name="connsiteX13" fmla="*/ 127294 w 175826"/>
                <a:gd name="connsiteY13" fmla="*/ 39236 h 152719"/>
                <a:gd name="connsiteX14" fmla="*/ 137581 w 175826"/>
                <a:gd name="connsiteY14" fmla="*/ 51999 h 152719"/>
                <a:gd name="connsiteX15" fmla="*/ 130342 w 175826"/>
                <a:gd name="connsiteY15" fmla="*/ 72954 h 152719"/>
                <a:gd name="connsiteX16" fmla="*/ 87860 w 175826"/>
                <a:gd name="connsiteY16" fmla="*/ 109054 h 152719"/>
                <a:gd name="connsiteX17" fmla="*/ 45569 w 175826"/>
                <a:gd name="connsiteY17" fmla="*/ 72478 h 152719"/>
                <a:gd name="connsiteX18" fmla="*/ 38140 w 175826"/>
                <a:gd name="connsiteY18" fmla="*/ 53428 h 152719"/>
                <a:gd name="connsiteX19" fmla="*/ 49475 w 175826"/>
                <a:gd name="connsiteY19" fmla="*/ 39331 h 152719"/>
                <a:gd name="connsiteX20" fmla="*/ 54428 w 175826"/>
                <a:gd name="connsiteY20" fmla="*/ 38378 h 152719"/>
                <a:gd name="connsiteX21" fmla="*/ 71954 w 175826"/>
                <a:gd name="connsiteY21" fmla="*/ 49332 h 15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5826" h="152719">
                  <a:moveTo>
                    <a:pt x="33854" y="4469"/>
                  </a:moveTo>
                  <a:cubicBezTo>
                    <a:pt x="16209" y="12056"/>
                    <a:pt x="3693" y="28168"/>
                    <a:pt x="707" y="47141"/>
                  </a:cubicBezTo>
                  <a:cubicBezTo>
                    <a:pt x="-2382" y="67056"/>
                    <a:pt x="4781" y="87185"/>
                    <a:pt x="19757" y="100672"/>
                  </a:cubicBezTo>
                  <a:cubicBezTo>
                    <a:pt x="38807" y="117626"/>
                    <a:pt x="73573" y="146963"/>
                    <a:pt x="75002" y="148297"/>
                  </a:cubicBezTo>
                  <a:cubicBezTo>
                    <a:pt x="81849" y="154010"/>
                    <a:pt x="91744" y="154207"/>
                    <a:pt x="98814" y="148773"/>
                  </a:cubicBezTo>
                  <a:cubicBezTo>
                    <a:pt x="100433" y="147535"/>
                    <a:pt x="138533" y="118388"/>
                    <a:pt x="157012" y="100100"/>
                  </a:cubicBezTo>
                  <a:cubicBezTo>
                    <a:pt x="171706" y="85871"/>
                    <a:pt x="178410" y="65295"/>
                    <a:pt x="174919" y="45141"/>
                  </a:cubicBezTo>
                  <a:cubicBezTo>
                    <a:pt x="171659" y="27026"/>
                    <a:pt x="159533" y="11752"/>
                    <a:pt x="142629" y="4469"/>
                  </a:cubicBezTo>
                  <a:cubicBezTo>
                    <a:pt x="124449" y="-3236"/>
                    <a:pt x="103510" y="-386"/>
                    <a:pt x="88051" y="11899"/>
                  </a:cubicBezTo>
                  <a:cubicBezTo>
                    <a:pt x="72852" y="-646"/>
                    <a:pt x="51868" y="-3523"/>
                    <a:pt x="33854" y="4469"/>
                  </a:cubicBezTo>
                  <a:close/>
                  <a:moveTo>
                    <a:pt x="71954" y="49332"/>
                  </a:moveTo>
                  <a:cubicBezTo>
                    <a:pt x="78043" y="57912"/>
                    <a:pt x="89934" y="59932"/>
                    <a:pt x="98514" y="53842"/>
                  </a:cubicBezTo>
                  <a:cubicBezTo>
                    <a:pt x="100033" y="52764"/>
                    <a:pt x="101386" y="51470"/>
                    <a:pt x="102529" y="49999"/>
                  </a:cubicBezTo>
                  <a:cubicBezTo>
                    <a:pt x="102529" y="49999"/>
                    <a:pt x="115388" y="33997"/>
                    <a:pt x="127294" y="39236"/>
                  </a:cubicBezTo>
                  <a:cubicBezTo>
                    <a:pt x="132699" y="41425"/>
                    <a:pt x="136590" y="46252"/>
                    <a:pt x="137581" y="51999"/>
                  </a:cubicBezTo>
                  <a:cubicBezTo>
                    <a:pt x="138715" y="59745"/>
                    <a:pt x="136015" y="67560"/>
                    <a:pt x="130342" y="72954"/>
                  </a:cubicBezTo>
                  <a:cubicBezTo>
                    <a:pt x="119579" y="83622"/>
                    <a:pt x="100338" y="99148"/>
                    <a:pt x="87860" y="109054"/>
                  </a:cubicBezTo>
                  <a:cubicBezTo>
                    <a:pt x="75764" y="98862"/>
                    <a:pt x="57095" y="82860"/>
                    <a:pt x="45569" y="72478"/>
                  </a:cubicBezTo>
                  <a:cubicBezTo>
                    <a:pt x="40028" y="67794"/>
                    <a:pt x="37232" y="60626"/>
                    <a:pt x="38140" y="53428"/>
                  </a:cubicBezTo>
                  <a:cubicBezTo>
                    <a:pt x="39149" y="47050"/>
                    <a:pt x="43462" y="41686"/>
                    <a:pt x="49475" y="39331"/>
                  </a:cubicBezTo>
                  <a:cubicBezTo>
                    <a:pt x="51041" y="38672"/>
                    <a:pt x="52728" y="38347"/>
                    <a:pt x="54428" y="38378"/>
                  </a:cubicBezTo>
                  <a:cubicBezTo>
                    <a:pt x="63762" y="38378"/>
                    <a:pt x="71477" y="48665"/>
                    <a:pt x="71954" y="493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5BFEEC39-B522-DBB3-41B8-8E98DA5C53E5}"/>
                </a:ext>
              </a:extLst>
            </p:cNvPr>
            <p:cNvSpPr/>
            <p:nvPr/>
          </p:nvSpPr>
          <p:spPr>
            <a:xfrm>
              <a:off x="11326686" y="707256"/>
              <a:ext cx="504825" cy="400168"/>
            </a:xfrm>
            <a:custGeom>
              <a:avLst/>
              <a:gdLst>
                <a:gd name="connsiteX0" fmla="*/ 0 w 504825"/>
                <a:gd name="connsiteY0" fmla="*/ 201001 h 400168"/>
                <a:gd name="connsiteX1" fmla="*/ 104775 w 504825"/>
                <a:gd name="connsiteY1" fmla="*/ 266818 h 400168"/>
                <a:gd name="connsiteX2" fmla="*/ 150400 w 504825"/>
                <a:gd name="connsiteY2" fmla="*/ 261580 h 400168"/>
                <a:gd name="connsiteX3" fmla="*/ 133350 w 504825"/>
                <a:gd name="connsiteY3" fmla="*/ 323968 h 400168"/>
                <a:gd name="connsiteX4" fmla="*/ 257175 w 504825"/>
                <a:gd name="connsiteY4" fmla="*/ 400168 h 400168"/>
                <a:gd name="connsiteX5" fmla="*/ 381000 w 504825"/>
                <a:gd name="connsiteY5" fmla="*/ 323968 h 400168"/>
                <a:gd name="connsiteX6" fmla="*/ 365474 w 504825"/>
                <a:gd name="connsiteY6" fmla="*/ 264056 h 400168"/>
                <a:gd name="connsiteX7" fmla="*/ 400050 w 504825"/>
                <a:gd name="connsiteY7" fmla="*/ 266818 h 400168"/>
                <a:gd name="connsiteX8" fmla="*/ 504825 w 504825"/>
                <a:gd name="connsiteY8" fmla="*/ 201001 h 400168"/>
                <a:gd name="connsiteX9" fmla="*/ 451104 w 504825"/>
                <a:gd name="connsiteY9" fmla="*/ 109561 h 400168"/>
                <a:gd name="connsiteX10" fmla="*/ 442934 w 504825"/>
                <a:gd name="connsiteY10" fmla="*/ 15622 h 400168"/>
                <a:gd name="connsiteX11" fmla="*/ 348996 w 504825"/>
                <a:gd name="connsiteY11" fmla="*/ 23793 h 400168"/>
                <a:gd name="connsiteX12" fmla="*/ 348996 w 504825"/>
                <a:gd name="connsiteY12" fmla="*/ 109561 h 400168"/>
                <a:gd name="connsiteX13" fmla="*/ 325184 w 504825"/>
                <a:gd name="connsiteY13" fmla="*/ 127849 h 400168"/>
                <a:gd name="connsiteX14" fmla="*/ 222795 w 504825"/>
                <a:gd name="connsiteY14" fmla="*/ 94241 h 400168"/>
                <a:gd name="connsiteX15" fmla="*/ 186023 w 504825"/>
                <a:gd name="connsiteY15" fmla="*/ 134992 h 400168"/>
                <a:gd name="connsiteX16" fmla="*/ 155829 w 504825"/>
                <a:gd name="connsiteY16" fmla="*/ 109561 h 400168"/>
                <a:gd name="connsiteX17" fmla="*/ 147659 w 504825"/>
                <a:gd name="connsiteY17" fmla="*/ 15622 h 400168"/>
                <a:gd name="connsiteX18" fmla="*/ 53721 w 504825"/>
                <a:gd name="connsiteY18" fmla="*/ 23793 h 400168"/>
                <a:gd name="connsiteX19" fmla="*/ 53721 w 504825"/>
                <a:gd name="connsiteY19" fmla="*/ 109561 h 400168"/>
                <a:gd name="connsiteX20" fmla="*/ 0 w 504825"/>
                <a:gd name="connsiteY20" fmla="*/ 201001 h 400168"/>
                <a:gd name="connsiteX21" fmla="*/ 257175 w 504825"/>
                <a:gd name="connsiteY21" fmla="*/ 362068 h 400168"/>
                <a:gd name="connsiteX22" fmla="*/ 171450 w 504825"/>
                <a:gd name="connsiteY22" fmla="*/ 323968 h 400168"/>
                <a:gd name="connsiteX23" fmla="*/ 257175 w 504825"/>
                <a:gd name="connsiteY23" fmla="*/ 238243 h 400168"/>
                <a:gd name="connsiteX24" fmla="*/ 342900 w 504825"/>
                <a:gd name="connsiteY24" fmla="*/ 323968 h 400168"/>
                <a:gd name="connsiteX25" fmla="*/ 257175 w 504825"/>
                <a:gd name="connsiteY25" fmla="*/ 362068 h 400168"/>
                <a:gd name="connsiteX26" fmla="*/ 400050 w 504825"/>
                <a:gd name="connsiteY26" fmla="*/ 228718 h 400168"/>
                <a:gd name="connsiteX27" fmla="*/ 333375 w 504825"/>
                <a:gd name="connsiteY27" fmla="*/ 201001 h 400168"/>
                <a:gd name="connsiteX28" fmla="*/ 399621 w 504825"/>
                <a:gd name="connsiteY28" fmla="*/ 133897 h 400168"/>
                <a:gd name="connsiteX29" fmla="*/ 466725 w 504825"/>
                <a:gd name="connsiteY29" fmla="*/ 200143 h 400168"/>
                <a:gd name="connsiteX30" fmla="*/ 400050 w 504825"/>
                <a:gd name="connsiteY30" fmla="*/ 228718 h 400168"/>
                <a:gd name="connsiteX31" fmla="*/ 400050 w 504825"/>
                <a:gd name="connsiteY31" fmla="*/ 38218 h 400168"/>
                <a:gd name="connsiteX32" fmla="*/ 428625 w 504825"/>
                <a:gd name="connsiteY32" fmla="*/ 66793 h 400168"/>
                <a:gd name="connsiteX33" fmla="*/ 400050 w 504825"/>
                <a:gd name="connsiteY33" fmla="*/ 95368 h 400168"/>
                <a:gd name="connsiteX34" fmla="*/ 371475 w 504825"/>
                <a:gd name="connsiteY34" fmla="*/ 66793 h 400168"/>
                <a:gd name="connsiteX35" fmla="*/ 400050 w 504825"/>
                <a:gd name="connsiteY35" fmla="*/ 38218 h 400168"/>
                <a:gd name="connsiteX36" fmla="*/ 257175 w 504825"/>
                <a:gd name="connsiteY36" fmla="*/ 123943 h 400168"/>
                <a:gd name="connsiteX37" fmla="*/ 295275 w 504825"/>
                <a:gd name="connsiteY37" fmla="*/ 162043 h 400168"/>
                <a:gd name="connsiteX38" fmla="*/ 257175 w 504825"/>
                <a:gd name="connsiteY38" fmla="*/ 200143 h 400168"/>
                <a:gd name="connsiteX39" fmla="*/ 219075 w 504825"/>
                <a:gd name="connsiteY39" fmla="*/ 162043 h 400168"/>
                <a:gd name="connsiteX40" fmla="*/ 257175 w 504825"/>
                <a:gd name="connsiteY40" fmla="*/ 123943 h 400168"/>
                <a:gd name="connsiteX41" fmla="*/ 104775 w 504825"/>
                <a:gd name="connsiteY41" fmla="*/ 38218 h 400168"/>
                <a:gd name="connsiteX42" fmla="*/ 133350 w 504825"/>
                <a:gd name="connsiteY42" fmla="*/ 66793 h 400168"/>
                <a:gd name="connsiteX43" fmla="*/ 104775 w 504825"/>
                <a:gd name="connsiteY43" fmla="*/ 95368 h 400168"/>
                <a:gd name="connsiteX44" fmla="*/ 76200 w 504825"/>
                <a:gd name="connsiteY44" fmla="*/ 66793 h 400168"/>
                <a:gd name="connsiteX45" fmla="*/ 104775 w 504825"/>
                <a:gd name="connsiteY45" fmla="*/ 38218 h 400168"/>
                <a:gd name="connsiteX46" fmla="*/ 104775 w 504825"/>
                <a:gd name="connsiteY46" fmla="*/ 134326 h 400168"/>
                <a:gd name="connsiteX47" fmla="*/ 171450 w 504825"/>
                <a:gd name="connsiteY47" fmla="*/ 200143 h 400168"/>
                <a:gd name="connsiteX48" fmla="*/ 104775 w 504825"/>
                <a:gd name="connsiteY48" fmla="*/ 228718 h 400168"/>
                <a:gd name="connsiteX49" fmla="*/ 38100 w 504825"/>
                <a:gd name="connsiteY49" fmla="*/ 201001 h 400168"/>
                <a:gd name="connsiteX50" fmla="*/ 104775 w 504825"/>
                <a:gd name="connsiteY50" fmla="*/ 134326 h 400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04825" h="400168">
                  <a:moveTo>
                    <a:pt x="0" y="201001"/>
                  </a:moveTo>
                  <a:cubicBezTo>
                    <a:pt x="0" y="203668"/>
                    <a:pt x="1238" y="266818"/>
                    <a:pt x="104775" y="266818"/>
                  </a:cubicBezTo>
                  <a:cubicBezTo>
                    <a:pt x="120144" y="267017"/>
                    <a:pt x="135476" y="265256"/>
                    <a:pt x="150400" y="261580"/>
                  </a:cubicBezTo>
                  <a:cubicBezTo>
                    <a:pt x="139247" y="280480"/>
                    <a:pt x="133360" y="302023"/>
                    <a:pt x="133350" y="323968"/>
                  </a:cubicBezTo>
                  <a:cubicBezTo>
                    <a:pt x="133350" y="327112"/>
                    <a:pt x="134779" y="400168"/>
                    <a:pt x="257175" y="400168"/>
                  </a:cubicBezTo>
                  <a:cubicBezTo>
                    <a:pt x="379571" y="400168"/>
                    <a:pt x="381000" y="327112"/>
                    <a:pt x="381000" y="323968"/>
                  </a:cubicBezTo>
                  <a:cubicBezTo>
                    <a:pt x="381017" y="303001"/>
                    <a:pt x="375673" y="282377"/>
                    <a:pt x="365474" y="264056"/>
                  </a:cubicBezTo>
                  <a:cubicBezTo>
                    <a:pt x="376898" y="265981"/>
                    <a:pt x="388467" y="266905"/>
                    <a:pt x="400050" y="266818"/>
                  </a:cubicBezTo>
                  <a:cubicBezTo>
                    <a:pt x="503682" y="266818"/>
                    <a:pt x="504825" y="203668"/>
                    <a:pt x="504825" y="201001"/>
                  </a:cubicBezTo>
                  <a:cubicBezTo>
                    <a:pt x="504805" y="163040"/>
                    <a:pt x="484254" y="128058"/>
                    <a:pt x="451104" y="109561"/>
                  </a:cubicBezTo>
                  <a:cubicBezTo>
                    <a:pt x="474788" y="81365"/>
                    <a:pt x="471130" y="39307"/>
                    <a:pt x="442934" y="15622"/>
                  </a:cubicBezTo>
                  <a:cubicBezTo>
                    <a:pt x="414738" y="-8062"/>
                    <a:pt x="372680" y="-4404"/>
                    <a:pt x="348996" y="23793"/>
                  </a:cubicBezTo>
                  <a:cubicBezTo>
                    <a:pt x="328168" y="48588"/>
                    <a:pt x="328168" y="84764"/>
                    <a:pt x="348996" y="109561"/>
                  </a:cubicBezTo>
                  <a:cubicBezTo>
                    <a:pt x="340226" y="114489"/>
                    <a:pt x="332207" y="120647"/>
                    <a:pt x="325184" y="127849"/>
                  </a:cubicBezTo>
                  <a:cubicBezTo>
                    <a:pt x="306191" y="90295"/>
                    <a:pt x="260350" y="75248"/>
                    <a:pt x="222795" y="94241"/>
                  </a:cubicBezTo>
                  <a:cubicBezTo>
                    <a:pt x="205901" y="102786"/>
                    <a:pt x="192793" y="117312"/>
                    <a:pt x="186023" y="134992"/>
                  </a:cubicBezTo>
                  <a:cubicBezTo>
                    <a:pt x="177649" y="124690"/>
                    <a:pt x="167405" y="116062"/>
                    <a:pt x="155829" y="109561"/>
                  </a:cubicBezTo>
                  <a:cubicBezTo>
                    <a:pt x="179513" y="81365"/>
                    <a:pt x="175855" y="39307"/>
                    <a:pt x="147659" y="15622"/>
                  </a:cubicBezTo>
                  <a:cubicBezTo>
                    <a:pt x="119463" y="-8062"/>
                    <a:pt x="77405" y="-4404"/>
                    <a:pt x="53721" y="23793"/>
                  </a:cubicBezTo>
                  <a:cubicBezTo>
                    <a:pt x="32893" y="48588"/>
                    <a:pt x="32893" y="84764"/>
                    <a:pt x="53721" y="109561"/>
                  </a:cubicBezTo>
                  <a:cubicBezTo>
                    <a:pt x="20571" y="128058"/>
                    <a:pt x="20" y="163040"/>
                    <a:pt x="0" y="201001"/>
                  </a:cubicBezTo>
                  <a:close/>
                  <a:moveTo>
                    <a:pt x="257175" y="362068"/>
                  </a:moveTo>
                  <a:cubicBezTo>
                    <a:pt x="174689" y="362068"/>
                    <a:pt x="171450" y="325016"/>
                    <a:pt x="171450" y="323968"/>
                  </a:cubicBezTo>
                  <a:cubicBezTo>
                    <a:pt x="171450" y="276624"/>
                    <a:pt x="209830" y="238243"/>
                    <a:pt x="257175" y="238243"/>
                  </a:cubicBezTo>
                  <a:cubicBezTo>
                    <a:pt x="304520" y="238243"/>
                    <a:pt x="342900" y="276624"/>
                    <a:pt x="342900" y="323968"/>
                  </a:cubicBezTo>
                  <a:cubicBezTo>
                    <a:pt x="342900" y="323968"/>
                    <a:pt x="340614" y="362068"/>
                    <a:pt x="257175" y="362068"/>
                  </a:cubicBezTo>
                  <a:close/>
                  <a:moveTo>
                    <a:pt x="400050" y="228718"/>
                  </a:moveTo>
                  <a:cubicBezTo>
                    <a:pt x="336328" y="228718"/>
                    <a:pt x="333375" y="201477"/>
                    <a:pt x="333375" y="201001"/>
                  </a:cubicBezTo>
                  <a:cubicBezTo>
                    <a:pt x="333138" y="164177"/>
                    <a:pt x="362798" y="134134"/>
                    <a:pt x="399621" y="133897"/>
                  </a:cubicBezTo>
                  <a:cubicBezTo>
                    <a:pt x="436445" y="133660"/>
                    <a:pt x="466488" y="163320"/>
                    <a:pt x="466725" y="200143"/>
                  </a:cubicBezTo>
                  <a:cubicBezTo>
                    <a:pt x="466725" y="203191"/>
                    <a:pt x="461772" y="228718"/>
                    <a:pt x="400050" y="228718"/>
                  </a:cubicBezTo>
                  <a:close/>
                  <a:moveTo>
                    <a:pt x="400050" y="38218"/>
                  </a:moveTo>
                  <a:cubicBezTo>
                    <a:pt x="415832" y="38218"/>
                    <a:pt x="428625" y="51011"/>
                    <a:pt x="428625" y="66793"/>
                  </a:cubicBezTo>
                  <a:cubicBezTo>
                    <a:pt x="428625" y="82575"/>
                    <a:pt x="415832" y="95368"/>
                    <a:pt x="400050" y="95368"/>
                  </a:cubicBezTo>
                  <a:cubicBezTo>
                    <a:pt x="384268" y="95368"/>
                    <a:pt x="371475" y="82575"/>
                    <a:pt x="371475" y="66793"/>
                  </a:cubicBezTo>
                  <a:cubicBezTo>
                    <a:pt x="371475" y="51011"/>
                    <a:pt x="384268" y="38218"/>
                    <a:pt x="400050" y="38218"/>
                  </a:cubicBezTo>
                  <a:close/>
                  <a:moveTo>
                    <a:pt x="257175" y="123943"/>
                  </a:moveTo>
                  <a:cubicBezTo>
                    <a:pt x="278217" y="123943"/>
                    <a:pt x="295275" y="141002"/>
                    <a:pt x="295275" y="162043"/>
                  </a:cubicBezTo>
                  <a:cubicBezTo>
                    <a:pt x="295275" y="183085"/>
                    <a:pt x="278217" y="200143"/>
                    <a:pt x="257175" y="200143"/>
                  </a:cubicBezTo>
                  <a:cubicBezTo>
                    <a:pt x="236133" y="200143"/>
                    <a:pt x="219075" y="183085"/>
                    <a:pt x="219075" y="162043"/>
                  </a:cubicBezTo>
                  <a:cubicBezTo>
                    <a:pt x="219075" y="141002"/>
                    <a:pt x="236133" y="123943"/>
                    <a:pt x="257175" y="123943"/>
                  </a:cubicBezTo>
                  <a:close/>
                  <a:moveTo>
                    <a:pt x="104775" y="38218"/>
                  </a:moveTo>
                  <a:cubicBezTo>
                    <a:pt x="120557" y="38218"/>
                    <a:pt x="133350" y="51011"/>
                    <a:pt x="133350" y="66793"/>
                  </a:cubicBezTo>
                  <a:cubicBezTo>
                    <a:pt x="133350" y="82575"/>
                    <a:pt x="120557" y="95368"/>
                    <a:pt x="104775" y="95368"/>
                  </a:cubicBezTo>
                  <a:cubicBezTo>
                    <a:pt x="88993" y="95368"/>
                    <a:pt x="76200" y="82575"/>
                    <a:pt x="76200" y="66793"/>
                  </a:cubicBezTo>
                  <a:cubicBezTo>
                    <a:pt x="76200" y="51011"/>
                    <a:pt x="88993" y="38218"/>
                    <a:pt x="104775" y="38218"/>
                  </a:cubicBezTo>
                  <a:close/>
                  <a:moveTo>
                    <a:pt x="104775" y="134326"/>
                  </a:moveTo>
                  <a:cubicBezTo>
                    <a:pt x="141266" y="134323"/>
                    <a:pt x="170980" y="163655"/>
                    <a:pt x="171450" y="200143"/>
                  </a:cubicBezTo>
                  <a:cubicBezTo>
                    <a:pt x="171450" y="202810"/>
                    <a:pt x="166497" y="228718"/>
                    <a:pt x="104775" y="228718"/>
                  </a:cubicBezTo>
                  <a:cubicBezTo>
                    <a:pt x="41053" y="228718"/>
                    <a:pt x="38100" y="201477"/>
                    <a:pt x="38100" y="201001"/>
                  </a:cubicBezTo>
                  <a:cubicBezTo>
                    <a:pt x="38100" y="164177"/>
                    <a:pt x="67951" y="134326"/>
                    <a:pt x="104775" y="1343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05E0B3FA-653B-03D0-9111-100CE1CDD148}"/>
              </a:ext>
            </a:extLst>
          </p:cNvPr>
          <p:cNvGrpSpPr/>
          <p:nvPr/>
        </p:nvGrpSpPr>
        <p:grpSpPr>
          <a:xfrm>
            <a:off x="7240534" y="2728329"/>
            <a:ext cx="476308" cy="485775"/>
            <a:chOff x="10483791" y="605775"/>
            <a:chExt cx="476308" cy="485775"/>
          </a:xfr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F494015-949E-93E9-BC9C-3495DB5827C9}"/>
                </a:ext>
              </a:extLst>
            </p:cNvPr>
            <p:cNvSpPr/>
            <p:nvPr/>
          </p:nvSpPr>
          <p:spPr>
            <a:xfrm>
              <a:off x="10483791" y="605775"/>
              <a:ext cx="476308" cy="352388"/>
            </a:xfrm>
            <a:custGeom>
              <a:avLst/>
              <a:gdLst>
                <a:gd name="connsiteX0" fmla="*/ 457258 w 476308"/>
                <a:gd name="connsiteY0" fmla="*/ 0 h 352388"/>
                <a:gd name="connsiteX1" fmla="*/ 371533 w 476308"/>
                <a:gd name="connsiteY1" fmla="*/ 0 h 352388"/>
                <a:gd name="connsiteX2" fmla="*/ 352483 w 476308"/>
                <a:gd name="connsiteY2" fmla="*/ 19050 h 352388"/>
                <a:gd name="connsiteX3" fmla="*/ 371533 w 476308"/>
                <a:gd name="connsiteY3" fmla="*/ 38100 h 352388"/>
                <a:gd name="connsiteX4" fmla="*/ 411252 w 476308"/>
                <a:gd name="connsiteY4" fmla="*/ 38100 h 352388"/>
                <a:gd name="connsiteX5" fmla="*/ 171508 w 476308"/>
                <a:gd name="connsiteY5" fmla="*/ 277844 h 352388"/>
                <a:gd name="connsiteX6" fmla="*/ 123026 w 476308"/>
                <a:gd name="connsiteY6" fmla="*/ 229362 h 352388"/>
                <a:gd name="connsiteX7" fmla="*/ 96085 w 476308"/>
                <a:gd name="connsiteY7" fmla="*/ 229347 h 352388"/>
                <a:gd name="connsiteX8" fmla="*/ 96070 w 476308"/>
                <a:gd name="connsiteY8" fmla="*/ 229362 h 352388"/>
                <a:gd name="connsiteX9" fmla="*/ 5583 w 476308"/>
                <a:gd name="connsiteY9" fmla="*/ 319850 h 352388"/>
                <a:gd name="connsiteX10" fmla="*/ 5583 w 476308"/>
                <a:gd name="connsiteY10" fmla="*/ 346805 h 352388"/>
                <a:gd name="connsiteX11" fmla="*/ 32538 w 476308"/>
                <a:gd name="connsiteY11" fmla="*/ 346805 h 352388"/>
                <a:gd name="connsiteX12" fmla="*/ 109596 w 476308"/>
                <a:gd name="connsiteY12" fmla="*/ 269748 h 352388"/>
                <a:gd name="connsiteX13" fmla="*/ 158078 w 476308"/>
                <a:gd name="connsiteY13" fmla="*/ 318230 h 352388"/>
                <a:gd name="connsiteX14" fmla="*/ 185018 w 476308"/>
                <a:gd name="connsiteY14" fmla="*/ 318245 h 352388"/>
                <a:gd name="connsiteX15" fmla="*/ 185034 w 476308"/>
                <a:gd name="connsiteY15" fmla="*/ 318230 h 352388"/>
                <a:gd name="connsiteX16" fmla="*/ 438208 w 476308"/>
                <a:gd name="connsiteY16" fmla="*/ 65056 h 352388"/>
                <a:gd name="connsiteX17" fmla="*/ 438208 w 476308"/>
                <a:gd name="connsiteY17" fmla="*/ 104775 h 352388"/>
                <a:gd name="connsiteX18" fmla="*/ 457258 w 476308"/>
                <a:gd name="connsiteY18" fmla="*/ 123825 h 352388"/>
                <a:gd name="connsiteX19" fmla="*/ 476308 w 476308"/>
                <a:gd name="connsiteY19" fmla="*/ 104775 h 352388"/>
                <a:gd name="connsiteX20" fmla="*/ 476308 w 476308"/>
                <a:gd name="connsiteY20" fmla="*/ 19050 h 352388"/>
                <a:gd name="connsiteX21" fmla="*/ 457258 w 476308"/>
                <a:gd name="connsiteY21" fmla="*/ 0 h 35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6308" h="352388">
                  <a:moveTo>
                    <a:pt x="457258" y="0"/>
                  </a:moveTo>
                  <a:lnTo>
                    <a:pt x="371533" y="0"/>
                  </a:lnTo>
                  <a:cubicBezTo>
                    <a:pt x="361012" y="0"/>
                    <a:pt x="352483" y="8529"/>
                    <a:pt x="352483" y="19050"/>
                  </a:cubicBezTo>
                  <a:cubicBezTo>
                    <a:pt x="352483" y="29571"/>
                    <a:pt x="361012" y="38100"/>
                    <a:pt x="371533" y="38100"/>
                  </a:cubicBezTo>
                  <a:lnTo>
                    <a:pt x="411252" y="38100"/>
                  </a:lnTo>
                  <a:lnTo>
                    <a:pt x="171508" y="277844"/>
                  </a:lnTo>
                  <a:lnTo>
                    <a:pt x="123026" y="229362"/>
                  </a:lnTo>
                  <a:cubicBezTo>
                    <a:pt x="115591" y="221918"/>
                    <a:pt x="103529" y="221912"/>
                    <a:pt x="96085" y="229347"/>
                  </a:cubicBezTo>
                  <a:cubicBezTo>
                    <a:pt x="96080" y="229352"/>
                    <a:pt x="96075" y="229357"/>
                    <a:pt x="96070" y="229362"/>
                  </a:cubicBezTo>
                  <a:lnTo>
                    <a:pt x="5583" y="319850"/>
                  </a:lnTo>
                  <a:cubicBezTo>
                    <a:pt x="-1861" y="327293"/>
                    <a:pt x="-1861" y="339361"/>
                    <a:pt x="5583" y="346805"/>
                  </a:cubicBezTo>
                  <a:cubicBezTo>
                    <a:pt x="13026" y="354249"/>
                    <a:pt x="25095" y="354249"/>
                    <a:pt x="32538" y="346805"/>
                  </a:cubicBezTo>
                  <a:lnTo>
                    <a:pt x="109596" y="269748"/>
                  </a:lnTo>
                  <a:lnTo>
                    <a:pt x="158078" y="318230"/>
                  </a:lnTo>
                  <a:cubicBezTo>
                    <a:pt x="165513" y="325674"/>
                    <a:pt x="177575" y="325681"/>
                    <a:pt x="185018" y="318245"/>
                  </a:cubicBezTo>
                  <a:cubicBezTo>
                    <a:pt x="185024" y="318240"/>
                    <a:pt x="185029" y="318235"/>
                    <a:pt x="185034" y="318230"/>
                  </a:cubicBezTo>
                  <a:lnTo>
                    <a:pt x="438208" y="65056"/>
                  </a:lnTo>
                  <a:lnTo>
                    <a:pt x="438208" y="104775"/>
                  </a:lnTo>
                  <a:cubicBezTo>
                    <a:pt x="438208" y="115296"/>
                    <a:pt x="446737" y="123825"/>
                    <a:pt x="457258" y="123825"/>
                  </a:cubicBezTo>
                  <a:cubicBezTo>
                    <a:pt x="467780" y="123825"/>
                    <a:pt x="476308" y="115296"/>
                    <a:pt x="476308" y="104775"/>
                  </a:cubicBezTo>
                  <a:lnTo>
                    <a:pt x="476308" y="19050"/>
                  </a:lnTo>
                  <a:cubicBezTo>
                    <a:pt x="476308" y="8529"/>
                    <a:pt x="467780" y="0"/>
                    <a:pt x="45725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8F0B7B1-7A0B-F9C4-C253-3861B9A7F96F}"/>
                </a:ext>
              </a:extLst>
            </p:cNvPr>
            <p:cNvSpPr/>
            <p:nvPr/>
          </p:nvSpPr>
          <p:spPr>
            <a:xfrm>
              <a:off x="10807700" y="805800"/>
              <a:ext cx="95250" cy="285750"/>
            </a:xfrm>
            <a:custGeom>
              <a:avLst/>
              <a:gdLst>
                <a:gd name="connsiteX0" fmla="*/ 47625 w 95250"/>
                <a:gd name="connsiteY0" fmla="*/ 0 h 285750"/>
                <a:gd name="connsiteX1" fmla="*/ 0 w 95250"/>
                <a:gd name="connsiteY1" fmla="*/ 47625 h 285750"/>
                <a:gd name="connsiteX2" fmla="*/ 0 w 95250"/>
                <a:gd name="connsiteY2" fmla="*/ 238125 h 285750"/>
                <a:gd name="connsiteX3" fmla="*/ 47625 w 95250"/>
                <a:gd name="connsiteY3" fmla="*/ 285750 h 285750"/>
                <a:gd name="connsiteX4" fmla="*/ 95250 w 95250"/>
                <a:gd name="connsiteY4" fmla="*/ 238125 h 285750"/>
                <a:gd name="connsiteX5" fmla="*/ 95250 w 95250"/>
                <a:gd name="connsiteY5" fmla="*/ 47625 h 285750"/>
                <a:gd name="connsiteX6" fmla="*/ 47625 w 95250"/>
                <a:gd name="connsiteY6" fmla="*/ 0 h 285750"/>
                <a:gd name="connsiteX7" fmla="*/ 57150 w 95250"/>
                <a:gd name="connsiteY7" fmla="*/ 238125 h 285750"/>
                <a:gd name="connsiteX8" fmla="*/ 47625 w 95250"/>
                <a:gd name="connsiteY8" fmla="*/ 247650 h 285750"/>
                <a:gd name="connsiteX9" fmla="*/ 38100 w 95250"/>
                <a:gd name="connsiteY9" fmla="*/ 238125 h 285750"/>
                <a:gd name="connsiteX10" fmla="*/ 38100 w 95250"/>
                <a:gd name="connsiteY10" fmla="*/ 47625 h 285750"/>
                <a:gd name="connsiteX11" fmla="*/ 47625 w 95250"/>
                <a:gd name="connsiteY11" fmla="*/ 38100 h 285750"/>
                <a:gd name="connsiteX12" fmla="*/ 57150 w 95250"/>
                <a:gd name="connsiteY12" fmla="*/ 4762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2857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238125"/>
                  </a:lnTo>
                  <a:cubicBezTo>
                    <a:pt x="0" y="264427"/>
                    <a:pt x="21323" y="285750"/>
                    <a:pt x="47625" y="285750"/>
                  </a:cubicBezTo>
                  <a:cubicBezTo>
                    <a:pt x="73927" y="285750"/>
                    <a:pt x="95250" y="264427"/>
                    <a:pt x="95250" y="2381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238125"/>
                  </a:moveTo>
                  <a:cubicBezTo>
                    <a:pt x="57150" y="243386"/>
                    <a:pt x="52886" y="247650"/>
                    <a:pt x="47625" y="247650"/>
                  </a:cubicBezTo>
                  <a:cubicBezTo>
                    <a:pt x="42364" y="247650"/>
                    <a:pt x="38100" y="243386"/>
                    <a:pt x="38100" y="2381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775FAC0-62BC-F6C9-DA13-0EB9B5AB1F97}"/>
                </a:ext>
              </a:extLst>
            </p:cNvPr>
            <p:cNvSpPr/>
            <p:nvPr/>
          </p:nvSpPr>
          <p:spPr>
            <a:xfrm>
              <a:off x="10693400" y="920100"/>
              <a:ext cx="95250" cy="171450"/>
            </a:xfrm>
            <a:custGeom>
              <a:avLst/>
              <a:gdLst>
                <a:gd name="connsiteX0" fmla="*/ 47625 w 95250"/>
                <a:gd name="connsiteY0" fmla="*/ 0 h 171450"/>
                <a:gd name="connsiteX1" fmla="*/ 0 w 95250"/>
                <a:gd name="connsiteY1" fmla="*/ 47625 h 171450"/>
                <a:gd name="connsiteX2" fmla="*/ 0 w 95250"/>
                <a:gd name="connsiteY2" fmla="*/ 123825 h 171450"/>
                <a:gd name="connsiteX3" fmla="*/ 47625 w 95250"/>
                <a:gd name="connsiteY3" fmla="*/ 171450 h 171450"/>
                <a:gd name="connsiteX4" fmla="*/ 95250 w 95250"/>
                <a:gd name="connsiteY4" fmla="*/ 123825 h 171450"/>
                <a:gd name="connsiteX5" fmla="*/ 95250 w 95250"/>
                <a:gd name="connsiteY5" fmla="*/ 47625 h 171450"/>
                <a:gd name="connsiteX6" fmla="*/ 47625 w 95250"/>
                <a:gd name="connsiteY6" fmla="*/ 0 h 171450"/>
                <a:gd name="connsiteX7" fmla="*/ 57150 w 95250"/>
                <a:gd name="connsiteY7" fmla="*/ 123825 h 171450"/>
                <a:gd name="connsiteX8" fmla="*/ 47625 w 95250"/>
                <a:gd name="connsiteY8" fmla="*/ 133350 h 171450"/>
                <a:gd name="connsiteX9" fmla="*/ 38100 w 95250"/>
                <a:gd name="connsiteY9" fmla="*/ 123825 h 171450"/>
                <a:gd name="connsiteX10" fmla="*/ 38100 w 95250"/>
                <a:gd name="connsiteY10" fmla="*/ 47625 h 171450"/>
                <a:gd name="connsiteX11" fmla="*/ 47625 w 95250"/>
                <a:gd name="connsiteY11" fmla="*/ 38100 h 171450"/>
                <a:gd name="connsiteX12" fmla="*/ 57150 w 95250"/>
                <a:gd name="connsiteY12" fmla="*/ 4762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71450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123825"/>
                  </a:lnTo>
                  <a:cubicBezTo>
                    <a:pt x="0" y="150127"/>
                    <a:pt x="21323" y="171450"/>
                    <a:pt x="47625" y="171450"/>
                  </a:cubicBezTo>
                  <a:cubicBezTo>
                    <a:pt x="73927" y="171450"/>
                    <a:pt x="95250" y="150127"/>
                    <a:pt x="95250" y="123825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123825"/>
                  </a:moveTo>
                  <a:cubicBezTo>
                    <a:pt x="57150" y="129086"/>
                    <a:pt x="52886" y="133350"/>
                    <a:pt x="47625" y="133350"/>
                  </a:cubicBezTo>
                  <a:cubicBezTo>
                    <a:pt x="42364" y="133350"/>
                    <a:pt x="38100" y="129086"/>
                    <a:pt x="38100" y="123825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2E90E00E-2484-2DAD-86F2-1AB9832F3875}"/>
                </a:ext>
              </a:extLst>
            </p:cNvPr>
            <p:cNvSpPr/>
            <p:nvPr/>
          </p:nvSpPr>
          <p:spPr>
            <a:xfrm>
              <a:off x="10579100" y="967725"/>
              <a:ext cx="95250" cy="123825"/>
            </a:xfrm>
            <a:custGeom>
              <a:avLst/>
              <a:gdLst>
                <a:gd name="connsiteX0" fmla="*/ 47625 w 95250"/>
                <a:gd name="connsiteY0" fmla="*/ 0 h 123825"/>
                <a:gd name="connsiteX1" fmla="*/ 0 w 95250"/>
                <a:gd name="connsiteY1" fmla="*/ 47625 h 123825"/>
                <a:gd name="connsiteX2" fmla="*/ 0 w 95250"/>
                <a:gd name="connsiteY2" fmla="*/ 76200 h 123825"/>
                <a:gd name="connsiteX3" fmla="*/ 47625 w 95250"/>
                <a:gd name="connsiteY3" fmla="*/ 123825 h 123825"/>
                <a:gd name="connsiteX4" fmla="*/ 95250 w 95250"/>
                <a:gd name="connsiteY4" fmla="*/ 76200 h 123825"/>
                <a:gd name="connsiteX5" fmla="*/ 95250 w 95250"/>
                <a:gd name="connsiteY5" fmla="*/ 47625 h 123825"/>
                <a:gd name="connsiteX6" fmla="*/ 47625 w 95250"/>
                <a:gd name="connsiteY6" fmla="*/ 0 h 123825"/>
                <a:gd name="connsiteX7" fmla="*/ 57150 w 95250"/>
                <a:gd name="connsiteY7" fmla="*/ 76200 h 123825"/>
                <a:gd name="connsiteX8" fmla="*/ 47625 w 95250"/>
                <a:gd name="connsiteY8" fmla="*/ 85725 h 123825"/>
                <a:gd name="connsiteX9" fmla="*/ 38100 w 95250"/>
                <a:gd name="connsiteY9" fmla="*/ 76200 h 123825"/>
                <a:gd name="connsiteX10" fmla="*/ 38100 w 95250"/>
                <a:gd name="connsiteY10" fmla="*/ 47625 h 123825"/>
                <a:gd name="connsiteX11" fmla="*/ 47625 w 95250"/>
                <a:gd name="connsiteY11" fmla="*/ 38100 h 123825"/>
                <a:gd name="connsiteX12" fmla="*/ 57150 w 95250"/>
                <a:gd name="connsiteY12" fmla="*/ 476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23825">
                  <a:moveTo>
                    <a:pt x="47625" y="0"/>
                  </a:moveTo>
                  <a:cubicBezTo>
                    <a:pt x="21323" y="0"/>
                    <a:pt x="0" y="21323"/>
                    <a:pt x="0" y="47625"/>
                  </a:cubicBezTo>
                  <a:lnTo>
                    <a:pt x="0" y="76200"/>
                  </a:lnTo>
                  <a:cubicBezTo>
                    <a:pt x="0" y="102502"/>
                    <a:pt x="21323" y="123825"/>
                    <a:pt x="47625" y="123825"/>
                  </a:cubicBezTo>
                  <a:cubicBezTo>
                    <a:pt x="73927" y="123825"/>
                    <a:pt x="95250" y="102502"/>
                    <a:pt x="95250" y="76200"/>
                  </a:cubicBezTo>
                  <a:lnTo>
                    <a:pt x="95250" y="47625"/>
                  </a:lnTo>
                  <a:cubicBezTo>
                    <a:pt x="95250" y="21323"/>
                    <a:pt x="73927" y="0"/>
                    <a:pt x="47625" y="0"/>
                  </a:cubicBezTo>
                  <a:close/>
                  <a:moveTo>
                    <a:pt x="57150" y="76200"/>
                  </a:moveTo>
                  <a:cubicBezTo>
                    <a:pt x="57150" y="81461"/>
                    <a:pt x="52886" y="85725"/>
                    <a:pt x="47625" y="85725"/>
                  </a:cubicBezTo>
                  <a:cubicBezTo>
                    <a:pt x="42364" y="85725"/>
                    <a:pt x="38100" y="81461"/>
                    <a:pt x="38100" y="76200"/>
                  </a:cubicBezTo>
                  <a:lnTo>
                    <a:pt x="38100" y="47625"/>
                  </a:lnTo>
                  <a:cubicBezTo>
                    <a:pt x="38100" y="42364"/>
                    <a:pt x="42364" y="38100"/>
                    <a:pt x="47625" y="38100"/>
                  </a:cubicBezTo>
                  <a:cubicBezTo>
                    <a:pt x="52886" y="38100"/>
                    <a:pt x="57150" y="42364"/>
                    <a:pt x="57150" y="476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328A0DA9-24F5-E15D-E370-3A277771B1DA}"/>
                </a:ext>
              </a:extLst>
            </p:cNvPr>
            <p:cNvSpPr/>
            <p:nvPr/>
          </p:nvSpPr>
          <p:spPr>
            <a:xfrm>
              <a:off x="10560050" y="662925"/>
              <a:ext cx="142875" cy="38100"/>
            </a:xfrm>
            <a:custGeom>
              <a:avLst/>
              <a:gdLst>
                <a:gd name="connsiteX0" fmla="*/ 19050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23825 w 142875"/>
                <a:gd name="connsiteY3" fmla="*/ 0 h 38100"/>
                <a:gd name="connsiteX4" fmla="*/ 19050 w 142875"/>
                <a:gd name="connsiteY4" fmla="*/ 0 h 38100"/>
                <a:gd name="connsiteX5" fmla="*/ 0 w 142875"/>
                <a:gd name="connsiteY5" fmla="*/ 19050 h 38100"/>
                <a:gd name="connsiteX6" fmla="*/ 19050 w 142875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38100">
                  <a:moveTo>
                    <a:pt x="19050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cubicBezTo>
                    <a:pt x="142875" y="8529"/>
                    <a:pt x="134346" y="0"/>
                    <a:pt x="123825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7521101-1B5F-1CC0-4154-D58292ED4B3F}"/>
                </a:ext>
              </a:extLst>
            </p:cNvPr>
            <p:cNvSpPr/>
            <p:nvPr/>
          </p:nvSpPr>
          <p:spPr>
            <a:xfrm>
              <a:off x="10560050" y="605775"/>
              <a:ext cx="76200" cy="38100"/>
            </a:xfrm>
            <a:custGeom>
              <a:avLst/>
              <a:gdLst>
                <a:gd name="connsiteX0" fmla="*/ 1905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57150 w 76200"/>
                <a:gd name="connsiteY3" fmla="*/ 0 h 38100"/>
                <a:gd name="connsiteX4" fmla="*/ 19050 w 76200"/>
                <a:gd name="connsiteY4" fmla="*/ 0 h 38100"/>
                <a:gd name="connsiteX5" fmla="*/ 0 w 76200"/>
                <a:gd name="connsiteY5" fmla="*/ 19050 h 38100"/>
                <a:gd name="connsiteX6" fmla="*/ 19050 w 76200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38100">
                  <a:moveTo>
                    <a:pt x="1905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cubicBezTo>
                    <a:pt x="76200" y="8529"/>
                    <a:pt x="67671" y="0"/>
                    <a:pt x="571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6096D72C-01B0-AA34-ED7E-C7F8F986E525}"/>
                </a:ext>
              </a:extLst>
            </p:cNvPr>
            <p:cNvSpPr/>
            <p:nvPr/>
          </p:nvSpPr>
          <p:spPr>
            <a:xfrm>
              <a:off x="10722055" y="662949"/>
              <a:ext cx="38034" cy="38075"/>
            </a:xfrm>
            <a:custGeom>
              <a:avLst/>
              <a:gdLst>
                <a:gd name="connsiteX0" fmla="*/ 32495 w 38034"/>
                <a:gd name="connsiteY0" fmla="*/ 32456 h 38075"/>
                <a:gd name="connsiteX1" fmla="*/ 32495 w 38034"/>
                <a:gd name="connsiteY1" fmla="*/ 5595 h 38075"/>
                <a:gd name="connsiteX2" fmla="*/ 29543 w 38034"/>
                <a:gd name="connsiteY2" fmla="*/ 3214 h 38075"/>
                <a:gd name="connsiteX3" fmla="*/ 26304 w 38034"/>
                <a:gd name="connsiteY3" fmla="*/ 1404 h 38075"/>
                <a:gd name="connsiteX4" fmla="*/ 22685 w 38034"/>
                <a:gd name="connsiteY4" fmla="*/ 356 h 38075"/>
                <a:gd name="connsiteX5" fmla="*/ 15255 w 38034"/>
                <a:gd name="connsiteY5" fmla="*/ 356 h 38075"/>
                <a:gd name="connsiteX6" fmla="*/ 11636 w 38034"/>
                <a:gd name="connsiteY6" fmla="*/ 1404 h 38075"/>
                <a:gd name="connsiteX7" fmla="*/ 8397 w 38034"/>
                <a:gd name="connsiteY7" fmla="*/ 3214 h 38075"/>
                <a:gd name="connsiteX8" fmla="*/ 5540 w 38034"/>
                <a:gd name="connsiteY8" fmla="*/ 5595 h 38075"/>
                <a:gd name="connsiteX9" fmla="*/ 5620 w 38034"/>
                <a:gd name="connsiteY9" fmla="*/ 32536 h 38075"/>
                <a:gd name="connsiteX10" fmla="*/ 18970 w 38034"/>
                <a:gd name="connsiteY10" fmla="*/ 38075 h 38075"/>
                <a:gd name="connsiteX11" fmla="*/ 32495 w 38034"/>
                <a:gd name="connsiteY11" fmla="*/ 32456 h 3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034" h="38075">
                  <a:moveTo>
                    <a:pt x="32495" y="32456"/>
                  </a:moveTo>
                  <a:cubicBezTo>
                    <a:pt x="39881" y="25025"/>
                    <a:pt x="39881" y="13026"/>
                    <a:pt x="32495" y="5595"/>
                  </a:cubicBezTo>
                  <a:cubicBezTo>
                    <a:pt x="31601" y="4696"/>
                    <a:pt x="30610" y="3898"/>
                    <a:pt x="29543" y="3214"/>
                  </a:cubicBezTo>
                  <a:cubicBezTo>
                    <a:pt x="28516" y="2521"/>
                    <a:pt x="27433" y="1916"/>
                    <a:pt x="26304" y="1404"/>
                  </a:cubicBezTo>
                  <a:cubicBezTo>
                    <a:pt x="25140" y="923"/>
                    <a:pt x="23926" y="572"/>
                    <a:pt x="22685" y="356"/>
                  </a:cubicBezTo>
                  <a:cubicBezTo>
                    <a:pt x="20231" y="-119"/>
                    <a:pt x="17709" y="-119"/>
                    <a:pt x="15255" y="356"/>
                  </a:cubicBezTo>
                  <a:cubicBezTo>
                    <a:pt x="14014" y="572"/>
                    <a:pt x="12800" y="923"/>
                    <a:pt x="11636" y="1404"/>
                  </a:cubicBezTo>
                  <a:cubicBezTo>
                    <a:pt x="10508" y="1916"/>
                    <a:pt x="9424" y="2522"/>
                    <a:pt x="8397" y="3214"/>
                  </a:cubicBezTo>
                  <a:cubicBezTo>
                    <a:pt x="7341" y="3874"/>
                    <a:pt x="6380" y="4675"/>
                    <a:pt x="5540" y="5595"/>
                  </a:cubicBezTo>
                  <a:cubicBezTo>
                    <a:pt x="-1877" y="13057"/>
                    <a:pt x="-1842" y="25119"/>
                    <a:pt x="5620" y="32536"/>
                  </a:cubicBezTo>
                  <a:cubicBezTo>
                    <a:pt x="9169" y="36065"/>
                    <a:pt x="13965" y="38055"/>
                    <a:pt x="18970" y="38075"/>
                  </a:cubicBezTo>
                  <a:cubicBezTo>
                    <a:pt x="24047" y="38079"/>
                    <a:pt x="28916" y="36056"/>
                    <a:pt x="32495" y="32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8DBC13C-3724-C17B-3104-529A674D70BF}"/>
              </a:ext>
            </a:extLst>
          </p:cNvPr>
          <p:cNvGrpSpPr/>
          <p:nvPr/>
        </p:nvGrpSpPr>
        <p:grpSpPr>
          <a:xfrm>
            <a:off x="4292552" y="2677844"/>
            <a:ext cx="495299" cy="533247"/>
            <a:chOff x="9544050" y="660953"/>
            <a:chExt cx="495299" cy="533247"/>
          </a:xfr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497F3B8-3EED-A08A-C63D-A7703E6654F3}"/>
                </a:ext>
              </a:extLst>
            </p:cNvPr>
            <p:cNvSpPr/>
            <p:nvPr/>
          </p:nvSpPr>
          <p:spPr>
            <a:xfrm>
              <a:off x="9582150" y="908432"/>
              <a:ext cx="457199" cy="285768"/>
            </a:xfrm>
            <a:custGeom>
              <a:avLst/>
              <a:gdLst>
                <a:gd name="connsiteX0" fmla="*/ 333374 w 457199"/>
                <a:gd name="connsiteY0" fmla="*/ 19050 h 285768"/>
                <a:gd name="connsiteX1" fmla="*/ 352424 w 457199"/>
                <a:gd name="connsiteY1" fmla="*/ 38100 h 285768"/>
                <a:gd name="connsiteX2" fmla="*/ 419099 w 457199"/>
                <a:gd name="connsiteY2" fmla="*/ 104775 h 285768"/>
                <a:gd name="connsiteX3" fmla="*/ 352424 w 457199"/>
                <a:gd name="connsiteY3" fmla="*/ 171450 h 285768"/>
                <a:gd name="connsiteX4" fmla="*/ 188594 w 457199"/>
                <a:gd name="connsiteY4" fmla="*/ 171450 h 285768"/>
                <a:gd name="connsiteX5" fmla="*/ 76218 w 457199"/>
                <a:gd name="connsiteY5" fmla="*/ 97174 h 285768"/>
                <a:gd name="connsiteX6" fmla="*/ 1943 w 457199"/>
                <a:gd name="connsiteY6" fmla="*/ 209550 h 285768"/>
                <a:gd name="connsiteX7" fmla="*/ 114318 w 457199"/>
                <a:gd name="connsiteY7" fmla="*/ 283826 h 285768"/>
                <a:gd name="connsiteX8" fmla="*/ 188594 w 457199"/>
                <a:gd name="connsiteY8" fmla="*/ 209550 h 285768"/>
                <a:gd name="connsiteX9" fmla="*/ 352424 w 457199"/>
                <a:gd name="connsiteY9" fmla="*/ 209550 h 285768"/>
                <a:gd name="connsiteX10" fmla="*/ 457199 w 457199"/>
                <a:gd name="connsiteY10" fmla="*/ 104775 h 285768"/>
                <a:gd name="connsiteX11" fmla="*/ 352424 w 457199"/>
                <a:gd name="connsiteY11" fmla="*/ 0 h 285768"/>
                <a:gd name="connsiteX12" fmla="*/ 333374 w 457199"/>
                <a:gd name="connsiteY12" fmla="*/ 19050 h 285768"/>
                <a:gd name="connsiteX13" fmla="*/ 95249 w 457199"/>
                <a:gd name="connsiteY13" fmla="*/ 247650 h 285768"/>
                <a:gd name="connsiteX14" fmla="*/ 38099 w 457199"/>
                <a:gd name="connsiteY14" fmla="*/ 190500 h 285768"/>
                <a:gd name="connsiteX15" fmla="*/ 95249 w 457199"/>
                <a:gd name="connsiteY15" fmla="*/ 133350 h 285768"/>
                <a:gd name="connsiteX16" fmla="*/ 152399 w 457199"/>
                <a:gd name="connsiteY16" fmla="*/ 190500 h 285768"/>
                <a:gd name="connsiteX17" fmla="*/ 95249 w 457199"/>
                <a:gd name="connsiteY17" fmla="*/ 247650 h 28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7199" h="285768">
                  <a:moveTo>
                    <a:pt x="333374" y="19050"/>
                  </a:moveTo>
                  <a:cubicBezTo>
                    <a:pt x="333374" y="29571"/>
                    <a:pt x="341903" y="38100"/>
                    <a:pt x="352424" y="38100"/>
                  </a:cubicBezTo>
                  <a:cubicBezTo>
                    <a:pt x="389248" y="38100"/>
                    <a:pt x="419099" y="67951"/>
                    <a:pt x="419099" y="104775"/>
                  </a:cubicBezTo>
                  <a:cubicBezTo>
                    <a:pt x="419099" y="141599"/>
                    <a:pt x="389248" y="171450"/>
                    <a:pt x="352424" y="171450"/>
                  </a:cubicBezTo>
                  <a:lnTo>
                    <a:pt x="188594" y="171450"/>
                  </a:lnTo>
                  <a:cubicBezTo>
                    <a:pt x="178073" y="119907"/>
                    <a:pt x="127761" y="86654"/>
                    <a:pt x="76218" y="97174"/>
                  </a:cubicBezTo>
                  <a:cubicBezTo>
                    <a:pt x="24677" y="107695"/>
                    <a:pt x="-8578" y="158007"/>
                    <a:pt x="1943" y="209550"/>
                  </a:cubicBezTo>
                  <a:cubicBezTo>
                    <a:pt x="12465" y="261093"/>
                    <a:pt x="62777" y="294346"/>
                    <a:pt x="114318" y="283826"/>
                  </a:cubicBezTo>
                  <a:cubicBezTo>
                    <a:pt x="151725" y="276190"/>
                    <a:pt x="180959" y="246957"/>
                    <a:pt x="188594" y="209550"/>
                  </a:cubicBezTo>
                  <a:lnTo>
                    <a:pt x="352424" y="209550"/>
                  </a:lnTo>
                  <a:cubicBezTo>
                    <a:pt x="410290" y="209550"/>
                    <a:pt x="457199" y="162640"/>
                    <a:pt x="457199" y="104775"/>
                  </a:cubicBezTo>
                  <a:cubicBezTo>
                    <a:pt x="457199" y="46910"/>
                    <a:pt x="410290" y="0"/>
                    <a:pt x="352424" y="0"/>
                  </a:cubicBezTo>
                  <a:cubicBezTo>
                    <a:pt x="341903" y="0"/>
                    <a:pt x="333374" y="8529"/>
                    <a:pt x="333374" y="19050"/>
                  </a:cubicBezTo>
                  <a:close/>
                  <a:moveTo>
                    <a:pt x="95249" y="247650"/>
                  </a:moveTo>
                  <a:cubicBezTo>
                    <a:pt x="63686" y="247650"/>
                    <a:pt x="38099" y="222063"/>
                    <a:pt x="38099" y="190500"/>
                  </a:cubicBezTo>
                  <a:cubicBezTo>
                    <a:pt x="38099" y="158937"/>
                    <a:pt x="63686" y="133350"/>
                    <a:pt x="95249" y="133350"/>
                  </a:cubicBezTo>
                  <a:cubicBezTo>
                    <a:pt x="126812" y="133350"/>
                    <a:pt x="152399" y="158937"/>
                    <a:pt x="152399" y="190500"/>
                  </a:cubicBezTo>
                  <a:cubicBezTo>
                    <a:pt x="152399" y="222063"/>
                    <a:pt x="126812" y="247650"/>
                    <a:pt x="95249" y="2476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19FD4E5D-F660-74A0-0F5D-0B991BB7C822}"/>
                </a:ext>
              </a:extLst>
            </p:cNvPr>
            <p:cNvSpPr/>
            <p:nvPr/>
          </p:nvSpPr>
          <p:spPr>
            <a:xfrm>
              <a:off x="9544050" y="660953"/>
              <a:ext cx="457199" cy="323736"/>
            </a:xfrm>
            <a:custGeom>
              <a:avLst/>
              <a:gdLst>
                <a:gd name="connsiteX0" fmla="*/ 104775 w 457199"/>
                <a:gd name="connsiteY0" fmla="*/ 285578 h 323736"/>
                <a:gd name="connsiteX1" fmla="*/ 268319 w 457199"/>
                <a:gd name="connsiteY1" fmla="*/ 285578 h 323736"/>
                <a:gd name="connsiteX2" fmla="*/ 262700 w 457199"/>
                <a:gd name="connsiteY2" fmla="*/ 291198 h 323736"/>
                <a:gd name="connsiteX3" fmla="*/ 262700 w 457199"/>
                <a:gd name="connsiteY3" fmla="*/ 318154 h 323736"/>
                <a:gd name="connsiteX4" fmla="*/ 289655 w 457199"/>
                <a:gd name="connsiteY4" fmla="*/ 318154 h 323736"/>
                <a:gd name="connsiteX5" fmla="*/ 327755 w 457199"/>
                <a:gd name="connsiteY5" fmla="*/ 280054 h 323736"/>
                <a:gd name="connsiteX6" fmla="*/ 330137 w 457199"/>
                <a:gd name="connsiteY6" fmla="*/ 277101 h 323736"/>
                <a:gd name="connsiteX7" fmla="*/ 330899 w 457199"/>
                <a:gd name="connsiteY7" fmla="*/ 275672 h 323736"/>
                <a:gd name="connsiteX8" fmla="*/ 332423 w 457199"/>
                <a:gd name="connsiteY8" fmla="*/ 271958 h 323736"/>
                <a:gd name="connsiteX9" fmla="*/ 332899 w 457199"/>
                <a:gd name="connsiteY9" fmla="*/ 270338 h 323736"/>
                <a:gd name="connsiteX10" fmla="*/ 332899 w 457199"/>
                <a:gd name="connsiteY10" fmla="*/ 262909 h 323736"/>
                <a:gd name="connsiteX11" fmla="*/ 332423 w 457199"/>
                <a:gd name="connsiteY11" fmla="*/ 261290 h 323736"/>
                <a:gd name="connsiteX12" fmla="*/ 330899 w 457199"/>
                <a:gd name="connsiteY12" fmla="*/ 257575 h 323736"/>
                <a:gd name="connsiteX13" fmla="*/ 330137 w 457199"/>
                <a:gd name="connsiteY13" fmla="*/ 256146 h 323736"/>
                <a:gd name="connsiteX14" fmla="*/ 327755 w 457199"/>
                <a:gd name="connsiteY14" fmla="*/ 253193 h 323736"/>
                <a:gd name="connsiteX15" fmla="*/ 289655 w 457199"/>
                <a:gd name="connsiteY15" fmla="*/ 215093 h 323736"/>
                <a:gd name="connsiteX16" fmla="*/ 262700 w 457199"/>
                <a:gd name="connsiteY16" fmla="*/ 215093 h 323736"/>
                <a:gd name="connsiteX17" fmla="*/ 262700 w 457199"/>
                <a:gd name="connsiteY17" fmla="*/ 242049 h 323736"/>
                <a:gd name="connsiteX18" fmla="*/ 268319 w 457199"/>
                <a:gd name="connsiteY18" fmla="*/ 247669 h 323736"/>
                <a:gd name="connsiteX19" fmla="*/ 104775 w 457199"/>
                <a:gd name="connsiteY19" fmla="*/ 247669 h 323736"/>
                <a:gd name="connsiteX20" fmla="*/ 38100 w 457199"/>
                <a:gd name="connsiteY20" fmla="*/ 180994 h 323736"/>
                <a:gd name="connsiteX21" fmla="*/ 104775 w 457199"/>
                <a:gd name="connsiteY21" fmla="*/ 114319 h 323736"/>
                <a:gd name="connsiteX22" fmla="*/ 268605 w 457199"/>
                <a:gd name="connsiteY22" fmla="*/ 114319 h 323736"/>
                <a:gd name="connsiteX23" fmla="*/ 380981 w 457199"/>
                <a:gd name="connsiteY23" fmla="*/ 188595 h 323736"/>
                <a:gd name="connsiteX24" fmla="*/ 455256 w 457199"/>
                <a:gd name="connsiteY24" fmla="*/ 76219 h 323736"/>
                <a:gd name="connsiteX25" fmla="*/ 342881 w 457199"/>
                <a:gd name="connsiteY25" fmla="*/ 1943 h 323736"/>
                <a:gd name="connsiteX26" fmla="*/ 268605 w 457199"/>
                <a:gd name="connsiteY26" fmla="*/ 76219 h 323736"/>
                <a:gd name="connsiteX27" fmla="*/ 104775 w 457199"/>
                <a:gd name="connsiteY27" fmla="*/ 76219 h 323736"/>
                <a:gd name="connsiteX28" fmla="*/ 0 w 457199"/>
                <a:gd name="connsiteY28" fmla="*/ 180994 h 323736"/>
                <a:gd name="connsiteX29" fmla="*/ 104775 w 457199"/>
                <a:gd name="connsiteY29" fmla="*/ 285769 h 323736"/>
                <a:gd name="connsiteX30" fmla="*/ 361950 w 457199"/>
                <a:gd name="connsiteY30" fmla="*/ 37928 h 323736"/>
                <a:gd name="connsiteX31" fmla="*/ 419100 w 457199"/>
                <a:gd name="connsiteY31" fmla="*/ 95078 h 323736"/>
                <a:gd name="connsiteX32" fmla="*/ 361950 w 457199"/>
                <a:gd name="connsiteY32" fmla="*/ 152228 h 323736"/>
                <a:gd name="connsiteX33" fmla="*/ 304800 w 457199"/>
                <a:gd name="connsiteY33" fmla="*/ 95078 h 323736"/>
                <a:gd name="connsiteX34" fmla="*/ 361950 w 457199"/>
                <a:gd name="connsiteY34" fmla="*/ 37928 h 32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57199" h="323736">
                  <a:moveTo>
                    <a:pt x="104775" y="285578"/>
                  </a:moveTo>
                  <a:lnTo>
                    <a:pt x="268319" y="285578"/>
                  </a:lnTo>
                  <a:lnTo>
                    <a:pt x="262700" y="291198"/>
                  </a:lnTo>
                  <a:cubicBezTo>
                    <a:pt x="255256" y="298642"/>
                    <a:pt x="255256" y="310710"/>
                    <a:pt x="262700" y="318154"/>
                  </a:cubicBezTo>
                  <a:cubicBezTo>
                    <a:pt x="270143" y="325598"/>
                    <a:pt x="282211" y="325598"/>
                    <a:pt x="289655" y="318154"/>
                  </a:cubicBezTo>
                  <a:lnTo>
                    <a:pt x="327755" y="280054"/>
                  </a:lnTo>
                  <a:cubicBezTo>
                    <a:pt x="328645" y="279151"/>
                    <a:pt x="329443" y="278162"/>
                    <a:pt x="330137" y="277101"/>
                  </a:cubicBezTo>
                  <a:cubicBezTo>
                    <a:pt x="330137" y="277101"/>
                    <a:pt x="330613" y="276149"/>
                    <a:pt x="330899" y="275672"/>
                  </a:cubicBezTo>
                  <a:cubicBezTo>
                    <a:pt x="331627" y="274537"/>
                    <a:pt x="332143" y="273278"/>
                    <a:pt x="332423" y="271958"/>
                  </a:cubicBezTo>
                  <a:cubicBezTo>
                    <a:pt x="332423" y="271386"/>
                    <a:pt x="332423" y="270910"/>
                    <a:pt x="332899" y="270338"/>
                  </a:cubicBezTo>
                  <a:cubicBezTo>
                    <a:pt x="333386" y="267886"/>
                    <a:pt x="333386" y="265361"/>
                    <a:pt x="332899" y="262909"/>
                  </a:cubicBezTo>
                  <a:cubicBezTo>
                    <a:pt x="332899" y="262337"/>
                    <a:pt x="332899" y="261861"/>
                    <a:pt x="332423" y="261290"/>
                  </a:cubicBezTo>
                  <a:cubicBezTo>
                    <a:pt x="332143" y="259969"/>
                    <a:pt x="331627" y="258710"/>
                    <a:pt x="330899" y="257575"/>
                  </a:cubicBezTo>
                  <a:cubicBezTo>
                    <a:pt x="330899" y="257099"/>
                    <a:pt x="330422" y="256622"/>
                    <a:pt x="330137" y="256146"/>
                  </a:cubicBezTo>
                  <a:cubicBezTo>
                    <a:pt x="329443" y="255085"/>
                    <a:pt x="328645" y="254096"/>
                    <a:pt x="327755" y="253193"/>
                  </a:cubicBezTo>
                  <a:lnTo>
                    <a:pt x="289655" y="215093"/>
                  </a:lnTo>
                  <a:cubicBezTo>
                    <a:pt x="282211" y="207649"/>
                    <a:pt x="270143" y="207649"/>
                    <a:pt x="262700" y="215093"/>
                  </a:cubicBezTo>
                  <a:cubicBezTo>
                    <a:pt x="255256" y="222537"/>
                    <a:pt x="255256" y="234605"/>
                    <a:pt x="262700" y="242049"/>
                  </a:cubicBezTo>
                  <a:lnTo>
                    <a:pt x="268319" y="247669"/>
                  </a:lnTo>
                  <a:lnTo>
                    <a:pt x="104775" y="247669"/>
                  </a:lnTo>
                  <a:cubicBezTo>
                    <a:pt x="67951" y="247669"/>
                    <a:pt x="38100" y="217817"/>
                    <a:pt x="38100" y="180994"/>
                  </a:cubicBezTo>
                  <a:cubicBezTo>
                    <a:pt x="38100" y="144170"/>
                    <a:pt x="67951" y="114319"/>
                    <a:pt x="104775" y="114319"/>
                  </a:cubicBezTo>
                  <a:lnTo>
                    <a:pt x="268605" y="114319"/>
                  </a:lnTo>
                  <a:cubicBezTo>
                    <a:pt x="279126" y="165861"/>
                    <a:pt x="329438" y="199115"/>
                    <a:pt x="380981" y="188595"/>
                  </a:cubicBezTo>
                  <a:cubicBezTo>
                    <a:pt x="432523" y="178073"/>
                    <a:pt x="465777" y="127761"/>
                    <a:pt x="455256" y="76219"/>
                  </a:cubicBezTo>
                  <a:cubicBezTo>
                    <a:pt x="444735" y="24677"/>
                    <a:pt x="394423" y="-8578"/>
                    <a:pt x="342881" y="1943"/>
                  </a:cubicBezTo>
                  <a:cubicBezTo>
                    <a:pt x="305474" y="9579"/>
                    <a:pt x="276240" y="38812"/>
                    <a:pt x="268605" y="76219"/>
                  </a:cubicBezTo>
                  <a:lnTo>
                    <a:pt x="104775" y="76219"/>
                  </a:lnTo>
                  <a:cubicBezTo>
                    <a:pt x="46910" y="76219"/>
                    <a:pt x="0" y="123128"/>
                    <a:pt x="0" y="180994"/>
                  </a:cubicBezTo>
                  <a:cubicBezTo>
                    <a:pt x="0" y="238859"/>
                    <a:pt x="46910" y="285769"/>
                    <a:pt x="104775" y="285769"/>
                  </a:cubicBezTo>
                  <a:close/>
                  <a:moveTo>
                    <a:pt x="361950" y="37928"/>
                  </a:moveTo>
                  <a:cubicBezTo>
                    <a:pt x="393513" y="37928"/>
                    <a:pt x="419100" y="63515"/>
                    <a:pt x="419100" y="95078"/>
                  </a:cubicBezTo>
                  <a:cubicBezTo>
                    <a:pt x="419100" y="126641"/>
                    <a:pt x="393513" y="152228"/>
                    <a:pt x="361950" y="152228"/>
                  </a:cubicBezTo>
                  <a:cubicBezTo>
                    <a:pt x="330387" y="152228"/>
                    <a:pt x="304800" y="126641"/>
                    <a:pt x="304800" y="95078"/>
                  </a:cubicBezTo>
                  <a:cubicBezTo>
                    <a:pt x="304800" y="63515"/>
                    <a:pt x="330387" y="37928"/>
                    <a:pt x="361950" y="379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9094EAE4-F072-D973-72D8-C6DD84319CE6}"/>
                </a:ext>
              </a:extLst>
            </p:cNvPr>
            <p:cNvSpPr/>
            <p:nvPr/>
          </p:nvSpPr>
          <p:spPr>
            <a:xfrm>
              <a:off x="9639375" y="1070393"/>
              <a:ext cx="76182" cy="66700"/>
            </a:xfrm>
            <a:custGeom>
              <a:avLst/>
              <a:gdLst>
                <a:gd name="connsiteX0" fmla="*/ 43644 w 76182"/>
                <a:gd name="connsiteY0" fmla="*/ 5583 h 66700"/>
                <a:gd name="connsiteX1" fmla="*/ 27928 w 76182"/>
                <a:gd name="connsiteY1" fmla="*/ 21299 h 66700"/>
                <a:gd name="connsiteX2" fmla="*/ 2195 w 76182"/>
                <a:gd name="connsiteY2" fmla="*/ 29276 h 66700"/>
                <a:gd name="connsiteX3" fmla="*/ 5544 w 76182"/>
                <a:gd name="connsiteY3" fmla="*/ 51589 h 66700"/>
                <a:gd name="connsiteX4" fmla="*/ 15069 w 76182"/>
                <a:gd name="connsiteY4" fmla="*/ 61114 h 66700"/>
                <a:gd name="connsiteX5" fmla="*/ 42010 w 76182"/>
                <a:gd name="connsiteY5" fmla="*/ 61129 h 66700"/>
                <a:gd name="connsiteX6" fmla="*/ 42025 w 76182"/>
                <a:gd name="connsiteY6" fmla="*/ 61114 h 66700"/>
                <a:gd name="connsiteX7" fmla="*/ 70600 w 76182"/>
                <a:gd name="connsiteY7" fmla="*/ 32539 h 66700"/>
                <a:gd name="connsiteX8" fmla="*/ 70600 w 76182"/>
                <a:gd name="connsiteY8" fmla="*/ 5583 h 66700"/>
                <a:gd name="connsiteX9" fmla="*/ 43644 w 76182"/>
                <a:gd name="connsiteY9" fmla="*/ 5583 h 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182" h="66700">
                  <a:moveTo>
                    <a:pt x="43644" y="5583"/>
                  </a:moveTo>
                  <a:lnTo>
                    <a:pt x="27928" y="21299"/>
                  </a:lnTo>
                  <a:cubicBezTo>
                    <a:pt x="18619" y="16397"/>
                    <a:pt x="7099" y="19968"/>
                    <a:pt x="2195" y="29276"/>
                  </a:cubicBezTo>
                  <a:cubicBezTo>
                    <a:pt x="-1686" y="36646"/>
                    <a:pt x="-330" y="45683"/>
                    <a:pt x="5544" y="51589"/>
                  </a:cubicBezTo>
                  <a:lnTo>
                    <a:pt x="15069" y="61114"/>
                  </a:lnTo>
                  <a:cubicBezTo>
                    <a:pt x="22505" y="68557"/>
                    <a:pt x="34566" y="68564"/>
                    <a:pt x="42010" y="61129"/>
                  </a:cubicBezTo>
                  <a:cubicBezTo>
                    <a:pt x="42016" y="61123"/>
                    <a:pt x="42020" y="61118"/>
                    <a:pt x="42025" y="61114"/>
                  </a:cubicBezTo>
                  <a:lnTo>
                    <a:pt x="70600" y="32539"/>
                  </a:lnTo>
                  <a:cubicBezTo>
                    <a:pt x="78044" y="25095"/>
                    <a:pt x="78044" y="13027"/>
                    <a:pt x="70600" y="5583"/>
                  </a:cubicBezTo>
                  <a:cubicBezTo>
                    <a:pt x="63156" y="-1861"/>
                    <a:pt x="51088" y="-1861"/>
                    <a:pt x="43644" y="5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454281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943BBFDF-7210-6305-D2FD-890B31C8596A}"/>
              </a:ext>
            </a:extLst>
          </p:cNvPr>
          <p:cNvGrpSpPr/>
          <p:nvPr/>
        </p:nvGrpSpPr>
        <p:grpSpPr>
          <a:xfrm>
            <a:off x="812075" y="904586"/>
            <a:ext cx="3884241" cy="5019092"/>
            <a:chOff x="805510" y="648768"/>
            <a:chExt cx="4162594" cy="5378771"/>
          </a:xfrm>
        </p:grpSpPr>
        <p:grpSp>
          <p:nvGrpSpPr>
            <p:cNvPr id="2" name="Graphic 4">
              <a:extLst>
                <a:ext uri="{FF2B5EF4-FFF2-40B4-BE49-F238E27FC236}">
                  <a16:creationId xmlns:a16="http://schemas.microsoft.com/office/drawing/2014/main" id="{8D180DD6-5ECC-8ED0-D732-E18250082B4C}"/>
                </a:ext>
              </a:extLst>
            </p:cNvPr>
            <p:cNvGrpSpPr/>
            <p:nvPr/>
          </p:nvGrpSpPr>
          <p:grpSpPr>
            <a:xfrm>
              <a:off x="1414457" y="4963143"/>
              <a:ext cx="2944700" cy="1064396"/>
              <a:chOff x="7199315" y="4397479"/>
              <a:chExt cx="2087519" cy="685800"/>
            </a:xfrm>
            <a:effectLst/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2006E368-2570-3986-AE65-96865FC491E0}"/>
                  </a:ext>
                </a:extLst>
              </p:cNvPr>
              <p:cNvSpPr/>
              <p:nvPr/>
            </p:nvSpPr>
            <p:spPr>
              <a:xfrm>
                <a:off x="7199315" y="4490412"/>
                <a:ext cx="2087519" cy="516709"/>
              </a:xfrm>
              <a:custGeom>
                <a:avLst/>
                <a:gdLst>
                  <a:gd name="connsiteX0" fmla="*/ 62956 w 2087519"/>
                  <a:gd name="connsiteY0" fmla="*/ 516709 h 516709"/>
                  <a:gd name="connsiteX1" fmla="*/ 2024230 w 2087519"/>
                  <a:gd name="connsiteY1" fmla="*/ 516709 h 516709"/>
                  <a:gd name="connsiteX2" fmla="*/ 2087520 w 2087519"/>
                  <a:gd name="connsiteY2" fmla="*/ 0 h 516709"/>
                  <a:gd name="connsiteX3" fmla="*/ 0 w 2087519"/>
                  <a:gd name="connsiteY3" fmla="*/ 0 h 516709"/>
                  <a:gd name="connsiteX4" fmla="*/ 62956 w 2087519"/>
                  <a:gd name="connsiteY4" fmla="*/ 516709 h 516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87519" h="516709">
                    <a:moveTo>
                      <a:pt x="62956" y="516709"/>
                    </a:moveTo>
                    <a:lnTo>
                      <a:pt x="2024230" y="516709"/>
                    </a:lnTo>
                    <a:lnTo>
                      <a:pt x="2087520" y="0"/>
                    </a:lnTo>
                    <a:lnTo>
                      <a:pt x="0" y="0"/>
                    </a:lnTo>
                    <a:lnTo>
                      <a:pt x="62956" y="516709"/>
                    </a:lnTo>
                    <a:close/>
                  </a:path>
                </a:pathLst>
              </a:custGeom>
              <a:solidFill>
                <a:srgbClr val="2DCE89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A75A36B5-4004-C922-795E-572676D04001}"/>
                  </a:ext>
                </a:extLst>
              </p:cNvPr>
              <p:cNvSpPr/>
              <p:nvPr/>
            </p:nvSpPr>
            <p:spPr>
              <a:xfrm>
                <a:off x="7199410" y="4397479"/>
                <a:ext cx="2086471" cy="183483"/>
              </a:xfrm>
              <a:custGeom>
                <a:avLst/>
                <a:gdLst>
                  <a:gd name="connsiteX0" fmla="*/ 2086471 w 2086471"/>
                  <a:gd name="connsiteY0" fmla="*/ 91742 h 183483"/>
                  <a:gd name="connsiteX1" fmla="*/ 1043235 w 2086471"/>
                  <a:gd name="connsiteY1" fmla="*/ 183484 h 183483"/>
                  <a:gd name="connsiteX2" fmla="*/ 0 w 2086471"/>
                  <a:gd name="connsiteY2" fmla="*/ 91742 h 183483"/>
                  <a:gd name="connsiteX3" fmla="*/ 1043235 w 2086471"/>
                  <a:gd name="connsiteY3" fmla="*/ 0 h 183483"/>
                  <a:gd name="connsiteX4" fmla="*/ 2086471 w 2086471"/>
                  <a:gd name="connsiteY4" fmla="*/ 91742 h 183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86471" h="183483">
                    <a:moveTo>
                      <a:pt x="2086471" y="91742"/>
                    </a:moveTo>
                    <a:cubicBezTo>
                      <a:pt x="2086471" y="142409"/>
                      <a:pt x="1619399" y="183484"/>
                      <a:pt x="1043235" y="183484"/>
                    </a:cubicBezTo>
                    <a:cubicBezTo>
                      <a:pt x="467072" y="183484"/>
                      <a:pt x="0" y="142409"/>
                      <a:pt x="0" y="91742"/>
                    </a:cubicBezTo>
                    <a:cubicBezTo>
                      <a:pt x="0" y="41074"/>
                      <a:pt x="467072" y="0"/>
                      <a:pt x="1043235" y="0"/>
                    </a:cubicBezTo>
                    <a:cubicBezTo>
                      <a:pt x="1619399" y="0"/>
                      <a:pt x="2086471" y="41074"/>
                      <a:pt x="2086471" y="91742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803F7B24-0275-7314-F8D2-6EA832AE7512}"/>
                  </a:ext>
                </a:extLst>
              </p:cNvPr>
              <p:cNvSpPr/>
              <p:nvPr/>
            </p:nvSpPr>
            <p:spPr>
              <a:xfrm>
                <a:off x="7261556" y="4899795"/>
                <a:ext cx="1962179" cy="183483"/>
              </a:xfrm>
              <a:custGeom>
                <a:avLst/>
                <a:gdLst>
                  <a:gd name="connsiteX0" fmla="*/ 1962179 w 1962179"/>
                  <a:gd name="connsiteY0" fmla="*/ 91742 h 183483"/>
                  <a:gd name="connsiteX1" fmla="*/ 981090 w 1962179"/>
                  <a:gd name="connsiteY1" fmla="*/ 183484 h 183483"/>
                  <a:gd name="connsiteX2" fmla="*/ 0 w 1962179"/>
                  <a:gd name="connsiteY2" fmla="*/ 91742 h 183483"/>
                  <a:gd name="connsiteX3" fmla="*/ 981090 w 1962179"/>
                  <a:gd name="connsiteY3" fmla="*/ 0 h 183483"/>
                  <a:gd name="connsiteX4" fmla="*/ 1962179 w 1962179"/>
                  <a:gd name="connsiteY4" fmla="*/ 91742 h 183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2179" h="183483">
                    <a:moveTo>
                      <a:pt x="1962179" y="91742"/>
                    </a:moveTo>
                    <a:cubicBezTo>
                      <a:pt x="1962179" y="142410"/>
                      <a:pt x="1522930" y="183484"/>
                      <a:pt x="981090" y="183484"/>
                    </a:cubicBezTo>
                    <a:cubicBezTo>
                      <a:pt x="439249" y="183484"/>
                      <a:pt x="0" y="142410"/>
                      <a:pt x="0" y="91742"/>
                    </a:cubicBezTo>
                    <a:cubicBezTo>
                      <a:pt x="0" y="41074"/>
                      <a:pt x="439249" y="0"/>
                      <a:pt x="981090" y="0"/>
                    </a:cubicBezTo>
                    <a:cubicBezTo>
                      <a:pt x="1522931" y="0"/>
                      <a:pt x="1962179" y="41074"/>
                      <a:pt x="1962179" y="91742"/>
                    </a:cubicBezTo>
                    <a:close/>
                  </a:path>
                </a:pathLst>
              </a:custGeom>
              <a:solidFill>
                <a:srgbClr val="2DCE89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48D8DF13-917A-5193-409C-7B7D5CA99FDA}"/>
                </a:ext>
              </a:extLst>
            </p:cNvPr>
            <p:cNvGrpSpPr/>
            <p:nvPr/>
          </p:nvGrpSpPr>
          <p:grpSpPr>
            <a:xfrm>
              <a:off x="1060504" y="3994801"/>
              <a:ext cx="3652606" cy="1096571"/>
              <a:chOff x="6948395" y="3708105"/>
              <a:chExt cx="2589359" cy="706531"/>
            </a:xfrm>
            <a:effectLst/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3CF0BCF-45A1-AF27-06E4-7207E8BBEB3C}"/>
                  </a:ext>
                </a:extLst>
              </p:cNvPr>
              <p:cNvSpPr/>
              <p:nvPr/>
            </p:nvSpPr>
            <p:spPr>
              <a:xfrm>
                <a:off x="6948395" y="3804231"/>
                <a:ext cx="2587929" cy="516756"/>
              </a:xfrm>
              <a:custGeom>
                <a:avLst/>
                <a:gdLst>
                  <a:gd name="connsiteX0" fmla="*/ 72631 w 2587929"/>
                  <a:gd name="connsiteY0" fmla="*/ 516757 h 516756"/>
                  <a:gd name="connsiteX1" fmla="*/ 2514822 w 2587929"/>
                  <a:gd name="connsiteY1" fmla="*/ 516757 h 516756"/>
                  <a:gd name="connsiteX2" fmla="*/ 2587930 w 2587929"/>
                  <a:gd name="connsiteY2" fmla="*/ 0 h 516756"/>
                  <a:gd name="connsiteX3" fmla="*/ 0 w 2587929"/>
                  <a:gd name="connsiteY3" fmla="*/ 0 h 516756"/>
                  <a:gd name="connsiteX4" fmla="*/ 72631 w 2587929"/>
                  <a:gd name="connsiteY4" fmla="*/ 516757 h 51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7929" h="516756">
                    <a:moveTo>
                      <a:pt x="72631" y="516757"/>
                    </a:moveTo>
                    <a:lnTo>
                      <a:pt x="2514822" y="516757"/>
                    </a:lnTo>
                    <a:lnTo>
                      <a:pt x="2587930" y="0"/>
                    </a:lnTo>
                    <a:lnTo>
                      <a:pt x="0" y="0"/>
                    </a:lnTo>
                    <a:lnTo>
                      <a:pt x="72631" y="516757"/>
                    </a:lnTo>
                    <a:close/>
                  </a:path>
                </a:pathLst>
              </a:custGeom>
              <a:solidFill>
                <a:srgbClr val="E76F51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47BF36E9-35C0-2B14-83EA-3A522EE19E80}"/>
                  </a:ext>
                </a:extLst>
              </p:cNvPr>
              <p:cNvSpPr/>
              <p:nvPr/>
            </p:nvSpPr>
            <p:spPr>
              <a:xfrm>
                <a:off x="6950587" y="3708105"/>
                <a:ext cx="2587167" cy="197209"/>
              </a:xfrm>
              <a:custGeom>
                <a:avLst/>
                <a:gdLst>
                  <a:gd name="connsiteX0" fmla="*/ 2587167 w 2587167"/>
                  <a:gd name="connsiteY0" fmla="*/ 98605 h 197209"/>
                  <a:gd name="connsiteX1" fmla="*/ 1293584 w 2587167"/>
                  <a:gd name="connsiteY1" fmla="*/ 197209 h 197209"/>
                  <a:gd name="connsiteX2" fmla="*/ 0 w 2587167"/>
                  <a:gd name="connsiteY2" fmla="*/ 98605 h 197209"/>
                  <a:gd name="connsiteX3" fmla="*/ 1293584 w 2587167"/>
                  <a:gd name="connsiteY3" fmla="*/ 0 h 197209"/>
                  <a:gd name="connsiteX4" fmla="*/ 2587167 w 2587167"/>
                  <a:gd name="connsiteY4" fmla="*/ 98605 h 197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7167" h="197209">
                    <a:moveTo>
                      <a:pt x="2587167" y="98605"/>
                    </a:moveTo>
                    <a:cubicBezTo>
                      <a:pt x="2587167" y="153062"/>
                      <a:pt x="2008010" y="197209"/>
                      <a:pt x="1293584" y="197209"/>
                    </a:cubicBezTo>
                    <a:cubicBezTo>
                      <a:pt x="579157" y="197209"/>
                      <a:pt x="0" y="153062"/>
                      <a:pt x="0" y="98605"/>
                    </a:cubicBezTo>
                    <a:cubicBezTo>
                      <a:pt x="0" y="44147"/>
                      <a:pt x="579157" y="0"/>
                      <a:pt x="1293584" y="0"/>
                    </a:cubicBezTo>
                    <a:cubicBezTo>
                      <a:pt x="2008010" y="0"/>
                      <a:pt x="2587167" y="44147"/>
                      <a:pt x="2587167" y="98605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2CDB575C-D102-03E1-DE90-4A3EEBE136AF}"/>
                  </a:ext>
                </a:extLst>
              </p:cNvPr>
              <p:cNvSpPr/>
              <p:nvPr/>
            </p:nvSpPr>
            <p:spPr>
              <a:xfrm>
                <a:off x="7022265" y="4228769"/>
                <a:ext cx="2438664" cy="185866"/>
              </a:xfrm>
              <a:custGeom>
                <a:avLst/>
                <a:gdLst>
                  <a:gd name="connsiteX0" fmla="*/ 2438665 w 2438664"/>
                  <a:gd name="connsiteY0" fmla="*/ 92933 h 185866"/>
                  <a:gd name="connsiteX1" fmla="*/ 1219333 w 2438664"/>
                  <a:gd name="connsiteY1" fmla="*/ 185867 h 185866"/>
                  <a:gd name="connsiteX2" fmla="*/ 0 w 2438664"/>
                  <a:gd name="connsiteY2" fmla="*/ 92933 h 185866"/>
                  <a:gd name="connsiteX3" fmla="*/ 1219333 w 2438664"/>
                  <a:gd name="connsiteY3" fmla="*/ 0 h 185866"/>
                  <a:gd name="connsiteX4" fmla="*/ 2438665 w 2438664"/>
                  <a:gd name="connsiteY4" fmla="*/ 92933 h 18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8664" h="185866">
                    <a:moveTo>
                      <a:pt x="2438665" y="92933"/>
                    </a:moveTo>
                    <a:cubicBezTo>
                      <a:pt x="2438665" y="144259"/>
                      <a:pt x="1892751" y="185867"/>
                      <a:pt x="1219333" y="185867"/>
                    </a:cubicBezTo>
                    <a:cubicBezTo>
                      <a:pt x="545914" y="185867"/>
                      <a:pt x="0" y="144259"/>
                      <a:pt x="0" y="92933"/>
                    </a:cubicBezTo>
                    <a:cubicBezTo>
                      <a:pt x="0" y="41608"/>
                      <a:pt x="545914" y="0"/>
                      <a:pt x="1219333" y="0"/>
                    </a:cubicBezTo>
                    <a:cubicBezTo>
                      <a:pt x="1892751" y="0"/>
                      <a:pt x="2438665" y="41608"/>
                      <a:pt x="2438665" y="92933"/>
                    </a:cubicBezTo>
                    <a:close/>
                  </a:path>
                </a:pathLst>
              </a:custGeom>
              <a:solidFill>
                <a:srgbClr val="E76F51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1699123-EFF0-0021-CF60-2E91626513A5}"/>
                </a:ext>
              </a:extLst>
            </p:cNvPr>
            <p:cNvGrpSpPr/>
            <p:nvPr/>
          </p:nvGrpSpPr>
          <p:grpSpPr>
            <a:xfrm>
              <a:off x="1113816" y="3025740"/>
              <a:ext cx="3545916" cy="1116690"/>
              <a:chOff x="1401876" y="2642144"/>
              <a:chExt cx="3545916" cy="1014934"/>
            </a:xfrm>
            <a:effectLst/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B8B9117-EF6A-62F1-EF49-19E9E1B4A42C}"/>
                  </a:ext>
                </a:extLst>
              </p:cNvPr>
              <p:cNvGrpSpPr/>
              <p:nvPr/>
            </p:nvGrpSpPr>
            <p:grpSpPr>
              <a:xfrm>
                <a:off x="1403085" y="2789977"/>
                <a:ext cx="3544707" cy="867101"/>
                <a:chOff x="1403085" y="2789977"/>
                <a:chExt cx="3544707" cy="867101"/>
              </a:xfrm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9FAEF49A-D0EB-8140-A1B6-7F21A31BBED1}"/>
                    </a:ext>
                  </a:extLst>
                </p:cNvPr>
                <p:cNvSpPr/>
                <p:nvPr/>
              </p:nvSpPr>
              <p:spPr>
                <a:xfrm>
                  <a:off x="1403085" y="2789977"/>
                  <a:ext cx="3544707" cy="728947"/>
                </a:xfrm>
                <a:custGeom>
                  <a:avLst/>
                  <a:gdLst>
                    <a:gd name="connsiteX0" fmla="*/ 65959 w 2512868"/>
                    <a:gd name="connsiteY0" fmla="*/ 516757 h 516756"/>
                    <a:gd name="connsiteX1" fmla="*/ 2446529 w 2512868"/>
                    <a:gd name="connsiteY1" fmla="*/ 516757 h 516756"/>
                    <a:gd name="connsiteX2" fmla="*/ 2512869 w 2512868"/>
                    <a:gd name="connsiteY2" fmla="*/ 0 h 516756"/>
                    <a:gd name="connsiteX3" fmla="*/ 0 w 2512868"/>
                    <a:gd name="connsiteY3" fmla="*/ 0 h 516756"/>
                    <a:gd name="connsiteX4" fmla="*/ 65959 w 2512868"/>
                    <a:gd name="connsiteY4" fmla="*/ 516757 h 516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2868" h="516756">
                      <a:moveTo>
                        <a:pt x="65959" y="516757"/>
                      </a:moveTo>
                      <a:lnTo>
                        <a:pt x="2446529" y="516757"/>
                      </a:lnTo>
                      <a:lnTo>
                        <a:pt x="2512869" y="0"/>
                      </a:lnTo>
                      <a:lnTo>
                        <a:pt x="0" y="0"/>
                      </a:lnTo>
                      <a:lnTo>
                        <a:pt x="65959" y="516757"/>
                      </a:lnTo>
                      <a:close/>
                    </a:path>
                  </a:pathLst>
                </a:custGeom>
                <a:solidFill>
                  <a:srgbClr val="FB6340"/>
                </a:solidFill>
                <a:ln w="476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460C29CF-8D05-F961-AD6B-A46A7CC95E88}"/>
                    </a:ext>
                  </a:extLst>
                </p:cNvPr>
                <p:cNvSpPr/>
                <p:nvPr/>
              </p:nvSpPr>
              <p:spPr>
                <a:xfrm>
                  <a:off x="1493775" y="3378891"/>
                  <a:ext cx="3360705" cy="278187"/>
                </a:xfrm>
                <a:custGeom>
                  <a:avLst/>
                  <a:gdLst>
                    <a:gd name="connsiteX0" fmla="*/ 2382428 w 2382428"/>
                    <a:gd name="connsiteY0" fmla="*/ 98605 h 197209"/>
                    <a:gd name="connsiteX1" fmla="*/ 1191214 w 2382428"/>
                    <a:gd name="connsiteY1" fmla="*/ 197209 h 197209"/>
                    <a:gd name="connsiteX2" fmla="*/ 0 w 2382428"/>
                    <a:gd name="connsiteY2" fmla="*/ 98605 h 197209"/>
                    <a:gd name="connsiteX3" fmla="*/ 1191214 w 2382428"/>
                    <a:gd name="connsiteY3" fmla="*/ 0 h 197209"/>
                    <a:gd name="connsiteX4" fmla="*/ 2382428 w 2382428"/>
                    <a:gd name="connsiteY4" fmla="*/ 98605 h 197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2428" h="197209">
                      <a:moveTo>
                        <a:pt x="2382428" y="98605"/>
                      </a:moveTo>
                      <a:cubicBezTo>
                        <a:pt x="2382428" y="153062"/>
                        <a:pt x="1849103" y="197209"/>
                        <a:pt x="1191214" y="197209"/>
                      </a:cubicBezTo>
                      <a:cubicBezTo>
                        <a:pt x="533325" y="197209"/>
                        <a:pt x="0" y="153062"/>
                        <a:pt x="0" y="98605"/>
                      </a:cubicBezTo>
                      <a:cubicBezTo>
                        <a:pt x="0" y="44147"/>
                        <a:pt x="533325" y="0"/>
                        <a:pt x="1191214" y="0"/>
                      </a:cubicBezTo>
                      <a:cubicBezTo>
                        <a:pt x="1849103" y="0"/>
                        <a:pt x="2382428" y="44147"/>
                        <a:pt x="2382428" y="98605"/>
                      </a:cubicBezTo>
                      <a:close/>
                    </a:path>
                  </a:pathLst>
                </a:custGeom>
                <a:solidFill>
                  <a:srgbClr val="FB6340"/>
                </a:solidFill>
                <a:ln w="476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52346737-484E-8F49-C06A-2DF5A2C512E7}"/>
                  </a:ext>
                </a:extLst>
              </p:cNvPr>
              <p:cNvSpPr/>
              <p:nvPr/>
            </p:nvSpPr>
            <p:spPr>
              <a:xfrm>
                <a:off x="1401876" y="2642144"/>
                <a:ext cx="3544505" cy="292171"/>
              </a:xfrm>
              <a:custGeom>
                <a:avLst/>
                <a:gdLst>
                  <a:gd name="connsiteX0" fmla="*/ 2512725 w 2512725"/>
                  <a:gd name="connsiteY0" fmla="*/ 103561 h 207122"/>
                  <a:gd name="connsiteX1" fmla="*/ 1256363 w 2512725"/>
                  <a:gd name="connsiteY1" fmla="*/ 207122 h 207122"/>
                  <a:gd name="connsiteX2" fmla="*/ 0 w 2512725"/>
                  <a:gd name="connsiteY2" fmla="*/ 103561 h 207122"/>
                  <a:gd name="connsiteX3" fmla="*/ 1256363 w 2512725"/>
                  <a:gd name="connsiteY3" fmla="*/ 0 h 207122"/>
                  <a:gd name="connsiteX4" fmla="*/ 2512725 w 2512725"/>
                  <a:gd name="connsiteY4" fmla="*/ 103561 h 20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2725" h="207122">
                    <a:moveTo>
                      <a:pt x="2512725" y="103561"/>
                    </a:moveTo>
                    <a:cubicBezTo>
                      <a:pt x="2512725" y="160756"/>
                      <a:pt x="1950233" y="207122"/>
                      <a:pt x="1256363" y="207122"/>
                    </a:cubicBezTo>
                    <a:cubicBezTo>
                      <a:pt x="562493" y="207122"/>
                      <a:pt x="0" y="160756"/>
                      <a:pt x="0" y="103561"/>
                    </a:cubicBezTo>
                    <a:cubicBezTo>
                      <a:pt x="0" y="46366"/>
                      <a:pt x="562493" y="0"/>
                      <a:pt x="1256363" y="0"/>
                    </a:cubicBezTo>
                    <a:cubicBezTo>
                      <a:pt x="1950233" y="0"/>
                      <a:pt x="2512725" y="46366"/>
                      <a:pt x="2512725" y="103561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109243B-2CE3-3244-D2A3-C9E80FAE3E04}"/>
                </a:ext>
              </a:extLst>
            </p:cNvPr>
            <p:cNvGrpSpPr/>
            <p:nvPr/>
          </p:nvGrpSpPr>
          <p:grpSpPr>
            <a:xfrm>
              <a:off x="805510" y="1963712"/>
              <a:ext cx="4162594" cy="1140877"/>
              <a:chOff x="1093570" y="1676891"/>
              <a:chExt cx="4162594" cy="1036917"/>
            </a:xfrm>
            <a:effectLst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00D5735-6DE9-6AEF-F1F7-847B42FBDF74}"/>
                  </a:ext>
                </a:extLst>
              </p:cNvPr>
              <p:cNvSpPr/>
              <p:nvPr/>
            </p:nvSpPr>
            <p:spPr>
              <a:xfrm>
                <a:off x="1100897" y="1832792"/>
                <a:ext cx="4155066" cy="728880"/>
              </a:xfrm>
              <a:custGeom>
                <a:avLst/>
                <a:gdLst>
                  <a:gd name="connsiteX0" fmla="*/ 2945556 w 2945556"/>
                  <a:gd name="connsiteY0" fmla="*/ 0 h 516708"/>
                  <a:gd name="connsiteX1" fmla="*/ 0 w 2945556"/>
                  <a:gd name="connsiteY1" fmla="*/ 0 h 516708"/>
                  <a:gd name="connsiteX2" fmla="*/ 72631 w 2945556"/>
                  <a:gd name="connsiteY2" fmla="*/ 516709 h 516708"/>
                  <a:gd name="connsiteX3" fmla="*/ 2872497 w 2945556"/>
                  <a:gd name="connsiteY3" fmla="*/ 516709 h 516708"/>
                  <a:gd name="connsiteX4" fmla="*/ 2945556 w 2945556"/>
                  <a:gd name="connsiteY4" fmla="*/ 0 h 51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5556" h="516708">
                    <a:moveTo>
                      <a:pt x="2945556" y="0"/>
                    </a:moveTo>
                    <a:lnTo>
                      <a:pt x="0" y="0"/>
                    </a:lnTo>
                    <a:lnTo>
                      <a:pt x="72631" y="516709"/>
                    </a:lnTo>
                    <a:lnTo>
                      <a:pt x="2872497" y="516709"/>
                    </a:lnTo>
                    <a:lnTo>
                      <a:pt x="2945556" y="0"/>
                    </a:lnTo>
                    <a:close/>
                  </a:path>
                </a:pathLst>
              </a:custGeom>
              <a:solidFill>
                <a:srgbClr val="2A9D8F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75F35852-A05A-75ED-F090-4E7262401758}"/>
                  </a:ext>
                </a:extLst>
              </p:cNvPr>
              <p:cNvSpPr/>
              <p:nvPr/>
            </p:nvSpPr>
            <p:spPr>
              <a:xfrm>
                <a:off x="1205503" y="2411285"/>
                <a:ext cx="3945853" cy="302523"/>
              </a:xfrm>
              <a:custGeom>
                <a:avLst/>
                <a:gdLst>
                  <a:gd name="connsiteX0" fmla="*/ 2797244 w 2797244"/>
                  <a:gd name="connsiteY0" fmla="*/ 107231 h 214461"/>
                  <a:gd name="connsiteX1" fmla="*/ 1398622 w 2797244"/>
                  <a:gd name="connsiteY1" fmla="*/ 214461 h 214461"/>
                  <a:gd name="connsiteX2" fmla="*/ 0 w 2797244"/>
                  <a:gd name="connsiteY2" fmla="*/ 107231 h 214461"/>
                  <a:gd name="connsiteX3" fmla="*/ 1398622 w 2797244"/>
                  <a:gd name="connsiteY3" fmla="*/ 0 h 214461"/>
                  <a:gd name="connsiteX4" fmla="*/ 2797244 w 2797244"/>
                  <a:gd name="connsiteY4" fmla="*/ 107231 h 214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7244" h="214461">
                    <a:moveTo>
                      <a:pt x="2797244" y="107231"/>
                    </a:moveTo>
                    <a:cubicBezTo>
                      <a:pt x="2797244" y="166452"/>
                      <a:pt x="2171060" y="214461"/>
                      <a:pt x="1398622" y="214461"/>
                    </a:cubicBezTo>
                    <a:cubicBezTo>
                      <a:pt x="626184" y="214461"/>
                      <a:pt x="0" y="166452"/>
                      <a:pt x="0" y="107231"/>
                    </a:cubicBezTo>
                    <a:cubicBezTo>
                      <a:pt x="0" y="48009"/>
                      <a:pt x="626184" y="0"/>
                      <a:pt x="1398622" y="0"/>
                    </a:cubicBezTo>
                    <a:cubicBezTo>
                      <a:pt x="2171060" y="0"/>
                      <a:pt x="2797244" y="48009"/>
                      <a:pt x="2797244" y="107231"/>
                    </a:cubicBezTo>
                    <a:close/>
                  </a:path>
                </a:pathLst>
              </a:custGeom>
              <a:solidFill>
                <a:srgbClr val="172B4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CFA8637B-B038-8317-67B9-ABB295EFA34F}"/>
                  </a:ext>
                </a:extLst>
              </p:cNvPr>
              <p:cNvSpPr/>
              <p:nvPr/>
            </p:nvSpPr>
            <p:spPr>
              <a:xfrm>
                <a:off x="1100695" y="1676891"/>
                <a:ext cx="4155469" cy="311801"/>
              </a:xfrm>
              <a:custGeom>
                <a:avLst/>
                <a:gdLst>
                  <a:gd name="connsiteX0" fmla="*/ 2945842 w 2945842"/>
                  <a:gd name="connsiteY0" fmla="*/ 110519 h 221038"/>
                  <a:gd name="connsiteX1" fmla="*/ 1472921 w 2945842"/>
                  <a:gd name="connsiteY1" fmla="*/ 221038 h 221038"/>
                  <a:gd name="connsiteX2" fmla="*/ 0 w 2945842"/>
                  <a:gd name="connsiteY2" fmla="*/ 110519 h 221038"/>
                  <a:gd name="connsiteX3" fmla="*/ 1472921 w 2945842"/>
                  <a:gd name="connsiteY3" fmla="*/ 0 h 221038"/>
                  <a:gd name="connsiteX4" fmla="*/ 2945842 w 2945842"/>
                  <a:gd name="connsiteY4" fmla="*/ 110519 h 22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5842" h="221038">
                    <a:moveTo>
                      <a:pt x="2945842" y="110519"/>
                    </a:moveTo>
                    <a:cubicBezTo>
                      <a:pt x="2945842" y="171557"/>
                      <a:pt x="2286393" y="221038"/>
                      <a:pt x="1472921" y="221038"/>
                    </a:cubicBezTo>
                    <a:cubicBezTo>
                      <a:pt x="659449" y="221038"/>
                      <a:pt x="0" y="171557"/>
                      <a:pt x="0" y="110519"/>
                    </a:cubicBezTo>
                    <a:cubicBezTo>
                      <a:pt x="0" y="49481"/>
                      <a:pt x="659449" y="0"/>
                      <a:pt x="1472921" y="0"/>
                    </a:cubicBezTo>
                    <a:cubicBezTo>
                      <a:pt x="2286393" y="0"/>
                      <a:pt x="2945842" y="49481"/>
                      <a:pt x="2945842" y="110519"/>
                    </a:cubicBezTo>
                    <a:close/>
                  </a:path>
                </a:pathLst>
              </a:custGeom>
              <a:solidFill>
                <a:srgbClr val="14213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2640410-8BC7-3ACF-BCCB-79A2F00B05F6}"/>
                  </a:ext>
                </a:extLst>
              </p:cNvPr>
              <p:cNvSpPr/>
              <p:nvPr/>
            </p:nvSpPr>
            <p:spPr>
              <a:xfrm>
                <a:off x="1093570" y="1823246"/>
                <a:ext cx="4153855" cy="724645"/>
              </a:xfrm>
              <a:custGeom>
                <a:avLst/>
                <a:gdLst>
                  <a:gd name="connsiteX0" fmla="*/ 1472349 w 2944698"/>
                  <a:gd name="connsiteY0" fmla="*/ 107469 h 513706"/>
                  <a:gd name="connsiteX1" fmla="*/ 0 w 2944698"/>
                  <a:gd name="connsiteY1" fmla="*/ 0 h 513706"/>
                  <a:gd name="connsiteX2" fmla="*/ 72202 w 2944698"/>
                  <a:gd name="connsiteY2" fmla="*/ 513707 h 513706"/>
                  <a:gd name="connsiteX3" fmla="*/ 2872068 w 2944698"/>
                  <a:gd name="connsiteY3" fmla="*/ 513707 h 513706"/>
                  <a:gd name="connsiteX4" fmla="*/ 2944698 w 2944698"/>
                  <a:gd name="connsiteY4" fmla="*/ 0 h 513706"/>
                  <a:gd name="connsiteX5" fmla="*/ 1472349 w 2944698"/>
                  <a:gd name="connsiteY5" fmla="*/ 107469 h 513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44698" h="513706">
                    <a:moveTo>
                      <a:pt x="1472349" y="107469"/>
                    </a:moveTo>
                    <a:cubicBezTo>
                      <a:pt x="672313" y="107469"/>
                      <a:pt x="21303" y="59620"/>
                      <a:pt x="0" y="0"/>
                    </a:cubicBezTo>
                    <a:lnTo>
                      <a:pt x="72202" y="513707"/>
                    </a:lnTo>
                    <a:lnTo>
                      <a:pt x="2872068" y="513707"/>
                    </a:lnTo>
                    <a:lnTo>
                      <a:pt x="2944698" y="0"/>
                    </a:lnTo>
                    <a:cubicBezTo>
                      <a:pt x="2923347" y="59620"/>
                      <a:pt x="2272338" y="107469"/>
                      <a:pt x="1472349" y="107469"/>
                    </a:cubicBezTo>
                    <a:close/>
                  </a:path>
                </a:pathLst>
              </a:custGeom>
              <a:solidFill>
                <a:srgbClr val="172B4D"/>
              </a:solidFill>
              <a:ln w="4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F2755E0-76B3-EBC7-3A61-3434C5376BA9}"/>
                </a:ext>
              </a:extLst>
            </p:cNvPr>
            <p:cNvSpPr/>
            <p:nvPr/>
          </p:nvSpPr>
          <p:spPr>
            <a:xfrm>
              <a:off x="3631094" y="1318479"/>
              <a:ext cx="354874" cy="304243"/>
            </a:xfrm>
            <a:custGeom>
              <a:avLst/>
              <a:gdLst>
                <a:gd name="connsiteX0" fmla="*/ 337561 w 354874"/>
                <a:gd name="connsiteY0" fmla="*/ 98093 h 304243"/>
                <a:gd name="connsiteX1" fmla="*/ 353465 w 354874"/>
                <a:gd name="connsiteY1" fmla="*/ 192074 h 304243"/>
                <a:gd name="connsiteX2" fmla="*/ 316281 w 354874"/>
                <a:gd name="connsiteY2" fmla="*/ 233119 h 304243"/>
                <a:gd name="connsiteX3" fmla="*/ 216772 w 354874"/>
                <a:gd name="connsiteY3" fmla="*/ 268561 h 304243"/>
                <a:gd name="connsiteX4" fmla="*/ 115900 w 354874"/>
                <a:gd name="connsiteY4" fmla="*/ 300746 h 304243"/>
                <a:gd name="connsiteX5" fmla="*/ 61753 w 354874"/>
                <a:gd name="connsiteY5" fmla="*/ 290750 h 304243"/>
                <a:gd name="connsiteX6" fmla="*/ 17375 w 354874"/>
                <a:gd name="connsiteY6" fmla="*/ 206311 h 304243"/>
                <a:gd name="connsiteX7" fmla="*/ 1321 w 354874"/>
                <a:gd name="connsiteY7" fmla="*/ 112103 h 304243"/>
                <a:gd name="connsiteX8" fmla="*/ 38428 w 354874"/>
                <a:gd name="connsiteY8" fmla="*/ 71285 h 304243"/>
                <a:gd name="connsiteX9" fmla="*/ 138165 w 354874"/>
                <a:gd name="connsiteY9" fmla="*/ 35691 h 304243"/>
                <a:gd name="connsiteX10" fmla="*/ 238810 w 354874"/>
                <a:gd name="connsiteY10" fmla="*/ 3658 h 304243"/>
                <a:gd name="connsiteX11" fmla="*/ 293108 w 354874"/>
                <a:gd name="connsiteY11" fmla="*/ 13578 h 304243"/>
                <a:gd name="connsiteX12" fmla="*/ 337486 w 354874"/>
                <a:gd name="connsiteY12" fmla="*/ 98093 h 304243"/>
                <a:gd name="connsiteX13" fmla="*/ 272737 w 354874"/>
                <a:gd name="connsiteY13" fmla="*/ 36524 h 304243"/>
                <a:gd name="connsiteX14" fmla="*/ 246837 w 354874"/>
                <a:gd name="connsiteY14" fmla="*/ 33344 h 304243"/>
                <a:gd name="connsiteX15" fmla="*/ 148009 w 354874"/>
                <a:gd name="connsiteY15" fmla="*/ 64847 h 304243"/>
                <a:gd name="connsiteX16" fmla="*/ 50091 w 354874"/>
                <a:gd name="connsiteY16" fmla="*/ 99759 h 304243"/>
                <a:gd name="connsiteX17" fmla="*/ 31537 w 354874"/>
                <a:gd name="connsiteY17" fmla="*/ 117858 h 304243"/>
                <a:gd name="connsiteX18" fmla="*/ 46456 w 354874"/>
                <a:gd name="connsiteY18" fmla="*/ 196390 h 304243"/>
                <a:gd name="connsiteX19" fmla="*/ 82276 w 354874"/>
                <a:gd name="connsiteY19" fmla="*/ 267955 h 304243"/>
                <a:gd name="connsiteX20" fmla="*/ 107949 w 354874"/>
                <a:gd name="connsiteY20" fmla="*/ 271136 h 304243"/>
                <a:gd name="connsiteX21" fmla="*/ 206927 w 354874"/>
                <a:gd name="connsiteY21" fmla="*/ 239556 h 304243"/>
                <a:gd name="connsiteX22" fmla="*/ 304619 w 354874"/>
                <a:gd name="connsiteY22" fmla="*/ 204796 h 304243"/>
                <a:gd name="connsiteX23" fmla="*/ 323249 w 354874"/>
                <a:gd name="connsiteY23" fmla="*/ 186318 h 304243"/>
                <a:gd name="connsiteX24" fmla="*/ 308481 w 354874"/>
                <a:gd name="connsiteY24" fmla="*/ 108089 h 304243"/>
                <a:gd name="connsiteX25" fmla="*/ 272737 w 354874"/>
                <a:gd name="connsiteY25" fmla="*/ 36524 h 304243"/>
                <a:gd name="connsiteX26" fmla="*/ 133621 w 354874"/>
                <a:gd name="connsiteY26" fmla="*/ 118313 h 304243"/>
                <a:gd name="connsiteX27" fmla="*/ 221089 w 354874"/>
                <a:gd name="connsiteY27" fmla="*/ 137397 h 304243"/>
                <a:gd name="connsiteX28" fmla="*/ 163080 w 354874"/>
                <a:gd name="connsiteY28" fmla="*/ 205629 h 304243"/>
                <a:gd name="connsiteX29" fmla="*/ 133621 w 354874"/>
                <a:gd name="connsiteY29" fmla="*/ 118313 h 3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54874" h="304243">
                  <a:moveTo>
                    <a:pt x="337561" y="98093"/>
                  </a:moveTo>
                  <a:cubicBezTo>
                    <a:pt x="352632" y="142774"/>
                    <a:pt x="357630" y="171702"/>
                    <a:pt x="353465" y="192074"/>
                  </a:cubicBezTo>
                  <a:cubicBezTo>
                    <a:pt x="349527" y="213657"/>
                    <a:pt x="339758" y="223350"/>
                    <a:pt x="316281" y="233119"/>
                  </a:cubicBezTo>
                  <a:cubicBezTo>
                    <a:pt x="299696" y="239784"/>
                    <a:pt x="257439" y="254854"/>
                    <a:pt x="216772" y="268561"/>
                  </a:cubicBezTo>
                  <a:cubicBezTo>
                    <a:pt x="176105" y="282268"/>
                    <a:pt x="133318" y="295975"/>
                    <a:pt x="115900" y="300746"/>
                  </a:cubicBezTo>
                  <a:cubicBezTo>
                    <a:pt x="91591" y="307107"/>
                    <a:pt x="77884" y="305366"/>
                    <a:pt x="61753" y="290750"/>
                  </a:cubicBezTo>
                  <a:cubicBezTo>
                    <a:pt x="45926" y="276740"/>
                    <a:pt x="32370" y="250537"/>
                    <a:pt x="17375" y="206311"/>
                  </a:cubicBezTo>
                  <a:cubicBezTo>
                    <a:pt x="2381" y="162085"/>
                    <a:pt x="-2693" y="132853"/>
                    <a:pt x="1321" y="112103"/>
                  </a:cubicBezTo>
                  <a:cubicBezTo>
                    <a:pt x="5334" y="90444"/>
                    <a:pt x="15331" y="80675"/>
                    <a:pt x="38428" y="71285"/>
                  </a:cubicBezTo>
                  <a:cubicBezTo>
                    <a:pt x="54332" y="64696"/>
                    <a:pt x="94393" y="50459"/>
                    <a:pt x="138165" y="35691"/>
                  </a:cubicBezTo>
                  <a:cubicBezTo>
                    <a:pt x="181937" y="20924"/>
                    <a:pt x="222225" y="7974"/>
                    <a:pt x="238810" y="3658"/>
                  </a:cubicBezTo>
                  <a:cubicBezTo>
                    <a:pt x="262968" y="-2931"/>
                    <a:pt x="276902" y="-1189"/>
                    <a:pt x="293108" y="13578"/>
                  </a:cubicBezTo>
                  <a:cubicBezTo>
                    <a:pt x="309087" y="27664"/>
                    <a:pt x="322491" y="53564"/>
                    <a:pt x="337486" y="98093"/>
                  </a:cubicBezTo>
                  <a:close/>
                  <a:moveTo>
                    <a:pt x="272737" y="36524"/>
                  </a:moveTo>
                  <a:cubicBezTo>
                    <a:pt x="265164" y="29633"/>
                    <a:pt x="261983" y="29179"/>
                    <a:pt x="246837" y="33344"/>
                  </a:cubicBezTo>
                  <a:cubicBezTo>
                    <a:pt x="231085" y="37509"/>
                    <a:pt x="191024" y="50307"/>
                    <a:pt x="148009" y="64847"/>
                  </a:cubicBezTo>
                  <a:cubicBezTo>
                    <a:pt x="104995" y="79388"/>
                    <a:pt x="65313" y="93398"/>
                    <a:pt x="50091" y="99759"/>
                  </a:cubicBezTo>
                  <a:cubicBezTo>
                    <a:pt x="35702" y="105590"/>
                    <a:pt x="33355" y="107862"/>
                    <a:pt x="31537" y="117858"/>
                  </a:cubicBezTo>
                  <a:cubicBezTo>
                    <a:pt x="28811" y="132096"/>
                    <a:pt x="33052" y="156632"/>
                    <a:pt x="46456" y="196390"/>
                  </a:cubicBezTo>
                  <a:cubicBezTo>
                    <a:pt x="59860" y="236149"/>
                    <a:pt x="71371" y="258337"/>
                    <a:pt x="82276" y="267955"/>
                  </a:cubicBezTo>
                  <a:cubicBezTo>
                    <a:pt x="89698" y="274695"/>
                    <a:pt x="92878" y="275074"/>
                    <a:pt x="107949" y="271136"/>
                  </a:cubicBezTo>
                  <a:cubicBezTo>
                    <a:pt x="124458" y="266592"/>
                    <a:pt x="166791" y="253112"/>
                    <a:pt x="206927" y="239556"/>
                  </a:cubicBezTo>
                  <a:cubicBezTo>
                    <a:pt x="247064" y="226001"/>
                    <a:pt x="288867" y="211158"/>
                    <a:pt x="304619" y="204796"/>
                  </a:cubicBezTo>
                  <a:cubicBezTo>
                    <a:pt x="319159" y="198738"/>
                    <a:pt x="321431" y="196466"/>
                    <a:pt x="323249" y="186318"/>
                  </a:cubicBezTo>
                  <a:cubicBezTo>
                    <a:pt x="326126" y="172384"/>
                    <a:pt x="321886" y="147847"/>
                    <a:pt x="308481" y="108089"/>
                  </a:cubicBezTo>
                  <a:cubicBezTo>
                    <a:pt x="295077" y="68331"/>
                    <a:pt x="283566" y="46066"/>
                    <a:pt x="272737" y="36524"/>
                  </a:cubicBezTo>
                  <a:close/>
                  <a:moveTo>
                    <a:pt x="133621" y="118313"/>
                  </a:moveTo>
                  <a:lnTo>
                    <a:pt x="221089" y="137397"/>
                  </a:lnTo>
                  <a:lnTo>
                    <a:pt x="163080" y="205629"/>
                  </a:lnTo>
                  <a:lnTo>
                    <a:pt x="133621" y="118313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25DC67-8652-F0BA-297B-797E8301DE6D}"/>
                </a:ext>
              </a:extLst>
            </p:cNvPr>
            <p:cNvSpPr/>
            <p:nvPr/>
          </p:nvSpPr>
          <p:spPr>
            <a:xfrm>
              <a:off x="2484516" y="2130810"/>
              <a:ext cx="263150" cy="261237"/>
            </a:xfrm>
            <a:custGeom>
              <a:avLst/>
              <a:gdLst>
                <a:gd name="connsiteX0" fmla="*/ 244369 w 263150"/>
                <a:gd name="connsiteY0" fmla="*/ 7693 h 261237"/>
                <a:gd name="connsiteX1" fmla="*/ 263150 w 263150"/>
                <a:gd name="connsiteY1" fmla="*/ 5724 h 261237"/>
                <a:gd name="connsiteX2" fmla="*/ 258606 w 263150"/>
                <a:gd name="connsiteY2" fmla="*/ 24050 h 261237"/>
                <a:gd name="connsiteX3" fmla="*/ 251942 w 263150"/>
                <a:gd name="connsiteY3" fmla="*/ 50859 h 261237"/>
                <a:gd name="connsiteX4" fmla="*/ 250503 w 263150"/>
                <a:gd name="connsiteY4" fmla="*/ 56539 h 261237"/>
                <a:gd name="connsiteX5" fmla="*/ 248913 w 263150"/>
                <a:gd name="connsiteY5" fmla="*/ 60552 h 261237"/>
                <a:gd name="connsiteX6" fmla="*/ 248231 w 263150"/>
                <a:gd name="connsiteY6" fmla="*/ 62521 h 261237"/>
                <a:gd name="connsiteX7" fmla="*/ 255123 w 263150"/>
                <a:gd name="connsiteY7" fmla="*/ 93419 h 261237"/>
                <a:gd name="connsiteX8" fmla="*/ 135167 w 263150"/>
                <a:gd name="connsiteY8" fmla="*/ 256087 h 261237"/>
                <a:gd name="connsiteX9" fmla="*/ 95484 w 263150"/>
                <a:gd name="connsiteY9" fmla="*/ 261237 h 261237"/>
                <a:gd name="connsiteX10" fmla="*/ 44669 w 263150"/>
                <a:gd name="connsiteY10" fmla="*/ 241244 h 261237"/>
                <a:gd name="connsiteX11" fmla="*/ 33537 w 263150"/>
                <a:gd name="connsiteY11" fmla="*/ 226401 h 261237"/>
                <a:gd name="connsiteX12" fmla="*/ 51182 w 263150"/>
                <a:gd name="connsiteY12" fmla="*/ 220721 h 261237"/>
                <a:gd name="connsiteX13" fmla="*/ 90562 w 263150"/>
                <a:gd name="connsiteY13" fmla="*/ 202697 h 261237"/>
                <a:gd name="connsiteX14" fmla="*/ 34522 w 263150"/>
                <a:gd name="connsiteY14" fmla="*/ 170588 h 261237"/>
                <a:gd name="connsiteX15" fmla="*/ 31644 w 263150"/>
                <a:gd name="connsiteY15" fmla="*/ 157638 h 261237"/>
                <a:gd name="connsiteX16" fmla="*/ 44594 w 263150"/>
                <a:gd name="connsiteY16" fmla="*/ 154760 h 261237"/>
                <a:gd name="connsiteX17" fmla="*/ 52167 w 263150"/>
                <a:gd name="connsiteY17" fmla="*/ 152413 h 261237"/>
                <a:gd name="connsiteX18" fmla="*/ 4078 w 263150"/>
                <a:gd name="connsiteY18" fmla="*/ 95237 h 261237"/>
                <a:gd name="connsiteX19" fmla="*/ 3472 w 263150"/>
                <a:gd name="connsiteY19" fmla="*/ 92586 h 261237"/>
                <a:gd name="connsiteX20" fmla="*/ 898 w 263150"/>
                <a:gd name="connsiteY20" fmla="*/ 58205 h 261237"/>
                <a:gd name="connsiteX21" fmla="*/ 8395 w 263150"/>
                <a:gd name="connsiteY21" fmla="*/ 37379 h 261237"/>
                <a:gd name="connsiteX22" fmla="*/ 15816 w 263150"/>
                <a:gd name="connsiteY22" fmla="*/ 24580 h 261237"/>
                <a:gd name="connsiteX23" fmla="*/ 27706 w 263150"/>
                <a:gd name="connsiteY23" fmla="*/ 33289 h 261237"/>
                <a:gd name="connsiteX24" fmla="*/ 134939 w 263150"/>
                <a:gd name="connsiteY24" fmla="*/ 72442 h 261237"/>
                <a:gd name="connsiteX25" fmla="*/ 180226 w 263150"/>
                <a:gd name="connsiteY25" fmla="*/ 1483 h 261237"/>
                <a:gd name="connsiteX26" fmla="*/ 224452 w 263150"/>
                <a:gd name="connsiteY26" fmla="*/ 8904 h 261237"/>
                <a:gd name="connsiteX27" fmla="*/ 244369 w 263150"/>
                <a:gd name="connsiteY27" fmla="*/ 7693 h 261237"/>
                <a:gd name="connsiteX28" fmla="*/ 220514 w 263150"/>
                <a:gd name="connsiteY28" fmla="*/ 35486 h 261237"/>
                <a:gd name="connsiteX29" fmla="*/ 216349 w 263150"/>
                <a:gd name="connsiteY29" fmla="*/ 35486 h 261237"/>
                <a:gd name="connsiteX30" fmla="*/ 212941 w 263150"/>
                <a:gd name="connsiteY30" fmla="*/ 33062 h 261237"/>
                <a:gd name="connsiteX31" fmla="*/ 186057 w 263150"/>
                <a:gd name="connsiteY31" fmla="*/ 27382 h 261237"/>
                <a:gd name="connsiteX32" fmla="*/ 160915 w 263150"/>
                <a:gd name="connsiteY32" fmla="*/ 66989 h 261237"/>
                <a:gd name="connsiteX33" fmla="*/ 162127 w 263150"/>
                <a:gd name="connsiteY33" fmla="*/ 74638 h 261237"/>
                <a:gd name="connsiteX34" fmla="*/ 147284 w 263150"/>
                <a:gd name="connsiteY34" fmla="*/ 97205 h 261237"/>
                <a:gd name="connsiteX35" fmla="*/ 26722 w 263150"/>
                <a:gd name="connsiteY35" fmla="*/ 65020 h 261237"/>
                <a:gd name="connsiteX36" fmla="*/ 29296 w 263150"/>
                <a:gd name="connsiteY36" fmla="*/ 86679 h 261237"/>
                <a:gd name="connsiteX37" fmla="*/ 29902 w 263150"/>
                <a:gd name="connsiteY37" fmla="*/ 89481 h 261237"/>
                <a:gd name="connsiteX38" fmla="*/ 77006 w 263150"/>
                <a:gd name="connsiteY38" fmla="*/ 130527 h 261237"/>
                <a:gd name="connsiteX39" fmla="*/ 86700 w 263150"/>
                <a:gd name="connsiteY39" fmla="*/ 131360 h 261237"/>
                <a:gd name="connsiteX40" fmla="*/ 88820 w 263150"/>
                <a:gd name="connsiteY40" fmla="*/ 140826 h 261237"/>
                <a:gd name="connsiteX41" fmla="*/ 68070 w 263150"/>
                <a:gd name="connsiteY41" fmla="*/ 173920 h 261237"/>
                <a:gd name="connsiteX42" fmla="*/ 116310 w 263150"/>
                <a:gd name="connsiteY42" fmla="*/ 172102 h 261237"/>
                <a:gd name="connsiteX43" fmla="*/ 129260 w 263150"/>
                <a:gd name="connsiteY43" fmla="*/ 169225 h 261237"/>
                <a:gd name="connsiteX44" fmla="*/ 132138 w 263150"/>
                <a:gd name="connsiteY44" fmla="*/ 182174 h 261237"/>
                <a:gd name="connsiteX45" fmla="*/ 87684 w 263150"/>
                <a:gd name="connsiteY45" fmla="*/ 234807 h 261237"/>
                <a:gd name="connsiteX46" fmla="*/ 129260 w 263150"/>
                <a:gd name="connsiteY46" fmla="*/ 230339 h 261237"/>
                <a:gd name="connsiteX47" fmla="*/ 229148 w 263150"/>
                <a:gd name="connsiteY47" fmla="*/ 99326 h 261237"/>
                <a:gd name="connsiteX48" fmla="*/ 221953 w 263150"/>
                <a:gd name="connsiteY48" fmla="*/ 66989 h 261237"/>
                <a:gd name="connsiteX49" fmla="*/ 222559 w 263150"/>
                <a:gd name="connsiteY49" fmla="*/ 55781 h 261237"/>
                <a:gd name="connsiteX50" fmla="*/ 224149 w 263150"/>
                <a:gd name="connsiteY50" fmla="*/ 51162 h 261237"/>
                <a:gd name="connsiteX51" fmla="*/ 225058 w 263150"/>
                <a:gd name="connsiteY51" fmla="*/ 48814 h 261237"/>
                <a:gd name="connsiteX52" fmla="*/ 225588 w 263150"/>
                <a:gd name="connsiteY52" fmla="*/ 46542 h 261237"/>
                <a:gd name="connsiteX53" fmla="*/ 228314 w 263150"/>
                <a:gd name="connsiteY53" fmla="*/ 35486 h 261237"/>
                <a:gd name="connsiteX54" fmla="*/ 220363 w 263150"/>
                <a:gd name="connsiteY54" fmla="*/ 35637 h 26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63150" h="261237">
                  <a:moveTo>
                    <a:pt x="244369" y="7693"/>
                  </a:moveTo>
                  <a:lnTo>
                    <a:pt x="263150" y="5724"/>
                  </a:lnTo>
                  <a:lnTo>
                    <a:pt x="258606" y="24050"/>
                  </a:lnTo>
                  <a:cubicBezTo>
                    <a:pt x="256410" y="32987"/>
                    <a:pt x="254138" y="41923"/>
                    <a:pt x="251942" y="50859"/>
                  </a:cubicBezTo>
                  <a:cubicBezTo>
                    <a:pt x="251867" y="52676"/>
                    <a:pt x="251336" y="54342"/>
                    <a:pt x="250503" y="56539"/>
                  </a:cubicBezTo>
                  <a:cubicBezTo>
                    <a:pt x="250201" y="57447"/>
                    <a:pt x="248989" y="60476"/>
                    <a:pt x="248913" y="60552"/>
                  </a:cubicBezTo>
                  <a:cubicBezTo>
                    <a:pt x="248610" y="61385"/>
                    <a:pt x="248383" y="61991"/>
                    <a:pt x="248231" y="62521"/>
                  </a:cubicBezTo>
                  <a:lnTo>
                    <a:pt x="255123" y="93419"/>
                  </a:lnTo>
                  <a:cubicBezTo>
                    <a:pt x="272768" y="172557"/>
                    <a:pt x="207489" y="239881"/>
                    <a:pt x="135167" y="256087"/>
                  </a:cubicBezTo>
                  <a:cubicBezTo>
                    <a:pt x="120399" y="259419"/>
                    <a:pt x="108964" y="261161"/>
                    <a:pt x="95484" y="261237"/>
                  </a:cubicBezTo>
                  <a:cubicBezTo>
                    <a:pt x="73295" y="261312"/>
                    <a:pt x="55423" y="255708"/>
                    <a:pt x="44669" y="241244"/>
                  </a:cubicBezTo>
                  <a:lnTo>
                    <a:pt x="33537" y="226401"/>
                  </a:lnTo>
                  <a:lnTo>
                    <a:pt x="51182" y="220721"/>
                  </a:lnTo>
                  <a:cubicBezTo>
                    <a:pt x="67161" y="215571"/>
                    <a:pt x="80641" y="209286"/>
                    <a:pt x="90562" y="202697"/>
                  </a:cubicBezTo>
                  <a:cubicBezTo>
                    <a:pt x="59664" y="204591"/>
                    <a:pt x="39974" y="195200"/>
                    <a:pt x="34522" y="170588"/>
                  </a:cubicBezTo>
                  <a:lnTo>
                    <a:pt x="31644" y="157638"/>
                  </a:lnTo>
                  <a:lnTo>
                    <a:pt x="44594" y="154760"/>
                  </a:lnTo>
                  <a:cubicBezTo>
                    <a:pt x="47471" y="154154"/>
                    <a:pt x="49971" y="153321"/>
                    <a:pt x="52167" y="152413"/>
                  </a:cubicBezTo>
                  <a:cubicBezTo>
                    <a:pt x="26797" y="144007"/>
                    <a:pt x="10742" y="125074"/>
                    <a:pt x="4078" y="95237"/>
                  </a:cubicBezTo>
                  <a:cubicBezTo>
                    <a:pt x="3874" y="94381"/>
                    <a:pt x="3677" y="93495"/>
                    <a:pt x="3472" y="92586"/>
                  </a:cubicBezTo>
                  <a:cubicBezTo>
                    <a:pt x="65" y="77591"/>
                    <a:pt x="-920" y="69413"/>
                    <a:pt x="898" y="58205"/>
                  </a:cubicBezTo>
                  <a:cubicBezTo>
                    <a:pt x="2033" y="51086"/>
                    <a:pt x="4533" y="44119"/>
                    <a:pt x="8395" y="37379"/>
                  </a:cubicBezTo>
                  <a:lnTo>
                    <a:pt x="15816" y="24580"/>
                  </a:lnTo>
                  <a:lnTo>
                    <a:pt x="27706" y="33289"/>
                  </a:lnTo>
                  <a:cubicBezTo>
                    <a:pt x="67010" y="62067"/>
                    <a:pt x="102754" y="76834"/>
                    <a:pt x="134939" y="72442"/>
                  </a:cubicBezTo>
                  <a:cubicBezTo>
                    <a:pt x="127669" y="39423"/>
                    <a:pt x="147056" y="8829"/>
                    <a:pt x="180226" y="1483"/>
                  </a:cubicBezTo>
                  <a:cubicBezTo>
                    <a:pt x="195675" y="-2001"/>
                    <a:pt x="211048" y="725"/>
                    <a:pt x="224452" y="8904"/>
                  </a:cubicBezTo>
                  <a:cubicBezTo>
                    <a:pt x="230738" y="8829"/>
                    <a:pt x="237402" y="8374"/>
                    <a:pt x="244369" y="7693"/>
                  </a:cubicBezTo>
                  <a:close/>
                  <a:moveTo>
                    <a:pt x="220514" y="35486"/>
                  </a:moveTo>
                  <a:lnTo>
                    <a:pt x="216349" y="35486"/>
                  </a:lnTo>
                  <a:cubicBezTo>
                    <a:pt x="216349" y="35486"/>
                    <a:pt x="212941" y="33062"/>
                    <a:pt x="212941" y="33062"/>
                  </a:cubicBezTo>
                  <a:cubicBezTo>
                    <a:pt x="204687" y="27307"/>
                    <a:pt x="195523" y="25262"/>
                    <a:pt x="186057" y="27382"/>
                  </a:cubicBezTo>
                  <a:cubicBezTo>
                    <a:pt x="167125" y="31623"/>
                    <a:pt x="156674" y="48132"/>
                    <a:pt x="160915" y="66989"/>
                  </a:cubicBezTo>
                  <a:cubicBezTo>
                    <a:pt x="161596" y="70094"/>
                    <a:pt x="161975" y="72063"/>
                    <a:pt x="162127" y="74638"/>
                  </a:cubicBezTo>
                  <a:cubicBezTo>
                    <a:pt x="162884" y="85164"/>
                    <a:pt x="159022" y="94555"/>
                    <a:pt x="147284" y="97205"/>
                  </a:cubicBezTo>
                  <a:cubicBezTo>
                    <a:pt x="108510" y="105839"/>
                    <a:pt x="68827" y="92889"/>
                    <a:pt x="26722" y="65020"/>
                  </a:cubicBezTo>
                  <a:cubicBezTo>
                    <a:pt x="26191" y="70776"/>
                    <a:pt x="26949" y="76380"/>
                    <a:pt x="29296" y="86679"/>
                  </a:cubicBezTo>
                  <a:cubicBezTo>
                    <a:pt x="29501" y="87588"/>
                    <a:pt x="29698" y="88519"/>
                    <a:pt x="29902" y="89481"/>
                  </a:cubicBezTo>
                  <a:cubicBezTo>
                    <a:pt x="35809" y="115986"/>
                    <a:pt x="49819" y="128103"/>
                    <a:pt x="77006" y="130527"/>
                  </a:cubicBezTo>
                  <a:lnTo>
                    <a:pt x="86700" y="131360"/>
                  </a:lnTo>
                  <a:lnTo>
                    <a:pt x="88820" y="140826"/>
                  </a:lnTo>
                  <a:cubicBezTo>
                    <a:pt x="91395" y="152337"/>
                    <a:pt x="82913" y="165514"/>
                    <a:pt x="68070" y="173920"/>
                  </a:cubicBezTo>
                  <a:cubicBezTo>
                    <a:pt x="76627" y="177858"/>
                    <a:pt x="92228" y="177479"/>
                    <a:pt x="116310" y="172102"/>
                  </a:cubicBezTo>
                  <a:lnTo>
                    <a:pt x="129260" y="169225"/>
                  </a:lnTo>
                  <a:lnTo>
                    <a:pt x="132138" y="182174"/>
                  </a:lnTo>
                  <a:cubicBezTo>
                    <a:pt x="136303" y="200728"/>
                    <a:pt x="118203" y="219964"/>
                    <a:pt x="87684" y="234807"/>
                  </a:cubicBezTo>
                  <a:cubicBezTo>
                    <a:pt x="98892" y="235640"/>
                    <a:pt x="113205" y="233974"/>
                    <a:pt x="129260" y="230339"/>
                  </a:cubicBezTo>
                  <a:cubicBezTo>
                    <a:pt x="189011" y="217010"/>
                    <a:pt x="242930" y="161349"/>
                    <a:pt x="229148" y="99326"/>
                  </a:cubicBezTo>
                  <a:lnTo>
                    <a:pt x="221953" y="66989"/>
                  </a:lnTo>
                  <a:cubicBezTo>
                    <a:pt x="221120" y="63203"/>
                    <a:pt x="221499" y="59643"/>
                    <a:pt x="222559" y="55781"/>
                  </a:cubicBezTo>
                  <a:cubicBezTo>
                    <a:pt x="222938" y="54267"/>
                    <a:pt x="223468" y="52828"/>
                    <a:pt x="224149" y="51162"/>
                  </a:cubicBezTo>
                  <a:cubicBezTo>
                    <a:pt x="224301" y="50859"/>
                    <a:pt x="224755" y="49723"/>
                    <a:pt x="225058" y="48814"/>
                  </a:cubicBezTo>
                  <a:lnTo>
                    <a:pt x="225588" y="46542"/>
                  </a:lnTo>
                  <a:cubicBezTo>
                    <a:pt x="226497" y="42831"/>
                    <a:pt x="227406" y="39121"/>
                    <a:pt x="228314" y="35486"/>
                  </a:cubicBezTo>
                  <a:cubicBezTo>
                    <a:pt x="225588" y="35561"/>
                    <a:pt x="222938" y="35637"/>
                    <a:pt x="220363" y="35637"/>
                  </a:cubicBez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1092788-BED2-C34E-B306-28EA99C0B763}"/>
                </a:ext>
              </a:extLst>
            </p:cNvPr>
            <p:cNvSpPr/>
            <p:nvPr/>
          </p:nvSpPr>
          <p:spPr>
            <a:xfrm>
              <a:off x="1855408" y="1291473"/>
              <a:ext cx="340442" cy="340442"/>
            </a:xfrm>
            <a:custGeom>
              <a:avLst/>
              <a:gdLst>
                <a:gd name="connsiteX0" fmla="*/ 118725 w 340442"/>
                <a:gd name="connsiteY0" fmla="*/ 1949 h 340442"/>
                <a:gd name="connsiteX1" fmla="*/ 323120 w 340442"/>
                <a:gd name="connsiteY1" fmla="*/ 83056 h 340442"/>
                <a:gd name="connsiteX2" fmla="*/ 338493 w 340442"/>
                <a:gd name="connsiteY2" fmla="*/ 118725 h 340442"/>
                <a:gd name="connsiteX3" fmla="*/ 257386 w 340442"/>
                <a:gd name="connsiteY3" fmla="*/ 323120 h 340442"/>
                <a:gd name="connsiteX4" fmla="*/ 221718 w 340442"/>
                <a:gd name="connsiteY4" fmla="*/ 338493 h 340442"/>
                <a:gd name="connsiteX5" fmla="*/ 17323 w 340442"/>
                <a:gd name="connsiteY5" fmla="*/ 257387 h 340442"/>
                <a:gd name="connsiteX6" fmla="*/ 1950 w 340442"/>
                <a:gd name="connsiteY6" fmla="*/ 221718 h 340442"/>
                <a:gd name="connsiteX7" fmla="*/ 83056 w 340442"/>
                <a:gd name="connsiteY7" fmla="*/ 17323 h 340442"/>
                <a:gd name="connsiteX8" fmla="*/ 118725 w 340442"/>
                <a:gd name="connsiteY8" fmla="*/ 1949 h 340442"/>
                <a:gd name="connsiteX9" fmla="*/ 108577 w 340442"/>
                <a:gd name="connsiteY9" fmla="*/ 27471 h 340442"/>
                <a:gd name="connsiteX10" fmla="*/ 27470 w 340442"/>
                <a:gd name="connsiteY10" fmla="*/ 231866 h 340442"/>
                <a:gd name="connsiteX11" fmla="*/ 231866 w 340442"/>
                <a:gd name="connsiteY11" fmla="*/ 312972 h 340442"/>
                <a:gd name="connsiteX12" fmla="*/ 312972 w 340442"/>
                <a:gd name="connsiteY12" fmla="*/ 108577 h 340442"/>
                <a:gd name="connsiteX13" fmla="*/ 108577 w 340442"/>
                <a:gd name="connsiteY13" fmla="*/ 27471 h 340442"/>
                <a:gd name="connsiteX14" fmla="*/ 176128 w 340442"/>
                <a:gd name="connsiteY14" fmla="*/ 134931 h 340442"/>
                <a:gd name="connsiteX15" fmla="*/ 198166 w 340442"/>
                <a:gd name="connsiteY15" fmla="*/ 136976 h 340442"/>
                <a:gd name="connsiteX16" fmla="*/ 210964 w 340442"/>
                <a:gd name="connsiteY16" fmla="*/ 142050 h 340442"/>
                <a:gd name="connsiteX17" fmla="*/ 234062 w 340442"/>
                <a:gd name="connsiteY17" fmla="*/ 195591 h 340442"/>
                <a:gd name="connsiteX18" fmla="*/ 213766 w 340442"/>
                <a:gd name="connsiteY18" fmla="*/ 246709 h 340442"/>
                <a:gd name="connsiteX19" fmla="*/ 188245 w 340442"/>
                <a:gd name="connsiteY19" fmla="*/ 236561 h 340442"/>
                <a:gd name="connsiteX20" fmla="*/ 208541 w 340442"/>
                <a:gd name="connsiteY20" fmla="*/ 185443 h 340442"/>
                <a:gd name="connsiteX21" fmla="*/ 200816 w 340442"/>
                <a:gd name="connsiteY21" fmla="*/ 167571 h 340442"/>
                <a:gd name="connsiteX22" fmla="*/ 188018 w 340442"/>
                <a:gd name="connsiteY22" fmla="*/ 162497 h 340442"/>
                <a:gd name="connsiteX23" fmla="*/ 170146 w 340442"/>
                <a:gd name="connsiteY23" fmla="*/ 170221 h 340442"/>
                <a:gd name="connsiteX24" fmla="*/ 149850 w 340442"/>
                <a:gd name="connsiteY24" fmla="*/ 221339 h 340442"/>
                <a:gd name="connsiteX25" fmla="*/ 124329 w 340442"/>
                <a:gd name="connsiteY25" fmla="*/ 211191 h 340442"/>
                <a:gd name="connsiteX26" fmla="*/ 159846 w 340442"/>
                <a:gd name="connsiteY26" fmla="*/ 121754 h 340442"/>
                <a:gd name="connsiteX27" fmla="*/ 172645 w 340442"/>
                <a:gd name="connsiteY27" fmla="*/ 126828 h 340442"/>
                <a:gd name="connsiteX28" fmla="*/ 176128 w 340442"/>
                <a:gd name="connsiteY28" fmla="*/ 134931 h 340442"/>
                <a:gd name="connsiteX29" fmla="*/ 139399 w 340442"/>
                <a:gd name="connsiteY29" fmla="*/ 98884 h 340442"/>
                <a:gd name="connsiteX30" fmla="*/ 131675 w 340442"/>
                <a:gd name="connsiteY30" fmla="*/ 81012 h 340442"/>
                <a:gd name="connsiteX31" fmla="*/ 149547 w 340442"/>
                <a:gd name="connsiteY31" fmla="*/ 73287 h 340442"/>
                <a:gd name="connsiteX32" fmla="*/ 157272 w 340442"/>
                <a:gd name="connsiteY32" fmla="*/ 91159 h 340442"/>
                <a:gd name="connsiteX33" fmla="*/ 139399 w 340442"/>
                <a:gd name="connsiteY33" fmla="*/ 98884 h 340442"/>
                <a:gd name="connsiteX34" fmla="*/ 111606 w 340442"/>
                <a:gd name="connsiteY34" fmla="*/ 206117 h 340442"/>
                <a:gd name="connsiteX35" fmla="*/ 86085 w 340442"/>
                <a:gd name="connsiteY35" fmla="*/ 195970 h 340442"/>
                <a:gd name="connsiteX36" fmla="*/ 121603 w 340442"/>
                <a:gd name="connsiteY36" fmla="*/ 106533 h 340442"/>
                <a:gd name="connsiteX37" fmla="*/ 147124 w 340442"/>
                <a:gd name="connsiteY37" fmla="*/ 116680 h 340442"/>
                <a:gd name="connsiteX38" fmla="*/ 111606 w 340442"/>
                <a:gd name="connsiteY38" fmla="*/ 206117 h 34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40442" h="340442">
                  <a:moveTo>
                    <a:pt x="118725" y="1949"/>
                  </a:moveTo>
                  <a:lnTo>
                    <a:pt x="323120" y="83056"/>
                  </a:lnTo>
                  <a:cubicBezTo>
                    <a:pt x="337206" y="88660"/>
                    <a:pt x="344097" y="104639"/>
                    <a:pt x="338493" y="118725"/>
                  </a:cubicBezTo>
                  <a:lnTo>
                    <a:pt x="257386" y="323120"/>
                  </a:lnTo>
                  <a:cubicBezTo>
                    <a:pt x="251782" y="337206"/>
                    <a:pt x="235803" y="344097"/>
                    <a:pt x="221718" y="338493"/>
                  </a:cubicBezTo>
                  <a:lnTo>
                    <a:pt x="17323" y="257387"/>
                  </a:lnTo>
                  <a:cubicBezTo>
                    <a:pt x="3237" y="251783"/>
                    <a:pt x="-3655" y="235803"/>
                    <a:pt x="1950" y="221718"/>
                  </a:cubicBezTo>
                  <a:lnTo>
                    <a:pt x="83056" y="17323"/>
                  </a:lnTo>
                  <a:cubicBezTo>
                    <a:pt x="88660" y="3237"/>
                    <a:pt x="104639" y="-3654"/>
                    <a:pt x="118725" y="1949"/>
                  </a:cubicBezTo>
                  <a:close/>
                  <a:moveTo>
                    <a:pt x="108577" y="27471"/>
                  </a:moveTo>
                  <a:lnTo>
                    <a:pt x="27470" y="231866"/>
                  </a:lnTo>
                  <a:lnTo>
                    <a:pt x="231866" y="312972"/>
                  </a:lnTo>
                  <a:lnTo>
                    <a:pt x="312972" y="108577"/>
                  </a:lnTo>
                  <a:lnTo>
                    <a:pt x="108577" y="27471"/>
                  </a:lnTo>
                  <a:close/>
                  <a:moveTo>
                    <a:pt x="176128" y="134931"/>
                  </a:moveTo>
                  <a:cubicBezTo>
                    <a:pt x="183777" y="133644"/>
                    <a:pt x="191577" y="134401"/>
                    <a:pt x="198166" y="136976"/>
                  </a:cubicBezTo>
                  <a:lnTo>
                    <a:pt x="210964" y="142050"/>
                  </a:lnTo>
                  <a:cubicBezTo>
                    <a:pt x="228761" y="149093"/>
                    <a:pt x="243452" y="171887"/>
                    <a:pt x="234062" y="195591"/>
                  </a:cubicBezTo>
                  <a:lnTo>
                    <a:pt x="213766" y="246709"/>
                  </a:lnTo>
                  <a:lnTo>
                    <a:pt x="188245" y="236561"/>
                  </a:lnTo>
                  <a:lnTo>
                    <a:pt x="208541" y="185443"/>
                  </a:lnTo>
                  <a:cubicBezTo>
                    <a:pt x="211494" y="178097"/>
                    <a:pt x="206042" y="169691"/>
                    <a:pt x="200816" y="167571"/>
                  </a:cubicBezTo>
                  <a:lnTo>
                    <a:pt x="188018" y="162497"/>
                  </a:lnTo>
                  <a:cubicBezTo>
                    <a:pt x="182868" y="160452"/>
                    <a:pt x="173099" y="162876"/>
                    <a:pt x="170146" y="170221"/>
                  </a:cubicBezTo>
                  <a:lnTo>
                    <a:pt x="149850" y="221339"/>
                  </a:lnTo>
                  <a:lnTo>
                    <a:pt x="124329" y="211191"/>
                  </a:lnTo>
                  <a:lnTo>
                    <a:pt x="159846" y="121754"/>
                  </a:lnTo>
                  <a:lnTo>
                    <a:pt x="172645" y="126828"/>
                  </a:lnTo>
                  <a:lnTo>
                    <a:pt x="176128" y="134931"/>
                  </a:lnTo>
                  <a:close/>
                  <a:moveTo>
                    <a:pt x="139399" y="98884"/>
                  </a:moveTo>
                  <a:cubicBezTo>
                    <a:pt x="132356" y="96082"/>
                    <a:pt x="128873" y="88130"/>
                    <a:pt x="131675" y="81012"/>
                  </a:cubicBezTo>
                  <a:cubicBezTo>
                    <a:pt x="134477" y="73893"/>
                    <a:pt x="142428" y="70485"/>
                    <a:pt x="149547" y="73287"/>
                  </a:cubicBezTo>
                  <a:cubicBezTo>
                    <a:pt x="156666" y="76089"/>
                    <a:pt x="160074" y="84041"/>
                    <a:pt x="157272" y="91159"/>
                  </a:cubicBezTo>
                  <a:cubicBezTo>
                    <a:pt x="154470" y="98278"/>
                    <a:pt x="146518" y="101686"/>
                    <a:pt x="139399" y="98884"/>
                  </a:cubicBezTo>
                  <a:close/>
                  <a:moveTo>
                    <a:pt x="111606" y="206117"/>
                  </a:moveTo>
                  <a:lnTo>
                    <a:pt x="86085" y="195970"/>
                  </a:lnTo>
                  <a:lnTo>
                    <a:pt x="121603" y="106533"/>
                  </a:lnTo>
                  <a:lnTo>
                    <a:pt x="147124" y="116680"/>
                  </a:lnTo>
                  <a:lnTo>
                    <a:pt x="111606" y="206117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6CB1739-44C3-7C1A-7CC0-46172612AA47}"/>
                </a:ext>
              </a:extLst>
            </p:cNvPr>
            <p:cNvSpPr/>
            <p:nvPr/>
          </p:nvSpPr>
          <p:spPr>
            <a:xfrm>
              <a:off x="2794894" y="1566109"/>
              <a:ext cx="281404" cy="281404"/>
            </a:xfrm>
            <a:custGeom>
              <a:avLst/>
              <a:gdLst>
                <a:gd name="connsiteX0" fmla="*/ 44146 w 281404"/>
                <a:gd name="connsiteY0" fmla="*/ 47327 h 281404"/>
                <a:gd name="connsiteX1" fmla="*/ 135174 w 281404"/>
                <a:gd name="connsiteY1" fmla="*/ 6509 h 281404"/>
                <a:gd name="connsiteX2" fmla="*/ 234077 w 281404"/>
                <a:gd name="connsiteY2" fmla="*/ 44146 h 281404"/>
                <a:gd name="connsiteX3" fmla="*/ 274896 w 281404"/>
                <a:gd name="connsiteY3" fmla="*/ 135174 h 281404"/>
                <a:gd name="connsiteX4" fmla="*/ 237258 w 281404"/>
                <a:gd name="connsiteY4" fmla="*/ 234077 h 281404"/>
                <a:gd name="connsiteX5" fmla="*/ 146230 w 281404"/>
                <a:gd name="connsiteY5" fmla="*/ 274896 h 281404"/>
                <a:gd name="connsiteX6" fmla="*/ 47327 w 281404"/>
                <a:gd name="connsiteY6" fmla="*/ 237258 h 281404"/>
                <a:gd name="connsiteX7" fmla="*/ 6509 w 281404"/>
                <a:gd name="connsiteY7" fmla="*/ 146230 h 281404"/>
                <a:gd name="connsiteX8" fmla="*/ 44146 w 281404"/>
                <a:gd name="connsiteY8" fmla="*/ 47327 h 281404"/>
                <a:gd name="connsiteX9" fmla="*/ 54370 w 281404"/>
                <a:gd name="connsiteY9" fmla="*/ 70122 h 281404"/>
                <a:gd name="connsiteX10" fmla="*/ 29228 w 281404"/>
                <a:gd name="connsiteY10" fmla="*/ 136083 h 281404"/>
                <a:gd name="connsiteX11" fmla="*/ 70046 w 281404"/>
                <a:gd name="connsiteY11" fmla="*/ 227110 h 281404"/>
                <a:gd name="connsiteX12" fmla="*/ 136007 w 281404"/>
                <a:gd name="connsiteY12" fmla="*/ 252252 h 281404"/>
                <a:gd name="connsiteX13" fmla="*/ 227034 w 281404"/>
                <a:gd name="connsiteY13" fmla="*/ 211434 h 281404"/>
                <a:gd name="connsiteX14" fmla="*/ 252177 w 281404"/>
                <a:gd name="connsiteY14" fmla="*/ 145473 h 281404"/>
                <a:gd name="connsiteX15" fmla="*/ 211358 w 281404"/>
                <a:gd name="connsiteY15" fmla="*/ 54446 h 281404"/>
                <a:gd name="connsiteX16" fmla="*/ 145397 w 281404"/>
                <a:gd name="connsiteY16" fmla="*/ 29303 h 281404"/>
                <a:gd name="connsiteX17" fmla="*/ 54370 w 281404"/>
                <a:gd name="connsiteY17" fmla="*/ 70122 h 281404"/>
                <a:gd name="connsiteX18" fmla="*/ 166223 w 281404"/>
                <a:gd name="connsiteY18" fmla="*/ 197651 h 281404"/>
                <a:gd name="connsiteX19" fmla="*/ 83829 w 281404"/>
                <a:gd name="connsiteY19" fmla="*/ 166299 h 281404"/>
                <a:gd name="connsiteX20" fmla="*/ 115181 w 281404"/>
                <a:gd name="connsiteY20" fmla="*/ 83905 h 281404"/>
                <a:gd name="connsiteX21" fmla="*/ 197575 w 281404"/>
                <a:gd name="connsiteY21" fmla="*/ 115257 h 281404"/>
                <a:gd name="connsiteX22" fmla="*/ 166223 w 281404"/>
                <a:gd name="connsiteY22" fmla="*/ 197651 h 281404"/>
                <a:gd name="connsiteX23" fmla="*/ 155999 w 281404"/>
                <a:gd name="connsiteY23" fmla="*/ 174856 h 281404"/>
                <a:gd name="connsiteX24" fmla="*/ 174856 w 281404"/>
                <a:gd name="connsiteY24" fmla="*/ 125405 h 281404"/>
                <a:gd name="connsiteX25" fmla="*/ 125405 w 281404"/>
                <a:gd name="connsiteY25" fmla="*/ 106548 h 281404"/>
                <a:gd name="connsiteX26" fmla="*/ 106548 w 281404"/>
                <a:gd name="connsiteY26" fmla="*/ 156000 h 281404"/>
                <a:gd name="connsiteX27" fmla="*/ 155999 w 281404"/>
                <a:gd name="connsiteY27" fmla="*/ 174856 h 281404"/>
                <a:gd name="connsiteX28" fmla="*/ 177204 w 281404"/>
                <a:gd name="connsiteY28" fmla="*/ 69667 h 281404"/>
                <a:gd name="connsiteX29" fmla="*/ 160695 w 281404"/>
                <a:gd name="connsiteY29" fmla="*/ 63382 h 281404"/>
                <a:gd name="connsiteX30" fmla="*/ 166980 w 281404"/>
                <a:gd name="connsiteY30" fmla="*/ 46873 h 281404"/>
                <a:gd name="connsiteX31" fmla="*/ 183489 w 281404"/>
                <a:gd name="connsiteY31" fmla="*/ 53158 h 281404"/>
                <a:gd name="connsiteX32" fmla="*/ 177204 w 281404"/>
                <a:gd name="connsiteY32" fmla="*/ 69667 h 281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81404" h="281404">
                  <a:moveTo>
                    <a:pt x="44146" y="47327"/>
                  </a:moveTo>
                  <a:lnTo>
                    <a:pt x="135174" y="6509"/>
                  </a:lnTo>
                  <a:cubicBezTo>
                    <a:pt x="172736" y="-10303"/>
                    <a:pt x="217189" y="6584"/>
                    <a:pt x="234077" y="44146"/>
                  </a:cubicBezTo>
                  <a:lnTo>
                    <a:pt x="274896" y="135174"/>
                  </a:lnTo>
                  <a:cubicBezTo>
                    <a:pt x="291708" y="172736"/>
                    <a:pt x="274820" y="217189"/>
                    <a:pt x="237258" y="234077"/>
                  </a:cubicBezTo>
                  <a:lnTo>
                    <a:pt x="146230" y="274896"/>
                  </a:lnTo>
                  <a:cubicBezTo>
                    <a:pt x="108668" y="291708"/>
                    <a:pt x="64215" y="274820"/>
                    <a:pt x="47327" y="237258"/>
                  </a:cubicBezTo>
                  <a:lnTo>
                    <a:pt x="6509" y="146230"/>
                  </a:lnTo>
                  <a:cubicBezTo>
                    <a:pt x="-10303" y="108668"/>
                    <a:pt x="6584" y="64215"/>
                    <a:pt x="44146" y="47327"/>
                  </a:cubicBezTo>
                  <a:close/>
                  <a:moveTo>
                    <a:pt x="54370" y="70122"/>
                  </a:moveTo>
                  <a:cubicBezTo>
                    <a:pt x="29303" y="81330"/>
                    <a:pt x="18020" y="111016"/>
                    <a:pt x="29228" y="136083"/>
                  </a:cubicBezTo>
                  <a:lnTo>
                    <a:pt x="70046" y="227110"/>
                  </a:lnTo>
                  <a:cubicBezTo>
                    <a:pt x="81254" y="252177"/>
                    <a:pt x="110940" y="263460"/>
                    <a:pt x="136007" y="252252"/>
                  </a:cubicBezTo>
                  <a:lnTo>
                    <a:pt x="227034" y="211434"/>
                  </a:lnTo>
                  <a:cubicBezTo>
                    <a:pt x="252101" y="200226"/>
                    <a:pt x="263384" y="170540"/>
                    <a:pt x="252177" y="145473"/>
                  </a:cubicBezTo>
                  <a:lnTo>
                    <a:pt x="211358" y="54446"/>
                  </a:lnTo>
                  <a:cubicBezTo>
                    <a:pt x="200150" y="29379"/>
                    <a:pt x="170464" y="18095"/>
                    <a:pt x="145397" y="29303"/>
                  </a:cubicBezTo>
                  <a:lnTo>
                    <a:pt x="54370" y="70122"/>
                  </a:lnTo>
                  <a:close/>
                  <a:moveTo>
                    <a:pt x="166223" y="197651"/>
                  </a:moveTo>
                  <a:cubicBezTo>
                    <a:pt x="134341" y="211964"/>
                    <a:pt x="98066" y="198105"/>
                    <a:pt x="83829" y="166299"/>
                  </a:cubicBezTo>
                  <a:cubicBezTo>
                    <a:pt x="69592" y="134492"/>
                    <a:pt x="83375" y="98142"/>
                    <a:pt x="115181" y="83905"/>
                  </a:cubicBezTo>
                  <a:cubicBezTo>
                    <a:pt x="146988" y="69667"/>
                    <a:pt x="183338" y="83450"/>
                    <a:pt x="197575" y="115257"/>
                  </a:cubicBezTo>
                  <a:cubicBezTo>
                    <a:pt x="211812" y="147063"/>
                    <a:pt x="198030" y="183414"/>
                    <a:pt x="166223" y="197651"/>
                  </a:cubicBezTo>
                  <a:close/>
                  <a:moveTo>
                    <a:pt x="155999" y="174856"/>
                  </a:moveTo>
                  <a:cubicBezTo>
                    <a:pt x="175311" y="166147"/>
                    <a:pt x="183489" y="144792"/>
                    <a:pt x="174856" y="125405"/>
                  </a:cubicBezTo>
                  <a:cubicBezTo>
                    <a:pt x="166223" y="106018"/>
                    <a:pt x="144792" y="97915"/>
                    <a:pt x="125405" y="106548"/>
                  </a:cubicBezTo>
                  <a:cubicBezTo>
                    <a:pt x="106018" y="115181"/>
                    <a:pt x="97915" y="136613"/>
                    <a:pt x="106548" y="156000"/>
                  </a:cubicBezTo>
                  <a:cubicBezTo>
                    <a:pt x="115181" y="175386"/>
                    <a:pt x="136613" y="183490"/>
                    <a:pt x="155999" y="174856"/>
                  </a:cubicBezTo>
                  <a:close/>
                  <a:moveTo>
                    <a:pt x="177204" y="69667"/>
                  </a:moveTo>
                  <a:cubicBezTo>
                    <a:pt x="170388" y="72697"/>
                    <a:pt x="163800" y="70198"/>
                    <a:pt x="160695" y="63382"/>
                  </a:cubicBezTo>
                  <a:cubicBezTo>
                    <a:pt x="157590" y="56566"/>
                    <a:pt x="160165" y="49978"/>
                    <a:pt x="166980" y="46873"/>
                  </a:cubicBezTo>
                  <a:cubicBezTo>
                    <a:pt x="173796" y="43768"/>
                    <a:pt x="180385" y="46343"/>
                    <a:pt x="183489" y="53158"/>
                  </a:cubicBezTo>
                  <a:cubicBezTo>
                    <a:pt x="186594" y="59974"/>
                    <a:pt x="184020" y="66563"/>
                    <a:pt x="177204" y="69667"/>
                  </a:cubicBez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B745025-670A-E5D6-A036-6AB5700A67F6}"/>
                </a:ext>
              </a:extLst>
            </p:cNvPr>
            <p:cNvSpPr/>
            <p:nvPr/>
          </p:nvSpPr>
          <p:spPr>
            <a:xfrm>
              <a:off x="3297847" y="2051219"/>
              <a:ext cx="292036" cy="292036"/>
            </a:xfrm>
            <a:custGeom>
              <a:avLst/>
              <a:gdLst>
                <a:gd name="connsiteX0" fmla="*/ 23525 w 341413"/>
                <a:gd name="connsiteY0" fmla="*/ 50183 h 341413"/>
                <a:gd name="connsiteX1" fmla="*/ 256016 w 341413"/>
                <a:gd name="connsiteY1" fmla="*/ 655 h 341413"/>
                <a:gd name="connsiteX2" fmla="*/ 291231 w 341413"/>
                <a:gd name="connsiteY2" fmla="*/ 23526 h 341413"/>
                <a:gd name="connsiteX3" fmla="*/ 340758 w 341413"/>
                <a:gd name="connsiteY3" fmla="*/ 256016 h 341413"/>
                <a:gd name="connsiteX4" fmla="*/ 317888 w 341413"/>
                <a:gd name="connsiteY4" fmla="*/ 291231 h 341413"/>
                <a:gd name="connsiteX5" fmla="*/ 85397 w 341413"/>
                <a:gd name="connsiteY5" fmla="*/ 340758 h 341413"/>
                <a:gd name="connsiteX6" fmla="*/ 50183 w 341413"/>
                <a:gd name="connsiteY6" fmla="*/ 317888 h 341413"/>
                <a:gd name="connsiteX7" fmla="*/ 655 w 341413"/>
                <a:gd name="connsiteY7" fmla="*/ 85397 h 341413"/>
                <a:gd name="connsiteX8" fmla="*/ 23525 w 341413"/>
                <a:gd name="connsiteY8" fmla="*/ 50183 h 341413"/>
                <a:gd name="connsiteX9" fmla="*/ 29735 w 341413"/>
                <a:gd name="connsiteY9" fmla="*/ 79263 h 341413"/>
                <a:gd name="connsiteX10" fmla="*/ 79263 w 341413"/>
                <a:gd name="connsiteY10" fmla="*/ 311754 h 341413"/>
                <a:gd name="connsiteX11" fmla="*/ 311753 w 341413"/>
                <a:gd name="connsiteY11" fmla="*/ 262226 h 341413"/>
                <a:gd name="connsiteX12" fmla="*/ 262226 w 341413"/>
                <a:gd name="connsiteY12" fmla="*/ 29735 h 341413"/>
                <a:gd name="connsiteX13" fmla="*/ 29735 w 341413"/>
                <a:gd name="connsiteY13" fmla="*/ 79263 h 341413"/>
                <a:gd name="connsiteX14" fmla="*/ 185285 w 341413"/>
                <a:gd name="connsiteY14" fmla="*/ 167715 h 341413"/>
                <a:gd name="connsiteX15" fmla="*/ 158173 w 341413"/>
                <a:gd name="connsiteY15" fmla="*/ 173471 h 341413"/>
                <a:gd name="connsiteX16" fmla="*/ 151963 w 341413"/>
                <a:gd name="connsiteY16" fmla="*/ 144390 h 341413"/>
                <a:gd name="connsiteX17" fmla="*/ 179075 w 341413"/>
                <a:gd name="connsiteY17" fmla="*/ 138635 h 341413"/>
                <a:gd name="connsiteX18" fmla="*/ 175970 w 341413"/>
                <a:gd name="connsiteY18" fmla="*/ 124019 h 341413"/>
                <a:gd name="connsiteX19" fmla="*/ 210275 w 341413"/>
                <a:gd name="connsiteY19" fmla="*/ 71160 h 341413"/>
                <a:gd name="connsiteX20" fmla="*/ 224816 w 341413"/>
                <a:gd name="connsiteY20" fmla="*/ 68055 h 341413"/>
                <a:gd name="connsiteX21" fmla="*/ 231025 w 341413"/>
                <a:gd name="connsiteY21" fmla="*/ 97135 h 341413"/>
                <a:gd name="connsiteX22" fmla="*/ 216485 w 341413"/>
                <a:gd name="connsiteY22" fmla="*/ 100240 h 341413"/>
                <a:gd name="connsiteX23" fmla="*/ 205050 w 341413"/>
                <a:gd name="connsiteY23" fmla="*/ 117885 h 341413"/>
                <a:gd name="connsiteX24" fmla="*/ 208155 w 341413"/>
                <a:gd name="connsiteY24" fmla="*/ 132501 h 341413"/>
                <a:gd name="connsiteX25" fmla="*/ 236932 w 341413"/>
                <a:gd name="connsiteY25" fmla="*/ 126367 h 341413"/>
                <a:gd name="connsiteX26" fmla="*/ 243142 w 341413"/>
                <a:gd name="connsiteY26" fmla="*/ 155447 h 341413"/>
                <a:gd name="connsiteX27" fmla="*/ 214365 w 341413"/>
                <a:gd name="connsiteY27" fmla="*/ 161581 h 341413"/>
                <a:gd name="connsiteX28" fmla="*/ 232919 w 341413"/>
                <a:gd name="connsiteY28" fmla="*/ 248671 h 341413"/>
                <a:gd name="connsiteX29" fmla="*/ 203838 w 341413"/>
                <a:gd name="connsiteY29" fmla="*/ 254880 h 341413"/>
                <a:gd name="connsiteX30" fmla="*/ 185285 w 341413"/>
                <a:gd name="connsiteY30" fmla="*/ 167791 h 341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41413" h="341413">
                  <a:moveTo>
                    <a:pt x="23525" y="50183"/>
                  </a:moveTo>
                  <a:lnTo>
                    <a:pt x="256016" y="655"/>
                  </a:lnTo>
                  <a:cubicBezTo>
                    <a:pt x="272071" y="-2753"/>
                    <a:pt x="287823" y="7471"/>
                    <a:pt x="291231" y="23526"/>
                  </a:cubicBezTo>
                  <a:lnTo>
                    <a:pt x="340758" y="256016"/>
                  </a:lnTo>
                  <a:cubicBezTo>
                    <a:pt x="344166" y="272071"/>
                    <a:pt x="333942" y="287823"/>
                    <a:pt x="317888" y="291231"/>
                  </a:cubicBezTo>
                  <a:lnTo>
                    <a:pt x="85397" y="340758"/>
                  </a:lnTo>
                  <a:cubicBezTo>
                    <a:pt x="69342" y="344166"/>
                    <a:pt x="53590" y="333943"/>
                    <a:pt x="50183" y="317888"/>
                  </a:cubicBezTo>
                  <a:lnTo>
                    <a:pt x="655" y="85397"/>
                  </a:lnTo>
                  <a:cubicBezTo>
                    <a:pt x="-2753" y="69342"/>
                    <a:pt x="7471" y="53590"/>
                    <a:pt x="23525" y="50183"/>
                  </a:cubicBezTo>
                  <a:close/>
                  <a:moveTo>
                    <a:pt x="29735" y="79263"/>
                  </a:moveTo>
                  <a:lnTo>
                    <a:pt x="79263" y="311754"/>
                  </a:lnTo>
                  <a:lnTo>
                    <a:pt x="311753" y="262226"/>
                  </a:lnTo>
                  <a:lnTo>
                    <a:pt x="262226" y="29735"/>
                  </a:lnTo>
                  <a:lnTo>
                    <a:pt x="29735" y="79263"/>
                  </a:lnTo>
                  <a:close/>
                  <a:moveTo>
                    <a:pt x="185285" y="167715"/>
                  </a:moveTo>
                  <a:lnTo>
                    <a:pt x="158173" y="173471"/>
                  </a:lnTo>
                  <a:lnTo>
                    <a:pt x="151963" y="144390"/>
                  </a:lnTo>
                  <a:lnTo>
                    <a:pt x="179075" y="138635"/>
                  </a:lnTo>
                  <a:lnTo>
                    <a:pt x="175970" y="124019"/>
                  </a:lnTo>
                  <a:cubicBezTo>
                    <a:pt x="170820" y="99937"/>
                    <a:pt x="186193" y="76309"/>
                    <a:pt x="210275" y="71160"/>
                  </a:cubicBezTo>
                  <a:lnTo>
                    <a:pt x="224816" y="68055"/>
                  </a:lnTo>
                  <a:lnTo>
                    <a:pt x="231025" y="97135"/>
                  </a:lnTo>
                  <a:lnTo>
                    <a:pt x="216485" y="100240"/>
                  </a:lnTo>
                  <a:cubicBezTo>
                    <a:pt x="208458" y="101982"/>
                    <a:pt x="203308" y="109858"/>
                    <a:pt x="205050" y="117885"/>
                  </a:cubicBezTo>
                  <a:lnTo>
                    <a:pt x="208155" y="132501"/>
                  </a:lnTo>
                  <a:lnTo>
                    <a:pt x="236932" y="126367"/>
                  </a:lnTo>
                  <a:lnTo>
                    <a:pt x="243142" y="155447"/>
                  </a:lnTo>
                  <a:lnTo>
                    <a:pt x="214365" y="161581"/>
                  </a:lnTo>
                  <a:lnTo>
                    <a:pt x="232919" y="248671"/>
                  </a:lnTo>
                  <a:lnTo>
                    <a:pt x="203838" y="254880"/>
                  </a:lnTo>
                  <a:lnTo>
                    <a:pt x="185285" y="167791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DF1D88B-C18C-1596-726E-79964369F622}"/>
                </a:ext>
              </a:extLst>
            </p:cNvPr>
            <p:cNvSpPr/>
            <p:nvPr/>
          </p:nvSpPr>
          <p:spPr>
            <a:xfrm>
              <a:off x="3947702" y="648768"/>
              <a:ext cx="275540" cy="275540"/>
            </a:xfrm>
            <a:custGeom>
              <a:avLst/>
              <a:gdLst>
                <a:gd name="connsiteX0" fmla="*/ 25009 w 275540"/>
                <a:gd name="connsiteY0" fmla="*/ 137619 h 275540"/>
                <a:gd name="connsiteX1" fmla="*/ 49697 w 275540"/>
                <a:gd name="connsiteY1" fmla="*/ 208199 h 275540"/>
                <a:gd name="connsiteX2" fmla="*/ 83093 w 275540"/>
                <a:gd name="connsiteY2" fmla="*/ 236446 h 275540"/>
                <a:gd name="connsiteX3" fmla="*/ 133075 w 275540"/>
                <a:gd name="connsiteY3" fmla="*/ 164806 h 275540"/>
                <a:gd name="connsiteX4" fmla="*/ 24933 w 275540"/>
                <a:gd name="connsiteY4" fmla="*/ 137695 h 275540"/>
                <a:gd name="connsiteX5" fmla="*/ 27886 w 275540"/>
                <a:gd name="connsiteY5" fmla="*/ 112477 h 275540"/>
                <a:gd name="connsiteX6" fmla="*/ 144662 w 275540"/>
                <a:gd name="connsiteY6" fmla="*/ 142390 h 275540"/>
                <a:gd name="connsiteX7" fmla="*/ 151629 w 275540"/>
                <a:gd name="connsiteY7" fmla="*/ 127395 h 275540"/>
                <a:gd name="connsiteX8" fmla="*/ 135574 w 275540"/>
                <a:gd name="connsiteY8" fmla="*/ 114446 h 275540"/>
                <a:gd name="connsiteX9" fmla="*/ 74157 w 275540"/>
                <a:gd name="connsiteY9" fmla="*/ 46516 h 275540"/>
                <a:gd name="connsiteX10" fmla="*/ 73248 w 275540"/>
                <a:gd name="connsiteY10" fmla="*/ 45380 h 275540"/>
                <a:gd name="connsiteX11" fmla="*/ 67342 w 275540"/>
                <a:gd name="connsiteY11" fmla="*/ 49848 h 275540"/>
                <a:gd name="connsiteX12" fmla="*/ 27886 w 275540"/>
                <a:gd name="connsiteY12" fmla="*/ 112628 h 275540"/>
                <a:gd name="connsiteX13" fmla="*/ 95589 w 275540"/>
                <a:gd name="connsiteY13" fmla="*/ 33187 h 275540"/>
                <a:gd name="connsiteX14" fmla="*/ 152008 w 275540"/>
                <a:gd name="connsiteY14" fmla="*/ 95513 h 275540"/>
                <a:gd name="connsiteX15" fmla="*/ 161701 w 275540"/>
                <a:gd name="connsiteY15" fmla="*/ 103465 h 275540"/>
                <a:gd name="connsiteX16" fmla="*/ 184723 w 275540"/>
                <a:gd name="connsiteY16" fmla="*/ 35232 h 275540"/>
                <a:gd name="connsiteX17" fmla="*/ 95589 w 275540"/>
                <a:gd name="connsiteY17" fmla="*/ 33112 h 275540"/>
                <a:gd name="connsiteX18" fmla="*/ 206912 w 275540"/>
                <a:gd name="connsiteY18" fmla="*/ 48712 h 275540"/>
                <a:gd name="connsiteX19" fmla="*/ 182905 w 275540"/>
                <a:gd name="connsiteY19" fmla="*/ 117929 h 275540"/>
                <a:gd name="connsiteX20" fmla="*/ 250456 w 275540"/>
                <a:gd name="connsiteY20" fmla="*/ 134817 h 275540"/>
                <a:gd name="connsiteX21" fmla="*/ 225844 w 275540"/>
                <a:gd name="connsiteY21" fmla="*/ 67342 h 275540"/>
                <a:gd name="connsiteX22" fmla="*/ 206988 w 275540"/>
                <a:gd name="connsiteY22" fmla="*/ 48712 h 275540"/>
                <a:gd name="connsiteX23" fmla="*/ 248260 w 275540"/>
                <a:gd name="connsiteY23" fmla="*/ 160111 h 275540"/>
                <a:gd name="connsiteX24" fmla="*/ 172985 w 275540"/>
                <a:gd name="connsiteY24" fmla="*/ 141178 h 275540"/>
                <a:gd name="connsiteX25" fmla="*/ 165033 w 275540"/>
                <a:gd name="connsiteY25" fmla="*/ 157915 h 275540"/>
                <a:gd name="connsiteX26" fmla="*/ 212743 w 275540"/>
                <a:gd name="connsiteY26" fmla="*/ 221982 h 275540"/>
                <a:gd name="connsiteX27" fmla="*/ 248260 w 275540"/>
                <a:gd name="connsiteY27" fmla="*/ 160111 h 275540"/>
                <a:gd name="connsiteX28" fmla="*/ 191993 w 275540"/>
                <a:gd name="connsiteY28" fmla="*/ 236598 h 275540"/>
                <a:gd name="connsiteX29" fmla="*/ 152916 w 275540"/>
                <a:gd name="connsiteY29" fmla="*/ 180785 h 275540"/>
                <a:gd name="connsiteX30" fmla="*/ 107706 w 275540"/>
                <a:gd name="connsiteY30" fmla="*/ 246367 h 275540"/>
                <a:gd name="connsiteX31" fmla="*/ 192069 w 275540"/>
                <a:gd name="connsiteY31" fmla="*/ 236598 h 275540"/>
                <a:gd name="connsiteX32" fmla="*/ 30158 w 275540"/>
                <a:gd name="connsiteY32" fmla="*/ 223800 h 275540"/>
                <a:gd name="connsiteX33" fmla="*/ 51741 w 275540"/>
                <a:gd name="connsiteY33" fmla="*/ 30158 h 275540"/>
                <a:gd name="connsiteX34" fmla="*/ 245383 w 275540"/>
                <a:gd name="connsiteY34" fmla="*/ 51741 h 275540"/>
                <a:gd name="connsiteX35" fmla="*/ 223800 w 275540"/>
                <a:gd name="connsiteY35" fmla="*/ 245383 h 275540"/>
                <a:gd name="connsiteX36" fmla="*/ 30158 w 275540"/>
                <a:gd name="connsiteY36" fmla="*/ 223800 h 27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5540" h="275540">
                  <a:moveTo>
                    <a:pt x="25009" y="137619"/>
                  </a:moveTo>
                  <a:cubicBezTo>
                    <a:pt x="25009" y="162383"/>
                    <a:pt x="33036" y="187298"/>
                    <a:pt x="49697" y="208199"/>
                  </a:cubicBezTo>
                  <a:cubicBezTo>
                    <a:pt x="59163" y="220089"/>
                    <a:pt x="70598" y="229555"/>
                    <a:pt x="83093" y="236446"/>
                  </a:cubicBezTo>
                  <a:cubicBezTo>
                    <a:pt x="101420" y="215999"/>
                    <a:pt x="118081" y="192144"/>
                    <a:pt x="133075" y="164806"/>
                  </a:cubicBezTo>
                  <a:cubicBezTo>
                    <a:pt x="103919" y="145040"/>
                    <a:pt x="68023" y="136029"/>
                    <a:pt x="24933" y="137695"/>
                  </a:cubicBezTo>
                  <a:close/>
                  <a:moveTo>
                    <a:pt x="27886" y="112477"/>
                  </a:moveTo>
                  <a:cubicBezTo>
                    <a:pt x="73551" y="111341"/>
                    <a:pt x="112552" y="121413"/>
                    <a:pt x="144662" y="142390"/>
                  </a:cubicBezTo>
                  <a:cubicBezTo>
                    <a:pt x="147010" y="137467"/>
                    <a:pt x="149357" y="132469"/>
                    <a:pt x="151629" y="127395"/>
                  </a:cubicBezTo>
                  <a:cubicBezTo>
                    <a:pt x="146252" y="123382"/>
                    <a:pt x="140875" y="119141"/>
                    <a:pt x="135574" y="114446"/>
                  </a:cubicBezTo>
                  <a:cubicBezTo>
                    <a:pt x="114143" y="95816"/>
                    <a:pt x="98239" y="77489"/>
                    <a:pt x="74157" y="46516"/>
                  </a:cubicBezTo>
                  <a:cubicBezTo>
                    <a:pt x="73854" y="46137"/>
                    <a:pt x="73551" y="45683"/>
                    <a:pt x="73248" y="45380"/>
                  </a:cubicBezTo>
                  <a:cubicBezTo>
                    <a:pt x="71204" y="46819"/>
                    <a:pt x="69235" y="48258"/>
                    <a:pt x="67342" y="49848"/>
                  </a:cubicBezTo>
                  <a:cubicBezTo>
                    <a:pt x="46667" y="66357"/>
                    <a:pt x="33339" y="88697"/>
                    <a:pt x="27886" y="112628"/>
                  </a:cubicBezTo>
                  <a:close/>
                  <a:moveTo>
                    <a:pt x="95589" y="33187"/>
                  </a:moveTo>
                  <a:cubicBezTo>
                    <a:pt x="117853" y="61738"/>
                    <a:pt x="132621" y="78625"/>
                    <a:pt x="152008" y="95513"/>
                  </a:cubicBezTo>
                  <a:cubicBezTo>
                    <a:pt x="155264" y="98315"/>
                    <a:pt x="158445" y="100966"/>
                    <a:pt x="161701" y="103465"/>
                  </a:cubicBezTo>
                  <a:cubicBezTo>
                    <a:pt x="170107" y="82260"/>
                    <a:pt x="177756" y="59541"/>
                    <a:pt x="184723" y="35232"/>
                  </a:cubicBezTo>
                  <a:cubicBezTo>
                    <a:pt x="156854" y="22509"/>
                    <a:pt x="124518" y="21449"/>
                    <a:pt x="95589" y="33112"/>
                  </a:cubicBezTo>
                  <a:close/>
                  <a:moveTo>
                    <a:pt x="206912" y="48712"/>
                  </a:moveTo>
                  <a:cubicBezTo>
                    <a:pt x="199642" y="73249"/>
                    <a:pt x="191690" y="96346"/>
                    <a:pt x="182905" y="117929"/>
                  </a:cubicBezTo>
                  <a:cubicBezTo>
                    <a:pt x="205170" y="130879"/>
                    <a:pt x="227586" y="136786"/>
                    <a:pt x="250456" y="134817"/>
                  </a:cubicBezTo>
                  <a:cubicBezTo>
                    <a:pt x="249851" y="111113"/>
                    <a:pt x="241748" y="87334"/>
                    <a:pt x="225844" y="67342"/>
                  </a:cubicBezTo>
                  <a:cubicBezTo>
                    <a:pt x="220164" y="60223"/>
                    <a:pt x="213803" y="54013"/>
                    <a:pt x="206988" y="48712"/>
                  </a:cubicBezTo>
                  <a:close/>
                  <a:moveTo>
                    <a:pt x="248260" y="160111"/>
                  </a:moveTo>
                  <a:cubicBezTo>
                    <a:pt x="222285" y="161550"/>
                    <a:pt x="197218" y="154810"/>
                    <a:pt x="172985" y="141178"/>
                  </a:cubicBezTo>
                  <a:cubicBezTo>
                    <a:pt x="170410" y="146858"/>
                    <a:pt x="167759" y="152462"/>
                    <a:pt x="165033" y="157915"/>
                  </a:cubicBezTo>
                  <a:cubicBezTo>
                    <a:pt x="183890" y="174651"/>
                    <a:pt x="199869" y="196082"/>
                    <a:pt x="212743" y="221982"/>
                  </a:cubicBezTo>
                  <a:cubicBezTo>
                    <a:pt x="231600" y="205246"/>
                    <a:pt x="243565" y="183360"/>
                    <a:pt x="248260" y="160111"/>
                  </a:cubicBezTo>
                  <a:close/>
                  <a:moveTo>
                    <a:pt x="191993" y="236598"/>
                  </a:moveTo>
                  <a:cubicBezTo>
                    <a:pt x="181239" y="214182"/>
                    <a:pt x="168290" y="195552"/>
                    <a:pt x="152916" y="180785"/>
                  </a:cubicBezTo>
                  <a:cubicBezTo>
                    <a:pt x="139209" y="205246"/>
                    <a:pt x="124139" y="227132"/>
                    <a:pt x="107706" y="246367"/>
                  </a:cubicBezTo>
                  <a:cubicBezTo>
                    <a:pt x="135423" y="254016"/>
                    <a:pt x="165790" y="250987"/>
                    <a:pt x="192069" y="236598"/>
                  </a:cubicBezTo>
                  <a:close/>
                  <a:moveTo>
                    <a:pt x="30158" y="223800"/>
                  </a:moveTo>
                  <a:cubicBezTo>
                    <a:pt x="-17324" y="164352"/>
                    <a:pt x="-7707" y="77641"/>
                    <a:pt x="51741" y="30158"/>
                  </a:cubicBezTo>
                  <a:cubicBezTo>
                    <a:pt x="111189" y="-17324"/>
                    <a:pt x="197900" y="-7707"/>
                    <a:pt x="245383" y="51741"/>
                  </a:cubicBezTo>
                  <a:cubicBezTo>
                    <a:pt x="292865" y="111189"/>
                    <a:pt x="283248" y="197900"/>
                    <a:pt x="223800" y="245383"/>
                  </a:cubicBezTo>
                  <a:cubicBezTo>
                    <a:pt x="164352" y="292865"/>
                    <a:pt x="77641" y="283248"/>
                    <a:pt x="30158" y="223800"/>
                  </a:cubicBez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7B93962-6103-D902-9868-6FA62BD32D48}"/>
                </a:ext>
              </a:extLst>
            </p:cNvPr>
            <p:cNvSpPr/>
            <p:nvPr/>
          </p:nvSpPr>
          <p:spPr>
            <a:xfrm rot="2420303">
              <a:off x="2690034" y="756235"/>
              <a:ext cx="209720" cy="304990"/>
            </a:xfrm>
            <a:custGeom>
              <a:avLst/>
              <a:gdLst>
                <a:gd name="connsiteX0" fmla="*/ 180950 w 209720"/>
                <a:gd name="connsiteY0" fmla="*/ 35587 h 304990"/>
                <a:gd name="connsiteX1" fmla="*/ 107341 w 209720"/>
                <a:gd name="connsiteY1" fmla="*/ 5144 h 304990"/>
                <a:gd name="connsiteX2" fmla="*/ 95300 w 209720"/>
                <a:gd name="connsiteY2" fmla="*/ 676 h 304990"/>
                <a:gd name="connsiteX3" fmla="*/ 59555 w 209720"/>
                <a:gd name="connsiteY3" fmla="*/ 14837 h 304990"/>
                <a:gd name="connsiteX4" fmla="*/ 54179 w 209720"/>
                <a:gd name="connsiteY4" fmla="*/ 27257 h 304990"/>
                <a:gd name="connsiteX5" fmla="*/ 88408 w 209720"/>
                <a:gd name="connsiteY5" fmla="*/ 114195 h 304990"/>
                <a:gd name="connsiteX6" fmla="*/ 111961 w 209720"/>
                <a:gd name="connsiteY6" fmla="*/ 174173 h 304990"/>
                <a:gd name="connsiteX7" fmla="*/ 122866 w 209720"/>
                <a:gd name="connsiteY7" fmla="*/ 201814 h 304990"/>
                <a:gd name="connsiteX8" fmla="*/ 103100 w 209720"/>
                <a:gd name="connsiteY8" fmla="*/ 243617 h 304990"/>
                <a:gd name="connsiteX9" fmla="*/ 61449 w 209720"/>
                <a:gd name="connsiteY9" fmla="*/ 225594 h 304990"/>
                <a:gd name="connsiteX10" fmla="*/ 79472 w 209720"/>
                <a:gd name="connsiteY10" fmla="*/ 183942 h 304990"/>
                <a:gd name="connsiteX11" fmla="*/ 83259 w 209720"/>
                <a:gd name="connsiteY11" fmla="*/ 182958 h 304990"/>
                <a:gd name="connsiteX12" fmla="*/ 90075 w 209720"/>
                <a:gd name="connsiteY12" fmla="*/ 171295 h 304990"/>
                <a:gd name="connsiteX13" fmla="*/ 89696 w 209720"/>
                <a:gd name="connsiteY13" fmla="*/ 170235 h 304990"/>
                <a:gd name="connsiteX14" fmla="*/ 74853 w 209720"/>
                <a:gd name="connsiteY14" fmla="*/ 132824 h 304990"/>
                <a:gd name="connsiteX15" fmla="*/ 62963 w 209720"/>
                <a:gd name="connsiteY15" fmla="*/ 127220 h 304990"/>
                <a:gd name="connsiteX16" fmla="*/ 57586 w 209720"/>
                <a:gd name="connsiteY16" fmla="*/ 129038 h 304990"/>
                <a:gd name="connsiteX17" fmla="*/ 6393 w 209720"/>
                <a:gd name="connsiteY17" fmla="*/ 247404 h 304990"/>
                <a:gd name="connsiteX18" fmla="*/ 124759 w 209720"/>
                <a:gd name="connsiteY18" fmla="*/ 298597 h 304990"/>
                <a:gd name="connsiteX19" fmla="*/ 175952 w 209720"/>
                <a:gd name="connsiteY19" fmla="*/ 180231 h 304990"/>
                <a:gd name="connsiteX20" fmla="*/ 144070 w 209720"/>
                <a:gd name="connsiteY20" fmla="*/ 99730 h 304990"/>
                <a:gd name="connsiteX21" fmla="*/ 197687 w 209720"/>
                <a:gd name="connsiteY21" fmla="*/ 98064 h 304990"/>
                <a:gd name="connsiteX22" fmla="*/ 204502 w 209720"/>
                <a:gd name="connsiteY22" fmla="*/ 94959 h 304990"/>
                <a:gd name="connsiteX23" fmla="*/ 209046 w 209720"/>
                <a:gd name="connsiteY23" fmla="*/ 82918 h 304990"/>
                <a:gd name="connsiteX24" fmla="*/ 192613 w 209720"/>
                <a:gd name="connsiteY24" fmla="*/ 41343 h 304990"/>
                <a:gd name="connsiteX25" fmla="*/ 180875 w 209720"/>
                <a:gd name="connsiteY25" fmla="*/ 35739 h 304990"/>
                <a:gd name="connsiteX26" fmla="*/ 187690 w 209720"/>
                <a:gd name="connsiteY26" fmla="*/ 80495 h 304990"/>
                <a:gd name="connsiteX27" fmla="*/ 132029 w 209720"/>
                <a:gd name="connsiteY27" fmla="*/ 73149 h 304990"/>
                <a:gd name="connsiteX28" fmla="*/ 118700 w 209720"/>
                <a:gd name="connsiteY28" fmla="*/ 75497 h 304990"/>
                <a:gd name="connsiteX29" fmla="*/ 117640 w 209720"/>
                <a:gd name="connsiteY29" fmla="*/ 84509 h 304990"/>
                <a:gd name="connsiteX30" fmla="*/ 158307 w 209720"/>
                <a:gd name="connsiteY30" fmla="*/ 187123 h 304990"/>
                <a:gd name="connsiteX31" fmla="*/ 117867 w 209720"/>
                <a:gd name="connsiteY31" fmla="*/ 280649 h 304990"/>
                <a:gd name="connsiteX32" fmla="*/ 24341 w 209720"/>
                <a:gd name="connsiteY32" fmla="*/ 240209 h 304990"/>
                <a:gd name="connsiteX33" fmla="*/ 60919 w 209720"/>
                <a:gd name="connsiteY33" fmla="*/ 149182 h 304990"/>
                <a:gd name="connsiteX34" fmla="*/ 68567 w 209720"/>
                <a:gd name="connsiteY34" fmla="*/ 168569 h 304990"/>
                <a:gd name="connsiteX35" fmla="*/ 43652 w 209720"/>
                <a:gd name="connsiteY35" fmla="*/ 232561 h 304990"/>
                <a:gd name="connsiteX36" fmla="*/ 110143 w 209720"/>
                <a:gd name="connsiteY36" fmla="*/ 261338 h 304990"/>
                <a:gd name="connsiteX37" fmla="*/ 140662 w 209720"/>
                <a:gd name="connsiteY37" fmla="*/ 194696 h 304990"/>
                <a:gd name="connsiteX38" fmla="*/ 129757 w 209720"/>
                <a:gd name="connsiteY38" fmla="*/ 167130 h 304990"/>
                <a:gd name="connsiteX39" fmla="*/ 106205 w 209720"/>
                <a:gd name="connsiteY39" fmla="*/ 107152 h 304990"/>
                <a:gd name="connsiteX40" fmla="*/ 75459 w 209720"/>
                <a:gd name="connsiteY40" fmla="*/ 29074 h 304990"/>
                <a:gd name="connsiteX41" fmla="*/ 95754 w 209720"/>
                <a:gd name="connsiteY41" fmla="*/ 21047 h 304990"/>
                <a:gd name="connsiteX42" fmla="*/ 177543 w 209720"/>
                <a:gd name="connsiteY42" fmla="*/ 55050 h 304990"/>
                <a:gd name="connsiteX43" fmla="*/ 187615 w 209720"/>
                <a:gd name="connsiteY43" fmla="*/ 80571 h 30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09720" h="304990">
                  <a:moveTo>
                    <a:pt x="180950" y="35587"/>
                  </a:moveTo>
                  <a:cubicBezTo>
                    <a:pt x="152173" y="44675"/>
                    <a:pt x="121200" y="31725"/>
                    <a:pt x="107341" y="5144"/>
                  </a:cubicBezTo>
                  <a:cubicBezTo>
                    <a:pt x="105069" y="827"/>
                    <a:pt x="99919" y="-1142"/>
                    <a:pt x="95300" y="676"/>
                  </a:cubicBezTo>
                  <a:lnTo>
                    <a:pt x="59555" y="14837"/>
                  </a:lnTo>
                  <a:cubicBezTo>
                    <a:pt x="54633" y="16806"/>
                    <a:pt x="52210" y="22334"/>
                    <a:pt x="54179" y="27257"/>
                  </a:cubicBezTo>
                  <a:cubicBezTo>
                    <a:pt x="54179" y="27257"/>
                    <a:pt x="71294" y="70650"/>
                    <a:pt x="88408" y="114195"/>
                  </a:cubicBezTo>
                  <a:cubicBezTo>
                    <a:pt x="96966" y="135929"/>
                    <a:pt x="105524" y="157740"/>
                    <a:pt x="111961" y="174173"/>
                  </a:cubicBezTo>
                  <a:cubicBezTo>
                    <a:pt x="118398" y="190606"/>
                    <a:pt x="122487" y="200981"/>
                    <a:pt x="122866" y="201814"/>
                  </a:cubicBezTo>
                  <a:cubicBezTo>
                    <a:pt x="129227" y="217945"/>
                    <a:pt x="119836" y="236953"/>
                    <a:pt x="103100" y="243617"/>
                  </a:cubicBezTo>
                  <a:cubicBezTo>
                    <a:pt x="86364" y="250282"/>
                    <a:pt x="68037" y="242178"/>
                    <a:pt x="61449" y="225594"/>
                  </a:cubicBezTo>
                  <a:cubicBezTo>
                    <a:pt x="54860" y="209009"/>
                    <a:pt x="62888" y="190531"/>
                    <a:pt x="79472" y="183942"/>
                  </a:cubicBezTo>
                  <a:cubicBezTo>
                    <a:pt x="80002" y="183715"/>
                    <a:pt x="81214" y="183488"/>
                    <a:pt x="83259" y="182958"/>
                  </a:cubicBezTo>
                  <a:cubicBezTo>
                    <a:pt x="88408" y="181594"/>
                    <a:pt x="91438" y="176369"/>
                    <a:pt x="90075" y="171295"/>
                  </a:cubicBezTo>
                  <a:cubicBezTo>
                    <a:pt x="89999" y="170917"/>
                    <a:pt x="89847" y="170538"/>
                    <a:pt x="89696" y="170235"/>
                  </a:cubicBezTo>
                  <a:lnTo>
                    <a:pt x="74853" y="132824"/>
                  </a:lnTo>
                  <a:cubicBezTo>
                    <a:pt x="72960" y="128129"/>
                    <a:pt x="67810" y="125706"/>
                    <a:pt x="62963" y="127220"/>
                  </a:cubicBezTo>
                  <a:cubicBezTo>
                    <a:pt x="61524" y="127675"/>
                    <a:pt x="59707" y="128205"/>
                    <a:pt x="57586" y="129038"/>
                  </a:cubicBezTo>
                  <a:cubicBezTo>
                    <a:pt x="10861" y="147516"/>
                    <a:pt x="-12085" y="200678"/>
                    <a:pt x="6393" y="247404"/>
                  </a:cubicBezTo>
                  <a:cubicBezTo>
                    <a:pt x="24871" y="294129"/>
                    <a:pt x="78034" y="317075"/>
                    <a:pt x="124759" y="298597"/>
                  </a:cubicBezTo>
                  <a:cubicBezTo>
                    <a:pt x="171484" y="280119"/>
                    <a:pt x="194430" y="226957"/>
                    <a:pt x="175952" y="180231"/>
                  </a:cubicBezTo>
                  <a:lnTo>
                    <a:pt x="144070" y="99730"/>
                  </a:lnTo>
                  <a:cubicBezTo>
                    <a:pt x="161109" y="104956"/>
                    <a:pt x="179815" y="105107"/>
                    <a:pt x="197687" y="98064"/>
                  </a:cubicBezTo>
                  <a:cubicBezTo>
                    <a:pt x="200110" y="97080"/>
                    <a:pt x="202382" y="96020"/>
                    <a:pt x="204502" y="94959"/>
                  </a:cubicBezTo>
                  <a:cubicBezTo>
                    <a:pt x="208895" y="92688"/>
                    <a:pt x="210864" y="87462"/>
                    <a:pt x="209046" y="82918"/>
                  </a:cubicBezTo>
                  <a:lnTo>
                    <a:pt x="192613" y="41343"/>
                  </a:lnTo>
                  <a:cubicBezTo>
                    <a:pt x="190795" y="36647"/>
                    <a:pt x="185646" y="34224"/>
                    <a:pt x="180875" y="35739"/>
                  </a:cubicBezTo>
                  <a:close/>
                  <a:moveTo>
                    <a:pt x="187690" y="80495"/>
                  </a:moveTo>
                  <a:cubicBezTo>
                    <a:pt x="168304" y="87084"/>
                    <a:pt x="147781" y="84206"/>
                    <a:pt x="132029" y="73149"/>
                  </a:cubicBezTo>
                  <a:cubicBezTo>
                    <a:pt x="127712" y="70120"/>
                    <a:pt x="121730" y="71180"/>
                    <a:pt x="118700" y="75497"/>
                  </a:cubicBezTo>
                  <a:cubicBezTo>
                    <a:pt x="116807" y="78147"/>
                    <a:pt x="116429" y="81555"/>
                    <a:pt x="117640" y="84509"/>
                  </a:cubicBezTo>
                  <a:lnTo>
                    <a:pt x="158307" y="187123"/>
                  </a:lnTo>
                  <a:cubicBezTo>
                    <a:pt x="172999" y="224230"/>
                    <a:pt x="154975" y="265958"/>
                    <a:pt x="117867" y="280649"/>
                  </a:cubicBezTo>
                  <a:cubicBezTo>
                    <a:pt x="80760" y="295341"/>
                    <a:pt x="39033" y="277317"/>
                    <a:pt x="24341" y="240209"/>
                  </a:cubicBezTo>
                  <a:cubicBezTo>
                    <a:pt x="9649" y="203102"/>
                    <a:pt x="26840" y="165388"/>
                    <a:pt x="60919" y="149182"/>
                  </a:cubicBezTo>
                  <a:lnTo>
                    <a:pt x="68567" y="168569"/>
                  </a:lnTo>
                  <a:cubicBezTo>
                    <a:pt x="45318" y="180383"/>
                    <a:pt x="33883" y="207797"/>
                    <a:pt x="43652" y="232561"/>
                  </a:cubicBezTo>
                  <a:cubicBezTo>
                    <a:pt x="54027" y="258763"/>
                    <a:pt x="83940" y="271713"/>
                    <a:pt x="110143" y="261338"/>
                  </a:cubicBezTo>
                  <a:cubicBezTo>
                    <a:pt x="136346" y="250963"/>
                    <a:pt x="151189" y="221353"/>
                    <a:pt x="140662" y="194696"/>
                  </a:cubicBezTo>
                  <a:cubicBezTo>
                    <a:pt x="140814" y="195150"/>
                    <a:pt x="136270" y="183488"/>
                    <a:pt x="129757" y="167130"/>
                  </a:cubicBezTo>
                  <a:cubicBezTo>
                    <a:pt x="123320" y="150697"/>
                    <a:pt x="114763" y="128962"/>
                    <a:pt x="106205" y="107152"/>
                  </a:cubicBezTo>
                  <a:cubicBezTo>
                    <a:pt x="90832" y="68075"/>
                    <a:pt x="78488" y="36647"/>
                    <a:pt x="75459" y="29074"/>
                  </a:cubicBezTo>
                  <a:lnTo>
                    <a:pt x="95754" y="21047"/>
                  </a:lnTo>
                  <a:cubicBezTo>
                    <a:pt x="113854" y="47855"/>
                    <a:pt x="145660" y="61108"/>
                    <a:pt x="177543" y="55050"/>
                  </a:cubicBezTo>
                  <a:lnTo>
                    <a:pt x="187615" y="80571"/>
                  </a:lnTo>
                  <a:close/>
                </a:path>
              </a:pathLst>
            </a:custGeom>
            <a:solidFill>
              <a:srgbClr val="5D8DF0"/>
            </a:solidFill>
            <a:ln w="75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rgbClr val="5E72E4"/>
                </a:solidFill>
              </a:endParaRPr>
            </a:p>
          </p:txBody>
        </p:sp>
        <p:sp>
          <p:nvSpPr>
            <p:cNvPr id="27" name="Graphic 15">
              <a:extLst>
                <a:ext uri="{FF2B5EF4-FFF2-40B4-BE49-F238E27FC236}">
                  <a16:creationId xmlns:a16="http://schemas.microsoft.com/office/drawing/2014/main" id="{C237CB97-3B10-EFE3-224C-C5A2BA79EC28}"/>
                </a:ext>
              </a:extLst>
            </p:cNvPr>
            <p:cNvSpPr/>
            <p:nvPr/>
          </p:nvSpPr>
          <p:spPr>
            <a:xfrm rot="851180">
              <a:off x="4589556" y="1370763"/>
              <a:ext cx="279809" cy="255977"/>
            </a:xfrm>
            <a:custGeom>
              <a:avLst/>
              <a:gdLst>
                <a:gd name="connsiteX0" fmla="*/ 153930 w 279809"/>
                <a:gd name="connsiteY0" fmla="*/ 8853 h 255977"/>
                <a:gd name="connsiteX1" fmla="*/ 197815 w 279809"/>
                <a:gd name="connsiteY1" fmla="*/ 0 h 255977"/>
                <a:gd name="connsiteX2" fmla="*/ 279810 w 279809"/>
                <a:gd name="connsiteY2" fmla="*/ 90555 h 255977"/>
                <a:gd name="connsiteX3" fmla="*/ 218140 w 279809"/>
                <a:gd name="connsiteY3" fmla="*/ 202607 h 255977"/>
                <a:gd name="connsiteX4" fmla="*/ 150924 w 279809"/>
                <a:gd name="connsiteY4" fmla="*/ 250272 h 255977"/>
                <a:gd name="connsiteX5" fmla="*/ 139905 w 279809"/>
                <a:gd name="connsiteY5" fmla="*/ 255977 h 255977"/>
                <a:gd name="connsiteX6" fmla="*/ 128885 w 279809"/>
                <a:gd name="connsiteY6" fmla="*/ 250272 h 255977"/>
                <a:gd name="connsiteX7" fmla="*/ 61671 w 279809"/>
                <a:gd name="connsiteY7" fmla="*/ 202607 h 255977"/>
                <a:gd name="connsiteX8" fmla="*/ 0 w 279809"/>
                <a:gd name="connsiteY8" fmla="*/ 90555 h 255977"/>
                <a:gd name="connsiteX9" fmla="*/ 82093 w 279809"/>
                <a:gd name="connsiteY9" fmla="*/ 0 h 255977"/>
                <a:gd name="connsiteX10" fmla="*/ 126192 w 279809"/>
                <a:gd name="connsiteY10" fmla="*/ 9261 h 255977"/>
                <a:gd name="connsiteX11" fmla="*/ 139778 w 279809"/>
                <a:gd name="connsiteY11" fmla="*/ 17752 h 255977"/>
                <a:gd name="connsiteX12" fmla="*/ 153930 w 279809"/>
                <a:gd name="connsiteY12" fmla="*/ 8853 h 255977"/>
                <a:gd name="connsiteX13" fmla="*/ 201129 w 279809"/>
                <a:gd name="connsiteY13" fmla="*/ 183694 h 255977"/>
                <a:gd name="connsiteX14" fmla="*/ 254373 w 279809"/>
                <a:gd name="connsiteY14" fmla="*/ 90555 h 255977"/>
                <a:gd name="connsiteX15" fmla="*/ 197763 w 279809"/>
                <a:gd name="connsiteY15" fmla="*/ 25437 h 255977"/>
                <a:gd name="connsiteX16" fmla="*/ 165112 w 279809"/>
                <a:gd name="connsiteY16" fmla="*/ 31700 h 255977"/>
                <a:gd name="connsiteX17" fmla="*/ 149209 w 279809"/>
                <a:gd name="connsiteY17" fmla="*/ 43594 h 255977"/>
                <a:gd name="connsiteX18" fmla="*/ 139934 w 279809"/>
                <a:gd name="connsiteY18" fmla="*/ 53656 h 255977"/>
                <a:gd name="connsiteX19" fmla="*/ 130576 w 279809"/>
                <a:gd name="connsiteY19" fmla="*/ 43673 h 255977"/>
                <a:gd name="connsiteX20" fmla="*/ 114914 w 279809"/>
                <a:gd name="connsiteY20" fmla="*/ 32062 h 255977"/>
                <a:gd name="connsiteX21" fmla="*/ 82093 w 279809"/>
                <a:gd name="connsiteY21" fmla="*/ 25437 h 255977"/>
                <a:gd name="connsiteX22" fmla="*/ 25437 w 279809"/>
                <a:gd name="connsiteY22" fmla="*/ 90555 h 255977"/>
                <a:gd name="connsiteX23" fmla="*/ 78681 w 279809"/>
                <a:gd name="connsiteY23" fmla="*/ 183694 h 255977"/>
                <a:gd name="connsiteX24" fmla="*/ 139905 w 279809"/>
                <a:gd name="connsiteY24" fmla="*/ 227330 h 255977"/>
                <a:gd name="connsiteX25" fmla="*/ 201129 w 279809"/>
                <a:gd name="connsiteY25" fmla="*/ 183694 h 25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79809" h="255977">
                  <a:moveTo>
                    <a:pt x="153930" y="8853"/>
                  </a:moveTo>
                  <a:cubicBezTo>
                    <a:pt x="167535" y="2193"/>
                    <a:pt x="179404" y="0"/>
                    <a:pt x="197815" y="0"/>
                  </a:cubicBezTo>
                  <a:cubicBezTo>
                    <a:pt x="244934" y="195"/>
                    <a:pt x="279810" y="39935"/>
                    <a:pt x="279810" y="90555"/>
                  </a:cubicBezTo>
                  <a:cubicBezTo>
                    <a:pt x="279810" y="129194"/>
                    <a:pt x="258267" y="166517"/>
                    <a:pt x="218140" y="202607"/>
                  </a:cubicBezTo>
                  <a:cubicBezTo>
                    <a:pt x="197076" y="221550"/>
                    <a:pt x="170184" y="240298"/>
                    <a:pt x="150924" y="250272"/>
                  </a:cubicBezTo>
                  <a:lnTo>
                    <a:pt x="139905" y="255977"/>
                  </a:lnTo>
                  <a:lnTo>
                    <a:pt x="128885" y="250272"/>
                  </a:lnTo>
                  <a:cubicBezTo>
                    <a:pt x="109626" y="240298"/>
                    <a:pt x="82733" y="221550"/>
                    <a:pt x="61671" y="202607"/>
                  </a:cubicBezTo>
                  <a:cubicBezTo>
                    <a:pt x="21543" y="166517"/>
                    <a:pt x="0" y="129194"/>
                    <a:pt x="0" y="90555"/>
                  </a:cubicBezTo>
                  <a:cubicBezTo>
                    <a:pt x="0" y="39393"/>
                    <a:pt x="34549" y="0"/>
                    <a:pt x="82093" y="0"/>
                  </a:cubicBezTo>
                  <a:cubicBezTo>
                    <a:pt x="99845" y="0"/>
                    <a:pt x="112322" y="2401"/>
                    <a:pt x="126192" y="9261"/>
                  </a:cubicBezTo>
                  <a:cubicBezTo>
                    <a:pt x="131021" y="11649"/>
                    <a:pt x="135558" y="14482"/>
                    <a:pt x="139778" y="17752"/>
                  </a:cubicBezTo>
                  <a:cubicBezTo>
                    <a:pt x="144166" y="14288"/>
                    <a:pt x="148892" y="11319"/>
                    <a:pt x="153930" y="8853"/>
                  </a:cubicBezTo>
                  <a:close/>
                  <a:moveTo>
                    <a:pt x="201129" y="183694"/>
                  </a:moveTo>
                  <a:cubicBezTo>
                    <a:pt x="236391" y="151979"/>
                    <a:pt x="254373" y="120826"/>
                    <a:pt x="254373" y="90555"/>
                  </a:cubicBezTo>
                  <a:cubicBezTo>
                    <a:pt x="254373" y="53278"/>
                    <a:pt x="230057" y="25571"/>
                    <a:pt x="197763" y="25437"/>
                  </a:cubicBezTo>
                  <a:cubicBezTo>
                    <a:pt x="182983" y="25437"/>
                    <a:pt x="174829" y="26944"/>
                    <a:pt x="165112" y="31700"/>
                  </a:cubicBezTo>
                  <a:cubicBezTo>
                    <a:pt x="159135" y="34626"/>
                    <a:pt x="153833" y="38575"/>
                    <a:pt x="149209" y="43594"/>
                  </a:cubicBezTo>
                  <a:lnTo>
                    <a:pt x="139934" y="53656"/>
                  </a:lnTo>
                  <a:lnTo>
                    <a:pt x="130576" y="43673"/>
                  </a:lnTo>
                  <a:cubicBezTo>
                    <a:pt x="126053" y="38848"/>
                    <a:pt x="120827" y="34986"/>
                    <a:pt x="114914" y="32062"/>
                  </a:cubicBezTo>
                  <a:cubicBezTo>
                    <a:pt x="104905" y="27111"/>
                    <a:pt x="96207" y="25437"/>
                    <a:pt x="82093" y="25437"/>
                  </a:cubicBezTo>
                  <a:cubicBezTo>
                    <a:pt x="49395" y="25437"/>
                    <a:pt x="25437" y="52753"/>
                    <a:pt x="25437" y="90555"/>
                  </a:cubicBezTo>
                  <a:cubicBezTo>
                    <a:pt x="25437" y="120826"/>
                    <a:pt x="43419" y="151979"/>
                    <a:pt x="78681" y="183694"/>
                  </a:cubicBezTo>
                  <a:cubicBezTo>
                    <a:pt x="97906" y="200984"/>
                    <a:pt x="122620" y="218264"/>
                    <a:pt x="139905" y="227330"/>
                  </a:cubicBezTo>
                  <a:cubicBezTo>
                    <a:pt x="157189" y="218264"/>
                    <a:pt x="181904" y="200984"/>
                    <a:pt x="201129" y="183694"/>
                  </a:cubicBezTo>
                  <a:close/>
                </a:path>
              </a:pathLst>
            </a:custGeom>
            <a:solidFill>
              <a:srgbClr val="5D8DF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Graphic 16">
              <a:extLst>
                <a:ext uri="{FF2B5EF4-FFF2-40B4-BE49-F238E27FC236}">
                  <a16:creationId xmlns:a16="http://schemas.microsoft.com/office/drawing/2014/main" id="{7916B4A4-1193-B7DD-C2E6-494C637E93D9}"/>
                </a:ext>
              </a:extLst>
            </p:cNvPr>
            <p:cNvSpPr/>
            <p:nvPr/>
          </p:nvSpPr>
          <p:spPr>
            <a:xfrm rot="19735427">
              <a:off x="1589107" y="2075482"/>
              <a:ext cx="243499" cy="243511"/>
            </a:xfrm>
            <a:custGeom>
              <a:avLst/>
              <a:gdLst>
                <a:gd name="connsiteX0" fmla="*/ 68830 w 243499"/>
                <a:gd name="connsiteY0" fmla="*/ 232867 h 243511"/>
                <a:gd name="connsiteX1" fmla="*/ 48700 w 243499"/>
                <a:gd name="connsiteY1" fmla="*/ 243512 h 243511"/>
                <a:gd name="connsiteX2" fmla="*/ 24350 w 243499"/>
                <a:gd name="connsiteY2" fmla="*/ 243512 h 243511"/>
                <a:gd name="connsiteX3" fmla="*/ 0 w 243499"/>
                <a:gd name="connsiteY3" fmla="*/ 219162 h 243511"/>
                <a:gd name="connsiteX4" fmla="*/ 0 w 243499"/>
                <a:gd name="connsiteY4" fmla="*/ 109586 h 243511"/>
                <a:gd name="connsiteX5" fmla="*/ 24350 w 243499"/>
                <a:gd name="connsiteY5" fmla="*/ 85236 h 243511"/>
                <a:gd name="connsiteX6" fmla="*/ 48700 w 243499"/>
                <a:gd name="connsiteY6" fmla="*/ 85236 h 243511"/>
                <a:gd name="connsiteX7" fmla="*/ 55644 w 243499"/>
                <a:gd name="connsiteY7" fmla="*/ 86241 h 243511"/>
                <a:gd name="connsiteX8" fmla="*/ 124432 w 243499"/>
                <a:gd name="connsiteY8" fmla="*/ 4552 h 243511"/>
                <a:gd name="connsiteX9" fmla="*/ 128087 w 243499"/>
                <a:gd name="connsiteY9" fmla="*/ 0 h 243511"/>
                <a:gd name="connsiteX10" fmla="*/ 133925 w 243499"/>
                <a:gd name="connsiteY10" fmla="*/ 0 h 243511"/>
                <a:gd name="connsiteX11" fmla="*/ 155210 w 243499"/>
                <a:gd name="connsiteY11" fmla="*/ 2709 h 243511"/>
                <a:gd name="connsiteX12" fmla="*/ 182624 w 243499"/>
                <a:gd name="connsiteY12" fmla="*/ 36525 h 243511"/>
                <a:gd name="connsiteX13" fmla="*/ 179437 w 243499"/>
                <a:gd name="connsiteY13" fmla="*/ 57102 h 243511"/>
                <a:gd name="connsiteX14" fmla="*/ 174067 w 243499"/>
                <a:gd name="connsiteY14" fmla="*/ 73280 h 243511"/>
                <a:gd name="connsiteX15" fmla="*/ 169899 w 243499"/>
                <a:gd name="connsiteY15" fmla="*/ 84303 h 243511"/>
                <a:gd name="connsiteX16" fmla="*/ 169561 w 243499"/>
                <a:gd name="connsiteY16" fmla="*/ 85225 h 243511"/>
                <a:gd name="connsiteX17" fmla="*/ 206974 w 243499"/>
                <a:gd name="connsiteY17" fmla="*/ 85225 h 243511"/>
                <a:gd name="connsiteX18" fmla="*/ 243499 w 243499"/>
                <a:gd name="connsiteY18" fmla="*/ 121750 h 243511"/>
                <a:gd name="connsiteX19" fmla="*/ 194799 w 243499"/>
                <a:gd name="connsiteY19" fmla="*/ 243501 h 243511"/>
                <a:gd name="connsiteX20" fmla="*/ 109993 w 243499"/>
                <a:gd name="connsiteY20" fmla="*/ 243493 h 243511"/>
                <a:gd name="connsiteX21" fmla="*/ 81123 w 243499"/>
                <a:gd name="connsiteY21" fmla="*/ 238852 h 243511"/>
                <a:gd name="connsiteX22" fmla="*/ 68830 w 243499"/>
                <a:gd name="connsiteY22" fmla="*/ 232867 h 243511"/>
                <a:gd name="connsiteX23" fmla="*/ 73050 w 243499"/>
                <a:gd name="connsiteY23" fmla="*/ 194801 h 243511"/>
                <a:gd name="connsiteX24" fmla="*/ 89326 w 243499"/>
                <a:gd name="connsiteY24" fmla="*/ 215925 h 243511"/>
                <a:gd name="connsiteX25" fmla="*/ 109125 w 243499"/>
                <a:gd name="connsiteY25" fmla="*/ 219158 h 243511"/>
                <a:gd name="connsiteX26" fmla="*/ 109575 w 243499"/>
                <a:gd name="connsiteY26" fmla="*/ 219151 h 243511"/>
                <a:gd name="connsiteX27" fmla="*/ 194799 w 243499"/>
                <a:gd name="connsiteY27" fmla="*/ 219151 h 243511"/>
                <a:gd name="connsiteX28" fmla="*/ 219149 w 243499"/>
                <a:gd name="connsiteY28" fmla="*/ 121750 h 243511"/>
                <a:gd name="connsiteX29" fmla="*/ 206974 w 243499"/>
                <a:gd name="connsiteY29" fmla="*/ 109575 h 243511"/>
                <a:gd name="connsiteX30" fmla="*/ 158274 w 243499"/>
                <a:gd name="connsiteY30" fmla="*/ 109575 h 243511"/>
                <a:gd name="connsiteX31" fmla="*/ 143722 w 243499"/>
                <a:gd name="connsiteY31" fmla="*/ 86154 h 243511"/>
                <a:gd name="connsiteX32" fmla="*/ 147061 w 243499"/>
                <a:gd name="connsiteY32" fmla="*/ 75857 h 243511"/>
                <a:gd name="connsiteX33" fmla="*/ 151248 w 243499"/>
                <a:gd name="connsiteY33" fmla="*/ 64779 h 243511"/>
                <a:gd name="connsiteX34" fmla="*/ 155962 w 243499"/>
                <a:gd name="connsiteY34" fmla="*/ 50631 h 243511"/>
                <a:gd name="connsiteX35" fmla="*/ 158274 w 243499"/>
                <a:gd name="connsiteY35" fmla="*/ 36525 h 243511"/>
                <a:gd name="connsiteX36" fmla="*/ 148402 w 243499"/>
                <a:gd name="connsiteY36" fmla="*/ 26088 h 243511"/>
                <a:gd name="connsiteX37" fmla="*/ 139525 w 243499"/>
                <a:gd name="connsiteY37" fmla="*/ 24534 h 243511"/>
                <a:gd name="connsiteX38" fmla="*/ 74775 w 243499"/>
                <a:gd name="connsiteY38" fmla="*/ 101296 h 243511"/>
                <a:gd name="connsiteX39" fmla="*/ 73050 w 243499"/>
                <a:gd name="connsiteY39" fmla="*/ 109575 h 243511"/>
                <a:gd name="connsiteX40" fmla="*/ 73050 w 243499"/>
                <a:gd name="connsiteY40" fmla="*/ 194801 h 243511"/>
                <a:gd name="connsiteX41" fmla="*/ 24350 w 243499"/>
                <a:gd name="connsiteY41" fmla="*/ 109586 h 243511"/>
                <a:gd name="connsiteX42" fmla="*/ 24350 w 243499"/>
                <a:gd name="connsiteY42" fmla="*/ 219162 h 243511"/>
                <a:gd name="connsiteX43" fmla="*/ 48700 w 243499"/>
                <a:gd name="connsiteY43" fmla="*/ 219162 h 243511"/>
                <a:gd name="connsiteX44" fmla="*/ 48700 w 243499"/>
                <a:gd name="connsiteY44" fmla="*/ 109586 h 243511"/>
                <a:gd name="connsiteX45" fmla="*/ 24350 w 243499"/>
                <a:gd name="connsiteY45" fmla="*/ 109586 h 24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43499" h="243511">
                  <a:moveTo>
                    <a:pt x="68830" y="232867"/>
                  </a:moveTo>
                  <a:cubicBezTo>
                    <a:pt x="64446" y="239293"/>
                    <a:pt x="57065" y="243512"/>
                    <a:pt x="48700" y="243512"/>
                  </a:cubicBezTo>
                  <a:lnTo>
                    <a:pt x="24350" y="243512"/>
                  </a:lnTo>
                  <a:cubicBezTo>
                    <a:pt x="10902" y="243512"/>
                    <a:pt x="0" y="232610"/>
                    <a:pt x="0" y="219162"/>
                  </a:cubicBezTo>
                  <a:lnTo>
                    <a:pt x="0" y="109586"/>
                  </a:lnTo>
                  <a:cubicBezTo>
                    <a:pt x="0" y="96138"/>
                    <a:pt x="10902" y="85236"/>
                    <a:pt x="24350" y="85236"/>
                  </a:cubicBezTo>
                  <a:lnTo>
                    <a:pt x="48700" y="85236"/>
                  </a:lnTo>
                  <a:cubicBezTo>
                    <a:pt x="51113" y="85236"/>
                    <a:pt x="53443" y="85587"/>
                    <a:pt x="55644" y="86241"/>
                  </a:cubicBezTo>
                  <a:cubicBezTo>
                    <a:pt x="68721" y="67194"/>
                    <a:pt x="112685" y="19180"/>
                    <a:pt x="124432" y="4552"/>
                  </a:cubicBezTo>
                  <a:lnTo>
                    <a:pt x="128087" y="0"/>
                  </a:lnTo>
                  <a:lnTo>
                    <a:pt x="133925" y="0"/>
                  </a:lnTo>
                  <a:cubicBezTo>
                    <a:pt x="141410" y="-1"/>
                    <a:pt x="147832" y="560"/>
                    <a:pt x="155210" y="2709"/>
                  </a:cubicBezTo>
                  <a:cubicBezTo>
                    <a:pt x="171568" y="7472"/>
                    <a:pt x="182624" y="18603"/>
                    <a:pt x="182624" y="36525"/>
                  </a:cubicBezTo>
                  <a:cubicBezTo>
                    <a:pt x="182624" y="42857"/>
                    <a:pt x="181503" y="49609"/>
                    <a:pt x="179437" y="57102"/>
                  </a:cubicBezTo>
                  <a:cubicBezTo>
                    <a:pt x="178071" y="62060"/>
                    <a:pt x="176381" y="67067"/>
                    <a:pt x="174067" y="73280"/>
                  </a:cubicBezTo>
                  <a:cubicBezTo>
                    <a:pt x="173362" y="75173"/>
                    <a:pt x="170537" y="82578"/>
                    <a:pt x="169899" y="84303"/>
                  </a:cubicBezTo>
                  <a:cubicBezTo>
                    <a:pt x="169782" y="84619"/>
                    <a:pt x="169669" y="84926"/>
                    <a:pt x="169561" y="85225"/>
                  </a:cubicBezTo>
                  <a:lnTo>
                    <a:pt x="206974" y="85225"/>
                  </a:lnTo>
                  <a:cubicBezTo>
                    <a:pt x="229737" y="85225"/>
                    <a:pt x="243499" y="101266"/>
                    <a:pt x="243499" y="121750"/>
                  </a:cubicBezTo>
                  <a:cubicBezTo>
                    <a:pt x="243499" y="194114"/>
                    <a:pt x="228343" y="243501"/>
                    <a:pt x="194799" y="243501"/>
                  </a:cubicBezTo>
                  <a:lnTo>
                    <a:pt x="109993" y="243493"/>
                  </a:lnTo>
                  <a:cubicBezTo>
                    <a:pt x="101549" y="243648"/>
                    <a:pt x="91378" y="242522"/>
                    <a:pt x="81123" y="238852"/>
                  </a:cubicBezTo>
                  <a:cubicBezTo>
                    <a:pt x="76644" y="237250"/>
                    <a:pt x="72523" y="235256"/>
                    <a:pt x="68830" y="232867"/>
                  </a:cubicBezTo>
                  <a:close/>
                  <a:moveTo>
                    <a:pt x="73050" y="194801"/>
                  </a:moveTo>
                  <a:cubicBezTo>
                    <a:pt x="73050" y="205785"/>
                    <a:pt x="78552" y="212071"/>
                    <a:pt x="89326" y="215925"/>
                  </a:cubicBezTo>
                  <a:cubicBezTo>
                    <a:pt x="96311" y="218425"/>
                    <a:pt x="103796" y="219254"/>
                    <a:pt x="109125" y="219158"/>
                  </a:cubicBezTo>
                  <a:cubicBezTo>
                    <a:pt x="109214" y="219157"/>
                    <a:pt x="109214" y="219157"/>
                    <a:pt x="109575" y="219151"/>
                  </a:cubicBezTo>
                  <a:lnTo>
                    <a:pt x="194799" y="219151"/>
                  </a:lnTo>
                  <a:cubicBezTo>
                    <a:pt x="207158" y="219151"/>
                    <a:pt x="219149" y="180078"/>
                    <a:pt x="219149" y="121750"/>
                  </a:cubicBezTo>
                  <a:cubicBezTo>
                    <a:pt x="219149" y="113957"/>
                    <a:pt x="215390" y="109575"/>
                    <a:pt x="206974" y="109575"/>
                  </a:cubicBezTo>
                  <a:lnTo>
                    <a:pt x="158274" y="109575"/>
                  </a:lnTo>
                  <a:cubicBezTo>
                    <a:pt x="143731" y="109575"/>
                    <a:pt x="140688" y="98330"/>
                    <a:pt x="143722" y="86154"/>
                  </a:cubicBezTo>
                  <a:cubicBezTo>
                    <a:pt x="144435" y="83290"/>
                    <a:pt x="145477" y="80138"/>
                    <a:pt x="147061" y="75857"/>
                  </a:cubicBezTo>
                  <a:cubicBezTo>
                    <a:pt x="147753" y="73986"/>
                    <a:pt x="150591" y="66544"/>
                    <a:pt x="151248" y="64779"/>
                  </a:cubicBezTo>
                  <a:cubicBezTo>
                    <a:pt x="153336" y="59175"/>
                    <a:pt x="154818" y="54782"/>
                    <a:pt x="155962" y="50631"/>
                  </a:cubicBezTo>
                  <a:cubicBezTo>
                    <a:pt x="157494" y="45076"/>
                    <a:pt x="158274" y="40380"/>
                    <a:pt x="158274" y="36525"/>
                  </a:cubicBezTo>
                  <a:cubicBezTo>
                    <a:pt x="158274" y="31034"/>
                    <a:pt x="155379" y="28119"/>
                    <a:pt x="148402" y="26088"/>
                  </a:cubicBezTo>
                  <a:cubicBezTo>
                    <a:pt x="145471" y="25234"/>
                    <a:pt x="142586" y="24764"/>
                    <a:pt x="139525" y="24534"/>
                  </a:cubicBezTo>
                  <a:cubicBezTo>
                    <a:pt x="120706" y="47030"/>
                    <a:pt x="78001" y="93765"/>
                    <a:pt x="74775" y="101296"/>
                  </a:cubicBezTo>
                  <a:cubicBezTo>
                    <a:pt x="73591" y="104061"/>
                    <a:pt x="73050" y="106651"/>
                    <a:pt x="73050" y="109575"/>
                  </a:cubicBezTo>
                  <a:lnTo>
                    <a:pt x="73050" y="194801"/>
                  </a:lnTo>
                  <a:close/>
                  <a:moveTo>
                    <a:pt x="24350" y="109586"/>
                  </a:moveTo>
                  <a:lnTo>
                    <a:pt x="24350" y="219162"/>
                  </a:lnTo>
                  <a:lnTo>
                    <a:pt x="48700" y="219162"/>
                  </a:lnTo>
                  <a:lnTo>
                    <a:pt x="48700" y="109586"/>
                  </a:lnTo>
                  <a:lnTo>
                    <a:pt x="24350" y="109586"/>
                  </a:lnTo>
                  <a:close/>
                </a:path>
              </a:pathLst>
            </a:custGeom>
            <a:solidFill>
              <a:srgbClr val="5D8DF0"/>
            </a:solidFill>
            <a:ln w="119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27">
              <a:extLst>
                <a:ext uri="{FF2B5EF4-FFF2-40B4-BE49-F238E27FC236}">
                  <a16:creationId xmlns:a16="http://schemas.microsoft.com/office/drawing/2014/main" id="{D2C779C9-C1EA-00A5-8BA6-DD37DFFEFEED}"/>
                </a:ext>
              </a:extLst>
            </p:cNvPr>
            <p:cNvSpPr/>
            <p:nvPr/>
          </p:nvSpPr>
          <p:spPr>
            <a:xfrm>
              <a:off x="978718" y="1594901"/>
              <a:ext cx="252391" cy="252391"/>
            </a:xfrm>
            <a:custGeom>
              <a:avLst/>
              <a:gdLst>
                <a:gd name="connsiteX0" fmla="*/ 126196 w 252391"/>
                <a:gd name="connsiteY0" fmla="*/ 252391 h 252391"/>
                <a:gd name="connsiteX1" fmla="*/ 0 w 252391"/>
                <a:gd name="connsiteY1" fmla="*/ 126196 h 252391"/>
                <a:gd name="connsiteX2" fmla="*/ 126196 w 252391"/>
                <a:gd name="connsiteY2" fmla="*/ 0 h 252391"/>
                <a:gd name="connsiteX3" fmla="*/ 252391 w 252391"/>
                <a:gd name="connsiteY3" fmla="*/ 126196 h 252391"/>
                <a:gd name="connsiteX4" fmla="*/ 126196 w 252391"/>
                <a:gd name="connsiteY4" fmla="*/ 252391 h 252391"/>
                <a:gd name="connsiteX5" fmla="*/ 126196 w 252391"/>
                <a:gd name="connsiteY5" fmla="*/ 229447 h 252391"/>
                <a:gd name="connsiteX6" fmla="*/ 229447 w 252391"/>
                <a:gd name="connsiteY6" fmla="*/ 126196 h 252391"/>
                <a:gd name="connsiteX7" fmla="*/ 126196 w 252391"/>
                <a:gd name="connsiteY7" fmla="*/ 22945 h 252391"/>
                <a:gd name="connsiteX8" fmla="*/ 22945 w 252391"/>
                <a:gd name="connsiteY8" fmla="*/ 126196 h 252391"/>
                <a:gd name="connsiteX9" fmla="*/ 126196 w 252391"/>
                <a:gd name="connsiteY9" fmla="*/ 229447 h 252391"/>
                <a:gd name="connsiteX10" fmla="*/ 126564 w 252391"/>
                <a:gd name="connsiteY10" fmla="*/ 206502 h 252391"/>
                <a:gd name="connsiteX11" fmla="*/ 66613 w 252391"/>
                <a:gd name="connsiteY11" fmla="*/ 149140 h 252391"/>
                <a:gd name="connsiteX12" fmla="*/ 66613 w 252391"/>
                <a:gd name="connsiteY12" fmla="*/ 137668 h 252391"/>
                <a:gd name="connsiteX13" fmla="*/ 184886 w 252391"/>
                <a:gd name="connsiteY13" fmla="*/ 137668 h 252391"/>
                <a:gd name="connsiteX14" fmla="*/ 185202 w 252391"/>
                <a:gd name="connsiteY14" fmla="*/ 148813 h 252391"/>
                <a:gd name="connsiteX15" fmla="*/ 126564 w 252391"/>
                <a:gd name="connsiteY15" fmla="*/ 206502 h 252391"/>
                <a:gd name="connsiteX16" fmla="*/ 126564 w 252391"/>
                <a:gd name="connsiteY16" fmla="*/ 183557 h 252391"/>
                <a:gd name="connsiteX17" fmla="*/ 161616 w 252391"/>
                <a:gd name="connsiteY17" fmla="*/ 160613 h 252391"/>
                <a:gd name="connsiteX18" fmla="*/ 90594 w 252391"/>
                <a:gd name="connsiteY18" fmla="*/ 160613 h 252391"/>
                <a:gd name="connsiteX19" fmla="*/ 126564 w 252391"/>
                <a:gd name="connsiteY19" fmla="*/ 183557 h 252391"/>
                <a:gd name="connsiteX20" fmla="*/ 149140 w 252391"/>
                <a:gd name="connsiteY20" fmla="*/ 80306 h 252391"/>
                <a:gd name="connsiteX21" fmla="*/ 183557 w 252391"/>
                <a:gd name="connsiteY21" fmla="*/ 80306 h 252391"/>
                <a:gd name="connsiteX22" fmla="*/ 183557 w 252391"/>
                <a:gd name="connsiteY22" fmla="*/ 103251 h 252391"/>
                <a:gd name="connsiteX23" fmla="*/ 149140 w 252391"/>
                <a:gd name="connsiteY23" fmla="*/ 103251 h 252391"/>
                <a:gd name="connsiteX24" fmla="*/ 149140 w 252391"/>
                <a:gd name="connsiteY24" fmla="*/ 80306 h 252391"/>
                <a:gd name="connsiteX25" fmla="*/ 68834 w 252391"/>
                <a:gd name="connsiteY25" fmla="*/ 80306 h 252391"/>
                <a:gd name="connsiteX26" fmla="*/ 103251 w 252391"/>
                <a:gd name="connsiteY26" fmla="*/ 80306 h 252391"/>
                <a:gd name="connsiteX27" fmla="*/ 103251 w 252391"/>
                <a:gd name="connsiteY27" fmla="*/ 103251 h 252391"/>
                <a:gd name="connsiteX28" fmla="*/ 68834 w 252391"/>
                <a:gd name="connsiteY28" fmla="*/ 103251 h 252391"/>
                <a:gd name="connsiteX29" fmla="*/ 68834 w 252391"/>
                <a:gd name="connsiteY29" fmla="*/ 80306 h 252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2391" h="252391">
                  <a:moveTo>
                    <a:pt x="126196" y="252391"/>
                  </a:moveTo>
                  <a:cubicBezTo>
                    <a:pt x="56500" y="252391"/>
                    <a:pt x="0" y="195891"/>
                    <a:pt x="0" y="126196"/>
                  </a:cubicBezTo>
                  <a:cubicBezTo>
                    <a:pt x="0" y="56500"/>
                    <a:pt x="56500" y="0"/>
                    <a:pt x="126196" y="0"/>
                  </a:cubicBezTo>
                  <a:cubicBezTo>
                    <a:pt x="195891" y="0"/>
                    <a:pt x="252391" y="56500"/>
                    <a:pt x="252391" y="126196"/>
                  </a:cubicBezTo>
                  <a:cubicBezTo>
                    <a:pt x="252391" y="195891"/>
                    <a:pt x="195891" y="252391"/>
                    <a:pt x="126196" y="252391"/>
                  </a:cubicBezTo>
                  <a:close/>
                  <a:moveTo>
                    <a:pt x="126196" y="229447"/>
                  </a:moveTo>
                  <a:cubicBezTo>
                    <a:pt x="183220" y="229447"/>
                    <a:pt x="229447" y="183220"/>
                    <a:pt x="229447" y="126196"/>
                  </a:cubicBezTo>
                  <a:cubicBezTo>
                    <a:pt x="229447" y="69172"/>
                    <a:pt x="183220" y="22945"/>
                    <a:pt x="126196" y="22945"/>
                  </a:cubicBezTo>
                  <a:cubicBezTo>
                    <a:pt x="69172" y="22945"/>
                    <a:pt x="22945" y="69172"/>
                    <a:pt x="22945" y="126196"/>
                  </a:cubicBezTo>
                  <a:cubicBezTo>
                    <a:pt x="22945" y="183220"/>
                    <a:pt x="69172" y="229447"/>
                    <a:pt x="126196" y="229447"/>
                  </a:cubicBezTo>
                  <a:close/>
                  <a:moveTo>
                    <a:pt x="126564" y="206502"/>
                  </a:moveTo>
                  <a:cubicBezTo>
                    <a:pt x="88045" y="206502"/>
                    <a:pt x="66613" y="186214"/>
                    <a:pt x="66613" y="149140"/>
                  </a:cubicBezTo>
                  <a:lnTo>
                    <a:pt x="66613" y="137668"/>
                  </a:lnTo>
                  <a:lnTo>
                    <a:pt x="184886" y="137668"/>
                  </a:lnTo>
                  <a:lnTo>
                    <a:pt x="185202" y="148813"/>
                  </a:lnTo>
                  <a:cubicBezTo>
                    <a:pt x="186263" y="186018"/>
                    <a:pt x="165205" y="206502"/>
                    <a:pt x="126564" y="206502"/>
                  </a:cubicBezTo>
                  <a:close/>
                  <a:moveTo>
                    <a:pt x="126564" y="183557"/>
                  </a:moveTo>
                  <a:cubicBezTo>
                    <a:pt x="148095" y="183557"/>
                    <a:pt x="158922" y="176622"/>
                    <a:pt x="161616" y="160613"/>
                  </a:cubicBezTo>
                  <a:lnTo>
                    <a:pt x="90594" y="160613"/>
                  </a:lnTo>
                  <a:cubicBezTo>
                    <a:pt x="93864" y="176562"/>
                    <a:pt x="105044" y="183557"/>
                    <a:pt x="126564" y="183557"/>
                  </a:cubicBezTo>
                  <a:close/>
                  <a:moveTo>
                    <a:pt x="149140" y="80306"/>
                  </a:moveTo>
                  <a:lnTo>
                    <a:pt x="183557" y="80306"/>
                  </a:lnTo>
                  <a:lnTo>
                    <a:pt x="183557" y="103251"/>
                  </a:lnTo>
                  <a:lnTo>
                    <a:pt x="149140" y="103251"/>
                  </a:lnTo>
                  <a:lnTo>
                    <a:pt x="149140" y="80306"/>
                  </a:lnTo>
                  <a:close/>
                  <a:moveTo>
                    <a:pt x="68834" y="80306"/>
                  </a:moveTo>
                  <a:lnTo>
                    <a:pt x="103251" y="80306"/>
                  </a:lnTo>
                  <a:lnTo>
                    <a:pt x="103251" y="103251"/>
                  </a:lnTo>
                  <a:lnTo>
                    <a:pt x="68834" y="103251"/>
                  </a:lnTo>
                  <a:lnTo>
                    <a:pt x="68834" y="80306"/>
                  </a:lnTo>
                  <a:close/>
                </a:path>
              </a:pathLst>
            </a:custGeom>
            <a:solidFill>
              <a:srgbClr val="5D8DF0"/>
            </a:solidFill>
            <a:ln w="111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Graphic 25">
              <a:extLst>
                <a:ext uri="{FF2B5EF4-FFF2-40B4-BE49-F238E27FC236}">
                  <a16:creationId xmlns:a16="http://schemas.microsoft.com/office/drawing/2014/main" id="{E77D31FF-FAD5-0485-0FD2-E026CFE0C22E}"/>
                </a:ext>
              </a:extLst>
            </p:cNvPr>
            <p:cNvSpPr/>
            <p:nvPr/>
          </p:nvSpPr>
          <p:spPr>
            <a:xfrm>
              <a:off x="1419629" y="967971"/>
              <a:ext cx="227164" cy="249986"/>
            </a:xfrm>
            <a:custGeom>
              <a:avLst/>
              <a:gdLst>
                <a:gd name="connsiteX0" fmla="*/ 92402 w 227164"/>
                <a:gd name="connsiteY0" fmla="*/ 14492 h 249986"/>
                <a:gd name="connsiteX1" fmla="*/ 98027 w 227164"/>
                <a:gd name="connsiteY1" fmla="*/ 6161 h 249986"/>
                <a:gd name="connsiteX2" fmla="*/ 129137 w 227164"/>
                <a:gd name="connsiteY2" fmla="*/ 6161 h 249986"/>
                <a:gd name="connsiteX3" fmla="*/ 134770 w 227164"/>
                <a:gd name="connsiteY3" fmla="*/ 14512 h 249986"/>
                <a:gd name="connsiteX4" fmla="*/ 193090 w 227164"/>
                <a:gd name="connsiteY4" fmla="*/ 102224 h 249986"/>
                <a:gd name="connsiteX5" fmla="*/ 210302 w 227164"/>
                <a:gd name="connsiteY5" fmla="*/ 161024 h 249986"/>
                <a:gd name="connsiteX6" fmla="*/ 223893 w 227164"/>
                <a:gd name="connsiteY6" fmla="*/ 173916 h 249986"/>
                <a:gd name="connsiteX7" fmla="*/ 227164 w 227164"/>
                <a:gd name="connsiteY7" fmla="*/ 177233 h 249986"/>
                <a:gd name="connsiteX8" fmla="*/ 227164 w 227164"/>
                <a:gd name="connsiteY8" fmla="*/ 215966 h 249986"/>
                <a:gd name="connsiteX9" fmla="*/ 157587 w 227164"/>
                <a:gd name="connsiteY9" fmla="*/ 215966 h 249986"/>
                <a:gd name="connsiteX10" fmla="*/ 137296 w 227164"/>
                <a:gd name="connsiteY10" fmla="*/ 243322 h 249986"/>
                <a:gd name="connsiteX11" fmla="*/ 89868 w 227164"/>
                <a:gd name="connsiteY11" fmla="*/ 243322 h 249986"/>
                <a:gd name="connsiteX12" fmla="*/ 69149 w 227164"/>
                <a:gd name="connsiteY12" fmla="*/ 215966 h 249986"/>
                <a:gd name="connsiteX13" fmla="*/ 0 w 227164"/>
                <a:gd name="connsiteY13" fmla="*/ 215966 h 249986"/>
                <a:gd name="connsiteX14" fmla="*/ 0 w 227164"/>
                <a:gd name="connsiteY14" fmla="*/ 177233 h 249986"/>
                <a:gd name="connsiteX15" fmla="*/ 3271 w 227164"/>
                <a:gd name="connsiteY15" fmla="*/ 173916 h 249986"/>
                <a:gd name="connsiteX16" fmla="*/ 16878 w 227164"/>
                <a:gd name="connsiteY16" fmla="*/ 161051 h 249986"/>
                <a:gd name="connsiteX17" fmla="*/ 34075 w 227164"/>
                <a:gd name="connsiteY17" fmla="*/ 102224 h 249986"/>
                <a:gd name="connsiteX18" fmla="*/ 92402 w 227164"/>
                <a:gd name="connsiteY18" fmla="*/ 14492 h 249986"/>
                <a:gd name="connsiteX19" fmla="*/ 92894 w 227164"/>
                <a:gd name="connsiteY19" fmla="*/ 215966 h 249986"/>
                <a:gd name="connsiteX20" fmla="*/ 101701 w 227164"/>
                <a:gd name="connsiteY20" fmla="*/ 223932 h 249986"/>
                <a:gd name="connsiteX21" fmla="*/ 125463 w 227164"/>
                <a:gd name="connsiteY21" fmla="*/ 223932 h 249986"/>
                <a:gd name="connsiteX22" fmla="*/ 133308 w 227164"/>
                <a:gd name="connsiteY22" fmla="*/ 215966 h 249986"/>
                <a:gd name="connsiteX23" fmla="*/ 92894 w 227164"/>
                <a:gd name="connsiteY23" fmla="*/ 215966 h 249986"/>
                <a:gd name="connsiteX24" fmla="*/ 204448 w 227164"/>
                <a:gd name="connsiteY24" fmla="*/ 186864 h 249986"/>
                <a:gd name="connsiteX25" fmla="*/ 193546 w 227164"/>
                <a:gd name="connsiteY25" fmla="*/ 176363 h 249986"/>
                <a:gd name="connsiteX26" fmla="*/ 170373 w 227164"/>
                <a:gd name="connsiteY26" fmla="*/ 102224 h 249986"/>
                <a:gd name="connsiteX27" fmla="*/ 113582 w 227164"/>
                <a:gd name="connsiteY27" fmla="*/ 34215 h 249986"/>
                <a:gd name="connsiteX28" fmla="*/ 56791 w 227164"/>
                <a:gd name="connsiteY28" fmla="*/ 102224 h 249986"/>
                <a:gd name="connsiteX29" fmla="*/ 33603 w 227164"/>
                <a:gd name="connsiteY29" fmla="*/ 176424 h 249986"/>
                <a:gd name="connsiteX30" fmla="*/ 22716 w 227164"/>
                <a:gd name="connsiteY30" fmla="*/ 186870 h 249986"/>
                <a:gd name="connsiteX31" fmla="*/ 22716 w 227164"/>
                <a:gd name="connsiteY31" fmla="*/ 193250 h 249986"/>
                <a:gd name="connsiteX32" fmla="*/ 204448 w 227164"/>
                <a:gd name="connsiteY32" fmla="*/ 193250 h 249986"/>
                <a:gd name="connsiteX33" fmla="*/ 204448 w 227164"/>
                <a:gd name="connsiteY33" fmla="*/ 186864 h 24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7164" h="249986">
                  <a:moveTo>
                    <a:pt x="92402" y="14492"/>
                  </a:moveTo>
                  <a:cubicBezTo>
                    <a:pt x="93594" y="11418"/>
                    <a:pt x="95474" y="8560"/>
                    <a:pt x="98027" y="6161"/>
                  </a:cubicBezTo>
                  <a:cubicBezTo>
                    <a:pt x="106771" y="-2054"/>
                    <a:pt x="120394" y="-2054"/>
                    <a:pt x="129137" y="6161"/>
                  </a:cubicBezTo>
                  <a:cubicBezTo>
                    <a:pt x="131696" y="8565"/>
                    <a:pt x="133578" y="11430"/>
                    <a:pt x="134770" y="14512"/>
                  </a:cubicBezTo>
                  <a:cubicBezTo>
                    <a:pt x="167665" y="24119"/>
                    <a:pt x="193090" y="56119"/>
                    <a:pt x="193090" y="102224"/>
                  </a:cubicBezTo>
                  <a:cubicBezTo>
                    <a:pt x="193090" y="132035"/>
                    <a:pt x="199129" y="148820"/>
                    <a:pt x="210302" y="161024"/>
                  </a:cubicBezTo>
                  <a:cubicBezTo>
                    <a:pt x="213071" y="164050"/>
                    <a:pt x="222803" y="172809"/>
                    <a:pt x="223893" y="173916"/>
                  </a:cubicBezTo>
                  <a:lnTo>
                    <a:pt x="227164" y="177233"/>
                  </a:lnTo>
                  <a:lnTo>
                    <a:pt x="227164" y="215966"/>
                  </a:lnTo>
                  <a:lnTo>
                    <a:pt x="157587" y="215966"/>
                  </a:lnTo>
                  <a:cubicBezTo>
                    <a:pt x="154745" y="227152"/>
                    <a:pt x="147742" y="236948"/>
                    <a:pt x="137296" y="243322"/>
                  </a:cubicBezTo>
                  <a:cubicBezTo>
                    <a:pt x="122736" y="252208"/>
                    <a:pt x="104429" y="252208"/>
                    <a:pt x="89868" y="243322"/>
                  </a:cubicBezTo>
                  <a:cubicBezTo>
                    <a:pt x="78032" y="236100"/>
                    <a:pt x="71487" y="228029"/>
                    <a:pt x="69149" y="215966"/>
                  </a:cubicBezTo>
                  <a:lnTo>
                    <a:pt x="0" y="215966"/>
                  </a:lnTo>
                  <a:lnTo>
                    <a:pt x="0" y="177233"/>
                  </a:lnTo>
                  <a:lnTo>
                    <a:pt x="3271" y="173916"/>
                  </a:lnTo>
                  <a:cubicBezTo>
                    <a:pt x="4453" y="172725"/>
                    <a:pt x="14128" y="164044"/>
                    <a:pt x="16878" y="161051"/>
                  </a:cubicBezTo>
                  <a:cubicBezTo>
                    <a:pt x="28043" y="148904"/>
                    <a:pt x="34075" y="132140"/>
                    <a:pt x="34075" y="102224"/>
                  </a:cubicBezTo>
                  <a:cubicBezTo>
                    <a:pt x="34075" y="55987"/>
                    <a:pt x="59464" y="24057"/>
                    <a:pt x="92402" y="14492"/>
                  </a:cubicBezTo>
                  <a:close/>
                  <a:moveTo>
                    <a:pt x="92894" y="215966"/>
                  </a:moveTo>
                  <a:cubicBezTo>
                    <a:pt x="94499" y="218951"/>
                    <a:pt x="97234" y="221206"/>
                    <a:pt x="101701" y="223932"/>
                  </a:cubicBezTo>
                  <a:cubicBezTo>
                    <a:pt x="108997" y="228383"/>
                    <a:pt x="118167" y="228383"/>
                    <a:pt x="125463" y="223932"/>
                  </a:cubicBezTo>
                  <a:cubicBezTo>
                    <a:pt x="128841" y="221870"/>
                    <a:pt x="131480" y="219142"/>
                    <a:pt x="133308" y="215966"/>
                  </a:cubicBezTo>
                  <a:lnTo>
                    <a:pt x="92894" y="215966"/>
                  </a:lnTo>
                  <a:close/>
                  <a:moveTo>
                    <a:pt x="204448" y="186864"/>
                  </a:moveTo>
                  <a:cubicBezTo>
                    <a:pt x="201058" y="183746"/>
                    <a:pt x="195936" y="178975"/>
                    <a:pt x="193546" y="176363"/>
                  </a:cubicBezTo>
                  <a:cubicBezTo>
                    <a:pt x="178392" y="159810"/>
                    <a:pt x="170373" y="137523"/>
                    <a:pt x="170373" y="102224"/>
                  </a:cubicBezTo>
                  <a:cubicBezTo>
                    <a:pt x="170373" y="59418"/>
                    <a:pt x="143792" y="34215"/>
                    <a:pt x="113582" y="34215"/>
                  </a:cubicBezTo>
                  <a:cubicBezTo>
                    <a:pt x="83287" y="34215"/>
                    <a:pt x="56791" y="59289"/>
                    <a:pt x="56791" y="102224"/>
                  </a:cubicBezTo>
                  <a:cubicBezTo>
                    <a:pt x="56791" y="137637"/>
                    <a:pt x="48775" y="159917"/>
                    <a:pt x="33603" y="176424"/>
                  </a:cubicBezTo>
                  <a:cubicBezTo>
                    <a:pt x="31217" y="179020"/>
                    <a:pt x="26079" y="183788"/>
                    <a:pt x="22716" y="186870"/>
                  </a:cubicBezTo>
                  <a:lnTo>
                    <a:pt x="22716" y="193250"/>
                  </a:lnTo>
                  <a:lnTo>
                    <a:pt x="204448" y="193250"/>
                  </a:lnTo>
                  <a:lnTo>
                    <a:pt x="204448" y="186864"/>
                  </a:lnTo>
                  <a:close/>
                </a:path>
              </a:pathLst>
            </a:custGeom>
            <a:solidFill>
              <a:srgbClr val="5D8DF0"/>
            </a:solidFill>
            <a:ln w="1111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Graphic 26">
              <a:extLst>
                <a:ext uri="{FF2B5EF4-FFF2-40B4-BE49-F238E27FC236}">
                  <a16:creationId xmlns:a16="http://schemas.microsoft.com/office/drawing/2014/main" id="{0C04BBE9-17FD-BFEA-035A-7F26F01F829C}"/>
                </a:ext>
              </a:extLst>
            </p:cNvPr>
            <p:cNvSpPr/>
            <p:nvPr/>
          </p:nvSpPr>
          <p:spPr>
            <a:xfrm>
              <a:off x="4309470" y="1975698"/>
              <a:ext cx="272663" cy="272663"/>
            </a:xfrm>
            <a:custGeom>
              <a:avLst/>
              <a:gdLst>
                <a:gd name="connsiteX0" fmla="*/ 136332 w 272663"/>
                <a:gd name="connsiteY0" fmla="*/ 272663 h 272663"/>
                <a:gd name="connsiteX1" fmla="*/ 0 w 272663"/>
                <a:gd name="connsiteY1" fmla="*/ 136332 h 272663"/>
                <a:gd name="connsiteX2" fmla="*/ 136332 w 272663"/>
                <a:gd name="connsiteY2" fmla="*/ 0 h 272663"/>
                <a:gd name="connsiteX3" fmla="*/ 272663 w 272663"/>
                <a:gd name="connsiteY3" fmla="*/ 136332 h 272663"/>
                <a:gd name="connsiteX4" fmla="*/ 136332 w 272663"/>
                <a:gd name="connsiteY4" fmla="*/ 272663 h 272663"/>
                <a:gd name="connsiteX5" fmla="*/ 136332 w 272663"/>
                <a:gd name="connsiteY5" fmla="*/ 247876 h 272663"/>
                <a:gd name="connsiteX6" fmla="*/ 247876 w 272663"/>
                <a:gd name="connsiteY6" fmla="*/ 136332 h 272663"/>
                <a:gd name="connsiteX7" fmla="*/ 136332 w 272663"/>
                <a:gd name="connsiteY7" fmla="*/ 24788 h 272663"/>
                <a:gd name="connsiteX8" fmla="*/ 24788 w 272663"/>
                <a:gd name="connsiteY8" fmla="*/ 136332 h 272663"/>
                <a:gd name="connsiteX9" fmla="*/ 136332 w 272663"/>
                <a:gd name="connsiteY9" fmla="*/ 247876 h 272663"/>
                <a:gd name="connsiteX10" fmla="*/ 176918 w 272663"/>
                <a:gd name="connsiteY10" fmla="*/ 164810 h 272663"/>
                <a:gd name="connsiteX11" fmla="*/ 197193 w 272663"/>
                <a:gd name="connsiteY11" fmla="*/ 179070 h 272663"/>
                <a:gd name="connsiteX12" fmla="*/ 136332 w 272663"/>
                <a:gd name="connsiteY12" fmla="*/ 210694 h 272663"/>
                <a:gd name="connsiteX13" fmla="*/ 75471 w 272663"/>
                <a:gd name="connsiteY13" fmla="*/ 179070 h 272663"/>
                <a:gd name="connsiteX14" fmla="*/ 95746 w 272663"/>
                <a:gd name="connsiteY14" fmla="*/ 164810 h 272663"/>
                <a:gd name="connsiteX15" fmla="*/ 136332 w 272663"/>
                <a:gd name="connsiteY15" fmla="*/ 185907 h 272663"/>
                <a:gd name="connsiteX16" fmla="*/ 176918 w 272663"/>
                <a:gd name="connsiteY16" fmla="*/ 164810 h 272663"/>
                <a:gd name="connsiteX17" fmla="*/ 161119 w 272663"/>
                <a:gd name="connsiteY17" fmla="*/ 123938 h 272663"/>
                <a:gd name="connsiteX18" fmla="*/ 161119 w 272663"/>
                <a:gd name="connsiteY18" fmla="*/ 99150 h 272663"/>
                <a:gd name="connsiteX19" fmla="*/ 185907 w 272663"/>
                <a:gd name="connsiteY19" fmla="*/ 99150 h 272663"/>
                <a:gd name="connsiteX20" fmla="*/ 185907 w 272663"/>
                <a:gd name="connsiteY20" fmla="*/ 123938 h 272663"/>
                <a:gd name="connsiteX21" fmla="*/ 161119 w 272663"/>
                <a:gd name="connsiteY21" fmla="*/ 123938 h 272663"/>
                <a:gd name="connsiteX22" fmla="*/ 86757 w 272663"/>
                <a:gd name="connsiteY22" fmla="*/ 123938 h 272663"/>
                <a:gd name="connsiteX23" fmla="*/ 86757 w 272663"/>
                <a:gd name="connsiteY23" fmla="*/ 99150 h 272663"/>
                <a:gd name="connsiteX24" fmla="*/ 111544 w 272663"/>
                <a:gd name="connsiteY24" fmla="*/ 99150 h 272663"/>
                <a:gd name="connsiteX25" fmla="*/ 111544 w 272663"/>
                <a:gd name="connsiteY25" fmla="*/ 123938 h 272663"/>
                <a:gd name="connsiteX26" fmla="*/ 86757 w 272663"/>
                <a:gd name="connsiteY26" fmla="*/ 123938 h 27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2663" h="272663">
                  <a:moveTo>
                    <a:pt x="136332" y="272663"/>
                  </a:moveTo>
                  <a:cubicBezTo>
                    <a:pt x="61038" y="272663"/>
                    <a:pt x="0" y="211625"/>
                    <a:pt x="0" y="136332"/>
                  </a:cubicBezTo>
                  <a:cubicBezTo>
                    <a:pt x="0" y="61038"/>
                    <a:pt x="61038" y="0"/>
                    <a:pt x="136332" y="0"/>
                  </a:cubicBezTo>
                  <a:cubicBezTo>
                    <a:pt x="211625" y="0"/>
                    <a:pt x="272663" y="61038"/>
                    <a:pt x="272663" y="136332"/>
                  </a:cubicBezTo>
                  <a:cubicBezTo>
                    <a:pt x="272663" y="211625"/>
                    <a:pt x="211625" y="272663"/>
                    <a:pt x="136332" y="272663"/>
                  </a:cubicBezTo>
                  <a:close/>
                  <a:moveTo>
                    <a:pt x="136332" y="247876"/>
                  </a:moveTo>
                  <a:cubicBezTo>
                    <a:pt x="197936" y="247876"/>
                    <a:pt x="247876" y="197936"/>
                    <a:pt x="247876" y="136332"/>
                  </a:cubicBezTo>
                  <a:cubicBezTo>
                    <a:pt x="247876" y="74728"/>
                    <a:pt x="197936" y="24788"/>
                    <a:pt x="136332" y="24788"/>
                  </a:cubicBezTo>
                  <a:cubicBezTo>
                    <a:pt x="74728" y="24788"/>
                    <a:pt x="24788" y="74728"/>
                    <a:pt x="24788" y="136332"/>
                  </a:cubicBezTo>
                  <a:cubicBezTo>
                    <a:pt x="24788" y="197936"/>
                    <a:pt x="74728" y="247876"/>
                    <a:pt x="136332" y="247876"/>
                  </a:cubicBezTo>
                  <a:close/>
                  <a:moveTo>
                    <a:pt x="176918" y="164810"/>
                  </a:moveTo>
                  <a:lnTo>
                    <a:pt x="197193" y="179070"/>
                  </a:lnTo>
                  <a:cubicBezTo>
                    <a:pt x="183360" y="198737"/>
                    <a:pt x="160842" y="210694"/>
                    <a:pt x="136332" y="210694"/>
                  </a:cubicBezTo>
                  <a:cubicBezTo>
                    <a:pt x="111822" y="210694"/>
                    <a:pt x="89303" y="198737"/>
                    <a:pt x="75471" y="179070"/>
                  </a:cubicBezTo>
                  <a:lnTo>
                    <a:pt x="95746" y="164810"/>
                  </a:lnTo>
                  <a:cubicBezTo>
                    <a:pt x="104984" y="177945"/>
                    <a:pt x="119978" y="185907"/>
                    <a:pt x="136332" y="185907"/>
                  </a:cubicBezTo>
                  <a:cubicBezTo>
                    <a:pt x="152685" y="185907"/>
                    <a:pt x="167679" y="177945"/>
                    <a:pt x="176918" y="164810"/>
                  </a:cubicBezTo>
                  <a:close/>
                  <a:moveTo>
                    <a:pt x="161119" y="123938"/>
                  </a:moveTo>
                  <a:lnTo>
                    <a:pt x="161119" y="99150"/>
                  </a:lnTo>
                  <a:lnTo>
                    <a:pt x="185907" y="99150"/>
                  </a:lnTo>
                  <a:lnTo>
                    <a:pt x="185907" y="123938"/>
                  </a:lnTo>
                  <a:lnTo>
                    <a:pt x="161119" y="123938"/>
                  </a:lnTo>
                  <a:close/>
                  <a:moveTo>
                    <a:pt x="86757" y="123938"/>
                  </a:moveTo>
                  <a:lnTo>
                    <a:pt x="86757" y="99150"/>
                  </a:lnTo>
                  <a:lnTo>
                    <a:pt x="111544" y="99150"/>
                  </a:lnTo>
                  <a:lnTo>
                    <a:pt x="111544" y="123938"/>
                  </a:lnTo>
                  <a:lnTo>
                    <a:pt x="86757" y="123938"/>
                  </a:lnTo>
                  <a:close/>
                </a:path>
              </a:pathLst>
            </a:custGeom>
            <a:solidFill>
              <a:srgbClr val="5D8DF0"/>
            </a:solidFill>
            <a:ln w="123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289C403-3E0D-2C3C-BE54-C8904CC12496}"/>
                </a:ext>
              </a:extLst>
            </p:cNvPr>
            <p:cNvSpPr/>
            <p:nvPr/>
          </p:nvSpPr>
          <p:spPr>
            <a:xfrm>
              <a:off x="806938" y="2132246"/>
              <a:ext cx="4153855" cy="797297"/>
            </a:xfrm>
            <a:custGeom>
              <a:avLst/>
              <a:gdLst>
                <a:gd name="connsiteX0" fmla="*/ 1472349 w 2944698"/>
                <a:gd name="connsiteY0" fmla="*/ 107469 h 513706"/>
                <a:gd name="connsiteX1" fmla="*/ 0 w 2944698"/>
                <a:gd name="connsiteY1" fmla="*/ 0 h 513706"/>
                <a:gd name="connsiteX2" fmla="*/ 72202 w 2944698"/>
                <a:gd name="connsiteY2" fmla="*/ 513707 h 513706"/>
                <a:gd name="connsiteX3" fmla="*/ 2872068 w 2944698"/>
                <a:gd name="connsiteY3" fmla="*/ 513707 h 513706"/>
                <a:gd name="connsiteX4" fmla="*/ 2944698 w 2944698"/>
                <a:gd name="connsiteY4" fmla="*/ 0 h 513706"/>
                <a:gd name="connsiteX5" fmla="*/ 1472349 w 2944698"/>
                <a:gd name="connsiteY5" fmla="*/ 107469 h 51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44698" h="513706">
                  <a:moveTo>
                    <a:pt x="1472349" y="107469"/>
                  </a:moveTo>
                  <a:cubicBezTo>
                    <a:pt x="672313" y="107469"/>
                    <a:pt x="21303" y="59620"/>
                    <a:pt x="0" y="0"/>
                  </a:cubicBezTo>
                  <a:lnTo>
                    <a:pt x="72202" y="513707"/>
                  </a:lnTo>
                  <a:lnTo>
                    <a:pt x="2872068" y="513707"/>
                  </a:lnTo>
                  <a:lnTo>
                    <a:pt x="2944698" y="0"/>
                  </a:lnTo>
                  <a:cubicBezTo>
                    <a:pt x="2923347" y="59620"/>
                    <a:pt x="2272338" y="107469"/>
                    <a:pt x="1472349" y="107469"/>
                  </a:cubicBezTo>
                  <a:close/>
                </a:path>
              </a:pathLst>
            </a:custGeom>
            <a:solidFill>
              <a:srgbClr val="172B4D"/>
            </a:solidFill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6386202-ED1D-1A15-C054-EE73BA83A912}"/>
                </a:ext>
              </a:extLst>
            </p:cNvPr>
            <p:cNvSpPr txBox="1"/>
            <p:nvPr/>
          </p:nvSpPr>
          <p:spPr>
            <a:xfrm>
              <a:off x="1710856" y="2475308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Reach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465C2C8-410C-ABC2-E414-21B4D79AFDEA}"/>
                </a:ext>
              </a:extLst>
            </p:cNvPr>
            <p:cNvSpPr txBox="1"/>
            <p:nvPr/>
          </p:nvSpPr>
          <p:spPr>
            <a:xfrm>
              <a:off x="1710856" y="3568025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Engage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97CBE98-4893-5B29-88B6-A278860112F0}"/>
                </a:ext>
              </a:extLst>
            </p:cNvPr>
            <p:cNvSpPr txBox="1"/>
            <p:nvPr/>
          </p:nvSpPr>
          <p:spPr>
            <a:xfrm>
              <a:off x="1710856" y="4510576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Conversion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EAD3534-9009-6BD8-9E16-F9B4365CD53B}"/>
                </a:ext>
              </a:extLst>
            </p:cNvPr>
            <p:cNvSpPr txBox="1"/>
            <p:nvPr/>
          </p:nvSpPr>
          <p:spPr>
            <a:xfrm>
              <a:off x="1710856" y="5457635"/>
              <a:ext cx="2373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rgbClr val="FBFBFB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Retention</a:t>
              </a:r>
              <a:endParaRPr lang="en-ID" b="1">
                <a:solidFill>
                  <a:srgbClr val="FBFBFB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B8453CE1-4DD8-7D28-A65F-22A4E217E7D2}"/>
              </a:ext>
            </a:extLst>
          </p:cNvPr>
          <p:cNvSpPr txBox="1"/>
          <p:nvPr/>
        </p:nvSpPr>
        <p:spPr>
          <a:xfrm>
            <a:off x="5259517" y="1651505"/>
            <a:ext cx="4416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Digital Marketing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1D4889F-1F34-791E-62CF-E557D34D118B}"/>
              </a:ext>
            </a:extLst>
          </p:cNvPr>
          <p:cNvSpPr txBox="1"/>
          <p:nvPr/>
        </p:nvSpPr>
        <p:spPr>
          <a:xfrm>
            <a:off x="5259517" y="1291535"/>
            <a:ext cx="106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F4C84BDA-CE4F-60D9-F385-E86986173D19}"/>
              </a:ext>
            </a:extLst>
          </p:cNvPr>
          <p:cNvSpPr/>
          <p:nvPr/>
        </p:nvSpPr>
        <p:spPr>
          <a:xfrm>
            <a:off x="5318765" y="2842849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DC4D77F6-B8E5-3E5E-AE9D-5B2C8881C77A}"/>
              </a:ext>
            </a:extLst>
          </p:cNvPr>
          <p:cNvSpPr/>
          <p:nvPr/>
        </p:nvSpPr>
        <p:spPr>
          <a:xfrm>
            <a:off x="8533545" y="2842849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BB05FE-77D0-C213-3732-27D56371A098}"/>
              </a:ext>
            </a:extLst>
          </p:cNvPr>
          <p:cNvSpPr txBox="1"/>
          <p:nvPr/>
        </p:nvSpPr>
        <p:spPr>
          <a:xfrm>
            <a:off x="5527416" y="3012511"/>
            <a:ext cx="8451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F3A67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Reach</a:t>
            </a:r>
            <a:endParaRPr lang="en-ID" sz="1600" b="1">
              <a:solidFill>
                <a:srgbClr val="1F3A67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99754E9-4828-3E6F-F985-64F983FAA696}"/>
              </a:ext>
            </a:extLst>
          </p:cNvPr>
          <p:cNvSpPr txBox="1"/>
          <p:nvPr/>
        </p:nvSpPr>
        <p:spPr>
          <a:xfrm>
            <a:off x="5527416" y="3288107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6AD9670-0241-02BE-F0B2-E17252165AB2}"/>
              </a:ext>
            </a:extLst>
          </p:cNvPr>
          <p:cNvSpPr txBox="1"/>
          <p:nvPr/>
        </p:nvSpPr>
        <p:spPr>
          <a:xfrm>
            <a:off x="8714289" y="3008835"/>
            <a:ext cx="1284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FB6340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Engage</a:t>
            </a:r>
            <a:endParaRPr lang="en-ID" sz="1600" b="1">
              <a:solidFill>
                <a:srgbClr val="FB6340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231AF2B-3F7F-B0FE-9084-989317BE9237}"/>
              </a:ext>
            </a:extLst>
          </p:cNvPr>
          <p:cNvSpPr txBox="1"/>
          <p:nvPr/>
        </p:nvSpPr>
        <p:spPr>
          <a:xfrm>
            <a:off x="8714289" y="3288107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784F1B6-6E4D-76F1-D524-94977093D140}"/>
              </a:ext>
            </a:extLst>
          </p:cNvPr>
          <p:cNvSpPr/>
          <p:nvPr/>
        </p:nvSpPr>
        <p:spPr>
          <a:xfrm>
            <a:off x="5318765" y="4479750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D7C711D-DC2F-465F-6080-7892C6C5CD42}"/>
              </a:ext>
            </a:extLst>
          </p:cNvPr>
          <p:cNvSpPr/>
          <p:nvPr/>
        </p:nvSpPr>
        <p:spPr>
          <a:xfrm>
            <a:off x="8533545" y="4479750"/>
            <a:ext cx="2832388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51577FC-31D5-0B86-EEBC-12FCC5147786}"/>
              </a:ext>
            </a:extLst>
          </p:cNvPr>
          <p:cNvSpPr txBox="1"/>
          <p:nvPr/>
        </p:nvSpPr>
        <p:spPr>
          <a:xfrm>
            <a:off x="5527416" y="4925008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ECD83A0-B299-286B-7382-428B3CEB41B7}"/>
              </a:ext>
            </a:extLst>
          </p:cNvPr>
          <p:cNvSpPr txBox="1"/>
          <p:nvPr/>
        </p:nvSpPr>
        <p:spPr>
          <a:xfrm>
            <a:off x="8714289" y="4925008"/>
            <a:ext cx="2505523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8392A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collaborative thinking to further the overall value.</a:t>
            </a:r>
            <a:endParaRPr lang="en-ID" sz="1200">
              <a:solidFill>
                <a:srgbClr val="8392A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5AADD2-D807-BD3A-3227-7A793E63C9FC}"/>
              </a:ext>
            </a:extLst>
          </p:cNvPr>
          <p:cNvSpPr txBox="1"/>
          <p:nvPr/>
        </p:nvSpPr>
        <p:spPr>
          <a:xfrm>
            <a:off x="5497846" y="4645736"/>
            <a:ext cx="1594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E76F51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Conversion</a:t>
            </a:r>
            <a:endParaRPr lang="en-ID" sz="1600" b="1">
              <a:solidFill>
                <a:srgbClr val="E76F51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E6DF660-CE4F-544B-A5C8-4C3FFADDC6EB}"/>
              </a:ext>
            </a:extLst>
          </p:cNvPr>
          <p:cNvSpPr txBox="1"/>
          <p:nvPr/>
        </p:nvSpPr>
        <p:spPr>
          <a:xfrm>
            <a:off x="8714289" y="4645736"/>
            <a:ext cx="184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2DCE89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Retention</a:t>
            </a:r>
            <a:endParaRPr lang="en-ID" sz="1600" b="1">
              <a:solidFill>
                <a:srgbClr val="2DCE89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294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4D3C8D-A700-6F6C-C61E-FCCB4111E2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2" name="Rectangle: Top Corners Rounded 81">
            <a:extLst>
              <a:ext uri="{FF2B5EF4-FFF2-40B4-BE49-F238E27FC236}">
                <a16:creationId xmlns:a16="http://schemas.microsoft.com/office/drawing/2014/main" id="{61EB2CEB-E384-0775-F524-E2562D47BB8C}"/>
              </a:ext>
            </a:extLst>
          </p:cNvPr>
          <p:cNvSpPr/>
          <p:nvPr/>
        </p:nvSpPr>
        <p:spPr>
          <a:xfrm rot="10800000">
            <a:off x="5927042" y="1"/>
            <a:ext cx="5588329" cy="2324100"/>
          </a:xfrm>
          <a:prstGeom prst="round2SameRect">
            <a:avLst/>
          </a:prstGeom>
          <a:gradFill>
            <a:gsLst>
              <a:gs pos="50000">
                <a:srgbClr val="2F62BE">
                  <a:alpha val="94000"/>
                </a:srgbClr>
              </a:gs>
              <a:gs pos="0">
                <a:srgbClr val="00378C">
                  <a:alpha val="87000"/>
                </a:srgbClr>
              </a:gs>
              <a:gs pos="100000">
                <a:srgbClr val="5D8DF0">
                  <a:alpha val="92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ACCD44C-7A1B-B14E-5676-FB2126D9EB2A}"/>
              </a:ext>
            </a:extLst>
          </p:cNvPr>
          <p:cNvSpPr txBox="1"/>
          <p:nvPr/>
        </p:nvSpPr>
        <p:spPr>
          <a:xfrm>
            <a:off x="812668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Target Positioning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1ACCCA0-CA09-ACD4-DF7E-2CE528736E57}"/>
              </a:ext>
            </a:extLst>
          </p:cNvPr>
          <p:cNvSpPr txBox="1"/>
          <p:nvPr/>
        </p:nvSpPr>
        <p:spPr>
          <a:xfrm>
            <a:off x="812668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672C63-4B04-C429-1AB4-AAD4A0D16100}"/>
              </a:ext>
            </a:extLst>
          </p:cNvPr>
          <p:cNvSpPr txBox="1"/>
          <p:nvPr/>
        </p:nvSpPr>
        <p:spPr>
          <a:xfrm>
            <a:off x="937694" y="3264061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1A6AD91-B78D-D355-FA5A-98230294577F}"/>
              </a:ext>
            </a:extLst>
          </p:cNvPr>
          <p:cNvSpPr txBox="1"/>
          <p:nvPr/>
        </p:nvSpPr>
        <p:spPr>
          <a:xfrm>
            <a:off x="937694" y="3662226"/>
            <a:ext cx="3329506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BE0A1BB-FC37-9CCF-A83A-2BB44309DE11}"/>
              </a:ext>
            </a:extLst>
          </p:cNvPr>
          <p:cNvSpPr txBox="1"/>
          <p:nvPr/>
        </p:nvSpPr>
        <p:spPr>
          <a:xfrm>
            <a:off x="1491255" y="3325617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DB811-BBA6-D50F-E788-16ADDFE1B409}"/>
              </a:ext>
            </a:extLst>
          </p:cNvPr>
          <p:cNvSpPr txBox="1"/>
          <p:nvPr/>
        </p:nvSpPr>
        <p:spPr>
          <a:xfrm>
            <a:off x="870480" y="4887412"/>
            <a:ext cx="667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A689691-5193-A23B-7984-858867F9B8ED}"/>
              </a:ext>
            </a:extLst>
          </p:cNvPr>
          <p:cNvSpPr txBox="1"/>
          <p:nvPr/>
        </p:nvSpPr>
        <p:spPr>
          <a:xfrm>
            <a:off x="870480" y="5285577"/>
            <a:ext cx="3396720" cy="82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BBF5B6A-A6F3-BD76-7E6C-885C35E8B0C6}"/>
              </a:ext>
            </a:extLst>
          </p:cNvPr>
          <p:cNvSpPr txBox="1"/>
          <p:nvPr/>
        </p:nvSpPr>
        <p:spPr>
          <a:xfrm>
            <a:off x="1424041" y="4948968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72" name="Chart 71">
            <a:extLst>
              <a:ext uri="{FF2B5EF4-FFF2-40B4-BE49-F238E27FC236}">
                <a16:creationId xmlns:a16="http://schemas.microsoft.com/office/drawing/2014/main" id="{E3F38CAA-C72D-6DE8-1EF5-78B22D1BFC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0037813"/>
              </p:ext>
            </p:extLst>
          </p:nvPr>
        </p:nvGraphicFramePr>
        <p:xfrm>
          <a:off x="5751874" y="2997200"/>
          <a:ext cx="6021026" cy="347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" name="TextBox 80">
            <a:extLst>
              <a:ext uri="{FF2B5EF4-FFF2-40B4-BE49-F238E27FC236}">
                <a16:creationId xmlns:a16="http://schemas.microsoft.com/office/drawing/2014/main" id="{08A65ABA-81F8-C401-F589-262FE6C8E83C}"/>
              </a:ext>
            </a:extLst>
          </p:cNvPr>
          <p:cNvSpPr txBox="1"/>
          <p:nvPr/>
        </p:nvSpPr>
        <p:spPr>
          <a:xfrm>
            <a:off x="6602876" y="552418"/>
            <a:ext cx="4236659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E78292-51DD-B133-27B0-84B87D24C428}"/>
              </a:ext>
            </a:extLst>
          </p:cNvPr>
          <p:cNvSpPr txBox="1"/>
          <p:nvPr/>
        </p:nvSpPr>
        <p:spPr>
          <a:xfrm>
            <a:off x="812668" y="1678585"/>
            <a:ext cx="423665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</a:t>
            </a:r>
          </a:p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4234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6BA332-02F9-109E-89AF-8BE6CCCBE442}"/>
              </a:ext>
            </a:extLst>
          </p:cNvPr>
          <p:cNvSpPr txBox="1"/>
          <p:nvPr/>
        </p:nvSpPr>
        <p:spPr>
          <a:xfrm>
            <a:off x="3852644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Brand Competitor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56915-4559-3875-E8B3-89013D350C1A}"/>
              </a:ext>
            </a:extLst>
          </p:cNvPr>
          <p:cNvSpPr txBox="1"/>
          <p:nvPr/>
        </p:nvSpPr>
        <p:spPr>
          <a:xfrm>
            <a:off x="5569253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1D045404-A85B-4CB2-69A5-B7583CA6D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033678"/>
              </p:ext>
            </p:extLst>
          </p:nvPr>
        </p:nvGraphicFramePr>
        <p:xfrm>
          <a:off x="849928" y="2057048"/>
          <a:ext cx="10287000" cy="4118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71465220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777236574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49646367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67578000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955446681"/>
                    </a:ext>
                  </a:extLst>
                </a:gridCol>
              </a:tblGrid>
              <a:tr h="439409">
                <a:tc>
                  <a:txBody>
                    <a:bodyPr/>
                    <a:lstStyle/>
                    <a:p>
                      <a:endParaRPr lang="en-ID" sz="1400">
                        <a:solidFill>
                          <a:srgbClr val="172B4D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Weaknesses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Strength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Branding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Social Media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412808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Your Brand</a:t>
                      </a:r>
                      <a:endParaRPr lang="en-ID" sz="1400" b="1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7522885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1</a:t>
                      </a:r>
                      <a:r>
                        <a:rPr lang="en-US" sz="14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st</a:t>
                      </a:r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2416875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2</a:t>
                      </a:r>
                      <a:r>
                        <a:rPr lang="en-US" sz="14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nd</a:t>
                      </a:r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8691184"/>
                  </a:ext>
                </a:extLst>
              </a:tr>
              <a:tr h="91966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3</a:t>
                      </a:r>
                      <a:r>
                        <a:rPr lang="en-US" sz="14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rd</a:t>
                      </a:r>
                      <a:r>
                        <a:rPr lang="en-US" sz="14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4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72B4D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Digitalize what the, so dunder Mifflin.</a:t>
                      </a:r>
                      <a:endParaRPr kumimoji="0" lang="en-ID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172B4D"/>
                        </a:solidFill>
                        <a:effectLst/>
                        <a:uLnTx/>
                        <a:uFillTx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812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6960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9B4DE059-D3CB-F4A0-20D8-AE88D39F56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659301"/>
              </p:ext>
            </p:extLst>
          </p:nvPr>
        </p:nvGraphicFramePr>
        <p:xfrm>
          <a:off x="869950" y="1857133"/>
          <a:ext cx="104521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420">
                  <a:extLst>
                    <a:ext uri="{9D8B030D-6E8A-4147-A177-3AD203B41FA5}">
                      <a16:colId xmlns:a16="http://schemas.microsoft.com/office/drawing/2014/main" val="362295636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1696542886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3167315261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3168415798"/>
                    </a:ext>
                  </a:extLst>
                </a:gridCol>
                <a:gridCol w="2090420">
                  <a:extLst>
                    <a:ext uri="{9D8B030D-6E8A-4147-A177-3AD203B41FA5}">
                      <a16:colId xmlns:a16="http://schemas.microsoft.com/office/drawing/2014/main" val="3666682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D" sz="1200">
                        <a:solidFill>
                          <a:srgbClr val="525F7F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Your Brand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1</a:t>
                      </a:r>
                      <a:r>
                        <a:rPr lang="en-US" sz="12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st</a:t>
                      </a:r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2</a:t>
                      </a:r>
                      <a:r>
                        <a:rPr lang="en-US" sz="12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nd</a:t>
                      </a:r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3</a:t>
                      </a:r>
                      <a:r>
                        <a:rPr lang="en-US" sz="1200" baseline="300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rd</a:t>
                      </a:r>
                      <a:r>
                        <a:rPr lang="en-US" sz="1200">
                          <a:solidFill>
                            <a:srgbClr val="F6F9FC"/>
                          </a:solidFill>
                          <a:latin typeface="Poppins" panose="00000500000000000000" pitchFamily="2" charset="0"/>
                          <a:ea typeface="Open Sans" panose="020B0606030504020204" pitchFamily="34" charset="0"/>
                          <a:cs typeface="Poppins" panose="00000500000000000000" pitchFamily="2" charset="0"/>
                        </a:rPr>
                        <a:t> Competitor</a:t>
                      </a:r>
                      <a:endParaRPr lang="en-ID" sz="1200">
                        <a:solidFill>
                          <a:srgbClr val="F6F9FC"/>
                        </a:solidFill>
                        <a:latin typeface="Poppins" panose="00000500000000000000" pitchFamily="2" charset="0"/>
                        <a:ea typeface="Open Sans" panose="020B0606030504020204" pitchFamily="34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896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Product Quality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2155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Pricing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123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Featured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446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Promotion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0889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Reputation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9989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People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5666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Partnership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6792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Acquisition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2939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Investors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02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User Retention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018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6F9FC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Target Customer</a:t>
                      </a:r>
                      <a:endParaRPr lang="en-ID" sz="1200">
                        <a:solidFill>
                          <a:srgbClr val="F6F9FC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200" b="1">
                        <a:solidFill>
                          <a:srgbClr val="5E72E4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D2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40380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6F238F0-F0EF-E663-DA1F-BE8C914095F3}"/>
              </a:ext>
            </a:extLst>
          </p:cNvPr>
          <p:cNvSpPr txBox="1"/>
          <p:nvPr/>
        </p:nvSpPr>
        <p:spPr>
          <a:xfrm>
            <a:off x="3852644" y="912388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Brand Competitor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F6A4C4-8A6D-5505-A669-B5299A9EB5F4}"/>
              </a:ext>
            </a:extLst>
          </p:cNvPr>
          <p:cNvSpPr txBox="1"/>
          <p:nvPr/>
        </p:nvSpPr>
        <p:spPr>
          <a:xfrm>
            <a:off x="5569253" y="55241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4389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582B1A-4798-077F-209E-AD0450C6B108}"/>
              </a:ext>
            </a:extLst>
          </p:cNvPr>
          <p:cNvSpPr txBox="1"/>
          <p:nvPr/>
        </p:nvSpPr>
        <p:spPr>
          <a:xfrm>
            <a:off x="588125" y="779929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Brand Positioning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733673-8D05-CBCD-D8EB-3DD276FF13D0}"/>
              </a:ext>
            </a:extLst>
          </p:cNvPr>
          <p:cNvSpPr txBox="1"/>
          <p:nvPr/>
        </p:nvSpPr>
        <p:spPr>
          <a:xfrm>
            <a:off x="588125" y="419959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0A493E9-2BF5-567D-732B-3468A75982A0}"/>
              </a:ext>
            </a:extLst>
          </p:cNvPr>
          <p:cNvGrpSpPr/>
          <p:nvPr/>
        </p:nvGrpSpPr>
        <p:grpSpPr>
          <a:xfrm>
            <a:off x="6223000" y="1284658"/>
            <a:ext cx="4902198" cy="4760498"/>
            <a:chOff x="5480960" y="733464"/>
            <a:chExt cx="5751282" cy="558504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CF81A96-C29C-3EA0-0E95-AA1E74CE4D3A}"/>
                </a:ext>
              </a:extLst>
            </p:cNvPr>
            <p:cNvGrpSpPr/>
            <p:nvPr/>
          </p:nvGrpSpPr>
          <p:grpSpPr>
            <a:xfrm>
              <a:off x="5908349" y="1077734"/>
              <a:ext cx="4896500" cy="4896500"/>
              <a:chOff x="6091383" y="1260768"/>
              <a:chExt cx="4530432" cy="4530432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2027F66E-4536-DA1F-C7DA-3C2BD506D9F6}"/>
                  </a:ext>
                </a:extLst>
              </p:cNvPr>
              <p:cNvSpPr/>
              <p:nvPr/>
            </p:nvSpPr>
            <p:spPr>
              <a:xfrm>
                <a:off x="6091383" y="1260768"/>
                <a:ext cx="4530432" cy="4530432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DC77D85C-F096-D53C-EDAE-3FD6D4E8EF9C}"/>
                  </a:ext>
                </a:extLst>
              </p:cNvPr>
              <p:cNvSpPr/>
              <p:nvPr/>
            </p:nvSpPr>
            <p:spPr>
              <a:xfrm>
                <a:off x="6540498" y="1709883"/>
                <a:ext cx="3632202" cy="3632202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758442F7-AE53-5275-DE9A-F85758A90637}"/>
                  </a:ext>
                </a:extLst>
              </p:cNvPr>
              <p:cNvSpPr/>
              <p:nvPr/>
            </p:nvSpPr>
            <p:spPr>
              <a:xfrm>
                <a:off x="7121523" y="2290908"/>
                <a:ext cx="2470152" cy="2470152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8F6C71F-7831-30EA-B9AF-38AA3F5F9E1B}"/>
                  </a:ext>
                </a:extLst>
              </p:cNvPr>
              <p:cNvSpPr/>
              <p:nvPr/>
            </p:nvSpPr>
            <p:spPr>
              <a:xfrm>
                <a:off x="7728497" y="2886588"/>
                <a:ext cx="1256204" cy="1256204"/>
              </a:xfrm>
              <a:prstGeom prst="ellipse">
                <a:avLst/>
              </a:prstGeom>
              <a:noFill/>
              <a:ln w="15875">
                <a:solidFill>
                  <a:srgbClr val="CED2DC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CABBCFA-3559-8B56-1281-5F3910C679E1}"/>
                </a:ext>
              </a:extLst>
            </p:cNvPr>
            <p:cNvGrpSpPr/>
            <p:nvPr/>
          </p:nvGrpSpPr>
          <p:grpSpPr>
            <a:xfrm>
              <a:off x="5480960" y="733464"/>
              <a:ext cx="5751282" cy="5585040"/>
              <a:chOff x="5637775" y="464457"/>
              <a:chExt cx="5741425" cy="5575468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7B1449D4-16F0-7C3A-7C83-5AE5E670C7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08487" y="464457"/>
                <a:ext cx="0" cy="5575468"/>
              </a:xfrm>
              <a:prstGeom prst="line">
                <a:avLst/>
              </a:prstGeom>
              <a:ln w="19050">
                <a:solidFill>
                  <a:srgbClr val="172B4D"/>
                </a:solidFill>
                <a:prstDash val="solid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9C2604B-D83B-1BE4-B138-6D30A05C73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37775" y="3252191"/>
                <a:ext cx="5741425" cy="0"/>
              </a:xfrm>
              <a:prstGeom prst="line">
                <a:avLst/>
              </a:prstGeom>
              <a:ln w="19050">
                <a:solidFill>
                  <a:srgbClr val="172B4D"/>
                </a:solidFill>
                <a:prstDash val="solid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40D84CE-0CD6-95DF-3BB8-6D3F8552C15B}"/>
              </a:ext>
            </a:extLst>
          </p:cNvPr>
          <p:cNvSpPr txBox="1"/>
          <p:nvPr/>
        </p:nvSpPr>
        <p:spPr>
          <a:xfrm>
            <a:off x="5185936" y="3449462"/>
            <a:ext cx="9876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Low Quality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0661EF5-E2EF-2594-F238-FEC7EC6529A5}"/>
              </a:ext>
            </a:extLst>
          </p:cNvPr>
          <p:cNvSpPr txBox="1"/>
          <p:nvPr/>
        </p:nvSpPr>
        <p:spPr>
          <a:xfrm>
            <a:off x="11045133" y="3449462"/>
            <a:ext cx="9876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High Quality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C64B66-F5C2-1F78-749A-F4D99DA8714D}"/>
              </a:ext>
            </a:extLst>
          </p:cNvPr>
          <p:cNvSpPr txBox="1"/>
          <p:nvPr/>
        </p:nvSpPr>
        <p:spPr>
          <a:xfrm>
            <a:off x="8180289" y="918056"/>
            <a:ext cx="9876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High Price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3B80FB-F6F4-4939-98EA-D50A749E0D82}"/>
              </a:ext>
            </a:extLst>
          </p:cNvPr>
          <p:cNvSpPr txBox="1"/>
          <p:nvPr/>
        </p:nvSpPr>
        <p:spPr>
          <a:xfrm>
            <a:off x="8180289" y="6171603"/>
            <a:ext cx="9876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>
                <a:solidFill>
                  <a:srgbClr val="525F7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Low Price</a:t>
            </a:r>
            <a:endParaRPr lang="en-ID" sz="1100" b="1">
              <a:solidFill>
                <a:srgbClr val="525F7F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2657657-584A-C62B-2424-938729ECEF6C}"/>
              </a:ext>
            </a:extLst>
          </p:cNvPr>
          <p:cNvSpPr/>
          <p:nvPr/>
        </p:nvSpPr>
        <p:spPr>
          <a:xfrm>
            <a:off x="9091891" y="2544088"/>
            <a:ext cx="238339" cy="238339"/>
          </a:xfrm>
          <a:prstGeom prst="ellipse">
            <a:avLst/>
          </a:prstGeom>
          <a:solidFill>
            <a:srgbClr val="06D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A6CB6E3-1CDE-87E3-63D8-7F79DA9542B7}"/>
              </a:ext>
            </a:extLst>
          </p:cNvPr>
          <p:cNvSpPr/>
          <p:nvPr/>
        </p:nvSpPr>
        <p:spPr>
          <a:xfrm>
            <a:off x="9598332" y="1719868"/>
            <a:ext cx="238339" cy="238339"/>
          </a:xfrm>
          <a:prstGeom prst="ellipse">
            <a:avLst/>
          </a:prstGeom>
          <a:solidFill>
            <a:srgbClr val="325F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600EBFF-0B79-14C8-82AB-971E6C42FCDC}"/>
              </a:ext>
            </a:extLst>
          </p:cNvPr>
          <p:cNvSpPr/>
          <p:nvPr/>
        </p:nvSpPr>
        <p:spPr>
          <a:xfrm>
            <a:off x="7392356" y="4731721"/>
            <a:ext cx="238339" cy="238339"/>
          </a:xfrm>
          <a:prstGeom prst="ellipse">
            <a:avLst/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D0C4344-0310-56CC-9178-3F1DD19C6B9B}"/>
              </a:ext>
            </a:extLst>
          </p:cNvPr>
          <p:cNvSpPr/>
          <p:nvPr/>
        </p:nvSpPr>
        <p:spPr>
          <a:xfrm>
            <a:off x="9427603" y="4304560"/>
            <a:ext cx="238339" cy="238339"/>
          </a:xfrm>
          <a:prstGeom prst="ellipse">
            <a:avLst/>
          </a:prstGeom>
          <a:solidFill>
            <a:srgbClr val="FFD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3ED47C-DD4A-8172-D90A-700C77070FC6}"/>
              </a:ext>
            </a:extLst>
          </p:cNvPr>
          <p:cNvSpPr txBox="1"/>
          <p:nvPr/>
        </p:nvSpPr>
        <p:spPr>
          <a:xfrm>
            <a:off x="646879" y="1959526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325FA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325FA8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73A17F6-BD6F-6592-E4F4-0738142250D0}"/>
              </a:ext>
            </a:extLst>
          </p:cNvPr>
          <p:cNvSpPr txBox="1"/>
          <p:nvPr/>
        </p:nvSpPr>
        <p:spPr>
          <a:xfrm>
            <a:off x="646879" y="2357691"/>
            <a:ext cx="4173611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DF3F4BE-4B74-A8BF-3262-C2A19E05984F}"/>
              </a:ext>
            </a:extLst>
          </p:cNvPr>
          <p:cNvSpPr txBox="1"/>
          <p:nvPr/>
        </p:nvSpPr>
        <p:spPr>
          <a:xfrm>
            <a:off x="1200440" y="2021082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</a:t>
            </a:r>
            <a:r>
              <a:rPr lang="en-GB" sz="1400" b="1" baseline="300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</a:t>
            </a:r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Competitor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C6C49C8-4F16-C6F1-6B7B-23E7DD6ABBF0}"/>
              </a:ext>
            </a:extLst>
          </p:cNvPr>
          <p:cNvSpPr txBox="1"/>
          <p:nvPr/>
        </p:nvSpPr>
        <p:spPr>
          <a:xfrm>
            <a:off x="646879" y="3049321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FD5FBD-76AC-8662-559E-AFC585088E5E}"/>
              </a:ext>
            </a:extLst>
          </p:cNvPr>
          <p:cNvSpPr txBox="1"/>
          <p:nvPr/>
        </p:nvSpPr>
        <p:spPr>
          <a:xfrm>
            <a:off x="646879" y="3447486"/>
            <a:ext cx="399701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C97DCFE-4B94-3655-28A2-C1BDBB152693}"/>
              </a:ext>
            </a:extLst>
          </p:cNvPr>
          <p:cNvSpPr txBox="1"/>
          <p:nvPr/>
        </p:nvSpPr>
        <p:spPr>
          <a:xfrm>
            <a:off x="1200440" y="3110877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Your Brand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5A0687-F964-A5E1-1F9E-CFF306D8FAE1}"/>
              </a:ext>
            </a:extLst>
          </p:cNvPr>
          <p:cNvSpPr txBox="1"/>
          <p:nvPr/>
        </p:nvSpPr>
        <p:spPr>
          <a:xfrm>
            <a:off x="646879" y="4140436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FD16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03</a:t>
            </a:r>
            <a:endParaRPr lang="en-ID" sz="2400" b="1">
              <a:solidFill>
                <a:srgbClr val="FFD16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F0AE043-4C58-869D-E26C-722444D38BA6}"/>
              </a:ext>
            </a:extLst>
          </p:cNvPr>
          <p:cNvSpPr txBox="1"/>
          <p:nvPr/>
        </p:nvSpPr>
        <p:spPr>
          <a:xfrm>
            <a:off x="646879" y="4538601"/>
            <a:ext cx="399701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0FFACF-3111-DE93-6882-A1FF4A80ECD7}"/>
              </a:ext>
            </a:extLst>
          </p:cNvPr>
          <p:cNvSpPr txBox="1"/>
          <p:nvPr/>
        </p:nvSpPr>
        <p:spPr>
          <a:xfrm>
            <a:off x="1200440" y="4201992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</a:t>
            </a:r>
            <a:r>
              <a:rPr lang="en-GB" sz="1400" b="1" baseline="300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nd</a:t>
            </a:r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Competitor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A58164-A6CD-AD26-C795-A229E720CD77}"/>
              </a:ext>
            </a:extLst>
          </p:cNvPr>
          <p:cNvSpPr txBox="1"/>
          <p:nvPr/>
        </p:nvSpPr>
        <p:spPr>
          <a:xfrm>
            <a:off x="646879" y="5215503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FB634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04</a:t>
            </a:r>
            <a:endParaRPr lang="en-ID" sz="2400" b="1">
              <a:solidFill>
                <a:srgbClr val="FB634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6B07FC-04AE-CE0E-C6A1-91A042B362E3}"/>
              </a:ext>
            </a:extLst>
          </p:cNvPr>
          <p:cNvSpPr txBox="1"/>
          <p:nvPr/>
        </p:nvSpPr>
        <p:spPr>
          <a:xfrm>
            <a:off x="646879" y="5613668"/>
            <a:ext cx="399701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445C6D-8DE7-F328-AEEA-FCB9CFDF6FCD}"/>
              </a:ext>
            </a:extLst>
          </p:cNvPr>
          <p:cNvSpPr txBox="1"/>
          <p:nvPr/>
        </p:nvSpPr>
        <p:spPr>
          <a:xfrm>
            <a:off x="1200440" y="5277059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</a:t>
            </a:r>
            <a:r>
              <a:rPr lang="en-GB" sz="1400" b="1" baseline="300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rd</a:t>
            </a:r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Competitor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3013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302D9EC-8862-61AE-7638-0744153370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C1D2ED"/>
          </a:solidFill>
        </p:spPr>
      </p:sp>
      <p:sp>
        <p:nvSpPr>
          <p:cNvPr id="7" name="Rectangle: Single Corner Rounded 6">
            <a:extLst>
              <a:ext uri="{FF2B5EF4-FFF2-40B4-BE49-F238E27FC236}">
                <a16:creationId xmlns:a16="http://schemas.microsoft.com/office/drawing/2014/main" id="{1C304E02-7FE6-B74C-D77C-E7E094C3AD89}"/>
              </a:ext>
            </a:extLst>
          </p:cNvPr>
          <p:cNvSpPr/>
          <p:nvPr/>
        </p:nvSpPr>
        <p:spPr>
          <a:xfrm>
            <a:off x="0" y="0"/>
            <a:ext cx="7640391" cy="6858000"/>
          </a:xfrm>
          <a:prstGeom prst="round1Rect">
            <a:avLst>
              <a:gd name="adj" fmla="val 0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50ED23-4364-0FBE-B848-55E277AEAAE9}"/>
              </a:ext>
            </a:extLst>
          </p:cNvPr>
          <p:cNvSpPr txBox="1"/>
          <p:nvPr/>
        </p:nvSpPr>
        <p:spPr>
          <a:xfrm>
            <a:off x="469900" y="1263071"/>
            <a:ext cx="3984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SWOT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A8516-9167-BCD8-1448-5C259E4058F0}"/>
              </a:ext>
            </a:extLst>
          </p:cNvPr>
          <p:cNvSpPr txBox="1"/>
          <p:nvPr/>
        </p:nvSpPr>
        <p:spPr>
          <a:xfrm>
            <a:off x="469899" y="903101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12C104-D215-4336-25C8-5B304A6D8A2E}"/>
              </a:ext>
            </a:extLst>
          </p:cNvPr>
          <p:cNvSpPr txBox="1"/>
          <p:nvPr/>
        </p:nvSpPr>
        <p:spPr>
          <a:xfrm>
            <a:off x="1222387" y="270949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STRENGTH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5D47AB-76CD-E923-336A-AA3A591EFB60}"/>
              </a:ext>
            </a:extLst>
          </p:cNvPr>
          <p:cNvSpPr txBox="1"/>
          <p:nvPr/>
        </p:nvSpPr>
        <p:spPr>
          <a:xfrm>
            <a:off x="1212094" y="3048047"/>
            <a:ext cx="26614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FF1A14-0B05-3E58-25B0-18CCFBF83137}"/>
              </a:ext>
            </a:extLst>
          </p:cNvPr>
          <p:cNvSpPr txBox="1"/>
          <p:nvPr/>
        </p:nvSpPr>
        <p:spPr>
          <a:xfrm>
            <a:off x="4509227" y="2694303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WEAKNESSES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CECD95-45B5-962C-4052-B1648B7AB019}"/>
              </a:ext>
            </a:extLst>
          </p:cNvPr>
          <p:cNvSpPr txBox="1"/>
          <p:nvPr/>
        </p:nvSpPr>
        <p:spPr>
          <a:xfrm>
            <a:off x="4498934" y="3032857"/>
            <a:ext cx="2527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0CC607-E53A-8CA0-09F6-673F2DA5D351}"/>
              </a:ext>
            </a:extLst>
          </p:cNvPr>
          <p:cNvSpPr txBox="1"/>
          <p:nvPr/>
        </p:nvSpPr>
        <p:spPr>
          <a:xfrm>
            <a:off x="1182774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Opportunities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BD0925-1A0F-A591-E62C-3A3600E65EAE}"/>
              </a:ext>
            </a:extLst>
          </p:cNvPr>
          <p:cNvSpPr txBox="1"/>
          <p:nvPr/>
        </p:nvSpPr>
        <p:spPr>
          <a:xfrm>
            <a:off x="1172481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F34852-6F90-38EF-1A00-D28BA0ABEFA1}"/>
              </a:ext>
            </a:extLst>
          </p:cNvPr>
          <p:cNvSpPr txBox="1"/>
          <p:nvPr/>
        </p:nvSpPr>
        <p:spPr>
          <a:xfrm>
            <a:off x="4557385" y="4055860"/>
            <a:ext cx="2527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THREATS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D1677DD-706B-48B0-5720-A292DD8F4726}"/>
              </a:ext>
            </a:extLst>
          </p:cNvPr>
          <p:cNvSpPr txBox="1"/>
          <p:nvPr/>
        </p:nvSpPr>
        <p:spPr>
          <a:xfrm>
            <a:off x="4547092" y="4394414"/>
            <a:ext cx="2537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Completely synergize resource taxing relationships via premier niche markets. 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164A91-297F-ABCE-611B-E4E8DB049836}"/>
              </a:ext>
            </a:extLst>
          </p:cNvPr>
          <p:cNvSpPr txBox="1"/>
          <p:nvPr/>
        </p:nvSpPr>
        <p:spPr>
          <a:xfrm>
            <a:off x="475378" y="5597257"/>
            <a:ext cx="6433422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practitioner experts. 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A28114F-B0D0-4FB8-9F8C-AB3B9404CEE7}"/>
              </a:ext>
            </a:extLst>
          </p:cNvPr>
          <p:cNvGrpSpPr/>
          <p:nvPr/>
        </p:nvGrpSpPr>
        <p:grpSpPr>
          <a:xfrm>
            <a:off x="637407" y="2648957"/>
            <a:ext cx="451240" cy="451240"/>
            <a:chOff x="637407" y="2648957"/>
            <a:chExt cx="451240" cy="451240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5EA5A8BE-F8B5-5A38-D9DC-7DB624E5D650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solidFill>
              <a:srgbClr val="5D8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493F38D-C8DC-FFCF-6C2D-FC61ABD842FD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S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760F3B6-6F72-FF00-372A-E668E6DBF47D}"/>
              </a:ext>
            </a:extLst>
          </p:cNvPr>
          <p:cNvGrpSpPr/>
          <p:nvPr/>
        </p:nvGrpSpPr>
        <p:grpSpPr>
          <a:xfrm>
            <a:off x="4042548" y="2648957"/>
            <a:ext cx="451240" cy="451240"/>
            <a:chOff x="637407" y="2648957"/>
            <a:chExt cx="451240" cy="451240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B68B1DE-A6B4-5BE5-F961-9177B5C88222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solidFill>
              <a:srgbClr val="5D8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1E5534-D75A-86C2-0C49-EF80B5ADF70E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W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CB30B72-E384-19F5-D4EF-5F3FE9530B4F}"/>
              </a:ext>
            </a:extLst>
          </p:cNvPr>
          <p:cNvGrpSpPr/>
          <p:nvPr/>
        </p:nvGrpSpPr>
        <p:grpSpPr>
          <a:xfrm>
            <a:off x="637407" y="4010080"/>
            <a:ext cx="451240" cy="451240"/>
            <a:chOff x="637407" y="2648957"/>
            <a:chExt cx="451240" cy="451240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F87B104-DF19-E16B-8D3B-A390728458DB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solidFill>
              <a:srgbClr val="5D8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6E6272B-888A-1712-5C6A-E02E35113802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O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B784B2-F851-07DE-977A-593040EFC514}"/>
              </a:ext>
            </a:extLst>
          </p:cNvPr>
          <p:cNvGrpSpPr/>
          <p:nvPr/>
        </p:nvGrpSpPr>
        <p:grpSpPr>
          <a:xfrm>
            <a:off x="4042548" y="4010080"/>
            <a:ext cx="451240" cy="451240"/>
            <a:chOff x="637407" y="2648957"/>
            <a:chExt cx="451240" cy="451240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84179C25-655A-B7FE-6004-1096D812C14F}"/>
                </a:ext>
              </a:extLst>
            </p:cNvPr>
            <p:cNvSpPr/>
            <p:nvPr/>
          </p:nvSpPr>
          <p:spPr>
            <a:xfrm>
              <a:off x="637407" y="2648957"/>
              <a:ext cx="451240" cy="451240"/>
            </a:xfrm>
            <a:prstGeom prst="roundRect">
              <a:avLst/>
            </a:prstGeom>
            <a:solidFill>
              <a:srgbClr val="5D8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5E404AD-39D3-EEB5-FAC8-F1CAF20101E7}"/>
                </a:ext>
              </a:extLst>
            </p:cNvPr>
            <p:cNvSpPr txBox="1"/>
            <p:nvPr/>
          </p:nvSpPr>
          <p:spPr>
            <a:xfrm>
              <a:off x="705107" y="2709493"/>
              <a:ext cx="31584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>
                  <a:solidFill>
                    <a:srgbClr val="F6F9FC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</a:t>
              </a:r>
              <a:endParaRPr lang="en-ID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62EE70F-8CF8-06CC-87A4-6DA03EE73169}"/>
              </a:ext>
            </a:extLst>
          </p:cNvPr>
          <p:cNvGrpSpPr/>
          <p:nvPr/>
        </p:nvGrpSpPr>
        <p:grpSpPr>
          <a:xfrm>
            <a:off x="5579361" y="870746"/>
            <a:ext cx="1031700" cy="1031610"/>
            <a:chOff x="5579361" y="870746"/>
            <a:chExt cx="1031700" cy="1031610"/>
          </a:xfrm>
          <a:solidFill>
            <a:srgbClr val="5D8DF0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C8B987F-BBDB-A94A-CB59-F0DB21413DF6}"/>
                </a:ext>
              </a:extLst>
            </p:cNvPr>
            <p:cNvSpPr/>
            <p:nvPr/>
          </p:nvSpPr>
          <p:spPr>
            <a:xfrm>
              <a:off x="5696022" y="1104067"/>
              <a:ext cx="366646" cy="316649"/>
            </a:xfrm>
            <a:custGeom>
              <a:avLst/>
              <a:gdLst>
                <a:gd name="connsiteX0" fmla="*/ 283318 w 366646"/>
                <a:gd name="connsiteY0" fmla="*/ 99995 h 316649"/>
                <a:gd name="connsiteX1" fmla="*/ 283318 w 366646"/>
                <a:gd name="connsiteY1" fmla="*/ 83329 h 316649"/>
                <a:gd name="connsiteX2" fmla="*/ 249986 w 366646"/>
                <a:gd name="connsiteY2" fmla="*/ 83329 h 316649"/>
                <a:gd name="connsiteX3" fmla="*/ 166658 w 366646"/>
                <a:gd name="connsiteY3" fmla="*/ 0 h 316649"/>
                <a:gd name="connsiteX4" fmla="*/ 166658 w 366646"/>
                <a:gd name="connsiteY4" fmla="*/ 83329 h 316649"/>
                <a:gd name="connsiteX5" fmla="*/ 33332 w 366646"/>
                <a:gd name="connsiteY5" fmla="*/ 83329 h 316649"/>
                <a:gd name="connsiteX6" fmla="*/ 0 w 366646"/>
                <a:gd name="connsiteY6" fmla="*/ 116660 h 316649"/>
                <a:gd name="connsiteX7" fmla="*/ 0 w 366646"/>
                <a:gd name="connsiteY7" fmla="*/ 283318 h 316649"/>
                <a:gd name="connsiteX8" fmla="*/ 33332 w 366646"/>
                <a:gd name="connsiteY8" fmla="*/ 316649 h 316649"/>
                <a:gd name="connsiteX9" fmla="*/ 233321 w 366646"/>
                <a:gd name="connsiteY9" fmla="*/ 316649 h 316649"/>
                <a:gd name="connsiteX10" fmla="*/ 283318 w 366646"/>
                <a:gd name="connsiteY10" fmla="*/ 316649 h 316649"/>
                <a:gd name="connsiteX11" fmla="*/ 283318 w 366646"/>
                <a:gd name="connsiteY11" fmla="*/ 166658 h 316649"/>
                <a:gd name="connsiteX12" fmla="*/ 316649 w 366646"/>
                <a:gd name="connsiteY12" fmla="*/ 133326 h 316649"/>
                <a:gd name="connsiteX13" fmla="*/ 366647 w 366646"/>
                <a:gd name="connsiteY13" fmla="*/ 133326 h 316649"/>
                <a:gd name="connsiteX14" fmla="*/ 366647 w 366646"/>
                <a:gd name="connsiteY14" fmla="*/ 99995 h 316649"/>
                <a:gd name="connsiteX15" fmla="*/ 283318 w 366646"/>
                <a:gd name="connsiteY15" fmla="*/ 99995 h 31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6646" h="316649">
                  <a:moveTo>
                    <a:pt x="283318" y="99995"/>
                  </a:moveTo>
                  <a:lnTo>
                    <a:pt x="283318" y="83329"/>
                  </a:lnTo>
                  <a:lnTo>
                    <a:pt x="249986" y="83329"/>
                  </a:lnTo>
                  <a:lnTo>
                    <a:pt x="166658" y="0"/>
                  </a:lnTo>
                  <a:lnTo>
                    <a:pt x="166658" y="83329"/>
                  </a:lnTo>
                  <a:lnTo>
                    <a:pt x="33332" y="83329"/>
                  </a:lnTo>
                  <a:cubicBezTo>
                    <a:pt x="14999" y="83329"/>
                    <a:pt x="0" y="98328"/>
                    <a:pt x="0" y="116660"/>
                  </a:cubicBezTo>
                  <a:lnTo>
                    <a:pt x="0" y="283318"/>
                  </a:lnTo>
                  <a:cubicBezTo>
                    <a:pt x="0" y="301650"/>
                    <a:pt x="14999" y="316649"/>
                    <a:pt x="33332" y="316649"/>
                  </a:cubicBezTo>
                  <a:lnTo>
                    <a:pt x="233321" y="316649"/>
                  </a:lnTo>
                  <a:lnTo>
                    <a:pt x="283318" y="316649"/>
                  </a:lnTo>
                  <a:lnTo>
                    <a:pt x="283318" y="166658"/>
                  </a:lnTo>
                  <a:cubicBezTo>
                    <a:pt x="283318" y="148325"/>
                    <a:pt x="298317" y="133326"/>
                    <a:pt x="316649" y="133326"/>
                  </a:cubicBezTo>
                  <a:lnTo>
                    <a:pt x="366647" y="133326"/>
                  </a:lnTo>
                  <a:lnTo>
                    <a:pt x="366647" y="99995"/>
                  </a:lnTo>
                  <a:lnTo>
                    <a:pt x="283318" y="99995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99100-2996-512E-A22D-7A0CBD47430D}"/>
                </a:ext>
              </a:extLst>
            </p:cNvPr>
            <p:cNvSpPr/>
            <p:nvPr/>
          </p:nvSpPr>
          <p:spPr>
            <a:xfrm>
              <a:off x="6096000" y="870746"/>
              <a:ext cx="265075" cy="281651"/>
            </a:xfrm>
            <a:custGeom>
              <a:avLst/>
              <a:gdLst>
                <a:gd name="connsiteX0" fmla="*/ 219988 w 265075"/>
                <a:gd name="connsiteY0" fmla="*/ 0 h 281651"/>
                <a:gd name="connsiteX1" fmla="*/ 46664 w 265075"/>
                <a:gd name="connsiteY1" fmla="*/ 0 h 281651"/>
                <a:gd name="connsiteX2" fmla="*/ 0 w 265075"/>
                <a:gd name="connsiteY2" fmla="*/ 46664 h 281651"/>
                <a:gd name="connsiteX3" fmla="*/ 0 w 265075"/>
                <a:gd name="connsiteY3" fmla="*/ 234987 h 281651"/>
                <a:gd name="connsiteX4" fmla="*/ 46664 w 265075"/>
                <a:gd name="connsiteY4" fmla="*/ 281651 h 281651"/>
                <a:gd name="connsiteX5" fmla="*/ 218321 w 265075"/>
                <a:gd name="connsiteY5" fmla="*/ 281651 h 281651"/>
                <a:gd name="connsiteX6" fmla="*/ 264985 w 265075"/>
                <a:gd name="connsiteY6" fmla="*/ 234987 h 281651"/>
                <a:gd name="connsiteX7" fmla="*/ 264985 w 265075"/>
                <a:gd name="connsiteY7" fmla="*/ 46664 h 281651"/>
                <a:gd name="connsiteX8" fmla="*/ 219988 w 265075"/>
                <a:gd name="connsiteY8" fmla="*/ 0 h 281651"/>
                <a:gd name="connsiteX9" fmla="*/ 74996 w 265075"/>
                <a:gd name="connsiteY9" fmla="*/ 199989 h 281651"/>
                <a:gd name="connsiteX10" fmla="*/ 133326 w 265075"/>
                <a:gd name="connsiteY10" fmla="*/ 141659 h 281651"/>
                <a:gd name="connsiteX11" fmla="*/ 104994 w 265075"/>
                <a:gd name="connsiteY11" fmla="*/ 113327 h 281651"/>
                <a:gd name="connsiteX12" fmla="*/ 133326 w 265075"/>
                <a:gd name="connsiteY12" fmla="*/ 83329 h 281651"/>
                <a:gd name="connsiteX13" fmla="*/ 163324 w 265075"/>
                <a:gd name="connsiteY13" fmla="*/ 113327 h 281651"/>
                <a:gd name="connsiteX14" fmla="*/ 134993 w 265075"/>
                <a:gd name="connsiteY14" fmla="*/ 141659 h 281651"/>
                <a:gd name="connsiteX15" fmla="*/ 193323 w 265075"/>
                <a:gd name="connsiteY15" fmla="*/ 199989 h 281651"/>
                <a:gd name="connsiteX16" fmla="*/ 74996 w 265075"/>
                <a:gd name="connsiteY16" fmla="*/ 199989 h 281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75" h="281651">
                  <a:moveTo>
                    <a:pt x="219988" y="0"/>
                  </a:moveTo>
                  <a:lnTo>
                    <a:pt x="46664" y="0"/>
                  </a:lnTo>
                  <a:cubicBezTo>
                    <a:pt x="21665" y="0"/>
                    <a:pt x="0" y="21665"/>
                    <a:pt x="0" y="46664"/>
                  </a:cubicBezTo>
                  <a:lnTo>
                    <a:pt x="0" y="234987"/>
                  </a:lnTo>
                  <a:cubicBezTo>
                    <a:pt x="0" y="261652"/>
                    <a:pt x="21665" y="281651"/>
                    <a:pt x="46664" y="281651"/>
                  </a:cubicBezTo>
                  <a:lnTo>
                    <a:pt x="218321" y="281651"/>
                  </a:lnTo>
                  <a:cubicBezTo>
                    <a:pt x="244987" y="281651"/>
                    <a:pt x="264985" y="259986"/>
                    <a:pt x="264985" y="234987"/>
                  </a:cubicBezTo>
                  <a:lnTo>
                    <a:pt x="264985" y="46664"/>
                  </a:lnTo>
                  <a:cubicBezTo>
                    <a:pt x="266652" y="21665"/>
                    <a:pt x="244987" y="0"/>
                    <a:pt x="219988" y="0"/>
                  </a:cubicBezTo>
                  <a:close/>
                  <a:moveTo>
                    <a:pt x="74996" y="199989"/>
                  </a:moveTo>
                  <a:cubicBezTo>
                    <a:pt x="74996" y="168324"/>
                    <a:pt x="101661" y="141659"/>
                    <a:pt x="133326" y="141659"/>
                  </a:cubicBezTo>
                  <a:cubicBezTo>
                    <a:pt x="116660" y="141659"/>
                    <a:pt x="104994" y="128326"/>
                    <a:pt x="104994" y="113327"/>
                  </a:cubicBezTo>
                  <a:cubicBezTo>
                    <a:pt x="103328" y="96661"/>
                    <a:pt x="116660" y="83329"/>
                    <a:pt x="133326" y="83329"/>
                  </a:cubicBezTo>
                  <a:cubicBezTo>
                    <a:pt x="149992" y="83329"/>
                    <a:pt x="163324" y="96661"/>
                    <a:pt x="163324" y="113327"/>
                  </a:cubicBezTo>
                  <a:cubicBezTo>
                    <a:pt x="163324" y="129993"/>
                    <a:pt x="149992" y="141659"/>
                    <a:pt x="134993" y="141659"/>
                  </a:cubicBezTo>
                  <a:cubicBezTo>
                    <a:pt x="166658" y="141659"/>
                    <a:pt x="193323" y="168324"/>
                    <a:pt x="193323" y="199989"/>
                  </a:cubicBezTo>
                  <a:lnTo>
                    <a:pt x="74996" y="199989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BA45303-E56D-0D8A-E2EE-F1C71383670E}"/>
                </a:ext>
              </a:extLst>
            </p:cNvPr>
            <p:cNvSpPr/>
            <p:nvPr/>
          </p:nvSpPr>
          <p:spPr>
            <a:xfrm>
              <a:off x="6345986" y="1620705"/>
              <a:ext cx="265075" cy="281651"/>
            </a:xfrm>
            <a:custGeom>
              <a:avLst/>
              <a:gdLst>
                <a:gd name="connsiteX0" fmla="*/ 219988 w 265075"/>
                <a:gd name="connsiteY0" fmla="*/ 0 h 281651"/>
                <a:gd name="connsiteX1" fmla="*/ 46664 w 265075"/>
                <a:gd name="connsiteY1" fmla="*/ 0 h 281651"/>
                <a:gd name="connsiteX2" fmla="*/ 0 w 265075"/>
                <a:gd name="connsiteY2" fmla="*/ 46664 h 281651"/>
                <a:gd name="connsiteX3" fmla="*/ 0 w 265075"/>
                <a:gd name="connsiteY3" fmla="*/ 234987 h 281651"/>
                <a:gd name="connsiteX4" fmla="*/ 46664 w 265075"/>
                <a:gd name="connsiteY4" fmla="*/ 281651 h 281651"/>
                <a:gd name="connsiteX5" fmla="*/ 218321 w 265075"/>
                <a:gd name="connsiteY5" fmla="*/ 281651 h 281651"/>
                <a:gd name="connsiteX6" fmla="*/ 264985 w 265075"/>
                <a:gd name="connsiteY6" fmla="*/ 234987 h 281651"/>
                <a:gd name="connsiteX7" fmla="*/ 264985 w 265075"/>
                <a:gd name="connsiteY7" fmla="*/ 46664 h 281651"/>
                <a:gd name="connsiteX8" fmla="*/ 219988 w 265075"/>
                <a:gd name="connsiteY8" fmla="*/ 0 h 281651"/>
                <a:gd name="connsiteX9" fmla="*/ 74996 w 265075"/>
                <a:gd name="connsiteY9" fmla="*/ 199989 h 281651"/>
                <a:gd name="connsiteX10" fmla="*/ 133326 w 265075"/>
                <a:gd name="connsiteY10" fmla="*/ 141659 h 281651"/>
                <a:gd name="connsiteX11" fmla="*/ 104994 w 265075"/>
                <a:gd name="connsiteY11" fmla="*/ 113327 h 281651"/>
                <a:gd name="connsiteX12" fmla="*/ 134993 w 265075"/>
                <a:gd name="connsiteY12" fmla="*/ 83329 h 281651"/>
                <a:gd name="connsiteX13" fmla="*/ 164991 w 265075"/>
                <a:gd name="connsiteY13" fmla="*/ 113327 h 281651"/>
                <a:gd name="connsiteX14" fmla="*/ 136659 w 265075"/>
                <a:gd name="connsiteY14" fmla="*/ 141659 h 281651"/>
                <a:gd name="connsiteX15" fmla="*/ 194989 w 265075"/>
                <a:gd name="connsiteY15" fmla="*/ 199989 h 281651"/>
                <a:gd name="connsiteX16" fmla="*/ 74996 w 265075"/>
                <a:gd name="connsiteY16" fmla="*/ 199989 h 281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75" h="281651">
                  <a:moveTo>
                    <a:pt x="219988" y="0"/>
                  </a:moveTo>
                  <a:lnTo>
                    <a:pt x="46664" y="0"/>
                  </a:lnTo>
                  <a:cubicBezTo>
                    <a:pt x="19999" y="0"/>
                    <a:pt x="0" y="21665"/>
                    <a:pt x="0" y="46664"/>
                  </a:cubicBezTo>
                  <a:lnTo>
                    <a:pt x="0" y="234987"/>
                  </a:lnTo>
                  <a:cubicBezTo>
                    <a:pt x="0" y="261652"/>
                    <a:pt x="21665" y="281651"/>
                    <a:pt x="46664" y="281651"/>
                  </a:cubicBezTo>
                  <a:lnTo>
                    <a:pt x="218321" y="281651"/>
                  </a:lnTo>
                  <a:cubicBezTo>
                    <a:pt x="244987" y="281651"/>
                    <a:pt x="264985" y="259986"/>
                    <a:pt x="264985" y="234987"/>
                  </a:cubicBezTo>
                  <a:lnTo>
                    <a:pt x="264985" y="46664"/>
                  </a:lnTo>
                  <a:cubicBezTo>
                    <a:pt x="266652" y="21665"/>
                    <a:pt x="244987" y="0"/>
                    <a:pt x="219988" y="0"/>
                  </a:cubicBezTo>
                  <a:close/>
                  <a:moveTo>
                    <a:pt x="74996" y="199989"/>
                  </a:moveTo>
                  <a:cubicBezTo>
                    <a:pt x="74996" y="168324"/>
                    <a:pt x="101661" y="141659"/>
                    <a:pt x="133326" y="141659"/>
                  </a:cubicBezTo>
                  <a:cubicBezTo>
                    <a:pt x="116660" y="141659"/>
                    <a:pt x="104994" y="128326"/>
                    <a:pt x="104994" y="113327"/>
                  </a:cubicBezTo>
                  <a:cubicBezTo>
                    <a:pt x="104994" y="96661"/>
                    <a:pt x="118327" y="83329"/>
                    <a:pt x="134993" y="83329"/>
                  </a:cubicBezTo>
                  <a:cubicBezTo>
                    <a:pt x="151658" y="83329"/>
                    <a:pt x="164991" y="96661"/>
                    <a:pt x="164991" y="113327"/>
                  </a:cubicBezTo>
                  <a:cubicBezTo>
                    <a:pt x="164991" y="129993"/>
                    <a:pt x="151658" y="141659"/>
                    <a:pt x="136659" y="141659"/>
                  </a:cubicBezTo>
                  <a:cubicBezTo>
                    <a:pt x="168324" y="141659"/>
                    <a:pt x="194989" y="168324"/>
                    <a:pt x="194989" y="199989"/>
                  </a:cubicBezTo>
                  <a:lnTo>
                    <a:pt x="74996" y="199989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A9FBD95-9516-A415-7BFE-908A334169A3}"/>
                </a:ext>
              </a:extLst>
            </p:cNvPr>
            <p:cNvSpPr/>
            <p:nvPr/>
          </p:nvSpPr>
          <p:spPr>
            <a:xfrm>
              <a:off x="5579361" y="1520711"/>
              <a:ext cx="265075" cy="283317"/>
            </a:xfrm>
            <a:custGeom>
              <a:avLst/>
              <a:gdLst>
                <a:gd name="connsiteX0" fmla="*/ 219988 w 265075"/>
                <a:gd name="connsiteY0" fmla="*/ 0 h 283317"/>
                <a:gd name="connsiteX1" fmla="*/ 46664 w 265075"/>
                <a:gd name="connsiteY1" fmla="*/ 0 h 283317"/>
                <a:gd name="connsiteX2" fmla="*/ 0 w 265075"/>
                <a:gd name="connsiteY2" fmla="*/ 46664 h 283317"/>
                <a:gd name="connsiteX3" fmla="*/ 0 w 265075"/>
                <a:gd name="connsiteY3" fmla="*/ 234987 h 283317"/>
                <a:gd name="connsiteX4" fmla="*/ 46664 w 265075"/>
                <a:gd name="connsiteY4" fmla="*/ 283318 h 283317"/>
                <a:gd name="connsiteX5" fmla="*/ 218321 w 265075"/>
                <a:gd name="connsiteY5" fmla="*/ 283318 h 283317"/>
                <a:gd name="connsiteX6" fmla="*/ 264985 w 265075"/>
                <a:gd name="connsiteY6" fmla="*/ 236654 h 283317"/>
                <a:gd name="connsiteX7" fmla="*/ 264985 w 265075"/>
                <a:gd name="connsiteY7" fmla="*/ 46664 h 283317"/>
                <a:gd name="connsiteX8" fmla="*/ 219988 w 265075"/>
                <a:gd name="connsiteY8" fmla="*/ 0 h 283317"/>
                <a:gd name="connsiteX9" fmla="*/ 74996 w 265075"/>
                <a:gd name="connsiteY9" fmla="*/ 199989 h 283317"/>
                <a:gd name="connsiteX10" fmla="*/ 133326 w 265075"/>
                <a:gd name="connsiteY10" fmla="*/ 141659 h 283317"/>
                <a:gd name="connsiteX11" fmla="*/ 104994 w 265075"/>
                <a:gd name="connsiteY11" fmla="*/ 113327 h 283317"/>
                <a:gd name="connsiteX12" fmla="*/ 133326 w 265075"/>
                <a:gd name="connsiteY12" fmla="*/ 83329 h 283317"/>
                <a:gd name="connsiteX13" fmla="*/ 163324 w 265075"/>
                <a:gd name="connsiteY13" fmla="*/ 113327 h 283317"/>
                <a:gd name="connsiteX14" fmla="*/ 134993 w 265075"/>
                <a:gd name="connsiteY14" fmla="*/ 141659 h 283317"/>
                <a:gd name="connsiteX15" fmla="*/ 193323 w 265075"/>
                <a:gd name="connsiteY15" fmla="*/ 199989 h 283317"/>
                <a:gd name="connsiteX16" fmla="*/ 74996 w 265075"/>
                <a:gd name="connsiteY16" fmla="*/ 199989 h 283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75" h="283317">
                  <a:moveTo>
                    <a:pt x="219988" y="0"/>
                  </a:moveTo>
                  <a:lnTo>
                    <a:pt x="46664" y="0"/>
                  </a:lnTo>
                  <a:cubicBezTo>
                    <a:pt x="21665" y="0"/>
                    <a:pt x="0" y="21665"/>
                    <a:pt x="0" y="46664"/>
                  </a:cubicBezTo>
                  <a:lnTo>
                    <a:pt x="0" y="234987"/>
                  </a:lnTo>
                  <a:cubicBezTo>
                    <a:pt x="0" y="261652"/>
                    <a:pt x="21665" y="283318"/>
                    <a:pt x="46664" y="283318"/>
                  </a:cubicBezTo>
                  <a:lnTo>
                    <a:pt x="218321" y="283318"/>
                  </a:lnTo>
                  <a:cubicBezTo>
                    <a:pt x="244987" y="283318"/>
                    <a:pt x="264985" y="261652"/>
                    <a:pt x="264985" y="236654"/>
                  </a:cubicBezTo>
                  <a:lnTo>
                    <a:pt x="264985" y="46664"/>
                  </a:lnTo>
                  <a:cubicBezTo>
                    <a:pt x="266652" y="21665"/>
                    <a:pt x="244987" y="0"/>
                    <a:pt x="219988" y="0"/>
                  </a:cubicBezTo>
                  <a:close/>
                  <a:moveTo>
                    <a:pt x="74996" y="199989"/>
                  </a:moveTo>
                  <a:cubicBezTo>
                    <a:pt x="74996" y="168324"/>
                    <a:pt x="101661" y="141659"/>
                    <a:pt x="133326" y="141659"/>
                  </a:cubicBezTo>
                  <a:cubicBezTo>
                    <a:pt x="116660" y="141659"/>
                    <a:pt x="104994" y="128326"/>
                    <a:pt x="104994" y="113327"/>
                  </a:cubicBezTo>
                  <a:cubicBezTo>
                    <a:pt x="103328" y="96661"/>
                    <a:pt x="116660" y="83329"/>
                    <a:pt x="133326" y="83329"/>
                  </a:cubicBezTo>
                  <a:cubicBezTo>
                    <a:pt x="149992" y="83329"/>
                    <a:pt x="163324" y="96661"/>
                    <a:pt x="163324" y="113327"/>
                  </a:cubicBezTo>
                  <a:cubicBezTo>
                    <a:pt x="163324" y="129993"/>
                    <a:pt x="149992" y="141659"/>
                    <a:pt x="134993" y="141659"/>
                  </a:cubicBezTo>
                  <a:cubicBezTo>
                    <a:pt x="166658" y="141659"/>
                    <a:pt x="193323" y="168324"/>
                    <a:pt x="193323" y="199989"/>
                  </a:cubicBezTo>
                  <a:lnTo>
                    <a:pt x="74996" y="199989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8" name="Graphic 17">
            <a:extLst>
              <a:ext uri="{FF2B5EF4-FFF2-40B4-BE49-F238E27FC236}">
                <a16:creationId xmlns:a16="http://schemas.microsoft.com/office/drawing/2014/main" id="{C3FA72DD-9F63-2181-0830-AB39E6E78C3A}"/>
              </a:ext>
            </a:extLst>
          </p:cNvPr>
          <p:cNvGrpSpPr/>
          <p:nvPr/>
        </p:nvGrpSpPr>
        <p:grpSpPr>
          <a:xfrm>
            <a:off x="5562696" y="854081"/>
            <a:ext cx="1065011" cy="1064941"/>
            <a:chOff x="5562696" y="854081"/>
            <a:chExt cx="1065011" cy="1064941"/>
          </a:xfrm>
          <a:solidFill>
            <a:srgbClr val="172B4D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DB7C879-2F18-A208-3DAE-897C77E5624D}"/>
                </a:ext>
              </a:extLst>
            </p:cNvPr>
            <p:cNvSpPr/>
            <p:nvPr/>
          </p:nvSpPr>
          <p:spPr>
            <a:xfrm>
              <a:off x="6046002" y="1304056"/>
              <a:ext cx="166657" cy="33331"/>
            </a:xfrm>
            <a:custGeom>
              <a:avLst/>
              <a:gdLst>
                <a:gd name="connsiteX0" fmla="*/ 0 w 166657"/>
                <a:gd name="connsiteY0" fmla="*/ 16666 h 33331"/>
                <a:gd name="connsiteX1" fmla="*/ 16666 w 166657"/>
                <a:gd name="connsiteY1" fmla="*/ 33332 h 33331"/>
                <a:gd name="connsiteX2" fmla="*/ 149992 w 166657"/>
                <a:gd name="connsiteY2" fmla="*/ 33332 h 33331"/>
                <a:gd name="connsiteX3" fmla="*/ 166658 w 166657"/>
                <a:gd name="connsiteY3" fmla="*/ 16666 h 33331"/>
                <a:gd name="connsiteX4" fmla="*/ 149992 w 166657"/>
                <a:gd name="connsiteY4" fmla="*/ 0 h 33331"/>
                <a:gd name="connsiteX5" fmla="*/ 16666 w 166657"/>
                <a:gd name="connsiteY5" fmla="*/ 0 h 33331"/>
                <a:gd name="connsiteX6" fmla="*/ 0 w 166657"/>
                <a:gd name="connsiteY6" fmla="*/ 16666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657" h="33331">
                  <a:moveTo>
                    <a:pt x="0" y="16666"/>
                  </a:moveTo>
                  <a:cubicBezTo>
                    <a:pt x="0" y="26665"/>
                    <a:pt x="6666" y="33332"/>
                    <a:pt x="16666" y="33332"/>
                  </a:cubicBezTo>
                  <a:lnTo>
                    <a:pt x="149992" y="33332"/>
                  </a:lnTo>
                  <a:cubicBezTo>
                    <a:pt x="159991" y="33332"/>
                    <a:pt x="166658" y="26665"/>
                    <a:pt x="166658" y="16666"/>
                  </a:cubicBezTo>
                  <a:cubicBezTo>
                    <a:pt x="166658" y="6666"/>
                    <a:pt x="159991" y="0"/>
                    <a:pt x="149992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1AD6DDC-B3AF-4582-9843-CA5004A0EAFC}"/>
                </a:ext>
              </a:extLst>
            </p:cNvPr>
            <p:cNvSpPr/>
            <p:nvPr/>
          </p:nvSpPr>
          <p:spPr>
            <a:xfrm>
              <a:off x="6046002" y="1437382"/>
              <a:ext cx="249986" cy="33331"/>
            </a:xfrm>
            <a:custGeom>
              <a:avLst/>
              <a:gdLst>
                <a:gd name="connsiteX0" fmla="*/ 233321 w 249986"/>
                <a:gd name="connsiteY0" fmla="*/ 0 h 33331"/>
                <a:gd name="connsiteX1" fmla="*/ 16666 w 249986"/>
                <a:gd name="connsiteY1" fmla="*/ 0 h 33331"/>
                <a:gd name="connsiteX2" fmla="*/ 0 w 249986"/>
                <a:gd name="connsiteY2" fmla="*/ 16666 h 33331"/>
                <a:gd name="connsiteX3" fmla="*/ 16666 w 249986"/>
                <a:gd name="connsiteY3" fmla="*/ 33332 h 33331"/>
                <a:gd name="connsiteX4" fmla="*/ 233321 w 249986"/>
                <a:gd name="connsiteY4" fmla="*/ 33332 h 33331"/>
                <a:gd name="connsiteX5" fmla="*/ 249986 w 249986"/>
                <a:gd name="connsiteY5" fmla="*/ 16666 h 33331"/>
                <a:gd name="connsiteX6" fmla="*/ 233321 w 249986"/>
                <a:gd name="connsiteY6" fmla="*/ 0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986" h="33331">
                  <a:moveTo>
                    <a:pt x="233321" y="0"/>
                  </a:move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lnTo>
                    <a:pt x="233321" y="33332"/>
                  </a:lnTo>
                  <a:cubicBezTo>
                    <a:pt x="243320" y="33332"/>
                    <a:pt x="249986" y="26665"/>
                    <a:pt x="249986" y="16666"/>
                  </a:cubicBezTo>
                  <a:cubicBezTo>
                    <a:pt x="249986" y="6666"/>
                    <a:pt x="243320" y="0"/>
                    <a:pt x="233321" y="0"/>
                  </a:cubicBez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7D5EE4D-C416-6FE7-C5BB-AF9DACFEF057}"/>
                </a:ext>
              </a:extLst>
            </p:cNvPr>
            <p:cNvSpPr/>
            <p:nvPr/>
          </p:nvSpPr>
          <p:spPr>
            <a:xfrm>
              <a:off x="6329320" y="1437382"/>
              <a:ext cx="66663" cy="33331"/>
            </a:xfrm>
            <a:custGeom>
              <a:avLst/>
              <a:gdLst>
                <a:gd name="connsiteX0" fmla="*/ 49997 w 66663"/>
                <a:gd name="connsiteY0" fmla="*/ 0 h 33331"/>
                <a:gd name="connsiteX1" fmla="*/ 16666 w 66663"/>
                <a:gd name="connsiteY1" fmla="*/ 0 h 33331"/>
                <a:gd name="connsiteX2" fmla="*/ 0 w 66663"/>
                <a:gd name="connsiteY2" fmla="*/ 16666 h 33331"/>
                <a:gd name="connsiteX3" fmla="*/ 16666 w 66663"/>
                <a:gd name="connsiteY3" fmla="*/ 33332 h 33331"/>
                <a:gd name="connsiteX4" fmla="*/ 49997 w 66663"/>
                <a:gd name="connsiteY4" fmla="*/ 33332 h 33331"/>
                <a:gd name="connsiteX5" fmla="*/ 66663 w 66663"/>
                <a:gd name="connsiteY5" fmla="*/ 16666 h 33331"/>
                <a:gd name="connsiteX6" fmla="*/ 49997 w 66663"/>
                <a:gd name="connsiteY6" fmla="*/ 0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63" h="33331">
                  <a:moveTo>
                    <a:pt x="49997" y="0"/>
                  </a:move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lnTo>
                    <a:pt x="49997" y="33332"/>
                  </a:lnTo>
                  <a:cubicBezTo>
                    <a:pt x="59997" y="33332"/>
                    <a:pt x="66663" y="26665"/>
                    <a:pt x="66663" y="16666"/>
                  </a:cubicBezTo>
                  <a:cubicBezTo>
                    <a:pt x="66663" y="6666"/>
                    <a:pt x="59997" y="0"/>
                    <a:pt x="49997" y="0"/>
                  </a:cubicBez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74122F9-30DA-8875-3E45-7FDC482CA0CE}"/>
                </a:ext>
              </a:extLst>
            </p:cNvPr>
            <p:cNvSpPr/>
            <p:nvPr/>
          </p:nvSpPr>
          <p:spPr>
            <a:xfrm>
              <a:off x="6046002" y="1372385"/>
              <a:ext cx="383312" cy="33331"/>
            </a:xfrm>
            <a:custGeom>
              <a:avLst/>
              <a:gdLst>
                <a:gd name="connsiteX0" fmla="*/ 0 w 383312"/>
                <a:gd name="connsiteY0" fmla="*/ 16666 h 33331"/>
                <a:gd name="connsiteX1" fmla="*/ 16666 w 383312"/>
                <a:gd name="connsiteY1" fmla="*/ 33331 h 33331"/>
                <a:gd name="connsiteX2" fmla="*/ 366647 w 383312"/>
                <a:gd name="connsiteY2" fmla="*/ 33331 h 33331"/>
                <a:gd name="connsiteX3" fmla="*/ 383312 w 383312"/>
                <a:gd name="connsiteY3" fmla="*/ 16666 h 33331"/>
                <a:gd name="connsiteX4" fmla="*/ 366647 w 383312"/>
                <a:gd name="connsiteY4" fmla="*/ 0 h 33331"/>
                <a:gd name="connsiteX5" fmla="*/ 16666 w 383312"/>
                <a:gd name="connsiteY5" fmla="*/ 0 h 33331"/>
                <a:gd name="connsiteX6" fmla="*/ 0 w 383312"/>
                <a:gd name="connsiteY6" fmla="*/ 16666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3312" h="33331">
                  <a:moveTo>
                    <a:pt x="0" y="16666"/>
                  </a:moveTo>
                  <a:cubicBezTo>
                    <a:pt x="0" y="26665"/>
                    <a:pt x="6666" y="33331"/>
                    <a:pt x="16666" y="33331"/>
                  </a:cubicBezTo>
                  <a:lnTo>
                    <a:pt x="366647" y="33331"/>
                  </a:lnTo>
                  <a:cubicBezTo>
                    <a:pt x="376646" y="33331"/>
                    <a:pt x="383312" y="26665"/>
                    <a:pt x="383312" y="16666"/>
                  </a:cubicBezTo>
                  <a:cubicBezTo>
                    <a:pt x="383312" y="6666"/>
                    <a:pt x="376646" y="0"/>
                    <a:pt x="366647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892232-75E0-E7FE-20DF-B26F191398CA}"/>
                </a:ext>
              </a:extLst>
            </p:cNvPr>
            <p:cNvSpPr/>
            <p:nvPr/>
          </p:nvSpPr>
          <p:spPr>
            <a:xfrm>
              <a:off x="5762685" y="1254059"/>
              <a:ext cx="99994" cy="33331"/>
            </a:xfrm>
            <a:custGeom>
              <a:avLst/>
              <a:gdLst>
                <a:gd name="connsiteX0" fmla="*/ 16666 w 99994"/>
                <a:gd name="connsiteY0" fmla="*/ 33332 h 33331"/>
                <a:gd name="connsiteX1" fmla="*/ 83329 w 99994"/>
                <a:gd name="connsiteY1" fmla="*/ 33332 h 33331"/>
                <a:gd name="connsiteX2" fmla="*/ 99995 w 99994"/>
                <a:gd name="connsiteY2" fmla="*/ 16666 h 33331"/>
                <a:gd name="connsiteX3" fmla="*/ 83329 w 99994"/>
                <a:gd name="connsiteY3" fmla="*/ 0 h 33331"/>
                <a:gd name="connsiteX4" fmla="*/ 16666 w 99994"/>
                <a:gd name="connsiteY4" fmla="*/ 0 h 33331"/>
                <a:gd name="connsiteX5" fmla="*/ 0 w 99994"/>
                <a:gd name="connsiteY5" fmla="*/ 16666 h 33331"/>
                <a:gd name="connsiteX6" fmla="*/ 16666 w 99994"/>
                <a:gd name="connsiteY6" fmla="*/ 33332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994" h="33331">
                  <a:moveTo>
                    <a:pt x="16666" y="33332"/>
                  </a:moveTo>
                  <a:lnTo>
                    <a:pt x="83329" y="33332"/>
                  </a:lnTo>
                  <a:cubicBezTo>
                    <a:pt x="93328" y="33332"/>
                    <a:pt x="99995" y="26665"/>
                    <a:pt x="99995" y="16666"/>
                  </a:cubicBezTo>
                  <a:cubicBezTo>
                    <a:pt x="99995" y="6666"/>
                    <a:pt x="93328" y="0"/>
                    <a:pt x="83329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0D5058F-967E-3015-A0C5-83BF89DAF35F}"/>
                </a:ext>
              </a:extLst>
            </p:cNvPr>
            <p:cNvSpPr/>
            <p:nvPr/>
          </p:nvSpPr>
          <p:spPr>
            <a:xfrm>
              <a:off x="5762685" y="1320722"/>
              <a:ext cx="149991" cy="33331"/>
            </a:xfrm>
            <a:custGeom>
              <a:avLst/>
              <a:gdLst>
                <a:gd name="connsiteX0" fmla="*/ 16666 w 149991"/>
                <a:gd name="connsiteY0" fmla="*/ 33332 h 33331"/>
                <a:gd name="connsiteX1" fmla="*/ 133326 w 149991"/>
                <a:gd name="connsiteY1" fmla="*/ 33332 h 33331"/>
                <a:gd name="connsiteX2" fmla="*/ 149992 w 149991"/>
                <a:gd name="connsiteY2" fmla="*/ 16666 h 33331"/>
                <a:gd name="connsiteX3" fmla="*/ 133326 w 149991"/>
                <a:gd name="connsiteY3" fmla="*/ 0 h 33331"/>
                <a:gd name="connsiteX4" fmla="*/ 16666 w 149991"/>
                <a:gd name="connsiteY4" fmla="*/ 0 h 33331"/>
                <a:gd name="connsiteX5" fmla="*/ 0 w 149991"/>
                <a:gd name="connsiteY5" fmla="*/ 16666 h 33331"/>
                <a:gd name="connsiteX6" fmla="*/ 16666 w 149991"/>
                <a:gd name="connsiteY6" fmla="*/ 33332 h 3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991" h="33331">
                  <a:moveTo>
                    <a:pt x="16666" y="33332"/>
                  </a:moveTo>
                  <a:lnTo>
                    <a:pt x="133326" y="33332"/>
                  </a:lnTo>
                  <a:cubicBezTo>
                    <a:pt x="143325" y="33332"/>
                    <a:pt x="149992" y="26665"/>
                    <a:pt x="149992" y="16666"/>
                  </a:cubicBezTo>
                  <a:cubicBezTo>
                    <a:pt x="149992" y="6666"/>
                    <a:pt x="143325" y="0"/>
                    <a:pt x="133326" y="0"/>
                  </a:cubicBezTo>
                  <a:lnTo>
                    <a:pt x="16666" y="0"/>
                  </a:lnTo>
                  <a:cubicBezTo>
                    <a:pt x="6666" y="0"/>
                    <a:pt x="0" y="6666"/>
                    <a:pt x="0" y="16666"/>
                  </a:cubicBezTo>
                  <a:cubicBezTo>
                    <a:pt x="0" y="26665"/>
                    <a:pt x="6666" y="33332"/>
                    <a:pt x="16666" y="33332"/>
                  </a:cubicBez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005FF71-763C-01CE-3BA0-DB42F073E6FB}"/>
                </a:ext>
              </a:extLst>
            </p:cNvPr>
            <p:cNvSpPr/>
            <p:nvPr/>
          </p:nvSpPr>
          <p:spPr>
            <a:xfrm>
              <a:off x="5679356" y="1087333"/>
              <a:ext cx="833287" cy="550037"/>
            </a:xfrm>
            <a:custGeom>
              <a:avLst/>
              <a:gdLst>
                <a:gd name="connsiteX0" fmla="*/ 49997 w 833287"/>
                <a:gd name="connsiteY0" fmla="*/ 350048 h 550037"/>
                <a:gd name="connsiteX1" fmla="*/ 283318 w 833287"/>
                <a:gd name="connsiteY1" fmla="*/ 350048 h 550037"/>
                <a:gd name="connsiteX2" fmla="*/ 283318 w 833287"/>
                <a:gd name="connsiteY2" fmla="*/ 416711 h 550037"/>
                <a:gd name="connsiteX3" fmla="*/ 333315 w 833287"/>
                <a:gd name="connsiteY3" fmla="*/ 466709 h 550037"/>
                <a:gd name="connsiteX4" fmla="*/ 476640 w 833287"/>
                <a:gd name="connsiteY4" fmla="*/ 466709 h 550037"/>
                <a:gd name="connsiteX5" fmla="*/ 554969 w 833287"/>
                <a:gd name="connsiteY5" fmla="*/ 545038 h 550037"/>
                <a:gd name="connsiteX6" fmla="*/ 566636 w 833287"/>
                <a:gd name="connsiteY6" fmla="*/ 550037 h 550037"/>
                <a:gd name="connsiteX7" fmla="*/ 573302 w 833287"/>
                <a:gd name="connsiteY7" fmla="*/ 548371 h 550037"/>
                <a:gd name="connsiteX8" fmla="*/ 583301 w 833287"/>
                <a:gd name="connsiteY8" fmla="*/ 533372 h 550037"/>
                <a:gd name="connsiteX9" fmla="*/ 583301 w 833287"/>
                <a:gd name="connsiteY9" fmla="*/ 466709 h 550037"/>
                <a:gd name="connsiteX10" fmla="*/ 783290 w 833287"/>
                <a:gd name="connsiteY10" fmla="*/ 466709 h 550037"/>
                <a:gd name="connsiteX11" fmla="*/ 833288 w 833287"/>
                <a:gd name="connsiteY11" fmla="*/ 416711 h 550037"/>
                <a:gd name="connsiteX12" fmla="*/ 833288 w 833287"/>
                <a:gd name="connsiteY12" fmla="*/ 183391 h 550037"/>
                <a:gd name="connsiteX13" fmla="*/ 783290 w 833287"/>
                <a:gd name="connsiteY13" fmla="*/ 133394 h 550037"/>
                <a:gd name="connsiteX14" fmla="*/ 399978 w 833287"/>
                <a:gd name="connsiteY14" fmla="*/ 133394 h 550037"/>
                <a:gd name="connsiteX15" fmla="*/ 399978 w 833287"/>
                <a:gd name="connsiteY15" fmla="*/ 133394 h 550037"/>
                <a:gd name="connsiteX16" fmla="*/ 349981 w 833287"/>
                <a:gd name="connsiteY16" fmla="*/ 83396 h 550037"/>
                <a:gd name="connsiteX17" fmla="*/ 273318 w 833287"/>
                <a:gd name="connsiteY17" fmla="*/ 83396 h 550037"/>
                <a:gd name="connsiteX18" fmla="*/ 194989 w 833287"/>
                <a:gd name="connsiteY18" fmla="*/ 5067 h 550037"/>
                <a:gd name="connsiteX19" fmla="*/ 176657 w 833287"/>
                <a:gd name="connsiteY19" fmla="*/ 1734 h 550037"/>
                <a:gd name="connsiteX20" fmla="*/ 166658 w 833287"/>
                <a:gd name="connsiteY20" fmla="*/ 16733 h 550037"/>
                <a:gd name="connsiteX21" fmla="*/ 166658 w 833287"/>
                <a:gd name="connsiteY21" fmla="*/ 83396 h 550037"/>
                <a:gd name="connsiteX22" fmla="*/ 49997 w 833287"/>
                <a:gd name="connsiteY22" fmla="*/ 83396 h 550037"/>
                <a:gd name="connsiteX23" fmla="*/ 0 w 833287"/>
                <a:gd name="connsiteY23" fmla="*/ 133394 h 550037"/>
                <a:gd name="connsiteX24" fmla="*/ 0 w 833287"/>
                <a:gd name="connsiteY24" fmla="*/ 300051 h 550037"/>
                <a:gd name="connsiteX25" fmla="*/ 49997 w 833287"/>
                <a:gd name="connsiteY25" fmla="*/ 350048 h 550037"/>
                <a:gd name="connsiteX26" fmla="*/ 799956 w 833287"/>
                <a:gd name="connsiteY26" fmla="*/ 183391 h 550037"/>
                <a:gd name="connsiteX27" fmla="*/ 799956 w 833287"/>
                <a:gd name="connsiteY27" fmla="*/ 416711 h 550037"/>
                <a:gd name="connsiteX28" fmla="*/ 783290 w 833287"/>
                <a:gd name="connsiteY28" fmla="*/ 433377 h 550037"/>
                <a:gd name="connsiteX29" fmla="*/ 566636 w 833287"/>
                <a:gd name="connsiteY29" fmla="*/ 433377 h 550037"/>
                <a:gd name="connsiteX30" fmla="*/ 549970 w 833287"/>
                <a:gd name="connsiteY30" fmla="*/ 450043 h 550037"/>
                <a:gd name="connsiteX31" fmla="*/ 549970 w 833287"/>
                <a:gd name="connsiteY31" fmla="*/ 493374 h 550037"/>
                <a:gd name="connsiteX32" fmla="*/ 494973 w 833287"/>
                <a:gd name="connsiteY32" fmla="*/ 438377 h 550037"/>
                <a:gd name="connsiteX33" fmla="*/ 483307 w 833287"/>
                <a:gd name="connsiteY33" fmla="*/ 433377 h 550037"/>
                <a:gd name="connsiteX34" fmla="*/ 333315 w 833287"/>
                <a:gd name="connsiteY34" fmla="*/ 433377 h 550037"/>
                <a:gd name="connsiteX35" fmla="*/ 316649 w 833287"/>
                <a:gd name="connsiteY35" fmla="*/ 416711 h 550037"/>
                <a:gd name="connsiteX36" fmla="*/ 316649 w 833287"/>
                <a:gd name="connsiteY36" fmla="*/ 183391 h 550037"/>
                <a:gd name="connsiteX37" fmla="*/ 333315 w 833287"/>
                <a:gd name="connsiteY37" fmla="*/ 166725 h 550037"/>
                <a:gd name="connsiteX38" fmla="*/ 783290 w 833287"/>
                <a:gd name="connsiteY38" fmla="*/ 166725 h 550037"/>
                <a:gd name="connsiteX39" fmla="*/ 799956 w 833287"/>
                <a:gd name="connsiteY39" fmla="*/ 183391 h 550037"/>
                <a:gd name="connsiteX40" fmla="*/ 33332 w 833287"/>
                <a:gd name="connsiteY40" fmla="*/ 133394 h 550037"/>
                <a:gd name="connsiteX41" fmla="*/ 49997 w 833287"/>
                <a:gd name="connsiteY41" fmla="*/ 116728 h 550037"/>
                <a:gd name="connsiteX42" fmla="*/ 183323 w 833287"/>
                <a:gd name="connsiteY42" fmla="*/ 116728 h 550037"/>
                <a:gd name="connsiteX43" fmla="*/ 199989 w 833287"/>
                <a:gd name="connsiteY43" fmla="*/ 100062 h 550037"/>
                <a:gd name="connsiteX44" fmla="*/ 199989 w 833287"/>
                <a:gd name="connsiteY44" fmla="*/ 56731 h 550037"/>
                <a:gd name="connsiteX45" fmla="*/ 254986 w 833287"/>
                <a:gd name="connsiteY45" fmla="*/ 111728 h 550037"/>
                <a:gd name="connsiteX46" fmla="*/ 266652 w 833287"/>
                <a:gd name="connsiteY46" fmla="*/ 116728 h 550037"/>
                <a:gd name="connsiteX47" fmla="*/ 349981 w 833287"/>
                <a:gd name="connsiteY47" fmla="*/ 116728 h 550037"/>
                <a:gd name="connsiteX48" fmla="*/ 366647 w 833287"/>
                <a:gd name="connsiteY48" fmla="*/ 133394 h 550037"/>
                <a:gd name="connsiteX49" fmla="*/ 366647 w 833287"/>
                <a:gd name="connsiteY49" fmla="*/ 133394 h 550037"/>
                <a:gd name="connsiteX50" fmla="*/ 333315 w 833287"/>
                <a:gd name="connsiteY50" fmla="*/ 133394 h 550037"/>
                <a:gd name="connsiteX51" fmla="*/ 283318 w 833287"/>
                <a:gd name="connsiteY51" fmla="*/ 183391 h 550037"/>
                <a:gd name="connsiteX52" fmla="*/ 283318 w 833287"/>
                <a:gd name="connsiteY52" fmla="*/ 316717 h 550037"/>
                <a:gd name="connsiteX53" fmla="*/ 49997 w 833287"/>
                <a:gd name="connsiteY53" fmla="*/ 316717 h 550037"/>
                <a:gd name="connsiteX54" fmla="*/ 33332 w 833287"/>
                <a:gd name="connsiteY54" fmla="*/ 300051 h 550037"/>
                <a:gd name="connsiteX55" fmla="*/ 33332 w 833287"/>
                <a:gd name="connsiteY55" fmla="*/ 133394 h 55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833287" h="550037">
                  <a:moveTo>
                    <a:pt x="49997" y="350048"/>
                  </a:moveTo>
                  <a:lnTo>
                    <a:pt x="283318" y="350048"/>
                  </a:lnTo>
                  <a:lnTo>
                    <a:pt x="283318" y="416711"/>
                  </a:lnTo>
                  <a:cubicBezTo>
                    <a:pt x="283318" y="445043"/>
                    <a:pt x="304983" y="466709"/>
                    <a:pt x="333315" y="466709"/>
                  </a:cubicBezTo>
                  <a:lnTo>
                    <a:pt x="476640" y="466709"/>
                  </a:lnTo>
                  <a:lnTo>
                    <a:pt x="554969" y="545038"/>
                  </a:lnTo>
                  <a:cubicBezTo>
                    <a:pt x="558303" y="548371"/>
                    <a:pt x="561636" y="550037"/>
                    <a:pt x="566636" y="550037"/>
                  </a:cubicBezTo>
                  <a:cubicBezTo>
                    <a:pt x="568302" y="550037"/>
                    <a:pt x="571635" y="550037"/>
                    <a:pt x="573302" y="548371"/>
                  </a:cubicBezTo>
                  <a:cubicBezTo>
                    <a:pt x="579968" y="545038"/>
                    <a:pt x="583301" y="540038"/>
                    <a:pt x="583301" y="533372"/>
                  </a:cubicBezTo>
                  <a:lnTo>
                    <a:pt x="583301" y="466709"/>
                  </a:lnTo>
                  <a:lnTo>
                    <a:pt x="783290" y="466709"/>
                  </a:lnTo>
                  <a:cubicBezTo>
                    <a:pt x="811622" y="466709"/>
                    <a:pt x="833288" y="445043"/>
                    <a:pt x="833288" y="416711"/>
                  </a:cubicBezTo>
                  <a:lnTo>
                    <a:pt x="833288" y="183391"/>
                  </a:lnTo>
                  <a:cubicBezTo>
                    <a:pt x="833288" y="155059"/>
                    <a:pt x="811622" y="133394"/>
                    <a:pt x="783290" y="133394"/>
                  </a:cubicBezTo>
                  <a:lnTo>
                    <a:pt x="399978" y="133394"/>
                  </a:lnTo>
                  <a:lnTo>
                    <a:pt x="399978" y="133394"/>
                  </a:lnTo>
                  <a:cubicBezTo>
                    <a:pt x="399978" y="106728"/>
                    <a:pt x="378313" y="83396"/>
                    <a:pt x="349981" y="83396"/>
                  </a:cubicBezTo>
                  <a:lnTo>
                    <a:pt x="273318" y="83396"/>
                  </a:lnTo>
                  <a:lnTo>
                    <a:pt x="194989" y="5067"/>
                  </a:lnTo>
                  <a:cubicBezTo>
                    <a:pt x="189990" y="68"/>
                    <a:pt x="183323" y="-1599"/>
                    <a:pt x="176657" y="1734"/>
                  </a:cubicBezTo>
                  <a:cubicBezTo>
                    <a:pt x="169991" y="3401"/>
                    <a:pt x="166658" y="10067"/>
                    <a:pt x="166658" y="16733"/>
                  </a:cubicBezTo>
                  <a:lnTo>
                    <a:pt x="166658" y="83396"/>
                  </a:lnTo>
                  <a:lnTo>
                    <a:pt x="49997" y="83396"/>
                  </a:lnTo>
                  <a:cubicBezTo>
                    <a:pt x="21665" y="83396"/>
                    <a:pt x="0" y="105062"/>
                    <a:pt x="0" y="133394"/>
                  </a:cubicBezTo>
                  <a:lnTo>
                    <a:pt x="0" y="300051"/>
                  </a:lnTo>
                  <a:cubicBezTo>
                    <a:pt x="0" y="328383"/>
                    <a:pt x="21665" y="350048"/>
                    <a:pt x="49997" y="350048"/>
                  </a:cubicBezTo>
                  <a:close/>
                  <a:moveTo>
                    <a:pt x="799956" y="183391"/>
                  </a:moveTo>
                  <a:lnTo>
                    <a:pt x="799956" y="416711"/>
                  </a:lnTo>
                  <a:cubicBezTo>
                    <a:pt x="799956" y="426711"/>
                    <a:pt x="793290" y="433377"/>
                    <a:pt x="783290" y="433377"/>
                  </a:cubicBezTo>
                  <a:lnTo>
                    <a:pt x="566636" y="433377"/>
                  </a:lnTo>
                  <a:cubicBezTo>
                    <a:pt x="556636" y="433377"/>
                    <a:pt x="549970" y="440043"/>
                    <a:pt x="549970" y="450043"/>
                  </a:cubicBezTo>
                  <a:lnTo>
                    <a:pt x="549970" y="493374"/>
                  </a:lnTo>
                  <a:lnTo>
                    <a:pt x="494973" y="438377"/>
                  </a:lnTo>
                  <a:cubicBezTo>
                    <a:pt x="491640" y="435044"/>
                    <a:pt x="488306" y="433377"/>
                    <a:pt x="483307" y="433377"/>
                  </a:cubicBezTo>
                  <a:lnTo>
                    <a:pt x="333315" y="433377"/>
                  </a:lnTo>
                  <a:cubicBezTo>
                    <a:pt x="323316" y="433377"/>
                    <a:pt x="316649" y="426711"/>
                    <a:pt x="316649" y="416711"/>
                  </a:cubicBezTo>
                  <a:lnTo>
                    <a:pt x="316649" y="183391"/>
                  </a:lnTo>
                  <a:cubicBezTo>
                    <a:pt x="316649" y="173391"/>
                    <a:pt x="323316" y="166725"/>
                    <a:pt x="333315" y="166725"/>
                  </a:cubicBezTo>
                  <a:lnTo>
                    <a:pt x="783290" y="166725"/>
                  </a:lnTo>
                  <a:cubicBezTo>
                    <a:pt x="793290" y="166725"/>
                    <a:pt x="799956" y="173391"/>
                    <a:pt x="799956" y="183391"/>
                  </a:cubicBezTo>
                  <a:close/>
                  <a:moveTo>
                    <a:pt x="33332" y="133394"/>
                  </a:moveTo>
                  <a:cubicBezTo>
                    <a:pt x="33332" y="123394"/>
                    <a:pt x="39998" y="116728"/>
                    <a:pt x="49997" y="116728"/>
                  </a:cubicBezTo>
                  <a:lnTo>
                    <a:pt x="183323" y="116728"/>
                  </a:lnTo>
                  <a:cubicBezTo>
                    <a:pt x="193323" y="116728"/>
                    <a:pt x="199989" y="110061"/>
                    <a:pt x="199989" y="100062"/>
                  </a:cubicBezTo>
                  <a:lnTo>
                    <a:pt x="199989" y="56731"/>
                  </a:lnTo>
                  <a:lnTo>
                    <a:pt x="254986" y="111728"/>
                  </a:lnTo>
                  <a:cubicBezTo>
                    <a:pt x="258319" y="115061"/>
                    <a:pt x="261652" y="116728"/>
                    <a:pt x="266652" y="116728"/>
                  </a:cubicBezTo>
                  <a:lnTo>
                    <a:pt x="349981" y="116728"/>
                  </a:lnTo>
                  <a:cubicBezTo>
                    <a:pt x="358314" y="116728"/>
                    <a:pt x="366647" y="123394"/>
                    <a:pt x="366647" y="133394"/>
                  </a:cubicBezTo>
                  <a:lnTo>
                    <a:pt x="366647" y="133394"/>
                  </a:lnTo>
                  <a:lnTo>
                    <a:pt x="333315" y="133394"/>
                  </a:lnTo>
                  <a:cubicBezTo>
                    <a:pt x="304983" y="133394"/>
                    <a:pt x="283318" y="155059"/>
                    <a:pt x="283318" y="183391"/>
                  </a:cubicBezTo>
                  <a:lnTo>
                    <a:pt x="283318" y="316717"/>
                  </a:lnTo>
                  <a:lnTo>
                    <a:pt x="49997" y="316717"/>
                  </a:lnTo>
                  <a:cubicBezTo>
                    <a:pt x="39998" y="316717"/>
                    <a:pt x="33332" y="310050"/>
                    <a:pt x="33332" y="300051"/>
                  </a:cubicBezTo>
                  <a:lnTo>
                    <a:pt x="33332" y="133394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79F1FFE-F092-125E-06A8-0C0F9DBF3D4D}"/>
                </a:ext>
              </a:extLst>
            </p:cNvPr>
            <p:cNvSpPr/>
            <p:nvPr/>
          </p:nvSpPr>
          <p:spPr>
            <a:xfrm>
              <a:off x="6079334" y="854081"/>
              <a:ext cx="298386" cy="316649"/>
            </a:xfrm>
            <a:custGeom>
              <a:avLst/>
              <a:gdLst>
                <a:gd name="connsiteX0" fmla="*/ 63330 w 298386"/>
                <a:gd name="connsiteY0" fmla="*/ 316649 h 316649"/>
                <a:gd name="connsiteX1" fmla="*/ 234987 w 298386"/>
                <a:gd name="connsiteY1" fmla="*/ 316649 h 316649"/>
                <a:gd name="connsiteX2" fmla="*/ 298317 w 298386"/>
                <a:gd name="connsiteY2" fmla="*/ 253319 h 316649"/>
                <a:gd name="connsiteX3" fmla="*/ 298317 w 298386"/>
                <a:gd name="connsiteY3" fmla="*/ 63330 h 316649"/>
                <a:gd name="connsiteX4" fmla="*/ 236654 w 298386"/>
                <a:gd name="connsiteY4" fmla="*/ 0 h 316649"/>
                <a:gd name="connsiteX5" fmla="*/ 63330 w 298386"/>
                <a:gd name="connsiteY5" fmla="*/ 0 h 316649"/>
                <a:gd name="connsiteX6" fmla="*/ 0 w 298386"/>
                <a:gd name="connsiteY6" fmla="*/ 63330 h 316649"/>
                <a:gd name="connsiteX7" fmla="*/ 0 w 298386"/>
                <a:gd name="connsiteY7" fmla="*/ 251653 h 316649"/>
                <a:gd name="connsiteX8" fmla="*/ 63330 w 298386"/>
                <a:gd name="connsiteY8" fmla="*/ 316649 h 316649"/>
                <a:gd name="connsiteX9" fmla="*/ 33332 w 298386"/>
                <a:gd name="connsiteY9" fmla="*/ 63330 h 316649"/>
                <a:gd name="connsiteX10" fmla="*/ 63330 w 298386"/>
                <a:gd name="connsiteY10" fmla="*/ 33332 h 316649"/>
                <a:gd name="connsiteX11" fmla="*/ 234987 w 298386"/>
                <a:gd name="connsiteY11" fmla="*/ 33332 h 316649"/>
                <a:gd name="connsiteX12" fmla="*/ 264985 w 298386"/>
                <a:gd name="connsiteY12" fmla="*/ 63330 h 316649"/>
                <a:gd name="connsiteX13" fmla="*/ 264985 w 298386"/>
                <a:gd name="connsiteY13" fmla="*/ 251653 h 316649"/>
                <a:gd name="connsiteX14" fmla="*/ 234987 w 298386"/>
                <a:gd name="connsiteY14" fmla="*/ 281651 h 316649"/>
                <a:gd name="connsiteX15" fmla="*/ 63330 w 298386"/>
                <a:gd name="connsiteY15" fmla="*/ 281651 h 316649"/>
                <a:gd name="connsiteX16" fmla="*/ 33332 w 298386"/>
                <a:gd name="connsiteY16" fmla="*/ 251653 h 316649"/>
                <a:gd name="connsiteX17" fmla="*/ 33332 w 298386"/>
                <a:gd name="connsiteY17" fmla="*/ 63330 h 31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8386" h="316649">
                  <a:moveTo>
                    <a:pt x="63330" y="316649"/>
                  </a:moveTo>
                  <a:lnTo>
                    <a:pt x="234987" y="316649"/>
                  </a:lnTo>
                  <a:cubicBezTo>
                    <a:pt x="269985" y="316649"/>
                    <a:pt x="298317" y="288317"/>
                    <a:pt x="298317" y="253319"/>
                  </a:cubicBezTo>
                  <a:lnTo>
                    <a:pt x="298317" y="63330"/>
                  </a:lnTo>
                  <a:cubicBezTo>
                    <a:pt x="299984" y="28332"/>
                    <a:pt x="271652" y="0"/>
                    <a:pt x="236654" y="0"/>
                  </a:cubicBezTo>
                  <a:lnTo>
                    <a:pt x="63330" y="0"/>
                  </a:lnTo>
                  <a:cubicBezTo>
                    <a:pt x="28332" y="0"/>
                    <a:pt x="0" y="28332"/>
                    <a:pt x="0" y="63330"/>
                  </a:cubicBezTo>
                  <a:lnTo>
                    <a:pt x="0" y="251653"/>
                  </a:lnTo>
                  <a:cubicBezTo>
                    <a:pt x="0" y="288317"/>
                    <a:pt x="28332" y="316649"/>
                    <a:pt x="63330" y="316649"/>
                  </a:cubicBezTo>
                  <a:close/>
                  <a:moveTo>
                    <a:pt x="33332" y="63330"/>
                  </a:moveTo>
                  <a:cubicBezTo>
                    <a:pt x="33332" y="46664"/>
                    <a:pt x="46664" y="33332"/>
                    <a:pt x="63330" y="33332"/>
                  </a:cubicBezTo>
                  <a:lnTo>
                    <a:pt x="234987" y="33332"/>
                  </a:lnTo>
                  <a:cubicBezTo>
                    <a:pt x="251653" y="33332"/>
                    <a:pt x="264985" y="46664"/>
                    <a:pt x="264985" y="63330"/>
                  </a:cubicBezTo>
                  <a:lnTo>
                    <a:pt x="264985" y="251653"/>
                  </a:lnTo>
                  <a:cubicBezTo>
                    <a:pt x="264985" y="268319"/>
                    <a:pt x="251653" y="281651"/>
                    <a:pt x="234987" y="281651"/>
                  </a:cubicBezTo>
                  <a:lnTo>
                    <a:pt x="63330" y="281651"/>
                  </a:lnTo>
                  <a:cubicBezTo>
                    <a:pt x="46664" y="281651"/>
                    <a:pt x="33332" y="268319"/>
                    <a:pt x="33332" y="251653"/>
                  </a:cubicBezTo>
                  <a:lnTo>
                    <a:pt x="33332" y="63330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73319A8-4765-D1E7-6212-3407DA0B702C}"/>
                </a:ext>
              </a:extLst>
            </p:cNvPr>
            <p:cNvSpPr/>
            <p:nvPr/>
          </p:nvSpPr>
          <p:spPr>
            <a:xfrm>
              <a:off x="6152663" y="937409"/>
              <a:ext cx="151658" cy="149991"/>
            </a:xfrm>
            <a:custGeom>
              <a:avLst/>
              <a:gdLst>
                <a:gd name="connsiteX0" fmla="*/ 18332 w 151658"/>
                <a:gd name="connsiteY0" fmla="*/ 149992 h 149991"/>
                <a:gd name="connsiteX1" fmla="*/ 134993 w 151658"/>
                <a:gd name="connsiteY1" fmla="*/ 149992 h 149991"/>
                <a:gd name="connsiteX2" fmla="*/ 151658 w 151658"/>
                <a:gd name="connsiteY2" fmla="*/ 133326 h 149991"/>
                <a:gd name="connsiteX3" fmla="*/ 114994 w 151658"/>
                <a:gd name="connsiteY3" fmla="*/ 69996 h 149991"/>
                <a:gd name="connsiteX4" fmla="*/ 121660 w 151658"/>
                <a:gd name="connsiteY4" fmla="*/ 46664 h 149991"/>
                <a:gd name="connsiteX5" fmla="*/ 76662 w 151658"/>
                <a:gd name="connsiteY5" fmla="*/ 0 h 149991"/>
                <a:gd name="connsiteX6" fmla="*/ 29998 w 151658"/>
                <a:gd name="connsiteY6" fmla="*/ 46664 h 149991"/>
                <a:gd name="connsiteX7" fmla="*/ 36665 w 151658"/>
                <a:gd name="connsiteY7" fmla="*/ 69996 h 149991"/>
                <a:gd name="connsiteX8" fmla="*/ 0 w 151658"/>
                <a:gd name="connsiteY8" fmla="*/ 133326 h 149991"/>
                <a:gd name="connsiteX9" fmla="*/ 18332 w 151658"/>
                <a:gd name="connsiteY9" fmla="*/ 149992 h 149991"/>
                <a:gd name="connsiteX10" fmla="*/ 38331 w 151658"/>
                <a:gd name="connsiteY10" fmla="*/ 116660 h 149991"/>
                <a:gd name="connsiteX11" fmla="*/ 76662 w 151658"/>
                <a:gd name="connsiteY11" fmla="*/ 91662 h 149991"/>
                <a:gd name="connsiteX12" fmla="*/ 114994 w 151658"/>
                <a:gd name="connsiteY12" fmla="*/ 116660 h 149991"/>
                <a:gd name="connsiteX13" fmla="*/ 38331 w 151658"/>
                <a:gd name="connsiteY13" fmla="*/ 116660 h 149991"/>
                <a:gd name="connsiteX14" fmla="*/ 63330 w 151658"/>
                <a:gd name="connsiteY14" fmla="*/ 46664 h 149991"/>
                <a:gd name="connsiteX15" fmla="*/ 76662 w 151658"/>
                <a:gd name="connsiteY15" fmla="*/ 33332 h 149991"/>
                <a:gd name="connsiteX16" fmla="*/ 89995 w 151658"/>
                <a:gd name="connsiteY16" fmla="*/ 46664 h 149991"/>
                <a:gd name="connsiteX17" fmla="*/ 76662 w 151658"/>
                <a:gd name="connsiteY17" fmla="*/ 58330 h 149991"/>
                <a:gd name="connsiteX18" fmla="*/ 63330 w 151658"/>
                <a:gd name="connsiteY18" fmla="*/ 46664 h 14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1658" h="149991">
                  <a:moveTo>
                    <a:pt x="18332" y="149992"/>
                  </a:moveTo>
                  <a:lnTo>
                    <a:pt x="134993" y="149992"/>
                  </a:lnTo>
                  <a:cubicBezTo>
                    <a:pt x="144992" y="149992"/>
                    <a:pt x="151658" y="143325"/>
                    <a:pt x="151658" y="133326"/>
                  </a:cubicBezTo>
                  <a:cubicBezTo>
                    <a:pt x="151658" y="106661"/>
                    <a:pt x="136659" y="83329"/>
                    <a:pt x="114994" y="69996"/>
                  </a:cubicBezTo>
                  <a:cubicBezTo>
                    <a:pt x="119993" y="63330"/>
                    <a:pt x="121660" y="54997"/>
                    <a:pt x="121660" y="46664"/>
                  </a:cubicBezTo>
                  <a:cubicBezTo>
                    <a:pt x="123327" y="19999"/>
                    <a:pt x="101661" y="0"/>
                    <a:pt x="76662" y="0"/>
                  </a:cubicBezTo>
                  <a:cubicBezTo>
                    <a:pt x="51664" y="0"/>
                    <a:pt x="29998" y="19999"/>
                    <a:pt x="29998" y="46664"/>
                  </a:cubicBezTo>
                  <a:cubicBezTo>
                    <a:pt x="29998" y="54997"/>
                    <a:pt x="33332" y="63330"/>
                    <a:pt x="36665" y="69996"/>
                  </a:cubicBezTo>
                  <a:cubicBezTo>
                    <a:pt x="14999" y="83329"/>
                    <a:pt x="0" y="106661"/>
                    <a:pt x="0" y="133326"/>
                  </a:cubicBezTo>
                  <a:cubicBezTo>
                    <a:pt x="1667" y="143325"/>
                    <a:pt x="8333" y="149992"/>
                    <a:pt x="18332" y="149992"/>
                  </a:cubicBezTo>
                  <a:close/>
                  <a:moveTo>
                    <a:pt x="38331" y="116660"/>
                  </a:moveTo>
                  <a:cubicBezTo>
                    <a:pt x="44997" y="101661"/>
                    <a:pt x="59997" y="91662"/>
                    <a:pt x="76662" y="91662"/>
                  </a:cubicBezTo>
                  <a:cubicBezTo>
                    <a:pt x="93328" y="91662"/>
                    <a:pt x="108327" y="101661"/>
                    <a:pt x="114994" y="116660"/>
                  </a:cubicBezTo>
                  <a:lnTo>
                    <a:pt x="38331" y="116660"/>
                  </a:lnTo>
                  <a:close/>
                  <a:moveTo>
                    <a:pt x="63330" y="46664"/>
                  </a:moveTo>
                  <a:cubicBezTo>
                    <a:pt x="63330" y="38331"/>
                    <a:pt x="69996" y="33332"/>
                    <a:pt x="76662" y="33332"/>
                  </a:cubicBezTo>
                  <a:cubicBezTo>
                    <a:pt x="83329" y="33332"/>
                    <a:pt x="89995" y="38331"/>
                    <a:pt x="89995" y="46664"/>
                  </a:cubicBezTo>
                  <a:cubicBezTo>
                    <a:pt x="89995" y="54997"/>
                    <a:pt x="83329" y="58330"/>
                    <a:pt x="76662" y="58330"/>
                  </a:cubicBezTo>
                  <a:cubicBezTo>
                    <a:pt x="69996" y="58330"/>
                    <a:pt x="63330" y="53330"/>
                    <a:pt x="63330" y="46664"/>
                  </a:cubicBez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5922D9-1019-8487-6F54-6B29DE876B45}"/>
                </a:ext>
              </a:extLst>
            </p:cNvPr>
            <p:cNvSpPr/>
            <p:nvPr/>
          </p:nvSpPr>
          <p:spPr>
            <a:xfrm>
              <a:off x="6329320" y="1604039"/>
              <a:ext cx="298386" cy="314982"/>
            </a:xfrm>
            <a:custGeom>
              <a:avLst/>
              <a:gdLst>
                <a:gd name="connsiteX0" fmla="*/ 236654 w 298386"/>
                <a:gd name="connsiteY0" fmla="*/ 0 h 314982"/>
                <a:gd name="connsiteX1" fmla="*/ 63330 w 298386"/>
                <a:gd name="connsiteY1" fmla="*/ 0 h 314982"/>
                <a:gd name="connsiteX2" fmla="*/ 0 w 298386"/>
                <a:gd name="connsiteY2" fmla="*/ 63330 h 314982"/>
                <a:gd name="connsiteX3" fmla="*/ 0 w 298386"/>
                <a:gd name="connsiteY3" fmla="*/ 251653 h 314982"/>
                <a:gd name="connsiteX4" fmla="*/ 63330 w 298386"/>
                <a:gd name="connsiteY4" fmla="*/ 314983 h 314982"/>
                <a:gd name="connsiteX5" fmla="*/ 234987 w 298386"/>
                <a:gd name="connsiteY5" fmla="*/ 314983 h 314982"/>
                <a:gd name="connsiteX6" fmla="*/ 298317 w 298386"/>
                <a:gd name="connsiteY6" fmla="*/ 251653 h 314982"/>
                <a:gd name="connsiteX7" fmla="*/ 298317 w 298386"/>
                <a:gd name="connsiteY7" fmla="*/ 63330 h 314982"/>
                <a:gd name="connsiteX8" fmla="*/ 236654 w 298386"/>
                <a:gd name="connsiteY8" fmla="*/ 0 h 314982"/>
                <a:gd name="connsiteX9" fmla="*/ 266652 w 298386"/>
                <a:gd name="connsiteY9" fmla="*/ 253319 h 314982"/>
                <a:gd name="connsiteX10" fmla="*/ 236654 w 298386"/>
                <a:gd name="connsiteY10" fmla="*/ 283318 h 314982"/>
                <a:gd name="connsiteX11" fmla="*/ 63330 w 298386"/>
                <a:gd name="connsiteY11" fmla="*/ 283318 h 314982"/>
                <a:gd name="connsiteX12" fmla="*/ 33332 w 298386"/>
                <a:gd name="connsiteY12" fmla="*/ 253319 h 314982"/>
                <a:gd name="connsiteX13" fmla="*/ 33332 w 298386"/>
                <a:gd name="connsiteY13" fmla="*/ 63330 h 314982"/>
                <a:gd name="connsiteX14" fmla="*/ 63330 w 298386"/>
                <a:gd name="connsiteY14" fmla="*/ 33332 h 314982"/>
                <a:gd name="connsiteX15" fmla="*/ 234987 w 298386"/>
                <a:gd name="connsiteY15" fmla="*/ 33332 h 314982"/>
                <a:gd name="connsiteX16" fmla="*/ 264985 w 298386"/>
                <a:gd name="connsiteY16" fmla="*/ 63330 h 314982"/>
                <a:gd name="connsiteX17" fmla="*/ 264985 w 298386"/>
                <a:gd name="connsiteY17" fmla="*/ 253319 h 314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8386" h="314982">
                  <a:moveTo>
                    <a:pt x="236654" y="0"/>
                  </a:moveTo>
                  <a:lnTo>
                    <a:pt x="63330" y="0"/>
                  </a:lnTo>
                  <a:cubicBezTo>
                    <a:pt x="28332" y="0"/>
                    <a:pt x="0" y="28332"/>
                    <a:pt x="0" y="63330"/>
                  </a:cubicBezTo>
                  <a:lnTo>
                    <a:pt x="0" y="251653"/>
                  </a:lnTo>
                  <a:cubicBezTo>
                    <a:pt x="0" y="286651"/>
                    <a:pt x="28332" y="314983"/>
                    <a:pt x="63330" y="314983"/>
                  </a:cubicBezTo>
                  <a:lnTo>
                    <a:pt x="234987" y="314983"/>
                  </a:lnTo>
                  <a:cubicBezTo>
                    <a:pt x="269985" y="314983"/>
                    <a:pt x="298317" y="286651"/>
                    <a:pt x="298317" y="251653"/>
                  </a:cubicBezTo>
                  <a:lnTo>
                    <a:pt x="298317" y="63330"/>
                  </a:lnTo>
                  <a:cubicBezTo>
                    <a:pt x="299984" y="28332"/>
                    <a:pt x="271652" y="0"/>
                    <a:pt x="236654" y="0"/>
                  </a:cubicBezTo>
                  <a:close/>
                  <a:moveTo>
                    <a:pt x="266652" y="253319"/>
                  </a:moveTo>
                  <a:cubicBezTo>
                    <a:pt x="266652" y="269985"/>
                    <a:pt x="253319" y="283318"/>
                    <a:pt x="236654" y="283318"/>
                  </a:cubicBezTo>
                  <a:lnTo>
                    <a:pt x="63330" y="283318"/>
                  </a:lnTo>
                  <a:cubicBezTo>
                    <a:pt x="46664" y="283318"/>
                    <a:pt x="33332" y="269985"/>
                    <a:pt x="33332" y="253319"/>
                  </a:cubicBezTo>
                  <a:lnTo>
                    <a:pt x="33332" y="63330"/>
                  </a:lnTo>
                  <a:cubicBezTo>
                    <a:pt x="33332" y="46664"/>
                    <a:pt x="46664" y="33332"/>
                    <a:pt x="63330" y="33332"/>
                  </a:cubicBezTo>
                  <a:lnTo>
                    <a:pt x="234987" y="33332"/>
                  </a:lnTo>
                  <a:cubicBezTo>
                    <a:pt x="251653" y="33332"/>
                    <a:pt x="264985" y="46664"/>
                    <a:pt x="264985" y="63330"/>
                  </a:cubicBezTo>
                  <a:lnTo>
                    <a:pt x="264985" y="253319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A5C6416-E4DD-1676-BC1C-E25D5D72A749}"/>
                </a:ext>
              </a:extLst>
            </p:cNvPr>
            <p:cNvSpPr/>
            <p:nvPr/>
          </p:nvSpPr>
          <p:spPr>
            <a:xfrm>
              <a:off x="6400983" y="1687368"/>
              <a:ext cx="150455" cy="149991"/>
            </a:xfrm>
            <a:custGeom>
              <a:avLst/>
              <a:gdLst>
                <a:gd name="connsiteX0" fmla="*/ 116660 w 150455"/>
                <a:gd name="connsiteY0" fmla="*/ 69996 h 149991"/>
                <a:gd name="connsiteX1" fmla="*/ 123327 w 150455"/>
                <a:gd name="connsiteY1" fmla="*/ 46664 h 149991"/>
                <a:gd name="connsiteX2" fmla="*/ 76662 w 150455"/>
                <a:gd name="connsiteY2" fmla="*/ 0 h 149991"/>
                <a:gd name="connsiteX3" fmla="*/ 29998 w 150455"/>
                <a:gd name="connsiteY3" fmla="*/ 46664 h 149991"/>
                <a:gd name="connsiteX4" fmla="*/ 36665 w 150455"/>
                <a:gd name="connsiteY4" fmla="*/ 69996 h 149991"/>
                <a:gd name="connsiteX5" fmla="*/ 0 w 150455"/>
                <a:gd name="connsiteY5" fmla="*/ 133326 h 149991"/>
                <a:gd name="connsiteX6" fmla="*/ 16666 w 150455"/>
                <a:gd name="connsiteY6" fmla="*/ 149992 h 149991"/>
                <a:gd name="connsiteX7" fmla="*/ 133326 w 150455"/>
                <a:gd name="connsiteY7" fmla="*/ 149992 h 149991"/>
                <a:gd name="connsiteX8" fmla="*/ 149992 w 150455"/>
                <a:gd name="connsiteY8" fmla="*/ 133326 h 149991"/>
                <a:gd name="connsiteX9" fmla="*/ 116660 w 150455"/>
                <a:gd name="connsiteY9" fmla="*/ 69996 h 149991"/>
                <a:gd name="connsiteX10" fmla="*/ 64996 w 150455"/>
                <a:gd name="connsiteY10" fmla="*/ 46664 h 149991"/>
                <a:gd name="connsiteX11" fmla="*/ 78329 w 150455"/>
                <a:gd name="connsiteY11" fmla="*/ 33332 h 149991"/>
                <a:gd name="connsiteX12" fmla="*/ 91662 w 150455"/>
                <a:gd name="connsiteY12" fmla="*/ 46664 h 149991"/>
                <a:gd name="connsiteX13" fmla="*/ 78329 w 150455"/>
                <a:gd name="connsiteY13" fmla="*/ 59997 h 149991"/>
                <a:gd name="connsiteX14" fmla="*/ 64996 w 150455"/>
                <a:gd name="connsiteY14" fmla="*/ 46664 h 149991"/>
                <a:gd name="connsiteX15" fmla="*/ 39998 w 150455"/>
                <a:gd name="connsiteY15" fmla="*/ 116660 h 149991"/>
                <a:gd name="connsiteX16" fmla="*/ 78329 w 150455"/>
                <a:gd name="connsiteY16" fmla="*/ 91662 h 149991"/>
                <a:gd name="connsiteX17" fmla="*/ 116660 w 150455"/>
                <a:gd name="connsiteY17" fmla="*/ 116660 h 149991"/>
                <a:gd name="connsiteX18" fmla="*/ 39998 w 150455"/>
                <a:gd name="connsiteY18" fmla="*/ 116660 h 14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0455" h="149991">
                  <a:moveTo>
                    <a:pt x="116660" y="69996"/>
                  </a:moveTo>
                  <a:cubicBezTo>
                    <a:pt x="121660" y="63330"/>
                    <a:pt x="123327" y="54997"/>
                    <a:pt x="123327" y="46664"/>
                  </a:cubicBezTo>
                  <a:cubicBezTo>
                    <a:pt x="123327" y="21665"/>
                    <a:pt x="103328" y="0"/>
                    <a:pt x="76662" y="0"/>
                  </a:cubicBezTo>
                  <a:cubicBezTo>
                    <a:pt x="49997" y="0"/>
                    <a:pt x="29998" y="19999"/>
                    <a:pt x="29998" y="46664"/>
                  </a:cubicBezTo>
                  <a:cubicBezTo>
                    <a:pt x="29998" y="54997"/>
                    <a:pt x="33332" y="63330"/>
                    <a:pt x="36665" y="69996"/>
                  </a:cubicBezTo>
                  <a:cubicBezTo>
                    <a:pt x="14999" y="83329"/>
                    <a:pt x="0" y="106661"/>
                    <a:pt x="0" y="133326"/>
                  </a:cubicBezTo>
                  <a:cubicBezTo>
                    <a:pt x="0" y="143325"/>
                    <a:pt x="6666" y="149992"/>
                    <a:pt x="16666" y="149992"/>
                  </a:cubicBezTo>
                  <a:lnTo>
                    <a:pt x="133326" y="149992"/>
                  </a:lnTo>
                  <a:cubicBezTo>
                    <a:pt x="143325" y="149992"/>
                    <a:pt x="149992" y="143325"/>
                    <a:pt x="149992" y="133326"/>
                  </a:cubicBezTo>
                  <a:cubicBezTo>
                    <a:pt x="153325" y="106661"/>
                    <a:pt x="138326" y="83329"/>
                    <a:pt x="116660" y="69996"/>
                  </a:cubicBezTo>
                  <a:close/>
                  <a:moveTo>
                    <a:pt x="64996" y="46664"/>
                  </a:moveTo>
                  <a:cubicBezTo>
                    <a:pt x="64996" y="39998"/>
                    <a:pt x="69996" y="33332"/>
                    <a:pt x="78329" y="33332"/>
                  </a:cubicBezTo>
                  <a:cubicBezTo>
                    <a:pt x="86662" y="33332"/>
                    <a:pt x="91662" y="38331"/>
                    <a:pt x="91662" y="46664"/>
                  </a:cubicBezTo>
                  <a:cubicBezTo>
                    <a:pt x="91662" y="54997"/>
                    <a:pt x="86662" y="59997"/>
                    <a:pt x="78329" y="59997"/>
                  </a:cubicBezTo>
                  <a:cubicBezTo>
                    <a:pt x="69996" y="59997"/>
                    <a:pt x="64996" y="53330"/>
                    <a:pt x="64996" y="46664"/>
                  </a:cubicBezTo>
                  <a:close/>
                  <a:moveTo>
                    <a:pt x="39998" y="116660"/>
                  </a:moveTo>
                  <a:cubicBezTo>
                    <a:pt x="46664" y="101661"/>
                    <a:pt x="61663" y="91662"/>
                    <a:pt x="78329" y="91662"/>
                  </a:cubicBezTo>
                  <a:cubicBezTo>
                    <a:pt x="94995" y="91662"/>
                    <a:pt x="109994" y="101661"/>
                    <a:pt x="116660" y="116660"/>
                  </a:cubicBezTo>
                  <a:lnTo>
                    <a:pt x="39998" y="116660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7FC2371-B6B3-F384-6512-DD63BDFD7C7B}"/>
                </a:ext>
              </a:extLst>
            </p:cNvPr>
            <p:cNvSpPr/>
            <p:nvPr/>
          </p:nvSpPr>
          <p:spPr>
            <a:xfrm>
              <a:off x="5562696" y="1504045"/>
              <a:ext cx="298386" cy="316649"/>
            </a:xfrm>
            <a:custGeom>
              <a:avLst/>
              <a:gdLst>
                <a:gd name="connsiteX0" fmla="*/ 236654 w 298386"/>
                <a:gd name="connsiteY0" fmla="*/ 0 h 316649"/>
                <a:gd name="connsiteX1" fmla="*/ 63330 w 298386"/>
                <a:gd name="connsiteY1" fmla="*/ 0 h 316649"/>
                <a:gd name="connsiteX2" fmla="*/ 0 w 298386"/>
                <a:gd name="connsiteY2" fmla="*/ 63330 h 316649"/>
                <a:gd name="connsiteX3" fmla="*/ 0 w 298386"/>
                <a:gd name="connsiteY3" fmla="*/ 251653 h 316649"/>
                <a:gd name="connsiteX4" fmla="*/ 63330 w 298386"/>
                <a:gd name="connsiteY4" fmla="*/ 316649 h 316649"/>
                <a:gd name="connsiteX5" fmla="*/ 234987 w 298386"/>
                <a:gd name="connsiteY5" fmla="*/ 316649 h 316649"/>
                <a:gd name="connsiteX6" fmla="*/ 298317 w 298386"/>
                <a:gd name="connsiteY6" fmla="*/ 253319 h 316649"/>
                <a:gd name="connsiteX7" fmla="*/ 298317 w 298386"/>
                <a:gd name="connsiteY7" fmla="*/ 63330 h 316649"/>
                <a:gd name="connsiteX8" fmla="*/ 236654 w 298386"/>
                <a:gd name="connsiteY8" fmla="*/ 0 h 316649"/>
                <a:gd name="connsiteX9" fmla="*/ 266652 w 298386"/>
                <a:gd name="connsiteY9" fmla="*/ 253319 h 316649"/>
                <a:gd name="connsiteX10" fmla="*/ 236654 w 298386"/>
                <a:gd name="connsiteY10" fmla="*/ 283318 h 316649"/>
                <a:gd name="connsiteX11" fmla="*/ 63330 w 298386"/>
                <a:gd name="connsiteY11" fmla="*/ 283318 h 316649"/>
                <a:gd name="connsiteX12" fmla="*/ 33332 w 298386"/>
                <a:gd name="connsiteY12" fmla="*/ 253319 h 316649"/>
                <a:gd name="connsiteX13" fmla="*/ 33332 w 298386"/>
                <a:gd name="connsiteY13" fmla="*/ 63330 h 316649"/>
                <a:gd name="connsiteX14" fmla="*/ 63330 w 298386"/>
                <a:gd name="connsiteY14" fmla="*/ 33332 h 316649"/>
                <a:gd name="connsiteX15" fmla="*/ 234987 w 298386"/>
                <a:gd name="connsiteY15" fmla="*/ 33332 h 316649"/>
                <a:gd name="connsiteX16" fmla="*/ 264985 w 298386"/>
                <a:gd name="connsiteY16" fmla="*/ 63330 h 316649"/>
                <a:gd name="connsiteX17" fmla="*/ 264985 w 298386"/>
                <a:gd name="connsiteY17" fmla="*/ 253319 h 31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8386" h="316649">
                  <a:moveTo>
                    <a:pt x="236654" y="0"/>
                  </a:moveTo>
                  <a:lnTo>
                    <a:pt x="63330" y="0"/>
                  </a:lnTo>
                  <a:cubicBezTo>
                    <a:pt x="28332" y="0"/>
                    <a:pt x="0" y="28332"/>
                    <a:pt x="0" y="63330"/>
                  </a:cubicBezTo>
                  <a:lnTo>
                    <a:pt x="0" y="251653"/>
                  </a:lnTo>
                  <a:cubicBezTo>
                    <a:pt x="0" y="288317"/>
                    <a:pt x="28332" y="316649"/>
                    <a:pt x="63330" y="316649"/>
                  </a:cubicBezTo>
                  <a:lnTo>
                    <a:pt x="234987" y="316649"/>
                  </a:lnTo>
                  <a:cubicBezTo>
                    <a:pt x="269985" y="316649"/>
                    <a:pt x="298317" y="288317"/>
                    <a:pt x="298317" y="253319"/>
                  </a:cubicBezTo>
                  <a:lnTo>
                    <a:pt x="298317" y="63330"/>
                  </a:lnTo>
                  <a:cubicBezTo>
                    <a:pt x="299984" y="28332"/>
                    <a:pt x="271652" y="0"/>
                    <a:pt x="236654" y="0"/>
                  </a:cubicBezTo>
                  <a:close/>
                  <a:moveTo>
                    <a:pt x="266652" y="253319"/>
                  </a:moveTo>
                  <a:cubicBezTo>
                    <a:pt x="266652" y="269985"/>
                    <a:pt x="253319" y="283318"/>
                    <a:pt x="236654" y="283318"/>
                  </a:cubicBezTo>
                  <a:lnTo>
                    <a:pt x="63330" y="283318"/>
                  </a:lnTo>
                  <a:cubicBezTo>
                    <a:pt x="46664" y="283318"/>
                    <a:pt x="33332" y="269985"/>
                    <a:pt x="33332" y="253319"/>
                  </a:cubicBezTo>
                  <a:lnTo>
                    <a:pt x="33332" y="63330"/>
                  </a:lnTo>
                  <a:cubicBezTo>
                    <a:pt x="33332" y="46664"/>
                    <a:pt x="46664" y="33332"/>
                    <a:pt x="63330" y="33332"/>
                  </a:cubicBezTo>
                  <a:lnTo>
                    <a:pt x="234987" y="33332"/>
                  </a:lnTo>
                  <a:cubicBezTo>
                    <a:pt x="251653" y="33332"/>
                    <a:pt x="264985" y="46664"/>
                    <a:pt x="264985" y="63330"/>
                  </a:cubicBezTo>
                  <a:lnTo>
                    <a:pt x="264985" y="253319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5F55B7-1B94-1BCC-CB58-0B8ECA64795E}"/>
                </a:ext>
              </a:extLst>
            </p:cNvPr>
            <p:cNvSpPr/>
            <p:nvPr/>
          </p:nvSpPr>
          <p:spPr>
            <a:xfrm>
              <a:off x="5637691" y="1587374"/>
              <a:ext cx="149991" cy="149991"/>
            </a:xfrm>
            <a:custGeom>
              <a:avLst/>
              <a:gdLst>
                <a:gd name="connsiteX0" fmla="*/ 113327 w 149991"/>
                <a:gd name="connsiteY0" fmla="*/ 69996 h 149991"/>
                <a:gd name="connsiteX1" fmla="*/ 119993 w 149991"/>
                <a:gd name="connsiteY1" fmla="*/ 46664 h 149991"/>
                <a:gd name="connsiteX2" fmla="*/ 73329 w 149991"/>
                <a:gd name="connsiteY2" fmla="*/ 0 h 149991"/>
                <a:gd name="connsiteX3" fmla="*/ 26665 w 149991"/>
                <a:gd name="connsiteY3" fmla="*/ 46664 h 149991"/>
                <a:gd name="connsiteX4" fmla="*/ 33332 w 149991"/>
                <a:gd name="connsiteY4" fmla="*/ 69996 h 149991"/>
                <a:gd name="connsiteX5" fmla="*/ 0 w 149991"/>
                <a:gd name="connsiteY5" fmla="*/ 133326 h 149991"/>
                <a:gd name="connsiteX6" fmla="*/ 16666 w 149991"/>
                <a:gd name="connsiteY6" fmla="*/ 149992 h 149991"/>
                <a:gd name="connsiteX7" fmla="*/ 133326 w 149991"/>
                <a:gd name="connsiteY7" fmla="*/ 149992 h 149991"/>
                <a:gd name="connsiteX8" fmla="*/ 149992 w 149991"/>
                <a:gd name="connsiteY8" fmla="*/ 133326 h 149991"/>
                <a:gd name="connsiteX9" fmla="*/ 113327 w 149991"/>
                <a:gd name="connsiteY9" fmla="*/ 69996 h 149991"/>
                <a:gd name="connsiteX10" fmla="*/ 61663 w 149991"/>
                <a:gd name="connsiteY10" fmla="*/ 46664 h 149991"/>
                <a:gd name="connsiteX11" fmla="*/ 74996 w 149991"/>
                <a:gd name="connsiteY11" fmla="*/ 33332 h 149991"/>
                <a:gd name="connsiteX12" fmla="*/ 88328 w 149991"/>
                <a:gd name="connsiteY12" fmla="*/ 46664 h 149991"/>
                <a:gd name="connsiteX13" fmla="*/ 74996 w 149991"/>
                <a:gd name="connsiteY13" fmla="*/ 58330 h 149991"/>
                <a:gd name="connsiteX14" fmla="*/ 61663 w 149991"/>
                <a:gd name="connsiteY14" fmla="*/ 46664 h 149991"/>
                <a:gd name="connsiteX15" fmla="*/ 36665 w 149991"/>
                <a:gd name="connsiteY15" fmla="*/ 116660 h 149991"/>
                <a:gd name="connsiteX16" fmla="*/ 74996 w 149991"/>
                <a:gd name="connsiteY16" fmla="*/ 91662 h 149991"/>
                <a:gd name="connsiteX17" fmla="*/ 113327 w 149991"/>
                <a:gd name="connsiteY17" fmla="*/ 116660 h 149991"/>
                <a:gd name="connsiteX18" fmla="*/ 36665 w 149991"/>
                <a:gd name="connsiteY18" fmla="*/ 116660 h 14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9991" h="149991">
                  <a:moveTo>
                    <a:pt x="113327" y="69996"/>
                  </a:moveTo>
                  <a:cubicBezTo>
                    <a:pt x="118327" y="63330"/>
                    <a:pt x="119993" y="54997"/>
                    <a:pt x="119993" y="46664"/>
                  </a:cubicBezTo>
                  <a:cubicBezTo>
                    <a:pt x="119993" y="21665"/>
                    <a:pt x="99995" y="0"/>
                    <a:pt x="73329" y="0"/>
                  </a:cubicBezTo>
                  <a:cubicBezTo>
                    <a:pt x="46664" y="0"/>
                    <a:pt x="26665" y="19999"/>
                    <a:pt x="26665" y="46664"/>
                  </a:cubicBezTo>
                  <a:cubicBezTo>
                    <a:pt x="26665" y="54997"/>
                    <a:pt x="29998" y="63330"/>
                    <a:pt x="33332" y="69996"/>
                  </a:cubicBezTo>
                  <a:cubicBezTo>
                    <a:pt x="14999" y="83329"/>
                    <a:pt x="0" y="106661"/>
                    <a:pt x="0" y="133326"/>
                  </a:cubicBezTo>
                  <a:cubicBezTo>
                    <a:pt x="0" y="143325"/>
                    <a:pt x="6666" y="149992"/>
                    <a:pt x="16666" y="149992"/>
                  </a:cubicBezTo>
                  <a:lnTo>
                    <a:pt x="133326" y="149992"/>
                  </a:lnTo>
                  <a:cubicBezTo>
                    <a:pt x="143325" y="149992"/>
                    <a:pt x="149992" y="143325"/>
                    <a:pt x="149992" y="133326"/>
                  </a:cubicBezTo>
                  <a:cubicBezTo>
                    <a:pt x="149992" y="106661"/>
                    <a:pt x="134993" y="83329"/>
                    <a:pt x="113327" y="69996"/>
                  </a:cubicBezTo>
                  <a:close/>
                  <a:moveTo>
                    <a:pt x="61663" y="46664"/>
                  </a:moveTo>
                  <a:cubicBezTo>
                    <a:pt x="61663" y="38331"/>
                    <a:pt x="68330" y="33332"/>
                    <a:pt x="74996" y="33332"/>
                  </a:cubicBezTo>
                  <a:cubicBezTo>
                    <a:pt x="81662" y="33332"/>
                    <a:pt x="88328" y="38331"/>
                    <a:pt x="88328" y="46664"/>
                  </a:cubicBezTo>
                  <a:cubicBezTo>
                    <a:pt x="88328" y="54997"/>
                    <a:pt x="81662" y="58330"/>
                    <a:pt x="74996" y="58330"/>
                  </a:cubicBezTo>
                  <a:cubicBezTo>
                    <a:pt x="68330" y="58330"/>
                    <a:pt x="61663" y="53330"/>
                    <a:pt x="61663" y="46664"/>
                  </a:cubicBezTo>
                  <a:close/>
                  <a:moveTo>
                    <a:pt x="36665" y="116660"/>
                  </a:moveTo>
                  <a:cubicBezTo>
                    <a:pt x="43331" y="101661"/>
                    <a:pt x="58330" y="91662"/>
                    <a:pt x="74996" y="91662"/>
                  </a:cubicBezTo>
                  <a:cubicBezTo>
                    <a:pt x="91662" y="91662"/>
                    <a:pt x="106661" y="101661"/>
                    <a:pt x="113327" y="116660"/>
                  </a:cubicBezTo>
                  <a:lnTo>
                    <a:pt x="36665" y="116660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750E17C-7682-AB9F-1BAD-710197683FE2}"/>
                </a:ext>
              </a:extLst>
            </p:cNvPr>
            <p:cNvSpPr/>
            <p:nvPr/>
          </p:nvSpPr>
          <p:spPr>
            <a:xfrm>
              <a:off x="5879345" y="920744"/>
              <a:ext cx="166657" cy="166657"/>
            </a:xfrm>
            <a:custGeom>
              <a:avLst/>
              <a:gdLst>
                <a:gd name="connsiteX0" fmla="*/ 38331 w 166657"/>
                <a:gd name="connsiteY0" fmla="*/ 161658 h 166657"/>
                <a:gd name="connsiteX1" fmla="*/ 49997 w 166657"/>
                <a:gd name="connsiteY1" fmla="*/ 166658 h 166657"/>
                <a:gd name="connsiteX2" fmla="*/ 61663 w 166657"/>
                <a:gd name="connsiteY2" fmla="*/ 161658 h 166657"/>
                <a:gd name="connsiteX3" fmla="*/ 94995 w 166657"/>
                <a:gd name="connsiteY3" fmla="*/ 128326 h 166657"/>
                <a:gd name="connsiteX4" fmla="*/ 94995 w 166657"/>
                <a:gd name="connsiteY4" fmla="*/ 104994 h 166657"/>
                <a:gd name="connsiteX5" fmla="*/ 71663 w 166657"/>
                <a:gd name="connsiteY5" fmla="*/ 104994 h 166657"/>
                <a:gd name="connsiteX6" fmla="*/ 66663 w 166657"/>
                <a:gd name="connsiteY6" fmla="*/ 108327 h 166657"/>
                <a:gd name="connsiteX7" fmla="*/ 149992 w 166657"/>
                <a:gd name="connsiteY7" fmla="*/ 33332 h 166657"/>
                <a:gd name="connsiteX8" fmla="*/ 166658 w 166657"/>
                <a:gd name="connsiteY8" fmla="*/ 16666 h 166657"/>
                <a:gd name="connsiteX9" fmla="*/ 149992 w 166657"/>
                <a:gd name="connsiteY9" fmla="*/ 0 h 166657"/>
                <a:gd name="connsiteX10" fmla="*/ 33332 w 166657"/>
                <a:gd name="connsiteY10" fmla="*/ 109994 h 166657"/>
                <a:gd name="connsiteX11" fmla="*/ 28332 w 166657"/>
                <a:gd name="connsiteY11" fmla="*/ 104994 h 166657"/>
                <a:gd name="connsiteX12" fmla="*/ 5000 w 166657"/>
                <a:gd name="connsiteY12" fmla="*/ 104994 h 166657"/>
                <a:gd name="connsiteX13" fmla="*/ 5000 w 166657"/>
                <a:gd name="connsiteY13" fmla="*/ 128326 h 166657"/>
                <a:gd name="connsiteX14" fmla="*/ 38331 w 166657"/>
                <a:gd name="connsiteY14" fmla="*/ 161658 h 16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57" h="166657">
                  <a:moveTo>
                    <a:pt x="38331" y="161658"/>
                  </a:moveTo>
                  <a:cubicBezTo>
                    <a:pt x="41664" y="164991"/>
                    <a:pt x="46664" y="166658"/>
                    <a:pt x="49997" y="166658"/>
                  </a:cubicBezTo>
                  <a:cubicBezTo>
                    <a:pt x="53330" y="166658"/>
                    <a:pt x="58330" y="164991"/>
                    <a:pt x="61663" y="161658"/>
                  </a:cubicBezTo>
                  <a:lnTo>
                    <a:pt x="94995" y="128326"/>
                  </a:lnTo>
                  <a:cubicBezTo>
                    <a:pt x="101661" y="121660"/>
                    <a:pt x="101661" y="111661"/>
                    <a:pt x="94995" y="104994"/>
                  </a:cubicBezTo>
                  <a:cubicBezTo>
                    <a:pt x="88328" y="98328"/>
                    <a:pt x="78329" y="98328"/>
                    <a:pt x="71663" y="104994"/>
                  </a:cubicBezTo>
                  <a:lnTo>
                    <a:pt x="66663" y="108327"/>
                  </a:lnTo>
                  <a:cubicBezTo>
                    <a:pt x="71663" y="66663"/>
                    <a:pt x="106661" y="33332"/>
                    <a:pt x="149992" y="33332"/>
                  </a:cubicBezTo>
                  <a:cubicBezTo>
                    <a:pt x="159991" y="33332"/>
                    <a:pt x="166658" y="26665"/>
                    <a:pt x="166658" y="16666"/>
                  </a:cubicBezTo>
                  <a:cubicBezTo>
                    <a:pt x="166658" y="6666"/>
                    <a:pt x="159991" y="0"/>
                    <a:pt x="149992" y="0"/>
                  </a:cubicBezTo>
                  <a:cubicBezTo>
                    <a:pt x="88328" y="0"/>
                    <a:pt x="36665" y="48331"/>
                    <a:pt x="33332" y="109994"/>
                  </a:cubicBezTo>
                  <a:lnTo>
                    <a:pt x="28332" y="104994"/>
                  </a:lnTo>
                  <a:cubicBezTo>
                    <a:pt x="21665" y="98328"/>
                    <a:pt x="11666" y="98328"/>
                    <a:pt x="5000" y="104994"/>
                  </a:cubicBezTo>
                  <a:cubicBezTo>
                    <a:pt x="-1667" y="111661"/>
                    <a:pt x="-1667" y="121660"/>
                    <a:pt x="5000" y="128326"/>
                  </a:cubicBezTo>
                  <a:lnTo>
                    <a:pt x="38331" y="161658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1F3FE34-D4B5-DB11-1C1B-AFF465D10A19}"/>
                </a:ext>
              </a:extLst>
            </p:cNvPr>
            <p:cNvSpPr/>
            <p:nvPr/>
          </p:nvSpPr>
          <p:spPr>
            <a:xfrm>
              <a:off x="6127664" y="1670702"/>
              <a:ext cx="166657" cy="166657"/>
            </a:xfrm>
            <a:custGeom>
              <a:avLst/>
              <a:gdLst>
                <a:gd name="connsiteX0" fmla="*/ 151658 w 166657"/>
                <a:gd name="connsiteY0" fmla="*/ 133326 h 166657"/>
                <a:gd name="connsiteX1" fmla="*/ 68330 w 166657"/>
                <a:gd name="connsiteY1" fmla="*/ 58330 h 166657"/>
                <a:gd name="connsiteX2" fmla="*/ 71663 w 166657"/>
                <a:gd name="connsiteY2" fmla="*/ 61663 h 166657"/>
                <a:gd name="connsiteX3" fmla="*/ 83329 w 166657"/>
                <a:gd name="connsiteY3" fmla="*/ 66663 h 166657"/>
                <a:gd name="connsiteX4" fmla="*/ 94995 w 166657"/>
                <a:gd name="connsiteY4" fmla="*/ 61663 h 166657"/>
                <a:gd name="connsiteX5" fmla="*/ 94995 w 166657"/>
                <a:gd name="connsiteY5" fmla="*/ 38331 h 166657"/>
                <a:gd name="connsiteX6" fmla="*/ 61663 w 166657"/>
                <a:gd name="connsiteY6" fmla="*/ 5000 h 166657"/>
                <a:gd name="connsiteX7" fmla="*/ 38331 w 166657"/>
                <a:gd name="connsiteY7" fmla="*/ 5000 h 166657"/>
                <a:gd name="connsiteX8" fmla="*/ 5000 w 166657"/>
                <a:gd name="connsiteY8" fmla="*/ 38331 h 166657"/>
                <a:gd name="connsiteX9" fmla="*/ 5000 w 166657"/>
                <a:gd name="connsiteY9" fmla="*/ 61663 h 166657"/>
                <a:gd name="connsiteX10" fmla="*/ 28332 w 166657"/>
                <a:gd name="connsiteY10" fmla="*/ 61663 h 166657"/>
                <a:gd name="connsiteX11" fmla="*/ 33332 w 166657"/>
                <a:gd name="connsiteY11" fmla="*/ 56664 h 166657"/>
                <a:gd name="connsiteX12" fmla="*/ 149992 w 166657"/>
                <a:gd name="connsiteY12" fmla="*/ 166657 h 166657"/>
                <a:gd name="connsiteX13" fmla="*/ 166658 w 166657"/>
                <a:gd name="connsiteY13" fmla="*/ 149992 h 166657"/>
                <a:gd name="connsiteX14" fmla="*/ 151658 w 166657"/>
                <a:gd name="connsiteY14" fmla="*/ 133326 h 16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57" h="166657">
                  <a:moveTo>
                    <a:pt x="151658" y="133326"/>
                  </a:moveTo>
                  <a:cubicBezTo>
                    <a:pt x="108327" y="133326"/>
                    <a:pt x="73329" y="99994"/>
                    <a:pt x="68330" y="58330"/>
                  </a:cubicBezTo>
                  <a:lnTo>
                    <a:pt x="71663" y="61663"/>
                  </a:lnTo>
                  <a:cubicBezTo>
                    <a:pt x="74996" y="64996"/>
                    <a:pt x="79996" y="66663"/>
                    <a:pt x="83329" y="66663"/>
                  </a:cubicBezTo>
                  <a:cubicBezTo>
                    <a:pt x="86662" y="66663"/>
                    <a:pt x="91662" y="64996"/>
                    <a:pt x="94995" y="61663"/>
                  </a:cubicBezTo>
                  <a:cubicBezTo>
                    <a:pt x="101661" y="54997"/>
                    <a:pt x="101661" y="44998"/>
                    <a:pt x="94995" y="38331"/>
                  </a:cubicBezTo>
                  <a:lnTo>
                    <a:pt x="61663" y="5000"/>
                  </a:lnTo>
                  <a:cubicBezTo>
                    <a:pt x="54997" y="-1667"/>
                    <a:pt x="44998" y="-1667"/>
                    <a:pt x="38331" y="5000"/>
                  </a:cubicBezTo>
                  <a:lnTo>
                    <a:pt x="5000" y="38331"/>
                  </a:lnTo>
                  <a:cubicBezTo>
                    <a:pt x="-1667" y="44998"/>
                    <a:pt x="-1667" y="54997"/>
                    <a:pt x="5000" y="61663"/>
                  </a:cubicBezTo>
                  <a:cubicBezTo>
                    <a:pt x="11666" y="68330"/>
                    <a:pt x="21665" y="68330"/>
                    <a:pt x="28332" y="61663"/>
                  </a:cubicBezTo>
                  <a:lnTo>
                    <a:pt x="33332" y="56664"/>
                  </a:lnTo>
                  <a:cubicBezTo>
                    <a:pt x="36665" y="118327"/>
                    <a:pt x="88328" y="166657"/>
                    <a:pt x="149992" y="166657"/>
                  </a:cubicBezTo>
                  <a:cubicBezTo>
                    <a:pt x="159991" y="166657"/>
                    <a:pt x="166658" y="159991"/>
                    <a:pt x="166658" y="149992"/>
                  </a:cubicBezTo>
                  <a:cubicBezTo>
                    <a:pt x="166658" y="139992"/>
                    <a:pt x="161658" y="133326"/>
                    <a:pt x="151658" y="133326"/>
                  </a:cubicBez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E80C1265-17A0-FA6C-1DB1-7E5B3235AA86}"/>
                </a:ext>
              </a:extLst>
            </p:cNvPr>
            <p:cNvSpPr/>
            <p:nvPr/>
          </p:nvSpPr>
          <p:spPr>
            <a:xfrm>
              <a:off x="5879345" y="1587374"/>
              <a:ext cx="166657" cy="166657"/>
            </a:xfrm>
            <a:custGeom>
              <a:avLst/>
              <a:gdLst>
                <a:gd name="connsiteX0" fmla="*/ 128326 w 166657"/>
                <a:gd name="connsiteY0" fmla="*/ 5000 h 166657"/>
                <a:gd name="connsiteX1" fmla="*/ 104994 w 166657"/>
                <a:gd name="connsiteY1" fmla="*/ 5000 h 166657"/>
                <a:gd name="connsiteX2" fmla="*/ 71663 w 166657"/>
                <a:gd name="connsiteY2" fmla="*/ 38331 h 166657"/>
                <a:gd name="connsiteX3" fmla="*/ 71663 w 166657"/>
                <a:gd name="connsiteY3" fmla="*/ 61663 h 166657"/>
                <a:gd name="connsiteX4" fmla="*/ 94995 w 166657"/>
                <a:gd name="connsiteY4" fmla="*/ 61663 h 166657"/>
                <a:gd name="connsiteX5" fmla="*/ 98328 w 166657"/>
                <a:gd name="connsiteY5" fmla="*/ 58330 h 166657"/>
                <a:gd name="connsiteX6" fmla="*/ 16666 w 166657"/>
                <a:gd name="connsiteY6" fmla="*/ 133326 h 166657"/>
                <a:gd name="connsiteX7" fmla="*/ 0 w 166657"/>
                <a:gd name="connsiteY7" fmla="*/ 149992 h 166657"/>
                <a:gd name="connsiteX8" fmla="*/ 16666 w 166657"/>
                <a:gd name="connsiteY8" fmla="*/ 166657 h 166657"/>
                <a:gd name="connsiteX9" fmla="*/ 133326 w 166657"/>
                <a:gd name="connsiteY9" fmla="*/ 56664 h 166657"/>
                <a:gd name="connsiteX10" fmla="*/ 138326 w 166657"/>
                <a:gd name="connsiteY10" fmla="*/ 61663 h 166657"/>
                <a:gd name="connsiteX11" fmla="*/ 149992 w 166657"/>
                <a:gd name="connsiteY11" fmla="*/ 66663 h 166657"/>
                <a:gd name="connsiteX12" fmla="*/ 161658 w 166657"/>
                <a:gd name="connsiteY12" fmla="*/ 61663 h 166657"/>
                <a:gd name="connsiteX13" fmla="*/ 161658 w 166657"/>
                <a:gd name="connsiteY13" fmla="*/ 38331 h 166657"/>
                <a:gd name="connsiteX14" fmla="*/ 128326 w 166657"/>
                <a:gd name="connsiteY14" fmla="*/ 5000 h 16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657" h="166657">
                  <a:moveTo>
                    <a:pt x="128326" y="5000"/>
                  </a:moveTo>
                  <a:cubicBezTo>
                    <a:pt x="121660" y="-1667"/>
                    <a:pt x="111661" y="-1667"/>
                    <a:pt x="104994" y="5000"/>
                  </a:cubicBezTo>
                  <a:lnTo>
                    <a:pt x="71663" y="38331"/>
                  </a:lnTo>
                  <a:cubicBezTo>
                    <a:pt x="64996" y="44998"/>
                    <a:pt x="64996" y="54997"/>
                    <a:pt x="71663" y="61663"/>
                  </a:cubicBezTo>
                  <a:cubicBezTo>
                    <a:pt x="78329" y="68330"/>
                    <a:pt x="88328" y="68330"/>
                    <a:pt x="94995" y="61663"/>
                  </a:cubicBezTo>
                  <a:lnTo>
                    <a:pt x="98328" y="58330"/>
                  </a:lnTo>
                  <a:cubicBezTo>
                    <a:pt x="94995" y="99994"/>
                    <a:pt x="59997" y="133326"/>
                    <a:pt x="16666" y="133326"/>
                  </a:cubicBezTo>
                  <a:cubicBezTo>
                    <a:pt x="6666" y="133326"/>
                    <a:pt x="0" y="139992"/>
                    <a:pt x="0" y="149992"/>
                  </a:cubicBezTo>
                  <a:cubicBezTo>
                    <a:pt x="0" y="159991"/>
                    <a:pt x="6666" y="166657"/>
                    <a:pt x="16666" y="166657"/>
                  </a:cubicBezTo>
                  <a:cubicBezTo>
                    <a:pt x="78329" y="166657"/>
                    <a:pt x="129993" y="118327"/>
                    <a:pt x="133326" y="56664"/>
                  </a:cubicBezTo>
                  <a:lnTo>
                    <a:pt x="138326" y="61663"/>
                  </a:lnTo>
                  <a:cubicBezTo>
                    <a:pt x="141659" y="64996"/>
                    <a:pt x="146659" y="66663"/>
                    <a:pt x="149992" y="66663"/>
                  </a:cubicBezTo>
                  <a:cubicBezTo>
                    <a:pt x="153325" y="66663"/>
                    <a:pt x="158325" y="64996"/>
                    <a:pt x="161658" y="61663"/>
                  </a:cubicBezTo>
                  <a:cubicBezTo>
                    <a:pt x="168324" y="54997"/>
                    <a:pt x="168324" y="44998"/>
                    <a:pt x="161658" y="38331"/>
                  </a:cubicBezTo>
                  <a:lnTo>
                    <a:pt x="128326" y="5000"/>
                  </a:lnTo>
                  <a:close/>
                </a:path>
              </a:pathLst>
            </a:custGeom>
            <a:grpFill/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470641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088DD-979A-E337-9D9F-4E523EF730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4EC820-5480-AF35-DAFF-16A5F07EAF47}"/>
              </a:ext>
            </a:extLst>
          </p:cNvPr>
          <p:cNvSpPr/>
          <p:nvPr/>
        </p:nvSpPr>
        <p:spPr>
          <a:xfrm>
            <a:off x="0" y="5476773"/>
            <a:ext cx="12192000" cy="1381226"/>
          </a:xfrm>
          <a:prstGeom prst="rect">
            <a:avLst/>
          </a:prstGeom>
          <a:gradFill flip="none" rotWithShape="1">
            <a:gsLst>
              <a:gs pos="50000">
                <a:srgbClr val="2F62BE">
                  <a:alpha val="94000"/>
                </a:srgbClr>
              </a:gs>
              <a:gs pos="0">
                <a:srgbClr val="00378C">
                  <a:alpha val="87000"/>
                </a:srgbClr>
              </a:gs>
              <a:gs pos="100000">
                <a:srgbClr val="5D8DF0">
                  <a:alpha val="92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CE48F4-3B71-0397-8859-5CA173326E45}"/>
              </a:ext>
            </a:extLst>
          </p:cNvPr>
          <p:cNvSpPr txBox="1"/>
          <p:nvPr/>
        </p:nvSpPr>
        <p:spPr>
          <a:xfrm>
            <a:off x="4173211" y="904158"/>
            <a:ext cx="384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SWOT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AF94F3-3B00-6E12-13BF-B36EBF45E54B}"/>
              </a:ext>
            </a:extLst>
          </p:cNvPr>
          <p:cNvSpPr txBox="1"/>
          <p:nvPr/>
        </p:nvSpPr>
        <p:spPr>
          <a:xfrm>
            <a:off x="5569254" y="544188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CB1523-F087-E5D4-5DCE-6A9DCFEFABB7}"/>
              </a:ext>
            </a:extLst>
          </p:cNvPr>
          <p:cNvSpPr txBox="1"/>
          <p:nvPr/>
        </p:nvSpPr>
        <p:spPr>
          <a:xfrm>
            <a:off x="875984" y="3090446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STRENGTH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69D8B0-B64B-D247-5C74-509464DA1B2A}"/>
              </a:ext>
            </a:extLst>
          </p:cNvPr>
          <p:cNvSpPr txBox="1"/>
          <p:nvPr/>
        </p:nvSpPr>
        <p:spPr>
          <a:xfrm>
            <a:off x="625223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5713384-2ECA-BB20-D421-F849C46B9A8F}"/>
              </a:ext>
            </a:extLst>
          </p:cNvPr>
          <p:cNvSpPr txBox="1"/>
          <p:nvPr/>
        </p:nvSpPr>
        <p:spPr>
          <a:xfrm>
            <a:off x="625223" y="5815098"/>
            <a:ext cx="10690793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4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126F39B-1A4F-AFA7-2CC7-2E3E5615662F}"/>
              </a:ext>
            </a:extLst>
          </p:cNvPr>
          <p:cNvSpPr txBox="1"/>
          <p:nvPr/>
        </p:nvSpPr>
        <p:spPr>
          <a:xfrm>
            <a:off x="3699353" y="3090446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WEAKNESSES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5C046BC-4E42-F07A-1234-6ECBABFC3737}"/>
              </a:ext>
            </a:extLst>
          </p:cNvPr>
          <p:cNvSpPr txBox="1"/>
          <p:nvPr/>
        </p:nvSpPr>
        <p:spPr>
          <a:xfrm>
            <a:off x="3448592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94E6994-14E8-9AA6-E0D6-4C257F3B270D}"/>
              </a:ext>
            </a:extLst>
          </p:cNvPr>
          <p:cNvSpPr txBox="1"/>
          <p:nvPr/>
        </p:nvSpPr>
        <p:spPr>
          <a:xfrm>
            <a:off x="6438900" y="3090446"/>
            <a:ext cx="1905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OPPORTUNITIES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C17DBB4-1F56-14C3-B88E-8E6C9819391A}"/>
              </a:ext>
            </a:extLst>
          </p:cNvPr>
          <p:cNvSpPr txBox="1"/>
          <p:nvPr/>
        </p:nvSpPr>
        <p:spPr>
          <a:xfrm>
            <a:off x="6271961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3A1F3F6-F824-A7C7-AC55-0F57A04C650E}"/>
              </a:ext>
            </a:extLst>
          </p:cNvPr>
          <p:cNvSpPr txBox="1"/>
          <p:nvPr/>
        </p:nvSpPr>
        <p:spPr>
          <a:xfrm>
            <a:off x="9346090" y="3090446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THREATS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B49EE85-E714-70A2-F706-C324F4F08545}"/>
              </a:ext>
            </a:extLst>
          </p:cNvPr>
          <p:cNvSpPr txBox="1"/>
          <p:nvPr/>
        </p:nvSpPr>
        <p:spPr>
          <a:xfrm>
            <a:off x="9095329" y="3429000"/>
            <a:ext cx="2220687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1" name="Graphic 88">
            <a:extLst>
              <a:ext uri="{FF2B5EF4-FFF2-40B4-BE49-F238E27FC236}">
                <a16:creationId xmlns:a16="http://schemas.microsoft.com/office/drawing/2014/main" id="{D7E71235-470D-C08E-76CE-F4629F524520}"/>
              </a:ext>
            </a:extLst>
          </p:cNvPr>
          <p:cNvGrpSpPr/>
          <p:nvPr/>
        </p:nvGrpSpPr>
        <p:grpSpPr>
          <a:xfrm>
            <a:off x="4292235" y="2163183"/>
            <a:ext cx="532519" cy="504825"/>
            <a:chOff x="4292235" y="2443328"/>
            <a:chExt cx="532519" cy="504825"/>
          </a:xfrm>
          <a:solidFill>
            <a:srgbClr val="5D8DF0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A5E5B403-3453-D511-963B-C7A72EDF0870}"/>
                </a:ext>
              </a:extLst>
            </p:cNvPr>
            <p:cNvSpPr/>
            <p:nvPr/>
          </p:nvSpPr>
          <p:spPr>
            <a:xfrm>
              <a:off x="4558935" y="2443328"/>
              <a:ext cx="238125" cy="238125"/>
            </a:xfrm>
            <a:custGeom>
              <a:avLst/>
              <a:gdLst>
                <a:gd name="connsiteX0" fmla="*/ 19050 w 238125"/>
                <a:gd name="connsiteY0" fmla="*/ 238125 h 238125"/>
                <a:gd name="connsiteX1" fmla="*/ 219075 w 238125"/>
                <a:gd name="connsiteY1" fmla="*/ 238125 h 238125"/>
                <a:gd name="connsiteX2" fmla="*/ 238125 w 238125"/>
                <a:gd name="connsiteY2" fmla="*/ 219075 h 238125"/>
                <a:gd name="connsiteX3" fmla="*/ 19050 w 238125"/>
                <a:gd name="connsiteY3" fmla="*/ 0 h 238125"/>
                <a:gd name="connsiteX4" fmla="*/ 0 w 238125"/>
                <a:gd name="connsiteY4" fmla="*/ 19050 h 238125"/>
                <a:gd name="connsiteX5" fmla="*/ 0 w 238125"/>
                <a:gd name="connsiteY5" fmla="*/ 219075 h 238125"/>
                <a:gd name="connsiteX6" fmla="*/ 19050 w 238125"/>
                <a:gd name="connsiteY6" fmla="*/ 238125 h 238125"/>
                <a:gd name="connsiteX7" fmla="*/ 38100 w 238125"/>
                <a:gd name="connsiteY7" fmla="*/ 39053 h 238125"/>
                <a:gd name="connsiteX8" fmla="*/ 199073 w 238125"/>
                <a:gd name="connsiteY8" fmla="*/ 200025 h 238125"/>
                <a:gd name="connsiteX9" fmla="*/ 38100 w 238125"/>
                <a:gd name="connsiteY9" fmla="*/ 200025 h 238125"/>
                <a:gd name="connsiteX10" fmla="*/ 38100 w 238125"/>
                <a:gd name="connsiteY10" fmla="*/ 3905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8125" h="238125">
                  <a:moveTo>
                    <a:pt x="19050" y="238125"/>
                  </a:moveTo>
                  <a:lnTo>
                    <a:pt x="219075" y="238125"/>
                  </a:lnTo>
                  <a:cubicBezTo>
                    <a:pt x="229552" y="238125"/>
                    <a:pt x="238125" y="229553"/>
                    <a:pt x="238125" y="219075"/>
                  </a:cubicBezTo>
                  <a:cubicBezTo>
                    <a:pt x="238125" y="98108"/>
                    <a:pt x="140018" y="0"/>
                    <a:pt x="19050" y="0"/>
                  </a:cubicBezTo>
                  <a:cubicBezTo>
                    <a:pt x="8573" y="0"/>
                    <a:pt x="0" y="8573"/>
                    <a:pt x="0" y="19050"/>
                  </a:cubicBezTo>
                  <a:lnTo>
                    <a:pt x="0" y="219075"/>
                  </a:lnTo>
                  <a:cubicBezTo>
                    <a:pt x="0" y="229553"/>
                    <a:pt x="8573" y="238125"/>
                    <a:pt x="19050" y="238125"/>
                  </a:cubicBezTo>
                  <a:close/>
                  <a:moveTo>
                    <a:pt x="38100" y="39053"/>
                  </a:moveTo>
                  <a:cubicBezTo>
                    <a:pt x="122873" y="47625"/>
                    <a:pt x="190500" y="115253"/>
                    <a:pt x="199073" y="200025"/>
                  </a:cubicBezTo>
                  <a:lnTo>
                    <a:pt x="38100" y="200025"/>
                  </a:lnTo>
                  <a:lnTo>
                    <a:pt x="38100" y="3905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CA642E-C069-AC04-9543-3562A1CE95E8}"/>
                </a:ext>
              </a:extLst>
            </p:cNvPr>
            <p:cNvSpPr/>
            <p:nvPr/>
          </p:nvSpPr>
          <p:spPr>
            <a:xfrm>
              <a:off x="4292235" y="2510003"/>
              <a:ext cx="380047" cy="438150"/>
            </a:xfrm>
            <a:custGeom>
              <a:avLst/>
              <a:gdLst>
                <a:gd name="connsiteX0" fmla="*/ 238125 w 380047"/>
                <a:gd name="connsiteY0" fmla="*/ 211455 h 438150"/>
                <a:gd name="connsiteX1" fmla="*/ 238125 w 380047"/>
                <a:gd name="connsiteY1" fmla="*/ 19050 h 438150"/>
                <a:gd name="connsiteX2" fmla="*/ 219075 w 380047"/>
                <a:gd name="connsiteY2" fmla="*/ 0 h 438150"/>
                <a:gd name="connsiteX3" fmla="*/ 0 w 380047"/>
                <a:gd name="connsiteY3" fmla="*/ 219075 h 438150"/>
                <a:gd name="connsiteX4" fmla="*/ 219075 w 380047"/>
                <a:gd name="connsiteY4" fmla="*/ 438150 h 438150"/>
                <a:gd name="connsiteX5" fmla="*/ 374333 w 380047"/>
                <a:gd name="connsiteY5" fmla="*/ 374333 h 438150"/>
                <a:gd name="connsiteX6" fmla="*/ 380048 w 380047"/>
                <a:gd name="connsiteY6" fmla="*/ 360998 h 438150"/>
                <a:gd name="connsiteX7" fmla="*/ 374333 w 380047"/>
                <a:gd name="connsiteY7" fmla="*/ 347663 h 438150"/>
                <a:gd name="connsiteX8" fmla="*/ 238125 w 380047"/>
                <a:gd name="connsiteY8" fmla="*/ 211455 h 438150"/>
                <a:gd name="connsiteX9" fmla="*/ 219075 w 380047"/>
                <a:gd name="connsiteY9" fmla="*/ 400050 h 438150"/>
                <a:gd name="connsiteX10" fmla="*/ 38100 w 380047"/>
                <a:gd name="connsiteY10" fmla="*/ 219075 h 438150"/>
                <a:gd name="connsiteX11" fmla="*/ 200025 w 380047"/>
                <a:gd name="connsiteY11" fmla="*/ 39053 h 438150"/>
                <a:gd name="connsiteX12" fmla="*/ 200025 w 380047"/>
                <a:gd name="connsiteY12" fmla="*/ 219075 h 438150"/>
                <a:gd name="connsiteX13" fmla="*/ 205740 w 380047"/>
                <a:gd name="connsiteY13" fmla="*/ 232410 h 438150"/>
                <a:gd name="connsiteX14" fmla="*/ 333375 w 380047"/>
                <a:gd name="connsiteY14" fmla="*/ 360045 h 438150"/>
                <a:gd name="connsiteX15" fmla="*/ 219075 w 380047"/>
                <a:gd name="connsiteY15" fmla="*/ 40005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0047" h="438150">
                  <a:moveTo>
                    <a:pt x="238125" y="211455"/>
                  </a:moveTo>
                  <a:lnTo>
                    <a:pt x="238125" y="19050"/>
                  </a:lnTo>
                  <a:cubicBezTo>
                    <a:pt x="238125" y="8572"/>
                    <a:pt x="229553" y="0"/>
                    <a:pt x="219075" y="0"/>
                  </a:cubicBezTo>
                  <a:cubicBezTo>
                    <a:pt x="98108" y="0"/>
                    <a:pt x="0" y="98107"/>
                    <a:pt x="0" y="219075"/>
                  </a:cubicBezTo>
                  <a:cubicBezTo>
                    <a:pt x="0" y="340043"/>
                    <a:pt x="98108" y="438150"/>
                    <a:pt x="219075" y="438150"/>
                  </a:cubicBezTo>
                  <a:cubicBezTo>
                    <a:pt x="277178" y="438150"/>
                    <a:pt x="332423" y="415290"/>
                    <a:pt x="374333" y="374333"/>
                  </a:cubicBezTo>
                  <a:cubicBezTo>
                    <a:pt x="378143" y="370523"/>
                    <a:pt x="380048" y="365760"/>
                    <a:pt x="380048" y="360998"/>
                  </a:cubicBezTo>
                  <a:cubicBezTo>
                    <a:pt x="380048" y="356235"/>
                    <a:pt x="378143" y="351473"/>
                    <a:pt x="374333" y="347663"/>
                  </a:cubicBezTo>
                  <a:lnTo>
                    <a:pt x="238125" y="211455"/>
                  </a:lnTo>
                  <a:close/>
                  <a:moveTo>
                    <a:pt x="219075" y="400050"/>
                  </a:moveTo>
                  <a:cubicBezTo>
                    <a:pt x="119063" y="400050"/>
                    <a:pt x="38100" y="319088"/>
                    <a:pt x="38100" y="219075"/>
                  </a:cubicBezTo>
                  <a:cubicBezTo>
                    <a:pt x="38100" y="125730"/>
                    <a:pt x="109538" y="48578"/>
                    <a:pt x="200025" y="39053"/>
                  </a:cubicBezTo>
                  <a:lnTo>
                    <a:pt x="200025" y="219075"/>
                  </a:lnTo>
                  <a:cubicBezTo>
                    <a:pt x="200025" y="223838"/>
                    <a:pt x="201930" y="228600"/>
                    <a:pt x="205740" y="232410"/>
                  </a:cubicBezTo>
                  <a:lnTo>
                    <a:pt x="333375" y="360045"/>
                  </a:lnTo>
                  <a:cubicBezTo>
                    <a:pt x="300990" y="385763"/>
                    <a:pt x="260985" y="400050"/>
                    <a:pt x="219075" y="400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2F73360-2236-326B-2C62-625B5C26A247}"/>
                </a:ext>
              </a:extLst>
            </p:cNvPr>
            <p:cNvSpPr/>
            <p:nvPr/>
          </p:nvSpPr>
          <p:spPr>
            <a:xfrm>
              <a:off x="4588072" y="2710028"/>
              <a:ext cx="236682" cy="179069"/>
            </a:xfrm>
            <a:custGeom>
              <a:avLst/>
              <a:gdLst>
                <a:gd name="connsiteX0" fmla="*/ 218513 w 236682"/>
                <a:gd name="connsiteY0" fmla="*/ 0 h 179069"/>
                <a:gd name="connsiteX1" fmla="*/ 18488 w 236682"/>
                <a:gd name="connsiteY1" fmla="*/ 0 h 179069"/>
                <a:gd name="connsiteX2" fmla="*/ 1343 w 236682"/>
                <a:gd name="connsiteY2" fmla="*/ 11430 h 179069"/>
                <a:gd name="connsiteX3" fmla="*/ 5153 w 236682"/>
                <a:gd name="connsiteY3" fmla="*/ 32385 h 179069"/>
                <a:gd name="connsiteX4" fmla="*/ 146123 w 236682"/>
                <a:gd name="connsiteY4" fmla="*/ 173355 h 179069"/>
                <a:gd name="connsiteX5" fmla="*/ 159458 w 236682"/>
                <a:gd name="connsiteY5" fmla="*/ 179070 h 179069"/>
                <a:gd name="connsiteX6" fmla="*/ 172793 w 236682"/>
                <a:gd name="connsiteY6" fmla="*/ 173355 h 179069"/>
                <a:gd name="connsiteX7" fmla="*/ 236610 w 236682"/>
                <a:gd name="connsiteY7" fmla="*/ 18098 h 179069"/>
                <a:gd name="connsiteX8" fmla="*/ 218513 w 236682"/>
                <a:gd name="connsiteY8" fmla="*/ 0 h 179069"/>
                <a:gd name="connsiteX9" fmla="*/ 159458 w 236682"/>
                <a:gd name="connsiteY9" fmla="*/ 132398 h 179069"/>
                <a:gd name="connsiteX10" fmla="*/ 65160 w 236682"/>
                <a:gd name="connsiteY10" fmla="*/ 38100 h 179069"/>
                <a:gd name="connsiteX11" fmla="*/ 199463 w 236682"/>
                <a:gd name="connsiteY11" fmla="*/ 38100 h 179069"/>
                <a:gd name="connsiteX12" fmla="*/ 159458 w 236682"/>
                <a:gd name="connsiteY12" fmla="*/ 132398 h 17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6682" h="179069">
                  <a:moveTo>
                    <a:pt x="218513" y="0"/>
                  </a:moveTo>
                  <a:lnTo>
                    <a:pt x="18488" y="0"/>
                  </a:lnTo>
                  <a:cubicBezTo>
                    <a:pt x="10868" y="0"/>
                    <a:pt x="4200" y="4763"/>
                    <a:pt x="1343" y="11430"/>
                  </a:cubicBezTo>
                  <a:cubicBezTo>
                    <a:pt x="-1515" y="18098"/>
                    <a:pt x="390" y="26670"/>
                    <a:pt x="5153" y="32385"/>
                  </a:cubicBezTo>
                  <a:lnTo>
                    <a:pt x="146123" y="173355"/>
                  </a:lnTo>
                  <a:cubicBezTo>
                    <a:pt x="149933" y="177165"/>
                    <a:pt x="154695" y="179070"/>
                    <a:pt x="159458" y="179070"/>
                  </a:cubicBezTo>
                  <a:cubicBezTo>
                    <a:pt x="164220" y="179070"/>
                    <a:pt x="168983" y="177165"/>
                    <a:pt x="172793" y="173355"/>
                  </a:cubicBezTo>
                  <a:cubicBezTo>
                    <a:pt x="213750" y="132398"/>
                    <a:pt x="236610" y="77152"/>
                    <a:pt x="236610" y="18098"/>
                  </a:cubicBezTo>
                  <a:cubicBezTo>
                    <a:pt x="237563" y="8573"/>
                    <a:pt x="228990" y="0"/>
                    <a:pt x="218513" y="0"/>
                  </a:cubicBezTo>
                  <a:close/>
                  <a:moveTo>
                    <a:pt x="159458" y="132398"/>
                  </a:moveTo>
                  <a:lnTo>
                    <a:pt x="65160" y="38100"/>
                  </a:lnTo>
                  <a:lnTo>
                    <a:pt x="199463" y="38100"/>
                  </a:lnTo>
                  <a:cubicBezTo>
                    <a:pt x="194700" y="73343"/>
                    <a:pt x="181365" y="105727"/>
                    <a:pt x="159458" y="1323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Graphic 90">
            <a:extLst>
              <a:ext uri="{FF2B5EF4-FFF2-40B4-BE49-F238E27FC236}">
                <a16:creationId xmlns:a16="http://schemas.microsoft.com/office/drawing/2014/main" id="{C3FCFD46-274E-BCC7-5046-550A9E1FFDA6}"/>
              </a:ext>
            </a:extLst>
          </p:cNvPr>
          <p:cNvSpPr/>
          <p:nvPr/>
        </p:nvSpPr>
        <p:spPr>
          <a:xfrm>
            <a:off x="9919921" y="2020826"/>
            <a:ext cx="571513" cy="588757"/>
          </a:xfrm>
          <a:custGeom>
            <a:avLst/>
            <a:gdLst>
              <a:gd name="connsiteX0" fmla="*/ 564071 w 571513"/>
              <a:gd name="connsiteY0" fmla="*/ 258621 h 588757"/>
              <a:gd name="connsiteX1" fmla="*/ 515303 w 571513"/>
              <a:gd name="connsiteY1" fmla="*/ 225760 h 588757"/>
              <a:gd name="connsiteX2" fmla="*/ 515303 w 571513"/>
              <a:gd name="connsiteY2" fmla="*/ 141940 h 588757"/>
              <a:gd name="connsiteX3" fmla="*/ 457200 w 571513"/>
              <a:gd name="connsiteY3" fmla="*/ 83933 h 588757"/>
              <a:gd name="connsiteX4" fmla="*/ 431387 w 571513"/>
              <a:gd name="connsiteY4" fmla="*/ 83933 h 588757"/>
              <a:gd name="connsiteX5" fmla="*/ 401098 w 571513"/>
              <a:gd name="connsiteY5" fmla="*/ 44880 h 588757"/>
              <a:gd name="connsiteX6" fmla="*/ 264986 w 571513"/>
              <a:gd name="connsiteY6" fmla="*/ 20401 h 588757"/>
              <a:gd name="connsiteX7" fmla="*/ 222314 w 571513"/>
              <a:gd name="connsiteY7" fmla="*/ 83933 h 588757"/>
              <a:gd name="connsiteX8" fmla="*/ 219075 w 571513"/>
              <a:gd name="connsiteY8" fmla="*/ 83933 h 588757"/>
              <a:gd name="connsiteX9" fmla="*/ 115253 w 571513"/>
              <a:gd name="connsiteY9" fmla="*/ 83933 h 588757"/>
              <a:gd name="connsiteX10" fmla="*/ 57150 w 571513"/>
              <a:gd name="connsiteY10" fmla="*/ 141940 h 588757"/>
              <a:gd name="connsiteX11" fmla="*/ 57150 w 571513"/>
              <a:gd name="connsiteY11" fmla="*/ 225760 h 588757"/>
              <a:gd name="connsiteX12" fmla="*/ 8382 w 571513"/>
              <a:gd name="connsiteY12" fmla="*/ 258621 h 588757"/>
              <a:gd name="connsiteX13" fmla="*/ 0 w 571513"/>
              <a:gd name="connsiteY13" fmla="*/ 274433 h 588757"/>
              <a:gd name="connsiteX14" fmla="*/ 0 w 571513"/>
              <a:gd name="connsiteY14" fmla="*/ 541133 h 588757"/>
              <a:gd name="connsiteX15" fmla="*/ 47625 w 571513"/>
              <a:gd name="connsiteY15" fmla="*/ 588758 h 588757"/>
              <a:gd name="connsiteX16" fmla="*/ 523875 w 571513"/>
              <a:gd name="connsiteY16" fmla="*/ 588758 h 588757"/>
              <a:gd name="connsiteX17" fmla="*/ 571500 w 571513"/>
              <a:gd name="connsiteY17" fmla="*/ 541133 h 588757"/>
              <a:gd name="connsiteX18" fmla="*/ 571500 w 571513"/>
              <a:gd name="connsiteY18" fmla="*/ 274433 h 588757"/>
              <a:gd name="connsiteX19" fmla="*/ 564071 w 571513"/>
              <a:gd name="connsiteY19" fmla="*/ 258621 h 588757"/>
              <a:gd name="connsiteX20" fmla="*/ 534353 w 571513"/>
              <a:gd name="connsiteY20" fmla="*/ 336821 h 588757"/>
              <a:gd name="connsiteX21" fmla="*/ 534353 w 571513"/>
              <a:gd name="connsiteY21" fmla="*/ 468647 h 588757"/>
              <a:gd name="connsiteX22" fmla="*/ 427196 w 571513"/>
              <a:gd name="connsiteY22" fmla="*/ 403306 h 588757"/>
              <a:gd name="connsiteX23" fmla="*/ 534353 w 571513"/>
              <a:gd name="connsiteY23" fmla="*/ 284529 h 588757"/>
              <a:gd name="connsiteX24" fmla="*/ 534353 w 571513"/>
              <a:gd name="connsiteY24" fmla="*/ 291959 h 588757"/>
              <a:gd name="connsiteX25" fmla="*/ 515303 w 571513"/>
              <a:gd name="connsiteY25" fmla="*/ 303770 h 588757"/>
              <a:gd name="connsiteX26" fmla="*/ 515303 w 571513"/>
              <a:gd name="connsiteY26" fmla="*/ 271670 h 588757"/>
              <a:gd name="connsiteX27" fmla="*/ 216122 w 571513"/>
              <a:gd name="connsiteY27" fmla="*/ 280910 h 588757"/>
              <a:gd name="connsiteX28" fmla="*/ 185071 w 571513"/>
              <a:gd name="connsiteY28" fmla="*/ 258621 h 588757"/>
              <a:gd name="connsiteX29" fmla="*/ 164306 w 571513"/>
              <a:gd name="connsiteY29" fmla="*/ 225474 h 588757"/>
              <a:gd name="connsiteX30" fmla="*/ 187643 w 571513"/>
              <a:gd name="connsiteY30" fmla="*/ 198233 h 588757"/>
              <a:gd name="connsiteX31" fmla="*/ 214789 w 571513"/>
              <a:gd name="connsiteY31" fmla="*/ 232808 h 588757"/>
              <a:gd name="connsiteX32" fmla="*/ 244316 w 571513"/>
              <a:gd name="connsiteY32" fmla="*/ 256716 h 588757"/>
              <a:gd name="connsiteX33" fmla="*/ 274415 w 571513"/>
              <a:gd name="connsiteY33" fmla="*/ 230237 h 588757"/>
              <a:gd name="connsiteX34" fmla="*/ 241840 w 571513"/>
              <a:gd name="connsiteY34" fmla="*/ 205757 h 588757"/>
              <a:gd name="connsiteX35" fmla="*/ 213265 w 571513"/>
              <a:gd name="connsiteY35" fmla="*/ 165752 h 588757"/>
              <a:gd name="connsiteX36" fmla="*/ 267653 w 571513"/>
              <a:gd name="connsiteY36" fmla="*/ 84409 h 588757"/>
              <a:gd name="connsiteX37" fmla="*/ 305753 w 571513"/>
              <a:gd name="connsiteY37" fmla="*/ 139559 h 588757"/>
              <a:gd name="connsiteX38" fmla="*/ 358331 w 571513"/>
              <a:gd name="connsiteY38" fmla="*/ 176706 h 588757"/>
              <a:gd name="connsiteX39" fmla="*/ 343853 w 571513"/>
              <a:gd name="connsiteY39" fmla="*/ 122033 h 588757"/>
              <a:gd name="connsiteX40" fmla="*/ 333375 w 571513"/>
              <a:gd name="connsiteY40" fmla="*/ 112508 h 588757"/>
              <a:gd name="connsiteX41" fmla="*/ 325279 w 571513"/>
              <a:gd name="connsiteY41" fmla="*/ 103649 h 588757"/>
              <a:gd name="connsiteX42" fmla="*/ 339852 w 571513"/>
              <a:gd name="connsiteY42" fmla="*/ 107650 h 588757"/>
              <a:gd name="connsiteX43" fmla="*/ 344329 w 571513"/>
              <a:gd name="connsiteY43" fmla="*/ 118604 h 588757"/>
              <a:gd name="connsiteX44" fmla="*/ 343853 w 571513"/>
              <a:gd name="connsiteY44" fmla="*/ 122033 h 588757"/>
              <a:gd name="connsiteX45" fmla="*/ 308896 w 571513"/>
              <a:gd name="connsiteY45" fmla="*/ 36308 h 588757"/>
              <a:gd name="connsiteX46" fmla="*/ 374142 w 571513"/>
              <a:gd name="connsiteY46" fmla="*/ 71836 h 588757"/>
              <a:gd name="connsiteX47" fmla="*/ 407289 w 571513"/>
              <a:gd name="connsiteY47" fmla="*/ 145845 h 588757"/>
              <a:gd name="connsiteX48" fmla="*/ 376333 w 571513"/>
              <a:gd name="connsiteY48" fmla="*/ 142892 h 588757"/>
              <a:gd name="connsiteX49" fmla="*/ 353592 w 571513"/>
              <a:gd name="connsiteY49" fmla="*/ 71250 h 588757"/>
              <a:gd name="connsiteX50" fmla="*/ 303943 w 571513"/>
              <a:gd name="connsiteY50" fmla="*/ 71645 h 588757"/>
              <a:gd name="connsiteX51" fmla="*/ 300419 w 571513"/>
              <a:gd name="connsiteY51" fmla="*/ 62882 h 588757"/>
              <a:gd name="connsiteX52" fmla="*/ 300419 w 571513"/>
              <a:gd name="connsiteY52" fmla="*/ 38689 h 588757"/>
              <a:gd name="connsiteX53" fmla="*/ 308896 w 571513"/>
              <a:gd name="connsiteY53" fmla="*/ 36308 h 588757"/>
              <a:gd name="connsiteX54" fmla="*/ 115253 w 571513"/>
              <a:gd name="connsiteY54" fmla="*/ 122033 h 588757"/>
              <a:gd name="connsiteX55" fmla="*/ 197072 w 571513"/>
              <a:gd name="connsiteY55" fmla="*/ 122033 h 588757"/>
              <a:gd name="connsiteX56" fmla="*/ 177165 w 571513"/>
              <a:gd name="connsiteY56" fmla="*/ 151846 h 588757"/>
              <a:gd name="connsiteX57" fmla="*/ 130683 w 571513"/>
              <a:gd name="connsiteY57" fmla="*/ 206329 h 588757"/>
              <a:gd name="connsiteX58" fmla="*/ 129445 w 571513"/>
              <a:gd name="connsiteY58" fmla="*/ 208043 h 588757"/>
              <a:gd name="connsiteX59" fmla="*/ 124682 w 571513"/>
              <a:gd name="connsiteY59" fmla="*/ 228236 h 588757"/>
              <a:gd name="connsiteX60" fmla="*/ 213551 w 571513"/>
              <a:gd name="connsiteY60" fmla="*/ 321010 h 588757"/>
              <a:gd name="connsiteX61" fmla="*/ 233648 w 571513"/>
              <a:gd name="connsiteY61" fmla="*/ 316057 h 588757"/>
              <a:gd name="connsiteX62" fmla="*/ 233648 w 571513"/>
              <a:gd name="connsiteY62" fmla="*/ 316057 h 588757"/>
              <a:gd name="connsiteX63" fmla="*/ 280035 w 571513"/>
              <a:gd name="connsiteY63" fmla="*/ 276242 h 588757"/>
              <a:gd name="connsiteX64" fmla="*/ 358521 w 571513"/>
              <a:gd name="connsiteY64" fmla="*/ 302055 h 588757"/>
              <a:gd name="connsiteX65" fmla="*/ 382572 w 571513"/>
              <a:gd name="connsiteY65" fmla="*/ 289911 h 588757"/>
              <a:gd name="connsiteX66" fmla="*/ 370427 w 571513"/>
              <a:gd name="connsiteY66" fmla="*/ 265860 h 588757"/>
              <a:gd name="connsiteX67" fmla="*/ 316992 w 571513"/>
              <a:gd name="connsiteY67" fmla="*/ 248334 h 588757"/>
              <a:gd name="connsiteX68" fmla="*/ 426720 w 571513"/>
              <a:gd name="connsiteY68" fmla="*/ 179183 h 588757"/>
              <a:gd name="connsiteX69" fmla="*/ 434245 w 571513"/>
              <a:gd name="connsiteY69" fmla="*/ 172991 h 588757"/>
              <a:gd name="connsiteX70" fmla="*/ 446342 w 571513"/>
              <a:gd name="connsiteY70" fmla="*/ 122033 h 588757"/>
              <a:gd name="connsiteX71" fmla="*/ 457200 w 571513"/>
              <a:gd name="connsiteY71" fmla="*/ 122033 h 588757"/>
              <a:gd name="connsiteX72" fmla="*/ 477203 w 571513"/>
              <a:gd name="connsiteY72" fmla="*/ 141940 h 588757"/>
              <a:gd name="connsiteX73" fmla="*/ 477203 w 571513"/>
              <a:gd name="connsiteY73" fmla="*/ 235856 h 588757"/>
              <a:gd name="connsiteX74" fmla="*/ 477203 w 571513"/>
              <a:gd name="connsiteY74" fmla="*/ 235856 h 588757"/>
              <a:gd name="connsiteX75" fmla="*/ 477203 w 571513"/>
              <a:gd name="connsiteY75" fmla="*/ 327392 h 588757"/>
              <a:gd name="connsiteX76" fmla="*/ 390525 w 571513"/>
              <a:gd name="connsiteY76" fmla="*/ 381113 h 588757"/>
              <a:gd name="connsiteX77" fmla="*/ 323850 w 571513"/>
              <a:gd name="connsiteY77" fmla="*/ 340631 h 588757"/>
              <a:gd name="connsiteX78" fmla="*/ 246126 w 571513"/>
              <a:gd name="connsiteY78" fmla="*/ 340631 h 588757"/>
              <a:gd name="connsiteX79" fmla="*/ 188976 w 571513"/>
              <a:gd name="connsiteY79" fmla="*/ 375398 h 588757"/>
              <a:gd name="connsiteX80" fmla="*/ 95250 w 571513"/>
              <a:gd name="connsiteY80" fmla="*/ 323105 h 588757"/>
              <a:gd name="connsiteX81" fmla="*/ 95250 w 571513"/>
              <a:gd name="connsiteY81" fmla="*/ 236333 h 588757"/>
              <a:gd name="connsiteX82" fmla="*/ 95250 w 571513"/>
              <a:gd name="connsiteY82" fmla="*/ 236333 h 588757"/>
              <a:gd name="connsiteX83" fmla="*/ 95250 w 571513"/>
              <a:gd name="connsiteY83" fmla="*/ 141940 h 588757"/>
              <a:gd name="connsiteX84" fmla="*/ 115253 w 571513"/>
              <a:gd name="connsiteY84" fmla="*/ 122033 h 588757"/>
              <a:gd name="connsiteX85" fmla="*/ 38100 w 571513"/>
              <a:gd name="connsiteY85" fmla="*/ 334916 h 588757"/>
              <a:gd name="connsiteX86" fmla="*/ 152400 w 571513"/>
              <a:gd name="connsiteY86" fmla="*/ 398258 h 588757"/>
              <a:gd name="connsiteX87" fmla="*/ 38100 w 571513"/>
              <a:gd name="connsiteY87" fmla="*/ 468552 h 588757"/>
              <a:gd name="connsiteX88" fmla="*/ 57150 w 571513"/>
              <a:gd name="connsiteY88" fmla="*/ 271670 h 588757"/>
              <a:gd name="connsiteX89" fmla="*/ 57150 w 571513"/>
              <a:gd name="connsiteY89" fmla="*/ 301865 h 588757"/>
              <a:gd name="connsiteX90" fmla="*/ 38100 w 571513"/>
              <a:gd name="connsiteY90" fmla="*/ 291387 h 588757"/>
              <a:gd name="connsiteX91" fmla="*/ 38100 w 571513"/>
              <a:gd name="connsiteY91" fmla="*/ 284624 h 588757"/>
              <a:gd name="connsiteX92" fmla="*/ 523875 w 571513"/>
              <a:gd name="connsiteY92" fmla="*/ 550658 h 588757"/>
              <a:gd name="connsiteX93" fmla="*/ 47625 w 571513"/>
              <a:gd name="connsiteY93" fmla="*/ 550658 h 588757"/>
              <a:gd name="connsiteX94" fmla="*/ 38100 w 571513"/>
              <a:gd name="connsiteY94" fmla="*/ 541133 h 588757"/>
              <a:gd name="connsiteX95" fmla="*/ 38100 w 571513"/>
              <a:gd name="connsiteY95" fmla="*/ 513224 h 588757"/>
              <a:gd name="connsiteX96" fmla="*/ 199168 w 571513"/>
              <a:gd name="connsiteY96" fmla="*/ 414641 h 588757"/>
              <a:gd name="connsiteX97" fmla="*/ 201073 w 571513"/>
              <a:gd name="connsiteY97" fmla="*/ 413498 h 588757"/>
              <a:gd name="connsiteX98" fmla="*/ 265938 w 571513"/>
              <a:gd name="connsiteY98" fmla="*/ 373778 h 588757"/>
              <a:gd name="connsiteX99" fmla="*/ 304991 w 571513"/>
              <a:gd name="connsiteY99" fmla="*/ 373778 h 588757"/>
              <a:gd name="connsiteX100" fmla="*/ 534353 w 571513"/>
              <a:gd name="connsiteY100" fmla="*/ 513320 h 588757"/>
              <a:gd name="connsiteX101" fmla="*/ 534353 w 571513"/>
              <a:gd name="connsiteY101" fmla="*/ 541133 h 588757"/>
              <a:gd name="connsiteX102" fmla="*/ 524875 w 571513"/>
              <a:gd name="connsiteY102" fmla="*/ 550705 h 588757"/>
              <a:gd name="connsiteX103" fmla="*/ 523875 w 571513"/>
              <a:gd name="connsiteY103" fmla="*/ 550658 h 588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571513" h="588757">
                <a:moveTo>
                  <a:pt x="564071" y="258621"/>
                </a:moveTo>
                <a:lnTo>
                  <a:pt x="515303" y="225760"/>
                </a:lnTo>
                <a:lnTo>
                  <a:pt x="515303" y="141940"/>
                </a:lnTo>
                <a:cubicBezTo>
                  <a:pt x="515250" y="109888"/>
                  <a:pt x="489252" y="83933"/>
                  <a:pt x="457200" y="83933"/>
                </a:cubicBezTo>
                <a:lnTo>
                  <a:pt x="431387" y="83933"/>
                </a:lnTo>
                <a:cubicBezTo>
                  <a:pt x="423029" y="69655"/>
                  <a:pt x="412847" y="56527"/>
                  <a:pt x="401098" y="44880"/>
                </a:cubicBezTo>
                <a:cubicBezTo>
                  <a:pt x="355187" y="-1030"/>
                  <a:pt x="291275" y="-16080"/>
                  <a:pt x="264986" y="20401"/>
                </a:cubicBezTo>
                <a:lnTo>
                  <a:pt x="222314" y="83933"/>
                </a:lnTo>
                <a:cubicBezTo>
                  <a:pt x="221236" y="83841"/>
                  <a:pt x="220152" y="83841"/>
                  <a:pt x="219075" y="83933"/>
                </a:cubicBezTo>
                <a:lnTo>
                  <a:pt x="115253" y="83933"/>
                </a:lnTo>
                <a:cubicBezTo>
                  <a:pt x="83201" y="83933"/>
                  <a:pt x="57203" y="109888"/>
                  <a:pt x="57150" y="141940"/>
                </a:cubicBezTo>
                <a:lnTo>
                  <a:pt x="57150" y="225760"/>
                </a:lnTo>
                <a:lnTo>
                  <a:pt x="8382" y="258621"/>
                </a:lnTo>
                <a:cubicBezTo>
                  <a:pt x="3132" y="262169"/>
                  <a:pt x="-10" y="268096"/>
                  <a:pt x="0" y="274433"/>
                </a:cubicBezTo>
                <a:lnTo>
                  <a:pt x="0" y="541133"/>
                </a:lnTo>
                <a:cubicBezTo>
                  <a:pt x="258" y="567327"/>
                  <a:pt x="21430" y="588500"/>
                  <a:pt x="47625" y="588758"/>
                </a:cubicBezTo>
                <a:lnTo>
                  <a:pt x="523875" y="588758"/>
                </a:lnTo>
                <a:cubicBezTo>
                  <a:pt x="550070" y="588500"/>
                  <a:pt x="571242" y="567327"/>
                  <a:pt x="571500" y="541133"/>
                </a:cubicBezTo>
                <a:lnTo>
                  <a:pt x="571500" y="274433"/>
                </a:lnTo>
                <a:cubicBezTo>
                  <a:pt x="571729" y="268270"/>
                  <a:pt x="568960" y="262379"/>
                  <a:pt x="564071" y="258621"/>
                </a:cubicBezTo>
                <a:close/>
                <a:moveTo>
                  <a:pt x="534353" y="336821"/>
                </a:moveTo>
                <a:lnTo>
                  <a:pt x="534353" y="468647"/>
                </a:lnTo>
                <a:lnTo>
                  <a:pt x="427196" y="403306"/>
                </a:lnTo>
                <a:close/>
                <a:moveTo>
                  <a:pt x="534353" y="284529"/>
                </a:moveTo>
                <a:lnTo>
                  <a:pt x="534353" y="291959"/>
                </a:lnTo>
                <a:lnTo>
                  <a:pt x="515303" y="303770"/>
                </a:lnTo>
                <a:lnTo>
                  <a:pt x="515303" y="271670"/>
                </a:lnTo>
                <a:close/>
                <a:moveTo>
                  <a:pt x="216122" y="280910"/>
                </a:moveTo>
                <a:cubicBezTo>
                  <a:pt x="204482" y="275466"/>
                  <a:pt x="193953" y="267908"/>
                  <a:pt x="185071" y="258621"/>
                </a:cubicBezTo>
                <a:cubicBezTo>
                  <a:pt x="175776" y="249249"/>
                  <a:pt x="168683" y="237927"/>
                  <a:pt x="164306" y="225474"/>
                </a:cubicBezTo>
                <a:lnTo>
                  <a:pt x="187643" y="198233"/>
                </a:lnTo>
                <a:cubicBezTo>
                  <a:pt x="195271" y="210806"/>
                  <a:pt x="204386" y="222414"/>
                  <a:pt x="214789" y="232808"/>
                </a:cubicBezTo>
                <a:cubicBezTo>
                  <a:pt x="223784" y="241771"/>
                  <a:pt x="233679" y="249783"/>
                  <a:pt x="244316" y="256716"/>
                </a:cubicBezTo>
                <a:close/>
                <a:moveTo>
                  <a:pt x="274415" y="230237"/>
                </a:moveTo>
                <a:cubicBezTo>
                  <a:pt x="262422" y="223708"/>
                  <a:pt x="251448" y="215461"/>
                  <a:pt x="241840" y="205757"/>
                </a:cubicBezTo>
                <a:cubicBezTo>
                  <a:pt x="229943" y="194287"/>
                  <a:pt x="220256" y="180727"/>
                  <a:pt x="213265" y="165752"/>
                </a:cubicBezTo>
                <a:lnTo>
                  <a:pt x="267653" y="84409"/>
                </a:lnTo>
                <a:cubicBezTo>
                  <a:pt x="276786" y="105016"/>
                  <a:pt x="289711" y="123724"/>
                  <a:pt x="305753" y="139559"/>
                </a:cubicBezTo>
                <a:cubicBezTo>
                  <a:pt x="320892" y="155014"/>
                  <a:pt x="338705" y="167599"/>
                  <a:pt x="358331" y="176706"/>
                </a:cubicBezTo>
                <a:close/>
                <a:moveTo>
                  <a:pt x="343853" y="122033"/>
                </a:moveTo>
                <a:cubicBezTo>
                  <a:pt x="340328" y="119080"/>
                  <a:pt x="336899" y="115937"/>
                  <a:pt x="333375" y="112508"/>
                </a:cubicBezTo>
                <a:cubicBezTo>
                  <a:pt x="329851" y="109079"/>
                  <a:pt x="327851" y="106697"/>
                  <a:pt x="325279" y="103649"/>
                </a:cubicBezTo>
                <a:cubicBezTo>
                  <a:pt x="330501" y="102350"/>
                  <a:pt x="336025" y="103866"/>
                  <a:pt x="339852" y="107650"/>
                </a:cubicBezTo>
                <a:cubicBezTo>
                  <a:pt x="342750" y="110555"/>
                  <a:pt x="344362" y="114500"/>
                  <a:pt x="344329" y="118604"/>
                </a:cubicBezTo>
                <a:cubicBezTo>
                  <a:pt x="344296" y="119761"/>
                  <a:pt x="344136" y="120911"/>
                  <a:pt x="343853" y="122033"/>
                </a:cubicBezTo>
                <a:close/>
                <a:moveTo>
                  <a:pt x="308896" y="36308"/>
                </a:moveTo>
                <a:cubicBezTo>
                  <a:pt x="322707" y="36308"/>
                  <a:pt x="348520" y="45833"/>
                  <a:pt x="374142" y="71836"/>
                </a:cubicBezTo>
                <a:cubicBezTo>
                  <a:pt x="407384" y="105078"/>
                  <a:pt x="414528" y="138511"/>
                  <a:pt x="407289" y="145845"/>
                </a:cubicBezTo>
                <a:cubicBezTo>
                  <a:pt x="403384" y="149750"/>
                  <a:pt x="391573" y="149369"/>
                  <a:pt x="376333" y="142892"/>
                </a:cubicBezTo>
                <a:cubicBezTo>
                  <a:pt x="389836" y="116829"/>
                  <a:pt x="379655" y="84754"/>
                  <a:pt x="353592" y="71250"/>
                </a:cubicBezTo>
                <a:cubicBezTo>
                  <a:pt x="337994" y="63169"/>
                  <a:pt x="319410" y="63317"/>
                  <a:pt x="303943" y="71645"/>
                </a:cubicBezTo>
                <a:cubicBezTo>
                  <a:pt x="302611" y="68790"/>
                  <a:pt x="301435" y="65864"/>
                  <a:pt x="300419" y="62882"/>
                </a:cubicBezTo>
                <a:cubicBezTo>
                  <a:pt x="296228" y="50119"/>
                  <a:pt x="297275" y="41546"/>
                  <a:pt x="300419" y="38689"/>
                </a:cubicBezTo>
                <a:cubicBezTo>
                  <a:pt x="302861" y="36891"/>
                  <a:pt x="305874" y="36045"/>
                  <a:pt x="308896" y="36308"/>
                </a:cubicBezTo>
                <a:close/>
                <a:moveTo>
                  <a:pt x="115253" y="122033"/>
                </a:moveTo>
                <a:lnTo>
                  <a:pt x="197072" y="122033"/>
                </a:lnTo>
                <a:lnTo>
                  <a:pt x="177165" y="151846"/>
                </a:lnTo>
                <a:lnTo>
                  <a:pt x="130683" y="206329"/>
                </a:lnTo>
                <a:cubicBezTo>
                  <a:pt x="130239" y="206877"/>
                  <a:pt x="129826" y="207449"/>
                  <a:pt x="129445" y="208043"/>
                </a:cubicBezTo>
                <a:cubicBezTo>
                  <a:pt x="124010" y="213244"/>
                  <a:pt x="122144" y="221156"/>
                  <a:pt x="124682" y="228236"/>
                </a:cubicBezTo>
                <a:cubicBezTo>
                  <a:pt x="137547" y="271720"/>
                  <a:pt x="170660" y="306288"/>
                  <a:pt x="213551" y="321010"/>
                </a:cubicBezTo>
                <a:cubicBezTo>
                  <a:pt x="220641" y="323460"/>
                  <a:pt x="228509" y="321521"/>
                  <a:pt x="233648" y="316057"/>
                </a:cubicBezTo>
                <a:lnTo>
                  <a:pt x="233648" y="316057"/>
                </a:lnTo>
                <a:lnTo>
                  <a:pt x="280035" y="276242"/>
                </a:lnTo>
                <a:lnTo>
                  <a:pt x="358521" y="302055"/>
                </a:lnTo>
                <a:cubicBezTo>
                  <a:pt x="368516" y="305343"/>
                  <a:pt x="379284" y="299905"/>
                  <a:pt x="382572" y="289911"/>
                </a:cubicBezTo>
                <a:cubicBezTo>
                  <a:pt x="385860" y="279916"/>
                  <a:pt x="380422" y="269148"/>
                  <a:pt x="370427" y="265860"/>
                </a:cubicBezTo>
                <a:lnTo>
                  <a:pt x="316992" y="248334"/>
                </a:lnTo>
                <a:lnTo>
                  <a:pt x="426720" y="179183"/>
                </a:lnTo>
                <a:cubicBezTo>
                  <a:pt x="429343" y="177262"/>
                  <a:pt x="431855" y="175195"/>
                  <a:pt x="434245" y="172991"/>
                </a:cubicBezTo>
                <a:cubicBezTo>
                  <a:pt x="446680" y="159168"/>
                  <a:pt x="451237" y="139971"/>
                  <a:pt x="446342" y="122033"/>
                </a:cubicBezTo>
                <a:lnTo>
                  <a:pt x="457200" y="122033"/>
                </a:lnTo>
                <a:cubicBezTo>
                  <a:pt x="468210" y="122033"/>
                  <a:pt x="477150" y="130930"/>
                  <a:pt x="477203" y="141940"/>
                </a:cubicBezTo>
                <a:lnTo>
                  <a:pt x="477203" y="235856"/>
                </a:lnTo>
                <a:lnTo>
                  <a:pt x="477203" y="235856"/>
                </a:lnTo>
                <a:lnTo>
                  <a:pt x="477203" y="327392"/>
                </a:lnTo>
                <a:lnTo>
                  <a:pt x="390525" y="381113"/>
                </a:lnTo>
                <a:lnTo>
                  <a:pt x="323850" y="340631"/>
                </a:lnTo>
                <a:cubicBezTo>
                  <a:pt x="299740" y="326979"/>
                  <a:pt x="270236" y="326979"/>
                  <a:pt x="246126" y="340631"/>
                </a:cubicBezTo>
                <a:lnTo>
                  <a:pt x="188976" y="375398"/>
                </a:lnTo>
                <a:lnTo>
                  <a:pt x="95250" y="323105"/>
                </a:lnTo>
                <a:lnTo>
                  <a:pt x="95250" y="236333"/>
                </a:lnTo>
                <a:lnTo>
                  <a:pt x="95250" y="236333"/>
                </a:lnTo>
                <a:lnTo>
                  <a:pt x="95250" y="141940"/>
                </a:lnTo>
                <a:cubicBezTo>
                  <a:pt x="95302" y="130930"/>
                  <a:pt x="104243" y="122033"/>
                  <a:pt x="115253" y="122033"/>
                </a:cubicBezTo>
                <a:close/>
                <a:moveTo>
                  <a:pt x="38100" y="334916"/>
                </a:moveTo>
                <a:lnTo>
                  <a:pt x="152400" y="398258"/>
                </a:lnTo>
                <a:lnTo>
                  <a:pt x="38100" y="468552"/>
                </a:lnTo>
                <a:close/>
                <a:moveTo>
                  <a:pt x="57150" y="271670"/>
                </a:moveTo>
                <a:lnTo>
                  <a:pt x="57150" y="301865"/>
                </a:lnTo>
                <a:lnTo>
                  <a:pt x="38100" y="291387"/>
                </a:lnTo>
                <a:lnTo>
                  <a:pt x="38100" y="284624"/>
                </a:lnTo>
                <a:close/>
                <a:moveTo>
                  <a:pt x="523875" y="550658"/>
                </a:moveTo>
                <a:lnTo>
                  <a:pt x="47625" y="550658"/>
                </a:lnTo>
                <a:cubicBezTo>
                  <a:pt x="42365" y="550658"/>
                  <a:pt x="38100" y="546393"/>
                  <a:pt x="38100" y="541133"/>
                </a:cubicBezTo>
                <a:lnTo>
                  <a:pt x="38100" y="513224"/>
                </a:lnTo>
                <a:lnTo>
                  <a:pt x="199168" y="414641"/>
                </a:lnTo>
                <a:lnTo>
                  <a:pt x="201073" y="413498"/>
                </a:lnTo>
                <a:lnTo>
                  <a:pt x="265938" y="373778"/>
                </a:lnTo>
                <a:cubicBezTo>
                  <a:pt x="278076" y="367012"/>
                  <a:pt x="292853" y="367012"/>
                  <a:pt x="304991" y="373778"/>
                </a:cubicBezTo>
                <a:lnTo>
                  <a:pt x="534353" y="513320"/>
                </a:lnTo>
                <a:lnTo>
                  <a:pt x="534353" y="541133"/>
                </a:lnTo>
                <a:cubicBezTo>
                  <a:pt x="534379" y="546393"/>
                  <a:pt x="530136" y="550679"/>
                  <a:pt x="524875" y="550705"/>
                </a:cubicBezTo>
                <a:cubicBezTo>
                  <a:pt x="524542" y="550707"/>
                  <a:pt x="524207" y="550691"/>
                  <a:pt x="523875" y="550658"/>
                </a:cubicBezTo>
                <a:close/>
              </a:path>
            </a:pathLst>
          </a:custGeom>
          <a:solidFill>
            <a:srgbClr val="5D8DF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97" name="Graphic 92">
            <a:extLst>
              <a:ext uri="{FF2B5EF4-FFF2-40B4-BE49-F238E27FC236}">
                <a16:creationId xmlns:a16="http://schemas.microsoft.com/office/drawing/2014/main" id="{DD085DD4-EAA4-089A-6B8A-303A80A9383D}"/>
              </a:ext>
            </a:extLst>
          </p:cNvPr>
          <p:cNvGrpSpPr/>
          <p:nvPr/>
        </p:nvGrpSpPr>
        <p:grpSpPr>
          <a:xfrm>
            <a:off x="7134654" y="2172708"/>
            <a:ext cx="495300" cy="484822"/>
            <a:chOff x="7134654" y="2452853"/>
            <a:chExt cx="495300" cy="484822"/>
          </a:xfrm>
          <a:solidFill>
            <a:srgbClr val="5D8DF0"/>
          </a:solidFill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081B3607-1333-084D-492D-8F4C5FA9857C}"/>
                </a:ext>
              </a:extLst>
            </p:cNvPr>
            <p:cNvSpPr/>
            <p:nvPr/>
          </p:nvSpPr>
          <p:spPr>
            <a:xfrm>
              <a:off x="7134654" y="2452853"/>
              <a:ext cx="495300" cy="484822"/>
            </a:xfrm>
            <a:custGeom>
              <a:avLst/>
              <a:gdLst>
                <a:gd name="connsiteX0" fmla="*/ 438150 w 495300"/>
                <a:gd name="connsiteY0" fmla="*/ 38100 h 484822"/>
                <a:gd name="connsiteX1" fmla="*/ 419100 w 495300"/>
                <a:gd name="connsiteY1" fmla="*/ 38100 h 484822"/>
                <a:gd name="connsiteX2" fmla="*/ 419100 w 495300"/>
                <a:gd name="connsiteY2" fmla="*/ 19050 h 484822"/>
                <a:gd name="connsiteX3" fmla="*/ 400050 w 495300"/>
                <a:gd name="connsiteY3" fmla="*/ 0 h 484822"/>
                <a:gd name="connsiteX4" fmla="*/ 342900 w 495300"/>
                <a:gd name="connsiteY4" fmla="*/ 0 h 484822"/>
                <a:gd name="connsiteX5" fmla="*/ 323850 w 495300"/>
                <a:gd name="connsiteY5" fmla="*/ 19050 h 484822"/>
                <a:gd name="connsiteX6" fmla="*/ 323850 w 495300"/>
                <a:gd name="connsiteY6" fmla="*/ 38100 h 484822"/>
                <a:gd name="connsiteX7" fmla="*/ 57150 w 495300"/>
                <a:gd name="connsiteY7" fmla="*/ 38100 h 484822"/>
                <a:gd name="connsiteX8" fmla="*/ 0 w 495300"/>
                <a:gd name="connsiteY8" fmla="*/ 95250 h 484822"/>
                <a:gd name="connsiteX9" fmla="*/ 0 w 495300"/>
                <a:gd name="connsiteY9" fmla="*/ 360998 h 484822"/>
                <a:gd name="connsiteX10" fmla="*/ 57150 w 495300"/>
                <a:gd name="connsiteY10" fmla="*/ 418148 h 484822"/>
                <a:gd name="connsiteX11" fmla="*/ 171450 w 495300"/>
                <a:gd name="connsiteY11" fmla="*/ 418148 h 484822"/>
                <a:gd name="connsiteX12" fmla="*/ 152400 w 495300"/>
                <a:gd name="connsiteY12" fmla="*/ 446723 h 484822"/>
                <a:gd name="connsiteX13" fmla="*/ 133350 w 495300"/>
                <a:gd name="connsiteY13" fmla="*/ 465773 h 484822"/>
                <a:gd name="connsiteX14" fmla="*/ 152400 w 495300"/>
                <a:gd name="connsiteY14" fmla="*/ 484823 h 484822"/>
                <a:gd name="connsiteX15" fmla="*/ 342900 w 495300"/>
                <a:gd name="connsiteY15" fmla="*/ 484823 h 484822"/>
                <a:gd name="connsiteX16" fmla="*/ 361950 w 495300"/>
                <a:gd name="connsiteY16" fmla="*/ 465773 h 484822"/>
                <a:gd name="connsiteX17" fmla="*/ 342900 w 495300"/>
                <a:gd name="connsiteY17" fmla="*/ 446723 h 484822"/>
                <a:gd name="connsiteX18" fmla="*/ 323850 w 495300"/>
                <a:gd name="connsiteY18" fmla="*/ 418148 h 484822"/>
                <a:gd name="connsiteX19" fmla="*/ 323850 w 495300"/>
                <a:gd name="connsiteY19" fmla="*/ 418148 h 484822"/>
                <a:gd name="connsiteX20" fmla="*/ 438150 w 495300"/>
                <a:gd name="connsiteY20" fmla="*/ 418148 h 484822"/>
                <a:gd name="connsiteX21" fmla="*/ 495300 w 495300"/>
                <a:gd name="connsiteY21" fmla="*/ 360998 h 484822"/>
                <a:gd name="connsiteX22" fmla="*/ 495300 w 495300"/>
                <a:gd name="connsiteY22" fmla="*/ 95250 h 484822"/>
                <a:gd name="connsiteX23" fmla="*/ 438150 w 495300"/>
                <a:gd name="connsiteY23" fmla="*/ 38100 h 484822"/>
                <a:gd name="connsiteX24" fmla="*/ 361950 w 495300"/>
                <a:gd name="connsiteY24" fmla="*/ 38100 h 484822"/>
                <a:gd name="connsiteX25" fmla="*/ 381000 w 495300"/>
                <a:gd name="connsiteY25" fmla="*/ 38100 h 484822"/>
                <a:gd name="connsiteX26" fmla="*/ 381000 w 495300"/>
                <a:gd name="connsiteY26" fmla="*/ 247650 h 484822"/>
                <a:gd name="connsiteX27" fmla="*/ 361950 w 495300"/>
                <a:gd name="connsiteY27" fmla="*/ 247650 h 484822"/>
                <a:gd name="connsiteX28" fmla="*/ 361950 w 495300"/>
                <a:gd name="connsiteY28" fmla="*/ 38100 h 484822"/>
                <a:gd name="connsiteX29" fmla="*/ 57150 w 495300"/>
                <a:gd name="connsiteY29" fmla="*/ 76200 h 484822"/>
                <a:gd name="connsiteX30" fmla="*/ 323850 w 495300"/>
                <a:gd name="connsiteY30" fmla="*/ 76200 h 484822"/>
                <a:gd name="connsiteX31" fmla="*/ 323850 w 495300"/>
                <a:gd name="connsiteY31" fmla="*/ 266700 h 484822"/>
                <a:gd name="connsiteX32" fmla="*/ 342900 w 495300"/>
                <a:gd name="connsiteY32" fmla="*/ 285750 h 484822"/>
                <a:gd name="connsiteX33" fmla="*/ 400050 w 495300"/>
                <a:gd name="connsiteY33" fmla="*/ 285750 h 484822"/>
                <a:gd name="connsiteX34" fmla="*/ 419100 w 495300"/>
                <a:gd name="connsiteY34" fmla="*/ 266700 h 484822"/>
                <a:gd name="connsiteX35" fmla="*/ 419100 w 495300"/>
                <a:gd name="connsiteY35" fmla="*/ 76200 h 484822"/>
                <a:gd name="connsiteX36" fmla="*/ 438150 w 495300"/>
                <a:gd name="connsiteY36" fmla="*/ 76200 h 484822"/>
                <a:gd name="connsiteX37" fmla="*/ 457200 w 495300"/>
                <a:gd name="connsiteY37" fmla="*/ 95250 h 484822"/>
                <a:gd name="connsiteX38" fmla="*/ 457200 w 495300"/>
                <a:gd name="connsiteY38" fmla="*/ 304800 h 484822"/>
                <a:gd name="connsiteX39" fmla="*/ 38100 w 495300"/>
                <a:gd name="connsiteY39" fmla="*/ 304800 h 484822"/>
                <a:gd name="connsiteX40" fmla="*/ 38100 w 495300"/>
                <a:gd name="connsiteY40" fmla="*/ 95250 h 484822"/>
                <a:gd name="connsiteX41" fmla="*/ 57150 w 495300"/>
                <a:gd name="connsiteY41" fmla="*/ 76200 h 484822"/>
                <a:gd name="connsiteX42" fmla="*/ 203835 w 495300"/>
                <a:gd name="connsiteY42" fmla="*/ 447675 h 484822"/>
                <a:gd name="connsiteX43" fmla="*/ 209550 w 495300"/>
                <a:gd name="connsiteY43" fmla="*/ 419100 h 484822"/>
                <a:gd name="connsiteX44" fmla="*/ 285750 w 495300"/>
                <a:gd name="connsiteY44" fmla="*/ 419100 h 484822"/>
                <a:gd name="connsiteX45" fmla="*/ 291465 w 495300"/>
                <a:gd name="connsiteY45" fmla="*/ 447675 h 484822"/>
                <a:gd name="connsiteX46" fmla="*/ 203835 w 495300"/>
                <a:gd name="connsiteY46" fmla="*/ 447675 h 484822"/>
                <a:gd name="connsiteX47" fmla="*/ 438150 w 495300"/>
                <a:gd name="connsiteY47" fmla="*/ 381000 h 484822"/>
                <a:gd name="connsiteX48" fmla="*/ 57150 w 495300"/>
                <a:gd name="connsiteY48" fmla="*/ 381000 h 484822"/>
                <a:gd name="connsiteX49" fmla="*/ 38100 w 495300"/>
                <a:gd name="connsiteY49" fmla="*/ 361950 h 484822"/>
                <a:gd name="connsiteX50" fmla="*/ 38100 w 495300"/>
                <a:gd name="connsiteY50" fmla="*/ 342900 h 484822"/>
                <a:gd name="connsiteX51" fmla="*/ 457200 w 495300"/>
                <a:gd name="connsiteY51" fmla="*/ 342900 h 484822"/>
                <a:gd name="connsiteX52" fmla="*/ 457200 w 495300"/>
                <a:gd name="connsiteY52" fmla="*/ 361950 h 484822"/>
                <a:gd name="connsiteX53" fmla="*/ 438150 w 495300"/>
                <a:gd name="connsiteY53" fmla="*/ 381000 h 484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95300" h="484822">
                  <a:moveTo>
                    <a:pt x="438150" y="38100"/>
                  </a:moveTo>
                  <a:lnTo>
                    <a:pt x="419100" y="38100"/>
                  </a:lnTo>
                  <a:lnTo>
                    <a:pt x="419100" y="19050"/>
                  </a:lnTo>
                  <a:cubicBezTo>
                    <a:pt x="419100" y="8573"/>
                    <a:pt x="410528" y="0"/>
                    <a:pt x="400050" y="0"/>
                  </a:cubicBezTo>
                  <a:lnTo>
                    <a:pt x="342900" y="0"/>
                  </a:lnTo>
                  <a:cubicBezTo>
                    <a:pt x="332423" y="0"/>
                    <a:pt x="323850" y="8573"/>
                    <a:pt x="323850" y="19050"/>
                  </a:cubicBezTo>
                  <a:lnTo>
                    <a:pt x="323850" y="38100"/>
                  </a:lnTo>
                  <a:lnTo>
                    <a:pt x="57150" y="38100"/>
                  </a:lnTo>
                  <a:cubicBezTo>
                    <a:pt x="25717" y="38100"/>
                    <a:pt x="0" y="63818"/>
                    <a:pt x="0" y="95250"/>
                  </a:cubicBezTo>
                  <a:lnTo>
                    <a:pt x="0" y="360998"/>
                  </a:lnTo>
                  <a:cubicBezTo>
                    <a:pt x="0" y="392430"/>
                    <a:pt x="25717" y="418148"/>
                    <a:pt x="57150" y="418148"/>
                  </a:cubicBezTo>
                  <a:lnTo>
                    <a:pt x="171450" y="418148"/>
                  </a:lnTo>
                  <a:cubicBezTo>
                    <a:pt x="171450" y="419100"/>
                    <a:pt x="171450" y="446723"/>
                    <a:pt x="152400" y="446723"/>
                  </a:cubicBezTo>
                  <a:cubicBezTo>
                    <a:pt x="141923" y="446723"/>
                    <a:pt x="133350" y="455295"/>
                    <a:pt x="133350" y="465773"/>
                  </a:cubicBezTo>
                  <a:cubicBezTo>
                    <a:pt x="133350" y="476250"/>
                    <a:pt x="141923" y="484823"/>
                    <a:pt x="152400" y="484823"/>
                  </a:cubicBezTo>
                  <a:lnTo>
                    <a:pt x="342900" y="484823"/>
                  </a:lnTo>
                  <a:cubicBezTo>
                    <a:pt x="353378" y="484823"/>
                    <a:pt x="361950" y="476250"/>
                    <a:pt x="361950" y="465773"/>
                  </a:cubicBezTo>
                  <a:cubicBezTo>
                    <a:pt x="361950" y="455295"/>
                    <a:pt x="353378" y="446723"/>
                    <a:pt x="342900" y="446723"/>
                  </a:cubicBezTo>
                  <a:cubicBezTo>
                    <a:pt x="324803" y="446723"/>
                    <a:pt x="323850" y="421005"/>
                    <a:pt x="323850" y="418148"/>
                  </a:cubicBezTo>
                  <a:lnTo>
                    <a:pt x="323850" y="418148"/>
                  </a:lnTo>
                  <a:lnTo>
                    <a:pt x="438150" y="418148"/>
                  </a:lnTo>
                  <a:cubicBezTo>
                    <a:pt x="469583" y="418148"/>
                    <a:pt x="495300" y="392430"/>
                    <a:pt x="495300" y="360998"/>
                  </a:cubicBezTo>
                  <a:lnTo>
                    <a:pt x="495300" y="95250"/>
                  </a:lnTo>
                  <a:cubicBezTo>
                    <a:pt x="495300" y="63818"/>
                    <a:pt x="469583" y="38100"/>
                    <a:pt x="438150" y="38100"/>
                  </a:cubicBezTo>
                  <a:close/>
                  <a:moveTo>
                    <a:pt x="361950" y="38100"/>
                  </a:moveTo>
                  <a:lnTo>
                    <a:pt x="381000" y="38100"/>
                  </a:lnTo>
                  <a:lnTo>
                    <a:pt x="381000" y="247650"/>
                  </a:lnTo>
                  <a:lnTo>
                    <a:pt x="361950" y="247650"/>
                  </a:lnTo>
                  <a:lnTo>
                    <a:pt x="361950" y="38100"/>
                  </a:lnTo>
                  <a:close/>
                  <a:moveTo>
                    <a:pt x="57150" y="76200"/>
                  </a:moveTo>
                  <a:lnTo>
                    <a:pt x="323850" y="76200"/>
                  </a:lnTo>
                  <a:lnTo>
                    <a:pt x="323850" y="266700"/>
                  </a:lnTo>
                  <a:cubicBezTo>
                    <a:pt x="323850" y="277178"/>
                    <a:pt x="332423" y="285750"/>
                    <a:pt x="342900" y="285750"/>
                  </a:cubicBezTo>
                  <a:lnTo>
                    <a:pt x="400050" y="285750"/>
                  </a:lnTo>
                  <a:cubicBezTo>
                    <a:pt x="410528" y="285750"/>
                    <a:pt x="419100" y="277178"/>
                    <a:pt x="419100" y="266700"/>
                  </a:cubicBezTo>
                  <a:lnTo>
                    <a:pt x="419100" y="76200"/>
                  </a:lnTo>
                  <a:lnTo>
                    <a:pt x="438150" y="76200"/>
                  </a:lnTo>
                  <a:cubicBezTo>
                    <a:pt x="448628" y="76200"/>
                    <a:pt x="457200" y="84773"/>
                    <a:pt x="457200" y="95250"/>
                  </a:cubicBezTo>
                  <a:lnTo>
                    <a:pt x="457200" y="304800"/>
                  </a:lnTo>
                  <a:lnTo>
                    <a:pt x="38100" y="304800"/>
                  </a:lnTo>
                  <a:lnTo>
                    <a:pt x="38100" y="95250"/>
                  </a:lnTo>
                  <a:cubicBezTo>
                    <a:pt x="38100" y="84773"/>
                    <a:pt x="46672" y="76200"/>
                    <a:pt x="57150" y="76200"/>
                  </a:cubicBezTo>
                  <a:close/>
                  <a:moveTo>
                    <a:pt x="203835" y="447675"/>
                  </a:moveTo>
                  <a:cubicBezTo>
                    <a:pt x="207645" y="438150"/>
                    <a:pt x="209550" y="427673"/>
                    <a:pt x="209550" y="419100"/>
                  </a:cubicBezTo>
                  <a:lnTo>
                    <a:pt x="285750" y="419100"/>
                  </a:lnTo>
                  <a:cubicBezTo>
                    <a:pt x="285750" y="427673"/>
                    <a:pt x="287655" y="438150"/>
                    <a:pt x="291465" y="447675"/>
                  </a:cubicBezTo>
                  <a:lnTo>
                    <a:pt x="203835" y="447675"/>
                  </a:lnTo>
                  <a:close/>
                  <a:moveTo>
                    <a:pt x="438150" y="381000"/>
                  </a:moveTo>
                  <a:lnTo>
                    <a:pt x="57150" y="381000"/>
                  </a:lnTo>
                  <a:cubicBezTo>
                    <a:pt x="46672" y="381000"/>
                    <a:pt x="38100" y="372428"/>
                    <a:pt x="38100" y="361950"/>
                  </a:cubicBezTo>
                  <a:lnTo>
                    <a:pt x="38100" y="342900"/>
                  </a:lnTo>
                  <a:lnTo>
                    <a:pt x="457200" y="342900"/>
                  </a:lnTo>
                  <a:lnTo>
                    <a:pt x="457200" y="361950"/>
                  </a:lnTo>
                  <a:cubicBezTo>
                    <a:pt x="457200" y="372428"/>
                    <a:pt x="448628" y="381000"/>
                    <a:pt x="438150" y="3810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31C76604-61F6-2C2E-ADC6-D6354673FC07}"/>
                </a:ext>
              </a:extLst>
            </p:cNvPr>
            <p:cNvSpPr/>
            <p:nvPr/>
          </p:nvSpPr>
          <p:spPr>
            <a:xfrm>
              <a:off x="7334679" y="2557628"/>
              <a:ext cx="95250" cy="180975"/>
            </a:xfrm>
            <a:custGeom>
              <a:avLst/>
              <a:gdLst>
                <a:gd name="connsiteX0" fmla="*/ 19050 w 95250"/>
                <a:gd name="connsiteY0" fmla="*/ 180975 h 180975"/>
                <a:gd name="connsiteX1" fmla="*/ 76200 w 95250"/>
                <a:gd name="connsiteY1" fmla="*/ 180975 h 180975"/>
                <a:gd name="connsiteX2" fmla="*/ 95250 w 95250"/>
                <a:gd name="connsiteY2" fmla="*/ 161925 h 180975"/>
                <a:gd name="connsiteX3" fmla="*/ 95250 w 95250"/>
                <a:gd name="connsiteY3" fmla="*/ 19050 h 180975"/>
                <a:gd name="connsiteX4" fmla="*/ 76200 w 95250"/>
                <a:gd name="connsiteY4" fmla="*/ 0 h 180975"/>
                <a:gd name="connsiteX5" fmla="*/ 19050 w 95250"/>
                <a:gd name="connsiteY5" fmla="*/ 0 h 180975"/>
                <a:gd name="connsiteX6" fmla="*/ 0 w 95250"/>
                <a:gd name="connsiteY6" fmla="*/ 19050 h 180975"/>
                <a:gd name="connsiteX7" fmla="*/ 0 w 95250"/>
                <a:gd name="connsiteY7" fmla="*/ 161925 h 180975"/>
                <a:gd name="connsiteX8" fmla="*/ 19050 w 95250"/>
                <a:gd name="connsiteY8" fmla="*/ 180975 h 180975"/>
                <a:gd name="connsiteX9" fmla="*/ 38100 w 95250"/>
                <a:gd name="connsiteY9" fmla="*/ 38100 h 180975"/>
                <a:gd name="connsiteX10" fmla="*/ 57150 w 95250"/>
                <a:gd name="connsiteY10" fmla="*/ 38100 h 180975"/>
                <a:gd name="connsiteX11" fmla="*/ 57150 w 95250"/>
                <a:gd name="connsiteY11" fmla="*/ 142875 h 180975"/>
                <a:gd name="connsiteX12" fmla="*/ 38100 w 95250"/>
                <a:gd name="connsiteY12" fmla="*/ 142875 h 180975"/>
                <a:gd name="connsiteX13" fmla="*/ 38100 w 95250"/>
                <a:gd name="connsiteY13" fmla="*/ 3810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180975">
                  <a:moveTo>
                    <a:pt x="19050" y="180975"/>
                  </a:moveTo>
                  <a:lnTo>
                    <a:pt x="76200" y="180975"/>
                  </a:lnTo>
                  <a:cubicBezTo>
                    <a:pt x="86677" y="180975"/>
                    <a:pt x="95250" y="172402"/>
                    <a:pt x="95250" y="161925"/>
                  </a:cubicBezTo>
                  <a:lnTo>
                    <a:pt x="95250" y="19050"/>
                  </a:lnTo>
                  <a:cubicBezTo>
                    <a:pt x="95250" y="8572"/>
                    <a:pt x="86677" y="0"/>
                    <a:pt x="76200" y="0"/>
                  </a:cubicBezTo>
                  <a:lnTo>
                    <a:pt x="19050" y="0"/>
                  </a:lnTo>
                  <a:cubicBezTo>
                    <a:pt x="8572" y="0"/>
                    <a:pt x="0" y="8572"/>
                    <a:pt x="0" y="19050"/>
                  </a:cubicBezTo>
                  <a:lnTo>
                    <a:pt x="0" y="161925"/>
                  </a:lnTo>
                  <a:cubicBezTo>
                    <a:pt x="0" y="172402"/>
                    <a:pt x="8572" y="180975"/>
                    <a:pt x="19050" y="180975"/>
                  </a:cubicBezTo>
                  <a:close/>
                  <a:moveTo>
                    <a:pt x="38100" y="38100"/>
                  </a:moveTo>
                  <a:lnTo>
                    <a:pt x="57150" y="38100"/>
                  </a:lnTo>
                  <a:lnTo>
                    <a:pt x="57150" y="142875"/>
                  </a:lnTo>
                  <a:lnTo>
                    <a:pt x="38100" y="142875"/>
                  </a:lnTo>
                  <a:lnTo>
                    <a:pt x="3810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FADFAA5-1AA7-113E-0B79-293B203C5122}"/>
                </a:ext>
              </a:extLst>
            </p:cNvPr>
            <p:cNvSpPr/>
            <p:nvPr/>
          </p:nvSpPr>
          <p:spPr>
            <a:xfrm>
              <a:off x="7210854" y="2614778"/>
              <a:ext cx="95250" cy="123825"/>
            </a:xfrm>
            <a:custGeom>
              <a:avLst/>
              <a:gdLst>
                <a:gd name="connsiteX0" fmla="*/ 19050 w 95250"/>
                <a:gd name="connsiteY0" fmla="*/ 123825 h 123825"/>
                <a:gd name="connsiteX1" fmla="*/ 76200 w 95250"/>
                <a:gd name="connsiteY1" fmla="*/ 123825 h 123825"/>
                <a:gd name="connsiteX2" fmla="*/ 95250 w 95250"/>
                <a:gd name="connsiteY2" fmla="*/ 104775 h 123825"/>
                <a:gd name="connsiteX3" fmla="*/ 95250 w 95250"/>
                <a:gd name="connsiteY3" fmla="*/ 19050 h 123825"/>
                <a:gd name="connsiteX4" fmla="*/ 76200 w 95250"/>
                <a:gd name="connsiteY4" fmla="*/ 0 h 123825"/>
                <a:gd name="connsiteX5" fmla="*/ 19050 w 95250"/>
                <a:gd name="connsiteY5" fmla="*/ 0 h 123825"/>
                <a:gd name="connsiteX6" fmla="*/ 0 w 95250"/>
                <a:gd name="connsiteY6" fmla="*/ 19050 h 123825"/>
                <a:gd name="connsiteX7" fmla="*/ 0 w 95250"/>
                <a:gd name="connsiteY7" fmla="*/ 104775 h 123825"/>
                <a:gd name="connsiteX8" fmla="*/ 19050 w 95250"/>
                <a:gd name="connsiteY8" fmla="*/ 123825 h 123825"/>
                <a:gd name="connsiteX9" fmla="*/ 38100 w 95250"/>
                <a:gd name="connsiteY9" fmla="*/ 38100 h 123825"/>
                <a:gd name="connsiteX10" fmla="*/ 57150 w 95250"/>
                <a:gd name="connsiteY10" fmla="*/ 38100 h 123825"/>
                <a:gd name="connsiteX11" fmla="*/ 57150 w 95250"/>
                <a:gd name="connsiteY11" fmla="*/ 85725 h 123825"/>
                <a:gd name="connsiteX12" fmla="*/ 38100 w 95250"/>
                <a:gd name="connsiteY12" fmla="*/ 85725 h 123825"/>
                <a:gd name="connsiteX13" fmla="*/ 38100 w 95250"/>
                <a:gd name="connsiteY13" fmla="*/ 3810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123825">
                  <a:moveTo>
                    <a:pt x="19050" y="123825"/>
                  </a:moveTo>
                  <a:lnTo>
                    <a:pt x="76200" y="123825"/>
                  </a:lnTo>
                  <a:cubicBezTo>
                    <a:pt x="86678" y="123825"/>
                    <a:pt x="95250" y="115252"/>
                    <a:pt x="95250" y="104775"/>
                  </a:cubicBezTo>
                  <a:lnTo>
                    <a:pt x="95250" y="19050"/>
                  </a:lnTo>
                  <a:cubicBezTo>
                    <a:pt x="95250" y="8572"/>
                    <a:pt x="86678" y="0"/>
                    <a:pt x="76200" y="0"/>
                  </a:cubicBezTo>
                  <a:lnTo>
                    <a:pt x="19050" y="0"/>
                  </a:lnTo>
                  <a:cubicBezTo>
                    <a:pt x="8572" y="0"/>
                    <a:pt x="0" y="8572"/>
                    <a:pt x="0" y="19050"/>
                  </a:cubicBezTo>
                  <a:lnTo>
                    <a:pt x="0" y="104775"/>
                  </a:lnTo>
                  <a:cubicBezTo>
                    <a:pt x="0" y="115252"/>
                    <a:pt x="8572" y="123825"/>
                    <a:pt x="19050" y="123825"/>
                  </a:cubicBezTo>
                  <a:close/>
                  <a:moveTo>
                    <a:pt x="38100" y="38100"/>
                  </a:moveTo>
                  <a:lnTo>
                    <a:pt x="57150" y="38100"/>
                  </a:lnTo>
                  <a:lnTo>
                    <a:pt x="57150" y="85725"/>
                  </a:lnTo>
                  <a:lnTo>
                    <a:pt x="38100" y="85725"/>
                  </a:lnTo>
                  <a:lnTo>
                    <a:pt x="3810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F2BD9172-91B9-3526-2F3A-5B9706965B92}"/>
              </a:ext>
            </a:extLst>
          </p:cNvPr>
          <p:cNvGrpSpPr/>
          <p:nvPr/>
        </p:nvGrpSpPr>
        <p:grpSpPr>
          <a:xfrm>
            <a:off x="1454615" y="2148896"/>
            <a:ext cx="562099" cy="533399"/>
            <a:chOff x="1454615" y="2429041"/>
            <a:chExt cx="562099" cy="533399"/>
          </a:xfrm>
          <a:solidFill>
            <a:srgbClr val="5D8DF0"/>
          </a:solidFill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B121D170-8687-0B42-AA50-291331D6B3ED}"/>
                </a:ext>
              </a:extLst>
            </p:cNvPr>
            <p:cNvSpPr/>
            <p:nvPr/>
          </p:nvSpPr>
          <p:spPr>
            <a:xfrm>
              <a:off x="1745356" y="2686332"/>
              <a:ext cx="228313" cy="238008"/>
            </a:xfrm>
            <a:custGeom>
              <a:avLst/>
              <a:gdLst>
                <a:gd name="connsiteX0" fmla="*/ 174613 w 228313"/>
                <a:gd name="connsiteY0" fmla="*/ 129900 h 238008"/>
                <a:gd name="connsiteX1" fmla="*/ 171470 w 228313"/>
                <a:gd name="connsiteY1" fmla="*/ 126375 h 238008"/>
                <a:gd name="connsiteX2" fmla="*/ 158040 w 228313"/>
                <a:gd name="connsiteY2" fmla="*/ 116850 h 238008"/>
                <a:gd name="connsiteX3" fmla="*/ 164303 w 228313"/>
                <a:gd name="connsiteY3" fmla="*/ 22766 h 238008"/>
                <a:gd name="connsiteX4" fmla="*/ 70219 w 228313"/>
                <a:gd name="connsiteY4" fmla="*/ 16502 h 238008"/>
                <a:gd name="connsiteX5" fmla="*/ 63955 w 228313"/>
                <a:gd name="connsiteY5" fmla="*/ 110587 h 238008"/>
                <a:gd name="connsiteX6" fmla="*/ 70219 w 228313"/>
                <a:gd name="connsiteY6" fmla="*/ 116850 h 238008"/>
                <a:gd name="connsiteX7" fmla="*/ 56789 w 228313"/>
                <a:gd name="connsiteY7" fmla="*/ 126375 h 238008"/>
                <a:gd name="connsiteX8" fmla="*/ 53646 w 228313"/>
                <a:gd name="connsiteY8" fmla="*/ 129995 h 238008"/>
                <a:gd name="connsiteX9" fmla="*/ 2782 w 228313"/>
                <a:gd name="connsiteY9" fmla="*/ 209052 h 238008"/>
                <a:gd name="connsiteX10" fmla="*/ 9145 w 228313"/>
                <a:gd name="connsiteY10" fmla="*/ 235231 h 238008"/>
                <a:gd name="connsiteX11" fmla="*/ 18784 w 228313"/>
                <a:gd name="connsiteY11" fmla="*/ 238008 h 238008"/>
                <a:gd name="connsiteX12" fmla="*/ 209284 w 228313"/>
                <a:gd name="connsiteY12" fmla="*/ 238008 h 238008"/>
                <a:gd name="connsiteX13" fmla="*/ 228313 w 228313"/>
                <a:gd name="connsiteY13" fmla="*/ 218937 h 238008"/>
                <a:gd name="connsiteX14" fmla="*/ 225477 w 228313"/>
                <a:gd name="connsiteY14" fmla="*/ 208957 h 238008"/>
                <a:gd name="connsiteX15" fmla="*/ 174613 w 228313"/>
                <a:gd name="connsiteY15" fmla="*/ 129900 h 238008"/>
                <a:gd name="connsiteX16" fmla="*/ 114034 w 228313"/>
                <a:gd name="connsiteY16" fmla="*/ 37983 h 238008"/>
                <a:gd name="connsiteX17" fmla="*/ 142609 w 228313"/>
                <a:gd name="connsiteY17" fmla="*/ 66558 h 238008"/>
                <a:gd name="connsiteX18" fmla="*/ 114034 w 228313"/>
                <a:gd name="connsiteY18" fmla="*/ 95133 h 238008"/>
                <a:gd name="connsiteX19" fmla="*/ 85459 w 228313"/>
                <a:gd name="connsiteY19" fmla="*/ 66558 h 238008"/>
                <a:gd name="connsiteX20" fmla="*/ 114034 w 228313"/>
                <a:gd name="connsiteY20" fmla="*/ 37983 h 238008"/>
                <a:gd name="connsiteX21" fmla="*/ 53169 w 228313"/>
                <a:gd name="connsiteY21" fmla="*/ 199908 h 238008"/>
                <a:gd name="connsiteX22" fmla="*/ 83364 w 228313"/>
                <a:gd name="connsiteY22" fmla="*/ 153522 h 238008"/>
                <a:gd name="connsiteX23" fmla="*/ 144609 w 228313"/>
                <a:gd name="connsiteY23" fmla="*/ 153522 h 238008"/>
                <a:gd name="connsiteX24" fmla="*/ 174804 w 228313"/>
                <a:gd name="connsiteY24" fmla="*/ 199908 h 23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8313" h="238008">
                  <a:moveTo>
                    <a:pt x="174613" y="129900"/>
                  </a:moveTo>
                  <a:cubicBezTo>
                    <a:pt x="173716" y="128599"/>
                    <a:pt x="172660" y="127415"/>
                    <a:pt x="171470" y="126375"/>
                  </a:cubicBezTo>
                  <a:cubicBezTo>
                    <a:pt x="167294" y="122796"/>
                    <a:pt x="162798" y="119608"/>
                    <a:pt x="158040" y="116850"/>
                  </a:cubicBezTo>
                  <a:cubicBezTo>
                    <a:pt x="185750" y="92600"/>
                    <a:pt x="188555" y="50476"/>
                    <a:pt x="164303" y="22766"/>
                  </a:cubicBezTo>
                  <a:cubicBezTo>
                    <a:pt x="140053" y="-4945"/>
                    <a:pt x="97929" y="-7749"/>
                    <a:pt x="70219" y="16502"/>
                  </a:cubicBezTo>
                  <a:cubicBezTo>
                    <a:pt x="42509" y="40753"/>
                    <a:pt x="39704" y="82876"/>
                    <a:pt x="63955" y="110587"/>
                  </a:cubicBezTo>
                  <a:cubicBezTo>
                    <a:pt x="65902" y="112811"/>
                    <a:pt x="67995" y="114903"/>
                    <a:pt x="70219" y="116850"/>
                  </a:cubicBezTo>
                  <a:cubicBezTo>
                    <a:pt x="65460" y="119608"/>
                    <a:pt x="60965" y="122796"/>
                    <a:pt x="56789" y="126375"/>
                  </a:cubicBezTo>
                  <a:cubicBezTo>
                    <a:pt x="55593" y="127445"/>
                    <a:pt x="54537" y="128660"/>
                    <a:pt x="53646" y="129995"/>
                  </a:cubicBezTo>
                  <a:cubicBezTo>
                    <a:pt x="33453" y="159427"/>
                    <a:pt x="4020" y="207052"/>
                    <a:pt x="2782" y="209052"/>
                  </a:cubicBezTo>
                  <a:cubicBezTo>
                    <a:pt x="-2690" y="218038"/>
                    <a:pt x="159" y="229759"/>
                    <a:pt x="9145" y="235231"/>
                  </a:cubicBezTo>
                  <a:cubicBezTo>
                    <a:pt x="12052" y="237001"/>
                    <a:pt x="15381" y="237961"/>
                    <a:pt x="18784" y="238008"/>
                  </a:cubicBezTo>
                  <a:lnTo>
                    <a:pt x="209284" y="238008"/>
                  </a:lnTo>
                  <a:cubicBezTo>
                    <a:pt x="219805" y="237997"/>
                    <a:pt x="228325" y="229459"/>
                    <a:pt x="228313" y="218937"/>
                  </a:cubicBezTo>
                  <a:cubicBezTo>
                    <a:pt x="228309" y="215412"/>
                    <a:pt x="227327" y="211957"/>
                    <a:pt x="225477" y="208957"/>
                  </a:cubicBezTo>
                  <a:cubicBezTo>
                    <a:pt x="224238" y="206957"/>
                    <a:pt x="194806" y="159237"/>
                    <a:pt x="174613" y="129900"/>
                  </a:cubicBezTo>
                  <a:close/>
                  <a:moveTo>
                    <a:pt x="114034" y="37983"/>
                  </a:moveTo>
                  <a:cubicBezTo>
                    <a:pt x="129816" y="37983"/>
                    <a:pt x="142609" y="50776"/>
                    <a:pt x="142609" y="66558"/>
                  </a:cubicBezTo>
                  <a:cubicBezTo>
                    <a:pt x="142609" y="82340"/>
                    <a:pt x="129816" y="95133"/>
                    <a:pt x="114034" y="95133"/>
                  </a:cubicBezTo>
                  <a:cubicBezTo>
                    <a:pt x="98252" y="95133"/>
                    <a:pt x="85459" y="82340"/>
                    <a:pt x="85459" y="66558"/>
                  </a:cubicBezTo>
                  <a:cubicBezTo>
                    <a:pt x="85459" y="50776"/>
                    <a:pt x="98252" y="37983"/>
                    <a:pt x="114034" y="37983"/>
                  </a:cubicBezTo>
                  <a:close/>
                  <a:moveTo>
                    <a:pt x="53169" y="199908"/>
                  </a:moveTo>
                  <a:cubicBezTo>
                    <a:pt x="62694" y="185145"/>
                    <a:pt x="73934" y="167333"/>
                    <a:pt x="83364" y="153522"/>
                  </a:cubicBezTo>
                  <a:cubicBezTo>
                    <a:pt x="101220" y="139067"/>
                    <a:pt x="126753" y="139067"/>
                    <a:pt x="144609" y="153522"/>
                  </a:cubicBezTo>
                  <a:cubicBezTo>
                    <a:pt x="154134" y="167333"/>
                    <a:pt x="165374" y="185049"/>
                    <a:pt x="174804" y="1999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C6FC941-345B-8849-0A82-67750389B120}"/>
                </a:ext>
              </a:extLst>
            </p:cNvPr>
            <p:cNvSpPr/>
            <p:nvPr/>
          </p:nvSpPr>
          <p:spPr>
            <a:xfrm>
              <a:off x="1497706" y="2438682"/>
              <a:ext cx="228313" cy="238008"/>
            </a:xfrm>
            <a:custGeom>
              <a:avLst/>
              <a:gdLst>
                <a:gd name="connsiteX0" fmla="*/ 174613 w 228313"/>
                <a:gd name="connsiteY0" fmla="*/ 129899 h 238008"/>
                <a:gd name="connsiteX1" fmla="*/ 171470 w 228313"/>
                <a:gd name="connsiteY1" fmla="*/ 126375 h 238008"/>
                <a:gd name="connsiteX2" fmla="*/ 158040 w 228313"/>
                <a:gd name="connsiteY2" fmla="*/ 116850 h 238008"/>
                <a:gd name="connsiteX3" fmla="*/ 164303 w 228313"/>
                <a:gd name="connsiteY3" fmla="*/ 22766 h 238008"/>
                <a:gd name="connsiteX4" fmla="*/ 70219 w 228313"/>
                <a:gd name="connsiteY4" fmla="*/ 16502 h 238008"/>
                <a:gd name="connsiteX5" fmla="*/ 63955 w 228313"/>
                <a:gd name="connsiteY5" fmla="*/ 110586 h 238008"/>
                <a:gd name="connsiteX6" fmla="*/ 70219 w 228313"/>
                <a:gd name="connsiteY6" fmla="*/ 116850 h 238008"/>
                <a:gd name="connsiteX7" fmla="*/ 56789 w 228313"/>
                <a:gd name="connsiteY7" fmla="*/ 126375 h 238008"/>
                <a:gd name="connsiteX8" fmla="*/ 53646 w 228313"/>
                <a:gd name="connsiteY8" fmla="*/ 129995 h 238008"/>
                <a:gd name="connsiteX9" fmla="*/ 2782 w 228313"/>
                <a:gd name="connsiteY9" fmla="*/ 209052 h 238008"/>
                <a:gd name="connsiteX10" fmla="*/ 9145 w 228313"/>
                <a:gd name="connsiteY10" fmla="*/ 235231 h 238008"/>
                <a:gd name="connsiteX11" fmla="*/ 18784 w 228313"/>
                <a:gd name="connsiteY11" fmla="*/ 238008 h 238008"/>
                <a:gd name="connsiteX12" fmla="*/ 209284 w 228313"/>
                <a:gd name="connsiteY12" fmla="*/ 238008 h 238008"/>
                <a:gd name="connsiteX13" fmla="*/ 228313 w 228313"/>
                <a:gd name="connsiteY13" fmla="*/ 218937 h 238008"/>
                <a:gd name="connsiteX14" fmla="*/ 225477 w 228313"/>
                <a:gd name="connsiteY14" fmla="*/ 208957 h 238008"/>
                <a:gd name="connsiteX15" fmla="*/ 174613 w 228313"/>
                <a:gd name="connsiteY15" fmla="*/ 129899 h 238008"/>
                <a:gd name="connsiteX16" fmla="*/ 114034 w 228313"/>
                <a:gd name="connsiteY16" fmla="*/ 37983 h 238008"/>
                <a:gd name="connsiteX17" fmla="*/ 142609 w 228313"/>
                <a:gd name="connsiteY17" fmla="*/ 66558 h 238008"/>
                <a:gd name="connsiteX18" fmla="*/ 114034 w 228313"/>
                <a:gd name="connsiteY18" fmla="*/ 95133 h 238008"/>
                <a:gd name="connsiteX19" fmla="*/ 85459 w 228313"/>
                <a:gd name="connsiteY19" fmla="*/ 66558 h 238008"/>
                <a:gd name="connsiteX20" fmla="*/ 114034 w 228313"/>
                <a:gd name="connsiteY20" fmla="*/ 37983 h 238008"/>
                <a:gd name="connsiteX21" fmla="*/ 53169 w 228313"/>
                <a:gd name="connsiteY21" fmla="*/ 199908 h 238008"/>
                <a:gd name="connsiteX22" fmla="*/ 83364 w 228313"/>
                <a:gd name="connsiteY22" fmla="*/ 153521 h 238008"/>
                <a:gd name="connsiteX23" fmla="*/ 144609 w 228313"/>
                <a:gd name="connsiteY23" fmla="*/ 153521 h 238008"/>
                <a:gd name="connsiteX24" fmla="*/ 174804 w 228313"/>
                <a:gd name="connsiteY24" fmla="*/ 199908 h 23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8313" h="238008">
                  <a:moveTo>
                    <a:pt x="174613" y="129899"/>
                  </a:moveTo>
                  <a:cubicBezTo>
                    <a:pt x="173716" y="128599"/>
                    <a:pt x="172659" y="127415"/>
                    <a:pt x="171470" y="126375"/>
                  </a:cubicBezTo>
                  <a:cubicBezTo>
                    <a:pt x="167294" y="122796"/>
                    <a:pt x="162798" y="119608"/>
                    <a:pt x="158040" y="116850"/>
                  </a:cubicBezTo>
                  <a:cubicBezTo>
                    <a:pt x="185750" y="92599"/>
                    <a:pt x="188555" y="50476"/>
                    <a:pt x="164303" y="22766"/>
                  </a:cubicBezTo>
                  <a:cubicBezTo>
                    <a:pt x="140053" y="-4945"/>
                    <a:pt x="97929" y="-7749"/>
                    <a:pt x="70219" y="16502"/>
                  </a:cubicBezTo>
                  <a:cubicBezTo>
                    <a:pt x="42509" y="40753"/>
                    <a:pt x="39704" y="82875"/>
                    <a:pt x="63955" y="110586"/>
                  </a:cubicBezTo>
                  <a:cubicBezTo>
                    <a:pt x="65902" y="112811"/>
                    <a:pt x="67995" y="114903"/>
                    <a:pt x="70219" y="116850"/>
                  </a:cubicBezTo>
                  <a:cubicBezTo>
                    <a:pt x="65460" y="119608"/>
                    <a:pt x="60965" y="122796"/>
                    <a:pt x="56789" y="126375"/>
                  </a:cubicBezTo>
                  <a:cubicBezTo>
                    <a:pt x="55592" y="127445"/>
                    <a:pt x="54537" y="128660"/>
                    <a:pt x="53646" y="129995"/>
                  </a:cubicBezTo>
                  <a:cubicBezTo>
                    <a:pt x="33453" y="159427"/>
                    <a:pt x="4020" y="207052"/>
                    <a:pt x="2782" y="209052"/>
                  </a:cubicBezTo>
                  <a:cubicBezTo>
                    <a:pt x="-2690" y="218038"/>
                    <a:pt x="159" y="229758"/>
                    <a:pt x="9145" y="235231"/>
                  </a:cubicBezTo>
                  <a:cubicBezTo>
                    <a:pt x="12052" y="237001"/>
                    <a:pt x="15381" y="237960"/>
                    <a:pt x="18784" y="238008"/>
                  </a:cubicBezTo>
                  <a:lnTo>
                    <a:pt x="209284" y="238008"/>
                  </a:lnTo>
                  <a:cubicBezTo>
                    <a:pt x="219805" y="237997"/>
                    <a:pt x="228325" y="229458"/>
                    <a:pt x="228313" y="218937"/>
                  </a:cubicBezTo>
                  <a:cubicBezTo>
                    <a:pt x="228309" y="215412"/>
                    <a:pt x="227327" y="211957"/>
                    <a:pt x="225477" y="208957"/>
                  </a:cubicBezTo>
                  <a:cubicBezTo>
                    <a:pt x="224238" y="206957"/>
                    <a:pt x="194806" y="159236"/>
                    <a:pt x="174613" y="129899"/>
                  </a:cubicBezTo>
                  <a:close/>
                  <a:moveTo>
                    <a:pt x="114034" y="37983"/>
                  </a:moveTo>
                  <a:cubicBezTo>
                    <a:pt x="129816" y="37983"/>
                    <a:pt x="142609" y="50776"/>
                    <a:pt x="142609" y="66558"/>
                  </a:cubicBezTo>
                  <a:cubicBezTo>
                    <a:pt x="142609" y="82340"/>
                    <a:pt x="129816" y="95133"/>
                    <a:pt x="114034" y="95133"/>
                  </a:cubicBezTo>
                  <a:cubicBezTo>
                    <a:pt x="98252" y="95133"/>
                    <a:pt x="85459" y="82340"/>
                    <a:pt x="85459" y="66558"/>
                  </a:cubicBezTo>
                  <a:cubicBezTo>
                    <a:pt x="85459" y="50776"/>
                    <a:pt x="98252" y="37983"/>
                    <a:pt x="114034" y="37983"/>
                  </a:cubicBezTo>
                  <a:close/>
                  <a:moveTo>
                    <a:pt x="53169" y="199908"/>
                  </a:moveTo>
                  <a:cubicBezTo>
                    <a:pt x="62694" y="185144"/>
                    <a:pt x="73934" y="167333"/>
                    <a:pt x="83364" y="153521"/>
                  </a:cubicBezTo>
                  <a:cubicBezTo>
                    <a:pt x="101220" y="139067"/>
                    <a:pt x="126753" y="139067"/>
                    <a:pt x="144609" y="153521"/>
                  </a:cubicBezTo>
                  <a:cubicBezTo>
                    <a:pt x="154134" y="167333"/>
                    <a:pt x="165374" y="185049"/>
                    <a:pt x="174804" y="1999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9911161-C802-465A-2B1C-37365FFD9BB1}"/>
                </a:ext>
              </a:extLst>
            </p:cNvPr>
            <p:cNvSpPr/>
            <p:nvPr/>
          </p:nvSpPr>
          <p:spPr>
            <a:xfrm>
              <a:off x="1783191" y="2429041"/>
              <a:ext cx="233523" cy="218851"/>
            </a:xfrm>
            <a:custGeom>
              <a:avLst/>
              <a:gdLst>
                <a:gd name="connsiteX0" fmla="*/ 227743 w 233523"/>
                <a:gd name="connsiteY0" fmla="*/ 143732 h 218851"/>
                <a:gd name="connsiteX1" fmla="*/ 200802 w 233523"/>
                <a:gd name="connsiteY1" fmla="*/ 143717 h 218851"/>
                <a:gd name="connsiteX2" fmla="*/ 200787 w 233523"/>
                <a:gd name="connsiteY2" fmla="*/ 143732 h 218851"/>
                <a:gd name="connsiteX3" fmla="*/ 189643 w 233523"/>
                <a:gd name="connsiteY3" fmla="*/ 154877 h 218851"/>
                <a:gd name="connsiteX4" fmla="*/ 19050 w 233523"/>
                <a:gd name="connsiteY4" fmla="*/ 0 h 218851"/>
                <a:gd name="connsiteX5" fmla="*/ 0 w 233523"/>
                <a:gd name="connsiteY5" fmla="*/ 19050 h 218851"/>
                <a:gd name="connsiteX6" fmla="*/ 19050 w 233523"/>
                <a:gd name="connsiteY6" fmla="*/ 38100 h 218851"/>
                <a:gd name="connsiteX7" fmla="*/ 150781 w 233523"/>
                <a:gd name="connsiteY7" fmla="*/ 152400 h 218851"/>
                <a:gd name="connsiteX8" fmla="*/ 142875 w 233523"/>
                <a:gd name="connsiteY8" fmla="*/ 143732 h 218851"/>
                <a:gd name="connsiteX9" fmla="*/ 115919 w 233523"/>
                <a:gd name="connsiteY9" fmla="*/ 143732 h 218851"/>
                <a:gd name="connsiteX10" fmla="*/ 115919 w 233523"/>
                <a:gd name="connsiteY10" fmla="*/ 170688 h 218851"/>
                <a:gd name="connsiteX11" fmla="*/ 158496 w 233523"/>
                <a:gd name="connsiteY11" fmla="*/ 213265 h 218851"/>
                <a:gd name="connsiteX12" fmla="*/ 185437 w 233523"/>
                <a:gd name="connsiteY12" fmla="*/ 213280 h 218851"/>
                <a:gd name="connsiteX13" fmla="*/ 185452 w 233523"/>
                <a:gd name="connsiteY13" fmla="*/ 213265 h 218851"/>
                <a:gd name="connsiteX14" fmla="*/ 228124 w 233523"/>
                <a:gd name="connsiteY14" fmla="*/ 170688 h 218851"/>
                <a:gd name="connsiteX15" fmla="*/ 227761 w 233523"/>
                <a:gd name="connsiteY15" fmla="*/ 143749 h 218851"/>
                <a:gd name="connsiteX16" fmla="*/ 227743 w 233523"/>
                <a:gd name="connsiteY16" fmla="*/ 143732 h 218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3523" h="218851">
                  <a:moveTo>
                    <a:pt x="227743" y="143732"/>
                  </a:moveTo>
                  <a:cubicBezTo>
                    <a:pt x="220308" y="136288"/>
                    <a:pt x="208246" y="136282"/>
                    <a:pt x="200802" y="143717"/>
                  </a:cubicBezTo>
                  <a:cubicBezTo>
                    <a:pt x="200797" y="143723"/>
                    <a:pt x="200792" y="143727"/>
                    <a:pt x="200787" y="143732"/>
                  </a:cubicBezTo>
                  <a:lnTo>
                    <a:pt x="189643" y="154877"/>
                  </a:lnTo>
                  <a:cubicBezTo>
                    <a:pt x="181112" y="67041"/>
                    <a:pt x="107299" y="28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cubicBezTo>
                    <a:pt x="85243" y="38225"/>
                    <a:pt x="141324" y="86886"/>
                    <a:pt x="150781" y="152400"/>
                  </a:cubicBezTo>
                  <a:lnTo>
                    <a:pt x="142875" y="143732"/>
                  </a:lnTo>
                  <a:cubicBezTo>
                    <a:pt x="135431" y="136288"/>
                    <a:pt x="123363" y="136288"/>
                    <a:pt x="115919" y="143732"/>
                  </a:cubicBezTo>
                  <a:cubicBezTo>
                    <a:pt x="108475" y="151176"/>
                    <a:pt x="108475" y="163244"/>
                    <a:pt x="115919" y="170688"/>
                  </a:cubicBezTo>
                  <a:lnTo>
                    <a:pt x="158496" y="213265"/>
                  </a:lnTo>
                  <a:cubicBezTo>
                    <a:pt x="165931" y="220709"/>
                    <a:pt x="177993" y="220715"/>
                    <a:pt x="185437" y="213280"/>
                  </a:cubicBezTo>
                  <a:cubicBezTo>
                    <a:pt x="185442" y="213274"/>
                    <a:pt x="185447" y="213270"/>
                    <a:pt x="185452" y="213265"/>
                  </a:cubicBezTo>
                  <a:lnTo>
                    <a:pt x="228124" y="170688"/>
                  </a:lnTo>
                  <a:cubicBezTo>
                    <a:pt x="235463" y="163149"/>
                    <a:pt x="235300" y="151088"/>
                    <a:pt x="227761" y="143749"/>
                  </a:cubicBezTo>
                  <a:cubicBezTo>
                    <a:pt x="227755" y="143744"/>
                    <a:pt x="227748" y="143738"/>
                    <a:pt x="227743" y="143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054F783-07FC-0BA2-50B5-7C109DC13196}"/>
                </a:ext>
              </a:extLst>
            </p:cNvPr>
            <p:cNvSpPr/>
            <p:nvPr/>
          </p:nvSpPr>
          <p:spPr>
            <a:xfrm>
              <a:off x="1454615" y="2743208"/>
              <a:ext cx="233325" cy="219232"/>
            </a:xfrm>
            <a:custGeom>
              <a:avLst/>
              <a:gdLst>
                <a:gd name="connsiteX0" fmla="*/ 214275 w 233325"/>
                <a:gd name="connsiteY0" fmla="*/ 181133 h 219232"/>
                <a:gd name="connsiteX1" fmla="*/ 82545 w 233325"/>
                <a:gd name="connsiteY1" fmla="*/ 66833 h 219232"/>
                <a:gd name="connsiteX2" fmla="*/ 90831 w 233325"/>
                <a:gd name="connsiteY2" fmla="*/ 75120 h 219232"/>
                <a:gd name="connsiteX3" fmla="*/ 117787 w 233325"/>
                <a:gd name="connsiteY3" fmla="*/ 75120 h 219232"/>
                <a:gd name="connsiteX4" fmla="*/ 117787 w 233325"/>
                <a:gd name="connsiteY4" fmla="*/ 48164 h 219232"/>
                <a:gd name="connsiteX5" fmla="*/ 75210 w 233325"/>
                <a:gd name="connsiteY5" fmla="*/ 5587 h 219232"/>
                <a:gd name="connsiteX6" fmla="*/ 48270 w 233325"/>
                <a:gd name="connsiteY6" fmla="*/ 5572 h 219232"/>
                <a:gd name="connsiteX7" fmla="*/ 48255 w 233325"/>
                <a:gd name="connsiteY7" fmla="*/ 5587 h 219232"/>
                <a:gd name="connsiteX8" fmla="*/ 5583 w 233325"/>
                <a:gd name="connsiteY8" fmla="*/ 48355 h 219232"/>
                <a:gd name="connsiteX9" fmla="*/ 5583 w 233325"/>
                <a:gd name="connsiteY9" fmla="*/ 75310 h 219232"/>
                <a:gd name="connsiteX10" fmla="*/ 32538 w 233325"/>
                <a:gd name="connsiteY10" fmla="*/ 75310 h 219232"/>
                <a:gd name="connsiteX11" fmla="*/ 43683 w 233325"/>
                <a:gd name="connsiteY11" fmla="*/ 64166 h 219232"/>
                <a:gd name="connsiteX12" fmla="*/ 214275 w 233325"/>
                <a:gd name="connsiteY12" fmla="*/ 219233 h 219232"/>
                <a:gd name="connsiteX13" fmla="*/ 233325 w 233325"/>
                <a:gd name="connsiteY13" fmla="*/ 200183 h 219232"/>
                <a:gd name="connsiteX14" fmla="*/ 214275 w 233325"/>
                <a:gd name="connsiteY14" fmla="*/ 181133 h 21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325" h="219232">
                  <a:moveTo>
                    <a:pt x="214275" y="181133"/>
                  </a:moveTo>
                  <a:cubicBezTo>
                    <a:pt x="148082" y="181008"/>
                    <a:pt x="92001" y="132347"/>
                    <a:pt x="82545" y="66833"/>
                  </a:cubicBezTo>
                  <a:lnTo>
                    <a:pt x="90831" y="75120"/>
                  </a:lnTo>
                  <a:cubicBezTo>
                    <a:pt x="98275" y="82564"/>
                    <a:pt x="110343" y="82564"/>
                    <a:pt x="117787" y="75120"/>
                  </a:cubicBezTo>
                  <a:cubicBezTo>
                    <a:pt x="125231" y="67676"/>
                    <a:pt x="125231" y="55608"/>
                    <a:pt x="117787" y="48164"/>
                  </a:cubicBezTo>
                  <a:lnTo>
                    <a:pt x="75210" y="5587"/>
                  </a:lnTo>
                  <a:cubicBezTo>
                    <a:pt x="67775" y="-1857"/>
                    <a:pt x="55713" y="-1863"/>
                    <a:pt x="48270" y="5572"/>
                  </a:cubicBezTo>
                  <a:cubicBezTo>
                    <a:pt x="48265" y="5578"/>
                    <a:pt x="48260" y="5582"/>
                    <a:pt x="48255" y="5587"/>
                  </a:cubicBezTo>
                  <a:lnTo>
                    <a:pt x="5583" y="48355"/>
                  </a:lnTo>
                  <a:cubicBezTo>
                    <a:pt x="-1861" y="55798"/>
                    <a:pt x="-1861" y="67866"/>
                    <a:pt x="5583" y="75310"/>
                  </a:cubicBezTo>
                  <a:cubicBezTo>
                    <a:pt x="13026" y="82754"/>
                    <a:pt x="25095" y="82754"/>
                    <a:pt x="32538" y="75310"/>
                  </a:cubicBezTo>
                  <a:lnTo>
                    <a:pt x="43683" y="64166"/>
                  </a:lnTo>
                  <a:cubicBezTo>
                    <a:pt x="52122" y="152077"/>
                    <a:pt x="125961" y="219196"/>
                    <a:pt x="214275" y="219233"/>
                  </a:cubicBezTo>
                  <a:cubicBezTo>
                    <a:pt x="224797" y="219233"/>
                    <a:pt x="233325" y="210704"/>
                    <a:pt x="233325" y="200183"/>
                  </a:cubicBezTo>
                  <a:cubicBezTo>
                    <a:pt x="233325" y="189662"/>
                    <a:pt x="224797" y="181133"/>
                    <a:pt x="214275" y="181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2774415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614B40-3CB3-F2B0-F3CA-E3C0C42D72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: Single Corner Rounded 9">
            <a:extLst>
              <a:ext uri="{FF2B5EF4-FFF2-40B4-BE49-F238E27FC236}">
                <a16:creationId xmlns:a16="http://schemas.microsoft.com/office/drawing/2014/main" id="{652CC052-A4F3-0E65-F848-08EE2A2C96DC}"/>
              </a:ext>
            </a:extLst>
          </p:cNvPr>
          <p:cNvSpPr/>
          <p:nvPr/>
        </p:nvSpPr>
        <p:spPr>
          <a:xfrm flipH="1" flipV="1">
            <a:off x="6572250" y="-2"/>
            <a:ext cx="5619750" cy="1914526"/>
          </a:xfrm>
          <a:prstGeom prst="round1Rect">
            <a:avLst>
              <a:gd name="adj" fmla="val 35472"/>
            </a:avLst>
          </a:prstGeom>
          <a:gradFill>
            <a:gsLst>
              <a:gs pos="50000">
                <a:srgbClr val="2F62BE">
                  <a:alpha val="92000"/>
                </a:srgbClr>
              </a:gs>
              <a:gs pos="0">
                <a:srgbClr val="00378C">
                  <a:alpha val="91000"/>
                </a:srgbClr>
              </a:gs>
              <a:gs pos="100000">
                <a:srgbClr val="5D8DF0">
                  <a:alpha val="93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74D927-3D4E-76A3-E2A4-794E2C677909}"/>
              </a:ext>
            </a:extLst>
          </p:cNvPr>
          <p:cNvSpPr txBox="1"/>
          <p:nvPr/>
        </p:nvSpPr>
        <p:spPr>
          <a:xfrm>
            <a:off x="588125" y="779929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Milestones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25D983-3C8A-FBB0-4394-552E5A05EF1E}"/>
              </a:ext>
            </a:extLst>
          </p:cNvPr>
          <p:cNvSpPr txBox="1"/>
          <p:nvPr/>
        </p:nvSpPr>
        <p:spPr>
          <a:xfrm>
            <a:off x="588125" y="419959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Timeline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6B4E45-2BF2-4267-6F8B-9C3F939F92F0}"/>
              </a:ext>
            </a:extLst>
          </p:cNvPr>
          <p:cNvSpPr txBox="1"/>
          <p:nvPr/>
        </p:nvSpPr>
        <p:spPr>
          <a:xfrm>
            <a:off x="7061575" y="371844"/>
            <a:ext cx="4641099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 a deep dive on the start-up mentality to derive convergence on cross-platform integration.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6A4C4CB-478D-9714-2283-152C978DE179}"/>
              </a:ext>
            </a:extLst>
          </p:cNvPr>
          <p:cNvSpPr/>
          <p:nvPr/>
        </p:nvSpPr>
        <p:spPr>
          <a:xfrm>
            <a:off x="2842241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C36EF53-0495-9F16-771E-65C89BDE446D}"/>
              </a:ext>
            </a:extLst>
          </p:cNvPr>
          <p:cNvSpPr/>
          <p:nvPr/>
        </p:nvSpPr>
        <p:spPr>
          <a:xfrm>
            <a:off x="4998061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2116FF7-3CB1-5678-AA94-42ED6FBE38CA}"/>
              </a:ext>
            </a:extLst>
          </p:cNvPr>
          <p:cNvSpPr/>
          <p:nvPr/>
        </p:nvSpPr>
        <p:spPr>
          <a:xfrm>
            <a:off x="7118987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AE147AC-5254-58B3-5A14-31FFA26A442C}"/>
              </a:ext>
            </a:extLst>
          </p:cNvPr>
          <p:cNvSpPr/>
          <p:nvPr/>
        </p:nvSpPr>
        <p:spPr>
          <a:xfrm>
            <a:off x="9274806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333306A-4AB4-C5FF-3D17-EC340FC614C2}"/>
              </a:ext>
            </a:extLst>
          </p:cNvPr>
          <p:cNvSpPr/>
          <p:nvPr/>
        </p:nvSpPr>
        <p:spPr>
          <a:xfrm>
            <a:off x="686422" y="3567865"/>
            <a:ext cx="2269494" cy="584775"/>
          </a:xfrm>
          <a:custGeom>
            <a:avLst/>
            <a:gdLst>
              <a:gd name="connsiteX0" fmla="*/ 0 w 2579997"/>
              <a:gd name="connsiteY0" fmla="*/ 0 h 584775"/>
              <a:gd name="connsiteX1" fmla="*/ 284472 w 2579997"/>
              <a:gd name="connsiteY1" fmla="*/ 0 h 584775"/>
              <a:gd name="connsiteX2" fmla="*/ 2287610 w 2579997"/>
              <a:gd name="connsiteY2" fmla="*/ 0 h 584775"/>
              <a:gd name="connsiteX3" fmla="*/ 2579997 w 2579997"/>
              <a:gd name="connsiteY3" fmla="*/ 292388 h 584775"/>
              <a:gd name="connsiteX4" fmla="*/ 2287610 w 2579997"/>
              <a:gd name="connsiteY4" fmla="*/ 584775 h 584775"/>
              <a:gd name="connsiteX5" fmla="*/ 284472 w 2579997"/>
              <a:gd name="connsiteY5" fmla="*/ 584775 h 584775"/>
              <a:gd name="connsiteX6" fmla="*/ 0 w 2579997"/>
              <a:gd name="connsiteY6" fmla="*/ 584775 h 584775"/>
              <a:gd name="connsiteX7" fmla="*/ 284472 w 2579997"/>
              <a:gd name="connsiteY7" fmla="*/ 292388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79997" h="584775">
                <a:moveTo>
                  <a:pt x="0" y="0"/>
                </a:moveTo>
                <a:lnTo>
                  <a:pt x="284472" y="0"/>
                </a:lnTo>
                <a:lnTo>
                  <a:pt x="2287610" y="0"/>
                </a:lnTo>
                <a:lnTo>
                  <a:pt x="2579997" y="292388"/>
                </a:lnTo>
                <a:lnTo>
                  <a:pt x="2287610" y="584775"/>
                </a:lnTo>
                <a:lnTo>
                  <a:pt x="284472" y="584775"/>
                </a:lnTo>
                <a:lnTo>
                  <a:pt x="0" y="584775"/>
                </a:lnTo>
                <a:lnTo>
                  <a:pt x="284472" y="292388"/>
                </a:lnTo>
                <a:close/>
              </a:path>
            </a:pathLst>
          </a:custGeom>
          <a:gradFill>
            <a:gsLst>
              <a:gs pos="50000">
                <a:srgbClr val="2F62BE"/>
              </a:gs>
              <a:gs pos="0">
                <a:srgbClr val="00378C"/>
              </a:gs>
              <a:gs pos="100000">
                <a:srgbClr val="5D8D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9BBC761-B006-ABB5-B256-CF228AB358C5}"/>
              </a:ext>
            </a:extLst>
          </p:cNvPr>
          <p:cNvSpPr txBox="1"/>
          <p:nvPr/>
        </p:nvSpPr>
        <p:spPr>
          <a:xfrm>
            <a:off x="961586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01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857094-B34D-D5EB-5298-C71D18007565}"/>
              </a:ext>
            </a:extLst>
          </p:cNvPr>
          <p:cNvSpPr txBox="1"/>
          <p:nvPr/>
        </p:nvSpPr>
        <p:spPr>
          <a:xfrm>
            <a:off x="3117406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02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6ADCF9-9378-AE3F-7301-B68CD85ADEF7}"/>
              </a:ext>
            </a:extLst>
          </p:cNvPr>
          <p:cNvSpPr txBox="1"/>
          <p:nvPr/>
        </p:nvSpPr>
        <p:spPr>
          <a:xfrm>
            <a:off x="5293808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03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7EA628-FC17-5F3B-AB66-5A0F90D0BA7A}"/>
              </a:ext>
            </a:extLst>
          </p:cNvPr>
          <p:cNvSpPr txBox="1"/>
          <p:nvPr/>
        </p:nvSpPr>
        <p:spPr>
          <a:xfrm>
            <a:off x="7449628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04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729628-EB66-2517-FF59-6096517DA210}"/>
              </a:ext>
            </a:extLst>
          </p:cNvPr>
          <p:cNvSpPr txBox="1"/>
          <p:nvPr/>
        </p:nvSpPr>
        <p:spPr>
          <a:xfrm>
            <a:off x="9606808" y="3690975"/>
            <a:ext cx="17191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Phase 05</a:t>
            </a:r>
            <a:endParaRPr lang="en-ID" sz="16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DB94F0-ADE9-0995-6567-B5CD15B23426}"/>
              </a:ext>
            </a:extLst>
          </p:cNvPr>
          <p:cNvSpPr txBox="1"/>
          <p:nvPr/>
        </p:nvSpPr>
        <p:spPr>
          <a:xfrm>
            <a:off x="625224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A7EDDB-C78E-3DD1-B8DC-B17CF169B951}"/>
              </a:ext>
            </a:extLst>
          </p:cNvPr>
          <p:cNvSpPr txBox="1"/>
          <p:nvPr/>
        </p:nvSpPr>
        <p:spPr>
          <a:xfrm>
            <a:off x="2804320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2ECC830-AACB-0A0D-C21E-55928112603D}"/>
              </a:ext>
            </a:extLst>
          </p:cNvPr>
          <p:cNvSpPr txBox="1"/>
          <p:nvPr/>
        </p:nvSpPr>
        <p:spPr>
          <a:xfrm>
            <a:off x="4981287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782D5A8-2786-AA70-415F-D9B807721481}"/>
              </a:ext>
            </a:extLst>
          </p:cNvPr>
          <p:cNvSpPr txBox="1"/>
          <p:nvPr/>
        </p:nvSpPr>
        <p:spPr>
          <a:xfrm>
            <a:off x="7029862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354536-8E7B-5D72-817A-75CFA0FC6EF4}"/>
              </a:ext>
            </a:extLst>
          </p:cNvPr>
          <p:cNvSpPr txBox="1"/>
          <p:nvPr/>
        </p:nvSpPr>
        <p:spPr>
          <a:xfrm>
            <a:off x="9438626" y="4410075"/>
            <a:ext cx="2055527" cy="1334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Graphic 36">
            <a:extLst>
              <a:ext uri="{FF2B5EF4-FFF2-40B4-BE49-F238E27FC236}">
                <a16:creationId xmlns:a16="http://schemas.microsoft.com/office/drawing/2014/main" id="{B0320FE8-4B90-88F1-AF30-A483801B7AF0}"/>
              </a:ext>
            </a:extLst>
          </p:cNvPr>
          <p:cNvSpPr/>
          <p:nvPr/>
        </p:nvSpPr>
        <p:spPr>
          <a:xfrm>
            <a:off x="10237789" y="2753028"/>
            <a:ext cx="457200" cy="494347"/>
          </a:xfrm>
          <a:custGeom>
            <a:avLst/>
            <a:gdLst>
              <a:gd name="connsiteX0" fmla="*/ 438150 w 457200"/>
              <a:gd name="connsiteY0" fmla="*/ 38100 h 494347"/>
              <a:gd name="connsiteX1" fmla="*/ 419100 w 457200"/>
              <a:gd name="connsiteY1" fmla="*/ 38100 h 494347"/>
              <a:gd name="connsiteX2" fmla="*/ 419100 w 457200"/>
              <a:gd name="connsiteY2" fmla="*/ 19050 h 494347"/>
              <a:gd name="connsiteX3" fmla="*/ 400050 w 457200"/>
              <a:gd name="connsiteY3" fmla="*/ 0 h 494347"/>
              <a:gd name="connsiteX4" fmla="*/ 381000 w 457200"/>
              <a:gd name="connsiteY4" fmla="*/ 19050 h 494347"/>
              <a:gd name="connsiteX5" fmla="*/ 381000 w 457200"/>
              <a:gd name="connsiteY5" fmla="*/ 49530 h 494347"/>
              <a:gd name="connsiteX6" fmla="*/ 360045 w 457200"/>
              <a:gd name="connsiteY6" fmla="*/ 70485 h 494347"/>
              <a:gd name="connsiteX7" fmla="*/ 219075 w 457200"/>
              <a:gd name="connsiteY7" fmla="*/ 19050 h 494347"/>
              <a:gd name="connsiteX8" fmla="*/ 0 w 457200"/>
              <a:gd name="connsiteY8" fmla="*/ 238125 h 494347"/>
              <a:gd name="connsiteX9" fmla="*/ 111443 w 457200"/>
              <a:gd name="connsiteY9" fmla="*/ 428625 h 494347"/>
              <a:gd name="connsiteX10" fmla="*/ 78105 w 457200"/>
              <a:gd name="connsiteY10" fmla="*/ 461963 h 494347"/>
              <a:gd name="connsiteX11" fmla="*/ 78105 w 457200"/>
              <a:gd name="connsiteY11" fmla="*/ 488633 h 494347"/>
              <a:gd name="connsiteX12" fmla="*/ 91440 w 457200"/>
              <a:gd name="connsiteY12" fmla="*/ 494348 h 494347"/>
              <a:gd name="connsiteX13" fmla="*/ 104775 w 457200"/>
              <a:gd name="connsiteY13" fmla="*/ 488633 h 494347"/>
              <a:gd name="connsiteX14" fmla="*/ 148590 w 457200"/>
              <a:gd name="connsiteY14" fmla="*/ 444818 h 494347"/>
              <a:gd name="connsiteX15" fmla="*/ 219075 w 457200"/>
              <a:gd name="connsiteY15" fmla="*/ 456248 h 494347"/>
              <a:gd name="connsiteX16" fmla="*/ 289560 w 457200"/>
              <a:gd name="connsiteY16" fmla="*/ 444818 h 494347"/>
              <a:gd name="connsiteX17" fmla="*/ 333375 w 457200"/>
              <a:gd name="connsiteY17" fmla="*/ 488633 h 494347"/>
              <a:gd name="connsiteX18" fmla="*/ 346710 w 457200"/>
              <a:gd name="connsiteY18" fmla="*/ 494348 h 494347"/>
              <a:gd name="connsiteX19" fmla="*/ 360045 w 457200"/>
              <a:gd name="connsiteY19" fmla="*/ 488633 h 494347"/>
              <a:gd name="connsiteX20" fmla="*/ 360045 w 457200"/>
              <a:gd name="connsiteY20" fmla="*/ 461963 h 494347"/>
              <a:gd name="connsiteX21" fmla="*/ 326708 w 457200"/>
              <a:gd name="connsiteY21" fmla="*/ 428625 h 494347"/>
              <a:gd name="connsiteX22" fmla="*/ 438150 w 457200"/>
              <a:gd name="connsiteY22" fmla="*/ 238125 h 494347"/>
              <a:gd name="connsiteX23" fmla="*/ 386715 w 457200"/>
              <a:gd name="connsiteY23" fmla="*/ 97155 h 494347"/>
              <a:gd name="connsiteX24" fmla="*/ 407670 w 457200"/>
              <a:gd name="connsiteY24" fmla="*/ 76200 h 494347"/>
              <a:gd name="connsiteX25" fmla="*/ 438150 w 457200"/>
              <a:gd name="connsiteY25" fmla="*/ 76200 h 494347"/>
              <a:gd name="connsiteX26" fmla="*/ 457200 w 457200"/>
              <a:gd name="connsiteY26" fmla="*/ 57150 h 494347"/>
              <a:gd name="connsiteX27" fmla="*/ 438150 w 457200"/>
              <a:gd name="connsiteY27" fmla="*/ 38100 h 494347"/>
              <a:gd name="connsiteX28" fmla="*/ 400050 w 457200"/>
              <a:gd name="connsiteY28" fmla="*/ 238125 h 494347"/>
              <a:gd name="connsiteX29" fmla="*/ 219075 w 457200"/>
              <a:gd name="connsiteY29" fmla="*/ 419100 h 494347"/>
              <a:gd name="connsiteX30" fmla="*/ 38100 w 457200"/>
              <a:gd name="connsiteY30" fmla="*/ 238125 h 494347"/>
              <a:gd name="connsiteX31" fmla="*/ 219075 w 457200"/>
              <a:gd name="connsiteY31" fmla="*/ 57150 h 494347"/>
              <a:gd name="connsiteX32" fmla="*/ 332423 w 457200"/>
              <a:gd name="connsiteY32" fmla="*/ 97155 h 494347"/>
              <a:gd name="connsiteX33" fmla="*/ 312420 w 457200"/>
              <a:gd name="connsiteY33" fmla="*/ 117157 h 494347"/>
              <a:gd name="connsiteX34" fmla="*/ 219075 w 457200"/>
              <a:gd name="connsiteY34" fmla="*/ 85725 h 494347"/>
              <a:gd name="connsiteX35" fmla="*/ 66675 w 457200"/>
              <a:gd name="connsiteY35" fmla="*/ 238125 h 494347"/>
              <a:gd name="connsiteX36" fmla="*/ 219075 w 457200"/>
              <a:gd name="connsiteY36" fmla="*/ 390525 h 494347"/>
              <a:gd name="connsiteX37" fmla="*/ 371475 w 457200"/>
              <a:gd name="connsiteY37" fmla="*/ 238125 h 494347"/>
              <a:gd name="connsiteX38" fmla="*/ 339090 w 457200"/>
              <a:gd name="connsiteY38" fmla="*/ 144780 h 494347"/>
              <a:gd name="connsiteX39" fmla="*/ 359093 w 457200"/>
              <a:gd name="connsiteY39" fmla="*/ 124778 h 494347"/>
              <a:gd name="connsiteX40" fmla="*/ 400050 w 457200"/>
              <a:gd name="connsiteY40" fmla="*/ 238125 h 494347"/>
              <a:gd name="connsiteX41" fmla="*/ 333375 w 457200"/>
              <a:gd name="connsiteY41" fmla="*/ 238125 h 494347"/>
              <a:gd name="connsiteX42" fmla="*/ 219075 w 457200"/>
              <a:gd name="connsiteY42" fmla="*/ 352425 h 494347"/>
              <a:gd name="connsiteX43" fmla="*/ 104775 w 457200"/>
              <a:gd name="connsiteY43" fmla="*/ 238125 h 494347"/>
              <a:gd name="connsiteX44" fmla="*/ 219075 w 457200"/>
              <a:gd name="connsiteY44" fmla="*/ 123825 h 494347"/>
              <a:gd name="connsiteX45" fmla="*/ 284798 w 457200"/>
              <a:gd name="connsiteY45" fmla="*/ 144780 h 494347"/>
              <a:gd name="connsiteX46" fmla="*/ 263843 w 457200"/>
              <a:gd name="connsiteY46" fmla="*/ 165735 h 494347"/>
              <a:gd name="connsiteX47" fmla="*/ 218123 w 457200"/>
              <a:gd name="connsiteY47" fmla="*/ 152400 h 494347"/>
              <a:gd name="connsiteX48" fmla="*/ 132398 w 457200"/>
              <a:gd name="connsiteY48" fmla="*/ 238125 h 494347"/>
              <a:gd name="connsiteX49" fmla="*/ 218123 w 457200"/>
              <a:gd name="connsiteY49" fmla="*/ 323850 h 494347"/>
              <a:gd name="connsiteX50" fmla="*/ 303848 w 457200"/>
              <a:gd name="connsiteY50" fmla="*/ 238125 h 494347"/>
              <a:gd name="connsiteX51" fmla="*/ 290513 w 457200"/>
              <a:gd name="connsiteY51" fmla="*/ 192405 h 494347"/>
              <a:gd name="connsiteX52" fmla="*/ 311468 w 457200"/>
              <a:gd name="connsiteY52" fmla="*/ 171450 h 494347"/>
              <a:gd name="connsiteX53" fmla="*/ 333375 w 457200"/>
              <a:gd name="connsiteY53" fmla="*/ 238125 h 494347"/>
              <a:gd name="connsiteX54" fmla="*/ 266700 w 457200"/>
              <a:gd name="connsiteY54" fmla="*/ 238125 h 494347"/>
              <a:gd name="connsiteX55" fmla="*/ 219075 w 457200"/>
              <a:gd name="connsiteY55" fmla="*/ 285750 h 494347"/>
              <a:gd name="connsiteX56" fmla="*/ 171450 w 457200"/>
              <a:gd name="connsiteY56" fmla="*/ 238125 h 494347"/>
              <a:gd name="connsiteX57" fmla="*/ 219075 w 457200"/>
              <a:gd name="connsiteY57" fmla="*/ 190500 h 494347"/>
              <a:gd name="connsiteX58" fmla="*/ 236220 w 457200"/>
              <a:gd name="connsiteY58" fmla="*/ 194310 h 494347"/>
              <a:gd name="connsiteX59" fmla="*/ 205740 w 457200"/>
              <a:gd name="connsiteY59" fmla="*/ 224790 h 494347"/>
              <a:gd name="connsiteX60" fmla="*/ 205740 w 457200"/>
              <a:gd name="connsiteY60" fmla="*/ 251460 h 494347"/>
              <a:gd name="connsiteX61" fmla="*/ 219075 w 457200"/>
              <a:gd name="connsiteY61" fmla="*/ 257175 h 494347"/>
              <a:gd name="connsiteX62" fmla="*/ 232410 w 457200"/>
              <a:gd name="connsiteY62" fmla="*/ 251460 h 494347"/>
              <a:gd name="connsiteX63" fmla="*/ 262890 w 457200"/>
              <a:gd name="connsiteY63" fmla="*/ 220980 h 494347"/>
              <a:gd name="connsiteX64" fmla="*/ 266700 w 457200"/>
              <a:gd name="connsiteY64" fmla="*/ 238125 h 49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57200" h="494347">
                <a:moveTo>
                  <a:pt x="438150" y="38100"/>
                </a:moveTo>
                <a:lnTo>
                  <a:pt x="419100" y="38100"/>
                </a:lnTo>
                <a:lnTo>
                  <a:pt x="419100" y="19050"/>
                </a:lnTo>
                <a:cubicBezTo>
                  <a:pt x="419100" y="8573"/>
                  <a:pt x="410528" y="0"/>
                  <a:pt x="400050" y="0"/>
                </a:cubicBezTo>
                <a:cubicBezTo>
                  <a:pt x="389573" y="0"/>
                  <a:pt x="381000" y="8573"/>
                  <a:pt x="381000" y="19050"/>
                </a:cubicBezTo>
                <a:lnTo>
                  <a:pt x="381000" y="49530"/>
                </a:lnTo>
                <a:lnTo>
                  <a:pt x="360045" y="70485"/>
                </a:lnTo>
                <a:cubicBezTo>
                  <a:pt x="321945" y="38100"/>
                  <a:pt x="272415" y="19050"/>
                  <a:pt x="219075" y="19050"/>
                </a:cubicBezTo>
                <a:cubicBezTo>
                  <a:pt x="98107" y="19050"/>
                  <a:pt x="0" y="117157"/>
                  <a:pt x="0" y="238125"/>
                </a:cubicBezTo>
                <a:cubicBezTo>
                  <a:pt x="0" y="320040"/>
                  <a:pt x="44768" y="391478"/>
                  <a:pt x="111443" y="428625"/>
                </a:cubicBezTo>
                <a:lnTo>
                  <a:pt x="78105" y="461963"/>
                </a:lnTo>
                <a:cubicBezTo>
                  <a:pt x="70485" y="469583"/>
                  <a:pt x="70485" y="481013"/>
                  <a:pt x="78105" y="488633"/>
                </a:cubicBezTo>
                <a:cubicBezTo>
                  <a:pt x="81915" y="492443"/>
                  <a:pt x="86678" y="494348"/>
                  <a:pt x="91440" y="494348"/>
                </a:cubicBezTo>
                <a:cubicBezTo>
                  <a:pt x="96203" y="494348"/>
                  <a:pt x="100965" y="492443"/>
                  <a:pt x="104775" y="488633"/>
                </a:cubicBezTo>
                <a:lnTo>
                  <a:pt x="148590" y="444818"/>
                </a:lnTo>
                <a:cubicBezTo>
                  <a:pt x="170498" y="452438"/>
                  <a:pt x="194310" y="456248"/>
                  <a:pt x="219075" y="456248"/>
                </a:cubicBezTo>
                <a:cubicBezTo>
                  <a:pt x="243840" y="456248"/>
                  <a:pt x="267653" y="452438"/>
                  <a:pt x="289560" y="444818"/>
                </a:cubicBezTo>
                <a:lnTo>
                  <a:pt x="333375" y="488633"/>
                </a:lnTo>
                <a:cubicBezTo>
                  <a:pt x="337185" y="492443"/>
                  <a:pt x="341948" y="494348"/>
                  <a:pt x="346710" y="494348"/>
                </a:cubicBezTo>
                <a:cubicBezTo>
                  <a:pt x="351473" y="494348"/>
                  <a:pt x="356235" y="492443"/>
                  <a:pt x="360045" y="488633"/>
                </a:cubicBezTo>
                <a:cubicBezTo>
                  <a:pt x="367665" y="481013"/>
                  <a:pt x="367665" y="469583"/>
                  <a:pt x="360045" y="461963"/>
                </a:cubicBezTo>
                <a:lnTo>
                  <a:pt x="326708" y="428625"/>
                </a:lnTo>
                <a:cubicBezTo>
                  <a:pt x="393383" y="390525"/>
                  <a:pt x="438150" y="320040"/>
                  <a:pt x="438150" y="238125"/>
                </a:cubicBezTo>
                <a:cubicBezTo>
                  <a:pt x="438150" y="184785"/>
                  <a:pt x="419100" y="135255"/>
                  <a:pt x="386715" y="97155"/>
                </a:cubicBezTo>
                <a:lnTo>
                  <a:pt x="407670" y="76200"/>
                </a:lnTo>
                <a:lnTo>
                  <a:pt x="438150" y="76200"/>
                </a:lnTo>
                <a:cubicBezTo>
                  <a:pt x="448628" y="76200"/>
                  <a:pt x="457200" y="67628"/>
                  <a:pt x="457200" y="57150"/>
                </a:cubicBezTo>
                <a:cubicBezTo>
                  <a:pt x="457200" y="46672"/>
                  <a:pt x="448628" y="38100"/>
                  <a:pt x="438150" y="38100"/>
                </a:cubicBezTo>
                <a:close/>
                <a:moveTo>
                  <a:pt x="400050" y="238125"/>
                </a:moveTo>
                <a:cubicBezTo>
                  <a:pt x="400050" y="338138"/>
                  <a:pt x="319088" y="419100"/>
                  <a:pt x="219075" y="419100"/>
                </a:cubicBezTo>
                <a:cubicBezTo>
                  <a:pt x="119063" y="419100"/>
                  <a:pt x="38100" y="338138"/>
                  <a:pt x="38100" y="238125"/>
                </a:cubicBezTo>
                <a:cubicBezTo>
                  <a:pt x="38100" y="138113"/>
                  <a:pt x="119063" y="57150"/>
                  <a:pt x="219075" y="57150"/>
                </a:cubicBezTo>
                <a:cubicBezTo>
                  <a:pt x="261938" y="57150"/>
                  <a:pt x="301943" y="72390"/>
                  <a:pt x="332423" y="97155"/>
                </a:cubicBezTo>
                <a:lnTo>
                  <a:pt x="312420" y="117157"/>
                </a:lnTo>
                <a:cubicBezTo>
                  <a:pt x="286703" y="98107"/>
                  <a:pt x="254318" y="85725"/>
                  <a:pt x="219075" y="85725"/>
                </a:cubicBezTo>
                <a:cubicBezTo>
                  <a:pt x="135255" y="85725"/>
                  <a:pt x="66675" y="154305"/>
                  <a:pt x="66675" y="238125"/>
                </a:cubicBezTo>
                <a:cubicBezTo>
                  <a:pt x="66675" y="321945"/>
                  <a:pt x="135255" y="390525"/>
                  <a:pt x="219075" y="390525"/>
                </a:cubicBezTo>
                <a:cubicBezTo>
                  <a:pt x="302895" y="390525"/>
                  <a:pt x="371475" y="321945"/>
                  <a:pt x="371475" y="238125"/>
                </a:cubicBezTo>
                <a:cubicBezTo>
                  <a:pt x="371475" y="202883"/>
                  <a:pt x="359093" y="170498"/>
                  <a:pt x="339090" y="144780"/>
                </a:cubicBezTo>
                <a:lnTo>
                  <a:pt x="359093" y="124778"/>
                </a:lnTo>
                <a:cubicBezTo>
                  <a:pt x="384810" y="155258"/>
                  <a:pt x="400050" y="195263"/>
                  <a:pt x="400050" y="238125"/>
                </a:cubicBezTo>
                <a:close/>
                <a:moveTo>
                  <a:pt x="333375" y="238125"/>
                </a:moveTo>
                <a:cubicBezTo>
                  <a:pt x="333375" y="300990"/>
                  <a:pt x="281940" y="352425"/>
                  <a:pt x="219075" y="352425"/>
                </a:cubicBezTo>
                <a:cubicBezTo>
                  <a:pt x="156210" y="352425"/>
                  <a:pt x="104775" y="300990"/>
                  <a:pt x="104775" y="238125"/>
                </a:cubicBezTo>
                <a:cubicBezTo>
                  <a:pt x="104775" y="175260"/>
                  <a:pt x="156210" y="123825"/>
                  <a:pt x="219075" y="123825"/>
                </a:cubicBezTo>
                <a:cubicBezTo>
                  <a:pt x="243840" y="123825"/>
                  <a:pt x="266700" y="131445"/>
                  <a:pt x="284798" y="144780"/>
                </a:cubicBezTo>
                <a:lnTo>
                  <a:pt x="263843" y="165735"/>
                </a:lnTo>
                <a:cubicBezTo>
                  <a:pt x="250508" y="157163"/>
                  <a:pt x="235268" y="152400"/>
                  <a:pt x="218123" y="152400"/>
                </a:cubicBezTo>
                <a:cubicBezTo>
                  <a:pt x="170498" y="152400"/>
                  <a:pt x="132398" y="190500"/>
                  <a:pt x="132398" y="238125"/>
                </a:cubicBezTo>
                <a:cubicBezTo>
                  <a:pt x="132398" y="285750"/>
                  <a:pt x="170498" y="323850"/>
                  <a:pt x="218123" y="323850"/>
                </a:cubicBezTo>
                <a:cubicBezTo>
                  <a:pt x="265748" y="323850"/>
                  <a:pt x="303848" y="285750"/>
                  <a:pt x="303848" y="238125"/>
                </a:cubicBezTo>
                <a:cubicBezTo>
                  <a:pt x="303848" y="220980"/>
                  <a:pt x="299085" y="205740"/>
                  <a:pt x="290513" y="192405"/>
                </a:cubicBezTo>
                <a:lnTo>
                  <a:pt x="311468" y="171450"/>
                </a:lnTo>
                <a:cubicBezTo>
                  <a:pt x="325755" y="190500"/>
                  <a:pt x="333375" y="213360"/>
                  <a:pt x="333375" y="238125"/>
                </a:cubicBezTo>
                <a:close/>
                <a:moveTo>
                  <a:pt x="266700" y="238125"/>
                </a:moveTo>
                <a:cubicBezTo>
                  <a:pt x="266700" y="264795"/>
                  <a:pt x="245745" y="285750"/>
                  <a:pt x="219075" y="285750"/>
                </a:cubicBezTo>
                <a:cubicBezTo>
                  <a:pt x="192405" y="285750"/>
                  <a:pt x="171450" y="264795"/>
                  <a:pt x="171450" y="238125"/>
                </a:cubicBezTo>
                <a:cubicBezTo>
                  <a:pt x="171450" y="211455"/>
                  <a:pt x="192405" y="190500"/>
                  <a:pt x="219075" y="190500"/>
                </a:cubicBezTo>
                <a:cubicBezTo>
                  <a:pt x="224790" y="190500"/>
                  <a:pt x="231458" y="191453"/>
                  <a:pt x="236220" y="194310"/>
                </a:cubicBezTo>
                <a:lnTo>
                  <a:pt x="205740" y="224790"/>
                </a:lnTo>
                <a:cubicBezTo>
                  <a:pt x="198120" y="232410"/>
                  <a:pt x="198120" y="243840"/>
                  <a:pt x="205740" y="251460"/>
                </a:cubicBezTo>
                <a:cubicBezTo>
                  <a:pt x="209550" y="255270"/>
                  <a:pt x="214313" y="257175"/>
                  <a:pt x="219075" y="257175"/>
                </a:cubicBezTo>
                <a:cubicBezTo>
                  <a:pt x="223838" y="257175"/>
                  <a:pt x="228600" y="255270"/>
                  <a:pt x="232410" y="251460"/>
                </a:cubicBezTo>
                <a:lnTo>
                  <a:pt x="262890" y="220980"/>
                </a:lnTo>
                <a:cubicBezTo>
                  <a:pt x="265748" y="226695"/>
                  <a:pt x="266700" y="232410"/>
                  <a:pt x="266700" y="238125"/>
                </a:cubicBezTo>
                <a:close/>
              </a:path>
            </a:pathLst>
          </a:custGeom>
          <a:solidFill>
            <a:srgbClr val="5D8DF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" name="Graphic 40">
            <a:extLst>
              <a:ext uri="{FF2B5EF4-FFF2-40B4-BE49-F238E27FC236}">
                <a16:creationId xmlns:a16="http://schemas.microsoft.com/office/drawing/2014/main" id="{D3D3B755-D759-D204-F57B-7B1B8083FEE8}"/>
              </a:ext>
            </a:extLst>
          </p:cNvPr>
          <p:cNvSpPr/>
          <p:nvPr/>
        </p:nvSpPr>
        <p:spPr>
          <a:xfrm>
            <a:off x="5870211" y="2786855"/>
            <a:ext cx="550354" cy="428549"/>
          </a:xfrm>
          <a:custGeom>
            <a:avLst/>
            <a:gdLst>
              <a:gd name="connsiteX0" fmla="*/ 459391 w 550354"/>
              <a:gd name="connsiteY0" fmla="*/ 2 h 428549"/>
              <a:gd name="connsiteX1" fmla="*/ 449866 w 550354"/>
              <a:gd name="connsiteY1" fmla="*/ 764 h 428549"/>
              <a:gd name="connsiteX2" fmla="*/ 440912 w 550354"/>
              <a:gd name="connsiteY2" fmla="*/ 764 h 428549"/>
              <a:gd name="connsiteX3" fmla="*/ 204311 w 550354"/>
              <a:gd name="connsiteY3" fmla="*/ 47627 h 428549"/>
              <a:gd name="connsiteX4" fmla="*/ 91059 w 550354"/>
              <a:gd name="connsiteY4" fmla="*/ 57152 h 428549"/>
              <a:gd name="connsiteX5" fmla="*/ 75057 w 550354"/>
              <a:gd name="connsiteY5" fmla="*/ 68391 h 428549"/>
              <a:gd name="connsiteX6" fmla="*/ 61913 w 550354"/>
              <a:gd name="connsiteY6" fmla="*/ 104777 h 428549"/>
              <a:gd name="connsiteX7" fmla="*/ 0 w 550354"/>
              <a:gd name="connsiteY7" fmla="*/ 166689 h 428549"/>
              <a:gd name="connsiteX8" fmla="*/ 61913 w 550354"/>
              <a:gd name="connsiteY8" fmla="*/ 228602 h 428549"/>
              <a:gd name="connsiteX9" fmla="*/ 75152 w 550354"/>
              <a:gd name="connsiteY9" fmla="*/ 265463 h 428549"/>
              <a:gd name="connsiteX10" fmla="*/ 92678 w 550354"/>
              <a:gd name="connsiteY10" fmla="*/ 276227 h 428549"/>
              <a:gd name="connsiteX11" fmla="*/ 124682 w 550354"/>
              <a:gd name="connsiteY11" fmla="*/ 278894 h 428549"/>
              <a:gd name="connsiteX12" fmla="*/ 172307 w 550354"/>
              <a:gd name="connsiteY12" fmla="*/ 397099 h 428549"/>
              <a:gd name="connsiteX13" fmla="*/ 237315 w 550354"/>
              <a:gd name="connsiteY13" fmla="*/ 424959 h 428549"/>
              <a:gd name="connsiteX14" fmla="*/ 265176 w 550354"/>
              <a:gd name="connsiteY14" fmla="*/ 359951 h 428549"/>
              <a:gd name="connsiteX15" fmla="*/ 238030 w 550354"/>
              <a:gd name="connsiteY15" fmla="*/ 292133 h 428549"/>
              <a:gd name="connsiteX16" fmla="*/ 441389 w 550354"/>
              <a:gd name="connsiteY16" fmla="*/ 333377 h 428549"/>
              <a:gd name="connsiteX17" fmla="*/ 450342 w 550354"/>
              <a:gd name="connsiteY17" fmla="*/ 333377 h 428549"/>
              <a:gd name="connsiteX18" fmla="*/ 459867 w 550354"/>
              <a:gd name="connsiteY18" fmla="*/ 334139 h 428549"/>
              <a:gd name="connsiteX19" fmla="*/ 550355 w 550354"/>
              <a:gd name="connsiteY19" fmla="*/ 167451 h 428549"/>
              <a:gd name="connsiteX20" fmla="*/ 459391 w 550354"/>
              <a:gd name="connsiteY20" fmla="*/ 2 h 428549"/>
              <a:gd name="connsiteX21" fmla="*/ 407003 w 550354"/>
              <a:gd name="connsiteY21" fmla="*/ 166689 h 428549"/>
              <a:gd name="connsiteX22" fmla="*/ 408051 w 550354"/>
              <a:gd name="connsiteY22" fmla="*/ 142972 h 428549"/>
              <a:gd name="connsiteX23" fmla="*/ 431864 w 550354"/>
              <a:gd name="connsiteY23" fmla="*/ 166784 h 428549"/>
              <a:gd name="connsiteX24" fmla="*/ 408051 w 550354"/>
              <a:gd name="connsiteY24" fmla="*/ 190597 h 428549"/>
              <a:gd name="connsiteX25" fmla="*/ 407003 w 550354"/>
              <a:gd name="connsiteY25" fmla="*/ 166689 h 428549"/>
              <a:gd name="connsiteX26" fmla="*/ 368903 w 550354"/>
              <a:gd name="connsiteY26" fmla="*/ 166689 h 428549"/>
              <a:gd name="connsiteX27" fmla="*/ 394335 w 550354"/>
              <a:gd name="connsiteY27" fmla="*/ 284704 h 428549"/>
              <a:gd name="connsiteX28" fmla="*/ 220599 w 550354"/>
              <a:gd name="connsiteY28" fmla="*/ 250033 h 428549"/>
              <a:gd name="connsiteX29" fmla="*/ 206978 w 550354"/>
              <a:gd name="connsiteY29" fmla="*/ 166689 h 428549"/>
              <a:gd name="connsiteX30" fmla="*/ 220599 w 550354"/>
              <a:gd name="connsiteY30" fmla="*/ 83345 h 428549"/>
              <a:gd name="connsiteX31" fmla="*/ 394335 w 550354"/>
              <a:gd name="connsiteY31" fmla="*/ 48579 h 428549"/>
              <a:gd name="connsiteX32" fmla="*/ 368903 w 550354"/>
              <a:gd name="connsiteY32" fmla="*/ 166689 h 428549"/>
              <a:gd name="connsiteX33" fmla="*/ 105632 w 550354"/>
              <a:gd name="connsiteY33" fmla="*/ 239174 h 428549"/>
              <a:gd name="connsiteX34" fmla="*/ 92678 w 550354"/>
              <a:gd name="connsiteY34" fmla="*/ 166689 h 428549"/>
              <a:gd name="connsiteX35" fmla="*/ 105632 w 550354"/>
              <a:gd name="connsiteY35" fmla="*/ 94204 h 428549"/>
              <a:gd name="connsiteX36" fmla="*/ 179165 w 550354"/>
              <a:gd name="connsiteY36" fmla="*/ 88108 h 428549"/>
              <a:gd name="connsiteX37" fmla="*/ 179165 w 550354"/>
              <a:gd name="connsiteY37" fmla="*/ 245270 h 428549"/>
              <a:gd name="connsiteX38" fmla="*/ 45053 w 550354"/>
              <a:gd name="connsiteY38" fmla="*/ 166689 h 428549"/>
              <a:gd name="connsiteX39" fmla="*/ 55245 w 550354"/>
              <a:gd name="connsiteY39" fmla="*/ 147639 h 428549"/>
              <a:gd name="connsiteX40" fmla="*/ 54578 w 550354"/>
              <a:gd name="connsiteY40" fmla="*/ 166689 h 428549"/>
              <a:gd name="connsiteX41" fmla="*/ 55245 w 550354"/>
              <a:gd name="connsiteY41" fmla="*/ 185739 h 428549"/>
              <a:gd name="connsiteX42" fmla="*/ 45053 w 550354"/>
              <a:gd name="connsiteY42" fmla="*/ 166689 h 428549"/>
              <a:gd name="connsiteX43" fmla="*/ 228219 w 550354"/>
              <a:gd name="connsiteY43" fmla="*/ 385764 h 428549"/>
              <a:gd name="connsiteX44" fmla="*/ 211730 w 550354"/>
              <a:gd name="connsiteY44" fmla="*/ 389174 h 428549"/>
              <a:gd name="connsiteX45" fmla="*/ 206978 w 550354"/>
              <a:gd name="connsiteY45" fmla="*/ 383002 h 428549"/>
              <a:gd name="connsiteX46" fmla="*/ 167164 w 550354"/>
              <a:gd name="connsiteY46" fmla="*/ 282513 h 428549"/>
              <a:gd name="connsiteX47" fmla="*/ 193643 w 550354"/>
              <a:gd name="connsiteY47" fmla="*/ 284704 h 428549"/>
              <a:gd name="connsiteX48" fmla="*/ 229457 w 550354"/>
              <a:gd name="connsiteY48" fmla="*/ 374239 h 428549"/>
              <a:gd name="connsiteX49" fmla="*/ 228219 w 550354"/>
              <a:gd name="connsiteY49" fmla="*/ 385288 h 428549"/>
              <a:gd name="connsiteX50" fmla="*/ 459391 w 550354"/>
              <a:gd name="connsiteY50" fmla="*/ 295277 h 428549"/>
              <a:gd name="connsiteX51" fmla="*/ 413957 w 550354"/>
              <a:gd name="connsiteY51" fmla="*/ 228602 h 428549"/>
              <a:gd name="connsiteX52" fmla="*/ 468168 w 550354"/>
              <a:gd name="connsiteY52" fmla="*/ 159845 h 428549"/>
              <a:gd name="connsiteX53" fmla="*/ 413957 w 550354"/>
              <a:gd name="connsiteY53" fmla="*/ 105634 h 428549"/>
              <a:gd name="connsiteX54" fmla="*/ 459391 w 550354"/>
              <a:gd name="connsiteY54" fmla="*/ 38959 h 428549"/>
              <a:gd name="connsiteX55" fmla="*/ 511778 w 550354"/>
              <a:gd name="connsiteY55" fmla="*/ 167546 h 428549"/>
              <a:gd name="connsiteX56" fmla="*/ 459391 w 550354"/>
              <a:gd name="connsiteY56" fmla="*/ 295277 h 428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50354" h="428549">
                <a:moveTo>
                  <a:pt x="459391" y="2"/>
                </a:moveTo>
                <a:cubicBezTo>
                  <a:pt x="456200" y="-22"/>
                  <a:pt x="453013" y="233"/>
                  <a:pt x="449866" y="764"/>
                </a:cubicBezTo>
                <a:cubicBezTo>
                  <a:pt x="446924" y="52"/>
                  <a:pt x="443855" y="52"/>
                  <a:pt x="440912" y="764"/>
                </a:cubicBezTo>
                <a:lnTo>
                  <a:pt x="204311" y="47627"/>
                </a:lnTo>
                <a:lnTo>
                  <a:pt x="91059" y="57152"/>
                </a:lnTo>
                <a:cubicBezTo>
                  <a:pt x="84146" y="57894"/>
                  <a:pt x="78100" y="62140"/>
                  <a:pt x="75057" y="68391"/>
                </a:cubicBezTo>
                <a:cubicBezTo>
                  <a:pt x="69525" y="80072"/>
                  <a:pt x="65123" y="92257"/>
                  <a:pt x="61913" y="104777"/>
                </a:cubicBezTo>
                <a:cubicBezTo>
                  <a:pt x="27719" y="104777"/>
                  <a:pt x="0" y="132495"/>
                  <a:pt x="0" y="166689"/>
                </a:cubicBezTo>
                <a:cubicBezTo>
                  <a:pt x="0" y="200883"/>
                  <a:pt x="27719" y="228602"/>
                  <a:pt x="61913" y="228602"/>
                </a:cubicBezTo>
                <a:cubicBezTo>
                  <a:pt x="65260" y="241246"/>
                  <a:pt x="69689" y="253579"/>
                  <a:pt x="75152" y="265463"/>
                </a:cubicBezTo>
                <a:cubicBezTo>
                  <a:pt x="78545" y="272025"/>
                  <a:pt x="85292" y="276168"/>
                  <a:pt x="92678" y="276227"/>
                </a:cubicBezTo>
                <a:lnTo>
                  <a:pt x="124682" y="278894"/>
                </a:lnTo>
                <a:lnTo>
                  <a:pt x="172307" y="397099"/>
                </a:lnTo>
                <a:cubicBezTo>
                  <a:pt x="182566" y="422744"/>
                  <a:pt x="211670" y="435218"/>
                  <a:pt x="237315" y="424959"/>
                </a:cubicBezTo>
                <a:cubicBezTo>
                  <a:pt x="262960" y="414701"/>
                  <a:pt x="275434" y="385596"/>
                  <a:pt x="265176" y="359951"/>
                </a:cubicBezTo>
                <a:lnTo>
                  <a:pt x="238030" y="292133"/>
                </a:lnTo>
                <a:lnTo>
                  <a:pt x="441389" y="333377"/>
                </a:lnTo>
                <a:cubicBezTo>
                  <a:pt x="444325" y="334131"/>
                  <a:pt x="447405" y="334131"/>
                  <a:pt x="450342" y="333377"/>
                </a:cubicBezTo>
                <a:cubicBezTo>
                  <a:pt x="453489" y="333907"/>
                  <a:pt x="456676" y="334162"/>
                  <a:pt x="459867" y="334139"/>
                </a:cubicBezTo>
                <a:cubicBezTo>
                  <a:pt x="511493" y="334139"/>
                  <a:pt x="550355" y="262511"/>
                  <a:pt x="550355" y="167451"/>
                </a:cubicBezTo>
                <a:cubicBezTo>
                  <a:pt x="550355" y="72392"/>
                  <a:pt x="511016" y="2"/>
                  <a:pt x="459391" y="2"/>
                </a:cubicBezTo>
                <a:close/>
                <a:moveTo>
                  <a:pt x="407003" y="166689"/>
                </a:moveTo>
                <a:cubicBezTo>
                  <a:pt x="407003" y="158402"/>
                  <a:pt x="407003" y="150592"/>
                  <a:pt x="408051" y="142972"/>
                </a:cubicBezTo>
                <a:cubicBezTo>
                  <a:pt x="421202" y="142972"/>
                  <a:pt x="431864" y="153633"/>
                  <a:pt x="431864" y="166784"/>
                </a:cubicBezTo>
                <a:cubicBezTo>
                  <a:pt x="431864" y="179935"/>
                  <a:pt x="421202" y="190597"/>
                  <a:pt x="408051" y="190597"/>
                </a:cubicBezTo>
                <a:cubicBezTo>
                  <a:pt x="407003" y="182786"/>
                  <a:pt x="407003" y="174976"/>
                  <a:pt x="407003" y="166689"/>
                </a:cubicBezTo>
                <a:close/>
                <a:moveTo>
                  <a:pt x="368903" y="166689"/>
                </a:moveTo>
                <a:cubicBezTo>
                  <a:pt x="367823" y="207495"/>
                  <a:pt x="376544" y="247965"/>
                  <a:pt x="394335" y="284704"/>
                </a:cubicBezTo>
                <a:lnTo>
                  <a:pt x="220599" y="250033"/>
                </a:lnTo>
                <a:cubicBezTo>
                  <a:pt x="211237" y="223258"/>
                  <a:pt x="206627" y="195052"/>
                  <a:pt x="206978" y="166689"/>
                </a:cubicBezTo>
                <a:cubicBezTo>
                  <a:pt x="206627" y="138326"/>
                  <a:pt x="211237" y="110120"/>
                  <a:pt x="220599" y="83345"/>
                </a:cubicBezTo>
                <a:lnTo>
                  <a:pt x="394335" y="48579"/>
                </a:lnTo>
                <a:cubicBezTo>
                  <a:pt x="376529" y="85346"/>
                  <a:pt x="367807" y="125852"/>
                  <a:pt x="368903" y="166689"/>
                </a:cubicBezTo>
                <a:close/>
                <a:moveTo>
                  <a:pt x="105632" y="239174"/>
                </a:moveTo>
                <a:cubicBezTo>
                  <a:pt x="96513" y="216121"/>
                  <a:pt x="92108" y="191474"/>
                  <a:pt x="92678" y="166689"/>
                </a:cubicBezTo>
                <a:cubicBezTo>
                  <a:pt x="92108" y="141904"/>
                  <a:pt x="96513" y="117257"/>
                  <a:pt x="105632" y="94204"/>
                </a:cubicBezTo>
                <a:lnTo>
                  <a:pt x="179165" y="88108"/>
                </a:lnTo>
                <a:cubicBezTo>
                  <a:pt x="165480" y="139602"/>
                  <a:pt x="165480" y="193776"/>
                  <a:pt x="179165" y="245270"/>
                </a:cubicBezTo>
                <a:close/>
                <a:moveTo>
                  <a:pt x="45053" y="166689"/>
                </a:moveTo>
                <a:cubicBezTo>
                  <a:pt x="45209" y="159075"/>
                  <a:pt x="48997" y="151994"/>
                  <a:pt x="55245" y="147639"/>
                </a:cubicBezTo>
                <a:cubicBezTo>
                  <a:pt x="55245" y="153926"/>
                  <a:pt x="54578" y="160307"/>
                  <a:pt x="54578" y="166689"/>
                </a:cubicBezTo>
                <a:cubicBezTo>
                  <a:pt x="54578" y="173071"/>
                  <a:pt x="54578" y="179929"/>
                  <a:pt x="55245" y="185739"/>
                </a:cubicBezTo>
                <a:cubicBezTo>
                  <a:pt x="48997" y="181384"/>
                  <a:pt x="45209" y="174303"/>
                  <a:pt x="45053" y="166689"/>
                </a:cubicBezTo>
                <a:close/>
                <a:moveTo>
                  <a:pt x="228219" y="385764"/>
                </a:moveTo>
                <a:cubicBezTo>
                  <a:pt x="224607" y="391259"/>
                  <a:pt x="217225" y="392786"/>
                  <a:pt x="211730" y="389174"/>
                </a:cubicBezTo>
                <a:cubicBezTo>
                  <a:pt x="209499" y="387708"/>
                  <a:pt x="207825" y="385534"/>
                  <a:pt x="206978" y="383002"/>
                </a:cubicBezTo>
                <a:lnTo>
                  <a:pt x="167164" y="282513"/>
                </a:lnTo>
                <a:lnTo>
                  <a:pt x="193643" y="284704"/>
                </a:lnTo>
                <a:lnTo>
                  <a:pt x="229457" y="374239"/>
                </a:lnTo>
                <a:cubicBezTo>
                  <a:pt x="230912" y="377898"/>
                  <a:pt x="230448" y="382042"/>
                  <a:pt x="228219" y="385288"/>
                </a:cubicBezTo>
                <a:close/>
                <a:moveTo>
                  <a:pt x="459391" y="295277"/>
                </a:moveTo>
                <a:cubicBezTo>
                  <a:pt x="443960" y="295277"/>
                  <a:pt x="424148" y="270702"/>
                  <a:pt x="413957" y="228602"/>
                </a:cubicBezTo>
                <a:cubicBezTo>
                  <a:pt x="447913" y="224585"/>
                  <a:pt x="472185" y="193802"/>
                  <a:pt x="468168" y="159845"/>
                </a:cubicBezTo>
                <a:cubicBezTo>
                  <a:pt x="464805" y="131414"/>
                  <a:pt x="442388" y="108997"/>
                  <a:pt x="413957" y="105634"/>
                </a:cubicBezTo>
                <a:cubicBezTo>
                  <a:pt x="424244" y="63152"/>
                  <a:pt x="443960" y="38959"/>
                  <a:pt x="459391" y="38959"/>
                </a:cubicBezTo>
                <a:cubicBezTo>
                  <a:pt x="481298" y="38959"/>
                  <a:pt x="511778" y="87917"/>
                  <a:pt x="511778" y="167546"/>
                </a:cubicBezTo>
                <a:cubicBezTo>
                  <a:pt x="511778" y="247175"/>
                  <a:pt x="481298" y="295277"/>
                  <a:pt x="459391" y="295277"/>
                </a:cubicBezTo>
                <a:close/>
              </a:path>
            </a:pathLst>
          </a:custGeom>
          <a:solidFill>
            <a:srgbClr val="5D8DF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Graphic 42">
            <a:extLst>
              <a:ext uri="{FF2B5EF4-FFF2-40B4-BE49-F238E27FC236}">
                <a16:creationId xmlns:a16="http://schemas.microsoft.com/office/drawing/2014/main" id="{FDAEB4AD-C187-59CD-D3B3-1B8B4E3DD388}"/>
              </a:ext>
            </a:extLst>
          </p:cNvPr>
          <p:cNvSpPr/>
          <p:nvPr/>
        </p:nvSpPr>
        <p:spPr>
          <a:xfrm>
            <a:off x="7957837" y="2658392"/>
            <a:ext cx="571500" cy="589540"/>
          </a:xfrm>
          <a:custGeom>
            <a:avLst/>
            <a:gdLst>
              <a:gd name="connsiteX0" fmla="*/ 552450 w 571500"/>
              <a:gd name="connsiteY0" fmla="*/ 475240 h 589540"/>
              <a:gd name="connsiteX1" fmla="*/ 533400 w 571500"/>
              <a:gd name="connsiteY1" fmla="*/ 475240 h 589540"/>
              <a:gd name="connsiteX2" fmla="*/ 533400 w 571500"/>
              <a:gd name="connsiteY2" fmla="*/ 284740 h 589540"/>
              <a:gd name="connsiteX3" fmla="*/ 476250 w 571500"/>
              <a:gd name="connsiteY3" fmla="*/ 227590 h 589540"/>
              <a:gd name="connsiteX4" fmla="*/ 444818 w 571500"/>
              <a:gd name="connsiteY4" fmla="*/ 227590 h 589540"/>
              <a:gd name="connsiteX5" fmla="*/ 447675 w 571500"/>
              <a:gd name="connsiteY5" fmla="*/ 208540 h 589540"/>
              <a:gd name="connsiteX6" fmla="*/ 428625 w 571500"/>
              <a:gd name="connsiteY6" fmla="*/ 189490 h 589540"/>
              <a:gd name="connsiteX7" fmla="*/ 304800 w 571500"/>
              <a:gd name="connsiteY7" fmla="*/ 235210 h 589540"/>
              <a:gd name="connsiteX8" fmla="*/ 304800 w 571500"/>
              <a:gd name="connsiteY8" fmla="*/ 199015 h 589540"/>
              <a:gd name="connsiteX9" fmla="*/ 419100 w 571500"/>
              <a:gd name="connsiteY9" fmla="*/ 94240 h 589540"/>
              <a:gd name="connsiteX10" fmla="*/ 400050 w 571500"/>
              <a:gd name="connsiteY10" fmla="*/ 75190 h 589540"/>
              <a:gd name="connsiteX11" fmla="*/ 333375 w 571500"/>
              <a:gd name="connsiteY11" fmla="*/ 89478 h 589540"/>
              <a:gd name="connsiteX12" fmla="*/ 334328 w 571500"/>
              <a:gd name="connsiteY12" fmla="*/ 71380 h 589540"/>
              <a:gd name="connsiteX13" fmla="*/ 297180 w 571500"/>
              <a:gd name="connsiteY13" fmla="*/ 3753 h 589540"/>
              <a:gd name="connsiteX14" fmla="*/ 272415 w 571500"/>
              <a:gd name="connsiteY14" fmla="*/ 5658 h 589540"/>
              <a:gd name="connsiteX15" fmla="*/ 237173 w 571500"/>
              <a:gd name="connsiteY15" fmla="*/ 85668 h 589540"/>
              <a:gd name="connsiteX16" fmla="*/ 238125 w 571500"/>
              <a:gd name="connsiteY16" fmla="*/ 90430 h 589540"/>
              <a:gd name="connsiteX17" fmla="*/ 171450 w 571500"/>
              <a:gd name="connsiteY17" fmla="*/ 75190 h 589540"/>
              <a:gd name="connsiteX18" fmla="*/ 152400 w 571500"/>
              <a:gd name="connsiteY18" fmla="*/ 94240 h 589540"/>
              <a:gd name="connsiteX19" fmla="*/ 266700 w 571500"/>
              <a:gd name="connsiteY19" fmla="*/ 199015 h 589540"/>
              <a:gd name="connsiteX20" fmla="*/ 266700 w 571500"/>
              <a:gd name="connsiteY20" fmla="*/ 235210 h 589540"/>
              <a:gd name="connsiteX21" fmla="*/ 142875 w 571500"/>
              <a:gd name="connsiteY21" fmla="*/ 189490 h 589540"/>
              <a:gd name="connsiteX22" fmla="*/ 123825 w 571500"/>
              <a:gd name="connsiteY22" fmla="*/ 208540 h 589540"/>
              <a:gd name="connsiteX23" fmla="*/ 126683 w 571500"/>
              <a:gd name="connsiteY23" fmla="*/ 227590 h 589540"/>
              <a:gd name="connsiteX24" fmla="*/ 95250 w 571500"/>
              <a:gd name="connsiteY24" fmla="*/ 227590 h 589540"/>
              <a:gd name="connsiteX25" fmla="*/ 38100 w 571500"/>
              <a:gd name="connsiteY25" fmla="*/ 284740 h 589540"/>
              <a:gd name="connsiteX26" fmla="*/ 38100 w 571500"/>
              <a:gd name="connsiteY26" fmla="*/ 475240 h 589540"/>
              <a:gd name="connsiteX27" fmla="*/ 19050 w 571500"/>
              <a:gd name="connsiteY27" fmla="*/ 475240 h 589540"/>
              <a:gd name="connsiteX28" fmla="*/ 0 w 571500"/>
              <a:gd name="connsiteY28" fmla="*/ 494290 h 589540"/>
              <a:gd name="connsiteX29" fmla="*/ 0 w 571500"/>
              <a:gd name="connsiteY29" fmla="*/ 541915 h 589540"/>
              <a:gd name="connsiteX30" fmla="*/ 47625 w 571500"/>
              <a:gd name="connsiteY30" fmla="*/ 589540 h 589540"/>
              <a:gd name="connsiteX31" fmla="*/ 523875 w 571500"/>
              <a:gd name="connsiteY31" fmla="*/ 589540 h 589540"/>
              <a:gd name="connsiteX32" fmla="*/ 571500 w 571500"/>
              <a:gd name="connsiteY32" fmla="*/ 541915 h 589540"/>
              <a:gd name="connsiteX33" fmla="*/ 571500 w 571500"/>
              <a:gd name="connsiteY33" fmla="*/ 494290 h 589540"/>
              <a:gd name="connsiteX34" fmla="*/ 552450 w 571500"/>
              <a:gd name="connsiteY34" fmla="*/ 475240 h 589540"/>
              <a:gd name="connsiteX35" fmla="*/ 405765 w 571500"/>
              <a:gd name="connsiteY35" fmla="*/ 228543 h 589540"/>
              <a:gd name="connsiteX36" fmla="*/ 319088 w 571500"/>
              <a:gd name="connsiteY36" fmla="*/ 283788 h 589540"/>
              <a:gd name="connsiteX37" fmla="*/ 405765 w 571500"/>
              <a:gd name="connsiteY37" fmla="*/ 228543 h 589540"/>
              <a:gd name="connsiteX38" fmla="*/ 321945 w 571500"/>
              <a:gd name="connsiteY38" fmla="*/ 370465 h 589540"/>
              <a:gd name="connsiteX39" fmla="*/ 320040 w 571500"/>
              <a:gd name="connsiteY39" fmla="*/ 388563 h 589540"/>
              <a:gd name="connsiteX40" fmla="*/ 285750 w 571500"/>
              <a:gd name="connsiteY40" fmla="*/ 419043 h 589540"/>
              <a:gd name="connsiteX41" fmla="*/ 251460 w 571500"/>
              <a:gd name="connsiteY41" fmla="*/ 388563 h 589540"/>
              <a:gd name="connsiteX42" fmla="*/ 249555 w 571500"/>
              <a:gd name="connsiteY42" fmla="*/ 370465 h 589540"/>
              <a:gd name="connsiteX43" fmla="*/ 321945 w 571500"/>
              <a:gd name="connsiteY43" fmla="*/ 370465 h 589540"/>
              <a:gd name="connsiteX44" fmla="*/ 377190 w 571500"/>
              <a:gd name="connsiteY44" fmla="*/ 115195 h 589540"/>
              <a:gd name="connsiteX45" fmla="*/ 319088 w 571500"/>
              <a:gd name="connsiteY45" fmla="*/ 159010 h 589540"/>
              <a:gd name="connsiteX46" fmla="*/ 377190 w 571500"/>
              <a:gd name="connsiteY46" fmla="*/ 115195 h 589540"/>
              <a:gd name="connsiteX47" fmla="*/ 286703 w 571500"/>
              <a:gd name="connsiteY47" fmla="*/ 46615 h 589540"/>
              <a:gd name="connsiteX48" fmla="*/ 296228 w 571500"/>
              <a:gd name="connsiteY48" fmla="*/ 73285 h 589540"/>
              <a:gd name="connsiteX49" fmla="*/ 284798 w 571500"/>
              <a:gd name="connsiteY49" fmla="*/ 108528 h 589540"/>
              <a:gd name="connsiteX50" fmla="*/ 275273 w 571500"/>
              <a:gd name="connsiteY50" fmla="*/ 81858 h 589540"/>
              <a:gd name="connsiteX51" fmla="*/ 286703 w 571500"/>
              <a:gd name="connsiteY51" fmla="*/ 46615 h 589540"/>
              <a:gd name="connsiteX52" fmla="*/ 194310 w 571500"/>
              <a:gd name="connsiteY52" fmla="*/ 115195 h 589540"/>
              <a:gd name="connsiteX53" fmla="*/ 252413 w 571500"/>
              <a:gd name="connsiteY53" fmla="*/ 159010 h 589540"/>
              <a:gd name="connsiteX54" fmla="*/ 194310 w 571500"/>
              <a:gd name="connsiteY54" fmla="*/ 115195 h 589540"/>
              <a:gd name="connsiteX55" fmla="*/ 253365 w 571500"/>
              <a:gd name="connsiteY55" fmla="*/ 283788 h 589540"/>
              <a:gd name="connsiteX56" fmla="*/ 166688 w 571500"/>
              <a:gd name="connsiteY56" fmla="*/ 228543 h 589540"/>
              <a:gd name="connsiteX57" fmla="*/ 253365 w 571500"/>
              <a:gd name="connsiteY57" fmla="*/ 283788 h 589540"/>
              <a:gd name="connsiteX58" fmla="*/ 76200 w 571500"/>
              <a:gd name="connsiteY58" fmla="*/ 284740 h 589540"/>
              <a:gd name="connsiteX59" fmla="*/ 95250 w 571500"/>
              <a:gd name="connsiteY59" fmla="*/ 265690 h 589540"/>
              <a:gd name="connsiteX60" fmla="*/ 142875 w 571500"/>
              <a:gd name="connsiteY60" fmla="*/ 265690 h 589540"/>
              <a:gd name="connsiteX61" fmla="*/ 142875 w 571500"/>
              <a:gd name="connsiteY61" fmla="*/ 265690 h 589540"/>
              <a:gd name="connsiteX62" fmla="*/ 266700 w 571500"/>
              <a:gd name="connsiteY62" fmla="*/ 322840 h 589540"/>
              <a:gd name="connsiteX63" fmla="*/ 266700 w 571500"/>
              <a:gd name="connsiteY63" fmla="*/ 332365 h 589540"/>
              <a:gd name="connsiteX64" fmla="*/ 228600 w 571500"/>
              <a:gd name="connsiteY64" fmla="*/ 332365 h 589540"/>
              <a:gd name="connsiteX65" fmla="*/ 214313 w 571500"/>
              <a:gd name="connsiteY65" fmla="*/ 339033 h 589540"/>
              <a:gd name="connsiteX66" fmla="*/ 209550 w 571500"/>
              <a:gd name="connsiteY66" fmla="*/ 354273 h 589540"/>
              <a:gd name="connsiteX67" fmla="*/ 214313 w 571500"/>
              <a:gd name="connsiteY67" fmla="*/ 393325 h 589540"/>
              <a:gd name="connsiteX68" fmla="*/ 214313 w 571500"/>
              <a:gd name="connsiteY68" fmla="*/ 393325 h 589540"/>
              <a:gd name="connsiteX69" fmla="*/ 285750 w 571500"/>
              <a:gd name="connsiteY69" fmla="*/ 458095 h 589540"/>
              <a:gd name="connsiteX70" fmla="*/ 357188 w 571500"/>
              <a:gd name="connsiteY70" fmla="*/ 393325 h 589540"/>
              <a:gd name="connsiteX71" fmla="*/ 361950 w 571500"/>
              <a:gd name="connsiteY71" fmla="*/ 354273 h 589540"/>
              <a:gd name="connsiteX72" fmla="*/ 357188 w 571500"/>
              <a:gd name="connsiteY72" fmla="*/ 339033 h 589540"/>
              <a:gd name="connsiteX73" fmla="*/ 342900 w 571500"/>
              <a:gd name="connsiteY73" fmla="*/ 332365 h 589540"/>
              <a:gd name="connsiteX74" fmla="*/ 304800 w 571500"/>
              <a:gd name="connsiteY74" fmla="*/ 332365 h 589540"/>
              <a:gd name="connsiteX75" fmla="*/ 304800 w 571500"/>
              <a:gd name="connsiteY75" fmla="*/ 322840 h 589540"/>
              <a:gd name="connsiteX76" fmla="*/ 428625 w 571500"/>
              <a:gd name="connsiteY76" fmla="*/ 265690 h 589540"/>
              <a:gd name="connsiteX77" fmla="*/ 476250 w 571500"/>
              <a:gd name="connsiteY77" fmla="*/ 265690 h 589540"/>
              <a:gd name="connsiteX78" fmla="*/ 495300 w 571500"/>
              <a:gd name="connsiteY78" fmla="*/ 284740 h 589540"/>
              <a:gd name="connsiteX79" fmla="*/ 495300 w 571500"/>
              <a:gd name="connsiteY79" fmla="*/ 475240 h 589540"/>
              <a:gd name="connsiteX80" fmla="*/ 76200 w 571500"/>
              <a:gd name="connsiteY80" fmla="*/ 475240 h 589540"/>
              <a:gd name="connsiteX81" fmla="*/ 76200 w 571500"/>
              <a:gd name="connsiteY81" fmla="*/ 284740 h 589540"/>
              <a:gd name="connsiteX82" fmla="*/ 533400 w 571500"/>
              <a:gd name="connsiteY82" fmla="*/ 541915 h 589540"/>
              <a:gd name="connsiteX83" fmla="*/ 523875 w 571500"/>
              <a:gd name="connsiteY83" fmla="*/ 551440 h 589540"/>
              <a:gd name="connsiteX84" fmla="*/ 47625 w 571500"/>
              <a:gd name="connsiteY84" fmla="*/ 551440 h 589540"/>
              <a:gd name="connsiteX85" fmla="*/ 38100 w 571500"/>
              <a:gd name="connsiteY85" fmla="*/ 541915 h 589540"/>
              <a:gd name="connsiteX86" fmla="*/ 38100 w 571500"/>
              <a:gd name="connsiteY86" fmla="*/ 513340 h 589540"/>
              <a:gd name="connsiteX87" fmla="*/ 211455 w 571500"/>
              <a:gd name="connsiteY87" fmla="*/ 513340 h 589540"/>
              <a:gd name="connsiteX88" fmla="*/ 238125 w 571500"/>
              <a:gd name="connsiteY88" fmla="*/ 532390 h 589540"/>
              <a:gd name="connsiteX89" fmla="*/ 333375 w 571500"/>
              <a:gd name="connsiteY89" fmla="*/ 532390 h 589540"/>
              <a:gd name="connsiteX90" fmla="*/ 360045 w 571500"/>
              <a:gd name="connsiteY90" fmla="*/ 513340 h 589540"/>
              <a:gd name="connsiteX91" fmla="*/ 533400 w 571500"/>
              <a:gd name="connsiteY91" fmla="*/ 513340 h 589540"/>
              <a:gd name="connsiteX92" fmla="*/ 533400 w 571500"/>
              <a:gd name="connsiteY92" fmla="*/ 541915 h 58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71500" h="589540">
                <a:moveTo>
                  <a:pt x="552450" y="475240"/>
                </a:moveTo>
                <a:lnTo>
                  <a:pt x="533400" y="475240"/>
                </a:lnTo>
                <a:lnTo>
                  <a:pt x="533400" y="284740"/>
                </a:lnTo>
                <a:cubicBezTo>
                  <a:pt x="533400" y="253308"/>
                  <a:pt x="507683" y="227590"/>
                  <a:pt x="476250" y="227590"/>
                </a:cubicBezTo>
                <a:lnTo>
                  <a:pt x="444818" y="227590"/>
                </a:lnTo>
                <a:cubicBezTo>
                  <a:pt x="447675" y="216160"/>
                  <a:pt x="447675" y="208540"/>
                  <a:pt x="447675" y="208540"/>
                </a:cubicBezTo>
                <a:cubicBezTo>
                  <a:pt x="447675" y="198063"/>
                  <a:pt x="439103" y="189490"/>
                  <a:pt x="428625" y="189490"/>
                </a:cubicBezTo>
                <a:cubicBezTo>
                  <a:pt x="363855" y="189490"/>
                  <a:pt x="325755" y="210445"/>
                  <a:pt x="304800" y="235210"/>
                </a:cubicBezTo>
                <a:lnTo>
                  <a:pt x="304800" y="199015"/>
                </a:lnTo>
                <a:cubicBezTo>
                  <a:pt x="418148" y="193300"/>
                  <a:pt x="419100" y="95193"/>
                  <a:pt x="419100" y="94240"/>
                </a:cubicBezTo>
                <a:cubicBezTo>
                  <a:pt x="419100" y="83763"/>
                  <a:pt x="410528" y="75190"/>
                  <a:pt x="400050" y="75190"/>
                </a:cubicBezTo>
                <a:cubicBezTo>
                  <a:pt x="371475" y="75190"/>
                  <a:pt x="349568" y="80905"/>
                  <a:pt x="333375" y="89478"/>
                </a:cubicBezTo>
                <a:cubicBezTo>
                  <a:pt x="334328" y="83763"/>
                  <a:pt x="334328" y="77095"/>
                  <a:pt x="334328" y="71380"/>
                </a:cubicBezTo>
                <a:cubicBezTo>
                  <a:pt x="331470" y="30423"/>
                  <a:pt x="299085" y="4705"/>
                  <a:pt x="297180" y="3753"/>
                </a:cubicBezTo>
                <a:cubicBezTo>
                  <a:pt x="289560" y="-1962"/>
                  <a:pt x="279083" y="-1010"/>
                  <a:pt x="272415" y="5658"/>
                </a:cubicBezTo>
                <a:cubicBezTo>
                  <a:pt x="246698" y="31375"/>
                  <a:pt x="235268" y="58045"/>
                  <a:pt x="237173" y="85668"/>
                </a:cubicBezTo>
                <a:cubicBezTo>
                  <a:pt x="237173" y="87573"/>
                  <a:pt x="237173" y="88525"/>
                  <a:pt x="238125" y="90430"/>
                </a:cubicBezTo>
                <a:cubicBezTo>
                  <a:pt x="220980" y="80905"/>
                  <a:pt x="199073" y="75190"/>
                  <a:pt x="171450" y="75190"/>
                </a:cubicBezTo>
                <a:cubicBezTo>
                  <a:pt x="160973" y="75190"/>
                  <a:pt x="152400" y="83763"/>
                  <a:pt x="152400" y="94240"/>
                </a:cubicBezTo>
                <a:cubicBezTo>
                  <a:pt x="152400" y="95193"/>
                  <a:pt x="153353" y="193300"/>
                  <a:pt x="266700" y="199015"/>
                </a:cubicBezTo>
                <a:lnTo>
                  <a:pt x="266700" y="235210"/>
                </a:lnTo>
                <a:cubicBezTo>
                  <a:pt x="245745" y="211398"/>
                  <a:pt x="207645" y="189490"/>
                  <a:pt x="142875" y="189490"/>
                </a:cubicBezTo>
                <a:cubicBezTo>
                  <a:pt x="132398" y="189490"/>
                  <a:pt x="123825" y="198063"/>
                  <a:pt x="123825" y="208540"/>
                </a:cubicBezTo>
                <a:cubicBezTo>
                  <a:pt x="123825" y="208540"/>
                  <a:pt x="123825" y="216160"/>
                  <a:pt x="126683" y="227590"/>
                </a:cubicBezTo>
                <a:lnTo>
                  <a:pt x="95250" y="227590"/>
                </a:lnTo>
                <a:cubicBezTo>
                  <a:pt x="63818" y="227590"/>
                  <a:pt x="38100" y="253308"/>
                  <a:pt x="38100" y="284740"/>
                </a:cubicBezTo>
                <a:lnTo>
                  <a:pt x="38100" y="475240"/>
                </a:lnTo>
                <a:lnTo>
                  <a:pt x="19050" y="475240"/>
                </a:lnTo>
                <a:cubicBezTo>
                  <a:pt x="8573" y="475240"/>
                  <a:pt x="0" y="483813"/>
                  <a:pt x="0" y="494290"/>
                </a:cubicBezTo>
                <a:lnTo>
                  <a:pt x="0" y="541915"/>
                </a:lnTo>
                <a:cubicBezTo>
                  <a:pt x="0" y="568585"/>
                  <a:pt x="20955" y="589540"/>
                  <a:pt x="47625" y="589540"/>
                </a:cubicBezTo>
                <a:lnTo>
                  <a:pt x="523875" y="589540"/>
                </a:lnTo>
                <a:cubicBezTo>
                  <a:pt x="550545" y="589540"/>
                  <a:pt x="571500" y="568585"/>
                  <a:pt x="571500" y="541915"/>
                </a:cubicBezTo>
                <a:lnTo>
                  <a:pt x="571500" y="494290"/>
                </a:lnTo>
                <a:cubicBezTo>
                  <a:pt x="571500" y="483813"/>
                  <a:pt x="562928" y="475240"/>
                  <a:pt x="552450" y="475240"/>
                </a:cubicBezTo>
                <a:close/>
                <a:moveTo>
                  <a:pt x="405765" y="228543"/>
                </a:moveTo>
                <a:cubicBezTo>
                  <a:pt x="398145" y="248545"/>
                  <a:pt x="377190" y="277120"/>
                  <a:pt x="319088" y="283788"/>
                </a:cubicBezTo>
                <a:cubicBezTo>
                  <a:pt x="325755" y="263785"/>
                  <a:pt x="346710" y="235210"/>
                  <a:pt x="405765" y="228543"/>
                </a:cubicBezTo>
                <a:close/>
                <a:moveTo>
                  <a:pt x="321945" y="370465"/>
                </a:moveTo>
                <a:lnTo>
                  <a:pt x="320040" y="388563"/>
                </a:lnTo>
                <a:cubicBezTo>
                  <a:pt x="318135" y="405708"/>
                  <a:pt x="303848" y="419043"/>
                  <a:pt x="285750" y="419043"/>
                </a:cubicBezTo>
                <a:cubicBezTo>
                  <a:pt x="267653" y="419043"/>
                  <a:pt x="253365" y="405708"/>
                  <a:pt x="251460" y="388563"/>
                </a:cubicBezTo>
                <a:lnTo>
                  <a:pt x="249555" y="370465"/>
                </a:lnTo>
                <a:lnTo>
                  <a:pt x="321945" y="370465"/>
                </a:lnTo>
                <a:close/>
                <a:moveTo>
                  <a:pt x="377190" y="115195"/>
                </a:moveTo>
                <a:cubicBezTo>
                  <a:pt x="371475" y="131388"/>
                  <a:pt x="356235" y="153295"/>
                  <a:pt x="319088" y="159010"/>
                </a:cubicBezTo>
                <a:cubicBezTo>
                  <a:pt x="324803" y="142818"/>
                  <a:pt x="340043" y="121863"/>
                  <a:pt x="377190" y="115195"/>
                </a:cubicBezTo>
                <a:close/>
                <a:moveTo>
                  <a:pt x="286703" y="46615"/>
                </a:moveTo>
                <a:cubicBezTo>
                  <a:pt x="291465" y="53283"/>
                  <a:pt x="296228" y="62808"/>
                  <a:pt x="296228" y="73285"/>
                </a:cubicBezTo>
                <a:cubicBezTo>
                  <a:pt x="297180" y="84715"/>
                  <a:pt x="293370" y="96145"/>
                  <a:pt x="284798" y="108528"/>
                </a:cubicBezTo>
                <a:cubicBezTo>
                  <a:pt x="280035" y="101860"/>
                  <a:pt x="275273" y="92335"/>
                  <a:pt x="275273" y="81858"/>
                </a:cubicBezTo>
                <a:cubicBezTo>
                  <a:pt x="274320" y="70428"/>
                  <a:pt x="278130" y="58998"/>
                  <a:pt x="286703" y="46615"/>
                </a:cubicBezTo>
                <a:close/>
                <a:moveTo>
                  <a:pt x="194310" y="115195"/>
                </a:moveTo>
                <a:cubicBezTo>
                  <a:pt x="231458" y="121863"/>
                  <a:pt x="246698" y="142818"/>
                  <a:pt x="252413" y="159010"/>
                </a:cubicBezTo>
                <a:cubicBezTo>
                  <a:pt x="216218" y="153295"/>
                  <a:pt x="200978" y="131388"/>
                  <a:pt x="194310" y="115195"/>
                </a:cubicBezTo>
                <a:close/>
                <a:moveTo>
                  <a:pt x="253365" y="283788"/>
                </a:moveTo>
                <a:cubicBezTo>
                  <a:pt x="195263" y="278073"/>
                  <a:pt x="174308" y="249498"/>
                  <a:pt x="166688" y="228543"/>
                </a:cubicBezTo>
                <a:cubicBezTo>
                  <a:pt x="224790" y="234258"/>
                  <a:pt x="245745" y="262833"/>
                  <a:pt x="253365" y="283788"/>
                </a:cubicBezTo>
                <a:close/>
                <a:moveTo>
                  <a:pt x="76200" y="284740"/>
                </a:moveTo>
                <a:cubicBezTo>
                  <a:pt x="76200" y="274263"/>
                  <a:pt x="84773" y="265690"/>
                  <a:pt x="95250" y="265690"/>
                </a:cubicBezTo>
                <a:lnTo>
                  <a:pt x="142875" y="265690"/>
                </a:lnTo>
                <a:cubicBezTo>
                  <a:pt x="142875" y="265690"/>
                  <a:pt x="142875" y="265690"/>
                  <a:pt x="142875" y="265690"/>
                </a:cubicBezTo>
                <a:cubicBezTo>
                  <a:pt x="160973" y="293313"/>
                  <a:pt x="197168" y="319983"/>
                  <a:pt x="266700" y="322840"/>
                </a:cubicBezTo>
                <a:lnTo>
                  <a:pt x="266700" y="332365"/>
                </a:lnTo>
                <a:lnTo>
                  <a:pt x="228600" y="332365"/>
                </a:lnTo>
                <a:cubicBezTo>
                  <a:pt x="222885" y="332365"/>
                  <a:pt x="218123" y="334270"/>
                  <a:pt x="214313" y="339033"/>
                </a:cubicBezTo>
                <a:cubicBezTo>
                  <a:pt x="210503" y="342843"/>
                  <a:pt x="208598" y="348558"/>
                  <a:pt x="209550" y="354273"/>
                </a:cubicBezTo>
                <a:lnTo>
                  <a:pt x="214313" y="393325"/>
                </a:lnTo>
                <a:lnTo>
                  <a:pt x="214313" y="393325"/>
                </a:lnTo>
                <a:cubicBezTo>
                  <a:pt x="218123" y="429520"/>
                  <a:pt x="249555" y="458095"/>
                  <a:pt x="285750" y="458095"/>
                </a:cubicBezTo>
                <a:cubicBezTo>
                  <a:pt x="321945" y="458095"/>
                  <a:pt x="353378" y="430473"/>
                  <a:pt x="357188" y="393325"/>
                </a:cubicBezTo>
                <a:lnTo>
                  <a:pt x="361950" y="354273"/>
                </a:lnTo>
                <a:cubicBezTo>
                  <a:pt x="362903" y="348558"/>
                  <a:pt x="360998" y="343795"/>
                  <a:pt x="357188" y="339033"/>
                </a:cubicBezTo>
                <a:cubicBezTo>
                  <a:pt x="353378" y="334270"/>
                  <a:pt x="348615" y="332365"/>
                  <a:pt x="342900" y="332365"/>
                </a:cubicBezTo>
                <a:lnTo>
                  <a:pt x="304800" y="332365"/>
                </a:lnTo>
                <a:lnTo>
                  <a:pt x="304800" y="322840"/>
                </a:lnTo>
                <a:cubicBezTo>
                  <a:pt x="374333" y="320935"/>
                  <a:pt x="409575" y="293313"/>
                  <a:pt x="428625" y="265690"/>
                </a:cubicBezTo>
                <a:lnTo>
                  <a:pt x="476250" y="265690"/>
                </a:lnTo>
                <a:cubicBezTo>
                  <a:pt x="486728" y="265690"/>
                  <a:pt x="495300" y="274263"/>
                  <a:pt x="495300" y="284740"/>
                </a:cubicBezTo>
                <a:lnTo>
                  <a:pt x="495300" y="475240"/>
                </a:lnTo>
                <a:lnTo>
                  <a:pt x="76200" y="475240"/>
                </a:lnTo>
                <a:lnTo>
                  <a:pt x="76200" y="284740"/>
                </a:lnTo>
                <a:close/>
                <a:moveTo>
                  <a:pt x="533400" y="541915"/>
                </a:moveTo>
                <a:cubicBezTo>
                  <a:pt x="533400" y="547630"/>
                  <a:pt x="529590" y="551440"/>
                  <a:pt x="523875" y="551440"/>
                </a:cubicBezTo>
                <a:lnTo>
                  <a:pt x="47625" y="551440"/>
                </a:lnTo>
                <a:cubicBezTo>
                  <a:pt x="41910" y="551440"/>
                  <a:pt x="38100" y="547630"/>
                  <a:pt x="38100" y="541915"/>
                </a:cubicBezTo>
                <a:lnTo>
                  <a:pt x="38100" y="513340"/>
                </a:lnTo>
                <a:lnTo>
                  <a:pt x="211455" y="513340"/>
                </a:lnTo>
                <a:cubicBezTo>
                  <a:pt x="215265" y="524770"/>
                  <a:pt x="225743" y="532390"/>
                  <a:pt x="238125" y="532390"/>
                </a:cubicBezTo>
                <a:lnTo>
                  <a:pt x="333375" y="532390"/>
                </a:lnTo>
                <a:cubicBezTo>
                  <a:pt x="345758" y="532390"/>
                  <a:pt x="356235" y="524770"/>
                  <a:pt x="360045" y="513340"/>
                </a:cubicBezTo>
                <a:lnTo>
                  <a:pt x="533400" y="513340"/>
                </a:lnTo>
                <a:lnTo>
                  <a:pt x="533400" y="541915"/>
                </a:lnTo>
                <a:close/>
              </a:path>
            </a:pathLst>
          </a:custGeom>
          <a:solidFill>
            <a:srgbClr val="5D8DF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4" name="Graphic 44">
            <a:extLst>
              <a:ext uri="{FF2B5EF4-FFF2-40B4-BE49-F238E27FC236}">
                <a16:creationId xmlns:a16="http://schemas.microsoft.com/office/drawing/2014/main" id="{21C1E95D-3ED7-73C9-F914-9B4EC157EC48}"/>
              </a:ext>
            </a:extLst>
          </p:cNvPr>
          <p:cNvGrpSpPr/>
          <p:nvPr/>
        </p:nvGrpSpPr>
        <p:grpSpPr>
          <a:xfrm>
            <a:off x="3691238" y="2752633"/>
            <a:ext cx="571500" cy="401002"/>
            <a:chOff x="3691238" y="2752633"/>
            <a:chExt cx="571500" cy="401002"/>
          </a:xfrm>
          <a:solidFill>
            <a:srgbClr val="5D8DF0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930E59B-6FBC-2372-FA2A-788AF984DFC4}"/>
                </a:ext>
              </a:extLst>
            </p:cNvPr>
            <p:cNvSpPr/>
            <p:nvPr/>
          </p:nvSpPr>
          <p:spPr>
            <a:xfrm>
              <a:off x="3691238" y="2857408"/>
              <a:ext cx="504825" cy="296227"/>
            </a:xfrm>
            <a:custGeom>
              <a:avLst/>
              <a:gdLst>
                <a:gd name="connsiteX0" fmla="*/ 485775 w 504825"/>
                <a:gd name="connsiteY0" fmla="*/ 258127 h 296227"/>
                <a:gd name="connsiteX1" fmla="*/ 57150 w 504825"/>
                <a:gd name="connsiteY1" fmla="*/ 258127 h 296227"/>
                <a:gd name="connsiteX2" fmla="*/ 38100 w 504825"/>
                <a:gd name="connsiteY2" fmla="*/ 239077 h 296227"/>
                <a:gd name="connsiteX3" fmla="*/ 38100 w 504825"/>
                <a:gd name="connsiteY3" fmla="*/ 19050 h 296227"/>
                <a:gd name="connsiteX4" fmla="*/ 19050 w 504825"/>
                <a:gd name="connsiteY4" fmla="*/ 0 h 296227"/>
                <a:gd name="connsiteX5" fmla="*/ 0 w 504825"/>
                <a:gd name="connsiteY5" fmla="*/ 19050 h 296227"/>
                <a:gd name="connsiteX6" fmla="*/ 0 w 504825"/>
                <a:gd name="connsiteY6" fmla="*/ 239077 h 296227"/>
                <a:gd name="connsiteX7" fmla="*/ 57150 w 504825"/>
                <a:gd name="connsiteY7" fmla="*/ 296228 h 296227"/>
                <a:gd name="connsiteX8" fmla="*/ 485775 w 504825"/>
                <a:gd name="connsiteY8" fmla="*/ 296228 h 296227"/>
                <a:gd name="connsiteX9" fmla="*/ 504825 w 504825"/>
                <a:gd name="connsiteY9" fmla="*/ 277178 h 296227"/>
                <a:gd name="connsiteX10" fmla="*/ 485775 w 504825"/>
                <a:gd name="connsiteY10" fmla="*/ 258127 h 29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4825" h="296227">
                  <a:moveTo>
                    <a:pt x="485775" y="258127"/>
                  </a:moveTo>
                  <a:lnTo>
                    <a:pt x="57150" y="258127"/>
                  </a:lnTo>
                  <a:cubicBezTo>
                    <a:pt x="46673" y="258127"/>
                    <a:pt x="38100" y="249555"/>
                    <a:pt x="38100" y="239077"/>
                  </a:cubicBezTo>
                  <a:lnTo>
                    <a:pt x="38100" y="19050"/>
                  </a:lnTo>
                  <a:cubicBezTo>
                    <a:pt x="38100" y="8572"/>
                    <a:pt x="29528" y="0"/>
                    <a:pt x="19050" y="0"/>
                  </a:cubicBezTo>
                  <a:cubicBezTo>
                    <a:pt x="8573" y="0"/>
                    <a:pt x="0" y="8572"/>
                    <a:pt x="0" y="19050"/>
                  </a:cubicBezTo>
                  <a:lnTo>
                    <a:pt x="0" y="239077"/>
                  </a:lnTo>
                  <a:cubicBezTo>
                    <a:pt x="0" y="270510"/>
                    <a:pt x="25717" y="296228"/>
                    <a:pt x="57150" y="296228"/>
                  </a:cubicBezTo>
                  <a:lnTo>
                    <a:pt x="485775" y="296228"/>
                  </a:lnTo>
                  <a:cubicBezTo>
                    <a:pt x="496253" y="296228"/>
                    <a:pt x="504825" y="287655"/>
                    <a:pt x="504825" y="277178"/>
                  </a:cubicBezTo>
                  <a:cubicBezTo>
                    <a:pt x="504825" y="266700"/>
                    <a:pt x="496253" y="258127"/>
                    <a:pt x="485775" y="2581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01E4BE7-C6DD-CD4C-D842-A09E72C1EBED}"/>
                </a:ext>
              </a:extLst>
            </p:cNvPr>
            <p:cNvSpPr/>
            <p:nvPr/>
          </p:nvSpPr>
          <p:spPr>
            <a:xfrm>
              <a:off x="3757913" y="2752633"/>
              <a:ext cx="504824" cy="335280"/>
            </a:xfrm>
            <a:custGeom>
              <a:avLst/>
              <a:gdLst>
                <a:gd name="connsiteX0" fmla="*/ 490538 w 504824"/>
                <a:gd name="connsiteY0" fmla="*/ 253365 h 335280"/>
                <a:gd name="connsiteX1" fmla="*/ 424815 w 504824"/>
                <a:gd name="connsiteY1" fmla="*/ 187643 h 335280"/>
                <a:gd name="connsiteX2" fmla="*/ 436245 w 504824"/>
                <a:gd name="connsiteY2" fmla="*/ 133350 h 335280"/>
                <a:gd name="connsiteX3" fmla="*/ 302895 w 504824"/>
                <a:gd name="connsiteY3" fmla="*/ 0 h 335280"/>
                <a:gd name="connsiteX4" fmla="*/ 169545 w 504824"/>
                <a:gd name="connsiteY4" fmla="*/ 133350 h 335280"/>
                <a:gd name="connsiteX5" fmla="*/ 197168 w 504824"/>
                <a:gd name="connsiteY5" fmla="*/ 214313 h 335280"/>
                <a:gd name="connsiteX6" fmla="*/ 171450 w 504824"/>
                <a:gd name="connsiteY6" fmla="*/ 240983 h 335280"/>
                <a:gd name="connsiteX7" fmla="*/ 118110 w 504824"/>
                <a:gd name="connsiteY7" fmla="*/ 187643 h 335280"/>
                <a:gd name="connsiteX8" fmla="*/ 91440 w 504824"/>
                <a:gd name="connsiteY8" fmla="*/ 187643 h 335280"/>
                <a:gd name="connsiteX9" fmla="*/ 5715 w 504824"/>
                <a:gd name="connsiteY9" fmla="*/ 273368 h 335280"/>
                <a:gd name="connsiteX10" fmla="*/ 5715 w 504824"/>
                <a:gd name="connsiteY10" fmla="*/ 300038 h 335280"/>
                <a:gd name="connsiteX11" fmla="*/ 19050 w 504824"/>
                <a:gd name="connsiteY11" fmla="*/ 305753 h 335280"/>
                <a:gd name="connsiteX12" fmla="*/ 32385 w 504824"/>
                <a:gd name="connsiteY12" fmla="*/ 300038 h 335280"/>
                <a:gd name="connsiteX13" fmla="*/ 104775 w 504824"/>
                <a:gd name="connsiteY13" fmla="*/ 227648 h 335280"/>
                <a:gd name="connsiteX14" fmla="*/ 158115 w 504824"/>
                <a:gd name="connsiteY14" fmla="*/ 280988 h 335280"/>
                <a:gd name="connsiteX15" fmla="*/ 184785 w 504824"/>
                <a:gd name="connsiteY15" fmla="*/ 280988 h 335280"/>
                <a:gd name="connsiteX16" fmla="*/ 224790 w 504824"/>
                <a:gd name="connsiteY16" fmla="*/ 240983 h 335280"/>
                <a:gd name="connsiteX17" fmla="*/ 303848 w 504824"/>
                <a:gd name="connsiteY17" fmla="*/ 266700 h 335280"/>
                <a:gd name="connsiteX18" fmla="*/ 358140 w 504824"/>
                <a:gd name="connsiteY18" fmla="*/ 255270 h 335280"/>
                <a:gd name="connsiteX19" fmla="*/ 423863 w 504824"/>
                <a:gd name="connsiteY19" fmla="*/ 320993 h 335280"/>
                <a:gd name="connsiteX20" fmla="*/ 457200 w 504824"/>
                <a:gd name="connsiteY20" fmla="*/ 335280 h 335280"/>
                <a:gd name="connsiteX21" fmla="*/ 490538 w 504824"/>
                <a:gd name="connsiteY21" fmla="*/ 320993 h 335280"/>
                <a:gd name="connsiteX22" fmla="*/ 504825 w 504824"/>
                <a:gd name="connsiteY22" fmla="*/ 287655 h 335280"/>
                <a:gd name="connsiteX23" fmla="*/ 490538 w 504824"/>
                <a:gd name="connsiteY23" fmla="*/ 253365 h 335280"/>
                <a:gd name="connsiteX24" fmla="*/ 252413 w 504824"/>
                <a:gd name="connsiteY24" fmla="*/ 213360 h 335280"/>
                <a:gd name="connsiteX25" fmla="*/ 313373 w 504824"/>
                <a:gd name="connsiteY25" fmla="*/ 152400 h 335280"/>
                <a:gd name="connsiteX26" fmla="*/ 313373 w 504824"/>
                <a:gd name="connsiteY26" fmla="*/ 125730 h 335280"/>
                <a:gd name="connsiteX27" fmla="*/ 286702 w 504824"/>
                <a:gd name="connsiteY27" fmla="*/ 125730 h 335280"/>
                <a:gd name="connsiteX28" fmla="*/ 225743 w 504824"/>
                <a:gd name="connsiteY28" fmla="*/ 186690 h 335280"/>
                <a:gd name="connsiteX29" fmla="*/ 208598 w 504824"/>
                <a:gd name="connsiteY29" fmla="*/ 132398 h 335280"/>
                <a:gd name="connsiteX30" fmla="*/ 303848 w 504824"/>
                <a:gd name="connsiteY30" fmla="*/ 37147 h 335280"/>
                <a:gd name="connsiteX31" fmla="*/ 399098 w 504824"/>
                <a:gd name="connsiteY31" fmla="*/ 132398 h 335280"/>
                <a:gd name="connsiteX32" fmla="*/ 303848 w 504824"/>
                <a:gd name="connsiteY32" fmla="*/ 227648 h 335280"/>
                <a:gd name="connsiteX33" fmla="*/ 252413 w 504824"/>
                <a:gd name="connsiteY33" fmla="*/ 213360 h 335280"/>
                <a:gd name="connsiteX34" fmla="*/ 463868 w 504824"/>
                <a:gd name="connsiteY34" fmla="*/ 293370 h 335280"/>
                <a:gd name="connsiteX35" fmla="*/ 457200 w 504824"/>
                <a:gd name="connsiteY35" fmla="*/ 296228 h 335280"/>
                <a:gd name="connsiteX36" fmla="*/ 450533 w 504824"/>
                <a:gd name="connsiteY36" fmla="*/ 293370 h 335280"/>
                <a:gd name="connsiteX37" fmla="*/ 390525 w 504824"/>
                <a:gd name="connsiteY37" fmla="*/ 234315 h 335280"/>
                <a:gd name="connsiteX38" fmla="*/ 403860 w 504824"/>
                <a:gd name="connsiteY38" fmla="*/ 220980 h 335280"/>
                <a:gd name="connsiteX39" fmla="*/ 463868 w 504824"/>
                <a:gd name="connsiteY39" fmla="*/ 280988 h 335280"/>
                <a:gd name="connsiteX40" fmla="*/ 466725 w 504824"/>
                <a:gd name="connsiteY40" fmla="*/ 286703 h 335280"/>
                <a:gd name="connsiteX41" fmla="*/ 463868 w 504824"/>
                <a:gd name="connsiteY41" fmla="*/ 293370 h 33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04824" h="335280">
                  <a:moveTo>
                    <a:pt x="490538" y="253365"/>
                  </a:moveTo>
                  <a:lnTo>
                    <a:pt x="424815" y="187643"/>
                  </a:lnTo>
                  <a:cubicBezTo>
                    <a:pt x="432435" y="171450"/>
                    <a:pt x="436245" y="152400"/>
                    <a:pt x="436245" y="133350"/>
                  </a:cubicBezTo>
                  <a:cubicBezTo>
                    <a:pt x="436245" y="60007"/>
                    <a:pt x="376238" y="0"/>
                    <a:pt x="302895" y="0"/>
                  </a:cubicBezTo>
                  <a:cubicBezTo>
                    <a:pt x="229552" y="0"/>
                    <a:pt x="169545" y="60007"/>
                    <a:pt x="169545" y="133350"/>
                  </a:cubicBezTo>
                  <a:cubicBezTo>
                    <a:pt x="169545" y="163830"/>
                    <a:pt x="180023" y="191453"/>
                    <a:pt x="197168" y="214313"/>
                  </a:cubicBezTo>
                  <a:lnTo>
                    <a:pt x="171450" y="240983"/>
                  </a:lnTo>
                  <a:lnTo>
                    <a:pt x="118110" y="187643"/>
                  </a:lnTo>
                  <a:cubicBezTo>
                    <a:pt x="110490" y="180023"/>
                    <a:pt x="99060" y="180023"/>
                    <a:pt x="91440" y="187643"/>
                  </a:cubicBezTo>
                  <a:lnTo>
                    <a:pt x="5715" y="273368"/>
                  </a:lnTo>
                  <a:cubicBezTo>
                    <a:pt x="-1905" y="280988"/>
                    <a:pt x="-1905" y="292418"/>
                    <a:pt x="5715" y="300038"/>
                  </a:cubicBezTo>
                  <a:cubicBezTo>
                    <a:pt x="9525" y="303848"/>
                    <a:pt x="14287" y="305753"/>
                    <a:pt x="19050" y="305753"/>
                  </a:cubicBezTo>
                  <a:cubicBezTo>
                    <a:pt x="23812" y="305753"/>
                    <a:pt x="28575" y="303848"/>
                    <a:pt x="32385" y="300038"/>
                  </a:cubicBezTo>
                  <a:lnTo>
                    <a:pt x="104775" y="227648"/>
                  </a:lnTo>
                  <a:lnTo>
                    <a:pt x="158115" y="280988"/>
                  </a:lnTo>
                  <a:cubicBezTo>
                    <a:pt x="165735" y="288608"/>
                    <a:pt x="177165" y="288608"/>
                    <a:pt x="184785" y="280988"/>
                  </a:cubicBezTo>
                  <a:lnTo>
                    <a:pt x="224790" y="240983"/>
                  </a:lnTo>
                  <a:cubicBezTo>
                    <a:pt x="247650" y="257175"/>
                    <a:pt x="274320" y="266700"/>
                    <a:pt x="303848" y="266700"/>
                  </a:cubicBezTo>
                  <a:cubicBezTo>
                    <a:pt x="322898" y="266700"/>
                    <a:pt x="341948" y="262890"/>
                    <a:pt x="358140" y="255270"/>
                  </a:cubicBezTo>
                  <a:lnTo>
                    <a:pt x="423863" y="320993"/>
                  </a:lnTo>
                  <a:cubicBezTo>
                    <a:pt x="432435" y="329565"/>
                    <a:pt x="444818" y="335280"/>
                    <a:pt x="457200" y="335280"/>
                  </a:cubicBezTo>
                  <a:cubicBezTo>
                    <a:pt x="469583" y="335280"/>
                    <a:pt x="481965" y="330518"/>
                    <a:pt x="490538" y="320993"/>
                  </a:cubicBezTo>
                  <a:cubicBezTo>
                    <a:pt x="499110" y="312420"/>
                    <a:pt x="504825" y="300038"/>
                    <a:pt x="504825" y="287655"/>
                  </a:cubicBezTo>
                  <a:cubicBezTo>
                    <a:pt x="504825" y="275273"/>
                    <a:pt x="500063" y="261938"/>
                    <a:pt x="490538" y="253365"/>
                  </a:cubicBezTo>
                  <a:close/>
                  <a:moveTo>
                    <a:pt x="252413" y="213360"/>
                  </a:moveTo>
                  <a:lnTo>
                    <a:pt x="313373" y="152400"/>
                  </a:lnTo>
                  <a:cubicBezTo>
                    <a:pt x="320993" y="144780"/>
                    <a:pt x="320993" y="133350"/>
                    <a:pt x="313373" y="125730"/>
                  </a:cubicBezTo>
                  <a:cubicBezTo>
                    <a:pt x="305752" y="118110"/>
                    <a:pt x="294323" y="118110"/>
                    <a:pt x="286702" y="125730"/>
                  </a:cubicBezTo>
                  <a:lnTo>
                    <a:pt x="225743" y="186690"/>
                  </a:lnTo>
                  <a:cubicBezTo>
                    <a:pt x="215265" y="171450"/>
                    <a:pt x="208598" y="152400"/>
                    <a:pt x="208598" y="132398"/>
                  </a:cubicBezTo>
                  <a:cubicBezTo>
                    <a:pt x="208598" y="80010"/>
                    <a:pt x="251460" y="37147"/>
                    <a:pt x="303848" y="37147"/>
                  </a:cubicBezTo>
                  <a:cubicBezTo>
                    <a:pt x="356235" y="37147"/>
                    <a:pt x="399098" y="80010"/>
                    <a:pt x="399098" y="132398"/>
                  </a:cubicBezTo>
                  <a:cubicBezTo>
                    <a:pt x="399098" y="184785"/>
                    <a:pt x="356235" y="227648"/>
                    <a:pt x="303848" y="227648"/>
                  </a:cubicBezTo>
                  <a:cubicBezTo>
                    <a:pt x="284798" y="228600"/>
                    <a:pt x="267652" y="222885"/>
                    <a:pt x="252413" y="213360"/>
                  </a:cubicBezTo>
                  <a:close/>
                  <a:moveTo>
                    <a:pt x="463868" y="293370"/>
                  </a:moveTo>
                  <a:cubicBezTo>
                    <a:pt x="461010" y="296228"/>
                    <a:pt x="458152" y="296228"/>
                    <a:pt x="457200" y="296228"/>
                  </a:cubicBezTo>
                  <a:cubicBezTo>
                    <a:pt x="456248" y="296228"/>
                    <a:pt x="452438" y="296228"/>
                    <a:pt x="450533" y="293370"/>
                  </a:cubicBezTo>
                  <a:lnTo>
                    <a:pt x="390525" y="234315"/>
                  </a:lnTo>
                  <a:cubicBezTo>
                    <a:pt x="395288" y="230505"/>
                    <a:pt x="400050" y="225743"/>
                    <a:pt x="403860" y="220980"/>
                  </a:cubicBezTo>
                  <a:lnTo>
                    <a:pt x="463868" y="280988"/>
                  </a:lnTo>
                  <a:cubicBezTo>
                    <a:pt x="466725" y="282893"/>
                    <a:pt x="466725" y="285750"/>
                    <a:pt x="466725" y="286703"/>
                  </a:cubicBezTo>
                  <a:cubicBezTo>
                    <a:pt x="466725" y="287655"/>
                    <a:pt x="466725" y="291465"/>
                    <a:pt x="463868" y="2933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8" name="Graphic 46">
            <a:extLst>
              <a:ext uri="{FF2B5EF4-FFF2-40B4-BE49-F238E27FC236}">
                <a16:creationId xmlns:a16="http://schemas.microsoft.com/office/drawing/2014/main" id="{7352AA70-F5F3-4F93-3810-1726534BF0C8}"/>
              </a:ext>
            </a:extLst>
          </p:cNvPr>
          <p:cNvGrpSpPr/>
          <p:nvPr/>
        </p:nvGrpSpPr>
        <p:grpSpPr>
          <a:xfrm>
            <a:off x="1535418" y="2610603"/>
            <a:ext cx="571500" cy="581025"/>
            <a:chOff x="1535418" y="2610603"/>
            <a:chExt cx="571500" cy="581025"/>
          </a:xfrm>
          <a:solidFill>
            <a:srgbClr val="5D8DF0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7FC0270-3016-4599-9CF6-24FFA0D2FD79}"/>
                </a:ext>
              </a:extLst>
            </p:cNvPr>
            <p:cNvSpPr/>
            <p:nvPr/>
          </p:nvSpPr>
          <p:spPr>
            <a:xfrm>
              <a:off x="1802118" y="2610603"/>
              <a:ext cx="38100" cy="76200"/>
            </a:xfrm>
            <a:custGeom>
              <a:avLst/>
              <a:gdLst>
                <a:gd name="connsiteX0" fmla="*/ 19050 w 38100"/>
                <a:gd name="connsiteY0" fmla="*/ 76200 h 76200"/>
                <a:gd name="connsiteX1" fmla="*/ 38100 w 38100"/>
                <a:gd name="connsiteY1" fmla="*/ 57150 h 76200"/>
                <a:gd name="connsiteX2" fmla="*/ 38100 w 38100"/>
                <a:gd name="connsiteY2" fmla="*/ 19050 h 76200"/>
                <a:gd name="connsiteX3" fmla="*/ 19050 w 38100"/>
                <a:gd name="connsiteY3" fmla="*/ 0 h 76200"/>
                <a:gd name="connsiteX4" fmla="*/ 0 w 38100"/>
                <a:gd name="connsiteY4" fmla="*/ 19050 h 76200"/>
                <a:gd name="connsiteX5" fmla="*/ 0 w 38100"/>
                <a:gd name="connsiteY5" fmla="*/ 57150 h 76200"/>
                <a:gd name="connsiteX6" fmla="*/ 19050 w 38100"/>
                <a:gd name="connsiteY6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76200">
                  <a:moveTo>
                    <a:pt x="19050" y="76200"/>
                  </a:moveTo>
                  <a:cubicBezTo>
                    <a:pt x="29527" y="76200"/>
                    <a:pt x="38100" y="67628"/>
                    <a:pt x="38100" y="57150"/>
                  </a:cubicBezTo>
                  <a:lnTo>
                    <a:pt x="38100" y="19050"/>
                  </a:lnTo>
                  <a:cubicBezTo>
                    <a:pt x="38100" y="8573"/>
                    <a:pt x="29527" y="0"/>
                    <a:pt x="19050" y="0"/>
                  </a:cubicBezTo>
                  <a:cubicBezTo>
                    <a:pt x="8572" y="0"/>
                    <a:pt x="0" y="8573"/>
                    <a:pt x="0" y="19050"/>
                  </a:cubicBezTo>
                  <a:lnTo>
                    <a:pt x="0" y="57150"/>
                  </a:lnTo>
                  <a:cubicBezTo>
                    <a:pt x="0" y="67628"/>
                    <a:pt x="8572" y="76200"/>
                    <a:pt x="1905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322D926-814C-DD99-40FF-2F96BA5CE43C}"/>
                </a:ext>
              </a:extLst>
            </p:cNvPr>
            <p:cNvSpPr/>
            <p:nvPr/>
          </p:nvSpPr>
          <p:spPr>
            <a:xfrm>
              <a:off x="1897367" y="2658228"/>
              <a:ext cx="64770" cy="64770"/>
            </a:xfrm>
            <a:custGeom>
              <a:avLst/>
              <a:gdLst>
                <a:gd name="connsiteX0" fmla="*/ 19050 w 64770"/>
                <a:gd name="connsiteY0" fmla="*/ 64770 h 64770"/>
                <a:gd name="connsiteX1" fmla="*/ 32385 w 64770"/>
                <a:gd name="connsiteY1" fmla="*/ 59055 h 64770"/>
                <a:gd name="connsiteX2" fmla="*/ 59055 w 64770"/>
                <a:gd name="connsiteY2" fmla="*/ 32385 h 64770"/>
                <a:gd name="connsiteX3" fmla="*/ 59055 w 64770"/>
                <a:gd name="connsiteY3" fmla="*/ 5715 h 64770"/>
                <a:gd name="connsiteX4" fmla="*/ 32385 w 64770"/>
                <a:gd name="connsiteY4" fmla="*/ 5715 h 64770"/>
                <a:gd name="connsiteX5" fmla="*/ 5715 w 64770"/>
                <a:gd name="connsiteY5" fmla="*/ 32385 h 64770"/>
                <a:gd name="connsiteX6" fmla="*/ 5715 w 64770"/>
                <a:gd name="connsiteY6" fmla="*/ 59055 h 64770"/>
                <a:gd name="connsiteX7" fmla="*/ 19050 w 64770"/>
                <a:gd name="connsiteY7" fmla="*/ 64770 h 6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770" h="64770">
                  <a:moveTo>
                    <a:pt x="19050" y="64770"/>
                  </a:moveTo>
                  <a:cubicBezTo>
                    <a:pt x="23813" y="64770"/>
                    <a:pt x="28575" y="62865"/>
                    <a:pt x="32385" y="59055"/>
                  </a:cubicBezTo>
                  <a:lnTo>
                    <a:pt x="59055" y="32385"/>
                  </a:lnTo>
                  <a:cubicBezTo>
                    <a:pt x="66675" y="24765"/>
                    <a:pt x="66675" y="13335"/>
                    <a:pt x="59055" y="5715"/>
                  </a:cubicBezTo>
                  <a:cubicBezTo>
                    <a:pt x="51435" y="-1905"/>
                    <a:pt x="40005" y="-1905"/>
                    <a:pt x="32385" y="5715"/>
                  </a:cubicBezTo>
                  <a:lnTo>
                    <a:pt x="5715" y="32385"/>
                  </a:lnTo>
                  <a:cubicBezTo>
                    <a:pt x="-1905" y="40005"/>
                    <a:pt x="-1905" y="51435"/>
                    <a:pt x="5715" y="59055"/>
                  </a:cubicBezTo>
                  <a:cubicBezTo>
                    <a:pt x="9525" y="62865"/>
                    <a:pt x="14288" y="64770"/>
                    <a:pt x="19050" y="647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0565FEA-58F9-5D09-DE38-3763028FE8B4}"/>
                </a:ext>
              </a:extLst>
            </p:cNvPr>
            <p:cNvSpPr/>
            <p:nvPr/>
          </p:nvSpPr>
          <p:spPr>
            <a:xfrm>
              <a:off x="1680197" y="2658228"/>
              <a:ext cx="64770" cy="64770"/>
            </a:xfrm>
            <a:custGeom>
              <a:avLst/>
              <a:gdLst>
                <a:gd name="connsiteX0" fmla="*/ 32385 w 64770"/>
                <a:gd name="connsiteY0" fmla="*/ 59055 h 64770"/>
                <a:gd name="connsiteX1" fmla="*/ 45720 w 64770"/>
                <a:gd name="connsiteY1" fmla="*/ 64770 h 64770"/>
                <a:gd name="connsiteX2" fmla="*/ 59055 w 64770"/>
                <a:gd name="connsiteY2" fmla="*/ 59055 h 64770"/>
                <a:gd name="connsiteX3" fmla="*/ 59055 w 64770"/>
                <a:gd name="connsiteY3" fmla="*/ 32385 h 64770"/>
                <a:gd name="connsiteX4" fmla="*/ 32385 w 64770"/>
                <a:gd name="connsiteY4" fmla="*/ 5715 h 64770"/>
                <a:gd name="connsiteX5" fmla="*/ 5715 w 64770"/>
                <a:gd name="connsiteY5" fmla="*/ 5715 h 64770"/>
                <a:gd name="connsiteX6" fmla="*/ 5715 w 64770"/>
                <a:gd name="connsiteY6" fmla="*/ 32385 h 64770"/>
                <a:gd name="connsiteX7" fmla="*/ 32385 w 64770"/>
                <a:gd name="connsiteY7" fmla="*/ 59055 h 6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770" h="64770">
                  <a:moveTo>
                    <a:pt x="32385" y="59055"/>
                  </a:moveTo>
                  <a:cubicBezTo>
                    <a:pt x="36195" y="62865"/>
                    <a:pt x="40958" y="64770"/>
                    <a:pt x="45720" y="64770"/>
                  </a:cubicBezTo>
                  <a:cubicBezTo>
                    <a:pt x="50483" y="64770"/>
                    <a:pt x="55245" y="62865"/>
                    <a:pt x="59055" y="59055"/>
                  </a:cubicBezTo>
                  <a:cubicBezTo>
                    <a:pt x="66675" y="51435"/>
                    <a:pt x="66675" y="40005"/>
                    <a:pt x="59055" y="32385"/>
                  </a:cubicBezTo>
                  <a:lnTo>
                    <a:pt x="32385" y="5715"/>
                  </a:lnTo>
                  <a:cubicBezTo>
                    <a:pt x="24765" y="-1905"/>
                    <a:pt x="13335" y="-1905"/>
                    <a:pt x="5715" y="5715"/>
                  </a:cubicBezTo>
                  <a:cubicBezTo>
                    <a:pt x="-1905" y="13335"/>
                    <a:pt x="-1905" y="24765"/>
                    <a:pt x="5715" y="32385"/>
                  </a:cubicBezTo>
                  <a:lnTo>
                    <a:pt x="32385" y="590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E1B11C6-74E0-AC2C-371E-9737229338F3}"/>
                </a:ext>
              </a:extLst>
            </p:cNvPr>
            <p:cNvSpPr/>
            <p:nvPr/>
          </p:nvSpPr>
          <p:spPr>
            <a:xfrm>
              <a:off x="1773543" y="3020178"/>
              <a:ext cx="95250" cy="38100"/>
            </a:xfrm>
            <a:custGeom>
              <a:avLst/>
              <a:gdLst>
                <a:gd name="connsiteX0" fmla="*/ 76200 w 95250"/>
                <a:gd name="connsiteY0" fmla="*/ 0 h 38100"/>
                <a:gd name="connsiteX1" fmla="*/ 19050 w 95250"/>
                <a:gd name="connsiteY1" fmla="*/ 0 h 38100"/>
                <a:gd name="connsiteX2" fmla="*/ 0 w 95250"/>
                <a:gd name="connsiteY2" fmla="*/ 19050 h 38100"/>
                <a:gd name="connsiteX3" fmla="*/ 19050 w 95250"/>
                <a:gd name="connsiteY3" fmla="*/ 38100 h 38100"/>
                <a:gd name="connsiteX4" fmla="*/ 76200 w 95250"/>
                <a:gd name="connsiteY4" fmla="*/ 38100 h 38100"/>
                <a:gd name="connsiteX5" fmla="*/ 95250 w 95250"/>
                <a:gd name="connsiteY5" fmla="*/ 19050 h 38100"/>
                <a:gd name="connsiteX6" fmla="*/ 76200 w 95250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38100">
                  <a:moveTo>
                    <a:pt x="76200" y="0"/>
                  </a:moveTo>
                  <a:lnTo>
                    <a:pt x="19050" y="0"/>
                  </a:lnTo>
                  <a:cubicBezTo>
                    <a:pt x="8572" y="0"/>
                    <a:pt x="0" y="8573"/>
                    <a:pt x="0" y="19050"/>
                  </a:cubicBezTo>
                  <a:cubicBezTo>
                    <a:pt x="0" y="29527"/>
                    <a:pt x="8572" y="38100"/>
                    <a:pt x="19050" y="38100"/>
                  </a:cubicBezTo>
                  <a:lnTo>
                    <a:pt x="76200" y="38100"/>
                  </a:lnTo>
                  <a:cubicBezTo>
                    <a:pt x="86677" y="38100"/>
                    <a:pt x="95250" y="29527"/>
                    <a:pt x="95250" y="19050"/>
                  </a:cubicBezTo>
                  <a:cubicBezTo>
                    <a:pt x="95250" y="8573"/>
                    <a:pt x="86677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E516346-D624-EDCA-4885-825D9224CDE4}"/>
                </a:ext>
              </a:extLst>
            </p:cNvPr>
            <p:cNvSpPr/>
            <p:nvPr/>
          </p:nvSpPr>
          <p:spPr>
            <a:xfrm>
              <a:off x="1535418" y="2715564"/>
              <a:ext cx="571500" cy="476064"/>
            </a:xfrm>
            <a:custGeom>
              <a:avLst/>
              <a:gdLst>
                <a:gd name="connsiteX0" fmla="*/ 552450 w 571500"/>
                <a:gd name="connsiteY0" fmla="*/ 361764 h 476064"/>
                <a:gd name="connsiteX1" fmla="*/ 533400 w 571500"/>
                <a:gd name="connsiteY1" fmla="*/ 361764 h 476064"/>
                <a:gd name="connsiteX2" fmla="*/ 533400 w 571500"/>
                <a:gd name="connsiteY2" fmla="*/ 171264 h 476064"/>
                <a:gd name="connsiteX3" fmla="*/ 476250 w 571500"/>
                <a:gd name="connsiteY3" fmla="*/ 114114 h 476064"/>
                <a:gd name="connsiteX4" fmla="*/ 404813 w 571500"/>
                <a:gd name="connsiteY4" fmla="*/ 114114 h 476064"/>
                <a:gd name="connsiteX5" fmla="*/ 364808 w 571500"/>
                <a:gd name="connsiteY5" fmla="*/ 30294 h 476064"/>
                <a:gd name="connsiteX6" fmla="*/ 271463 w 571500"/>
                <a:gd name="connsiteY6" fmla="*/ 767 h 476064"/>
                <a:gd name="connsiteX7" fmla="*/ 166688 w 571500"/>
                <a:gd name="connsiteY7" fmla="*/ 101732 h 476064"/>
                <a:gd name="connsiteX8" fmla="*/ 165735 w 571500"/>
                <a:gd name="connsiteY8" fmla="*/ 114114 h 476064"/>
                <a:gd name="connsiteX9" fmla="*/ 95250 w 571500"/>
                <a:gd name="connsiteY9" fmla="*/ 114114 h 476064"/>
                <a:gd name="connsiteX10" fmla="*/ 38100 w 571500"/>
                <a:gd name="connsiteY10" fmla="*/ 171264 h 476064"/>
                <a:gd name="connsiteX11" fmla="*/ 38100 w 571500"/>
                <a:gd name="connsiteY11" fmla="*/ 361764 h 476064"/>
                <a:gd name="connsiteX12" fmla="*/ 19050 w 571500"/>
                <a:gd name="connsiteY12" fmla="*/ 361764 h 476064"/>
                <a:gd name="connsiteX13" fmla="*/ 0 w 571500"/>
                <a:gd name="connsiteY13" fmla="*/ 380814 h 476064"/>
                <a:gd name="connsiteX14" fmla="*/ 0 w 571500"/>
                <a:gd name="connsiteY14" fmla="*/ 428439 h 476064"/>
                <a:gd name="connsiteX15" fmla="*/ 47625 w 571500"/>
                <a:gd name="connsiteY15" fmla="*/ 476064 h 476064"/>
                <a:gd name="connsiteX16" fmla="*/ 523875 w 571500"/>
                <a:gd name="connsiteY16" fmla="*/ 476064 h 476064"/>
                <a:gd name="connsiteX17" fmla="*/ 571500 w 571500"/>
                <a:gd name="connsiteY17" fmla="*/ 428439 h 476064"/>
                <a:gd name="connsiteX18" fmla="*/ 571500 w 571500"/>
                <a:gd name="connsiteY18" fmla="*/ 380814 h 476064"/>
                <a:gd name="connsiteX19" fmla="*/ 552450 w 571500"/>
                <a:gd name="connsiteY19" fmla="*/ 361764 h 476064"/>
                <a:gd name="connsiteX20" fmla="*/ 204788 w 571500"/>
                <a:gd name="connsiteY20" fmla="*/ 107447 h 476064"/>
                <a:gd name="connsiteX21" fmla="*/ 276225 w 571500"/>
                <a:gd name="connsiteY21" fmla="*/ 38867 h 476064"/>
                <a:gd name="connsiteX22" fmla="*/ 285750 w 571500"/>
                <a:gd name="connsiteY22" fmla="*/ 37914 h 476064"/>
                <a:gd name="connsiteX23" fmla="*/ 340043 w 571500"/>
                <a:gd name="connsiteY23" fmla="*/ 58869 h 476064"/>
                <a:gd name="connsiteX24" fmla="*/ 367665 w 571500"/>
                <a:gd name="connsiteY24" fmla="*/ 119829 h 476064"/>
                <a:gd name="connsiteX25" fmla="*/ 335280 w 571500"/>
                <a:gd name="connsiteY25" fmla="*/ 184599 h 476064"/>
                <a:gd name="connsiteX26" fmla="*/ 305753 w 571500"/>
                <a:gd name="connsiteY26" fmla="*/ 243654 h 476064"/>
                <a:gd name="connsiteX27" fmla="*/ 304800 w 571500"/>
                <a:gd name="connsiteY27" fmla="*/ 245559 h 476064"/>
                <a:gd name="connsiteX28" fmla="*/ 304800 w 571500"/>
                <a:gd name="connsiteY28" fmla="*/ 171264 h 476064"/>
                <a:gd name="connsiteX29" fmla="*/ 300990 w 571500"/>
                <a:gd name="connsiteY29" fmla="*/ 159834 h 476064"/>
                <a:gd name="connsiteX30" fmla="*/ 287655 w 571500"/>
                <a:gd name="connsiteY30" fmla="*/ 142689 h 476064"/>
                <a:gd name="connsiteX31" fmla="*/ 323850 w 571500"/>
                <a:gd name="connsiteY31" fmla="*/ 142689 h 476064"/>
                <a:gd name="connsiteX32" fmla="*/ 342900 w 571500"/>
                <a:gd name="connsiteY32" fmla="*/ 123639 h 476064"/>
                <a:gd name="connsiteX33" fmla="*/ 323850 w 571500"/>
                <a:gd name="connsiteY33" fmla="*/ 104589 h 476064"/>
                <a:gd name="connsiteX34" fmla="*/ 247650 w 571500"/>
                <a:gd name="connsiteY34" fmla="*/ 104589 h 476064"/>
                <a:gd name="connsiteX35" fmla="*/ 230505 w 571500"/>
                <a:gd name="connsiteY35" fmla="*/ 115067 h 476064"/>
                <a:gd name="connsiteX36" fmla="*/ 232410 w 571500"/>
                <a:gd name="connsiteY36" fmla="*/ 135069 h 476064"/>
                <a:gd name="connsiteX37" fmla="*/ 266700 w 571500"/>
                <a:gd name="connsiteY37" fmla="*/ 177932 h 476064"/>
                <a:gd name="connsiteX38" fmla="*/ 266700 w 571500"/>
                <a:gd name="connsiteY38" fmla="*/ 245559 h 476064"/>
                <a:gd name="connsiteX39" fmla="*/ 265748 w 571500"/>
                <a:gd name="connsiteY39" fmla="*/ 243654 h 476064"/>
                <a:gd name="connsiteX40" fmla="*/ 235268 w 571500"/>
                <a:gd name="connsiteY40" fmla="*/ 184599 h 476064"/>
                <a:gd name="connsiteX41" fmla="*/ 204788 w 571500"/>
                <a:gd name="connsiteY41" fmla="*/ 107447 h 476064"/>
                <a:gd name="connsiteX42" fmla="*/ 76200 w 571500"/>
                <a:gd name="connsiteY42" fmla="*/ 171264 h 476064"/>
                <a:gd name="connsiteX43" fmla="*/ 95250 w 571500"/>
                <a:gd name="connsiteY43" fmla="*/ 152214 h 476064"/>
                <a:gd name="connsiteX44" fmla="*/ 170498 w 571500"/>
                <a:gd name="connsiteY44" fmla="*/ 152214 h 476064"/>
                <a:gd name="connsiteX45" fmla="*/ 212408 w 571500"/>
                <a:gd name="connsiteY45" fmla="*/ 214127 h 476064"/>
                <a:gd name="connsiteX46" fmla="*/ 227648 w 571500"/>
                <a:gd name="connsiteY46" fmla="*/ 242702 h 476064"/>
                <a:gd name="connsiteX47" fmla="*/ 269558 w 571500"/>
                <a:gd name="connsiteY47" fmla="*/ 284612 h 476064"/>
                <a:gd name="connsiteX48" fmla="*/ 300990 w 571500"/>
                <a:gd name="connsiteY48" fmla="*/ 284612 h 476064"/>
                <a:gd name="connsiteX49" fmla="*/ 342900 w 571500"/>
                <a:gd name="connsiteY49" fmla="*/ 241749 h 476064"/>
                <a:gd name="connsiteX50" fmla="*/ 358140 w 571500"/>
                <a:gd name="connsiteY50" fmla="*/ 213174 h 476064"/>
                <a:gd name="connsiteX51" fmla="*/ 400050 w 571500"/>
                <a:gd name="connsiteY51" fmla="*/ 151262 h 476064"/>
                <a:gd name="connsiteX52" fmla="*/ 476250 w 571500"/>
                <a:gd name="connsiteY52" fmla="*/ 151262 h 476064"/>
                <a:gd name="connsiteX53" fmla="*/ 495300 w 571500"/>
                <a:gd name="connsiteY53" fmla="*/ 170312 h 476064"/>
                <a:gd name="connsiteX54" fmla="*/ 495300 w 571500"/>
                <a:gd name="connsiteY54" fmla="*/ 360812 h 476064"/>
                <a:gd name="connsiteX55" fmla="*/ 76200 w 571500"/>
                <a:gd name="connsiteY55" fmla="*/ 360812 h 476064"/>
                <a:gd name="connsiteX56" fmla="*/ 76200 w 571500"/>
                <a:gd name="connsiteY56" fmla="*/ 171264 h 476064"/>
                <a:gd name="connsiteX57" fmla="*/ 533400 w 571500"/>
                <a:gd name="connsiteY57" fmla="*/ 428439 h 476064"/>
                <a:gd name="connsiteX58" fmla="*/ 523875 w 571500"/>
                <a:gd name="connsiteY58" fmla="*/ 437964 h 476064"/>
                <a:gd name="connsiteX59" fmla="*/ 47625 w 571500"/>
                <a:gd name="connsiteY59" fmla="*/ 437964 h 476064"/>
                <a:gd name="connsiteX60" fmla="*/ 38100 w 571500"/>
                <a:gd name="connsiteY60" fmla="*/ 428439 h 476064"/>
                <a:gd name="connsiteX61" fmla="*/ 38100 w 571500"/>
                <a:gd name="connsiteY61" fmla="*/ 399864 h 476064"/>
                <a:gd name="connsiteX62" fmla="*/ 211455 w 571500"/>
                <a:gd name="connsiteY62" fmla="*/ 399864 h 476064"/>
                <a:gd name="connsiteX63" fmla="*/ 238125 w 571500"/>
                <a:gd name="connsiteY63" fmla="*/ 418914 h 476064"/>
                <a:gd name="connsiteX64" fmla="*/ 333375 w 571500"/>
                <a:gd name="connsiteY64" fmla="*/ 418914 h 476064"/>
                <a:gd name="connsiteX65" fmla="*/ 360045 w 571500"/>
                <a:gd name="connsiteY65" fmla="*/ 399864 h 476064"/>
                <a:gd name="connsiteX66" fmla="*/ 533400 w 571500"/>
                <a:gd name="connsiteY66" fmla="*/ 399864 h 476064"/>
                <a:gd name="connsiteX67" fmla="*/ 533400 w 571500"/>
                <a:gd name="connsiteY67" fmla="*/ 428439 h 4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71500" h="476064">
                  <a:moveTo>
                    <a:pt x="552450" y="361764"/>
                  </a:moveTo>
                  <a:lnTo>
                    <a:pt x="533400" y="361764"/>
                  </a:lnTo>
                  <a:lnTo>
                    <a:pt x="533400" y="171264"/>
                  </a:lnTo>
                  <a:cubicBezTo>
                    <a:pt x="533400" y="139832"/>
                    <a:pt x="507683" y="114114"/>
                    <a:pt x="476250" y="114114"/>
                  </a:cubicBezTo>
                  <a:lnTo>
                    <a:pt x="404813" y="114114"/>
                  </a:lnTo>
                  <a:cubicBezTo>
                    <a:pt x="402908" y="81729"/>
                    <a:pt x="389573" y="52202"/>
                    <a:pt x="364808" y="30294"/>
                  </a:cubicBezTo>
                  <a:cubicBezTo>
                    <a:pt x="339090" y="7434"/>
                    <a:pt x="305753" y="-3043"/>
                    <a:pt x="271463" y="767"/>
                  </a:cubicBezTo>
                  <a:cubicBezTo>
                    <a:pt x="218123" y="6482"/>
                    <a:pt x="174308" y="49344"/>
                    <a:pt x="166688" y="101732"/>
                  </a:cubicBezTo>
                  <a:cubicBezTo>
                    <a:pt x="165735" y="105542"/>
                    <a:pt x="165735" y="110304"/>
                    <a:pt x="165735" y="114114"/>
                  </a:cubicBezTo>
                  <a:lnTo>
                    <a:pt x="95250" y="114114"/>
                  </a:lnTo>
                  <a:cubicBezTo>
                    <a:pt x="63818" y="114114"/>
                    <a:pt x="38100" y="139832"/>
                    <a:pt x="38100" y="171264"/>
                  </a:cubicBezTo>
                  <a:lnTo>
                    <a:pt x="38100" y="361764"/>
                  </a:lnTo>
                  <a:lnTo>
                    <a:pt x="19050" y="361764"/>
                  </a:lnTo>
                  <a:cubicBezTo>
                    <a:pt x="8573" y="361764"/>
                    <a:pt x="0" y="370337"/>
                    <a:pt x="0" y="380814"/>
                  </a:cubicBezTo>
                  <a:lnTo>
                    <a:pt x="0" y="428439"/>
                  </a:lnTo>
                  <a:cubicBezTo>
                    <a:pt x="0" y="455109"/>
                    <a:pt x="20955" y="476064"/>
                    <a:pt x="47625" y="476064"/>
                  </a:cubicBezTo>
                  <a:lnTo>
                    <a:pt x="523875" y="476064"/>
                  </a:lnTo>
                  <a:cubicBezTo>
                    <a:pt x="550545" y="476064"/>
                    <a:pt x="571500" y="455109"/>
                    <a:pt x="571500" y="428439"/>
                  </a:cubicBezTo>
                  <a:lnTo>
                    <a:pt x="571500" y="380814"/>
                  </a:lnTo>
                  <a:cubicBezTo>
                    <a:pt x="571500" y="370337"/>
                    <a:pt x="562928" y="361764"/>
                    <a:pt x="552450" y="361764"/>
                  </a:cubicBezTo>
                  <a:close/>
                  <a:moveTo>
                    <a:pt x="204788" y="107447"/>
                  </a:moveTo>
                  <a:cubicBezTo>
                    <a:pt x="209550" y="71252"/>
                    <a:pt x="240030" y="42677"/>
                    <a:pt x="276225" y="38867"/>
                  </a:cubicBezTo>
                  <a:cubicBezTo>
                    <a:pt x="279083" y="38867"/>
                    <a:pt x="282893" y="37914"/>
                    <a:pt x="285750" y="37914"/>
                  </a:cubicBezTo>
                  <a:cubicBezTo>
                    <a:pt x="305753" y="37914"/>
                    <a:pt x="324803" y="45534"/>
                    <a:pt x="340043" y="58869"/>
                  </a:cubicBezTo>
                  <a:cubicBezTo>
                    <a:pt x="357188" y="74109"/>
                    <a:pt x="367665" y="96017"/>
                    <a:pt x="367665" y="119829"/>
                  </a:cubicBezTo>
                  <a:cubicBezTo>
                    <a:pt x="367665" y="145547"/>
                    <a:pt x="356235" y="169359"/>
                    <a:pt x="335280" y="184599"/>
                  </a:cubicBezTo>
                  <a:cubicBezTo>
                    <a:pt x="316230" y="198887"/>
                    <a:pt x="305753" y="220794"/>
                    <a:pt x="305753" y="243654"/>
                  </a:cubicBezTo>
                  <a:cubicBezTo>
                    <a:pt x="305753" y="244607"/>
                    <a:pt x="305753" y="244607"/>
                    <a:pt x="304800" y="245559"/>
                  </a:cubicBezTo>
                  <a:lnTo>
                    <a:pt x="304800" y="171264"/>
                  </a:lnTo>
                  <a:cubicBezTo>
                    <a:pt x="304800" y="166502"/>
                    <a:pt x="302895" y="162692"/>
                    <a:pt x="300990" y="159834"/>
                  </a:cubicBezTo>
                  <a:lnTo>
                    <a:pt x="287655" y="142689"/>
                  </a:lnTo>
                  <a:lnTo>
                    <a:pt x="323850" y="142689"/>
                  </a:lnTo>
                  <a:cubicBezTo>
                    <a:pt x="334328" y="142689"/>
                    <a:pt x="342900" y="134117"/>
                    <a:pt x="342900" y="123639"/>
                  </a:cubicBezTo>
                  <a:cubicBezTo>
                    <a:pt x="342900" y="113162"/>
                    <a:pt x="334328" y="104589"/>
                    <a:pt x="323850" y="104589"/>
                  </a:cubicBezTo>
                  <a:lnTo>
                    <a:pt x="247650" y="104589"/>
                  </a:lnTo>
                  <a:cubicBezTo>
                    <a:pt x="240030" y="104589"/>
                    <a:pt x="233363" y="108399"/>
                    <a:pt x="230505" y="115067"/>
                  </a:cubicBezTo>
                  <a:cubicBezTo>
                    <a:pt x="227648" y="121734"/>
                    <a:pt x="228600" y="129354"/>
                    <a:pt x="232410" y="135069"/>
                  </a:cubicBezTo>
                  <a:lnTo>
                    <a:pt x="266700" y="177932"/>
                  </a:lnTo>
                  <a:lnTo>
                    <a:pt x="266700" y="245559"/>
                  </a:lnTo>
                  <a:cubicBezTo>
                    <a:pt x="266700" y="244607"/>
                    <a:pt x="265748" y="244607"/>
                    <a:pt x="265748" y="243654"/>
                  </a:cubicBezTo>
                  <a:cubicBezTo>
                    <a:pt x="265748" y="220794"/>
                    <a:pt x="255270" y="198887"/>
                    <a:pt x="235268" y="184599"/>
                  </a:cubicBezTo>
                  <a:cubicBezTo>
                    <a:pt x="212408" y="165549"/>
                    <a:pt x="200978" y="136974"/>
                    <a:pt x="204788" y="107447"/>
                  </a:cubicBezTo>
                  <a:close/>
                  <a:moveTo>
                    <a:pt x="76200" y="171264"/>
                  </a:moveTo>
                  <a:cubicBezTo>
                    <a:pt x="76200" y="160787"/>
                    <a:pt x="84773" y="152214"/>
                    <a:pt x="95250" y="152214"/>
                  </a:cubicBezTo>
                  <a:lnTo>
                    <a:pt x="170498" y="152214"/>
                  </a:lnTo>
                  <a:cubicBezTo>
                    <a:pt x="177165" y="176027"/>
                    <a:pt x="191453" y="197934"/>
                    <a:pt x="212408" y="214127"/>
                  </a:cubicBezTo>
                  <a:cubicBezTo>
                    <a:pt x="221933" y="221747"/>
                    <a:pt x="227648" y="232224"/>
                    <a:pt x="227648" y="242702"/>
                  </a:cubicBezTo>
                  <a:cubicBezTo>
                    <a:pt x="227648" y="265562"/>
                    <a:pt x="246698" y="284612"/>
                    <a:pt x="269558" y="284612"/>
                  </a:cubicBezTo>
                  <a:lnTo>
                    <a:pt x="300990" y="284612"/>
                  </a:lnTo>
                  <a:cubicBezTo>
                    <a:pt x="323850" y="284612"/>
                    <a:pt x="342900" y="265562"/>
                    <a:pt x="342900" y="241749"/>
                  </a:cubicBezTo>
                  <a:cubicBezTo>
                    <a:pt x="342900" y="231272"/>
                    <a:pt x="348615" y="220794"/>
                    <a:pt x="358140" y="213174"/>
                  </a:cubicBezTo>
                  <a:cubicBezTo>
                    <a:pt x="379095" y="196982"/>
                    <a:pt x="393383" y="175074"/>
                    <a:pt x="400050" y="151262"/>
                  </a:cubicBezTo>
                  <a:lnTo>
                    <a:pt x="476250" y="151262"/>
                  </a:lnTo>
                  <a:cubicBezTo>
                    <a:pt x="486728" y="151262"/>
                    <a:pt x="495300" y="159834"/>
                    <a:pt x="495300" y="170312"/>
                  </a:cubicBezTo>
                  <a:lnTo>
                    <a:pt x="495300" y="360812"/>
                  </a:lnTo>
                  <a:lnTo>
                    <a:pt x="76200" y="360812"/>
                  </a:lnTo>
                  <a:lnTo>
                    <a:pt x="76200" y="171264"/>
                  </a:lnTo>
                  <a:close/>
                  <a:moveTo>
                    <a:pt x="533400" y="428439"/>
                  </a:moveTo>
                  <a:cubicBezTo>
                    <a:pt x="533400" y="434154"/>
                    <a:pt x="529590" y="437964"/>
                    <a:pt x="523875" y="437964"/>
                  </a:cubicBezTo>
                  <a:lnTo>
                    <a:pt x="47625" y="437964"/>
                  </a:lnTo>
                  <a:cubicBezTo>
                    <a:pt x="41910" y="437964"/>
                    <a:pt x="38100" y="434154"/>
                    <a:pt x="38100" y="428439"/>
                  </a:cubicBezTo>
                  <a:lnTo>
                    <a:pt x="38100" y="399864"/>
                  </a:lnTo>
                  <a:lnTo>
                    <a:pt x="211455" y="399864"/>
                  </a:lnTo>
                  <a:cubicBezTo>
                    <a:pt x="215265" y="411294"/>
                    <a:pt x="225743" y="418914"/>
                    <a:pt x="238125" y="418914"/>
                  </a:cubicBezTo>
                  <a:lnTo>
                    <a:pt x="333375" y="418914"/>
                  </a:lnTo>
                  <a:cubicBezTo>
                    <a:pt x="345758" y="418914"/>
                    <a:pt x="356235" y="411294"/>
                    <a:pt x="360045" y="399864"/>
                  </a:cubicBezTo>
                  <a:lnTo>
                    <a:pt x="533400" y="399864"/>
                  </a:lnTo>
                  <a:lnTo>
                    <a:pt x="533400" y="42843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399304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: Single Corner Rounded 38">
            <a:extLst>
              <a:ext uri="{FF2B5EF4-FFF2-40B4-BE49-F238E27FC236}">
                <a16:creationId xmlns:a16="http://schemas.microsoft.com/office/drawing/2014/main" id="{96326A62-06DE-AE17-9C89-D1405D25FD9E}"/>
              </a:ext>
            </a:extLst>
          </p:cNvPr>
          <p:cNvSpPr/>
          <p:nvPr/>
        </p:nvSpPr>
        <p:spPr>
          <a:xfrm flipH="1">
            <a:off x="5074836" y="0"/>
            <a:ext cx="7117163" cy="6858000"/>
          </a:xfrm>
          <a:prstGeom prst="round1Rect">
            <a:avLst>
              <a:gd name="adj" fmla="val 0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B9180200-81DA-DAED-6EAA-D8AF0F2EC80A}"/>
              </a:ext>
            </a:extLst>
          </p:cNvPr>
          <p:cNvSpPr/>
          <p:nvPr/>
        </p:nvSpPr>
        <p:spPr>
          <a:xfrm>
            <a:off x="9136381" y="1892566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6D16EC2D-FABF-265F-0CC7-B483F24E816A}"/>
              </a:ext>
            </a:extLst>
          </p:cNvPr>
          <p:cNvSpPr/>
          <p:nvPr/>
        </p:nvSpPr>
        <p:spPr>
          <a:xfrm>
            <a:off x="6225771" y="3787551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6E9CC95-C0A9-A685-55F1-21D664467065}"/>
              </a:ext>
            </a:extLst>
          </p:cNvPr>
          <p:cNvSpPr/>
          <p:nvPr/>
        </p:nvSpPr>
        <p:spPr>
          <a:xfrm>
            <a:off x="9136381" y="3787551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FD9B135-6198-7627-3B7E-BB65356E2E07}"/>
              </a:ext>
            </a:extLst>
          </p:cNvPr>
          <p:cNvSpPr/>
          <p:nvPr/>
        </p:nvSpPr>
        <p:spPr>
          <a:xfrm>
            <a:off x="6225771" y="1892566"/>
            <a:ext cx="2330506" cy="1328195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74D927-3D4E-76A3-E2A4-794E2C677909}"/>
              </a:ext>
            </a:extLst>
          </p:cNvPr>
          <p:cNvSpPr txBox="1"/>
          <p:nvPr/>
        </p:nvSpPr>
        <p:spPr>
          <a:xfrm>
            <a:off x="583972" y="1503587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Prioritize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25D983-3C8A-FBB0-4394-552E5A05EF1E}"/>
              </a:ext>
            </a:extLst>
          </p:cNvPr>
          <p:cNvSpPr txBox="1"/>
          <p:nvPr/>
        </p:nvSpPr>
        <p:spPr>
          <a:xfrm>
            <a:off x="583972" y="1143617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Timeline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3CBBCB1-A5B7-1530-700C-9A8F4A10BFB6}"/>
              </a:ext>
            </a:extLst>
          </p:cNvPr>
          <p:cNvSpPr/>
          <p:nvPr/>
        </p:nvSpPr>
        <p:spPr>
          <a:xfrm>
            <a:off x="5861561" y="1343025"/>
            <a:ext cx="5833898" cy="4216400"/>
          </a:xfrm>
          <a:custGeom>
            <a:avLst/>
            <a:gdLst>
              <a:gd name="connsiteX0" fmla="*/ 0 w 6115050"/>
              <a:gd name="connsiteY0" fmla="*/ 0 h 4419600"/>
              <a:gd name="connsiteX1" fmla="*/ 6115050 w 6115050"/>
              <a:gd name="connsiteY1" fmla="*/ 0 h 4419600"/>
              <a:gd name="connsiteX2" fmla="*/ 6115050 w 6115050"/>
              <a:gd name="connsiteY2" fmla="*/ 4419600 h 4419600"/>
              <a:gd name="connsiteX3" fmla="*/ 0 w 6115050"/>
              <a:gd name="connsiteY3" fmla="*/ 4419600 h 4419600"/>
              <a:gd name="connsiteX4" fmla="*/ 0 w 6115050"/>
              <a:gd name="connsiteY4" fmla="*/ 0 h 4419600"/>
              <a:gd name="connsiteX0" fmla="*/ 6115050 w 6206490"/>
              <a:gd name="connsiteY0" fmla="*/ 0 h 4419600"/>
              <a:gd name="connsiteX1" fmla="*/ 6115050 w 6206490"/>
              <a:gd name="connsiteY1" fmla="*/ 4419600 h 4419600"/>
              <a:gd name="connsiteX2" fmla="*/ 0 w 6206490"/>
              <a:gd name="connsiteY2" fmla="*/ 4419600 h 4419600"/>
              <a:gd name="connsiteX3" fmla="*/ 0 w 6206490"/>
              <a:gd name="connsiteY3" fmla="*/ 0 h 4419600"/>
              <a:gd name="connsiteX4" fmla="*/ 6206490 w 6206490"/>
              <a:gd name="connsiteY4" fmla="*/ 91440 h 4419600"/>
              <a:gd name="connsiteX0" fmla="*/ 6115050 w 6115050"/>
              <a:gd name="connsiteY0" fmla="*/ 0 h 4419600"/>
              <a:gd name="connsiteX1" fmla="*/ 6115050 w 6115050"/>
              <a:gd name="connsiteY1" fmla="*/ 4419600 h 4419600"/>
              <a:gd name="connsiteX2" fmla="*/ 0 w 6115050"/>
              <a:gd name="connsiteY2" fmla="*/ 4419600 h 4419600"/>
              <a:gd name="connsiteX3" fmla="*/ 0 w 6115050"/>
              <a:gd name="connsiteY3" fmla="*/ 0 h 4419600"/>
              <a:gd name="connsiteX0" fmla="*/ 6115050 w 6115050"/>
              <a:gd name="connsiteY0" fmla="*/ 4419600 h 4419600"/>
              <a:gd name="connsiteX1" fmla="*/ 0 w 6115050"/>
              <a:gd name="connsiteY1" fmla="*/ 4419600 h 4419600"/>
              <a:gd name="connsiteX2" fmla="*/ 0 w 6115050"/>
              <a:gd name="connsiteY2" fmla="*/ 0 h 441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15050" h="4419600">
                <a:moveTo>
                  <a:pt x="6115050" y="4419600"/>
                </a:moveTo>
                <a:lnTo>
                  <a:pt x="0" y="44196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25477D"/>
            </a:solidFill>
            <a:prstDash val="lgDash"/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786FEC-ABBE-4B39-7586-0120CF8CD9A6}"/>
              </a:ext>
            </a:extLst>
          </p:cNvPr>
          <p:cNvSpPr txBox="1"/>
          <p:nvPr/>
        </p:nvSpPr>
        <p:spPr>
          <a:xfrm rot="16200000">
            <a:off x="5064026" y="3320420"/>
            <a:ext cx="12763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BUSINESS VALUE</a:t>
            </a:r>
            <a:endParaRPr lang="en-ID" sz="1100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0D0507-B558-7EE2-C04A-43BB599FA037}"/>
              </a:ext>
            </a:extLst>
          </p:cNvPr>
          <p:cNvSpPr txBox="1"/>
          <p:nvPr/>
        </p:nvSpPr>
        <p:spPr>
          <a:xfrm>
            <a:off x="7929702" y="5659377"/>
            <a:ext cx="16514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COMPLEXITY / EFFORT</a:t>
            </a:r>
            <a:endParaRPr lang="en-ID" sz="1100">
              <a:solidFill>
                <a:srgbClr val="172B4D"/>
              </a:solidFill>
              <a:latin typeface="Poppins" panose="00000500000000000000" pitchFamily="2" charset="0"/>
              <a:ea typeface="Open Sans" panose="020B0606030504020204" pitchFamily="34" charset="0"/>
              <a:cs typeface="Poppins" panose="00000500000000000000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3DE9C3-3EBF-9953-D43D-1FFA6E321BA3}"/>
              </a:ext>
            </a:extLst>
          </p:cNvPr>
          <p:cNvCxnSpPr>
            <a:cxnSpLocks/>
          </p:cNvCxnSpPr>
          <p:nvPr/>
        </p:nvCxnSpPr>
        <p:spPr>
          <a:xfrm>
            <a:off x="8831609" y="1472485"/>
            <a:ext cx="0" cy="3855879"/>
          </a:xfrm>
          <a:prstGeom prst="line">
            <a:avLst/>
          </a:prstGeom>
          <a:ln>
            <a:solidFill>
              <a:srgbClr val="C1D2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B26454-2E2C-F2CB-E842-62E5077BD88D}"/>
              </a:ext>
            </a:extLst>
          </p:cNvPr>
          <p:cNvCxnSpPr>
            <a:cxnSpLocks/>
          </p:cNvCxnSpPr>
          <p:nvPr/>
        </p:nvCxnSpPr>
        <p:spPr>
          <a:xfrm>
            <a:off x="6031259" y="3446352"/>
            <a:ext cx="5600700" cy="0"/>
          </a:xfrm>
          <a:prstGeom prst="line">
            <a:avLst/>
          </a:prstGeom>
          <a:ln>
            <a:solidFill>
              <a:srgbClr val="C1D2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BA3C611-15FA-CD78-F0C6-D58CE3F2D38B}"/>
              </a:ext>
            </a:extLst>
          </p:cNvPr>
          <p:cNvSpPr txBox="1"/>
          <p:nvPr/>
        </p:nvSpPr>
        <p:spPr>
          <a:xfrm>
            <a:off x="6259294" y="2088362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Potential Win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CC4334-73F1-CED6-3BB9-8324683464A2}"/>
              </a:ext>
            </a:extLst>
          </p:cNvPr>
          <p:cNvSpPr txBox="1"/>
          <p:nvPr/>
        </p:nvSpPr>
        <p:spPr>
          <a:xfrm>
            <a:off x="6259294" y="2363793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Value + Low Complexity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68DEA6-085C-34B8-0911-03994B136627}"/>
              </a:ext>
            </a:extLst>
          </p:cNvPr>
          <p:cNvSpPr txBox="1"/>
          <p:nvPr/>
        </p:nvSpPr>
        <p:spPr>
          <a:xfrm>
            <a:off x="6259294" y="2762334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199EBB-CC0C-ABD8-1F6E-9081FF226B13}"/>
              </a:ext>
            </a:extLst>
          </p:cNvPr>
          <p:cNvSpPr txBox="1"/>
          <p:nvPr/>
        </p:nvSpPr>
        <p:spPr>
          <a:xfrm>
            <a:off x="9153142" y="2088362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Strategic Long Term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4DBA2D-6917-38F2-3898-55C32331FAD1}"/>
              </a:ext>
            </a:extLst>
          </p:cNvPr>
          <p:cNvSpPr txBox="1"/>
          <p:nvPr/>
        </p:nvSpPr>
        <p:spPr>
          <a:xfrm>
            <a:off x="9153142" y="2363793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Value + High Complexity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8328BA-0687-4BB7-84F6-F78EA6F0D73E}"/>
              </a:ext>
            </a:extLst>
          </p:cNvPr>
          <p:cNvSpPr txBox="1"/>
          <p:nvPr/>
        </p:nvSpPr>
        <p:spPr>
          <a:xfrm>
            <a:off x="9153142" y="2762334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D40782-0126-A72E-334B-C89B6596CBD0}"/>
              </a:ext>
            </a:extLst>
          </p:cNvPr>
          <p:cNvSpPr txBox="1"/>
          <p:nvPr/>
        </p:nvSpPr>
        <p:spPr>
          <a:xfrm>
            <a:off x="6259294" y="3990886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Worth To Try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44DFA7-298B-D430-7C54-D3D9625E3C2D}"/>
              </a:ext>
            </a:extLst>
          </p:cNvPr>
          <p:cNvSpPr txBox="1"/>
          <p:nvPr/>
        </p:nvSpPr>
        <p:spPr>
          <a:xfrm>
            <a:off x="6259294" y="4266317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Low Value + Low Complexity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AC07C0-1792-F248-8DE2-F4897BB920AF}"/>
              </a:ext>
            </a:extLst>
          </p:cNvPr>
          <p:cNvSpPr txBox="1"/>
          <p:nvPr/>
        </p:nvSpPr>
        <p:spPr>
          <a:xfrm>
            <a:off x="6259294" y="4664858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A4B07C-1EA7-7F9F-A47E-BF8FCDF64E28}"/>
              </a:ext>
            </a:extLst>
          </p:cNvPr>
          <p:cNvSpPr txBox="1"/>
          <p:nvPr/>
        </p:nvSpPr>
        <p:spPr>
          <a:xfrm>
            <a:off x="9153142" y="3990886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1F3A6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Deprioritize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7F48960-6160-DEE0-F4A8-E5DA2F27B545}"/>
              </a:ext>
            </a:extLst>
          </p:cNvPr>
          <p:cNvSpPr txBox="1"/>
          <p:nvPr/>
        </p:nvSpPr>
        <p:spPr>
          <a:xfrm>
            <a:off x="9153142" y="4266317"/>
            <a:ext cx="22969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Low Value + High Complexity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AED3FB1-7AE8-2980-53E4-F014E5294503}"/>
              </a:ext>
            </a:extLst>
          </p:cNvPr>
          <p:cNvSpPr txBox="1"/>
          <p:nvPr/>
        </p:nvSpPr>
        <p:spPr>
          <a:xfrm>
            <a:off x="9153142" y="4664858"/>
            <a:ext cx="2296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1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PROJECT TITLE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39E075B-DFE4-16DC-EA32-C478E14BEA36}"/>
              </a:ext>
            </a:extLst>
          </p:cNvPr>
          <p:cNvSpPr txBox="1"/>
          <p:nvPr/>
        </p:nvSpPr>
        <p:spPr>
          <a:xfrm>
            <a:off x="583973" y="2354955"/>
            <a:ext cx="4325944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Quickly maximize timely deliverables for real-time schemas dramatically maintain clicks-and-mortar solutions without functional solutions.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1773769-2EFA-3CE0-5F9C-94E698BB0328}"/>
              </a:ext>
            </a:extLst>
          </p:cNvPr>
          <p:cNvSpPr txBox="1"/>
          <p:nvPr/>
        </p:nvSpPr>
        <p:spPr>
          <a:xfrm>
            <a:off x="605027" y="3526567"/>
            <a:ext cx="553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01</a:t>
            </a:r>
            <a:endParaRPr lang="en-ID" sz="24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B584B3B-C728-0D5E-EF96-B35FD4B9A77F}"/>
              </a:ext>
            </a:extLst>
          </p:cNvPr>
          <p:cNvSpPr txBox="1"/>
          <p:nvPr/>
        </p:nvSpPr>
        <p:spPr>
          <a:xfrm>
            <a:off x="605027" y="3924732"/>
            <a:ext cx="395442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544FE61-90D5-EE03-5385-1E436FDC7BB8}"/>
              </a:ext>
            </a:extLst>
          </p:cNvPr>
          <p:cNvSpPr txBox="1"/>
          <p:nvPr/>
        </p:nvSpPr>
        <p:spPr>
          <a:xfrm>
            <a:off x="1158588" y="3588123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DED081C-76B2-6607-6779-5AE0ED5BD62C}"/>
              </a:ext>
            </a:extLst>
          </p:cNvPr>
          <p:cNvSpPr txBox="1"/>
          <p:nvPr/>
        </p:nvSpPr>
        <p:spPr>
          <a:xfrm>
            <a:off x="605027" y="4738035"/>
            <a:ext cx="651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02</a:t>
            </a:r>
            <a:endParaRPr lang="en-ID" sz="24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89F3CE-51E4-C189-0316-2930D6D98252}"/>
              </a:ext>
            </a:extLst>
          </p:cNvPr>
          <p:cNvSpPr txBox="1"/>
          <p:nvPr/>
        </p:nvSpPr>
        <p:spPr>
          <a:xfrm>
            <a:off x="605027" y="5136200"/>
            <a:ext cx="3954426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Mifflin.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28929A2-4902-7F8A-891D-446822431F4C}"/>
              </a:ext>
            </a:extLst>
          </p:cNvPr>
          <p:cNvSpPr txBox="1"/>
          <p:nvPr/>
        </p:nvSpPr>
        <p:spPr>
          <a:xfrm>
            <a:off x="1158588" y="4799591"/>
            <a:ext cx="22206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617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9CCFEB0-C7C4-1073-ED8D-3B62D3C6E8E3}"/>
              </a:ext>
            </a:extLst>
          </p:cNvPr>
          <p:cNvSpPr txBox="1"/>
          <p:nvPr/>
        </p:nvSpPr>
        <p:spPr>
          <a:xfrm>
            <a:off x="4817444" y="1695450"/>
            <a:ext cx="2557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Message</a:t>
            </a:r>
            <a:endParaRPr lang="en-ID" sz="40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C6073E-17C4-EE08-A097-38B4E580F667}"/>
              </a:ext>
            </a:extLst>
          </p:cNvPr>
          <p:cNvSpPr txBox="1"/>
          <p:nvPr/>
        </p:nvSpPr>
        <p:spPr>
          <a:xfrm>
            <a:off x="4817444" y="1326118"/>
            <a:ext cx="117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923E71-684F-FE14-3AA9-AAD655F0D76E}"/>
              </a:ext>
            </a:extLst>
          </p:cNvPr>
          <p:cNvSpPr txBox="1"/>
          <p:nvPr/>
        </p:nvSpPr>
        <p:spPr>
          <a:xfrm>
            <a:off x="4817444" y="2772668"/>
            <a:ext cx="6258272" cy="1899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need to think big start small and scale fast to energize our clients digitalize what the, so dunder mifflin, yet you better eat a reality sandwich before you walk back in that boardroom pro-sumer software accountable talk. Net net put it on the parking lot deliverables.</a:t>
            </a:r>
            <a:endParaRPr lang="en-ID" sz="16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E2ADD1-2091-C896-BCCF-0C08BA39BDBF}"/>
              </a:ext>
            </a:extLst>
          </p:cNvPr>
          <p:cNvSpPr txBox="1"/>
          <p:nvPr/>
        </p:nvSpPr>
        <p:spPr>
          <a:xfrm>
            <a:off x="4838722" y="5008661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Henry Snyder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4AC870-C39D-6353-4F24-3553A0220680}"/>
              </a:ext>
            </a:extLst>
          </p:cNvPr>
          <p:cNvSpPr txBox="1"/>
          <p:nvPr/>
        </p:nvSpPr>
        <p:spPr>
          <a:xfrm>
            <a:off x="4838722" y="5316438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CEO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F243D7-403C-EEE0-6081-A41D9C7C0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508978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1584FE-0745-7F32-9635-A369E3645E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4BDED0E-5DC8-51E3-D144-6D08CE6B31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6D02F9-1B06-4CF3-9751-F7F71ECD4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106" y="876300"/>
            <a:ext cx="2528460" cy="5105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62DF8C-CA0A-F61A-C9D6-870439078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486" y="876300"/>
            <a:ext cx="2528460" cy="5105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9E192-4849-00EB-7288-BC2E6E95A97B}"/>
              </a:ext>
            </a:extLst>
          </p:cNvPr>
          <p:cNvSpPr txBox="1"/>
          <p:nvPr/>
        </p:nvSpPr>
        <p:spPr>
          <a:xfrm>
            <a:off x="787172" y="1236270"/>
            <a:ext cx="3886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Product Mockup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57EB59-11AE-EA60-A6B5-ADC37D918976}"/>
              </a:ext>
            </a:extLst>
          </p:cNvPr>
          <p:cNvSpPr txBox="1"/>
          <p:nvPr/>
        </p:nvSpPr>
        <p:spPr>
          <a:xfrm>
            <a:off x="787172" y="876300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Mockup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EA3F8AE-5342-9CDC-7DC0-68F91AAEBDBE}"/>
              </a:ext>
            </a:extLst>
          </p:cNvPr>
          <p:cNvSpPr/>
          <p:nvPr/>
        </p:nvSpPr>
        <p:spPr>
          <a:xfrm>
            <a:off x="970666" y="2073835"/>
            <a:ext cx="5624284" cy="1027397"/>
          </a:xfrm>
          <a:prstGeom prst="roundRect">
            <a:avLst/>
          </a:prstGeom>
          <a:solidFill>
            <a:srgbClr val="F6F9FC"/>
          </a:solidFill>
          <a:ln>
            <a:noFill/>
          </a:ln>
          <a:effectLst>
            <a:outerShdw blurRad="228600" sx="102000" sy="102000" algn="ctr" rotWithShape="0">
              <a:srgbClr val="172B4D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D801E8D-6B96-26C2-4DFC-507F7E9E8CDA}"/>
              </a:ext>
            </a:extLst>
          </p:cNvPr>
          <p:cNvSpPr/>
          <p:nvPr/>
        </p:nvSpPr>
        <p:spPr>
          <a:xfrm>
            <a:off x="699922" y="2185827"/>
            <a:ext cx="737706" cy="737706"/>
          </a:xfrm>
          <a:prstGeom prst="ellipse">
            <a:avLst/>
          </a:prstGeom>
          <a:solidFill>
            <a:srgbClr val="4574F5"/>
          </a:solidFill>
          <a:ln>
            <a:noFill/>
          </a:ln>
          <a:effectLst>
            <a:outerShdw blurRad="63500" sx="102000" sy="102000" algn="ctr" rotWithShape="0">
              <a:srgbClr val="0E16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68D28728-C443-C29C-F72C-EF43E360EE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7569" y="2376327"/>
            <a:ext cx="422412" cy="4224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B3A893B-DDE0-CD6D-E080-BA157B0A8D0D}"/>
              </a:ext>
            </a:extLst>
          </p:cNvPr>
          <p:cNvSpPr txBox="1"/>
          <p:nvPr/>
        </p:nvSpPr>
        <p:spPr>
          <a:xfrm>
            <a:off x="1708372" y="2325923"/>
            <a:ext cx="15089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0E1634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Write Section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C46750-7085-9713-07A3-FAE6AFE908F9}"/>
              </a:ext>
            </a:extLst>
          </p:cNvPr>
          <p:cNvSpPr txBox="1"/>
          <p:nvPr/>
        </p:nvSpPr>
        <p:spPr>
          <a:xfrm>
            <a:off x="3450941" y="2287451"/>
            <a:ext cx="302926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D474572-D1EB-DF3F-4D00-06E785C62333}"/>
              </a:ext>
            </a:extLst>
          </p:cNvPr>
          <p:cNvSpPr/>
          <p:nvPr/>
        </p:nvSpPr>
        <p:spPr>
          <a:xfrm>
            <a:off x="970666" y="3314848"/>
            <a:ext cx="5624284" cy="1027397"/>
          </a:xfrm>
          <a:prstGeom prst="roundRect">
            <a:avLst/>
          </a:prstGeom>
          <a:solidFill>
            <a:srgbClr val="F6F9FC"/>
          </a:solidFill>
          <a:ln>
            <a:noFill/>
          </a:ln>
          <a:effectLst>
            <a:outerShdw blurRad="228600" sx="102000" sy="102000" algn="ctr" rotWithShape="0">
              <a:srgbClr val="172B4D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317326A-0E63-81FA-A5A5-D592737EC19F}"/>
              </a:ext>
            </a:extLst>
          </p:cNvPr>
          <p:cNvSpPr/>
          <p:nvPr/>
        </p:nvSpPr>
        <p:spPr>
          <a:xfrm>
            <a:off x="699922" y="3426840"/>
            <a:ext cx="737706" cy="737706"/>
          </a:xfrm>
          <a:prstGeom prst="ellipse">
            <a:avLst/>
          </a:prstGeom>
          <a:solidFill>
            <a:srgbClr val="4574F5"/>
          </a:solidFill>
          <a:ln>
            <a:noFill/>
          </a:ln>
          <a:effectLst>
            <a:outerShdw blurRad="63500" sx="102000" sy="102000" algn="ctr" rotWithShape="0">
              <a:srgbClr val="0E16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1FD48E-8447-A137-2D42-B5C534E1E142}"/>
              </a:ext>
            </a:extLst>
          </p:cNvPr>
          <p:cNvSpPr txBox="1"/>
          <p:nvPr/>
        </p:nvSpPr>
        <p:spPr>
          <a:xfrm>
            <a:off x="1708372" y="3566936"/>
            <a:ext cx="15089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0E1634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Write Section 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726333-9888-7AC8-1572-E073F4B1E999}"/>
              </a:ext>
            </a:extLst>
          </p:cNvPr>
          <p:cNvSpPr txBox="1"/>
          <p:nvPr/>
        </p:nvSpPr>
        <p:spPr>
          <a:xfrm>
            <a:off x="3450941" y="3528464"/>
            <a:ext cx="302926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A669EBC-E75C-82BC-EFC5-D536829A79E0}"/>
              </a:ext>
            </a:extLst>
          </p:cNvPr>
          <p:cNvSpPr/>
          <p:nvPr/>
        </p:nvSpPr>
        <p:spPr>
          <a:xfrm>
            <a:off x="970666" y="4594333"/>
            <a:ext cx="5624284" cy="1027397"/>
          </a:xfrm>
          <a:prstGeom prst="roundRect">
            <a:avLst/>
          </a:prstGeom>
          <a:solidFill>
            <a:srgbClr val="F6F9FC"/>
          </a:solidFill>
          <a:ln>
            <a:noFill/>
          </a:ln>
          <a:effectLst>
            <a:outerShdw blurRad="228600" sx="102000" sy="102000" algn="ctr" rotWithShape="0">
              <a:srgbClr val="172B4D">
                <a:alpha val="1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66ED86-C1BC-E790-94C5-E23B77E05D4C}"/>
              </a:ext>
            </a:extLst>
          </p:cNvPr>
          <p:cNvSpPr/>
          <p:nvPr/>
        </p:nvSpPr>
        <p:spPr>
          <a:xfrm>
            <a:off x="699922" y="4706325"/>
            <a:ext cx="737706" cy="737706"/>
          </a:xfrm>
          <a:prstGeom prst="ellipse">
            <a:avLst/>
          </a:prstGeom>
          <a:solidFill>
            <a:srgbClr val="4574F5"/>
          </a:solidFill>
          <a:ln>
            <a:noFill/>
          </a:ln>
          <a:effectLst>
            <a:outerShdw blurRad="63500" sx="102000" sy="102000" algn="ctr" rotWithShape="0">
              <a:srgbClr val="0E1634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599184-DD1D-028F-66C9-9F8724984729}"/>
              </a:ext>
            </a:extLst>
          </p:cNvPr>
          <p:cNvSpPr txBox="1"/>
          <p:nvPr/>
        </p:nvSpPr>
        <p:spPr>
          <a:xfrm>
            <a:off x="1708372" y="4846421"/>
            <a:ext cx="15089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0E1634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Write Section Title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0129188-455E-2BC1-BE8E-948F6B914A46}"/>
              </a:ext>
            </a:extLst>
          </p:cNvPr>
          <p:cNvSpPr txBox="1"/>
          <p:nvPr/>
        </p:nvSpPr>
        <p:spPr>
          <a:xfrm>
            <a:off x="3450941" y="4807949"/>
            <a:ext cx="302926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25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/>
          </a:p>
        </p:txBody>
      </p:sp>
      <p:grpSp>
        <p:nvGrpSpPr>
          <p:cNvPr id="23" name="Graphic 102">
            <a:extLst>
              <a:ext uri="{FF2B5EF4-FFF2-40B4-BE49-F238E27FC236}">
                <a16:creationId xmlns:a16="http://schemas.microsoft.com/office/drawing/2014/main" id="{1110E0BC-2355-FA24-2168-A1C8D918A400}"/>
              </a:ext>
            </a:extLst>
          </p:cNvPr>
          <p:cNvGrpSpPr/>
          <p:nvPr/>
        </p:nvGrpSpPr>
        <p:grpSpPr>
          <a:xfrm>
            <a:off x="857569" y="3577087"/>
            <a:ext cx="394336" cy="382660"/>
            <a:chOff x="5686873" y="2380257"/>
            <a:chExt cx="481069" cy="466827"/>
          </a:xfrm>
          <a:solidFill>
            <a:srgbClr val="F3F4FF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4B7AA91-2B98-CA86-18A2-9735002B4204}"/>
                </a:ext>
              </a:extLst>
            </p:cNvPr>
            <p:cNvSpPr/>
            <p:nvPr/>
          </p:nvSpPr>
          <p:spPr>
            <a:xfrm>
              <a:off x="5906836" y="2752928"/>
              <a:ext cx="15824" cy="71210"/>
            </a:xfrm>
            <a:custGeom>
              <a:avLst/>
              <a:gdLst>
                <a:gd name="connsiteX0" fmla="*/ 7912 w 15824"/>
                <a:gd name="connsiteY0" fmla="*/ 0 h 71210"/>
                <a:gd name="connsiteX1" fmla="*/ 0 w 15824"/>
                <a:gd name="connsiteY1" fmla="*/ 7912 h 71210"/>
                <a:gd name="connsiteX2" fmla="*/ 0 w 15824"/>
                <a:gd name="connsiteY2" fmla="*/ 63299 h 71210"/>
                <a:gd name="connsiteX3" fmla="*/ 7912 w 15824"/>
                <a:gd name="connsiteY3" fmla="*/ 71211 h 71210"/>
                <a:gd name="connsiteX4" fmla="*/ 15825 w 15824"/>
                <a:gd name="connsiteY4" fmla="*/ 63299 h 71210"/>
                <a:gd name="connsiteX5" fmla="*/ 15825 w 15824"/>
                <a:gd name="connsiteY5" fmla="*/ 7912 h 71210"/>
                <a:gd name="connsiteX6" fmla="*/ 7912 w 15824"/>
                <a:gd name="connsiteY6" fmla="*/ 0 h 71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24" h="71210">
                  <a:moveTo>
                    <a:pt x="7912" y="0"/>
                  </a:moveTo>
                  <a:cubicBezTo>
                    <a:pt x="3165" y="0"/>
                    <a:pt x="0" y="3165"/>
                    <a:pt x="0" y="7912"/>
                  </a:cubicBezTo>
                  <a:lnTo>
                    <a:pt x="0" y="63299"/>
                  </a:lnTo>
                  <a:cubicBezTo>
                    <a:pt x="0" y="68046"/>
                    <a:pt x="3165" y="71211"/>
                    <a:pt x="7912" y="71211"/>
                  </a:cubicBezTo>
                  <a:cubicBezTo>
                    <a:pt x="12660" y="71211"/>
                    <a:pt x="15825" y="68046"/>
                    <a:pt x="15825" y="63299"/>
                  </a:cubicBezTo>
                  <a:lnTo>
                    <a:pt x="15825" y="7912"/>
                  </a:lnTo>
                  <a:cubicBezTo>
                    <a:pt x="15825" y="3165"/>
                    <a:pt x="12660" y="0"/>
                    <a:pt x="7912" y="0"/>
                  </a:cubicBezTo>
                  <a:close/>
                </a:path>
              </a:pathLst>
            </a:custGeom>
            <a:solidFill>
              <a:srgbClr val="F3F4FF"/>
            </a:solidFill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CC7E2D9-E288-9BD0-9ED0-E7949754070F}"/>
                </a:ext>
              </a:extLst>
            </p:cNvPr>
            <p:cNvSpPr/>
            <p:nvPr/>
          </p:nvSpPr>
          <p:spPr>
            <a:xfrm>
              <a:off x="5906836" y="2721279"/>
              <a:ext cx="15824" cy="23736"/>
            </a:xfrm>
            <a:custGeom>
              <a:avLst/>
              <a:gdLst>
                <a:gd name="connsiteX0" fmla="*/ 7912 w 15824"/>
                <a:gd name="connsiteY0" fmla="*/ 0 h 23736"/>
                <a:gd name="connsiteX1" fmla="*/ 0 w 15824"/>
                <a:gd name="connsiteY1" fmla="*/ 7912 h 23736"/>
                <a:gd name="connsiteX2" fmla="*/ 0 w 15824"/>
                <a:gd name="connsiteY2" fmla="*/ 15825 h 23736"/>
                <a:gd name="connsiteX3" fmla="*/ 7912 w 15824"/>
                <a:gd name="connsiteY3" fmla="*/ 23737 h 23736"/>
                <a:gd name="connsiteX4" fmla="*/ 15825 w 15824"/>
                <a:gd name="connsiteY4" fmla="*/ 15825 h 23736"/>
                <a:gd name="connsiteX5" fmla="*/ 15825 w 15824"/>
                <a:gd name="connsiteY5" fmla="*/ 7912 h 23736"/>
                <a:gd name="connsiteX6" fmla="*/ 7912 w 15824"/>
                <a:gd name="connsiteY6" fmla="*/ 0 h 23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24" h="23736">
                  <a:moveTo>
                    <a:pt x="7912" y="0"/>
                  </a:moveTo>
                  <a:cubicBezTo>
                    <a:pt x="3165" y="0"/>
                    <a:pt x="0" y="3165"/>
                    <a:pt x="0" y="7912"/>
                  </a:cubicBezTo>
                  <a:lnTo>
                    <a:pt x="0" y="15825"/>
                  </a:lnTo>
                  <a:cubicBezTo>
                    <a:pt x="0" y="20572"/>
                    <a:pt x="3165" y="23737"/>
                    <a:pt x="7912" y="23737"/>
                  </a:cubicBezTo>
                  <a:cubicBezTo>
                    <a:pt x="12660" y="23737"/>
                    <a:pt x="15825" y="20572"/>
                    <a:pt x="15825" y="15825"/>
                  </a:cubicBezTo>
                  <a:lnTo>
                    <a:pt x="15825" y="7912"/>
                  </a:lnTo>
                  <a:cubicBezTo>
                    <a:pt x="15825" y="3165"/>
                    <a:pt x="12660" y="0"/>
                    <a:pt x="7912" y="0"/>
                  </a:cubicBezTo>
                  <a:close/>
                </a:path>
              </a:pathLst>
            </a:custGeom>
            <a:solidFill>
              <a:srgbClr val="F3F4FF"/>
            </a:solidFill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D20AF6D-6F99-17C2-B0F5-C01CC0181ACA}"/>
                </a:ext>
              </a:extLst>
            </p:cNvPr>
            <p:cNvSpPr/>
            <p:nvPr/>
          </p:nvSpPr>
          <p:spPr>
            <a:xfrm>
              <a:off x="5710610" y="2396082"/>
              <a:ext cx="457332" cy="451002"/>
            </a:xfrm>
            <a:custGeom>
              <a:avLst/>
              <a:gdLst>
                <a:gd name="connsiteX0" fmla="*/ 383748 w 457332"/>
                <a:gd name="connsiteY0" fmla="*/ 341021 h 451002"/>
                <a:gd name="connsiteX1" fmla="*/ 426475 w 457332"/>
                <a:gd name="connsiteY1" fmla="*/ 212842 h 451002"/>
                <a:gd name="connsiteX2" fmla="*/ 418562 w 457332"/>
                <a:gd name="connsiteY2" fmla="*/ 204929 h 451002"/>
                <a:gd name="connsiteX3" fmla="*/ 410650 w 457332"/>
                <a:gd name="connsiteY3" fmla="*/ 212842 h 451002"/>
                <a:gd name="connsiteX4" fmla="*/ 365550 w 457332"/>
                <a:gd name="connsiteY4" fmla="*/ 338648 h 451002"/>
                <a:gd name="connsiteX5" fmla="*/ 357637 w 457332"/>
                <a:gd name="connsiteY5" fmla="*/ 332318 h 451002"/>
                <a:gd name="connsiteX6" fmla="*/ 401946 w 457332"/>
                <a:gd name="connsiteY6" fmla="*/ 246073 h 451002"/>
                <a:gd name="connsiteX7" fmla="*/ 386913 w 457332"/>
                <a:gd name="connsiteY7" fmla="*/ 202556 h 451002"/>
                <a:gd name="connsiteX8" fmla="*/ 213633 w 457332"/>
                <a:gd name="connsiteY8" fmla="*/ 38770 h 451002"/>
                <a:gd name="connsiteX9" fmla="*/ 147961 w 457332"/>
                <a:gd name="connsiteY9" fmla="*/ 52221 h 451002"/>
                <a:gd name="connsiteX10" fmla="*/ 126597 w 457332"/>
                <a:gd name="connsiteY10" fmla="*/ 38770 h 451002"/>
                <a:gd name="connsiteX11" fmla="*/ 121059 w 457332"/>
                <a:gd name="connsiteY11" fmla="*/ 41144 h 451002"/>
                <a:gd name="connsiteX12" fmla="*/ 98113 w 457332"/>
                <a:gd name="connsiteY12" fmla="*/ 64090 h 451002"/>
                <a:gd name="connsiteX13" fmla="*/ 91783 w 457332"/>
                <a:gd name="connsiteY13" fmla="*/ 57760 h 451002"/>
                <a:gd name="connsiteX14" fmla="*/ 213633 w 457332"/>
                <a:gd name="connsiteY14" fmla="*/ 15825 h 451002"/>
                <a:gd name="connsiteX15" fmla="*/ 221545 w 457332"/>
                <a:gd name="connsiteY15" fmla="*/ 7912 h 451002"/>
                <a:gd name="connsiteX16" fmla="*/ 213633 w 457332"/>
                <a:gd name="connsiteY16" fmla="*/ 0 h 451002"/>
                <a:gd name="connsiteX17" fmla="*/ 80706 w 457332"/>
                <a:gd name="connsiteY17" fmla="*/ 46683 h 451002"/>
                <a:gd name="connsiteX18" fmla="*/ 64881 w 457332"/>
                <a:gd name="connsiteY18" fmla="*/ 30858 h 451002"/>
                <a:gd name="connsiteX19" fmla="*/ 31649 w 457332"/>
                <a:gd name="connsiteY19" fmla="*/ 30858 h 451002"/>
                <a:gd name="connsiteX20" fmla="*/ 31649 w 457332"/>
                <a:gd name="connsiteY20" fmla="*/ 64090 h 451002"/>
                <a:gd name="connsiteX21" fmla="*/ 31649 w 457332"/>
                <a:gd name="connsiteY21" fmla="*/ 64090 h 451002"/>
                <a:gd name="connsiteX22" fmla="*/ 47474 w 457332"/>
                <a:gd name="connsiteY22" fmla="*/ 79915 h 451002"/>
                <a:gd name="connsiteX23" fmla="*/ 0 w 457332"/>
                <a:gd name="connsiteY23" fmla="*/ 212842 h 451002"/>
                <a:gd name="connsiteX24" fmla="*/ 41144 w 457332"/>
                <a:gd name="connsiteY24" fmla="*/ 338648 h 451002"/>
                <a:gd name="connsiteX25" fmla="*/ 47474 w 457332"/>
                <a:gd name="connsiteY25" fmla="*/ 341813 h 451002"/>
                <a:gd name="connsiteX26" fmla="*/ 52221 w 457332"/>
                <a:gd name="connsiteY26" fmla="*/ 340230 h 451002"/>
                <a:gd name="connsiteX27" fmla="*/ 53804 w 457332"/>
                <a:gd name="connsiteY27" fmla="*/ 329153 h 451002"/>
                <a:gd name="connsiteX28" fmla="*/ 15825 w 457332"/>
                <a:gd name="connsiteY28" fmla="*/ 212842 h 451002"/>
                <a:gd name="connsiteX29" fmla="*/ 58551 w 457332"/>
                <a:gd name="connsiteY29" fmla="*/ 90992 h 451002"/>
                <a:gd name="connsiteX30" fmla="*/ 65672 w 457332"/>
                <a:gd name="connsiteY30" fmla="*/ 98113 h 451002"/>
                <a:gd name="connsiteX31" fmla="*/ 42727 w 457332"/>
                <a:gd name="connsiteY31" fmla="*/ 120267 h 451002"/>
                <a:gd name="connsiteX32" fmla="*/ 40353 w 457332"/>
                <a:gd name="connsiteY32" fmla="*/ 125806 h 451002"/>
                <a:gd name="connsiteX33" fmla="*/ 52221 w 457332"/>
                <a:gd name="connsiteY33" fmla="*/ 146378 h 451002"/>
                <a:gd name="connsiteX34" fmla="*/ 38770 w 457332"/>
                <a:gd name="connsiteY34" fmla="*/ 212842 h 451002"/>
                <a:gd name="connsiteX35" fmla="*/ 46683 w 457332"/>
                <a:gd name="connsiteY35" fmla="*/ 220754 h 451002"/>
                <a:gd name="connsiteX36" fmla="*/ 54595 w 457332"/>
                <a:gd name="connsiteY36" fmla="*/ 212842 h 451002"/>
                <a:gd name="connsiteX37" fmla="*/ 68046 w 457332"/>
                <a:gd name="connsiteY37" fmla="*/ 149543 h 451002"/>
                <a:gd name="connsiteX38" fmla="*/ 94157 w 457332"/>
                <a:gd name="connsiteY38" fmla="*/ 149543 h 451002"/>
                <a:gd name="connsiteX39" fmla="*/ 78332 w 457332"/>
                <a:gd name="connsiteY39" fmla="*/ 212842 h 451002"/>
                <a:gd name="connsiteX40" fmla="*/ 112355 w 457332"/>
                <a:gd name="connsiteY40" fmla="*/ 301460 h 451002"/>
                <a:gd name="connsiteX41" fmla="*/ 132927 w 457332"/>
                <a:gd name="connsiteY41" fmla="*/ 320449 h 451002"/>
                <a:gd name="connsiteX42" fmla="*/ 109981 w 457332"/>
                <a:gd name="connsiteY42" fmla="*/ 332318 h 451002"/>
                <a:gd name="connsiteX43" fmla="*/ 64090 w 457332"/>
                <a:gd name="connsiteY43" fmla="*/ 265063 h 451002"/>
                <a:gd name="connsiteX44" fmla="*/ 53804 w 457332"/>
                <a:gd name="connsiteY44" fmla="*/ 260316 h 451002"/>
                <a:gd name="connsiteX45" fmla="*/ 49056 w 457332"/>
                <a:gd name="connsiteY45" fmla="*/ 270602 h 451002"/>
                <a:gd name="connsiteX46" fmla="*/ 98113 w 457332"/>
                <a:gd name="connsiteY46" fmla="*/ 343395 h 451002"/>
                <a:gd name="connsiteX47" fmla="*/ 77541 w 457332"/>
                <a:gd name="connsiteY47" fmla="*/ 403529 h 451002"/>
                <a:gd name="connsiteX48" fmla="*/ 77541 w 457332"/>
                <a:gd name="connsiteY48" fmla="*/ 443090 h 451002"/>
                <a:gd name="connsiteX49" fmla="*/ 85453 w 457332"/>
                <a:gd name="connsiteY49" fmla="*/ 451003 h 451002"/>
                <a:gd name="connsiteX50" fmla="*/ 322823 w 457332"/>
                <a:gd name="connsiteY50" fmla="*/ 451003 h 451002"/>
                <a:gd name="connsiteX51" fmla="*/ 330735 w 457332"/>
                <a:gd name="connsiteY51" fmla="*/ 443090 h 451002"/>
                <a:gd name="connsiteX52" fmla="*/ 330735 w 457332"/>
                <a:gd name="connsiteY52" fmla="*/ 435178 h 451002"/>
                <a:gd name="connsiteX53" fmla="*/ 449420 w 457332"/>
                <a:gd name="connsiteY53" fmla="*/ 435178 h 451002"/>
                <a:gd name="connsiteX54" fmla="*/ 457333 w 457332"/>
                <a:gd name="connsiteY54" fmla="*/ 427266 h 451002"/>
                <a:gd name="connsiteX55" fmla="*/ 383748 w 457332"/>
                <a:gd name="connsiteY55" fmla="*/ 341021 h 451002"/>
                <a:gd name="connsiteX56" fmla="*/ 330735 w 457332"/>
                <a:gd name="connsiteY56" fmla="*/ 325197 h 451002"/>
                <a:gd name="connsiteX57" fmla="*/ 275349 w 457332"/>
                <a:gd name="connsiteY57" fmla="*/ 246073 h 451002"/>
                <a:gd name="connsiteX58" fmla="*/ 295130 w 457332"/>
                <a:gd name="connsiteY58" fmla="*/ 204138 h 451002"/>
                <a:gd name="connsiteX59" fmla="*/ 295921 w 457332"/>
                <a:gd name="connsiteY59" fmla="*/ 203347 h 451002"/>
                <a:gd name="connsiteX60" fmla="*/ 330735 w 457332"/>
                <a:gd name="connsiteY60" fmla="*/ 190687 h 451002"/>
                <a:gd name="connsiteX61" fmla="*/ 372671 w 457332"/>
                <a:gd name="connsiteY61" fmla="*/ 210468 h 451002"/>
                <a:gd name="connsiteX62" fmla="*/ 386122 w 457332"/>
                <a:gd name="connsiteY62" fmla="*/ 246073 h 451002"/>
                <a:gd name="connsiteX63" fmla="*/ 330735 w 457332"/>
                <a:gd name="connsiteY63" fmla="*/ 325197 h 451002"/>
                <a:gd name="connsiteX64" fmla="*/ 301460 w 457332"/>
                <a:gd name="connsiteY64" fmla="*/ 335483 h 451002"/>
                <a:gd name="connsiteX65" fmla="*/ 251612 w 457332"/>
                <a:gd name="connsiteY65" fmla="*/ 317284 h 451002"/>
                <a:gd name="connsiteX66" fmla="*/ 231040 w 457332"/>
                <a:gd name="connsiteY66" fmla="*/ 308581 h 451002"/>
                <a:gd name="connsiteX67" fmla="*/ 262689 w 457332"/>
                <a:gd name="connsiteY67" fmla="*/ 269810 h 451002"/>
                <a:gd name="connsiteX68" fmla="*/ 303833 w 457332"/>
                <a:gd name="connsiteY68" fmla="*/ 332318 h 451002"/>
                <a:gd name="connsiteX69" fmla="*/ 301460 w 457332"/>
                <a:gd name="connsiteY69" fmla="*/ 335483 h 451002"/>
                <a:gd name="connsiteX70" fmla="*/ 157455 w 457332"/>
                <a:gd name="connsiteY70" fmla="*/ 258733 h 451002"/>
                <a:gd name="connsiteX71" fmla="*/ 156664 w 457332"/>
                <a:gd name="connsiteY71" fmla="*/ 256359 h 451002"/>
                <a:gd name="connsiteX72" fmla="*/ 148752 w 457332"/>
                <a:gd name="connsiteY72" fmla="*/ 221545 h 451002"/>
                <a:gd name="connsiteX73" fmla="*/ 204138 w 457332"/>
                <a:gd name="connsiteY73" fmla="*/ 166159 h 451002"/>
                <a:gd name="connsiteX74" fmla="*/ 259524 w 457332"/>
                <a:gd name="connsiteY74" fmla="*/ 221545 h 451002"/>
                <a:gd name="connsiteX75" fmla="*/ 204138 w 457332"/>
                <a:gd name="connsiteY75" fmla="*/ 300668 h 451002"/>
                <a:gd name="connsiteX76" fmla="*/ 157455 w 457332"/>
                <a:gd name="connsiteY76" fmla="*/ 258733 h 451002"/>
                <a:gd name="connsiteX77" fmla="*/ 272975 w 457332"/>
                <a:gd name="connsiteY77" fmla="*/ 204138 h 451002"/>
                <a:gd name="connsiteX78" fmla="*/ 204138 w 457332"/>
                <a:gd name="connsiteY78" fmla="*/ 150334 h 451002"/>
                <a:gd name="connsiteX79" fmla="*/ 158247 w 457332"/>
                <a:gd name="connsiteY79" fmla="*/ 167741 h 451002"/>
                <a:gd name="connsiteX80" fmla="*/ 213633 w 457332"/>
                <a:gd name="connsiteY80" fmla="*/ 141631 h 451002"/>
                <a:gd name="connsiteX81" fmla="*/ 282470 w 457332"/>
                <a:gd name="connsiteY81" fmla="*/ 193852 h 451002"/>
                <a:gd name="connsiteX82" fmla="*/ 272975 w 457332"/>
                <a:gd name="connsiteY82" fmla="*/ 204138 h 451002"/>
                <a:gd name="connsiteX83" fmla="*/ 81497 w 457332"/>
                <a:gd name="connsiteY83" fmla="*/ 102860 h 451002"/>
                <a:gd name="connsiteX84" fmla="*/ 81497 w 457332"/>
                <a:gd name="connsiteY84" fmla="*/ 91783 h 451002"/>
                <a:gd name="connsiteX85" fmla="*/ 41935 w 457332"/>
                <a:gd name="connsiteY85" fmla="*/ 52221 h 451002"/>
                <a:gd name="connsiteX86" fmla="*/ 41935 w 457332"/>
                <a:gd name="connsiteY86" fmla="*/ 41144 h 451002"/>
                <a:gd name="connsiteX87" fmla="*/ 53013 w 457332"/>
                <a:gd name="connsiteY87" fmla="*/ 41144 h 451002"/>
                <a:gd name="connsiteX88" fmla="*/ 92574 w 457332"/>
                <a:gd name="connsiteY88" fmla="*/ 80706 h 451002"/>
                <a:gd name="connsiteX89" fmla="*/ 98113 w 457332"/>
                <a:gd name="connsiteY89" fmla="*/ 83079 h 451002"/>
                <a:gd name="connsiteX90" fmla="*/ 103652 w 457332"/>
                <a:gd name="connsiteY90" fmla="*/ 80706 h 451002"/>
                <a:gd name="connsiteX91" fmla="*/ 128971 w 457332"/>
                <a:gd name="connsiteY91" fmla="*/ 55386 h 451002"/>
                <a:gd name="connsiteX92" fmla="*/ 134510 w 457332"/>
                <a:gd name="connsiteY92" fmla="*/ 63299 h 451002"/>
                <a:gd name="connsiteX93" fmla="*/ 134510 w 457332"/>
                <a:gd name="connsiteY93" fmla="*/ 126597 h 451002"/>
                <a:gd name="connsiteX94" fmla="*/ 126597 w 457332"/>
                <a:gd name="connsiteY94" fmla="*/ 134510 h 451002"/>
                <a:gd name="connsiteX95" fmla="*/ 64881 w 457332"/>
                <a:gd name="connsiteY95" fmla="*/ 134510 h 451002"/>
                <a:gd name="connsiteX96" fmla="*/ 56969 w 457332"/>
                <a:gd name="connsiteY96" fmla="*/ 128971 h 451002"/>
                <a:gd name="connsiteX97" fmla="*/ 81497 w 457332"/>
                <a:gd name="connsiteY97" fmla="*/ 102860 h 451002"/>
                <a:gd name="connsiteX98" fmla="*/ 155873 w 457332"/>
                <a:gd name="connsiteY98" fmla="*/ 316493 h 451002"/>
                <a:gd name="connsiteX99" fmla="*/ 124224 w 457332"/>
                <a:gd name="connsiteY99" fmla="*/ 291174 h 451002"/>
                <a:gd name="connsiteX100" fmla="*/ 94157 w 457332"/>
                <a:gd name="connsiteY100" fmla="*/ 212842 h 451002"/>
                <a:gd name="connsiteX101" fmla="*/ 112355 w 457332"/>
                <a:gd name="connsiteY101" fmla="*/ 149543 h 451002"/>
                <a:gd name="connsiteX102" fmla="*/ 125015 w 457332"/>
                <a:gd name="connsiteY102" fmla="*/ 149543 h 451002"/>
                <a:gd name="connsiteX103" fmla="*/ 148752 w 457332"/>
                <a:gd name="connsiteY103" fmla="*/ 125806 h 451002"/>
                <a:gd name="connsiteX104" fmla="*/ 148752 w 457332"/>
                <a:gd name="connsiteY104" fmla="*/ 68046 h 451002"/>
                <a:gd name="connsiteX105" fmla="*/ 212050 w 457332"/>
                <a:gd name="connsiteY105" fmla="*/ 54595 h 451002"/>
                <a:gd name="connsiteX106" fmla="*/ 367923 w 457332"/>
                <a:gd name="connsiteY106" fmla="*/ 185940 h 451002"/>
                <a:gd name="connsiteX107" fmla="*/ 341021 w 457332"/>
                <a:gd name="connsiteY107" fmla="*/ 175654 h 451002"/>
                <a:gd name="connsiteX108" fmla="*/ 309372 w 457332"/>
                <a:gd name="connsiteY108" fmla="*/ 120267 h 451002"/>
                <a:gd name="connsiteX109" fmla="*/ 298295 w 457332"/>
                <a:gd name="connsiteY109" fmla="*/ 120267 h 451002"/>
                <a:gd name="connsiteX110" fmla="*/ 298295 w 457332"/>
                <a:gd name="connsiteY110" fmla="*/ 131345 h 451002"/>
                <a:gd name="connsiteX111" fmla="*/ 324405 w 457332"/>
                <a:gd name="connsiteY111" fmla="*/ 174862 h 451002"/>
                <a:gd name="connsiteX112" fmla="*/ 294339 w 457332"/>
                <a:gd name="connsiteY112" fmla="*/ 184357 h 451002"/>
                <a:gd name="connsiteX113" fmla="*/ 212050 w 457332"/>
                <a:gd name="connsiteY113" fmla="*/ 125806 h 451002"/>
                <a:gd name="connsiteX114" fmla="*/ 125015 w 457332"/>
                <a:gd name="connsiteY114" fmla="*/ 212842 h 451002"/>
                <a:gd name="connsiteX115" fmla="*/ 141631 w 457332"/>
                <a:gd name="connsiteY115" fmla="*/ 263481 h 451002"/>
                <a:gd name="connsiteX116" fmla="*/ 176445 w 457332"/>
                <a:gd name="connsiteY116" fmla="*/ 307790 h 451002"/>
                <a:gd name="connsiteX117" fmla="*/ 155873 w 457332"/>
                <a:gd name="connsiteY117" fmla="*/ 316493 h 451002"/>
                <a:gd name="connsiteX118" fmla="*/ 155873 w 457332"/>
                <a:gd name="connsiteY118" fmla="*/ 316493 h 451002"/>
                <a:gd name="connsiteX119" fmla="*/ 155873 w 457332"/>
                <a:gd name="connsiteY119" fmla="*/ 316493 h 451002"/>
                <a:gd name="connsiteX120" fmla="*/ 314911 w 457332"/>
                <a:gd name="connsiteY120" fmla="*/ 435969 h 451002"/>
                <a:gd name="connsiteX121" fmla="*/ 93365 w 457332"/>
                <a:gd name="connsiteY121" fmla="*/ 435969 h 451002"/>
                <a:gd name="connsiteX122" fmla="*/ 93365 w 457332"/>
                <a:gd name="connsiteY122" fmla="*/ 404320 h 451002"/>
                <a:gd name="connsiteX123" fmla="*/ 115520 w 457332"/>
                <a:gd name="connsiteY123" fmla="*/ 348934 h 451002"/>
                <a:gd name="connsiteX124" fmla="*/ 156664 w 457332"/>
                <a:gd name="connsiteY124" fmla="*/ 333109 h 451002"/>
                <a:gd name="connsiteX125" fmla="*/ 191478 w 457332"/>
                <a:gd name="connsiteY125" fmla="*/ 315702 h 451002"/>
                <a:gd name="connsiteX126" fmla="*/ 204138 w 457332"/>
                <a:gd name="connsiteY126" fmla="*/ 317284 h 451002"/>
                <a:gd name="connsiteX127" fmla="*/ 216798 w 457332"/>
                <a:gd name="connsiteY127" fmla="*/ 315702 h 451002"/>
                <a:gd name="connsiteX128" fmla="*/ 251612 w 457332"/>
                <a:gd name="connsiteY128" fmla="*/ 333109 h 451002"/>
                <a:gd name="connsiteX129" fmla="*/ 314911 w 457332"/>
                <a:gd name="connsiteY129" fmla="*/ 404320 h 451002"/>
                <a:gd name="connsiteX130" fmla="*/ 314911 w 457332"/>
                <a:gd name="connsiteY130" fmla="*/ 435969 h 451002"/>
                <a:gd name="connsiteX131" fmla="*/ 330735 w 457332"/>
                <a:gd name="connsiteY131" fmla="*/ 420145 h 451002"/>
                <a:gd name="connsiteX132" fmla="*/ 330735 w 457332"/>
                <a:gd name="connsiteY132" fmla="*/ 404320 h 451002"/>
                <a:gd name="connsiteX133" fmla="*/ 312537 w 457332"/>
                <a:gd name="connsiteY133" fmla="*/ 346560 h 451002"/>
                <a:gd name="connsiteX134" fmla="*/ 312537 w 457332"/>
                <a:gd name="connsiteY134" fmla="*/ 346560 h 451002"/>
                <a:gd name="connsiteX135" fmla="*/ 318076 w 457332"/>
                <a:gd name="connsiteY135" fmla="*/ 338648 h 451002"/>
                <a:gd name="connsiteX136" fmla="*/ 330735 w 457332"/>
                <a:gd name="connsiteY136" fmla="*/ 341021 h 451002"/>
                <a:gd name="connsiteX137" fmla="*/ 343395 w 457332"/>
                <a:gd name="connsiteY137" fmla="*/ 339439 h 451002"/>
                <a:gd name="connsiteX138" fmla="*/ 378209 w 457332"/>
                <a:gd name="connsiteY138" fmla="*/ 356846 h 451002"/>
                <a:gd name="connsiteX139" fmla="*/ 441508 w 457332"/>
                <a:gd name="connsiteY139" fmla="*/ 420145 h 451002"/>
                <a:gd name="connsiteX140" fmla="*/ 330735 w 457332"/>
                <a:gd name="connsiteY140" fmla="*/ 420145 h 451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457332" h="451002">
                  <a:moveTo>
                    <a:pt x="383748" y="341021"/>
                  </a:moveTo>
                  <a:cubicBezTo>
                    <a:pt x="411441" y="303833"/>
                    <a:pt x="426475" y="259524"/>
                    <a:pt x="426475" y="212842"/>
                  </a:cubicBezTo>
                  <a:cubicBezTo>
                    <a:pt x="426475" y="208094"/>
                    <a:pt x="423310" y="204929"/>
                    <a:pt x="418562" y="204929"/>
                  </a:cubicBezTo>
                  <a:cubicBezTo>
                    <a:pt x="413815" y="204929"/>
                    <a:pt x="410650" y="208094"/>
                    <a:pt x="410650" y="212842"/>
                  </a:cubicBezTo>
                  <a:cubicBezTo>
                    <a:pt x="410650" y="258733"/>
                    <a:pt x="394825" y="303042"/>
                    <a:pt x="365550" y="338648"/>
                  </a:cubicBezTo>
                  <a:cubicBezTo>
                    <a:pt x="362385" y="337065"/>
                    <a:pt x="359220" y="334691"/>
                    <a:pt x="357637" y="332318"/>
                  </a:cubicBezTo>
                  <a:cubicBezTo>
                    <a:pt x="383748" y="314911"/>
                    <a:pt x="401946" y="274558"/>
                    <a:pt x="401946" y="246073"/>
                  </a:cubicBezTo>
                  <a:cubicBezTo>
                    <a:pt x="401946" y="230249"/>
                    <a:pt x="396408" y="214424"/>
                    <a:pt x="386913" y="202556"/>
                  </a:cubicBezTo>
                  <a:cubicBezTo>
                    <a:pt x="381374" y="110773"/>
                    <a:pt x="305416" y="38770"/>
                    <a:pt x="213633" y="38770"/>
                  </a:cubicBezTo>
                  <a:cubicBezTo>
                    <a:pt x="189896" y="38770"/>
                    <a:pt x="167741" y="43518"/>
                    <a:pt x="147961" y="52221"/>
                  </a:cubicBezTo>
                  <a:cubicBezTo>
                    <a:pt x="144004" y="44309"/>
                    <a:pt x="136092" y="38770"/>
                    <a:pt x="126597" y="38770"/>
                  </a:cubicBezTo>
                  <a:cubicBezTo>
                    <a:pt x="124224" y="38770"/>
                    <a:pt x="122641" y="39562"/>
                    <a:pt x="121059" y="41144"/>
                  </a:cubicBezTo>
                  <a:lnTo>
                    <a:pt x="98113" y="64090"/>
                  </a:lnTo>
                  <a:lnTo>
                    <a:pt x="91783" y="57760"/>
                  </a:lnTo>
                  <a:cubicBezTo>
                    <a:pt x="125015" y="31649"/>
                    <a:pt x="167741" y="15825"/>
                    <a:pt x="213633" y="15825"/>
                  </a:cubicBezTo>
                  <a:cubicBezTo>
                    <a:pt x="218380" y="15825"/>
                    <a:pt x="221545" y="12660"/>
                    <a:pt x="221545" y="7912"/>
                  </a:cubicBezTo>
                  <a:cubicBezTo>
                    <a:pt x="221545" y="3165"/>
                    <a:pt x="218380" y="0"/>
                    <a:pt x="213633" y="0"/>
                  </a:cubicBezTo>
                  <a:cubicBezTo>
                    <a:pt x="163785" y="0"/>
                    <a:pt x="117102" y="17407"/>
                    <a:pt x="80706" y="46683"/>
                  </a:cubicBezTo>
                  <a:lnTo>
                    <a:pt x="64881" y="30858"/>
                  </a:lnTo>
                  <a:cubicBezTo>
                    <a:pt x="55386" y="21363"/>
                    <a:pt x="40353" y="21363"/>
                    <a:pt x="31649" y="30858"/>
                  </a:cubicBezTo>
                  <a:cubicBezTo>
                    <a:pt x="22155" y="40353"/>
                    <a:pt x="22155" y="55386"/>
                    <a:pt x="31649" y="64090"/>
                  </a:cubicBezTo>
                  <a:cubicBezTo>
                    <a:pt x="31649" y="64090"/>
                    <a:pt x="31649" y="64090"/>
                    <a:pt x="31649" y="64090"/>
                  </a:cubicBezTo>
                  <a:lnTo>
                    <a:pt x="47474" y="79915"/>
                  </a:lnTo>
                  <a:cubicBezTo>
                    <a:pt x="17407" y="116311"/>
                    <a:pt x="0" y="162203"/>
                    <a:pt x="0" y="212842"/>
                  </a:cubicBezTo>
                  <a:cubicBezTo>
                    <a:pt x="0" y="258733"/>
                    <a:pt x="14242" y="302251"/>
                    <a:pt x="41144" y="338648"/>
                  </a:cubicBezTo>
                  <a:cubicBezTo>
                    <a:pt x="42727" y="341021"/>
                    <a:pt x="45100" y="341813"/>
                    <a:pt x="47474" y="341813"/>
                  </a:cubicBezTo>
                  <a:cubicBezTo>
                    <a:pt x="49056" y="341813"/>
                    <a:pt x="50639" y="341021"/>
                    <a:pt x="52221" y="340230"/>
                  </a:cubicBezTo>
                  <a:cubicBezTo>
                    <a:pt x="55386" y="337856"/>
                    <a:pt x="56178" y="332318"/>
                    <a:pt x="53804" y="329153"/>
                  </a:cubicBezTo>
                  <a:cubicBezTo>
                    <a:pt x="29276" y="295130"/>
                    <a:pt x="15825" y="254777"/>
                    <a:pt x="15825" y="212842"/>
                  </a:cubicBezTo>
                  <a:cubicBezTo>
                    <a:pt x="15825" y="166950"/>
                    <a:pt x="31649" y="124224"/>
                    <a:pt x="58551" y="90992"/>
                  </a:cubicBezTo>
                  <a:lnTo>
                    <a:pt x="65672" y="98113"/>
                  </a:lnTo>
                  <a:lnTo>
                    <a:pt x="42727" y="120267"/>
                  </a:lnTo>
                  <a:cubicBezTo>
                    <a:pt x="41144" y="121850"/>
                    <a:pt x="40353" y="123432"/>
                    <a:pt x="40353" y="125806"/>
                  </a:cubicBezTo>
                  <a:cubicBezTo>
                    <a:pt x="40353" y="134510"/>
                    <a:pt x="45100" y="142422"/>
                    <a:pt x="52221" y="146378"/>
                  </a:cubicBezTo>
                  <a:cubicBezTo>
                    <a:pt x="43518" y="166950"/>
                    <a:pt x="38770" y="189105"/>
                    <a:pt x="38770" y="212842"/>
                  </a:cubicBezTo>
                  <a:cubicBezTo>
                    <a:pt x="38770" y="217589"/>
                    <a:pt x="41935" y="220754"/>
                    <a:pt x="46683" y="220754"/>
                  </a:cubicBezTo>
                  <a:cubicBezTo>
                    <a:pt x="51430" y="220754"/>
                    <a:pt x="54595" y="217589"/>
                    <a:pt x="54595" y="212842"/>
                  </a:cubicBezTo>
                  <a:cubicBezTo>
                    <a:pt x="54595" y="190687"/>
                    <a:pt x="59342" y="169324"/>
                    <a:pt x="68046" y="149543"/>
                  </a:cubicBezTo>
                  <a:lnTo>
                    <a:pt x="94157" y="149543"/>
                  </a:lnTo>
                  <a:cubicBezTo>
                    <a:pt x="83871" y="168533"/>
                    <a:pt x="78332" y="189896"/>
                    <a:pt x="78332" y="212842"/>
                  </a:cubicBezTo>
                  <a:cubicBezTo>
                    <a:pt x="78332" y="245282"/>
                    <a:pt x="90201" y="276932"/>
                    <a:pt x="112355" y="301460"/>
                  </a:cubicBezTo>
                  <a:cubicBezTo>
                    <a:pt x="118685" y="308581"/>
                    <a:pt x="125806" y="314911"/>
                    <a:pt x="132927" y="320449"/>
                  </a:cubicBezTo>
                  <a:cubicBezTo>
                    <a:pt x="124224" y="322823"/>
                    <a:pt x="117102" y="326779"/>
                    <a:pt x="109981" y="332318"/>
                  </a:cubicBezTo>
                  <a:cubicBezTo>
                    <a:pt x="89409" y="314119"/>
                    <a:pt x="72793" y="291174"/>
                    <a:pt x="64090" y="265063"/>
                  </a:cubicBezTo>
                  <a:cubicBezTo>
                    <a:pt x="62507" y="261107"/>
                    <a:pt x="57760" y="258733"/>
                    <a:pt x="53804" y="260316"/>
                  </a:cubicBezTo>
                  <a:cubicBezTo>
                    <a:pt x="49848" y="261898"/>
                    <a:pt x="47474" y="266645"/>
                    <a:pt x="49056" y="270602"/>
                  </a:cubicBezTo>
                  <a:cubicBezTo>
                    <a:pt x="59342" y="298295"/>
                    <a:pt x="75958" y="323614"/>
                    <a:pt x="98113" y="343395"/>
                  </a:cubicBezTo>
                  <a:cubicBezTo>
                    <a:pt x="84662" y="359220"/>
                    <a:pt x="77541" y="380583"/>
                    <a:pt x="77541" y="403529"/>
                  </a:cubicBezTo>
                  <a:lnTo>
                    <a:pt x="77541" y="443090"/>
                  </a:lnTo>
                  <a:cubicBezTo>
                    <a:pt x="77541" y="447838"/>
                    <a:pt x="80706" y="451003"/>
                    <a:pt x="85453" y="451003"/>
                  </a:cubicBezTo>
                  <a:lnTo>
                    <a:pt x="322823" y="451003"/>
                  </a:lnTo>
                  <a:cubicBezTo>
                    <a:pt x="327570" y="451003"/>
                    <a:pt x="330735" y="447838"/>
                    <a:pt x="330735" y="443090"/>
                  </a:cubicBezTo>
                  <a:lnTo>
                    <a:pt x="330735" y="435178"/>
                  </a:lnTo>
                  <a:lnTo>
                    <a:pt x="449420" y="435178"/>
                  </a:lnTo>
                  <a:cubicBezTo>
                    <a:pt x="454168" y="435178"/>
                    <a:pt x="457333" y="432013"/>
                    <a:pt x="457333" y="427266"/>
                  </a:cubicBezTo>
                  <a:cubicBezTo>
                    <a:pt x="457333" y="379792"/>
                    <a:pt x="427266" y="344186"/>
                    <a:pt x="383748" y="341021"/>
                  </a:cubicBezTo>
                  <a:close/>
                  <a:moveTo>
                    <a:pt x="330735" y="325197"/>
                  </a:moveTo>
                  <a:cubicBezTo>
                    <a:pt x="300668" y="325197"/>
                    <a:pt x="275349" y="276932"/>
                    <a:pt x="275349" y="246073"/>
                  </a:cubicBezTo>
                  <a:cubicBezTo>
                    <a:pt x="275349" y="229458"/>
                    <a:pt x="283261" y="214424"/>
                    <a:pt x="295130" y="204138"/>
                  </a:cubicBezTo>
                  <a:cubicBezTo>
                    <a:pt x="295130" y="204138"/>
                    <a:pt x="295921" y="203347"/>
                    <a:pt x="295921" y="203347"/>
                  </a:cubicBezTo>
                  <a:cubicBezTo>
                    <a:pt x="305416" y="195435"/>
                    <a:pt x="317284" y="190687"/>
                    <a:pt x="330735" y="190687"/>
                  </a:cubicBezTo>
                  <a:cubicBezTo>
                    <a:pt x="347351" y="190687"/>
                    <a:pt x="362385" y="197808"/>
                    <a:pt x="372671" y="210468"/>
                  </a:cubicBezTo>
                  <a:cubicBezTo>
                    <a:pt x="381374" y="220754"/>
                    <a:pt x="386122" y="233414"/>
                    <a:pt x="386122" y="246073"/>
                  </a:cubicBezTo>
                  <a:cubicBezTo>
                    <a:pt x="386122" y="276140"/>
                    <a:pt x="360802" y="325197"/>
                    <a:pt x="330735" y="325197"/>
                  </a:cubicBezTo>
                  <a:close/>
                  <a:moveTo>
                    <a:pt x="301460" y="335483"/>
                  </a:moveTo>
                  <a:cubicBezTo>
                    <a:pt x="288009" y="324405"/>
                    <a:pt x="271393" y="317284"/>
                    <a:pt x="251612" y="317284"/>
                  </a:cubicBezTo>
                  <a:cubicBezTo>
                    <a:pt x="241326" y="317284"/>
                    <a:pt x="234996" y="314119"/>
                    <a:pt x="231040" y="308581"/>
                  </a:cubicBezTo>
                  <a:cubicBezTo>
                    <a:pt x="244491" y="299877"/>
                    <a:pt x="254777" y="285635"/>
                    <a:pt x="262689" y="269810"/>
                  </a:cubicBezTo>
                  <a:cubicBezTo>
                    <a:pt x="269019" y="293547"/>
                    <a:pt x="284053" y="318867"/>
                    <a:pt x="303833" y="332318"/>
                  </a:cubicBezTo>
                  <a:cubicBezTo>
                    <a:pt x="303042" y="333109"/>
                    <a:pt x="302251" y="333900"/>
                    <a:pt x="301460" y="335483"/>
                  </a:cubicBezTo>
                  <a:close/>
                  <a:moveTo>
                    <a:pt x="157455" y="258733"/>
                  </a:moveTo>
                  <a:cubicBezTo>
                    <a:pt x="157455" y="257942"/>
                    <a:pt x="156664" y="257151"/>
                    <a:pt x="156664" y="256359"/>
                  </a:cubicBezTo>
                  <a:cubicBezTo>
                    <a:pt x="151917" y="244491"/>
                    <a:pt x="148752" y="231831"/>
                    <a:pt x="148752" y="221545"/>
                  </a:cubicBezTo>
                  <a:cubicBezTo>
                    <a:pt x="148752" y="190687"/>
                    <a:pt x="173280" y="166159"/>
                    <a:pt x="204138" y="166159"/>
                  </a:cubicBezTo>
                  <a:cubicBezTo>
                    <a:pt x="234996" y="166159"/>
                    <a:pt x="259524" y="190687"/>
                    <a:pt x="259524" y="221545"/>
                  </a:cubicBezTo>
                  <a:cubicBezTo>
                    <a:pt x="259524" y="252403"/>
                    <a:pt x="234205" y="300668"/>
                    <a:pt x="204138" y="300668"/>
                  </a:cubicBezTo>
                  <a:cubicBezTo>
                    <a:pt x="185148" y="301460"/>
                    <a:pt x="167741" y="280888"/>
                    <a:pt x="157455" y="258733"/>
                  </a:cubicBezTo>
                  <a:close/>
                  <a:moveTo>
                    <a:pt x="272975" y="204138"/>
                  </a:moveTo>
                  <a:cubicBezTo>
                    <a:pt x="265063" y="173280"/>
                    <a:pt x="237370" y="150334"/>
                    <a:pt x="204138" y="150334"/>
                  </a:cubicBezTo>
                  <a:cubicBezTo>
                    <a:pt x="186731" y="150334"/>
                    <a:pt x="170115" y="156664"/>
                    <a:pt x="158247" y="167741"/>
                  </a:cubicBezTo>
                  <a:cubicBezTo>
                    <a:pt x="171698" y="151917"/>
                    <a:pt x="191478" y="141631"/>
                    <a:pt x="213633" y="141631"/>
                  </a:cubicBezTo>
                  <a:cubicBezTo>
                    <a:pt x="246073" y="141631"/>
                    <a:pt x="273767" y="163785"/>
                    <a:pt x="282470" y="193852"/>
                  </a:cubicBezTo>
                  <a:cubicBezTo>
                    <a:pt x="278514" y="197017"/>
                    <a:pt x="276140" y="200973"/>
                    <a:pt x="272975" y="204138"/>
                  </a:cubicBezTo>
                  <a:close/>
                  <a:moveTo>
                    <a:pt x="81497" y="102860"/>
                  </a:moveTo>
                  <a:cubicBezTo>
                    <a:pt x="84662" y="99695"/>
                    <a:pt x="84662" y="94948"/>
                    <a:pt x="81497" y="91783"/>
                  </a:cubicBezTo>
                  <a:lnTo>
                    <a:pt x="41935" y="52221"/>
                  </a:lnTo>
                  <a:cubicBezTo>
                    <a:pt x="38770" y="49056"/>
                    <a:pt x="38770" y="44309"/>
                    <a:pt x="41935" y="41144"/>
                  </a:cubicBezTo>
                  <a:cubicBezTo>
                    <a:pt x="45100" y="37979"/>
                    <a:pt x="49848" y="37979"/>
                    <a:pt x="53013" y="41144"/>
                  </a:cubicBezTo>
                  <a:lnTo>
                    <a:pt x="92574" y="80706"/>
                  </a:lnTo>
                  <a:cubicBezTo>
                    <a:pt x="94157" y="82288"/>
                    <a:pt x="95739" y="83079"/>
                    <a:pt x="98113" y="83079"/>
                  </a:cubicBezTo>
                  <a:cubicBezTo>
                    <a:pt x="100487" y="83079"/>
                    <a:pt x="102069" y="82288"/>
                    <a:pt x="103652" y="80706"/>
                  </a:cubicBezTo>
                  <a:lnTo>
                    <a:pt x="128971" y="55386"/>
                  </a:lnTo>
                  <a:cubicBezTo>
                    <a:pt x="132136" y="56178"/>
                    <a:pt x="134510" y="59342"/>
                    <a:pt x="134510" y="63299"/>
                  </a:cubicBezTo>
                  <a:lnTo>
                    <a:pt x="134510" y="126597"/>
                  </a:lnTo>
                  <a:cubicBezTo>
                    <a:pt x="134510" y="131345"/>
                    <a:pt x="130553" y="134510"/>
                    <a:pt x="126597" y="134510"/>
                  </a:cubicBezTo>
                  <a:lnTo>
                    <a:pt x="64881" y="134510"/>
                  </a:lnTo>
                  <a:cubicBezTo>
                    <a:pt x="61716" y="134510"/>
                    <a:pt x="58551" y="132136"/>
                    <a:pt x="56969" y="128971"/>
                  </a:cubicBezTo>
                  <a:lnTo>
                    <a:pt x="81497" y="102860"/>
                  </a:lnTo>
                  <a:close/>
                  <a:moveTo>
                    <a:pt x="155873" y="316493"/>
                  </a:moveTo>
                  <a:cubicBezTo>
                    <a:pt x="144004" y="310163"/>
                    <a:pt x="133718" y="301460"/>
                    <a:pt x="124224" y="291174"/>
                  </a:cubicBezTo>
                  <a:cubicBezTo>
                    <a:pt x="105234" y="269810"/>
                    <a:pt x="94157" y="241326"/>
                    <a:pt x="94157" y="212842"/>
                  </a:cubicBezTo>
                  <a:cubicBezTo>
                    <a:pt x="94157" y="189896"/>
                    <a:pt x="100487" y="168533"/>
                    <a:pt x="112355" y="149543"/>
                  </a:cubicBezTo>
                  <a:lnTo>
                    <a:pt x="125015" y="149543"/>
                  </a:lnTo>
                  <a:cubicBezTo>
                    <a:pt x="138466" y="149543"/>
                    <a:pt x="148752" y="138466"/>
                    <a:pt x="148752" y="125806"/>
                  </a:cubicBezTo>
                  <a:lnTo>
                    <a:pt x="148752" y="68046"/>
                  </a:lnTo>
                  <a:cubicBezTo>
                    <a:pt x="168533" y="59342"/>
                    <a:pt x="189896" y="54595"/>
                    <a:pt x="212050" y="54595"/>
                  </a:cubicBezTo>
                  <a:cubicBezTo>
                    <a:pt x="290382" y="54595"/>
                    <a:pt x="355264" y="110773"/>
                    <a:pt x="367923" y="185940"/>
                  </a:cubicBezTo>
                  <a:cubicBezTo>
                    <a:pt x="360011" y="180401"/>
                    <a:pt x="350516" y="177236"/>
                    <a:pt x="341021" y="175654"/>
                  </a:cubicBezTo>
                  <a:cubicBezTo>
                    <a:pt x="335483" y="155082"/>
                    <a:pt x="324405" y="136092"/>
                    <a:pt x="309372" y="120267"/>
                  </a:cubicBezTo>
                  <a:cubicBezTo>
                    <a:pt x="306207" y="117102"/>
                    <a:pt x="301460" y="117102"/>
                    <a:pt x="298295" y="120267"/>
                  </a:cubicBezTo>
                  <a:cubicBezTo>
                    <a:pt x="295130" y="123432"/>
                    <a:pt x="295130" y="128180"/>
                    <a:pt x="298295" y="131345"/>
                  </a:cubicBezTo>
                  <a:cubicBezTo>
                    <a:pt x="310163" y="144004"/>
                    <a:pt x="318867" y="159038"/>
                    <a:pt x="324405" y="174862"/>
                  </a:cubicBezTo>
                  <a:cubicBezTo>
                    <a:pt x="313328" y="175654"/>
                    <a:pt x="303042" y="178819"/>
                    <a:pt x="294339" y="184357"/>
                  </a:cubicBezTo>
                  <a:cubicBezTo>
                    <a:pt x="282470" y="150334"/>
                    <a:pt x="249238" y="125806"/>
                    <a:pt x="212050" y="125806"/>
                  </a:cubicBezTo>
                  <a:cubicBezTo>
                    <a:pt x="163785" y="125806"/>
                    <a:pt x="125015" y="164576"/>
                    <a:pt x="125015" y="212842"/>
                  </a:cubicBezTo>
                  <a:cubicBezTo>
                    <a:pt x="125015" y="231040"/>
                    <a:pt x="130553" y="249238"/>
                    <a:pt x="141631" y="263481"/>
                  </a:cubicBezTo>
                  <a:cubicBezTo>
                    <a:pt x="149543" y="281679"/>
                    <a:pt x="161412" y="298295"/>
                    <a:pt x="176445" y="307790"/>
                  </a:cubicBezTo>
                  <a:cubicBezTo>
                    <a:pt x="172489" y="313328"/>
                    <a:pt x="166159" y="316493"/>
                    <a:pt x="155873" y="316493"/>
                  </a:cubicBezTo>
                  <a:cubicBezTo>
                    <a:pt x="156664" y="317284"/>
                    <a:pt x="156664" y="317284"/>
                    <a:pt x="155873" y="316493"/>
                  </a:cubicBezTo>
                  <a:cubicBezTo>
                    <a:pt x="155873" y="317284"/>
                    <a:pt x="155873" y="317284"/>
                    <a:pt x="155873" y="316493"/>
                  </a:cubicBezTo>
                  <a:close/>
                  <a:moveTo>
                    <a:pt x="314911" y="435969"/>
                  </a:moveTo>
                  <a:lnTo>
                    <a:pt x="93365" y="435969"/>
                  </a:lnTo>
                  <a:lnTo>
                    <a:pt x="93365" y="404320"/>
                  </a:lnTo>
                  <a:cubicBezTo>
                    <a:pt x="93365" y="381374"/>
                    <a:pt x="101278" y="361593"/>
                    <a:pt x="115520" y="348934"/>
                  </a:cubicBezTo>
                  <a:cubicBezTo>
                    <a:pt x="126597" y="338648"/>
                    <a:pt x="140839" y="333109"/>
                    <a:pt x="156664" y="333109"/>
                  </a:cubicBezTo>
                  <a:cubicBezTo>
                    <a:pt x="177236" y="333109"/>
                    <a:pt x="186731" y="323614"/>
                    <a:pt x="191478" y="315702"/>
                  </a:cubicBezTo>
                  <a:cubicBezTo>
                    <a:pt x="195435" y="317284"/>
                    <a:pt x="199391" y="317284"/>
                    <a:pt x="204138" y="317284"/>
                  </a:cubicBezTo>
                  <a:cubicBezTo>
                    <a:pt x="208094" y="317284"/>
                    <a:pt x="212842" y="316493"/>
                    <a:pt x="216798" y="315702"/>
                  </a:cubicBezTo>
                  <a:cubicBezTo>
                    <a:pt x="221545" y="324405"/>
                    <a:pt x="231831" y="333109"/>
                    <a:pt x="251612" y="333109"/>
                  </a:cubicBezTo>
                  <a:cubicBezTo>
                    <a:pt x="288009" y="333109"/>
                    <a:pt x="314911" y="363176"/>
                    <a:pt x="314911" y="404320"/>
                  </a:cubicBezTo>
                  <a:lnTo>
                    <a:pt x="314911" y="435969"/>
                  </a:lnTo>
                  <a:close/>
                  <a:moveTo>
                    <a:pt x="330735" y="420145"/>
                  </a:moveTo>
                  <a:lnTo>
                    <a:pt x="330735" y="404320"/>
                  </a:lnTo>
                  <a:cubicBezTo>
                    <a:pt x="330735" y="381374"/>
                    <a:pt x="323614" y="361593"/>
                    <a:pt x="312537" y="346560"/>
                  </a:cubicBezTo>
                  <a:lnTo>
                    <a:pt x="312537" y="346560"/>
                  </a:lnTo>
                  <a:cubicBezTo>
                    <a:pt x="314911" y="344186"/>
                    <a:pt x="316493" y="341813"/>
                    <a:pt x="318076" y="338648"/>
                  </a:cubicBezTo>
                  <a:cubicBezTo>
                    <a:pt x="322032" y="340230"/>
                    <a:pt x="325988" y="341021"/>
                    <a:pt x="330735" y="341021"/>
                  </a:cubicBezTo>
                  <a:cubicBezTo>
                    <a:pt x="334692" y="341021"/>
                    <a:pt x="339439" y="340230"/>
                    <a:pt x="343395" y="339439"/>
                  </a:cubicBezTo>
                  <a:cubicBezTo>
                    <a:pt x="348142" y="348142"/>
                    <a:pt x="358428" y="356846"/>
                    <a:pt x="378209" y="356846"/>
                  </a:cubicBezTo>
                  <a:cubicBezTo>
                    <a:pt x="412232" y="356846"/>
                    <a:pt x="438343" y="382957"/>
                    <a:pt x="441508" y="420145"/>
                  </a:cubicBezTo>
                  <a:lnTo>
                    <a:pt x="330735" y="420145"/>
                  </a:lnTo>
                  <a:close/>
                </a:path>
              </a:pathLst>
            </a:custGeom>
            <a:solidFill>
              <a:srgbClr val="F3F4FF"/>
            </a:solidFill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BCEE5CA-0F2A-10C0-D0EB-290AC5441A51}"/>
                </a:ext>
              </a:extLst>
            </p:cNvPr>
            <p:cNvSpPr/>
            <p:nvPr/>
          </p:nvSpPr>
          <p:spPr>
            <a:xfrm>
              <a:off x="5916331" y="2473623"/>
              <a:ext cx="79447" cy="33231"/>
            </a:xfrm>
            <a:custGeom>
              <a:avLst/>
              <a:gdLst>
                <a:gd name="connsiteX0" fmla="*/ 7912 w 79447"/>
                <a:gd name="connsiteY0" fmla="*/ 16616 h 33231"/>
                <a:gd name="connsiteX1" fmla="*/ 67255 w 79447"/>
                <a:gd name="connsiteY1" fmla="*/ 32441 h 33231"/>
                <a:gd name="connsiteX2" fmla="*/ 71211 w 79447"/>
                <a:gd name="connsiteY2" fmla="*/ 33232 h 33231"/>
                <a:gd name="connsiteX3" fmla="*/ 78332 w 79447"/>
                <a:gd name="connsiteY3" fmla="*/ 29276 h 33231"/>
                <a:gd name="connsiteX4" fmla="*/ 75167 w 79447"/>
                <a:gd name="connsiteY4" fmla="*/ 18198 h 33231"/>
                <a:gd name="connsiteX5" fmla="*/ 7912 w 79447"/>
                <a:gd name="connsiteY5" fmla="*/ 0 h 33231"/>
                <a:gd name="connsiteX6" fmla="*/ 0 w 79447"/>
                <a:gd name="connsiteY6" fmla="*/ 7912 h 33231"/>
                <a:gd name="connsiteX7" fmla="*/ 7912 w 79447"/>
                <a:gd name="connsiteY7" fmla="*/ 16616 h 3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447" h="33231">
                  <a:moveTo>
                    <a:pt x="7912" y="16616"/>
                  </a:moveTo>
                  <a:cubicBezTo>
                    <a:pt x="28484" y="16616"/>
                    <a:pt x="49056" y="22155"/>
                    <a:pt x="67255" y="32441"/>
                  </a:cubicBezTo>
                  <a:cubicBezTo>
                    <a:pt x="68837" y="33232"/>
                    <a:pt x="69629" y="33232"/>
                    <a:pt x="71211" y="33232"/>
                  </a:cubicBezTo>
                  <a:cubicBezTo>
                    <a:pt x="73585" y="33232"/>
                    <a:pt x="76750" y="31649"/>
                    <a:pt x="78332" y="29276"/>
                  </a:cubicBezTo>
                  <a:cubicBezTo>
                    <a:pt x="80706" y="25319"/>
                    <a:pt x="79123" y="20572"/>
                    <a:pt x="75167" y="18198"/>
                  </a:cubicBezTo>
                  <a:cubicBezTo>
                    <a:pt x="54595" y="6330"/>
                    <a:pt x="31649" y="0"/>
                    <a:pt x="7912" y="0"/>
                  </a:cubicBezTo>
                  <a:cubicBezTo>
                    <a:pt x="3165" y="0"/>
                    <a:pt x="0" y="3165"/>
                    <a:pt x="0" y="7912"/>
                  </a:cubicBezTo>
                  <a:cubicBezTo>
                    <a:pt x="0" y="12660"/>
                    <a:pt x="3165" y="16616"/>
                    <a:pt x="7912" y="16616"/>
                  </a:cubicBezTo>
                  <a:close/>
                </a:path>
              </a:pathLst>
            </a:custGeom>
            <a:solidFill>
              <a:srgbClr val="F3F4FF"/>
            </a:solidFill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5C27A1E-8BB4-DDD6-BD75-9623E753F7A5}"/>
                </a:ext>
              </a:extLst>
            </p:cNvPr>
            <p:cNvSpPr/>
            <p:nvPr/>
          </p:nvSpPr>
          <p:spPr>
            <a:xfrm>
              <a:off x="6108600" y="2380257"/>
              <a:ext cx="44309" cy="44309"/>
            </a:xfrm>
            <a:custGeom>
              <a:avLst/>
              <a:gdLst>
                <a:gd name="connsiteX0" fmla="*/ 2374 w 44309"/>
                <a:gd name="connsiteY0" fmla="*/ 41935 h 44309"/>
                <a:gd name="connsiteX1" fmla="*/ 7912 w 44309"/>
                <a:gd name="connsiteY1" fmla="*/ 44309 h 44309"/>
                <a:gd name="connsiteX2" fmla="*/ 13451 w 44309"/>
                <a:gd name="connsiteY2" fmla="*/ 41935 h 44309"/>
                <a:gd name="connsiteX3" fmla="*/ 22155 w 44309"/>
                <a:gd name="connsiteY3" fmla="*/ 33232 h 44309"/>
                <a:gd name="connsiteX4" fmla="*/ 30858 w 44309"/>
                <a:gd name="connsiteY4" fmla="*/ 41935 h 44309"/>
                <a:gd name="connsiteX5" fmla="*/ 36397 w 44309"/>
                <a:gd name="connsiteY5" fmla="*/ 44309 h 44309"/>
                <a:gd name="connsiteX6" fmla="*/ 41935 w 44309"/>
                <a:gd name="connsiteY6" fmla="*/ 41935 h 44309"/>
                <a:gd name="connsiteX7" fmla="*/ 41935 w 44309"/>
                <a:gd name="connsiteY7" fmla="*/ 30858 h 44309"/>
                <a:gd name="connsiteX8" fmla="*/ 33232 w 44309"/>
                <a:gd name="connsiteY8" fmla="*/ 22155 h 44309"/>
                <a:gd name="connsiteX9" fmla="*/ 41935 w 44309"/>
                <a:gd name="connsiteY9" fmla="*/ 13451 h 44309"/>
                <a:gd name="connsiteX10" fmla="*/ 41935 w 44309"/>
                <a:gd name="connsiteY10" fmla="*/ 2374 h 44309"/>
                <a:gd name="connsiteX11" fmla="*/ 30858 w 44309"/>
                <a:gd name="connsiteY11" fmla="*/ 2374 h 44309"/>
                <a:gd name="connsiteX12" fmla="*/ 22155 w 44309"/>
                <a:gd name="connsiteY12" fmla="*/ 11077 h 44309"/>
                <a:gd name="connsiteX13" fmla="*/ 13451 w 44309"/>
                <a:gd name="connsiteY13" fmla="*/ 2374 h 44309"/>
                <a:gd name="connsiteX14" fmla="*/ 2374 w 44309"/>
                <a:gd name="connsiteY14" fmla="*/ 2374 h 44309"/>
                <a:gd name="connsiteX15" fmla="*/ 2374 w 44309"/>
                <a:gd name="connsiteY15" fmla="*/ 13451 h 44309"/>
                <a:gd name="connsiteX16" fmla="*/ 11077 w 44309"/>
                <a:gd name="connsiteY16" fmla="*/ 22155 h 44309"/>
                <a:gd name="connsiteX17" fmla="*/ 2374 w 44309"/>
                <a:gd name="connsiteY17" fmla="*/ 30858 h 44309"/>
                <a:gd name="connsiteX18" fmla="*/ 2374 w 44309"/>
                <a:gd name="connsiteY18" fmla="*/ 41935 h 4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4309" h="44309">
                  <a:moveTo>
                    <a:pt x="2374" y="41935"/>
                  </a:moveTo>
                  <a:cubicBezTo>
                    <a:pt x="3956" y="43518"/>
                    <a:pt x="6330" y="44309"/>
                    <a:pt x="7912" y="44309"/>
                  </a:cubicBezTo>
                  <a:cubicBezTo>
                    <a:pt x="9495" y="44309"/>
                    <a:pt x="11869" y="43518"/>
                    <a:pt x="13451" y="41935"/>
                  </a:cubicBezTo>
                  <a:lnTo>
                    <a:pt x="22155" y="33232"/>
                  </a:lnTo>
                  <a:lnTo>
                    <a:pt x="30858" y="41935"/>
                  </a:lnTo>
                  <a:cubicBezTo>
                    <a:pt x="32441" y="43518"/>
                    <a:pt x="34814" y="44309"/>
                    <a:pt x="36397" y="44309"/>
                  </a:cubicBezTo>
                  <a:cubicBezTo>
                    <a:pt x="37979" y="44309"/>
                    <a:pt x="40353" y="43518"/>
                    <a:pt x="41935" y="41935"/>
                  </a:cubicBezTo>
                  <a:cubicBezTo>
                    <a:pt x="45100" y="38770"/>
                    <a:pt x="45100" y="34023"/>
                    <a:pt x="41935" y="30858"/>
                  </a:cubicBezTo>
                  <a:lnTo>
                    <a:pt x="33232" y="22155"/>
                  </a:lnTo>
                  <a:lnTo>
                    <a:pt x="41935" y="13451"/>
                  </a:lnTo>
                  <a:cubicBezTo>
                    <a:pt x="45100" y="10286"/>
                    <a:pt x="45100" y="5539"/>
                    <a:pt x="41935" y="2374"/>
                  </a:cubicBezTo>
                  <a:cubicBezTo>
                    <a:pt x="38770" y="-791"/>
                    <a:pt x="34023" y="-791"/>
                    <a:pt x="30858" y="2374"/>
                  </a:cubicBezTo>
                  <a:lnTo>
                    <a:pt x="22155" y="11077"/>
                  </a:lnTo>
                  <a:lnTo>
                    <a:pt x="13451" y="2374"/>
                  </a:lnTo>
                  <a:cubicBezTo>
                    <a:pt x="10286" y="-791"/>
                    <a:pt x="5539" y="-791"/>
                    <a:pt x="2374" y="2374"/>
                  </a:cubicBezTo>
                  <a:cubicBezTo>
                    <a:pt x="-791" y="5539"/>
                    <a:pt x="-791" y="10286"/>
                    <a:pt x="2374" y="13451"/>
                  </a:cubicBezTo>
                  <a:lnTo>
                    <a:pt x="11077" y="22155"/>
                  </a:lnTo>
                  <a:lnTo>
                    <a:pt x="2374" y="30858"/>
                  </a:lnTo>
                  <a:cubicBezTo>
                    <a:pt x="-791" y="34023"/>
                    <a:pt x="-791" y="38770"/>
                    <a:pt x="2374" y="41935"/>
                  </a:cubicBezTo>
                  <a:close/>
                </a:path>
              </a:pathLst>
            </a:custGeom>
            <a:solidFill>
              <a:srgbClr val="F3F4FF"/>
            </a:solidFill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758266F-FAFF-8ED8-DCFC-84D8968D7E4C}"/>
                </a:ext>
              </a:extLst>
            </p:cNvPr>
            <p:cNvSpPr/>
            <p:nvPr/>
          </p:nvSpPr>
          <p:spPr>
            <a:xfrm>
              <a:off x="5686873" y="2751346"/>
              <a:ext cx="63298" cy="63298"/>
            </a:xfrm>
            <a:custGeom>
              <a:avLst/>
              <a:gdLst>
                <a:gd name="connsiteX0" fmla="*/ 31649 w 63298"/>
                <a:gd name="connsiteY0" fmla="*/ 0 h 63298"/>
                <a:gd name="connsiteX1" fmla="*/ 0 w 63298"/>
                <a:gd name="connsiteY1" fmla="*/ 31649 h 63298"/>
                <a:gd name="connsiteX2" fmla="*/ 31649 w 63298"/>
                <a:gd name="connsiteY2" fmla="*/ 63299 h 63298"/>
                <a:gd name="connsiteX3" fmla="*/ 63299 w 63298"/>
                <a:gd name="connsiteY3" fmla="*/ 31649 h 63298"/>
                <a:gd name="connsiteX4" fmla="*/ 31649 w 63298"/>
                <a:gd name="connsiteY4" fmla="*/ 0 h 63298"/>
                <a:gd name="connsiteX5" fmla="*/ 31649 w 63298"/>
                <a:gd name="connsiteY5" fmla="*/ 47474 h 63298"/>
                <a:gd name="connsiteX6" fmla="*/ 15825 w 63298"/>
                <a:gd name="connsiteY6" fmla="*/ 31649 h 63298"/>
                <a:gd name="connsiteX7" fmla="*/ 31649 w 63298"/>
                <a:gd name="connsiteY7" fmla="*/ 15825 h 63298"/>
                <a:gd name="connsiteX8" fmla="*/ 47474 w 63298"/>
                <a:gd name="connsiteY8" fmla="*/ 31649 h 63298"/>
                <a:gd name="connsiteX9" fmla="*/ 31649 w 63298"/>
                <a:gd name="connsiteY9" fmla="*/ 47474 h 63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298" h="63298">
                  <a:moveTo>
                    <a:pt x="31649" y="0"/>
                  </a:moveTo>
                  <a:cubicBezTo>
                    <a:pt x="14242" y="0"/>
                    <a:pt x="0" y="14242"/>
                    <a:pt x="0" y="31649"/>
                  </a:cubicBezTo>
                  <a:cubicBezTo>
                    <a:pt x="0" y="49056"/>
                    <a:pt x="14242" y="63299"/>
                    <a:pt x="31649" y="63299"/>
                  </a:cubicBezTo>
                  <a:cubicBezTo>
                    <a:pt x="49056" y="63299"/>
                    <a:pt x="63299" y="49056"/>
                    <a:pt x="63299" y="31649"/>
                  </a:cubicBezTo>
                  <a:cubicBezTo>
                    <a:pt x="63299" y="14242"/>
                    <a:pt x="49056" y="0"/>
                    <a:pt x="31649" y="0"/>
                  </a:cubicBezTo>
                  <a:close/>
                  <a:moveTo>
                    <a:pt x="31649" y="47474"/>
                  </a:moveTo>
                  <a:cubicBezTo>
                    <a:pt x="22946" y="47474"/>
                    <a:pt x="15825" y="40353"/>
                    <a:pt x="15825" y="31649"/>
                  </a:cubicBezTo>
                  <a:cubicBezTo>
                    <a:pt x="15825" y="22946"/>
                    <a:pt x="22946" y="15825"/>
                    <a:pt x="31649" y="15825"/>
                  </a:cubicBezTo>
                  <a:cubicBezTo>
                    <a:pt x="40353" y="15825"/>
                    <a:pt x="47474" y="22946"/>
                    <a:pt x="47474" y="31649"/>
                  </a:cubicBezTo>
                  <a:cubicBezTo>
                    <a:pt x="47474" y="40353"/>
                    <a:pt x="40353" y="47474"/>
                    <a:pt x="31649" y="47474"/>
                  </a:cubicBezTo>
                  <a:close/>
                </a:path>
              </a:pathLst>
            </a:custGeom>
            <a:solidFill>
              <a:srgbClr val="F3F4FF"/>
            </a:solidFill>
            <a:ln w="78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104">
            <a:extLst>
              <a:ext uri="{FF2B5EF4-FFF2-40B4-BE49-F238E27FC236}">
                <a16:creationId xmlns:a16="http://schemas.microsoft.com/office/drawing/2014/main" id="{64D369C3-A1BA-D022-2D2E-DF62A0C6FBD0}"/>
              </a:ext>
            </a:extLst>
          </p:cNvPr>
          <p:cNvGrpSpPr/>
          <p:nvPr/>
        </p:nvGrpSpPr>
        <p:grpSpPr>
          <a:xfrm>
            <a:off x="874883" y="4825851"/>
            <a:ext cx="392092" cy="486978"/>
            <a:chOff x="5661829" y="3608425"/>
            <a:chExt cx="476250" cy="591502"/>
          </a:xfrm>
          <a:solidFill>
            <a:srgbClr val="F3F4FF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694B952-40BE-D12E-E332-693F93F3C72E}"/>
                </a:ext>
              </a:extLst>
            </p:cNvPr>
            <p:cNvSpPr/>
            <p:nvPr/>
          </p:nvSpPr>
          <p:spPr>
            <a:xfrm>
              <a:off x="5823754" y="3676052"/>
              <a:ext cx="152400" cy="152400"/>
            </a:xfrm>
            <a:custGeom>
              <a:avLst/>
              <a:gdLst>
                <a:gd name="connsiteX0" fmla="*/ 124777 w 152400"/>
                <a:gd name="connsiteY0" fmla="*/ 83820 h 152400"/>
                <a:gd name="connsiteX1" fmla="*/ 116205 w 152400"/>
                <a:gd name="connsiteY1" fmla="*/ 75248 h 152400"/>
                <a:gd name="connsiteX2" fmla="*/ 77153 w 152400"/>
                <a:gd name="connsiteY2" fmla="*/ 36195 h 152400"/>
                <a:gd name="connsiteX3" fmla="*/ 38100 w 152400"/>
                <a:gd name="connsiteY3" fmla="*/ 75248 h 152400"/>
                <a:gd name="connsiteX4" fmla="*/ 77153 w 152400"/>
                <a:gd name="connsiteY4" fmla="*/ 114300 h 152400"/>
                <a:gd name="connsiteX5" fmla="*/ 108585 w 152400"/>
                <a:gd name="connsiteY5" fmla="*/ 98107 h 152400"/>
                <a:gd name="connsiteX6" fmla="*/ 124777 w 152400"/>
                <a:gd name="connsiteY6" fmla="*/ 103823 h 152400"/>
                <a:gd name="connsiteX7" fmla="*/ 152400 w 152400"/>
                <a:gd name="connsiteY7" fmla="*/ 76200 h 152400"/>
                <a:gd name="connsiteX8" fmla="*/ 76200 w 152400"/>
                <a:gd name="connsiteY8" fmla="*/ 0 h 152400"/>
                <a:gd name="connsiteX9" fmla="*/ 0 w 152400"/>
                <a:gd name="connsiteY9" fmla="*/ 76200 h 152400"/>
                <a:gd name="connsiteX10" fmla="*/ 76200 w 152400"/>
                <a:gd name="connsiteY10" fmla="*/ 152400 h 152400"/>
                <a:gd name="connsiteX11" fmla="*/ 126682 w 152400"/>
                <a:gd name="connsiteY11" fmla="*/ 133350 h 152400"/>
                <a:gd name="connsiteX12" fmla="*/ 127635 w 152400"/>
                <a:gd name="connsiteY12" fmla="*/ 120015 h 152400"/>
                <a:gd name="connsiteX13" fmla="*/ 114300 w 152400"/>
                <a:gd name="connsiteY13" fmla="*/ 119063 h 152400"/>
                <a:gd name="connsiteX14" fmla="*/ 76200 w 152400"/>
                <a:gd name="connsiteY14" fmla="*/ 133350 h 152400"/>
                <a:gd name="connsiteX15" fmla="*/ 19050 w 152400"/>
                <a:gd name="connsiteY15" fmla="*/ 76200 h 152400"/>
                <a:gd name="connsiteX16" fmla="*/ 76200 w 152400"/>
                <a:gd name="connsiteY16" fmla="*/ 19050 h 152400"/>
                <a:gd name="connsiteX17" fmla="*/ 133350 w 152400"/>
                <a:gd name="connsiteY17" fmla="*/ 76200 h 152400"/>
                <a:gd name="connsiteX18" fmla="*/ 124777 w 152400"/>
                <a:gd name="connsiteY18" fmla="*/ 83820 h 152400"/>
                <a:gd name="connsiteX19" fmla="*/ 76200 w 152400"/>
                <a:gd name="connsiteY19" fmla="*/ 95250 h 152400"/>
                <a:gd name="connsiteX20" fmla="*/ 56197 w 152400"/>
                <a:gd name="connsiteY20" fmla="*/ 75248 h 152400"/>
                <a:gd name="connsiteX21" fmla="*/ 76200 w 152400"/>
                <a:gd name="connsiteY21" fmla="*/ 55245 h 152400"/>
                <a:gd name="connsiteX22" fmla="*/ 96202 w 152400"/>
                <a:gd name="connsiteY22" fmla="*/ 75248 h 152400"/>
                <a:gd name="connsiteX23" fmla="*/ 76200 w 152400"/>
                <a:gd name="connsiteY23" fmla="*/ 9525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2400" h="152400">
                  <a:moveTo>
                    <a:pt x="124777" y="83820"/>
                  </a:moveTo>
                  <a:cubicBezTo>
                    <a:pt x="120015" y="83820"/>
                    <a:pt x="116205" y="80010"/>
                    <a:pt x="116205" y="75248"/>
                  </a:cubicBezTo>
                  <a:cubicBezTo>
                    <a:pt x="116205" y="53340"/>
                    <a:pt x="99060" y="36195"/>
                    <a:pt x="77153" y="36195"/>
                  </a:cubicBezTo>
                  <a:cubicBezTo>
                    <a:pt x="55245" y="36195"/>
                    <a:pt x="38100" y="53340"/>
                    <a:pt x="38100" y="75248"/>
                  </a:cubicBezTo>
                  <a:cubicBezTo>
                    <a:pt x="38100" y="97155"/>
                    <a:pt x="55245" y="114300"/>
                    <a:pt x="77153" y="114300"/>
                  </a:cubicBezTo>
                  <a:cubicBezTo>
                    <a:pt x="90488" y="114300"/>
                    <a:pt x="101918" y="107632"/>
                    <a:pt x="108585" y="98107"/>
                  </a:cubicBezTo>
                  <a:cubicBezTo>
                    <a:pt x="113348" y="101917"/>
                    <a:pt x="119063" y="103823"/>
                    <a:pt x="124777" y="103823"/>
                  </a:cubicBezTo>
                  <a:cubicBezTo>
                    <a:pt x="140018" y="103823"/>
                    <a:pt x="152400" y="91440"/>
                    <a:pt x="152400" y="76200"/>
                  </a:cubicBezTo>
                  <a:cubicBezTo>
                    <a:pt x="152400" y="34290"/>
                    <a:pt x="118110" y="0"/>
                    <a:pt x="76200" y="0"/>
                  </a:cubicBezTo>
                  <a:cubicBezTo>
                    <a:pt x="34290" y="0"/>
                    <a:pt x="0" y="34290"/>
                    <a:pt x="0" y="76200"/>
                  </a:cubicBezTo>
                  <a:cubicBezTo>
                    <a:pt x="0" y="118110"/>
                    <a:pt x="34290" y="152400"/>
                    <a:pt x="76200" y="152400"/>
                  </a:cubicBezTo>
                  <a:cubicBezTo>
                    <a:pt x="95250" y="152400"/>
                    <a:pt x="113348" y="145733"/>
                    <a:pt x="126682" y="133350"/>
                  </a:cubicBezTo>
                  <a:cubicBezTo>
                    <a:pt x="130493" y="129540"/>
                    <a:pt x="130493" y="123825"/>
                    <a:pt x="127635" y="120015"/>
                  </a:cubicBezTo>
                  <a:cubicBezTo>
                    <a:pt x="123825" y="116205"/>
                    <a:pt x="118110" y="116205"/>
                    <a:pt x="114300" y="119063"/>
                  </a:cubicBezTo>
                  <a:cubicBezTo>
                    <a:pt x="103823" y="128588"/>
                    <a:pt x="90488" y="133350"/>
                    <a:pt x="76200" y="133350"/>
                  </a:cubicBezTo>
                  <a:cubicBezTo>
                    <a:pt x="44768" y="133350"/>
                    <a:pt x="19050" y="107632"/>
                    <a:pt x="19050" y="76200"/>
                  </a:cubicBezTo>
                  <a:cubicBezTo>
                    <a:pt x="19050" y="44768"/>
                    <a:pt x="44768" y="19050"/>
                    <a:pt x="76200" y="19050"/>
                  </a:cubicBezTo>
                  <a:cubicBezTo>
                    <a:pt x="107632" y="19050"/>
                    <a:pt x="133350" y="44768"/>
                    <a:pt x="133350" y="76200"/>
                  </a:cubicBezTo>
                  <a:cubicBezTo>
                    <a:pt x="133350" y="80010"/>
                    <a:pt x="129540" y="83820"/>
                    <a:pt x="124777" y="83820"/>
                  </a:cubicBezTo>
                  <a:close/>
                  <a:moveTo>
                    <a:pt x="76200" y="95250"/>
                  </a:moveTo>
                  <a:cubicBezTo>
                    <a:pt x="64770" y="95250"/>
                    <a:pt x="56197" y="86678"/>
                    <a:pt x="56197" y="75248"/>
                  </a:cubicBezTo>
                  <a:cubicBezTo>
                    <a:pt x="56197" y="63818"/>
                    <a:pt x="64770" y="55245"/>
                    <a:pt x="76200" y="55245"/>
                  </a:cubicBezTo>
                  <a:cubicBezTo>
                    <a:pt x="87630" y="55245"/>
                    <a:pt x="96202" y="63818"/>
                    <a:pt x="96202" y="75248"/>
                  </a:cubicBezTo>
                  <a:cubicBezTo>
                    <a:pt x="96202" y="86678"/>
                    <a:pt x="87630" y="95250"/>
                    <a:pt x="76200" y="95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44051DE-3383-DA7C-6B90-AA9D3CDFBB4E}"/>
                </a:ext>
              </a:extLst>
            </p:cNvPr>
            <p:cNvSpPr/>
            <p:nvPr/>
          </p:nvSpPr>
          <p:spPr>
            <a:xfrm>
              <a:off x="5661829" y="3608425"/>
              <a:ext cx="476250" cy="591502"/>
            </a:xfrm>
            <a:custGeom>
              <a:avLst/>
              <a:gdLst>
                <a:gd name="connsiteX0" fmla="*/ 441960 w 476250"/>
                <a:gd name="connsiteY0" fmla="*/ 161925 h 591502"/>
                <a:gd name="connsiteX1" fmla="*/ 428625 w 476250"/>
                <a:gd name="connsiteY1" fmla="*/ 161925 h 591502"/>
                <a:gd name="connsiteX2" fmla="*/ 428625 w 476250"/>
                <a:gd name="connsiteY2" fmla="*/ 40005 h 591502"/>
                <a:gd name="connsiteX3" fmla="*/ 390525 w 476250"/>
                <a:gd name="connsiteY3" fmla="*/ 0 h 591502"/>
                <a:gd name="connsiteX4" fmla="*/ 85725 w 476250"/>
                <a:gd name="connsiteY4" fmla="*/ 0 h 591502"/>
                <a:gd name="connsiteX5" fmla="*/ 47625 w 476250"/>
                <a:gd name="connsiteY5" fmla="*/ 38100 h 591502"/>
                <a:gd name="connsiteX6" fmla="*/ 47625 w 476250"/>
                <a:gd name="connsiteY6" fmla="*/ 161925 h 591502"/>
                <a:gd name="connsiteX7" fmla="*/ 34290 w 476250"/>
                <a:gd name="connsiteY7" fmla="*/ 161925 h 591502"/>
                <a:gd name="connsiteX8" fmla="*/ 0 w 476250"/>
                <a:gd name="connsiteY8" fmla="*/ 193358 h 591502"/>
                <a:gd name="connsiteX9" fmla="*/ 0 w 476250"/>
                <a:gd name="connsiteY9" fmla="*/ 425768 h 591502"/>
                <a:gd name="connsiteX10" fmla="*/ 34290 w 476250"/>
                <a:gd name="connsiteY10" fmla="*/ 457200 h 591502"/>
                <a:gd name="connsiteX11" fmla="*/ 85725 w 476250"/>
                <a:gd name="connsiteY11" fmla="*/ 457200 h 591502"/>
                <a:gd name="connsiteX12" fmla="*/ 84773 w 476250"/>
                <a:gd name="connsiteY12" fmla="*/ 466725 h 591502"/>
                <a:gd name="connsiteX13" fmla="*/ 128588 w 476250"/>
                <a:gd name="connsiteY13" fmla="*/ 573405 h 591502"/>
                <a:gd name="connsiteX14" fmla="*/ 135255 w 476250"/>
                <a:gd name="connsiteY14" fmla="*/ 576263 h 591502"/>
                <a:gd name="connsiteX15" fmla="*/ 141923 w 476250"/>
                <a:gd name="connsiteY15" fmla="*/ 573405 h 591502"/>
                <a:gd name="connsiteX16" fmla="*/ 141923 w 476250"/>
                <a:gd name="connsiteY16" fmla="*/ 560070 h 591502"/>
                <a:gd name="connsiteX17" fmla="*/ 103823 w 476250"/>
                <a:gd name="connsiteY17" fmla="*/ 466725 h 591502"/>
                <a:gd name="connsiteX18" fmla="*/ 237173 w 476250"/>
                <a:gd name="connsiteY18" fmla="*/ 333375 h 591502"/>
                <a:gd name="connsiteX19" fmla="*/ 246698 w 476250"/>
                <a:gd name="connsiteY19" fmla="*/ 323850 h 591502"/>
                <a:gd name="connsiteX20" fmla="*/ 237173 w 476250"/>
                <a:gd name="connsiteY20" fmla="*/ 314325 h 591502"/>
                <a:gd name="connsiteX21" fmla="*/ 87630 w 476250"/>
                <a:gd name="connsiteY21" fmla="*/ 438150 h 591502"/>
                <a:gd name="connsiteX22" fmla="*/ 34290 w 476250"/>
                <a:gd name="connsiteY22" fmla="*/ 438150 h 591502"/>
                <a:gd name="connsiteX23" fmla="*/ 19050 w 476250"/>
                <a:gd name="connsiteY23" fmla="*/ 425768 h 591502"/>
                <a:gd name="connsiteX24" fmla="*/ 19050 w 476250"/>
                <a:gd name="connsiteY24" fmla="*/ 414338 h 591502"/>
                <a:gd name="connsiteX25" fmla="*/ 220980 w 476250"/>
                <a:gd name="connsiteY25" fmla="*/ 262890 h 591502"/>
                <a:gd name="connsiteX26" fmla="*/ 255270 w 476250"/>
                <a:gd name="connsiteY26" fmla="*/ 262890 h 591502"/>
                <a:gd name="connsiteX27" fmla="*/ 457200 w 476250"/>
                <a:gd name="connsiteY27" fmla="*/ 414338 h 591502"/>
                <a:gd name="connsiteX28" fmla="*/ 457200 w 476250"/>
                <a:gd name="connsiteY28" fmla="*/ 425768 h 591502"/>
                <a:gd name="connsiteX29" fmla="*/ 441960 w 476250"/>
                <a:gd name="connsiteY29" fmla="*/ 438150 h 591502"/>
                <a:gd name="connsiteX30" fmla="*/ 440055 w 476250"/>
                <a:gd name="connsiteY30" fmla="*/ 438150 h 591502"/>
                <a:gd name="connsiteX31" fmla="*/ 438150 w 476250"/>
                <a:gd name="connsiteY31" fmla="*/ 438150 h 591502"/>
                <a:gd name="connsiteX32" fmla="*/ 313373 w 476250"/>
                <a:gd name="connsiteY32" fmla="*/ 438150 h 591502"/>
                <a:gd name="connsiteX33" fmla="*/ 276225 w 476250"/>
                <a:gd name="connsiteY33" fmla="*/ 438150 h 591502"/>
                <a:gd name="connsiteX34" fmla="*/ 238125 w 476250"/>
                <a:gd name="connsiteY34" fmla="*/ 438150 h 591502"/>
                <a:gd name="connsiteX35" fmla="*/ 209550 w 476250"/>
                <a:gd name="connsiteY35" fmla="*/ 466725 h 591502"/>
                <a:gd name="connsiteX36" fmla="*/ 209550 w 476250"/>
                <a:gd name="connsiteY36" fmla="*/ 542925 h 591502"/>
                <a:gd name="connsiteX37" fmla="*/ 238125 w 476250"/>
                <a:gd name="connsiteY37" fmla="*/ 571500 h 591502"/>
                <a:gd name="connsiteX38" fmla="*/ 244793 w 476250"/>
                <a:gd name="connsiteY38" fmla="*/ 568643 h 591502"/>
                <a:gd name="connsiteX39" fmla="*/ 271463 w 476250"/>
                <a:gd name="connsiteY39" fmla="*/ 541973 h 591502"/>
                <a:gd name="connsiteX40" fmla="*/ 312420 w 476250"/>
                <a:gd name="connsiteY40" fmla="*/ 582930 h 591502"/>
                <a:gd name="connsiteX41" fmla="*/ 332423 w 476250"/>
                <a:gd name="connsiteY41" fmla="*/ 591503 h 591502"/>
                <a:gd name="connsiteX42" fmla="*/ 352425 w 476250"/>
                <a:gd name="connsiteY42" fmla="*/ 582930 h 591502"/>
                <a:gd name="connsiteX43" fmla="*/ 352425 w 476250"/>
                <a:gd name="connsiteY43" fmla="*/ 542925 h 591502"/>
                <a:gd name="connsiteX44" fmla="*/ 311468 w 476250"/>
                <a:gd name="connsiteY44" fmla="*/ 501968 h 591502"/>
                <a:gd name="connsiteX45" fmla="*/ 338138 w 476250"/>
                <a:gd name="connsiteY45" fmla="*/ 474345 h 591502"/>
                <a:gd name="connsiteX46" fmla="*/ 340995 w 476250"/>
                <a:gd name="connsiteY46" fmla="*/ 467678 h 591502"/>
                <a:gd name="connsiteX47" fmla="*/ 339090 w 476250"/>
                <a:gd name="connsiteY47" fmla="*/ 458153 h 591502"/>
                <a:gd name="connsiteX48" fmla="*/ 438150 w 476250"/>
                <a:gd name="connsiteY48" fmla="*/ 458153 h 591502"/>
                <a:gd name="connsiteX49" fmla="*/ 440055 w 476250"/>
                <a:gd name="connsiteY49" fmla="*/ 458153 h 591502"/>
                <a:gd name="connsiteX50" fmla="*/ 441960 w 476250"/>
                <a:gd name="connsiteY50" fmla="*/ 458153 h 591502"/>
                <a:gd name="connsiteX51" fmla="*/ 476250 w 476250"/>
                <a:gd name="connsiteY51" fmla="*/ 426720 h 591502"/>
                <a:gd name="connsiteX52" fmla="*/ 476250 w 476250"/>
                <a:gd name="connsiteY52" fmla="*/ 193358 h 591502"/>
                <a:gd name="connsiteX53" fmla="*/ 441960 w 476250"/>
                <a:gd name="connsiteY53" fmla="*/ 161925 h 591502"/>
                <a:gd name="connsiteX54" fmla="*/ 321945 w 476250"/>
                <a:gd name="connsiteY54" fmla="*/ 463868 h 591502"/>
                <a:gd name="connsiteX55" fmla="*/ 291465 w 476250"/>
                <a:gd name="connsiteY55" fmla="*/ 494348 h 591502"/>
                <a:gd name="connsiteX56" fmla="*/ 291465 w 476250"/>
                <a:gd name="connsiteY56" fmla="*/ 507683 h 591502"/>
                <a:gd name="connsiteX57" fmla="*/ 339090 w 476250"/>
                <a:gd name="connsiteY57" fmla="*/ 555308 h 591502"/>
                <a:gd name="connsiteX58" fmla="*/ 339090 w 476250"/>
                <a:gd name="connsiteY58" fmla="*/ 568643 h 591502"/>
                <a:gd name="connsiteX59" fmla="*/ 325755 w 476250"/>
                <a:gd name="connsiteY59" fmla="*/ 568643 h 591502"/>
                <a:gd name="connsiteX60" fmla="*/ 278130 w 476250"/>
                <a:gd name="connsiteY60" fmla="*/ 521018 h 591502"/>
                <a:gd name="connsiteX61" fmla="*/ 271463 w 476250"/>
                <a:gd name="connsiteY61" fmla="*/ 518160 h 591502"/>
                <a:gd name="connsiteX62" fmla="*/ 271463 w 476250"/>
                <a:gd name="connsiteY62" fmla="*/ 518160 h 591502"/>
                <a:gd name="connsiteX63" fmla="*/ 264795 w 476250"/>
                <a:gd name="connsiteY63" fmla="*/ 521018 h 591502"/>
                <a:gd name="connsiteX64" fmla="*/ 234315 w 476250"/>
                <a:gd name="connsiteY64" fmla="*/ 551498 h 591502"/>
                <a:gd name="connsiteX65" fmla="*/ 227648 w 476250"/>
                <a:gd name="connsiteY65" fmla="*/ 541973 h 591502"/>
                <a:gd name="connsiteX66" fmla="*/ 227648 w 476250"/>
                <a:gd name="connsiteY66" fmla="*/ 465773 h 591502"/>
                <a:gd name="connsiteX67" fmla="*/ 237173 w 476250"/>
                <a:gd name="connsiteY67" fmla="*/ 456248 h 591502"/>
                <a:gd name="connsiteX68" fmla="*/ 275273 w 476250"/>
                <a:gd name="connsiteY68" fmla="*/ 456248 h 591502"/>
                <a:gd name="connsiteX69" fmla="*/ 312420 w 476250"/>
                <a:gd name="connsiteY69" fmla="*/ 456248 h 591502"/>
                <a:gd name="connsiteX70" fmla="*/ 321945 w 476250"/>
                <a:gd name="connsiteY70" fmla="*/ 463868 h 591502"/>
                <a:gd name="connsiteX71" fmla="*/ 441960 w 476250"/>
                <a:gd name="connsiteY71" fmla="*/ 180975 h 591502"/>
                <a:gd name="connsiteX72" fmla="*/ 457200 w 476250"/>
                <a:gd name="connsiteY72" fmla="*/ 193358 h 591502"/>
                <a:gd name="connsiteX73" fmla="*/ 457200 w 476250"/>
                <a:gd name="connsiteY73" fmla="*/ 214313 h 591502"/>
                <a:gd name="connsiteX74" fmla="*/ 428625 w 476250"/>
                <a:gd name="connsiteY74" fmla="*/ 235268 h 591502"/>
                <a:gd name="connsiteX75" fmla="*/ 428625 w 476250"/>
                <a:gd name="connsiteY75" fmla="*/ 180975 h 591502"/>
                <a:gd name="connsiteX76" fmla="*/ 441960 w 476250"/>
                <a:gd name="connsiteY76" fmla="*/ 180975 h 591502"/>
                <a:gd name="connsiteX77" fmla="*/ 34290 w 476250"/>
                <a:gd name="connsiteY77" fmla="*/ 180975 h 591502"/>
                <a:gd name="connsiteX78" fmla="*/ 47625 w 476250"/>
                <a:gd name="connsiteY78" fmla="*/ 180975 h 591502"/>
                <a:gd name="connsiteX79" fmla="*/ 47625 w 476250"/>
                <a:gd name="connsiteY79" fmla="*/ 236220 h 591502"/>
                <a:gd name="connsiteX80" fmla="*/ 19050 w 476250"/>
                <a:gd name="connsiteY80" fmla="*/ 215265 h 591502"/>
                <a:gd name="connsiteX81" fmla="*/ 19050 w 476250"/>
                <a:gd name="connsiteY81" fmla="*/ 194310 h 591502"/>
                <a:gd name="connsiteX82" fmla="*/ 34290 w 476250"/>
                <a:gd name="connsiteY82" fmla="*/ 180975 h 591502"/>
                <a:gd name="connsiteX83" fmla="*/ 19050 w 476250"/>
                <a:gd name="connsiteY83" fmla="*/ 238125 h 591502"/>
                <a:gd name="connsiteX84" fmla="*/ 120968 w 476250"/>
                <a:gd name="connsiteY84" fmla="*/ 314325 h 591502"/>
                <a:gd name="connsiteX85" fmla="*/ 19050 w 476250"/>
                <a:gd name="connsiteY85" fmla="*/ 390525 h 591502"/>
                <a:gd name="connsiteX86" fmla="*/ 19050 w 476250"/>
                <a:gd name="connsiteY86" fmla="*/ 238125 h 591502"/>
                <a:gd name="connsiteX87" fmla="*/ 209550 w 476250"/>
                <a:gd name="connsiteY87" fmla="*/ 247650 h 591502"/>
                <a:gd name="connsiteX88" fmla="*/ 136208 w 476250"/>
                <a:gd name="connsiteY88" fmla="*/ 301943 h 591502"/>
                <a:gd name="connsiteX89" fmla="*/ 66675 w 476250"/>
                <a:gd name="connsiteY89" fmla="*/ 249555 h 591502"/>
                <a:gd name="connsiteX90" fmla="*/ 66675 w 476250"/>
                <a:gd name="connsiteY90" fmla="*/ 247650 h 591502"/>
                <a:gd name="connsiteX91" fmla="*/ 66675 w 476250"/>
                <a:gd name="connsiteY91" fmla="*/ 38100 h 591502"/>
                <a:gd name="connsiteX92" fmla="*/ 85725 w 476250"/>
                <a:gd name="connsiteY92" fmla="*/ 19050 h 591502"/>
                <a:gd name="connsiteX93" fmla="*/ 390525 w 476250"/>
                <a:gd name="connsiteY93" fmla="*/ 19050 h 591502"/>
                <a:gd name="connsiteX94" fmla="*/ 409575 w 476250"/>
                <a:gd name="connsiteY94" fmla="*/ 40005 h 591502"/>
                <a:gd name="connsiteX95" fmla="*/ 409575 w 476250"/>
                <a:gd name="connsiteY95" fmla="*/ 247650 h 591502"/>
                <a:gd name="connsiteX96" fmla="*/ 409575 w 476250"/>
                <a:gd name="connsiteY96" fmla="*/ 249555 h 591502"/>
                <a:gd name="connsiteX97" fmla="*/ 339090 w 476250"/>
                <a:gd name="connsiteY97" fmla="*/ 301943 h 591502"/>
                <a:gd name="connsiteX98" fmla="*/ 266700 w 476250"/>
                <a:gd name="connsiteY98" fmla="*/ 247650 h 591502"/>
                <a:gd name="connsiteX99" fmla="*/ 209550 w 476250"/>
                <a:gd name="connsiteY99" fmla="*/ 247650 h 591502"/>
                <a:gd name="connsiteX100" fmla="*/ 355283 w 476250"/>
                <a:gd name="connsiteY100" fmla="*/ 314325 h 591502"/>
                <a:gd name="connsiteX101" fmla="*/ 457200 w 476250"/>
                <a:gd name="connsiteY101" fmla="*/ 238125 h 591502"/>
                <a:gd name="connsiteX102" fmla="*/ 457200 w 476250"/>
                <a:gd name="connsiteY102" fmla="*/ 390525 h 591502"/>
                <a:gd name="connsiteX103" fmla="*/ 355283 w 476250"/>
                <a:gd name="connsiteY103" fmla="*/ 314325 h 591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476250" h="591502">
                  <a:moveTo>
                    <a:pt x="441960" y="161925"/>
                  </a:moveTo>
                  <a:lnTo>
                    <a:pt x="428625" y="161925"/>
                  </a:lnTo>
                  <a:lnTo>
                    <a:pt x="428625" y="40005"/>
                  </a:lnTo>
                  <a:cubicBezTo>
                    <a:pt x="428625" y="16193"/>
                    <a:pt x="413385" y="0"/>
                    <a:pt x="390525" y="0"/>
                  </a:cubicBezTo>
                  <a:lnTo>
                    <a:pt x="85725" y="0"/>
                  </a:lnTo>
                  <a:cubicBezTo>
                    <a:pt x="62865" y="0"/>
                    <a:pt x="47625" y="15240"/>
                    <a:pt x="47625" y="38100"/>
                  </a:cubicBezTo>
                  <a:lnTo>
                    <a:pt x="47625" y="161925"/>
                  </a:lnTo>
                  <a:lnTo>
                    <a:pt x="34290" y="161925"/>
                  </a:lnTo>
                  <a:cubicBezTo>
                    <a:pt x="15240" y="161925"/>
                    <a:pt x="0" y="176213"/>
                    <a:pt x="0" y="193358"/>
                  </a:cubicBezTo>
                  <a:lnTo>
                    <a:pt x="0" y="425768"/>
                  </a:lnTo>
                  <a:cubicBezTo>
                    <a:pt x="0" y="442913"/>
                    <a:pt x="15240" y="457200"/>
                    <a:pt x="34290" y="457200"/>
                  </a:cubicBezTo>
                  <a:lnTo>
                    <a:pt x="85725" y="457200"/>
                  </a:lnTo>
                  <a:cubicBezTo>
                    <a:pt x="85725" y="460058"/>
                    <a:pt x="84773" y="463868"/>
                    <a:pt x="84773" y="466725"/>
                  </a:cubicBezTo>
                  <a:cubicBezTo>
                    <a:pt x="84773" y="506730"/>
                    <a:pt x="100013" y="544830"/>
                    <a:pt x="128588" y="573405"/>
                  </a:cubicBezTo>
                  <a:cubicBezTo>
                    <a:pt x="130493" y="575310"/>
                    <a:pt x="133350" y="576263"/>
                    <a:pt x="135255" y="576263"/>
                  </a:cubicBezTo>
                  <a:cubicBezTo>
                    <a:pt x="138113" y="576263"/>
                    <a:pt x="140018" y="575310"/>
                    <a:pt x="141923" y="573405"/>
                  </a:cubicBezTo>
                  <a:cubicBezTo>
                    <a:pt x="145733" y="569595"/>
                    <a:pt x="145733" y="563880"/>
                    <a:pt x="141923" y="560070"/>
                  </a:cubicBezTo>
                  <a:cubicBezTo>
                    <a:pt x="117157" y="535305"/>
                    <a:pt x="103823" y="501968"/>
                    <a:pt x="103823" y="466725"/>
                  </a:cubicBezTo>
                  <a:cubicBezTo>
                    <a:pt x="103823" y="393383"/>
                    <a:pt x="163830" y="333375"/>
                    <a:pt x="237173" y="333375"/>
                  </a:cubicBezTo>
                  <a:cubicBezTo>
                    <a:pt x="242888" y="333375"/>
                    <a:pt x="246698" y="329565"/>
                    <a:pt x="246698" y="323850"/>
                  </a:cubicBezTo>
                  <a:cubicBezTo>
                    <a:pt x="246698" y="318135"/>
                    <a:pt x="242888" y="314325"/>
                    <a:pt x="237173" y="314325"/>
                  </a:cubicBezTo>
                  <a:cubicBezTo>
                    <a:pt x="162878" y="314325"/>
                    <a:pt x="100965" y="367665"/>
                    <a:pt x="87630" y="438150"/>
                  </a:cubicBezTo>
                  <a:lnTo>
                    <a:pt x="34290" y="438150"/>
                  </a:lnTo>
                  <a:cubicBezTo>
                    <a:pt x="25717" y="438150"/>
                    <a:pt x="19050" y="432435"/>
                    <a:pt x="19050" y="425768"/>
                  </a:cubicBezTo>
                  <a:lnTo>
                    <a:pt x="19050" y="414338"/>
                  </a:lnTo>
                  <a:lnTo>
                    <a:pt x="220980" y="262890"/>
                  </a:lnTo>
                  <a:cubicBezTo>
                    <a:pt x="231458" y="255270"/>
                    <a:pt x="245745" y="255270"/>
                    <a:pt x="255270" y="262890"/>
                  </a:cubicBezTo>
                  <a:lnTo>
                    <a:pt x="457200" y="414338"/>
                  </a:lnTo>
                  <a:lnTo>
                    <a:pt x="457200" y="425768"/>
                  </a:lnTo>
                  <a:cubicBezTo>
                    <a:pt x="457200" y="432435"/>
                    <a:pt x="450533" y="438150"/>
                    <a:pt x="441960" y="438150"/>
                  </a:cubicBezTo>
                  <a:cubicBezTo>
                    <a:pt x="441008" y="438150"/>
                    <a:pt x="441008" y="438150"/>
                    <a:pt x="440055" y="438150"/>
                  </a:cubicBezTo>
                  <a:cubicBezTo>
                    <a:pt x="439103" y="438150"/>
                    <a:pt x="439103" y="438150"/>
                    <a:pt x="438150" y="438150"/>
                  </a:cubicBezTo>
                  <a:lnTo>
                    <a:pt x="313373" y="438150"/>
                  </a:lnTo>
                  <a:lnTo>
                    <a:pt x="276225" y="438150"/>
                  </a:lnTo>
                  <a:lnTo>
                    <a:pt x="238125" y="438150"/>
                  </a:lnTo>
                  <a:cubicBezTo>
                    <a:pt x="221933" y="438150"/>
                    <a:pt x="209550" y="451485"/>
                    <a:pt x="209550" y="466725"/>
                  </a:cubicBezTo>
                  <a:lnTo>
                    <a:pt x="209550" y="542925"/>
                  </a:lnTo>
                  <a:cubicBezTo>
                    <a:pt x="209550" y="559118"/>
                    <a:pt x="222885" y="571500"/>
                    <a:pt x="238125" y="571500"/>
                  </a:cubicBezTo>
                  <a:cubicBezTo>
                    <a:pt x="240983" y="571500"/>
                    <a:pt x="242888" y="570548"/>
                    <a:pt x="244793" y="568643"/>
                  </a:cubicBezTo>
                  <a:lnTo>
                    <a:pt x="271463" y="541973"/>
                  </a:lnTo>
                  <a:lnTo>
                    <a:pt x="312420" y="582930"/>
                  </a:lnTo>
                  <a:cubicBezTo>
                    <a:pt x="318135" y="588645"/>
                    <a:pt x="325755" y="591503"/>
                    <a:pt x="332423" y="591503"/>
                  </a:cubicBezTo>
                  <a:cubicBezTo>
                    <a:pt x="340043" y="591503"/>
                    <a:pt x="346710" y="588645"/>
                    <a:pt x="352425" y="582930"/>
                  </a:cubicBezTo>
                  <a:cubicBezTo>
                    <a:pt x="363855" y="571500"/>
                    <a:pt x="363855" y="553403"/>
                    <a:pt x="352425" y="542925"/>
                  </a:cubicBezTo>
                  <a:lnTo>
                    <a:pt x="311468" y="501968"/>
                  </a:lnTo>
                  <a:lnTo>
                    <a:pt x="338138" y="474345"/>
                  </a:lnTo>
                  <a:cubicBezTo>
                    <a:pt x="340043" y="472440"/>
                    <a:pt x="340995" y="470535"/>
                    <a:pt x="340995" y="467678"/>
                  </a:cubicBezTo>
                  <a:cubicBezTo>
                    <a:pt x="340995" y="463868"/>
                    <a:pt x="340043" y="461010"/>
                    <a:pt x="339090" y="458153"/>
                  </a:cubicBezTo>
                  <a:lnTo>
                    <a:pt x="438150" y="458153"/>
                  </a:lnTo>
                  <a:cubicBezTo>
                    <a:pt x="439103" y="458153"/>
                    <a:pt x="439103" y="458153"/>
                    <a:pt x="440055" y="458153"/>
                  </a:cubicBezTo>
                  <a:cubicBezTo>
                    <a:pt x="441008" y="458153"/>
                    <a:pt x="441008" y="458153"/>
                    <a:pt x="441960" y="458153"/>
                  </a:cubicBezTo>
                  <a:cubicBezTo>
                    <a:pt x="461010" y="458153"/>
                    <a:pt x="476250" y="443865"/>
                    <a:pt x="476250" y="426720"/>
                  </a:cubicBezTo>
                  <a:lnTo>
                    <a:pt x="476250" y="193358"/>
                  </a:lnTo>
                  <a:cubicBezTo>
                    <a:pt x="476250" y="176213"/>
                    <a:pt x="461010" y="161925"/>
                    <a:pt x="441960" y="161925"/>
                  </a:cubicBezTo>
                  <a:close/>
                  <a:moveTo>
                    <a:pt x="321945" y="463868"/>
                  </a:moveTo>
                  <a:lnTo>
                    <a:pt x="291465" y="494348"/>
                  </a:lnTo>
                  <a:cubicBezTo>
                    <a:pt x="287655" y="498158"/>
                    <a:pt x="287655" y="503873"/>
                    <a:pt x="291465" y="507683"/>
                  </a:cubicBezTo>
                  <a:lnTo>
                    <a:pt x="339090" y="555308"/>
                  </a:lnTo>
                  <a:cubicBezTo>
                    <a:pt x="342900" y="559118"/>
                    <a:pt x="342900" y="564833"/>
                    <a:pt x="339090" y="568643"/>
                  </a:cubicBezTo>
                  <a:cubicBezTo>
                    <a:pt x="335280" y="572453"/>
                    <a:pt x="329565" y="572453"/>
                    <a:pt x="325755" y="568643"/>
                  </a:cubicBezTo>
                  <a:lnTo>
                    <a:pt x="278130" y="521018"/>
                  </a:lnTo>
                  <a:cubicBezTo>
                    <a:pt x="276225" y="519113"/>
                    <a:pt x="274320" y="518160"/>
                    <a:pt x="271463" y="518160"/>
                  </a:cubicBezTo>
                  <a:cubicBezTo>
                    <a:pt x="271463" y="518160"/>
                    <a:pt x="271463" y="518160"/>
                    <a:pt x="271463" y="518160"/>
                  </a:cubicBezTo>
                  <a:cubicBezTo>
                    <a:pt x="268605" y="518160"/>
                    <a:pt x="266700" y="519113"/>
                    <a:pt x="264795" y="521018"/>
                  </a:cubicBezTo>
                  <a:lnTo>
                    <a:pt x="234315" y="551498"/>
                  </a:lnTo>
                  <a:cubicBezTo>
                    <a:pt x="230505" y="550545"/>
                    <a:pt x="227648" y="546735"/>
                    <a:pt x="227648" y="541973"/>
                  </a:cubicBezTo>
                  <a:lnTo>
                    <a:pt x="227648" y="465773"/>
                  </a:lnTo>
                  <a:cubicBezTo>
                    <a:pt x="227648" y="460058"/>
                    <a:pt x="232410" y="456248"/>
                    <a:pt x="237173" y="456248"/>
                  </a:cubicBezTo>
                  <a:lnTo>
                    <a:pt x="275273" y="456248"/>
                  </a:lnTo>
                  <a:lnTo>
                    <a:pt x="312420" y="456248"/>
                  </a:lnTo>
                  <a:cubicBezTo>
                    <a:pt x="317183" y="457200"/>
                    <a:pt x="320993" y="460058"/>
                    <a:pt x="321945" y="463868"/>
                  </a:cubicBezTo>
                  <a:close/>
                  <a:moveTo>
                    <a:pt x="441960" y="180975"/>
                  </a:moveTo>
                  <a:cubicBezTo>
                    <a:pt x="450533" y="180975"/>
                    <a:pt x="457200" y="186690"/>
                    <a:pt x="457200" y="193358"/>
                  </a:cubicBezTo>
                  <a:lnTo>
                    <a:pt x="457200" y="214313"/>
                  </a:lnTo>
                  <a:lnTo>
                    <a:pt x="428625" y="235268"/>
                  </a:lnTo>
                  <a:lnTo>
                    <a:pt x="428625" y="180975"/>
                  </a:lnTo>
                  <a:lnTo>
                    <a:pt x="441960" y="180975"/>
                  </a:lnTo>
                  <a:close/>
                  <a:moveTo>
                    <a:pt x="34290" y="180975"/>
                  </a:moveTo>
                  <a:lnTo>
                    <a:pt x="47625" y="180975"/>
                  </a:lnTo>
                  <a:lnTo>
                    <a:pt x="47625" y="236220"/>
                  </a:lnTo>
                  <a:lnTo>
                    <a:pt x="19050" y="215265"/>
                  </a:lnTo>
                  <a:lnTo>
                    <a:pt x="19050" y="194310"/>
                  </a:lnTo>
                  <a:cubicBezTo>
                    <a:pt x="19050" y="186690"/>
                    <a:pt x="25717" y="180975"/>
                    <a:pt x="34290" y="180975"/>
                  </a:cubicBezTo>
                  <a:close/>
                  <a:moveTo>
                    <a:pt x="19050" y="238125"/>
                  </a:moveTo>
                  <a:lnTo>
                    <a:pt x="120968" y="314325"/>
                  </a:lnTo>
                  <a:lnTo>
                    <a:pt x="19050" y="390525"/>
                  </a:lnTo>
                  <a:lnTo>
                    <a:pt x="19050" y="238125"/>
                  </a:lnTo>
                  <a:close/>
                  <a:moveTo>
                    <a:pt x="209550" y="247650"/>
                  </a:moveTo>
                  <a:lnTo>
                    <a:pt x="136208" y="301943"/>
                  </a:lnTo>
                  <a:lnTo>
                    <a:pt x="66675" y="249555"/>
                  </a:lnTo>
                  <a:cubicBezTo>
                    <a:pt x="66675" y="248603"/>
                    <a:pt x="66675" y="248603"/>
                    <a:pt x="66675" y="247650"/>
                  </a:cubicBezTo>
                  <a:lnTo>
                    <a:pt x="66675" y="38100"/>
                  </a:lnTo>
                  <a:cubicBezTo>
                    <a:pt x="66675" y="25718"/>
                    <a:pt x="73343" y="19050"/>
                    <a:pt x="85725" y="19050"/>
                  </a:cubicBezTo>
                  <a:lnTo>
                    <a:pt x="390525" y="19050"/>
                  </a:lnTo>
                  <a:cubicBezTo>
                    <a:pt x="407670" y="19050"/>
                    <a:pt x="409575" y="34290"/>
                    <a:pt x="409575" y="40005"/>
                  </a:cubicBezTo>
                  <a:lnTo>
                    <a:pt x="409575" y="247650"/>
                  </a:lnTo>
                  <a:cubicBezTo>
                    <a:pt x="409575" y="248603"/>
                    <a:pt x="409575" y="248603"/>
                    <a:pt x="409575" y="249555"/>
                  </a:cubicBezTo>
                  <a:lnTo>
                    <a:pt x="339090" y="301943"/>
                  </a:lnTo>
                  <a:lnTo>
                    <a:pt x="266700" y="247650"/>
                  </a:lnTo>
                  <a:cubicBezTo>
                    <a:pt x="249555" y="235268"/>
                    <a:pt x="226695" y="235268"/>
                    <a:pt x="209550" y="247650"/>
                  </a:cubicBezTo>
                  <a:close/>
                  <a:moveTo>
                    <a:pt x="355283" y="314325"/>
                  </a:moveTo>
                  <a:lnTo>
                    <a:pt x="457200" y="238125"/>
                  </a:lnTo>
                  <a:lnTo>
                    <a:pt x="457200" y="390525"/>
                  </a:lnTo>
                  <a:lnTo>
                    <a:pt x="355283" y="3143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B9350D8-AC6A-4EC5-FF29-13B80D098C9F}"/>
                </a:ext>
              </a:extLst>
            </p:cNvPr>
            <p:cNvSpPr/>
            <p:nvPr/>
          </p:nvSpPr>
          <p:spPr>
            <a:xfrm>
              <a:off x="5851732" y="3960850"/>
              <a:ext cx="129184" cy="47625"/>
            </a:xfrm>
            <a:custGeom>
              <a:avLst/>
              <a:gdLst>
                <a:gd name="connsiteX0" fmla="*/ 6312 w 129184"/>
                <a:gd name="connsiteY0" fmla="*/ 7620 h 47625"/>
                <a:gd name="connsiteX1" fmla="*/ 597 w 129184"/>
                <a:gd name="connsiteY1" fmla="*/ 20002 h 47625"/>
                <a:gd name="connsiteX2" fmla="*/ 12979 w 129184"/>
                <a:gd name="connsiteY2" fmla="*/ 25718 h 47625"/>
                <a:gd name="connsiteX3" fmla="*/ 47269 w 129184"/>
                <a:gd name="connsiteY3" fmla="*/ 19050 h 47625"/>
                <a:gd name="connsiteX4" fmla="*/ 112992 w 129184"/>
                <a:gd name="connsiteY4" fmla="*/ 44768 h 47625"/>
                <a:gd name="connsiteX5" fmla="*/ 119659 w 129184"/>
                <a:gd name="connsiteY5" fmla="*/ 47625 h 47625"/>
                <a:gd name="connsiteX6" fmla="*/ 126327 w 129184"/>
                <a:gd name="connsiteY6" fmla="*/ 44768 h 47625"/>
                <a:gd name="connsiteX7" fmla="*/ 126327 w 129184"/>
                <a:gd name="connsiteY7" fmla="*/ 31432 h 47625"/>
                <a:gd name="connsiteX8" fmla="*/ 48222 w 129184"/>
                <a:gd name="connsiteY8" fmla="*/ 0 h 47625"/>
                <a:gd name="connsiteX9" fmla="*/ 6312 w 129184"/>
                <a:gd name="connsiteY9" fmla="*/ 762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9184" h="47625">
                  <a:moveTo>
                    <a:pt x="6312" y="7620"/>
                  </a:moveTo>
                  <a:cubicBezTo>
                    <a:pt x="1549" y="9525"/>
                    <a:pt x="-1308" y="15240"/>
                    <a:pt x="597" y="20002"/>
                  </a:cubicBezTo>
                  <a:cubicBezTo>
                    <a:pt x="2502" y="24765"/>
                    <a:pt x="8217" y="27623"/>
                    <a:pt x="12979" y="25718"/>
                  </a:cubicBezTo>
                  <a:cubicBezTo>
                    <a:pt x="24409" y="20955"/>
                    <a:pt x="35839" y="19050"/>
                    <a:pt x="47269" y="19050"/>
                  </a:cubicBezTo>
                  <a:cubicBezTo>
                    <a:pt x="72034" y="19050"/>
                    <a:pt x="94894" y="28575"/>
                    <a:pt x="112992" y="44768"/>
                  </a:cubicBezTo>
                  <a:cubicBezTo>
                    <a:pt x="114897" y="46673"/>
                    <a:pt x="116802" y="47625"/>
                    <a:pt x="119659" y="47625"/>
                  </a:cubicBezTo>
                  <a:cubicBezTo>
                    <a:pt x="122517" y="47625"/>
                    <a:pt x="124422" y="46673"/>
                    <a:pt x="126327" y="44768"/>
                  </a:cubicBezTo>
                  <a:cubicBezTo>
                    <a:pt x="130137" y="40957"/>
                    <a:pt x="130137" y="35243"/>
                    <a:pt x="126327" y="31432"/>
                  </a:cubicBezTo>
                  <a:cubicBezTo>
                    <a:pt x="105372" y="10477"/>
                    <a:pt x="77749" y="0"/>
                    <a:pt x="48222" y="0"/>
                  </a:cubicBezTo>
                  <a:cubicBezTo>
                    <a:pt x="33934" y="0"/>
                    <a:pt x="19647" y="2857"/>
                    <a:pt x="6312" y="7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180C6CB-0A3D-D074-0B76-9BF2D156917A}"/>
                </a:ext>
              </a:extLst>
            </p:cNvPr>
            <p:cNvSpPr/>
            <p:nvPr/>
          </p:nvSpPr>
          <p:spPr>
            <a:xfrm>
              <a:off x="5785654" y="4007820"/>
              <a:ext cx="47625" cy="148292"/>
            </a:xfrm>
            <a:custGeom>
              <a:avLst/>
              <a:gdLst>
                <a:gd name="connsiteX0" fmla="*/ 19050 w 47625"/>
                <a:gd name="connsiteY0" fmla="*/ 67330 h 148292"/>
                <a:gd name="connsiteX1" fmla="*/ 34290 w 47625"/>
                <a:gd name="connsiteY1" fmla="*/ 14942 h 148292"/>
                <a:gd name="connsiteX2" fmla="*/ 31432 w 47625"/>
                <a:gd name="connsiteY2" fmla="*/ 1607 h 148292"/>
                <a:gd name="connsiteX3" fmla="*/ 18097 w 47625"/>
                <a:gd name="connsiteY3" fmla="*/ 4465 h 148292"/>
                <a:gd name="connsiteX4" fmla="*/ 0 w 47625"/>
                <a:gd name="connsiteY4" fmla="*/ 67330 h 148292"/>
                <a:gd name="connsiteX5" fmla="*/ 31432 w 47625"/>
                <a:gd name="connsiteY5" fmla="*/ 145435 h 148292"/>
                <a:gd name="connsiteX6" fmla="*/ 38100 w 47625"/>
                <a:gd name="connsiteY6" fmla="*/ 148292 h 148292"/>
                <a:gd name="connsiteX7" fmla="*/ 44768 w 47625"/>
                <a:gd name="connsiteY7" fmla="*/ 145435 h 148292"/>
                <a:gd name="connsiteX8" fmla="*/ 44768 w 47625"/>
                <a:gd name="connsiteY8" fmla="*/ 132100 h 148292"/>
                <a:gd name="connsiteX9" fmla="*/ 19050 w 47625"/>
                <a:gd name="connsiteY9" fmla="*/ 67330 h 1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148292">
                  <a:moveTo>
                    <a:pt x="19050" y="67330"/>
                  </a:moveTo>
                  <a:cubicBezTo>
                    <a:pt x="19050" y="49232"/>
                    <a:pt x="24765" y="31135"/>
                    <a:pt x="34290" y="14942"/>
                  </a:cubicBezTo>
                  <a:cubicBezTo>
                    <a:pt x="37147" y="10180"/>
                    <a:pt x="36195" y="4465"/>
                    <a:pt x="31432" y="1607"/>
                  </a:cubicBezTo>
                  <a:cubicBezTo>
                    <a:pt x="26670" y="-1250"/>
                    <a:pt x="20955" y="-298"/>
                    <a:pt x="18097" y="4465"/>
                  </a:cubicBezTo>
                  <a:cubicBezTo>
                    <a:pt x="6668" y="23515"/>
                    <a:pt x="0" y="45422"/>
                    <a:pt x="0" y="67330"/>
                  </a:cubicBezTo>
                  <a:cubicBezTo>
                    <a:pt x="0" y="96857"/>
                    <a:pt x="11430" y="124480"/>
                    <a:pt x="31432" y="145435"/>
                  </a:cubicBezTo>
                  <a:cubicBezTo>
                    <a:pt x="33338" y="147340"/>
                    <a:pt x="36195" y="148292"/>
                    <a:pt x="38100" y="148292"/>
                  </a:cubicBezTo>
                  <a:cubicBezTo>
                    <a:pt x="40005" y="148292"/>
                    <a:pt x="42863" y="147340"/>
                    <a:pt x="44768" y="145435"/>
                  </a:cubicBezTo>
                  <a:cubicBezTo>
                    <a:pt x="48578" y="141625"/>
                    <a:pt x="48578" y="135910"/>
                    <a:pt x="44768" y="132100"/>
                  </a:cubicBezTo>
                  <a:cubicBezTo>
                    <a:pt x="28575" y="114955"/>
                    <a:pt x="19050" y="91142"/>
                    <a:pt x="19050" y="673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2390115-CAA3-4313-C075-723F568B1556}"/>
                </a:ext>
              </a:extLst>
            </p:cNvPr>
            <p:cNvSpPr/>
            <p:nvPr/>
          </p:nvSpPr>
          <p:spPr>
            <a:xfrm>
              <a:off x="5823754" y="3998950"/>
              <a:ext cx="132397" cy="95250"/>
            </a:xfrm>
            <a:custGeom>
              <a:avLst/>
              <a:gdLst>
                <a:gd name="connsiteX0" fmla="*/ 20003 w 132397"/>
                <a:gd name="connsiteY0" fmla="*/ 83820 h 95250"/>
                <a:gd name="connsiteX1" fmla="*/ 19050 w 132397"/>
                <a:gd name="connsiteY1" fmla="*/ 75248 h 95250"/>
                <a:gd name="connsiteX2" fmla="*/ 76200 w 132397"/>
                <a:gd name="connsiteY2" fmla="*/ 18098 h 95250"/>
                <a:gd name="connsiteX3" fmla="*/ 116205 w 132397"/>
                <a:gd name="connsiteY3" fmla="*/ 34290 h 95250"/>
                <a:gd name="connsiteX4" fmla="*/ 129540 w 132397"/>
                <a:gd name="connsiteY4" fmla="*/ 34290 h 95250"/>
                <a:gd name="connsiteX5" fmla="*/ 129540 w 132397"/>
                <a:gd name="connsiteY5" fmla="*/ 20955 h 95250"/>
                <a:gd name="connsiteX6" fmla="*/ 76200 w 132397"/>
                <a:gd name="connsiteY6" fmla="*/ 0 h 95250"/>
                <a:gd name="connsiteX7" fmla="*/ 0 w 132397"/>
                <a:gd name="connsiteY7" fmla="*/ 76200 h 95250"/>
                <a:gd name="connsiteX8" fmla="*/ 953 w 132397"/>
                <a:gd name="connsiteY8" fmla="*/ 86677 h 95250"/>
                <a:gd name="connsiteX9" fmla="*/ 10478 w 132397"/>
                <a:gd name="connsiteY9" fmla="*/ 95250 h 95250"/>
                <a:gd name="connsiteX10" fmla="*/ 11430 w 132397"/>
                <a:gd name="connsiteY10" fmla="*/ 95250 h 95250"/>
                <a:gd name="connsiteX11" fmla="*/ 20003 w 132397"/>
                <a:gd name="connsiteY11" fmla="*/ 8382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2397" h="95250">
                  <a:moveTo>
                    <a:pt x="20003" y="83820"/>
                  </a:moveTo>
                  <a:cubicBezTo>
                    <a:pt x="20003" y="80963"/>
                    <a:pt x="19050" y="78105"/>
                    <a:pt x="19050" y="75248"/>
                  </a:cubicBezTo>
                  <a:cubicBezTo>
                    <a:pt x="19050" y="43815"/>
                    <a:pt x="44768" y="18098"/>
                    <a:pt x="76200" y="18098"/>
                  </a:cubicBezTo>
                  <a:cubicBezTo>
                    <a:pt x="91440" y="18098"/>
                    <a:pt x="105727" y="23813"/>
                    <a:pt x="116205" y="34290"/>
                  </a:cubicBezTo>
                  <a:cubicBezTo>
                    <a:pt x="120015" y="38100"/>
                    <a:pt x="125730" y="38100"/>
                    <a:pt x="129540" y="34290"/>
                  </a:cubicBezTo>
                  <a:cubicBezTo>
                    <a:pt x="133350" y="30480"/>
                    <a:pt x="133350" y="24765"/>
                    <a:pt x="129540" y="20955"/>
                  </a:cubicBezTo>
                  <a:cubicBezTo>
                    <a:pt x="115252" y="7620"/>
                    <a:pt x="96202" y="0"/>
                    <a:pt x="76200" y="0"/>
                  </a:cubicBezTo>
                  <a:cubicBezTo>
                    <a:pt x="34290" y="0"/>
                    <a:pt x="0" y="34290"/>
                    <a:pt x="0" y="76200"/>
                  </a:cubicBezTo>
                  <a:cubicBezTo>
                    <a:pt x="0" y="80010"/>
                    <a:pt x="0" y="83820"/>
                    <a:pt x="953" y="86677"/>
                  </a:cubicBezTo>
                  <a:cubicBezTo>
                    <a:pt x="1905" y="91440"/>
                    <a:pt x="5715" y="95250"/>
                    <a:pt x="10478" y="95250"/>
                  </a:cubicBezTo>
                  <a:cubicBezTo>
                    <a:pt x="10478" y="95250"/>
                    <a:pt x="11430" y="95250"/>
                    <a:pt x="11430" y="95250"/>
                  </a:cubicBezTo>
                  <a:cubicBezTo>
                    <a:pt x="17145" y="94298"/>
                    <a:pt x="20003" y="89535"/>
                    <a:pt x="20003" y="83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24A4011-26A3-9742-1473-B12E2B724A19}"/>
                </a:ext>
              </a:extLst>
            </p:cNvPr>
            <p:cNvSpPr/>
            <p:nvPr/>
          </p:nvSpPr>
          <p:spPr>
            <a:xfrm>
              <a:off x="5835690" y="4103279"/>
              <a:ext cx="26163" cy="27115"/>
            </a:xfrm>
            <a:custGeom>
              <a:avLst/>
              <a:gdLst>
                <a:gd name="connsiteX0" fmla="*/ 17591 w 26163"/>
                <a:gd name="connsiteY0" fmla="*/ 4256 h 27115"/>
                <a:gd name="connsiteX1" fmla="*/ 4256 w 26163"/>
                <a:gd name="connsiteY1" fmla="*/ 2351 h 27115"/>
                <a:gd name="connsiteX2" fmla="*/ 2351 w 26163"/>
                <a:gd name="connsiteY2" fmla="*/ 15686 h 27115"/>
                <a:gd name="connsiteX3" fmla="*/ 9971 w 26163"/>
                <a:gd name="connsiteY3" fmla="*/ 24258 h 27115"/>
                <a:gd name="connsiteX4" fmla="*/ 16638 w 26163"/>
                <a:gd name="connsiteY4" fmla="*/ 27116 h 27115"/>
                <a:gd name="connsiteX5" fmla="*/ 23306 w 26163"/>
                <a:gd name="connsiteY5" fmla="*/ 24258 h 27115"/>
                <a:gd name="connsiteX6" fmla="*/ 23306 w 26163"/>
                <a:gd name="connsiteY6" fmla="*/ 10923 h 27115"/>
                <a:gd name="connsiteX7" fmla="*/ 17591 w 26163"/>
                <a:gd name="connsiteY7" fmla="*/ 4256 h 27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63" h="27115">
                  <a:moveTo>
                    <a:pt x="17591" y="4256"/>
                  </a:moveTo>
                  <a:cubicBezTo>
                    <a:pt x="14733" y="-507"/>
                    <a:pt x="9018" y="-1459"/>
                    <a:pt x="4256" y="2351"/>
                  </a:cubicBezTo>
                  <a:cubicBezTo>
                    <a:pt x="-507" y="5208"/>
                    <a:pt x="-1459" y="10923"/>
                    <a:pt x="2351" y="15686"/>
                  </a:cubicBezTo>
                  <a:cubicBezTo>
                    <a:pt x="4256" y="18543"/>
                    <a:pt x="7113" y="22353"/>
                    <a:pt x="9971" y="24258"/>
                  </a:cubicBezTo>
                  <a:cubicBezTo>
                    <a:pt x="11876" y="26163"/>
                    <a:pt x="14733" y="27116"/>
                    <a:pt x="16638" y="27116"/>
                  </a:cubicBezTo>
                  <a:cubicBezTo>
                    <a:pt x="18543" y="27116"/>
                    <a:pt x="21401" y="26163"/>
                    <a:pt x="23306" y="24258"/>
                  </a:cubicBezTo>
                  <a:cubicBezTo>
                    <a:pt x="27116" y="20448"/>
                    <a:pt x="27116" y="14733"/>
                    <a:pt x="23306" y="10923"/>
                  </a:cubicBezTo>
                  <a:cubicBezTo>
                    <a:pt x="20448" y="9018"/>
                    <a:pt x="18543" y="7113"/>
                    <a:pt x="17591" y="4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5A2C480-B319-7FF0-19CA-2F7EAEC0157B}"/>
                </a:ext>
              </a:extLst>
            </p:cNvPr>
            <p:cNvSpPr/>
            <p:nvPr/>
          </p:nvSpPr>
          <p:spPr>
            <a:xfrm>
              <a:off x="5941267" y="3931678"/>
              <a:ext cx="68224" cy="51079"/>
            </a:xfrm>
            <a:custGeom>
              <a:avLst/>
              <a:gdLst>
                <a:gd name="connsiteX0" fmla="*/ 49174 w 68224"/>
                <a:gd name="connsiteY0" fmla="*/ 45364 h 51079"/>
                <a:gd name="connsiteX1" fmla="*/ 52032 w 68224"/>
                <a:gd name="connsiteY1" fmla="*/ 48222 h 51079"/>
                <a:gd name="connsiteX2" fmla="*/ 58699 w 68224"/>
                <a:gd name="connsiteY2" fmla="*/ 51079 h 51079"/>
                <a:gd name="connsiteX3" fmla="*/ 65367 w 68224"/>
                <a:gd name="connsiteY3" fmla="*/ 48222 h 51079"/>
                <a:gd name="connsiteX4" fmla="*/ 65367 w 68224"/>
                <a:gd name="connsiteY4" fmla="*/ 34887 h 51079"/>
                <a:gd name="connsiteX5" fmla="*/ 61557 w 68224"/>
                <a:gd name="connsiteY5" fmla="*/ 31077 h 51079"/>
                <a:gd name="connsiteX6" fmla="*/ 12979 w 68224"/>
                <a:gd name="connsiteY6" fmla="*/ 597 h 51079"/>
                <a:gd name="connsiteX7" fmla="*/ 597 w 68224"/>
                <a:gd name="connsiteY7" fmla="*/ 6312 h 51079"/>
                <a:gd name="connsiteX8" fmla="*/ 6312 w 68224"/>
                <a:gd name="connsiteY8" fmla="*/ 18694 h 51079"/>
                <a:gd name="connsiteX9" fmla="*/ 49174 w 68224"/>
                <a:gd name="connsiteY9" fmla="*/ 45364 h 5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224" h="51079">
                  <a:moveTo>
                    <a:pt x="49174" y="45364"/>
                  </a:moveTo>
                  <a:cubicBezTo>
                    <a:pt x="50127" y="46317"/>
                    <a:pt x="51079" y="47269"/>
                    <a:pt x="52032" y="48222"/>
                  </a:cubicBezTo>
                  <a:cubicBezTo>
                    <a:pt x="53937" y="50127"/>
                    <a:pt x="55842" y="51079"/>
                    <a:pt x="58699" y="51079"/>
                  </a:cubicBezTo>
                  <a:cubicBezTo>
                    <a:pt x="61557" y="51079"/>
                    <a:pt x="63462" y="50127"/>
                    <a:pt x="65367" y="48222"/>
                  </a:cubicBezTo>
                  <a:cubicBezTo>
                    <a:pt x="69177" y="44412"/>
                    <a:pt x="69177" y="38697"/>
                    <a:pt x="65367" y="34887"/>
                  </a:cubicBezTo>
                  <a:cubicBezTo>
                    <a:pt x="64414" y="33934"/>
                    <a:pt x="63462" y="32982"/>
                    <a:pt x="61557" y="31077"/>
                  </a:cubicBezTo>
                  <a:cubicBezTo>
                    <a:pt x="47269" y="17742"/>
                    <a:pt x="31077" y="7264"/>
                    <a:pt x="12979" y="597"/>
                  </a:cubicBezTo>
                  <a:cubicBezTo>
                    <a:pt x="8217" y="-1308"/>
                    <a:pt x="2502" y="1549"/>
                    <a:pt x="597" y="6312"/>
                  </a:cubicBezTo>
                  <a:cubicBezTo>
                    <a:pt x="-1308" y="11074"/>
                    <a:pt x="1549" y="16789"/>
                    <a:pt x="6312" y="18694"/>
                  </a:cubicBezTo>
                  <a:cubicBezTo>
                    <a:pt x="22504" y="25362"/>
                    <a:pt x="36792" y="33934"/>
                    <a:pt x="49174" y="453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49977AF-F260-5F4B-18C4-9FF746582CDF}"/>
                </a:ext>
              </a:extLst>
            </p:cNvPr>
            <p:cNvSpPr/>
            <p:nvPr/>
          </p:nvSpPr>
          <p:spPr>
            <a:xfrm>
              <a:off x="5747554" y="3808450"/>
              <a:ext cx="57150" cy="19050"/>
            </a:xfrm>
            <a:custGeom>
              <a:avLst/>
              <a:gdLst>
                <a:gd name="connsiteX0" fmla="*/ 9525 w 57150"/>
                <a:gd name="connsiteY0" fmla="*/ 19050 h 19050"/>
                <a:gd name="connsiteX1" fmla="*/ 47625 w 57150"/>
                <a:gd name="connsiteY1" fmla="*/ 19050 h 19050"/>
                <a:gd name="connsiteX2" fmla="*/ 57150 w 57150"/>
                <a:gd name="connsiteY2" fmla="*/ 9525 h 19050"/>
                <a:gd name="connsiteX3" fmla="*/ 47625 w 57150"/>
                <a:gd name="connsiteY3" fmla="*/ 0 h 19050"/>
                <a:gd name="connsiteX4" fmla="*/ 9525 w 57150"/>
                <a:gd name="connsiteY4" fmla="*/ 0 h 19050"/>
                <a:gd name="connsiteX5" fmla="*/ 0 w 57150"/>
                <a:gd name="connsiteY5" fmla="*/ 9525 h 19050"/>
                <a:gd name="connsiteX6" fmla="*/ 9525 w 5715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9050">
                  <a:moveTo>
                    <a:pt x="9525" y="19050"/>
                  </a:moveTo>
                  <a:lnTo>
                    <a:pt x="47625" y="19050"/>
                  </a:lnTo>
                  <a:cubicBezTo>
                    <a:pt x="53340" y="19050"/>
                    <a:pt x="57150" y="15240"/>
                    <a:pt x="57150" y="9525"/>
                  </a:cubicBezTo>
                  <a:cubicBezTo>
                    <a:pt x="57150" y="3810"/>
                    <a:pt x="53340" y="0"/>
                    <a:pt x="47625" y="0"/>
                  </a:cubicBez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9C1377B-D197-DDB9-1F3B-AF266EE42F12}"/>
                </a:ext>
              </a:extLst>
            </p:cNvPr>
            <p:cNvSpPr/>
            <p:nvPr/>
          </p:nvSpPr>
          <p:spPr>
            <a:xfrm>
              <a:off x="5747554" y="3846550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9525 w 85725"/>
                <a:gd name="connsiteY1" fmla="*/ 0 h 19050"/>
                <a:gd name="connsiteX2" fmla="*/ 0 w 85725"/>
                <a:gd name="connsiteY2" fmla="*/ 9525 h 19050"/>
                <a:gd name="connsiteX3" fmla="*/ 9525 w 85725"/>
                <a:gd name="connsiteY3" fmla="*/ 19050 h 19050"/>
                <a:gd name="connsiteX4" fmla="*/ 76200 w 85725"/>
                <a:gd name="connsiteY4" fmla="*/ 19050 h 19050"/>
                <a:gd name="connsiteX5" fmla="*/ 85725 w 85725"/>
                <a:gd name="connsiteY5" fmla="*/ 9525 h 19050"/>
                <a:gd name="connsiteX6" fmla="*/ 76200 w 85725"/>
                <a:gd name="connsiteY6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lnTo>
                    <a:pt x="9525" y="0"/>
                  </a:lnTo>
                  <a:cubicBezTo>
                    <a:pt x="3810" y="0"/>
                    <a:pt x="0" y="3810"/>
                    <a:pt x="0" y="9525"/>
                  </a:cubicBezTo>
                  <a:cubicBezTo>
                    <a:pt x="0" y="15240"/>
                    <a:pt x="3810" y="19050"/>
                    <a:pt x="9525" y="19050"/>
                  </a:cubicBezTo>
                  <a:lnTo>
                    <a:pt x="76200" y="19050"/>
                  </a:lnTo>
                  <a:cubicBezTo>
                    <a:pt x="81915" y="19050"/>
                    <a:pt x="85725" y="15240"/>
                    <a:pt x="85725" y="9525"/>
                  </a:cubicBezTo>
                  <a:cubicBezTo>
                    <a:pt x="85725" y="3810"/>
                    <a:pt x="81915" y="0"/>
                    <a:pt x="762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580604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EF0F2F9E-EDA9-EC31-D3B0-68686BCBC9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 descr="A picture containing text, electronics, monitor, indoor&#10;&#10;Description automatically generated">
            <a:extLst>
              <a:ext uri="{FF2B5EF4-FFF2-40B4-BE49-F238E27FC236}">
                <a16:creationId xmlns:a16="http://schemas.microsoft.com/office/drawing/2014/main" id="{482F6ACC-4EA9-F13B-75B4-B300A031A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116" y="1942806"/>
            <a:ext cx="4876804" cy="30660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9E192-4849-00EB-7288-BC2E6E95A97B}"/>
              </a:ext>
            </a:extLst>
          </p:cNvPr>
          <p:cNvSpPr txBox="1"/>
          <p:nvPr/>
        </p:nvSpPr>
        <p:spPr>
          <a:xfrm>
            <a:off x="698248" y="1099247"/>
            <a:ext cx="3886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Product Mockup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57EB59-11AE-EA60-A6B5-ADC37D918976}"/>
              </a:ext>
            </a:extLst>
          </p:cNvPr>
          <p:cNvSpPr txBox="1"/>
          <p:nvPr/>
        </p:nvSpPr>
        <p:spPr>
          <a:xfrm>
            <a:off x="698248" y="739277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Mockup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11CB56-5E7C-921F-1AE9-77A18F6B577C}"/>
              </a:ext>
            </a:extLst>
          </p:cNvPr>
          <p:cNvSpPr txBox="1"/>
          <p:nvPr/>
        </p:nvSpPr>
        <p:spPr>
          <a:xfrm>
            <a:off x="1982436" y="2105282"/>
            <a:ext cx="22157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Interactive UX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E0CEC2-C0D1-014E-2BB3-42E6E72603EC}"/>
              </a:ext>
            </a:extLst>
          </p:cNvPr>
          <p:cNvSpPr txBox="1"/>
          <p:nvPr/>
        </p:nvSpPr>
        <p:spPr>
          <a:xfrm>
            <a:off x="1982436" y="2413059"/>
            <a:ext cx="3751953" cy="826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>
              <a:solidFill>
                <a:srgbClr val="172B4D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4BBC87E-941C-6066-64C6-B68682766BA4}"/>
              </a:ext>
            </a:extLst>
          </p:cNvPr>
          <p:cNvGrpSpPr/>
          <p:nvPr/>
        </p:nvGrpSpPr>
        <p:grpSpPr>
          <a:xfrm>
            <a:off x="794234" y="1938780"/>
            <a:ext cx="985308" cy="985305"/>
            <a:chOff x="92130" y="3043963"/>
            <a:chExt cx="1477648" cy="147764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E0BE0FB-4372-CC7F-EDF9-7C84EE6548E7}"/>
                </a:ext>
              </a:extLst>
            </p:cNvPr>
            <p:cNvGrpSpPr/>
            <p:nvPr/>
          </p:nvGrpSpPr>
          <p:grpSpPr>
            <a:xfrm>
              <a:off x="92130" y="3043963"/>
              <a:ext cx="1477648" cy="1477644"/>
              <a:chOff x="4182206" y="1734580"/>
              <a:chExt cx="3486400" cy="3486392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4181E889-91DD-4004-5BDA-152812A71A0A}"/>
                  </a:ext>
                </a:extLst>
              </p:cNvPr>
              <p:cNvSpPr/>
              <p:nvPr/>
            </p:nvSpPr>
            <p:spPr>
              <a:xfrm>
                <a:off x="4410819" y="1963190"/>
                <a:ext cx="3029175" cy="3029173"/>
              </a:xfrm>
              <a:prstGeom prst="ellipse">
                <a:avLst/>
              </a:prstGeom>
              <a:solidFill>
                <a:srgbClr val="5D8D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" name="Arc 9">
                <a:extLst>
                  <a:ext uri="{FF2B5EF4-FFF2-40B4-BE49-F238E27FC236}">
                    <a16:creationId xmlns:a16="http://schemas.microsoft.com/office/drawing/2014/main" id="{1AAC5A4E-2A24-64E1-16AC-88192EC4DEE3}"/>
                  </a:ext>
                </a:extLst>
              </p:cNvPr>
              <p:cNvSpPr/>
              <p:nvPr/>
            </p:nvSpPr>
            <p:spPr>
              <a:xfrm rot="11491959">
                <a:off x="4182206" y="1734580"/>
                <a:ext cx="3486400" cy="3486392"/>
              </a:xfrm>
              <a:prstGeom prst="arc">
                <a:avLst>
                  <a:gd name="adj1" fmla="val 6352968"/>
                  <a:gd name="adj2" fmla="val 19106960"/>
                </a:avLst>
              </a:prstGeom>
              <a:ln w="15875">
                <a:solidFill>
                  <a:srgbClr val="5D8DF0"/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4E5E537-BD45-4721-0004-CC3C170DA811}"/>
                  </a:ext>
                </a:extLst>
              </p:cNvPr>
              <p:cNvSpPr/>
              <p:nvPr/>
            </p:nvSpPr>
            <p:spPr>
              <a:xfrm>
                <a:off x="4643725" y="2220981"/>
                <a:ext cx="2563364" cy="25633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71223BD-9AFC-5F8F-C1C2-E7373F18ADEC}"/>
                </a:ext>
              </a:extLst>
            </p:cNvPr>
            <p:cNvGrpSpPr/>
            <p:nvPr/>
          </p:nvGrpSpPr>
          <p:grpSpPr>
            <a:xfrm>
              <a:off x="602354" y="3516868"/>
              <a:ext cx="504110" cy="524114"/>
              <a:chOff x="1281553" y="2520781"/>
              <a:chExt cx="504110" cy="524114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616768F-36E5-1575-A692-6EDA5171EF38}"/>
                  </a:ext>
                </a:extLst>
              </p:cNvPr>
              <p:cNvSpPr/>
              <p:nvPr/>
            </p:nvSpPr>
            <p:spPr>
              <a:xfrm>
                <a:off x="1281553" y="2549595"/>
                <a:ext cx="457200" cy="495300"/>
              </a:xfrm>
              <a:custGeom>
                <a:avLst/>
                <a:gdLst>
                  <a:gd name="connsiteX0" fmla="*/ 414338 w 457200"/>
                  <a:gd name="connsiteY0" fmla="*/ 495300 h 495300"/>
                  <a:gd name="connsiteX1" fmla="*/ 42863 w 457200"/>
                  <a:gd name="connsiteY1" fmla="*/ 495300 h 495300"/>
                  <a:gd name="connsiteX2" fmla="*/ 0 w 457200"/>
                  <a:gd name="connsiteY2" fmla="*/ 452438 h 495300"/>
                  <a:gd name="connsiteX3" fmla="*/ 0 w 457200"/>
                  <a:gd name="connsiteY3" fmla="*/ 42863 h 495300"/>
                  <a:gd name="connsiteX4" fmla="*/ 42863 w 457200"/>
                  <a:gd name="connsiteY4" fmla="*/ 0 h 495300"/>
                  <a:gd name="connsiteX5" fmla="*/ 414338 w 457200"/>
                  <a:gd name="connsiteY5" fmla="*/ 0 h 495300"/>
                  <a:gd name="connsiteX6" fmla="*/ 457200 w 457200"/>
                  <a:gd name="connsiteY6" fmla="*/ 42863 h 495300"/>
                  <a:gd name="connsiteX7" fmla="*/ 457200 w 457200"/>
                  <a:gd name="connsiteY7" fmla="*/ 452438 h 495300"/>
                  <a:gd name="connsiteX8" fmla="*/ 414338 w 457200"/>
                  <a:gd name="connsiteY8" fmla="*/ 495300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7200" h="495300">
                    <a:moveTo>
                      <a:pt x="414338" y="495300"/>
                    </a:moveTo>
                    <a:lnTo>
                      <a:pt x="42863" y="495300"/>
                    </a:lnTo>
                    <a:cubicBezTo>
                      <a:pt x="19050" y="495300"/>
                      <a:pt x="0" y="476250"/>
                      <a:pt x="0" y="452438"/>
                    </a:cubicBezTo>
                    <a:lnTo>
                      <a:pt x="0" y="42863"/>
                    </a:lnTo>
                    <a:cubicBezTo>
                      <a:pt x="0" y="19050"/>
                      <a:pt x="19050" y="0"/>
                      <a:pt x="42863" y="0"/>
                    </a:cubicBezTo>
                    <a:lnTo>
                      <a:pt x="414338" y="0"/>
                    </a:lnTo>
                    <a:cubicBezTo>
                      <a:pt x="438150" y="0"/>
                      <a:pt x="457200" y="19050"/>
                      <a:pt x="457200" y="42863"/>
                    </a:cubicBezTo>
                    <a:lnTo>
                      <a:pt x="457200" y="452438"/>
                    </a:lnTo>
                    <a:cubicBezTo>
                      <a:pt x="457200" y="476250"/>
                      <a:pt x="438150" y="495300"/>
                      <a:pt x="414338" y="495300"/>
                    </a:cubicBezTo>
                    <a:close/>
                  </a:path>
                </a:pathLst>
              </a:custGeom>
              <a:solidFill>
                <a:srgbClr val="E3DC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41545D07-86B3-1E37-D55F-A48C9B6063E1}"/>
                  </a:ext>
                </a:extLst>
              </p:cNvPr>
              <p:cNvSpPr/>
              <p:nvPr/>
            </p:nvSpPr>
            <p:spPr>
              <a:xfrm>
                <a:off x="1281553" y="2854395"/>
                <a:ext cx="456247" cy="190500"/>
              </a:xfrm>
              <a:custGeom>
                <a:avLst/>
                <a:gdLst>
                  <a:gd name="connsiteX0" fmla="*/ 0 w 456247"/>
                  <a:gd name="connsiteY0" fmla="*/ 0 h 190500"/>
                  <a:gd name="connsiteX1" fmla="*/ 0 w 456247"/>
                  <a:gd name="connsiteY1" fmla="*/ 147638 h 190500"/>
                  <a:gd name="connsiteX2" fmla="*/ 40005 w 456247"/>
                  <a:gd name="connsiteY2" fmla="*/ 190500 h 190500"/>
                  <a:gd name="connsiteX3" fmla="*/ 416243 w 456247"/>
                  <a:gd name="connsiteY3" fmla="*/ 190500 h 190500"/>
                  <a:gd name="connsiteX4" fmla="*/ 456248 w 456247"/>
                  <a:gd name="connsiteY4" fmla="*/ 147638 h 190500"/>
                  <a:gd name="connsiteX5" fmla="*/ 456248 w 456247"/>
                  <a:gd name="connsiteY5" fmla="*/ 0 h 190500"/>
                  <a:gd name="connsiteX6" fmla="*/ 0 w 456247"/>
                  <a:gd name="connsiteY6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6247" h="190500">
                    <a:moveTo>
                      <a:pt x="0" y="0"/>
                    </a:moveTo>
                    <a:lnTo>
                      <a:pt x="0" y="147638"/>
                    </a:lnTo>
                    <a:cubicBezTo>
                      <a:pt x="0" y="171450"/>
                      <a:pt x="18097" y="190500"/>
                      <a:pt x="40005" y="190500"/>
                    </a:cubicBezTo>
                    <a:lnTo>
                      <a:pt x="416243" y="190500"/>
                    </a:lnTo>
                    <a:cubicBezTo>
                      <a:pt x="438150" y="190500"/>
                      <a:pt x="456248" y="171450"/>
                      <a:pt x="456248" y="147638"/>
                    </a:cubicBezTo>
                    <a:lnTo>
                      <a:pt x="45624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5DF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FE214A2-E685-445C-648D-F69F334D858D}"/>
                  </a:ext>
                </a:extLst>
              </p:cNvPr>
              <p:cNvSpPr/>
              <p:nvPr/>
            </p:nvSpPr>
            <p:spPr>
              <a:xfrm>
                <a:off x="1395853" y="2549595"/>
                <a:ext cx="228600" cy="19050"/>
              </a:xfrm>
              <a:custGeom>
                <a:avLst/>
                <a:gdLst>
                  <a:gd name="connsiteX0" fmla="*/ 219075 w 228600"/>
                  <a:gd name="connsiteY0" fmla="*/ 19050 h 19050"/>
                  <a:gd name="connsiteX1" fmla="*/ 9525 w 228600"/>
                  <a:gd name="connsiteY1" fmla="*/ 19050 h 19050"/>
                  <a:gd name="connsiteX2" fmla="*/ 0 w 228600"/>
                  <a:gd name="connsiteY2" fmla="*/ 9525 h 19050"/>
                  <a:gd name="connsiteX3" fmla="*/ 0 w 228600"/>
                  <a:gd name="connsiteY3" fmla="*/ 9525 h 19050"/>
                  <a:gd name="connsiteX4" fmla="*/ 9525 w 228600"/>
                  <a:gd name="connsiteY4" fmla="*/ 0 h 19050"/>
                  <a:gd name="connsiteX5" fmla="*/ 219075 w 228600"/>
                  <a:gd name="connsiteY5" fmla="*/ 0 h 19050"/>
                  <a:gd name="connsiteX6" fmla="*/ 228600 w 228600"/>
                  <a:gd name="connsiteY6" fmla="*/ 9525 h 19050"/>
                  <a:gd name="connsiteX7" fmla="*/ 228600 w 228600"/>
                  <a:gd name="connsiteY7" fmla="*/ 9525 h 19050"/>
                  <a:gd name="connsiteX8" fmla="*/ 219075 w 228600"/>
                  <a:gd name="connsiteY8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19050">
                    <a:moveTo>
                      <a:pt x="219075" y="19050"/>
                    </a:moveTo>
                    <a:lnTo>
                      <a:pt x="9525" y="19050"/>
                    </a:lnTo>
                    <a:cubicBezTo>
                      <a:pt x="3810" y="19050"/>
                      <a:pt x="0" y="15240"/>
                      <a:pt x="0" y="9525"/>
                    </a:cubicBezTo>
                    <a:lnTo>
                      <a:pt x="0" y="9525"/>
                    </a:lnTo>
                    <a:cubicBezTo>
                      <a:pt x="0" y="3810"/>
                      <a:pt x="3810" y="0"/>
                      <a:pt x="9525" y="0"/>
                    </a:cubicBezTo>
                    <a:lnTo>
                      <a:pt x="219075" y="0"/>
                    </a:lnTo>
                    <a:cubicBezTo>
                      <a:pt x="224790" y="0"/>
                      <a:pt x="228600" y="3810"/>
                      <a:pt x="228600" y="9525"/>
                    </a:cubicBezTo>
                    <a:lnTo>
                      <a:pt x="228600" y="9525"/>
                    </a:lnTo>
                    <a:cubicBezTo>
                      <a:pt x="228600" y="15240"/>
                      <a:pt x="224790" y="19050"/>
                      <a:pt x="219075" y="19050"/>
                    </a:cubicBezTo>
                    <a:close/>
                  </a:path>
                </a:pathLst>
              </a:custGeom>
              <a:solidFill>
                <a:srgbClr val="F5F3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B8D8978-0063-3FBE-982C-AF220FF74B9A}"/>
                  </a:ext>
                </a:extLst>
              </p:cNvPr>
              <p:cNvSpPr/>
              <p:nvPr/>
            </p:nvSpPr>
            <p:spPr>
              <a:xfrm>
                <a:off x="1453003" y="2691633"/>
                <a:ext cx="285750" cy="162761"/>
              </a:xfrm>
              <a:custGeom>
                <a:avLst/>
                <a:gdLst>
                  <a:gd name="connsiteX0" fmla="*/ 285750 w 285750"/>
                  <a:gd name="connsiteY0" fmla="*/ 95134 h 162761"/>
                  <a:gd name="connsiteX1" fmla="*/ 202883 w 285750"/>
                  <a:gd name="connsiteY1" fmla="*/ 11314 h 162761"/>
                  <a:gd name="connsiteX2" fmla="*/ 147638 w 285750"/>
                  <a:gd name="connsiteY2" fmla="*/ 12266 h 162761"/>
                  <a:gd name="connsiteX3" fmla="*/ 0 w 285750"/>
                  <a:gd name="connsiteY3" fmla="*/ 162761 h 162761"/>
                  <a:gd name="connsiteX4" fmla="*/ 285750 w 285750"/>
                  <a:gd name="connsiteY4" fmla="*/ 162761 h 162761"/>
                  <a:gd name="connsiteX5" fmla="*/ 285750 w 285750"/>
                  <a:gd name="connsiteY5" fmla="*/ 95134 h 162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750" h="162761">
                    <a:moveTo>
                      <a:pt x="285750" y="95134"/>
                    </a:moveTo>
                    <a:lnTo>
                      <a:pt x="202883" y="11314"/>
                    </a:lnTo>
                    <a:cubicBezTo>
                      <a:pt x="187643" y="-3926"/>
                      <a:pt x="162877" y="-3926"/>
                      <a:pt x="147638" y="12266"/>
                    </a:cubicBezTo>
                    <a:lnTo>
                      <a:pt x="0" y="162761"/>
                    </a:lnTo>
                    <a:lnTo>
                      <a:pt x="285750" y="162761"/>
                    </a:lnTo>
                    <a:lnTo>
                      <a:pt x="285750" y="95134"/>
                    </a:lnTo>
                    <a:close/>
                  </a:path>
                </a:pathLst>
              </a:custGeom>
              <a:solidFill>
                <a:srgbClr val="00C7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9FAE0D2-D245-7DED-1D91-2264F5190684}"/>
                  </a:ext>
                </a:extLst>
              </p:cNvPr>
              <p:cNvSpPr/>
              <p:nvPr/>
            </p:nvSpPr>
            <p:spPr>
              <a:xfrm>
                <a:off x="1281553" y="2692348"/>
                <a:ext cx="352425" cy="162046"/>
              </a:xfrm>
              <a:custGeom>
                <a:avLst/>
                <a:gdLst>
                  <a:gd name="connsiteX0" fmla="*/ 0 w 352425"/>
                  <a:gd name="connsiteY0" fmla="*/ 162047 h 162046"/>
                  <a:gd name="connsiteX1" fmla="*/ 147638 w 352425"/>
                  <a:gd name="connsiteY1" fmla="*/ 11552 h 162046"/>
                  <a:gd name="connsiteX2" fmla="*/ 202883 w 352425"/>
                  <a:gd name="connsiteY2" fmla="*/ 10599 h 162046"/>
                  <a:gd name="connsiteX3" fmla="*/ 352425 w 352425"/>
                  <a:gd name="connsiteY3" fmla="*/ 162047 h 162046"/>
                  <a:gd name="connsiteX4" fmla="*/ 0 w 352425"/>
                  <a:gd name="connsiteY4" fmla="*/ 162047 h 162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25" h="162046">
                    <a:moveTo>
                      <a:pt x="0" y="162047"/>
                    </a:moveTo>
                    <a:lnTo>
                      <a:pt x="147638" y="11552"/>
                    </a:lnTo>
                    <a:cubicBezTo>
                      <a:pt x="162878" y="-3688"/>
                      <a:pt x="187643" y="-3688"/>
                      <a:pt x="202883" y="10599"/>
                    </a:cubicBezTo>
                    <a:lnTo>
                      <a:pt x="352425" y="162047"/>
                    </a:lnTo>
                    <a:lnTo>
                      <a:pt x="0" y="162047"/>
                    </a:lnTo>
                    <a:close/>
                  </a:path>
                </a:pathLst>
              </a:custGeom>
              <a:solidFill>
                <a:srgbClr val="00D8E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9101307A-E943-E94D-52D7-C4DDD7540012}"/>
                  </a:ext>
                </a:extLst>
              </p:cNvPr>
              <p:cNvSpPr/>
              <p:nvPr/>
            </p:nvSpPr>
            <p:spPr>
              <a:xfrm>
                <a:off x="1329178" y="2949645"/>
                <a:ext cx="209550" cy="38100"/>
              </a:xfrm>
              <a:custGeom>
                <a:avLst/>
                <a:gdLst>
                  <a:gd name="connsiteX0" fmla="*/ 190500 w 209550"/>
                  <a:gd name="connsiteY0" fmla="*/ 38100 h 38100"/>
                  <a:gd name="connsiteX1" fmla="*/ 19050 w 209550"/>
                  <a:gd name="connsiteY1" fmla="*/ 38100 h 38100"/>
                  <a:gd name="connsiteX2" fmla="*/ 0 w 209550"/>
                  <a:gd name="connsiteY2" fmla="*/ 19050 h 38100"/>
                  <a:gd name="connsiteX3" fmla="*/ 19050 w 209550"/>
                  <a:gd name="connsiteY3" fmla="*/ 0 h 38100"/>
                  <a:gd name="connsiteX4" fmla="*/ 190500 w 209550"/>
                  <a:gd name="connsiteY4" fmla="*/ 0 h 38100"/>
                  <a:gd name="connsiteX5" fmla="*/ 209550 w 209550"/>
                  <a:gd name="connsiteY5" fmla="*/ 19050 h 38100"/>
                  <a:gd name="connsiteX6" fmla="*/ 190500 w 2095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550" h="38100">
                    <a:moveTo>
                      <a:pt x="190500" y="38100"/>
                    </a:moveTo>
                    <a:lnTo>
                      <a:pt x="19050" y="38100"/>
                    </a:lnTo>
                    <a:cubicBezTo>
                      <a:pt x="8572" y="38100"/>
                      <a:pt x="0" y="29527"/>
                      <a:pt x="0" y="19050"/>
                    </a:cubicBezTo>
                    <a:cubicBezTo>
                      <a:pt x="0" y="8573"/>
                      <a:pt x="8572" y="0"/>
                      <a:pt x="19050" y="0"/>
                    </a:cubicBezTo>
                    <a:lnTo>
                      <a:pt x="190500" y="0"/>
                    </a:lnTo>
                    <a:cubicBezTo>
                      <a:pt x="200977" y="0"/>
                      <a:pt x="209550" y="8573"/>
                      <a:pt x="209550" y="19050"/>
                    </a:cubicBezTo>
                    <a:cubicBezTo>
                      <a:pt x="209550" y="29527"/>
                      <a:pt x="200977" y="38100"/>
                      <a:pt x="190500" y="38100"/>
                    </a:cubicBezTo>
                    <a:close/>
                  </a:path>
                </a:pathLst>
              </a:custGeom>
              <a:solidFill>
                <a:srgbClr val="E3DC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70BC387-4C15-D097-23C0-6901AB26A5F1}"/>
                  </a:ext>
                </a:extLst>
              </p:cNvPr>
              <p:cNvSpPr/>
              <p:nvPr/>
            </p:nvSpPr>
            <p:spPr>
              <a:xfrm>
                <a:off x="1329178" y="2892495"/>
                <a:ext cx="123825" cy="38100"/>
              </a:xfrm>
              <a:custGeom>
                <a:avLst/>
                <a:gdLst>
                  <a:gd name="connsiteX0" fmla="*/ 104775 w 123825"/>
                  <a:gd name="connsiteY0" fmla="*/ 38100 h 38100"/>
                  <a:gd name="connsiteX1" fmla="*/ 19050 w 123825"/>
                  <a:gd name="connsiteY1" fmla="*/ 38100 h 38100"/>
                  <a:gd name="connsiteX2" fmla="*/ 0 w 123825"/>
                  <a:gd name="connsiteY2" fmla="*/ 19050 h 38100"/>
                  <a:gd name="connsiteX3" fmla="*/ 19050 w 123825"/>
                  <a:gd name="connsiteY3" fmla="*/ 0 h 38100"/>
                  <a:gd name="connsiteX4" fmla="*/ 104775 w 123825"/>
                  <a:gd name="connsiteY4" fmla="*/ 0 h 38100"/>
                  <a:gd name="connsiteX5" fmla="*/ 123825 w 123825"/>
                  <a:gd name="connsiteY5" fmla="*/ 19050 h 38100"/>
                  <a:gd name="connsiteX6" fmla="*/ 104775 w 123825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38100">
                    <a:moveTo>
                      <a:pt x="104775" y="38100"/>
                    </a:moveTo>
                    <a:lnTo>
                      <a:pt x="19050" y="38100"/>
                    </a:lnTo>
                    <a:cubicBezTo>
                      <a:pt x="8572" y="38100"/>
                      <a:pt x="0" y="29527"/>
                      <a:pt x="0" y="19050"/>
                    </a:cubicBezTo>
                    <a:cubicBezTo>
                      <a:pt x="0" y="8573"/>
                      <a:pt x="8572" y="0"/>
                      <a:pt x="19050" y="0"/>
                    </a:cubicBezTo>
                    <a:lnTo>
                      <a:pt x="104775" y="0"/>
                    </a:lnTo>
                    <a:cubicBezTo>
                      <a:pt x="115253" y="0"/>
                      <a:pt x="123825" y="8573"/>
                      <a:pt x="123825" y="19050"/>
                    </a:cubicBezTo>
                    <a:cubicBezTo>
                      <a:pt x="123825" y="29527"/>
                      <a:pt x="115253" y="38100"/>
                      <a:pt x="104775" y="38100"/>
                    </a:cubicBezTo>
                    <a:close/>
                  </a:path>
                </a:pathLst>
              </a:custGeom>
              <a:solidFill>
                <a:srgbClr val="E3DC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5D02FBE-0DC7-BBA2-9C59-33B35466224E}"/>
                  </a:ext>
                </a:extLst>
              </p:cNvPr>
              <p:cNvSpPr/>
              <p:nvPr/>
            </p:nvSpPr>
            <p:spPr>
              <a:xfrm>
                <a:off x="1310128" y="2606745"/>
                <a:ext cx="95250" cy="95250"/>
              </a:xfrm>
              <a:custGeom>
                <a:avLst/>
                <a:gdLst>
                  <a:gd name="connsiteX0" fmla="*/ 95250 w 95250"/>
                  <a:gd name="connsiteY0" fmla="*/ 47625 h 95250"/>
                  <a:gd name="connsiteX1" fmla="*/ 47625 w 95250"/>
                  <a:gd name="connsiteY1" fmla="*/ 95250 h 95250"/>
                  <a:gd name="connsiteX2" fmla="*/ 0 w 95250"/>
                  <a:gd name="connsiteY2" fmla="*/ 47625 h 95250"/>
                  <a:gd name="connsiteX3" fmla="*/ 47625 w 95250"/>
                  <a:gd name="connsiteY3" fmla="*/ 0 h 95250"/>
                  <a:gd name="connsiteX4" fmla="*/ 95250 w 95250"/>
                  <a:gd name="connsiteY4" fmla="*/ 47625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95250" y="47625"/>
                    </a:moveTo>
                    <a:cubicBezTo>
                      <a:pt x="95250" y="73928"/>
                      <a:pt x="73928" y="95250"/>
                      <a:pt x="47625" y="95250"/>
                    </a:cubicBezTo>
                    <a:cubicBezTo>
                      <a:pt x="21322" y="95250"/>
                      <a:pt x="0" y="73928"/>
                      <a:pt x="0" y="47625"/>
                    </a:cubicBezTo>
                    <a:cubicBezTo>
                      <a:pt x="0" y="21322"/>
                      <a:pt x="21322" y="0"/>
                      <a:pt x="47625" y="0"/>
                    </a:cubicBezTo>
                    <a:cubicBezTo>
                      <a:pt x="73928" y="0"/>
                      <a:pt x="95250" y="21322"/>
                      <a:pt x="95250" y="47625"/>
                    </a:cubicBezTo>
                    <a:close/>
                  </a:path>
                </a:pathLst>
              </a:custGeom>
              <a:solidFill>
                <a:srgbClr val="FF891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9427C1BD-81CE-E1F7-B123-F2A76D8D30A6}"/>
                  </a:ext>
                </a:extLst>
              </p:cNvPr>
              <p:cNvSpPr/>
              <p:nvPr/>
            </p:nvSpPr>
            <p:spPr>
              <a:xfrm>
                <a:off x="1538728" y="3025845"/>
                <a:ext cx="66675" cy="19050"/>
              </a:xfrm>
              <a:custGeom>
                <a:avLst/>
                <a:gdLst>
                  <a:gd name="connsiteX0" fmla="*/ 57150 w 66675"/>
                  <a:gd name="connsiteY0" fmla="*/ 19050 h 19050"/>
                  <a:gd name="connsiteX1" fmla="*/ 9525 w 66675"/>
                  <a:gd name="connsiteY1" fmla="*/ 19050 h 19050"/>
                  <a:gd name="connsiteX2" fmla="*/ 0 w 66675"/>
                  <a:gd name="connsiteY2" fmla="*/ 9525 h 19050"/>
                  <a:gd name="connsiteX3" fmla="*/ 9525 w 66675"/>
                  <a:gd name="connsiteY3" fmla="*/ 0 h 19050"/>
                  <a:gd name="connsiteX4" fmla="*/ 57150 w 66675"/>
                  <a:gd name="connsiteY4" fmla="*/ 0 h 19050"/>
                  <a:gd name="connsiteX5" fmla="*/ 66675 w 66675"/>
                  <a:gd name="connsiteY5" fmla="*/ 9525 h 19050"/>
                  <a:gd name="connsiteX6" fmla="*/ 57150 w 666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" h="19050">
                    <a:moveTo>
                      <a:pt x="57150" y="19050"/>
                    </a:moveTo>
                    <a:lnTo>
                      <a:pt x="9525" y="19050"/>
                    </a:lnTo>
                    <a:cubicBezTo>
                      <a:pt x="3810" y="19050"/>
                      <a:pt x="0" y="15240"/>
                      <a:pt x="0" y="9525"/>
                    </a:cubicBezTo>
                    <a:cubicBezTo>
                      <a:pt x="0" y="3810"/>
                      <a:pt x="3810" y="0"/>
                      <a:pt x="9525" y="0"/>
                    </a:cubicBezTo>
                    <a:lnTo>
                      <a:pt x="57150" y="0"/>
                    </a:lnTo>
                    <a:cubicBezTo>
                      <a:pt x="62865" y="0"/>
                      <a:pt x="66675" y="3810"/>
                      <a:pt x="66675" y="9525"/>
                    </a:cubicBezTo>
                    <a:cubicBezTo>
                      <a:pt x="66675" y="15240"/>
                      <a:pt x="62865" y="19050"/>
                      <a:pt x="57150" y="19050"/>
                    </a:cubicBezTo>
                    <a:close/>
                  </a:path>
                </a:pathLst>
              </a:custGeom>
              <a:solidFill>
                <a:srgbClr val="2345C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6C467AD-62C7-E2BA-9C7C-AC8576C0D742}"/>
                  </a:ext>
                </a:extLst>
              </p:cNvPr>
              <p:cNvSpPr/>
              <p:nvPr/>
            </p:nvSpPr>
            <p:spPr>
              <a:xfrm>
                <a:off x="1624453" y="2930595"/>
                <a:ext cx="114300" cy="114300"/>
              </a:xfrm>
              <a:custGeom>
                <a:avLst/>
                <a:gdLst>
                  <a:gd name="connsiteX0" fmla="*/ 73343 w 114300"/>
                  <a:gd name="connsiteY0" fmla="*/ 114300 h 114300"/>
                  <a:gd name="connsiteX1" fmla="*/ 9525 w 114300"/>
                  <a:gd name="connsiteY1" fmla="*/ 114300 h 114300"/>
                  <a:gd name="connsiteX2" fmla="*/ 0 w 114300"/>
                  <a:gd name="connsiteY2" fmla="*/ 104775 h 114300"/>
                  <a:gd name="connsiteX3" fmla="*/ 9525 w 114300"/>
                  <a:gd name="connsiteY3" fmla="*/ 95250 h 114300"/>
                  <a:gd name="connsiteX4" fmla="*/ 73343 w 114300"/>
                  <a:gd name="connsiteY4" fmla="*/ 95250 h 114300"/>
                  <a:gd name="connsiteX5" fmla="*/ 95250 w 114300"/>
                  <a:gd name="connsiteY5" fmla="*/ 73343 h 114300"/>
                  <a:gd name="connsiteX6" fmla="*/ 95250 w 114300"/>
                  <a:gd name="connsiteY6" fmla="*/ 9525 h 114300"/>
                  <a:gd name="connsiteX7" fmla="*/ 104775 w 114300"/>
                  <a:gd name="connsiteY7" fmla="*/ 0 h 114300"/>
                  <a:gd name="connsiteX8" fmla="*/ 114300 w 114300"/>
                  <a:gd name="connsiteY8" fmla="*/ 9525 h 114300"/>
                  <a:gd name="connsiteX9" fmla="*/ 114300 w 114300"/>
                  <a:gd name="connsiteY9" fmla="*/ 73343 h 114300"/>
                  <a:gd name="connsiteX10" fmla="*/ 73343 w 114300"/>
                  <a:gd name="connsiteY10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4300" h="114300">
                    <a:moveTo>
                      <a:pt x="73343" y="114300"/>
                    </a:moveTo>
                    <a:lnTo>
                      <a:pt x="9525" y="114300"/>
                    </a:lnTo>
                    <a:cubicBezTo>
                      <a:pt x="3810" y="114300"/>
                      <a:pt x="0" y="110490"/>
                      <a:pt x="0" y="104775"/>
                    </a:cubicBezTo>
                    <a:cubicBezTo>
                      <a:pt x="0" y="99060"/>
                      <a:pt x="3810" y="95250"/>
                      <a:pt x="9525" y="95250"/>
                    </a:cubicBezTo>
                    <a:lnTo>
                      <a:pt x="73343" y="95250"/>
                    </a:lnTo>
                    <a:cubicBezTo>
                      <a:pt x="85725" y="95250"/>
                      <a:pt x="95250" y="85725"/>
                      <a:pt x="95250" y="73343"/>
                    </a:cubicBezTo>
                    <a:lnTo>
                      <a:pt x="95250" y="9525"/>
                    </a:lnTo>
                    <a:cubicBezTo>
                      <a:pt x="95250" y="3810"/>
                      <a:pt x="99060" y="0"/>
                      <a:pt x="104775" y="0"/>
                    </a:cubicBezTo>
                    <a:cubicBezTo>
                      <a:pt x="110490" y="0"/>
                      <a:pt x="114300" y="3810"/>
                      <a:pt x="114300" y="9525"/>
                    </a:cubicBezTo>
                    <a:lnTo>
                      <a:pt x="114300" y="73343"/>
                    </a:lnTo>
                    <a:cubicBezTo>
                      <a:pt x="114300" y="96202"/>
                      <a:pt x="96202" y="114300"/>
                      <a:pt x="73343" y="114300"/>
                    </a:cubicBezTo>
                    <a:close/>
                  </a:path>
                </a:pathLst>
              </a:custGeom>
              <a:solidFill>
                <a:srgbClr val="2345C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grpSp>
            <p:nvGrpSpPr>
              <p:cNvPr id="23" name="Graphic 14">
                <a:extLst>
                  <a:ext uri="{FF2B5EF4-FFF2-40B4-BE49-F238E27FC236}">
                    <a16:creationId xmlns:a16="http://schemas.microsoft.com/office/drawing/2014/main" id="{685D78D8-7441-FE0E-8555-3BD11A53AF87}"/>
                  </a:ext>
                </a:extLst>
              </p:cNvPr>
              <p:cNvGrpSpPr/>
              <p:nvPr/>
            </p:nvGrpSpPr>
            <p:grpSpPr>
              <a:xfrm>
                <a:off x="1556825" y="2520781"/>
                <a:ext cx="228838" cy="228838"/>
                <a:chOff x="1556825" y="2520781"/>
                <a:chExt cx="228838" cy="228838"/>
              </a:xfrm>
            </p:grpSpPr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59682C3-5119-416F-E1D8-F839C2B3E2FC}"/>
                    </a:ext>
                  </a:extLst>
                </p:cNvPr>
                <p:cNvSpPr/>
                <p:nvPr/>
              </p:nvSpPr>
              <p:spPr>
                <a:xfrm>
                  <a:off x="1556825" y="2520781"/>
                  <a:ext cx="228838" cy="228838"/>
                </a:xfrm>
                <a:custGeom>
                  <a:avLst/>
                  <a:gdLst>
                    <a:gd name="connsiteX0" fmla="*/ 12382 w 228838"/>
                    <a:gd name="connsiteY0" fmla="*/ 228838 h 228838"/>
                    <a:gd name="connsiteX1" fmla="*/ 73342 w 228838"/>
                    <a:gd name="connsiteY1" fmla="*/ 228838 h 228838"/>
                    <a:gd name="connsiteX2" fmla="*/ 86677 w 228838"/>
                    <a:gd name="connsiteY2" fmla="*/ 223123 h 228838"/>
                    <a:gd name="connsiteX3" fmla="*/ 212408 w 228838"/>
                    <a:gd name="connsiteY3" fmla="*/ 97393 h 228838"/>
                    <a:gd name="connsiteX4" fmla="*/ 212408 w 228838"/>
                    <a:gd name="connsiteY4" fmla="*/ 16431 h 228838"/>
                    <a:gd name="connsiteX5" fmla="*/ 212408 w 228838"/>
                    <a:gd name="connsiteY5" fmla="*/ 16431 h 228838"/>
                    <a:gd name="connsiteX6" fmla="*/ 131445 w 228838"/>
                    <a:gd name="connsiteY6" fmla="*/ 16431 h 228838"/>
                    <a:gd name="connsiteX7" fmla="*/ 5715 w 228838"/>
                    <a:gd name="connsiteY7" fmla="*/ 142161 h 228838"/>
                    <a:gd name="connsiteX8" fmla="*/ 0 w 228838"/>
                    <a:gd name="connsiteY8" fmla="*/ 155496 h 228838"/>
                    <a:gd name="connsiteX9" fmla="*/ 0 w 228838"/>
                    <a:gd name="connsiteY9" fmla="*/ 216456 h 228838"/>
                    <a:gd name="connsiteX10" fmla="*/ 12382 w 228838"/>
                    <a:gd name="connsiteY10" fmla="*/ 228838 h 228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838" h="228838">
                      <a:moveTo>
                        <a:pt x="12382" y="228838"/>
                      </a:moveTo>
                      <a:lnTo>
                        <a:pt x="73342" y="228838"/>
                      </a:lnTo>
                      <a:cubicBezTo>
                        <a:pt x="78105" y="228838"/>
                        <a:pt x="83820" y="226933"/>
                        <a:pt x="86677" y="223123"/>
                      </a:cubicBezTo>
                      <a:lnTo>
                        <a:pt x="212408" y="97393"/>
                      </a:lnTo>
                      <a:cubicBezTo>
                        <a:pt x="234315" y="75486"/>
                        <a:pt x="234315" y="39291"/>
                        <a:pt x="212408" y="16431"/>
                      </a:cubicBezTo>
                      <a:lnTo>
                        <a:pt x="212408" y="16431"/>
                      </a:lnTo>
                      <a:cubicBezTo>
                        <a:pt x="190500" y="-5477"/>
                        <a:pt x="154305" y="-5477"/>
                        <a:pt x="131445" y="16431"/>
                      </a:cubicBezTo>
                      <a:lnTo>
                        <a:pt x="5715" y="142161"/>
                      </a:lnTo>
                      <a:cubicBezTo>
                        <a:pt x="1905" y="145971"/>
                        <a:pt x="0" y="150733"/>
                        <a:pt x="0" y="155496"/>
                      </a:cubicBezTo>
                      <a:lnTo>
                        <a:pt x="0" y="216456"/>
                      </a:lnTo>
                      <a:cubicBezTo>
                        <a:pt x="0" y="223123"/>
                        <a:pt x="5715" y="228838"/>
                        <a:pt x="12382" y="228838"/>
                      </a:cubicBezTo>
                      <a:close/>
                    </a:path>
                  </a:pathLst>
                </a:custGeom>
                <a:solidFill>
                  <a:srgbClr val="2345C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2610DFAE-AB2A-65D4-74F7-9CE23B65DE4D}"/>
                    </a:ext>
                  </a:extLst>
                </p:cNvPr>
                <p:cNvSpPr/>
                <p:nvPr/>
              </p:nvSpPr>
              <p:spPr>
                <a:xfrm>
                  <a:off x="1592067" y="2529592"/>
                  <a:ext cx="184784" cy="185737"/>
                </a:xfrm>
                <a:custGeom>
                  <a:avLst/>
                  <a:gdLst>
                    <a:gd name="connsiteX0" fmla="*/ 176212 w 184784"/>
                    <a:gd name="connsiteY0" fmla="*/ 8573 h 185737"/>
                    <a:gd name="connsiteX1" fmla="*/ 176212 w 184784"/>
                    <a:gd name="connsiteY1" fmla="*/ 8573 h 185737"/>
                    <a:gd name="connsiteX2" fmla="*/ 176212 w 184784"/>
                    <a:gd name="connsiteY2" fmla="*/ 48578 h 185737"/>
                    <a:gd name="connsiteX3" fmla="*/ 48578 w 184784"/>
                    <a:gd name="connsiteY3" fmla="*/ 177165 h 185737"/>
                    <a:gd name="connsiteX4" fmla="*/ 8573 w 184784"/>
                    <a:gd name="connsiteY4" fmla="*/ 177165 h 185737"/>
                    <a:gd name="connsiteX5" fmla="*/ 8573 w 184784"/>
                    <a:gd name="connsiteY5" fmla="*/ 177165 h 185737"/>
                    <a:gd name="connsiteX6" fmla="*/ 8573 w 184784"/>
                    <a:gd name="connsiteY6" fmla="*/ 137160 h 185737"/>
                    <a:gd name="connsiteX7" fmla="*/ 136208 w 184784"/>
                    <a:gd name="connsiteY7" fmla="*/ 8573 h 185737"/>
                    <a:gd name="connsiteX8" fmla="*/ 176212 w 184784"/>
                    <a:gd name="connsiteY8" fmla="*/ 8573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4784" h="185737">
                      <a:moveTo>
                        <a:pt x="176212" y="8573"/>
                      </a:moveTo>
                      <a:lnTo>
                        <a:pt x="176212" y="8573"/>
                      </a:lnTo>
                      <a:cubicBezTo>
                        <a:pt x="187643" y="20003"/>
                        <a:pt x="187643" y="38100"/>
                        <a:pt x="176212" y="48578"/>
                      </a:cubicBezTo>
                      <a:lnTo>
                        <a:pt x="48578" y="177165"/>
                      </a:lnTo>
                      <a:cubicBezTo>
                        <a:pt x="37148" y="188595"/>
                        <a:pt x="19050" y="188595"/>
                        <a:pt x="8573" y="177165"/>
                      </a:cubicBezTo>
                      <a:lnTo>
                        <a:pt x="8573" y="177165"/>
                      </a:lnTo>
                      <a:cubicBezTo>
                        <a:pt x="-2858" y="165735"/>
                        <a:pt x="-2858" y="147638"/>
                        <a:pt x="8573" y="137160"/>
                      </a:cubicBezTo>
                      <a:lnTo>
                        <a:pt x="136208" y="8573"/>
                      </a:lnTo>
                      <a:cubicBezTo>
                        <a:pt x="147637" y="-2858"/>
                        <a:pt x="165735" y="-2858"/>
                        <a:pt x="176212" y="8573"/>
                      </a:cubicBezTo>
                      <a:close/>
                    </a:path>
                  </a:pathLst>
                </a:custGeom>
                <a:solidFill>
                  <a:srgbClr val="3D5DF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899B1867-F4B7-E296-8EE0-0B193B87F7E2}"/>
                    </a:ext>
                  </a:extLst>
                </p:cNvPr>
                <p:cNvSpPr/>
                <p:nvPr/>
              </p:nvSpPr>
              <p:spPr>
                <a:xfrm>
                  <a:off x="1558359" y="2649248"/>
                  <a:ext cx="100743" cy="100371"/>
                </a:xfrm>
                <a:custGeom>
                  <a:avLst/>
                  <a:gdLst>
                    <a:gd name="connsiteX0" fmla="*/ 10849 w 100743"/>
                    <a:gd name="connsiteY0" fmla="*/ 100372 h 100371"/>
                    <a:gd name="connsiteX1" fmla="*/ 71809 w 100743"/>
                    <a:gd name="connsiteY1" fmla="*/ 100372 h 100371"/>
                    <a:gd name="connsiteX2" fmla="*/ 85144 w 100743"/>
                    <a:gd name="connsiteY2" fmla="*/ 95609 h 100371"/>
                    <a:gd name="connsiteX3" fmla="*/ 84191 w 100743"/>
                    <a:gd name="connsiteY3" fmla="*/ 16552 h 100371"/>
                    <a:gd name="connsiteX4" fmla="*/ 5134 w 100743"/>
                    <a:gd name="connsiteY4" fmla="*/ 15599 h 100371"/>
                    <a:gd name="connsiteX5" fmla="*/ 371 w 100743"/>
                    <a:gd name="connsiteY5" fmla="*/ 28934 h 100371"/>
                    <a:gd name="connsiteX6" fmla="*/ 371 w 100743"/>
                    <a:gd name="connsiteY6" fmla="*/ 89894 h 100371"/>
                    <a:gd name="connsiteX7" fmla="*/ 10849 w 100743"/>
                    <a:gd name="connsiteY7" fmla="*/ 100372 h 100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743" h="100371">
                      <a:moveTo>
                        <a:pt x="10849" y="100372"/>
                      </a:moveTo>
                      <a:lnTo>
                        <a:pt x="71809" y="100372"/>
                      </a:lnTo>
                      <a:cubicBezTo>
                        <a:pt x="76571" y="100372"/>
                        <a:pt x="81334" y="98467"/>
                        <a:pt x="85144" y="95609"/>
                      </a:cubicBezTo>
                      <a:cubicBezTo>
                        <a:pt x="106099" y="72749"/>
                        <a:pt x="106099" y="38459"/>
                        <a:pt x="84191" y="16552"/>
                      </a:cubicBezTo>
                      <a:cubicBezTo>
                        <a:pt x="62284" y="-5356"/>
                        <a:pt x="27041" y="-5356"/>
                        <a:pt x="5134" y="15599"/>
                      </a:cubicBezTo>
                      <a:cubicBezTo>
                        <a:pt x="2276" y="19409"/>
                        <a:pt x="371" y="24172"/>
                        <a:pt x="371" y="28934"/>
                      </a:cubicBezTo>
                      <a:lnTo>
                        <a:pt x="371" y="89894"/>
                      </a:lnTo>
                      <a:cubicBezTo>
                        <a:pt x="-1534" y="94657"/>
                        <a:pt x="4181" y="100372"/>
                        <a:pt x="10849" y="100372"/>
                      </a:cubicBezTo>
                      <a:close/>
                    </a:path>
                  </a:pathLst>
                </a:custGeom>
                <a:solidFill>
                  <a:srgbClr val="FF9B4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A5ACC08D-D435-DAA4-683A-C1BEA6AFCC2F}"/>
                    </a:ext>
                  </a:extLst>
                </p:cNvPr>
                <p:cNvSpPr/>
                <p:nvPr/>
              </p:nvSpPr>
              <p:spPr>
                <a:xfrm>
                  <a:off x="1641597" y="2548045"/>
                  <a:ext cx="117395" cy="117754"/>
                </a:xfrm>
                <a:custGeom>
                  <a:avLst/>
                  <a:gdLst>
                    <a:gd name="connsiteX0" fmla="*/ 80963 w 117395"/>
                    <a:gd name="connsiteY0" fmla="*/ 36792 h 117754"/>
                    <a:gd name="connsiteX1" fmla="*/ 80963 w 117395"/>
                    <a:gd name="connsiteY1" fmla="*/ 117755 h 117754"/>
                    <a:gd name="connsiteX2" fmla="*/ 100965 w 117395"/>
                    <a:gd name="connsiteY2" fmla="*/ 97752 h 117754"/>
                    <a:gd name="connsiteX3" fmla="*/ 100965 w 117395"/>
                    <a:gd name="connsiteY3" fmla="*/ 16790 h 117754"/>
                    <a:gd name="connsiteX4" fmla="*/ 20003 w 117395"/>
                    <a:gd name="connsiteY4" fmla="*/ 16790 h 117754"/>
                    <a:gd name="connsiteX5" fmla="*/ 0 w 117395"/>
                    <a:gd name="connsiteY5" fmla="*/ 36792 h 117754"/>
                    <a:gd name="connsiteX6" fmla="*/ 80963 w 117395"/>
                    <a:gd name="connsiteY6" fmla="*/ 36792 h 117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7395" h="117754">
                      <a:moveTo>
                        <a:pt x="80963" y="36792"/>
                      </a:moveTo>
                      <a:cubicBezTo>
                        <a:pt x="102870" y="58700"/>
                        <a:pt x="102870" y="94895"/>
                        <a:pt x="80963" y="117755"/>
                      </a:cubicBezTo>
                      <a:lnTo>
                        <a:pt x="100965" y="97752"/>
                      </a:lnTo>
                      <a:cubicBezTo>
                        <a:pt x="122873" y="75845"/>
                        <a:pt x="122873" y="39650"/>
                        <a:pt x="100965" y="16790"/>
                      </a:cubicBezTo>
                      <a:cubicBezTo>
                        <a:pt x="79057" y="-6070"/>
                        <a:pt x="42863" y="-5118"/>
                        <a:pt x="20003" y="16790"/>
                      </a:cubicBezTo>
                      <a:lnTo>
                        <a:pt x="0" y="36792"/>
                      </a:lnTo>
                      <a:cubicBezTo>
                        <a:pt x="22860" y="13932"/>
                        <a:pt x="58103" y="13932"/>
                        <a:pt x="80963" y="36792"/>
                      </a:cubicBezTo>
                      <a:close/>
                    </a:path>
                  </a:pathLst>
                </a:custGeom>
                <a:solidFill>
                  <a:srgbClr val="00C7C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1E349AC9-7290-2E33-282E-17F7907A6BC9}"/>
                    </a:ext>
                  </a:extLst>
                </p:cNvPr>
                <p:cNvSpPr/>
                <p:nvPr/>
              </p:nvSpPr>
              <p:spPr>
                <a:xfrm>
                  <a:off x="1696842" y="2549595"/>
                  <a:ext cx="60007" cy="60007"/>
                </a:xfrm>
                <a:custGeom>
                  <a:avLst/>
                  <a:gdLst>
                    <a:gd name="connsiteX0" fmla="*/ 40005 w 60007"/>
                    <a:gd name="connsiteY0" fmla="*/ 60008 h 60007"/>
                    <a:gd name="connsiteX1" fmla="*/ 60008 w 60007"/>
                    <a:gd name="connsiteY1" fmla="*/ 40005 h 60007"/>
                    <a:gd name="connsiteX2" fmla="*/ 45720 w 60007"/>
                    <a:gd name="connsiteY2" fmla="*/ 14288 h 60007"/>
                    <a:gd name="connsiteX3" fmla="*/ 20003 w 60007"/>
                    <a:gd name="connsiteY3" fmla="*/ 0 h 60007"/>
                    <a:gd name="connsiteX4" fmla="*/ 0 w 60007"/>
                    <a:gd name="connsiteY4" fmla="*/ 20003 h 60007"/>
                    <a:gd name="connsiteX5" fmla="*/ 25718 w 60007"/>
                    <a:gd name="connsiteY5" fmla="*/ 34290 h 60007"/>
                    <a:gd name="connsiteX6" fmla="*/ 40005 w 60007"/>
                    <a:gd name="connsiteY6" fmla="*/ 60008 h 60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007" h="60007">
                      <a:moveTo>
                        <a:pt x="40005" y="60008"/>
                      </a:moveTo>
                      <a:lnTo>
                        <a:pt x="60008" y="40005"/>
                      </a:lnTo>
                      <a:cubicBezTo>
                        <a:pt x="57150" y="30480"/>
                        <a:pt x="52388" y="21908"/>
                        <a:pt x="45720" y="14288"/>
                      </a:cubicBezTo>
                      <a:cubicBezTo>
                        <a:pt x="38100" y="6667"/>
                        <a:pt x="29528" y="1905"/>
                        <a:pt x="20003" y="0"/>
                      </a:cubicBezTo>
                      <a:lnTo>
                        <a:pt x="0" y="20003"/>
                      </a:lnTo>
                      <a:cubicBezTo>
                        <a:pt x="9525" y="22860"/>
                        <a:pt x="18098" y="27622"/>
                        <a:pt x="25718" y="34290"/>
                      </a:cubicBezTo>
                      <a:cubicBezTo>
                        <a:pt x="33338" y="41910"/>
                        <a:pt x="38100" y="51435"/>
                        <a:pt x="40005" y="60008"/>
                      </a:cubicBezTo>
                      <a:close/>
                    </a:path>
                  </a:pathLst>
                </a:custGeom>
                <a:solidFill>
                  <a:srgbClr val="00D8E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9410ACD1-1417-9D77-DEB5-E12F5ECC4612}"/>
                    </a:ext>
                  </a:extLst>
                </p:cNvPr>
                <p:cNvSpPr/>
                <p:nvPr/>
              </p:nvSpPr>
              <p:spPr>
                <a:xfrm>
                  <a:off x="1561588" y="2665800"/>
                  <a:ext cx="97514" cy="83819"/>
                </a:xfrm>
                <a:custGeom>
                  <a:avLst/>
                  <a:gdLst>
                    <a:gd name="connsiteX0" fmla="*/ 7620 w 97514"/>
                    <a:gd name="connsiteY0" fmla="*/ 83820 h 83819"/>
                    <a:gd name="connsiteX1" fmla="*/ 68580 w 97514"/>
                    <a:gd name="connsiteY1" fmla="*/ 83820 h 83819"/>
                    <a:gd name="connsiteX2" fmla="*/ 81915 w 97514"/>
                    <a:gd name="connsiteY2" fmla="*/ 79057 h 83819"/>
                    <a:gd name="connsiteX3" fmla="*/ 80963 w 97514"/>
                    <a:gd name="connsiteY3" fmla="*/ 0 h 83819"/>
                    <a:gd name="connsiteX4" fmla="*/ 0 w 97514"/>
                    <a:gd name="connsiteY4" fmla="*/ 80963 h 83819"/>
                    <a:gd name="connsiteX5" fmla="*/ 7620 w 97514"/>
                    <a:gd name="connsiteY5" fmla="*/ 83820 h 8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514" h="83819">
                      <a:moveTo>
                        <a:pt x="7620" y="83820"/>
                      </a:moveTo>
                      <a:lnTo>
                        <a:pt x="68580" y="83820"/>
                      </a:lnTo>
                      <a:cubicBezTo>
                        <a:pt x="73342" y="83820"/>
                        <a:pt x="78105" y="81915"/>
                        <a:pt x="81915" y="79057"/>
                      </a:cubicBezTo>
                      <a:cubicBezTo>
                        <a:pt x="102870" y="56197"/>
                        <a:pt x="102870" y="21907"/>
                        <a:pt x="80963" y="0"/>
                      </a:cubicBezTo>
                      <a:lnTo>
                        <a:pt x="0" y="80963"/>
                      </a:lnTo>
                      <a:cubicBezTo>
                        <a:pt x="1905" y="82867"/>
                        <a:pt x="4763" y="83820"/>
                        <a:pt x="7620" y="83820"/>
                      </a:cubicBezTo>
                      <a:close/>
                    </a:path>
                  </a:pathLst>
                </a:custGeom>
                <a:solidFill>
                  <a:srgbClr val="FF891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10346701-4F9C-3496-4139-CC05D602EA9C}"/>
                    </a:ext>
                  </a:extLst>
                </p:cNvPr>
                <p:cNvSpPr/>
                <p:nvPr/>
              </p:nvSpPr>
              <p:spPr>
                <a:xfrm>
                  <a:off x="1556825" y="2717608"/>
                  <a:ext cx="32011" cy="32011"/>
                </a:xfrm>
                <a:custGeom>
                  <a:avLst/>
                  <a:gdLst>
                    <a:gd name="connsiteX0" fmla="*/ 23813 w 32011"/>
                    <a:gd name="connsiteY0" fmla="*/ 8199 h 32011"/>
                    <a:gd name="connsiteX1" fmla="*/ 0 w 32011"/>
                    <a:gd name="connsiteY1" fmla="*/ 579 h 32011"/>
                    <a:gd name="connsiteX2" fmla="*/ 0 w 32011"/>
                    <a:gd name="connsiteY2" fmla="*/ 19629 h 32011"/>
                    <a:gd name="connsiteX3" fmla="*/ 12382 w 32011"/>
                    <a:gd name="connsiteY3" fmla="*/ 32012 h 32011"/>
                    <a:gd name="connsiteX4" fmla="*/ 31432 w 32011"/>
                    <a:gd name="connsiteY4" fmla="*/ 32012 h 32011"/>
                    <a:gd name="connsiteX5" fmla="*/ 23813 w 32011"/>
                    <a:gd name="connsiteY5" fmla="*/ 8199 h 3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011" h="32011">
                      <a:moveTo>
                        <a:pt x="23813" y="8199"/>
                      </a:moveTo>
                      <a:cubicBezTo>
                        <a:pt x="17145" y="1532"/>
                        <a:pt x="8572" y="-1326"/>
                        <a:pt x="0" y="579"/>
                      </a:cubicBezTo>
                      <a:lnTo>
                        <a:pt x="0" y="19629"/>
                      </a:lnTo>
                      <a:cubicBezTo>
                        <a:pt x="0" y="26297"/>
                        <a:pt x="5715" y="32012"/>
                        <a:pt x="12382" y="32012"/>
                      </a:cubicBezTo>
                      <a:lnTo>
                        <a:pt x="31432" y="32012"/>
                      </a:lnTo>
                      <a:cubicBezTo>
                        <a:pt x="33338" y="23439"/>
                        <a:pt x="30480" y="14867"/>
                        <a:pt x="23813" y="8199"/>
                      </a:cubicBezTo>
                      <a:close/>
                    </a:path>
                  </a:pathLst>
                </a:custGeom>
                <a:solidFill>
                  <a:srgbClr val="2345C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B4BFFC13-A947-B45D-9AD4-A15EA00EB8C6}"/>
                    </a:ext>
                  </a:extLst>
                </p:cNvPr>
                <p:cNvSpPr/>
                <p:nvPr/>
              </p:nvSpPr>
              <p:spPr>
                <a:xfrm>
                  <a:off x="1657790" y="2623046"/>
                  <a:ext cx="53339" cy="53230"/>
                </a:xfrm>
                <a:custGeom>
                  <a:avLst/>
                  <a:gdLst>
                    <a:gd name="connsiteX0" fmla="*/ 50482 w 53339"/>
                    <a:gd name="connsiteY0" fmla="*/ 2748 h 53230"/>
                    <a:gd name="connsiteX1" fmla="*/ 50482 w 53339"/>
                    <a:gd name="connsiteY1" fmla="*/ 2748 h 53230"/>
                    <a:gd name="connsiteX2" fmla="*/ 50482 w 53339"/>
                    <a:gd name="connsiteY2" fmla="*/ 16083 h 53230"/>
                    <a:gd name="connsiteX3" fmla="*/ 16192 w 53339"/>
                    <a:gd name="connsiteY3" fmla="*/ 50373 h 53230"/>
                    <a:gd name="connsiteX4" fmla="*/ 2857 w 53339"/>
                    <a:gd name="connsiteY4" fmla="*/ 50373 h 53230"/>
                    <a:gd name="connsiteX5" fmla="*/ 2857 w 53339"/>
                    <a:gd name="connsiteY5" fmla="*/ 50373 h 53230"/>
                    <a:gd name="connsiteX6" fmla="*/ 2857 w 53339"/>
                    <a:gd name="connsiteY6" fmla="*/ 37038 h 53230"/>
                    <a:gd name="connsiteX7" fmla="*/ 36195 w 53339"/>
                    <a:gd name="connsiteY7" fmla="*/ 3701 h 53230"/>
                    <a:gd name="connsiteX8" fmla="*/ 50482 w 53339"/>
                    <a:gd name="connsiteY8" fmla="*/ 2748 h 53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339" h="53230">
                      <a:moveTo>
                        <a:pt x="50482" y="2748"/>
                      </a:moveTo>
                      <a:lnTo>
                        <a:pt x="50482" y="2748"/>
                      </a:lnTo>
                      <a:cubicBezTo>
                        <a:pt x="54293" y="6558"/>
                        <a:pt x="54293" y="12273"/>
                        <a:pt x="50482" y="16083"/>
                      </a:cubicBezTo>
                      <a:lnTo>
                        <a:pt x="16192" y="50373"/>
                      </a:lnTo>
                      <a:cubicBezTo>
                        <a:pt x="12382" y="54183"/>
                        <a:pt x="6667" y="54183"/>
                        <a:pt x="2857" y="50373"/>
                      </a:cubicBezTo>
                      <a:lnTo>
                        <a:pt x="2857" y="50373"/>
                      </a:lnTo>
                      <a:cubicBezTo>
                        <a:pt x="-952" y="46563"/>
                        <a:pt x="-952" y="40848"/>
                        <a:pt x="2857" y="37038"/>
                      </a:cubicBezTo>
                      <a:lnTo>
                        <a:pt x="36195" y="3701"/>
                      </a:lnTo>
                      <a:cubicBezTo>
                        <a:pt x="40005" y="-1062"/>
                        <a:pt x="46673" y="-1062"/>
                        <a:pt x="50482" y="2748"/>
                      </a:cubicBezTo>
                      <a:close/>
                    </a:path>
                  </a:pathLst>
                </a:custGeom>
                <a:solidFill>
                  <a:srgbClr val="6989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6246A705-0C3C-1E62-3FB0-F8269D008E2A}"/>
                    </a:ext>
                  </a:extLst>
                </p:cNvPr>
                <p:cNvSpPr/>
                <p:nvPr/>
              </p:nvSpPr>
              <p:spPr>
                <a:xfrm rot="-2700000">
                  <a:off x="1712073" y="2602776"/>
                  <a:ext cx="19049" cy="19049"/>
                </a:xfrm>
                <a:custGeom>
                  <a:avLst/>
                  <a:gdLst>
                    <a:gd name="connsiteX0" fmla="*/ 19050 w 19049"/>
                    <a:gd name="connsiteY0" fmla="*/ 9525 h 19049"/>
                    <a:gd name="connsiteX1" fmla="*/ 9525 w 19049"/>
                    <a:gd name="connsiteY1" fmla="*/ 19050 h 19049"/>
                    <a:gd name="connsiteX2" fmla="*/ 0 w 19049"/>
                    <a:gd name="connsiteY2" fmla="*/ 9525 h 19049"/>
                    <a:gd name="connsiteX3" fmla="*/ 9525 w 19049"/>
                    <a:gd name="connsiteY3" fmla="*/ 0 h 19049"/>
                    <a:gd name="connsiteX4" fmla="*/ 19050 w 19049"/>
                    <a:gd name="connsiteY4" fmla="*/ 9525 h 1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49" h="19049">
                      <a:moveTo>
                        <a:pt x="19050" y="9525"/>
                      </a:moveTo>
                      <a:cubicBezTo>
                        <a:pt x="19050" y="14785"/>
                        <a:pt x="14785" y="19050"/>
                        <a:pt x="9525" y="19050"/>
                      </a:cubicBezTo>
                      <a:cubicBezTo>
                        <a:pt x="4264" y="19050"/>
                        <a:pt x="0" y="14785"/>
                        <a:pt x="0" y="9525"/>
                      </a:cubicBezTo>
                      <a:cubicBezTo>
                        <a:pt x="0" y="4264"/>
                        <a:pt x="4264" y="0"/>
                        <a:pt x="9525" y="0"/>
                      </a:cubicBezTo>
                      <a:cubicBezTo>
                        <a:pt x="14785" y="0"/>
                        <a:pt x="19050" y="4264"/>
                        <a:pt x="19050" y="9525"/>
                      </a:cubicBezTo>
                      <a:close/>
                    </a:path>
                  </a:pathLst>
                </a:custGeom>
                <a:solidFill>
                  <a:srgbClr val="6989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4279B64A-2068-A51F-64DA-20DA38F8777A}"/>
                  </a:ext>
                </a:extLst>
              </p:cNvPr>
              <p:cNvSpPr/>
              <p:nvPr/>
            </p:nvSpPr>
            <p:spPr>
              <a:xfrm>
                <a:off x="1388233" y="2717234"/>
                <a:ext cx="40957" cy="41910"/>
              </a:xfrm>
              <a:custGeom>
                <a:avLst/>
                <a:gdLst>
                  <a:gd name="connsiteX0" fmla="*/ 9525 w 40957"/>
                  <a:gd name="connsiteY0" fmla="*/ 41910 h 41910"/>
                  <a:gd name="connsiteX1" fmla="*/ 2857 w 40957"/>
                  <a:gd name="connsiteY1" fmla="*/ 39053 h 41910"/>
                  <a:gd name="connsiteX2" fmla="*/ 2857 w 40957"/>
                  <a:gd name="connsiteY2" fmla="*/ 25717 h 41910"/>
                  <a:gd name="connsiteX3" fmla="*/ 24765 w 40957"/>
                  <a:gd name="connsiteY3" fmla="*/ 2857 h 41910"/>
                  <a:gd name="connsiteX4" fmla="*/ 38100 w 40957"/>
                  <a:gd name="connsiteY4" fmla="*/ 2857 h 41910"/>
                  <a:gd name="connsiteX5" fmla="*/ 38100 w 40957"/>
                  <a:gd name="connsiteY5" fmla="*/ 16192 h 41910"/>
                  <a:gd name="connsiteX6" fmla="*/ 16192 w 40957"/>
                  <a:gd name="connsiteY6" fmla="*/ 39053 h 41910"/>
                  <a:gd name="connsiteX7" fmla="*/ 9525 w 40957"/>
                  <a:gd name="connsiteY7" fmla="*/ 41910 h 41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957" h="41910">
                    <a:moveTo>
                      <a:pt x="9525" y="41910"/>
                    </a:moveTo>
                    <a:cubicBezTo>
                      <a:pt x="6667" y="41910"/>
                      <a:pt x="4763" y="40957"/>
                      <a:pt x="2857" y="39053"/>
                    </a:cubicBezTo>
                    <a:cubicBezTo>
                      <a:pt x="-952" y="35242"/>
                      <a:pt x="-952" y="29528"/>
                      <a:pt x="2857" y="25717"/>
                    </a:cubicBezTo>
                    <a:lnTo>
                      <a:pt x="24765" y="2857"/>
                    </a:lnTo>
                    <a:cubicBezTo>
                      <a:pt x="28575" y="-952"/>
                      <a:pt x="34290" y="-952"/>
                      <a:pt x="38100" y="2857"/>
                    </a:cubicBezTo>
                    <a:cubicBezTo>
                      <a:pt x="41910" y="6667"/>
                      <a:pt x="41910" y="12382"/>
                      <a:pt x="38100" y="16192"/>
                    </a:cubicBezTo>
                    <a:lnTo>
                      <a:pt x="16192" y="39053"/>
                    </a:lnTo>
                    <a:cubicBezTo>
                      <a:pt x="14288" y="40957"/>
                      <a:pt x="12382" y="41910"/>
                      <a:pt x="9525" y="41910"/>
                    </a:cubicBezTo>
                    <a:close/>
                  </a:path>
                </a:pathLst>
              </a:custGeom>
              <a:solidFill>
                <a:srgbClr val="48FB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953E61E6-9C62-CD6A-0045-DF92A6C99416}"/>
                  </a:ext>
                </a:extLst>
              </p:cNvPr>
              <p:cNvSpPr/>
              <p:nvPr/>
            </p:nvSpPr>
            <p:spPr>
              <a:xfrm>
                <a:off x="1316795" y="2760097"/>
                <a:ext cx="71437" cy="71437"/>
              </a:xfrm>
              <a:custGeom>
                <a:avLst/>
                <a:gdLst>
                  <a:gd name="connsiteX0" fmla="*/ 9525 w 71437"/>
                  <a:gd name="connsiteY0" fmla="*/ 71437 h 71437"/>
                  <a:gd name="connsiteX1" fmla="*/ 2857 w 71437"/>
                  <a:gd name="connsiteY1" fmla="*/ 68580 h 71437"/>
                  <a:gd name="connsiteX2" fmla="*/ 2857 w 71437"/>
                  <a:gd name="connsiteY2" fmla="*/ 55245 h 71437"/>
                  <a:gd name="connsiteX3" fmla="*/ 55245 w 71437"/>
                  <a:gd name="connsiteY3" fmla="*/ 2857 h 71437"/>
                  <a:gd name="connsiteX4" fmla="*/ 68580 w 71437"/>
                  <a:gd name="connsiteY4" fmla="*/ 2857 h 71437"/>
                  <a:gd name="connsiteX5" fmla="*/ 68580 w 71437"/>
                  <a:gd name="connsiteY5" fmla="*/ 16192 h 71437"/>
                  <a:gd name="connsiteX6" fmla="*/ 16192 w 71437"/>
                  <a:gd name="connsiteY6" fmla="*/ 68580 h 71437"/>
                  <a:gd name="connsiteX7" fmla="*/ 9525 w 71437"/>
                  <a:gd name="connsiteY7" fmla="*/ 71437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1437" h="71437">
                    <a:moveTo>
                      <a:pt x="9525" y="71437"/>
                    </a:moveTo>
                    <a:cubicBezTo>
                      <a:pt x="6667" y="71437"/>
                      <a:pt x="4762" y="70485"/>
                      <a:pt x="2857" y="68580"/>
                    </a:cubicBezTo>
                    <a:cubicBezTo>
                      <a:pt x="-952" y="64770"/>
                      <a:pt x="-952" y="59055"/>
                      <a:pt x="2857" y="55245"/>
                    </a:cubicBezTo>
                    <a:lnTo>
                      <a:pt x="55245" y="2857"/>
                    </a:lnTo>
                    <a:cubicBezTo>
                      <a:pt x="59055" y="-952"/>
                      <a:pt x="64770" y="-952"/>
                      <a:pt x="68580" y="2857"/>
                    </a:cubicBezTo>
                    <a:cubicBezTo>
                      <a:pt x="72390" y="6667"/>
                      <a:pt x="72390" y="12382"/>
                      <a:pt x="68580" y="16192"/>
                    </a:cubicBezTo>
                    <a:lnTo>
                      <a:pt x="16192" y="68580"/>
                    </a:lnTo>
                    <a:cubicBezTo>
                      <a:pt x="14287" y="70485"/>
                      <a:pt x="12382" y="71437"/>
                      <a:pt x="9525" y="71437"/>
                    </a:cubicBezTo>
                    <a:close/>
                  </a:path>
                </a:pathLst>
              </a:custGeom>
              <a:solidFill>
                <a:srgbClr val="48FB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6CD790-2AEC-1512-9BFC-1DC5FF4B22B3}"/>
              </a:ext>
            </a:extLst>
          </p:cNvPr>
          <p:cNvSpPr txBox="1"/>
          <p:nvPr/>
        </p:nvSpPr>
        <p:spPr>
          <a:xfrm>
            <a:off x="1982436" y="3607351"/>
            <a:ext cx="2602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Open Source Framework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EFC35B-7D1B-8D26-8C02-7826B3B09A0E}"/>
              </a:ext>
            </a:extLst>
          </p:cNvPr>
          <p:cNvSpPr txBox="1"/>
          <p:nvPr/>
        </p:nvSpPr>
        <p:spPr>
          <a:xfrm>
            <a:off x="1982436" y="3915128"/>
            <a:ext cx="3751953" cy="826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>
              <a:solidFill>
                <a:srgbClr val="172B4D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AD6239C-E5C9-742A-8243-4CB7C172415D}"/>
              </a:ext>
            </a:extLst>
          </p:cNvPr>
          <p:cNvGrpSpPr/>
          <p:nvPr/>
        </p:nvGrpSpPr>
        <p:grpSpPr>
          <a:xfrm>
            <a:off x="794234" y="3440849"/>
            <a:ext cx="985308" cy="985305"/>
            <a:chOff x="4182206" y="1734580"/>
            <a:chExt cx="3486400" cy="3486392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2F1755A-AD77-24AC-A62D-7DB37B4EF8BD}"/>
                </a:ext>
              </a:extLst>
            </p:cNvPr>
            <p:cNvSpPr/>
            <p:nvPr/>
          </p:nvSpPr>
          <p:spPr>
            <a:xfrm>
              <a:off x="4410819" y="1963190"/>
              <a:ext cx="3029175" cy="3029173"/>
            </a:xfrm>
            <a:prstGeom prst="ellipse">
              <a:avLst/>
            </a:prstGeom>
            <a:solidFill>
              <a:srgbClr val="5D8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4" name="Arc 63">
              <a:extLst>
                <a:ext uri="{FF2B5EF4-FFF2-40B4-BE49-F238E27FC236}">
                  <a16:creationId xmlns:a16="http://schemas.microsoft.com/office/drawing/2014/main" id="{05087904-3FB1-8C9C-0A81-5CEF6746C96B}"/>
                </a:ext>
              </a:extLst>
            </p:cNvPr>
            <p:cNvSpPr/>
            <p:nvPr/>
          </p:nvSpPr>
          <p:spPr>
            <a:xfrm rot="11491959">
              <a:off x="4182206" y="1734580"/>
              <a:ext cx="3486400" cy="3486392"/>
            </a:xfrm>
            <a:prstGeom prst="arc">
              <a:avLst>
                <a:gd name="adj1" fmla="val 6352968"/>
                <a:gd name="adj2" fmla="val 19106960"/>
              </a:avLst>
            </a:prstGeom>
            <a:ln w="15875">
              <a:solidFill>
                <a:srgbClr val="5D8DF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E13D9D52-0520-B9C4-0EE8-B5F1DC12EB25}"/>
                </a:ext>
              </a:extLst>
            </p:cNvPr>
            <p:cNvSpPr/>
            <p:nvPr/>
          </p:nvSpPr>
          <p:spPr>
            <a:xfrm>
              <a:off x="4643725" y="2220981"/>
              <a:ext cx="2563364" cy="2563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F4B2AC8-CFD6-11EF-0860-8763AA1246A1}"/>
              </a:ext>
            </a:extLst>
          </p:cNvPr>
          <p:cNvSpPr txBox="1"/>
          <p:nvPr/>
        </p:nvSpPr>
        <p:spPr>
          <a:xfrm>
            <a:off x="1982436" y="5037914"/>
            <a:ext cx="22157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Scalability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03398D3-4810-EDA5-B8BB-B49DE1EE63A8}"/>
              </a:ext>
            </a:extLst>
          </p:cNvPr>
          <p:cNvSpPr txBox="1"/>
          <p:nvPr/>
        </p:nvSpPr>
        <p:spPr>
          <a:xfrm>
            <a:off x="1982436" y="5345691"/>
            <a:ext cx="3751953" cy="826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Iterative approaches to corporate strategy foster collaborative thinking to further the overall value proposition. </a:t>
            </a:r>
            <a:endParaRPr lang="en-ID" sz="1100">
              <a:solidFill>
                <a:srgbClr val="172B4D"/>
              </a:solidFill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1A49E05-B02D-ED6D-EC44-6DE9E950426E}"/>
              </a:ext>
            </a:extLst>
          </p:cNvPr>
          <p:cNvGrpSpPr/>
          <p:nvPr/>
        </p:nvGrpSpPr>
        <p:grpSpPr>
          <a:xfrm>
            <a:off x="794234" y="4871412"/>
            <a:ext cx="985308" cy="985305"/>
            <a:chOff x="4182206" y="1734580"/>
            <a:chExt cx="3486400" cy="3486392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55AEEFEB-0D9D-7113-921F-A0C866949937}"/>
                </a:ext>
              </a:extLst>
            </p:cNvPr>
            <p:cNvSpPr/>
            <p:nvPr/>
          </p:nvSpPr>
          <p:spPr>
            <a:xfrm>
              <a:off x="4410819" y="1963190"/>
              <a:ext cx="3029175" cy="3029173"/>
            </a:xfrm>
            <a:prstGeom prst="ellipse">
              <a:avLst/>
            </a:prstGeom>
            <a:solidFill>
              <a:srgbClr val="5D8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4" name="Arc 93">
              <a:extLst>
                <a:ext uri="{FF2B5EF4-FFF2-40B4-BE49-F238E27FC236}">
                  <a16:creationId xmlns:a16="http://schemas.microsoft.com/office/drawing/2014/main" id="{BDB2541F-D135-FB35-7C75-CB6AFFCBF2F5}"/>
                </a:ext>
              </a:extLst>
            </p:cNvPr>
            <p:cNvSpPr/>
            <p:nvPr/>
          </p:nvSpPr>
          <p:spPr>
            <a:xfrm rot="11491959">
              <a:off x="4182206" y="1734580"/>
              <a:ext cx="3486400" cy="3486392"/>
            </a:xfrm>
            <a:prstGeom prst="arc">
              <a:avLst>
                <a:gd name="adj1" fmla="val 6352968"/>
                <a:gd name="adj2" fmla="val 19106960"/>
              </a:avLst>
            </a:prstGeom>
            <a:ln w="15875">
              <a:solidFill>
                <a:srgbClr val="5D8DF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3FA76B0E-C1D9-2F5E-9794-60A6903AF9C0}"/>
                </a:ext>
              </a:extLst>
            </p:cNvPr>
            <p:cNvSpPr/>
            <p:nvPr/>
          </p:nvSpPr>
          <p:spPr>
            <a:xfrm>
              <a:off x="4643725" y="2220981"/>
              <a:ext cx="2563364" cy="2563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pic>
        <p:nvPicPr>
          <p:cNvPr id="97" name="Graphic 96">
            <a:extLst>
              <a:ext uri="{FF2B5EF4-FFF2-40B4-BE49-F238E27FC236}">
                <a16:creationId xmlns:a16="http://schemas.microsoft.com/office/drawing/2014/main" id="{D5120835-AE38-C8E0-270F-DDEEEE9AC3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2736" y="5100684"/>
            <a:ext cx="441354" cy="441354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E95D76DC-D6A2-869E-1097-0741832725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5097" y="3729970"/>
            <a:ext cx="447489" cy="447489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81E1F9AE-F357-F34B-5FA3-12DA1EADE68C}"/>
              </a:ext>
            </a:extLst>
          </p:cNvPr>
          <p:cNvSpPr txBox="1"/>
          <p:nvPr/>
        </p:nvSpPr>
        <p:spPr>
          <a:xfrm>
            <a:off x="6330589" y="5286403"/>
            <a:ext cx="4601584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Quickly maximize timely deliverables for real-time schemas dramatically maintain clicks-and-mortar solutions without functional solutions.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3341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350950-B62D-7C22-6BD0-3F99BC66BBE7}"/>
              </a:ext>
            </a:extLst>
          </p:cNvPr>
          <p:cNvSpPr txBox="1"/>
          <p:nvPr/>
        </p:nvSpPr>
        <p:spPr>
          <a:xfrm>
            <a:off x="588125" y="958676"/>
            <a:ext cx="44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Budget Allocation</a:t>
            </a:r>
            <a:endParaRPr lang="en-ID" sz="32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031C6F-7D84-DEE1-4B28-112C02BAC9E4}"/>
              </a:ext>
            </a:extLst>
          </p:cNvPr>
          <p:cNvSpPr txBox="1"/>
          <p:nvPr/>
        </p:nvSpPr>
        <p:spPr>
          <a:xfrm>
            <a:off x="588125" y="598706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Financial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77C558E-04BE-CDDE-6BC6-88FBD73EF2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9183272"/>
              </p:ext>
            </p:extLst>
          </p:nvPr>
        </p:nvGraphicFramePr>
        <p:xfrm>
          <a:off x="5682343" y="3207586"/>
          <a:ext cx="6130212" cy="3435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45F59E7-C4E6-9843-1171-08EE771449AD}"/>
              </a:ext>
            </a:extLst>
          </p:cNvPr>
          <p:cNvSpPr txBox="1"/>
          <p:nvPr/>
        </p:nvSpPr>
        <p:spPr>
          <a:xfrm>
            <a:off x="628958" y="4907238"/>
            <a:ext cx="3700445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 a deep dive on the start-up mentality to derive convergence on cross-platform integration.</a:t>
            </a:r>
            <a:endParaRPr lang="en-ID" sz="12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3C965B-1501-A9F6-A8D7-6A7599A985DA}"/>
              </a:ext>
            </a:extLst>
          </p:cNvPr>
          <p:cNvSpPr txBox="1"/>
          <p:nvPr/>
        </p:nvSpPr>
        <p:spPr>
          <a:xfrm>
            <a:off x="628958" y="1925923"/>
            <a:ext cx="3999026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Keeping your eye on the ball while performing.</a:t>
            </a:r>
            <a:endParaRPr lang="en-ID" sz="120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A3C4CE-A6A7-8D5D-EE3F-887C99F64B64}"/>
              </a:ext>
            </a:extLst>
          </p:cNvPr>
          <p:cNvSpPr/>
          <p:nvPr/>
        </p:nvSpPr>
        <p:spPr>
          <a:xfrm>
            <a:off x="6183473" y="2006081"/>
            <a:ext cx="1598257" cy="699527"/>
          </a:xfrm>
          <a:prstGeom prst="roundRect">
            <a:avLst>
              <a:gd name="adj" fmla="val 11187"/>
            </a:avLst>
          </a:prstGeom>
          <a:solidFill>
            <a:srgbClr val="25477D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9514E63-6D9B-1FA4-07B6-61F6C9D9894D}"/>
              </a:ext>
            </a:extLst>
          </p:cNvPr>
          <p:cNvSpPr/>
          <p:nvPr/>
        </p:nvSpPr>
        <p:spPr>
          <a:xfrm>
            <a:off x="8096105" y="2006081"/>
            <a:ext cx="1598257" cy="699527"/>
          </a:xfrm>
          <a:prstGeom prst="roundRect">
            <a:avLst>
              <a:gd name="adj" fmla="val 11187"/>
            </a:avLst>
          </a:prstGeom>
          <a:solidFill>
            <a:srgbClr val="2DCE89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83869C9-E955-A321-E30D-C76220A19F5A}"/>
              </a:ext>
            </a:extLst>
          </p:cNvPr>
          <p:cNvSpPr/>
          <p:nvPr/>
        </p:nvSpPr>
        <p:spPr>
          <a:xfrm>
            <a:off x="10008738" y="2006081"/>
            <a:ext cx="1598257" cy="699527"/>
          </a:xfrm>
          <a:prstGeom prst="roundRect">
            <a:avLst>
              <a:gd name="adj" fmla="val 11187"/>
            </a:avLst>
          </a:prstGeom>
          <a:solidFill>
            <a:srgbClr val="517FCB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B5E3D10-9E47-9B82-80ED-11EB32053A7E}"/>
              </a:ext>
            </a:extLst>
          </p:cNvPr>
          <p:cNvSpPr/>
          <p:nvPr/>
        </p:nvSpPr>
        <p:spPr>
          <a:xfrm>
            <a:off x="8096105" y="552031"/>
            <a:ext cx="3482903" cy="1085906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1982EF-82BC-CC06-9E3D-28F32E5975A1}"/>
              </a:ext>
            </a:extLst>
          </p:cNvPr>
          <p:cNvSpPr txBox="1"/>
          <p:nvPr/>
        </p:nvSpPr>
        <p:spPr>
          <a:xfrm>
            <a:off x="9179387" y="692966"/>
            <a:ext cx="2206391" cy="343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>
                <a:solidFill>
                  <a:srgbClr val="172B4D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Total Budgeting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BA879E-8B0C-9B0A-7555-FA98FF6FAD6F}"/>
              </a:ext>
            </a:extLst>
          </p:cNvPr>
          <p:cNvSpPr txBox="1"/>
          <p:nvPr/>
        </p:nvSpPr>
        <p:spPr>
          <a:xfrm>
            <a:off x="9179388" y="1003580"/>
            <a:ext cx="20899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>
                <a:solidFill>
                  <a:srgbClr val="2DCE89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$ 150,000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F860300-B56A-C762-6A9C-20FA37A14FD8}"/>
              </a:ext>
            </a:extLst>
          </p:cNvPr>
          <p:cNvGrpSpPr/>
          <p:nvPr/>
        </p:nvGrpSpPr>
        <p:grpSpPr>
          <a:xfrm>
            <a:off x="8450637" y="883837"/>
            <a:ext cx="419100" cy="461758"/>
            <a:chOff x="8450637" y="883837"/>
            <a:chExt cx="419100" cy="461758"/>
          </a:xfrm>
        </p:grpSpPr>
        <p:grpSp>
          <p:nvGrpSpPr>
            <p:cNvPr id="17" name="Graphic 18">
              <a:extLst>
                <a:ext uri="{FF2B5EF4-FFF2-40B4-BE49-F238E27FC236}">
                  <a16:creationId xmlns:a16="http://schemas.microsoft.com/office/drawing/2014/main" id="{BDFD366E-A456-A77D-D82A-8AF0DE689F1C}"/>
                </a:ext>
              </a:extLst>
            </p:cNvPr>
            <p:cNvGrpSpPr/>
            <p:nvPr/>
          </p:nvGrpSpPr>
          <p:grpSpPr>
            <a:xfrm>
              <a:off x="8531859" y="966160"/>
              <a:ext cx="322910" cy="373448"/>
              <a:chOff x="5932673" y="3238500"/>
              <a:chExt cx="410976" cy="475297"/>
            </a:xfrm>
            <a:solidFill>
              <a:srgbClr val="517FCB"/>
            </a:solidFill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BA5696AF-6DA6-0E41-2386-85DC97726FDB}"/>
                  </a:ext>
                </a:extLst>
              </p:cNvPr>
              <p:cNvSpPr/>
              <p:nvPr/>
            </p:nvSpPr>
            <p:spPr>
              <a:xfrm>
                <a:off x="5972175" y="3238500"/>
                <a:ext cx="200025" cy="247650"/>
              </a:xfrm>
              <a:custGeom>
                <a:avLst/>
                <a:gdLst>
                  <a:gd name="connsiteX0" fmla="*/ 161925 w 200025"/>
                  <a:gd name="connsiteY0" fmla="*/ 221933 h 247650"/>
                  <a:gd name="connsiteX1" fmla="*/ 185738 w 200025"/>
                  <a:gd name="connsiteY1" fmla="*/ 247650 h 247650"/>
                  <a:gd name="connsiteX2" fmla="*/ 200025 w 200025"/>
                  <a:gd name="connsiteY2" fmla="*/ 242888 h 247650"/>
                  <a:gd name="connsiteX3" fmla="*/ 200025 w 200025"/>
                  <a:gd name="connsiteY3" fmla="*/ 0 h 247650"/>
                  <a:gd name="connsiteX4" fmla="*/ 42863 w 200025"/>
                  <a:gd name="connsiteY4" fmla="*/ 0 h 247650"/>
                  <a:gd name="connsiteX5" fmla="*/ 47625 w 200025"/>
                  <a:gd name="connsiteY5" fmla="*/ 14288 h 247650"/>
                  <a:gd name="connsiteX6" fmla="*/ 21907 w 200025"/>
                  <a:gd name="connsiteY6" fmla="*/ 38100 h 247650"/>
                  <a:gd name="connsiteX7" fmla="*/ 0 w 200025"/>
                  <a:gd name="connsiteY7" fmla="*/ 38100 h 247650"/>
                  <a:gd name="connsiteX8" fmla="*/ 0 w 200025"/>
                  <a:gd name="connsiteY8" fmla="*/ 200025 h 247650"/>
                  <a:gd name="connsiteX9" fmla="*/ 161925 w 200025"/>
                  <a:gd name="connsiteY9" fmla="*/ 200025 h 247650"/>
                  <a:gd name="connsiteX10" fmla="*/ 161925 w 200025"/>
                  <a:gd name="connsiteY10" fmla="*/ 221933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0025" h="247650">
                    <a:moveTo>
                      <a:pt x="161925" y="221933"/>
                    </a:moveTo>
                    <a:cubicBezTo>
                      <a:pt x="161925" y="236220"/>
                      <a:pt x="172402" y="247650"/>
                      <a:pt x="185738" y="247650"/>
                    </a:cubicBezTo>
                    <a:cubicBezTo>
                      <a:pt x="191452" y="247650"/>
                      <a:pt x="196215" y="245745"/>
                      <a:pt x="200025" y="242888"/>
                    </a:cubicBezTo>
                    <a:lnTo>
                      <a:pt x="200025" y="0"/>
                    </a:lnTo>
                    <a:lnTo>
                      <a:pt x="42863" y="0"/>
                    </a:lnTo>
                    <a:cubicBezTo>
                      <a:pt x="45720" y="3810"/>
                      <a:pt x="47625" y="8572"/>
                      <a:pt x="47625" y="14288"/>
                    </a:cubicBezTo>
                    <a:cubicBezTo>
                      <a:pt x="47625" y="27622"/>
                      <a:pt x="36195" y="38100"/>
                      <a:pt x="21907" y="38100"/>
                    </a:cubicBezTo>
                    <a:lnTo>
                      <a:pt x="0" y="38100"/>
                    </a:lnTo>
                    <a:lnTo>
                      <a:pt x="0" y="200025"/>
                    </a:lnTo>
                    <a:lnTo>
                      <a:pt x="161925" y="200025"/>
                    </a:lnTo>
                    <a:lnTo>
                      <a:pt x="161925" y="22193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8B4E7E92-46D5-A1E3-D120-BA5E07F9AA2B}"/>
                  </a:ext>
                </a:extLst>
              </p:cNvPr>
              <p:cNvSpPr/>
              <p:nvPr/>
            </p:nvSpPr>
            <p:spPr>
              <a:xfrm>
                <a:off x="6124575" y="3514725"/>
                <a:ext cx="152400" cy="104775"/>
              </a:xfrm>
              <a:custGeom>
                <a:avLst/>
                <a:gdLst>
                  <a:gd name="connsiteX0" fmla="*/ 76200 w 152400"/>
                  <a:gd name="connsiteY0" fmla="*/ 28575 h 104775"/>
                  <a:gd name="connsiteX1" fmla="*/ 0 w 152400"/>
                  <a:gd name="connsiteY1" fmla="*/ 0 h 104775"/>
                  <a:gd name="connsiteX2" fmla="*/ 85725 w 152400"/>
                  <a:gd name="connsiteY2" fmla="*/ 76200 h 104775"/>
                  <a:gd name="connsiteX3" fmla="*/ 142875 w 152400"/>
                  <a:gd name="connsiteY3" fmla="*/ 104775 h 104775"/>
                  <a:gd name="connsiteX4" fmla="*/ 152400 w 152400"/>
                  <a:gd name="connsiteY4" fmla="*/ 66675 h 104775"/>
                  <a:gd name="connsiteX5" fmla="*/ 104775 w 152400"/>
                  <a:gd name="connsiteY5" fmla="*/ 47625 h 104775"/>
                  <a:gd name="connsiteX6" fmla="*/ 76200 w 152400"/>
                  <a:gd name="connsiteY6" fmla="*/ 2857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400" h="104775">
                    <a:moveTo>
                      <a:pt x="76200" y="28575"/>
                    </a:moveTo>
                    <a:lnTo>
                      <a:pt x="0" y="0"/>
                    </a:lnTo>
                    <a:cubicBezTo>
                      <a:pt x="47625" y="19050"/>
                      <a:pt x="57150" y="57150"/>
                      <a:pt x="85725" y="76200"/>
                    </a:cubicBezTo>
                    <a:cubicBezTo>
                      <a:pt x="114300" y="95250"/>
                      <a:pt x="142875" y="104775"/>
                      <a:pt x="142875" y="104775"/>
                    </a:cubicBezTo>
                    <a:lnTo>
                      <a:pt x="152400" y="66675"/>
                    </a:lnTo>
                    <a:cubicBezTo>
                      <a:pt x="133350" y="66675"/>
                      <a:pt x="114300" y="57150"/>
                      <a:pt x="104775" y="47625"/>
                    </a:cubicBezTo>
                    <a:cubicBezTo>
                      <a:pt x="95250" y="38100"/>
                      <a:pt x="76200" y="28575"/>
                      <a:pt x="76200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899C39E0-FF87-C23A-57C5-F8853C37C98D}"/>
                  </a:ext>
                </a:extLst>
              </p:cNvPr>
              <p:cNvSpPr/>
              <p:nvPr/>
            </p:nvSpPr>
            <p:spPr>
              <a:xfrm>
                <a:off x="5932673" y="3540686"/>
                <a:ext cx="110938" cy="75955"/>
              </a:xfrm>
              <a:custGeom>
                <a:avLst/>
                <a:gdLst>
                  <a:gd name="connsiteX0" fmla="*/ 57599 w 110938"/>
                  <a:gd name="connsiteY0" fmla="*/ 19758 h 75955"/>
                  <a:gd name="connsiteX1" fmla="*/ 5211 w 110938"/>
                  <a:gd name="connsiteY1" fmla="*/ 46428 h 75955"/>
                  <a:gd name="connsiteX2" fmla="*/ 6164 w 110938"/>
                  <a:gd name="connsiteY2" fmla="*/ 47381 h 75955"/>
                  <a:gd name="connsiteX3" fmla="*/ 20451 w 110938"/>
                  <a:gd name="connsiteY3" fmla="*/ 68336 h 75955"/>
                  <a:gd name="connsiteX4" fmla="*/ 110939 w 110938"/>
                  <a:gd name="connsiteY4" fmla="*/ 75956 h 75955"/>
                  <a:gd name="connsiteX5" fmla="*/ 57599 w 110938"/>
                  <a:gd name="connsiteY5" fmla="*/ 19758 h 7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938" h="75955">
                    <a:moveTo>
                      <a:pt x="57599" y="19758"/>
                    </a:moveTo>
                    <a:cubicBezTo>
                      <a:pt x="27119" y="-23104"/>
                      <a:pt x="-14791" y="12138"/>
                      <a:pt x="5211" y="46428"/>
                    </a:cubicBezTo>
                    <a:cubicBezTo>
                      <a:pt x="5211" y="46428"/>
                      <a:pt x="5211" y="47381"/>
                      <a:pt x="6164" y="47381"/>
                    </a:cubicBezTo>
                    <a:cubicBezTo>
                      <a:pt x="9974" y="54048"/>
                      <a:pt x="14736" y="61668"/>
                      <a:pt x="20451" y="68336"/>
                    </a:cubicBezTo>
                    <a:lnTo>
                      <a:pt x="110939" y="75956"/>
                    </a:lnTo>
                    <a:cubicBezTo>
                      <a:pt x="95699" y="64526"/>
                      <a:pt x="77601" y="46428"/>
                      <a:pt x="57599" y="1975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3D4EEC21-5092-38D3-43BA-8A2000192736}"/>
                  </a:ext>
                </a:extLst>
              </p:cNvPr>
              <p:cNvSpPr/>
              <p:nvPr/>
            </p:nvSpPr>
            <p:spPr>
              <a:xfrm>
                <a:off x="6277927" y="3543300"/>
                <a:ext cx="65722" cy="170497"/>
              </a:xfrm>
              <a:custGeom>
                <a:avLst/>
                <a:gdLst>
                  <a:gd name="connsiteX0" fmla="*/ 47625 w 65722"/>
                  <a:gd name="connsiteY0" fmla="*/ 0 h 170497"/>
                  <a:gd name="connsiteX1" fmla="*/ 18098 w 65722"/>
                  <a:gd name="connsiteY1" fmla="*/ 0 h 170497"/>
                  <a:gd name="connsiteX2" fmla="*/ 0 w 65722"/>
                  <a:gd name="connsiteY2" fmla="*/ 18098 h 170497"/>
                  <a:gd name="connsiteX3" fmla="*/ 0 w 65722"/>
                  <a:gd name="connsiteY3" fmla="*/ 152400 h 170497"/>
                  <a:gd name="connsiteX4" fmla="*/ 18098 w 65722"/>
                  <a:gd name="connsiteY4" fmla="*/ 170498 h 170497"/>
                  <a:gd name="connsiteX5" fmla="*/ 47625 w 65722"/>
                  <a:gd name="connsiteY5" fmla="*/ 170498 h 170497"/>
                  <a:gd name="connsiteX6" fmla="*/ 65723 w 65722"/>
                  <a:gd name="connsiteY6" fmla="*/ 152400 h 170497"/>
                  <a:gd name="connsiteX7" fmla="*/ 65723 w 65722"/>
                  <a:gd name="connsiteY7" fmla="*/ 18098 h 170497"/>
                  <a:gd name="connsiteX8" fmla="*/ 47625 w 65722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22" h="170497">
                    <a:moveTo>
                      <a:pt x="47625" y="0"/>
                    </a:moveTo>
                    <a:lnTo>
                      <a:pt x="18098" y="0"/>
                    </a:lnTo>
                    <a:cubicBezTo>
                      <a:pt x="7620" y="0"/>
                      <a:pt x="0" y="8573"/>
                      <a:pt x="0" y="18098"/>
                    </a:cubicBezTo>
                    <a:lnTo>
                      <a:pt x="0" y="152400"/>
                    </a:lnTo>
                    <a:cubicBezTo>
                      <a:pt x="0" y="162877"/>
                      <a:pt x="8573" y="170498"/>
                      <a:pt x="18098" y="170498"/>
                    </a:cubicBezTo>
                    <a:lnTo>
                      <a:pt x="47625" y="170498"/>
                    </a:lnTo>
                    <a:cubicBezTo>
                      <a:pt x="58103" y="170498"/>
                      <a:pt x="65723" y="161925"/>
                      <a:pt x="65723" y="152400"/>
                    </a:cubicBezTo>
                    <a:lnTo>
                      <a:pt x="65723" y="18098"/>
                    </a:lnTo>
                    <a:cubicBezTo>
                      <a:pt x="65723" y="8573"/>
                      <a:pt x="5715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8" name="Graphic 18">
              <a:extLst>
                <a:ext uri="{FF2B5EF4-FFF2-40B4-BE49-F238E27FC236}">
                  <a16:creationId xmlns:a16="http://schemas.microsoft.com/office/drawing/2014/main" id="{B82E6D3F-717A-897D-1BC6-1C62CCB11BA3}"/>
                </a:ext>
              </a:extLst>
            </p:cNvPr>
            <p:cNvGrpSpPr/>
            <p:nvPr/>
          </p:nvGrpSpPr>
          <p:grpSpPr>
            <a:xfrm>
              <a:off x="8450637" y="883837"/>
              <a:ext cx="419100" cy="461758"/>
              <a:chOff x="5829300" y="3133725"/>
              <a:chExt cx="533400" cy="587692"/>
            </a:xfrm>
            <a:solidFill>
              <a:srgbClr val="172B4D"/>
            </a:solidFill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43F6FD1-FEFF-90CC-C3F5-C5D05A1BE431}"/>
                  </a:ext>
                </a:extLst>
              </p:cNvPr>
              <p:cNvSpPr/>
              <p:nvPr/>
            </p:nvSpPr>
            <p:spPr>
              <a:xfrm>
                <a:off x="5830222" y="3485204"/>
                <a:ext cx="522952" cy="236212"/>
              </a:xfrm>
              <a:custGeom>
                <a:avLst/>
                <a:gdLst>
                  <a:gd name="connsiteX0" fmla="*/ 495330 w 522952"/>
                  <a:gd name="connsiteY0" fmla="*/ 48570 h 236212"/>
                  <a:gd name="connsiteX1" fmla="*/ 465802 w 522952"/>
                  <a:gd name="connsiteY1" fmla="*/ 48570 h 236212"/>
                  <a:gd name="connsiteX2" fmla="*/ 438180 w 522952"/>
                  <a:gd name="connsiteY2" fmla="*/ 76193 h 236212"/>
                  <a:gd name="connsiteX3" fmla="*/ 438180 w 522952"/>
                  <a:gd name="connsiteY3" fmla="*/ 83813 h 236212"/>
                  <a:gd name="connsiteX4" fmla="*/ 404842 w 522952"/>
                  <a:gd name="connsiteY4" fmla="*/ 66668 h 236212"/>
                  <a:gd name="connsiteX5" fmla="*/ 361980 w 522952"/>
                  <a:gd name="connsiteY5" fmla="*/ 41903 h 236212"/>
                  <a:gd name="connsiteX6" fmla="*/ 269587 w 522952"/>
                  <a:gd name="connsiteY6" fmla="*/ 7613 h 236212"/>
                  <a:gd name="connsiteX7" fmla="*/ 201960 w 522952"/>
                  <a:gd name="connsiteY7" fmla="*/ 10470 h 236212"/>
                  <a:gd name="connsiteX8" fmla="*/ 194340 w 522952"/>
                  <a:gd name="connsiteY8" fmla="*/ 39998 h 236212"/>
                  <a:gd name="connsiteX9" fmla="*/ 223867 w 522952"/>
                  <a:gd name="connsiteY9" fmla="*/ 77145 h 236212"/>
                  <a:gd name="connsiteX10" fmla="*/ 269587 w 522952"/>
                  <a:gd name="connsiteY10" fmla="*/ 103815 h 236212"/>
                  <a:gd name="connsiteX11" fmla="*/ 221010 w 522952"/>
                  <a:gd name="connsiteY11" fmla="*/ 122865 h 236212"/>
                  <a:gd name="connsiteX12" fmla="*/ 169575 w 522952"/>
                  <a:gd name="connsiteY12" fmla="*/ 68573 h 236212"/>
                  <a:gd name="connsiteX13" fmla="*/ 112425 w 522952"/>
                  <a:gd name="connsiteY13" fmla="*/ 50475 h 236212"/>
                  <a:gd name="connsiteX14" fmla="*/ 100995 w 522952"/>
                  <a:gd name="connsiteY14" fmla="*/ 105720 h 236212"/>
                  <a:gd name="connsiteX15" fmla="*/ 101947 w 522952"/>
                  <a:gd name="connsiteY15" fmla="*/ 106673 h 236212"/>
                  <a:gd name="connsiteX16" fmla="*/ 103852 w 522952"/>
                  <a:gd name="connsiteY16" fmla="*/ 110483 h 236212"/>
                  <a:gd name="connsiteX17" fmla="*/ 65752 w 522952"/>
                  <a:gd name="connsiteY17" fmla="*/ 92385 h 236212"/>
                  <a:gd name="connsiteX18" fmla="*/ 5745 w 522952"/>
                  <a:gd name="connsiteY18" fmla="*/ 100005 h 236212"/>
                  <a:gd name="connsiteX19" fmla="*/ 19080 w 522952"/>
                  <a:gd name="connsiteY19" fmla="*/ 155250 h 236212"/>
                  <a:gd name="connsiteX20" fmla="*/ 20032 w 522952"/>
                  <a:gd name="connsiteY20" fmla="*/ 156203 h 236212"/>
                  <a:gd name="connsiteX21" fmla="*/ 247680 w 522952"/>
                  <a:gd name="connsiteY21" fmla="*/ 208590 h 236212"/>
                  <a:gd name="connsiteX22" fmla="*/ 381030 w 522952"/>
                  <a:gd name="connsiteY22" fmla="*/ 208590 h 236212"/>
                  <a:gd name="connsiteX23" fmla="*/ 438180 w 522952"/>
                  <a:gd name="connsiteY23" fmla="*/ 197160 h 236212"/>
                  <a:gd name="connsiteX24" fmla="*/ 438180 w 522952"/>
                  <a:gd name="connsiteY24" fmla="*/ 208590 h 236212"/>
                  <a:gd name="connsiteX25" fmla="*/ 465802 w 522952"/>
                  <a:gd name="connsiteY25" fmla="*/ 236213 h 236212"/>
                  <a:gd name="connsiteX26" fmla="*/ 495330 w 522952"/>
                  <a:gd name="connsiteY26" fmla="*/ 236213 h 236212"/>
                  <a:gd name="connsiteX27" fmla="*/ 522952 w 522952"/>
                  <a:gd name="connsiteY27" fmla="*/ 208590 h 236212"/>
                  <a:gd name="connsiteX28" fmla="*/ 522952 w 522952"/>
                  <a:gd name="connsiteY28" fmla="*/ 76193 h 236212"/>
                  <a:gd name="connsiteX29" fmla="*/ 495330 w 522952"/>
                  <a:gd name="connsiteY29" fmla="*/ 48570 h 236212"/>
                  <a:gd name="connsiteX30" fmla="*/ 130522 w 522952"/>
                  <a:gd name="connsiteY30" fmla="*/ 118103 h 236212"/>
                  <a:gd name="connsiteX31" fmla="*/ 116235 w 522952"/>
                  <a:gd name="connsiteY31" fmla="*/ 97148 h 236212"/>
                  <a:gd name="connsiteX32" fmla="*/ 120997 w 522952"/>
                  <a:gd name="connsiteY32" fmla="*/ 66668 h 236212"/>
                  <a:gd name="connsiteX33" fmla="*/ 152430 w 522952"/>
                  <a:gd name="connsiteY33" fmla="*/ 80003 h 236212"/>
                  <a:gd name="connsiteX34" fmla="*/ 193387 w 522952"/>
                  <a:gd name="connsiteY34" fmla="*/ 126675 h 236212"/>
                  <a:gd name="connsiteX35" fmla="*/ 155287 w 522952"/>
                  <a:gd name="connsiteY35" fmla="*/ 123818 h 236212"/>
                  <a:gd name="connsiteX36" fmla="*/ 153382 w 522952"/>
                  <a:gd name="connsiteY36" fmla="*/ 123818 h 236212"/>
                  <a:gd name="connsiteX37" fmla="*/ 131475 w 522952"/>
                  <a:gd name="connsiteY37" fmla="*/ 120008 h 236212"/>
                  <a:gd name="connsiteX38" fmla="*/ 130522 w 522952"/>
                  <a:gd name="connsiteY38" fmla="*/ 118103 h 236212"/>
                  <a:gd name="connsiteX39" fmla="*/ 380077 w 522952"/>
                  <a:gd name="connsiteY39" fmla="*/ 191445 h 236212"/>
                  <a:gd name="connsiteX40" fmla="*/ 246727 w 522952"/>
                  <a:gd name="connsiteY40" fmla="*/ 191445 h 236212"/>
                  <a:gd name="connsiteX41" fmla="*/ 30510 w 522952"/>
                  <a:gd name="connsiteY41" fmla="*/ 142868 h 236212"/>
                  <a:gd name="connsiteX42" fmla="*/ 29557 w 522952"/>
                  <a:gd name="connsiteY42" fmla="*/ 141915 h 236212"/>
                  <a:gd name="connsiteX43" fmla="*/ 20985 w 522952"/>
                  <a:gd name="connsiteY43" fmla="*/ 112388 h 236212"/>
                  <a:gd name="connsiteX44" fmla="*/ 55275 w 522952"/>
                  <a:gd name="connsiteY44" fmla="*/ 110483 h 236212"/>
                  <a:gd name="connsiteX45" fmla="*/ 150525 w 522952"/>
                  <a:gd name="connsiteY45" fmla="*/ 142868 h 236212"/>
                  <a:gd name="connsiteX46" fmla="*/ 291495 w 522952"/>
                  <a:gd name="connsiteY46" fmla="*/ 112388 h 236212"/>
                  <a:gd name="connsiteX47" fmla="*/ 295305 w 522952"/>
                  <a:gd name="connsiteY47" fmla="*/ 103815 h 236212"/>
                  <a:gd name="connsiteX48" fmla="*/ 290542 w 522952"/>
                  <a:gd name="connsiteY48" fmla="*/ 96195 h 236212"/>
                  <a:gd name="connsiteX49" fmla="*/ 231487 w 522952"/>
                  <a:gd name="connsiteY49" fmla="*/ 61905 h 236212"/>
                  <a:gd name="connsiteX50" fmla="*/ 210532 w 522952"/>
                  <a:gd name="connsiteY50" fmla="*/ 37140 h 236212"/>
                  <a:gd name="connsiteX51" fmla="*/ 214342 w 522952"/>
                  <a:gd name="connsiteY51" fmla="*/ 22853 h 236212"/>
                  <a:gd name="connsiteX52" fmla="*/ 261015 w 522952"/>
                  <a:gd name="connsiteY52" fmla="*/ 25710 h 236212"/>
                  <a:gd name="connsiteX53" fmla="*/ 353407 w 522952"/>
                  <a:gd name="connsiteY53" fmla="*/ 60000 h 236212"/>
                  <a:gd name="connsiteX54" fmla="*/ 390555 w 522952"/>
                  <a:gd name="connsiteY54" fmla="*/ 81908 h 236212"/>
                  <a:gd name="connsiteX55" fmla="*/ 435322 w 522952"/>
                  <a:gd name="connsiteY55" fmla="*/ 102863 h 236212"/>
                  <a:gd name="connsiteX56" fmla="*/ 435322 w 522952"/>
                  <a:gd name="connsiteY56" fmla="*/ 176206 h 236212"/>
                  <a:gd name="connsiteX57" fmla="*/ 380077 w 522952"/>
                  <a:gd name="connsiteY57" fmla="*/ 191445 h 236212"/>
                  <a:gd name="connsiteX58" fmla="*/ 503902 w 522952"/>
                  <a:gd name="connsiteY58" fmla="*/ 211448 h 236212"/>
                  <a:gd name="connsiteX59" fmla="*/ 495330 w 522952"/>
                  <a:gd name="connsiteY59" fmla="*/ 220020 h 236212"/>
                  <a:gd name="connsiteX60" fmla="*/ 465802 w 522952"/>
                  <a:gd name="connsiteY60" fmla="*/ 220020 h 236212"/>
                  <a:gd name="connsiteX61" fmla="*/ 457230 w 522952"/>
                  <a:gd name="connsiteY61" fmla="*/ 211448 h 236212"/>
                  <a:gd name="connsiteX62" fmla="*/ 457230 w 522952"/>
                  <a:gd name="connsiteY62" fmla="*/ 76193 h 236212"/>
                  <a:gd name="connsiteX63" fmla="*/ 465802 w 522952"/>
                  <a:gd name="connsiteY63" fmla="*/ 67620 h 236212"/>
                  <a:gd name="connsiteX64" fmla="*/ 495330 w 522952"/>
                  <a:gd name="connsiteY64" fmla="*/ 67620 h 236212"/>
                  <a:gd name="connsiteX65" fmla="*/ 503902 w 522952"/>
                  <a:gd name="connsiteY65" fmla="*/ 76193 h 236212"/>
                  <a:gd name="connsiteX66" fmla="*/ 503902 w 522952"/>
                  <a:gd name="connsiteY66" fmla="*/ 211448 h 23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522952" h="236212">
                    <a:moveTo>
                      <a:pt x="495330" y="48570"/>
                    </a:moveTo>
                    <a:lnTo>
                      <a:pt x="465802" y="48570"/>
                    </a:lnTo>
                    <a:cubicBezTo>
                      <a:pt x="450562" y="48570"/>
                      <a:pt x="438180" y="60953"/>
                      <a:pt x="438180" y="76193"/>
                    </a:cubicBezTo>
                    <a:lnTo>
                      <a:pt x="438180" y="83813"/>
                    </a:lnTo>
                    <a:cubicBezTo>
                      <a:pt x="424845" y="81908"/>
                      <a:pt x="416272" y="75240"/>
                      <a:pt x="404842" y="66668"/>
                    </a:cubicBezTo>
                    <a:cubicBezTo>
                      <a:pt x="393412" y="58095"/>
                      <a:pt x="381030" y="48570"/>
                      <a:pt x="361980" y="41903"/>
                    </a:cubicBezTo>
                    <a:lnTo>
                      <a:pt x="269587" y="7613"/>
                    </a:lnTo>
                    <a:cubicBezTo>
                      <a:pt x="261015" y="4755"/>
                      <a:pt x="217200" y="-9532"/>
                      <a:pt x="201960" y="10470"/>
                    </a:cubicBezTo>
                    <a:cubicBezTo>
                      <a:pt x="195292" y="19995"/>
                      <a:pt x="192435" y="29520"/>
                      <a:pt x="194340" y="39998"/>
                    </a:cubicBezTo>
                    <a:cubicBezTo>
                      <a:pt x="198150" y="61905"/>
                      <a:pt x="221010" y="76193"/>
                      <a:pt x="223867" y="77145"/>
                    </a:cubicBezTo>
                    <a:lnTo>
                      <a:pt x="269587" y="103815"/>
                    </a:lnTo>
                    <a:cubicBezTo>
                      <a:pt x="252442" y="113340"/>
                      <a:pt x="236250" y="119055"/>
                      <a:pt x="221010" y="122865"/>
                    </a:cubicBezTo>
                    <a:cubicBezTo>
                      <a:pt x="202912" y="108578"/>
                      <a:pt x="185767" y="90480"/>
                      <a:pt x="169575" y="68573"/>
                    </a:cubicBezTo>
                    <a:cubicBezTo>
                      <a:pt x="151477" y="42855"/>
                      <a:pt x="127665" y="40950"/>
                      <a:pt x="112425" y="50475"/>
                    </a:cubicBezTo>
                    <a:cubicBezTo>
                      <a:pt x="97185" y="60000"/>
                      <a:pt x="88612" y="82860"/>
                      <a:pt x="100995" y="105720"/>
                    </a:cubicBezTo>
                    <a:lnTo>
                      <a:pt x="101947" y="106673"/>
                    </a:lnTo>
                    <a:cubicBezTo>
                      <a:pt x="102900" y="107625"/>
                      <a:pt x="103852" y="108578"/>
                      <a:pt x="103852" y="110483"/>
                    </a:cubicBezTo>
                    <a:cubicBezTo>
                      <a:pt x="92422" y="105720"/>
                      <a:pt x="80040" y="100005"/>
                      <a:pt x="65752" y="92385"/>
                    </a:cubicBezTo>
                    <a:cubicBezTo>
                      <a:pt x="38130" y="77145"/>
                      <a:pt x="16222" y="84765"/>
                      <a:pt x="5745" y="100005"/>
                    </a:cubicBezTo>
                    <a:cubicBezTo>
                      <a:pt x="-3780" y="115245"/>
                      <a:pt x="-2828" y="140010"/>
                      <a:pt x="19080" y="155250"/>
                    </a:cubicBezTo>
                    <a:lnTo>
                      <a:pt x="20032" y="156203"/>
                    </a:lnTo>
                    <a:cubicBezTo>
                      <a:pt x="67657" y="188588"/>
                      <a:pt x="152430" y="208590"/>
                      <a:pt x="247680" y="208590"/>
                    </a:cubicBezTo>
                    <a:lnTo>
                      <a:pt x="381030" y="208590"/>
                    </a:lnTo>
                    <a:cubicBezTo>
                      <a:pt x="384840" y="208590"/>
                      <a:pt x="415320" y="208590"/>
                      <a:pt x="438180" y="197160"/>
                    </a:cubicBezTo>
                    <a:lnTo>
                      <a:pt x="438180" y="208590"/>
                    </a:lnTo>
                    <a:cubicBezTo>
                      <a:pt x="438180" y="223831"/>
                      <a:pt x="450562" y="236213"/>
                      <a:pt x="465802" y="236213"/>
                    </a:cubicBezTo>
                    <a:lnTo>
                      <a:pt x="495330" y="236213"/>
                    </a:lnTo>
                    <a:cubicBezTo>
                      <a:pt x="510570" y="236213"/>
                      <a:pt x="522952" y="223831"/>
                      <a:pt x="522952" y="208590"/>
                    </a:cubicBezTo>
                    <a:lnTo>
                      <a:pt x="522952" y="76193"/>
                    </a:lnTo>
                    <a:cubicBezTo>
                      <a:pt x="522952" y="60953"/>
                      <a:pt x="510570" y="48570"/>
                      <a:pt x="495330" y="48570"/>
                    </a:cubicBezTo>
                    <a:close/>
                    <a:moveTo>
                      <a:pt x="130522" y="118103"/>
                    </a:moveTo>
                    <a:cubicBezTo>
                      <a:pt x="124807" y="111435"/>
                      <a:pt x="120045" y="104768"/>
                      <a:pt x="116235" y="97148"/>
                    </a:cubicBezTo>
                    <a:cubicBezTo>
                      <a:pt x="108615" y="83813"/>
                      <a:pt x="113377" y="72383"/>
                      <a:pt x="120997" y="66668"/>
                    </a:cubicBezTo>
                    <a:cubicBezTo>
                      <a:pt x="130522" y="60953"/>
                      <a:pt x="142905" y="65715"/>
                      <a:pt x="152430" y="80003"/>
                    </a:cubicBezTo>
                    <a:cubicBezTo>
                      <a:pt x="164812" y="98100"/>
                      <a:pt x="179100" y="113340"/>
                      <a:pt x="193387" y="126675"/>
                    </a:cubicBezTo>
                    <a:cubicBezTo>
                      <a:pt x="170527" y="127628"/>
                      <a:pt x="155287" y="123818"/>
                      <a:pt x="155287" y="123818"/>
                    </a:cubicBezTo>
                    <a:cubicBezTo>
                      <a:pt x="154335" y="123818"/>
                      <a:pt x="154335" y="123818"/>
                      <a:pt x="153382" y="123818"/>
                    </a:cubicBezTo>
                    <a:cubicBezTo>
                      <a:pt x="147667" y="122865"/>
                      <a:pt x="140047" y="121913"/>
                      <a:pt x="131475" y="120008"/>
                    </a:cubicBezTo>
                    <a:cubicBezTo>
                      <a:pt x="131475" y="120008"/>
                      <a:pt x="130522" y="119055"/>
                      <a:pt x="130522" y="118103"/>
                    </a:cubicBezTo>
                    <a:close/>
                    <a:moveTo>
                      <a:pt x="380077" y="191445"/>
                    </a:moveTo>
                    <a:lnTo>
                      <a:pt x="246727" y="191445"/>
                    </a:lnTo>
                    <a:cubicBezTo>
                      <a:pt x="156240" y="191445"/>
                      <a:pt x="75277" y="172395"/>
                      <a:pt x="30510" y="142868"/>
                    </a:cubicBezTo>
                    <a:lnTo>
                      <a:pt x="29557" y="141915"/>
                    </a:lnTo>
                    <a:cubicBezTo>
                      <a:pt x="17175" y="133343"/>
                      <a:pt x="16222" y="120008"/>
                      <a:pt x="20985" y="112388"/>
                    </a:cubicBezTo>
                    <a:cubicBezTo>
                      <a:pt x="26700" y="102863"/>
                      <a:pt x="40035" y="101910"/>
                      <a:pt x="55275" y="110483"/>
                    </a:cubicBezTo>
                    <a:cubicBezTo>
                      <a:pt x="97185" y="133343"/>
                      <a:pt x="130522" y="140963"/>
                      <a:pt x="150525" y="142868"/>
                    </a:cubicBezTo>
                    <a:cubicBezTo>
                      <a:pt x="159097" y="144773"/>
                      <a:pt x="225772" y="160013"/>
                      <a:pt x="291495" y="112388"/>
                    </a:cubicBezTo>
                    <a:cubicBezTo>
                      <a:pt x="294352" y="110483"/>
                      <a:pt x="295305" y="107625"/>
                      <a:pt x="295305" y="103815"/>
                    </a:cubicBezTo>
                    <a:cubicBezTo>
                      <a:pt x="295305" y="100958"/>
                      <a:pt x="293400" y="98100"/>
                      <a:pt x="290542" y="96195"/>
                    </a:cubicBezTo>
                    <a:lnTo>
                      <a:pt x="231487" y="61905"/>
                    </a:lnTo>
                    <a:cubicBezTo>
                      <a:pt x="226725" y="59048"/>
                      <a:pt x="213390" y="48570"/>
                      <a:pt x="210532" y="37140"/>
                    </a:cubicBezTo>
                    <a:cubicBezTo>
                      <a:pt x="209580" y="32378"/>
                      <a:pt x="210532" y="27615"/>
                      <a:pt x="214342" y="22853"/>
                    </a:cubicBezTo>
                    <a:cubicBezTo>
                      <a:pt x="219105" y="16185"/>
                      <a:pt x="242917" y="19995"/>
                      <a:pt x="261015" y="25710"/>
                    </a:cubicBezTo>
                    <a:lnTo>
                      <a:pt x="353407" y="60000"/>
                    </a:lnTo>
                    <a:cubicBezTo>
                      <a:pt x="369600" y="65715"/>
                      <a:pt x="380077" y="73335"/>
                      <a:pt x="390555" y="81908"/>
                    </a:cubicBezTo>
                    <a:cubicBezTo>
                      <a:pt x="402937" y="91433"/>
                      <a:pt x="415320" y="100958"/>
                      <a:pt x="435322" y="102863"/>
                    </a:cubicBezTo>
                    <a:lnTo>
                      <a:pt x="435322" y="176206"/>
                    </a:lnTo>
                    <a:cubicBezTo>
                      <a:pt x="422940" y="188588"/>
                      <a:pt x="391507" y="191445"/>
                      <a:pt x="380077" y="191445"/>
                    </a:cubicBezTo>
                    <a:close/>
                    <a:moveTo>
                      <a:pt x="503902" y="211448"/>
                    </a:moveTo>
                    <a:cubicBezTo>
                      <a:pt x="503902" y="216210"/>
                      <a:pt x="500092" y="220020"/>
                      <a:pt x="495330" y="220020"/>
                    </a:cubicBezTo>
                    <a:lnTo>
                      <a:pt x="465802" y="220020"/>
                    </a:lnTo>
                    <a:cubicBezTo>
                      <a:pt x="461040" y="220020"/>
                      <a:pt x="457230" y="216210"/>
                      <a:pt x="457230" y="211448"/>
                    </a:cubicBezTo>
                    <a:lnTo>
                      <a:pt x="457230" y="76193"/>
                    </a:lnTo>
                    <a:cubicBezTo>
                      <a:pt x="457230" y="71430"/>
                      <a:pt x="461040" y="67620"/>
                      <a:pt x="465802" y="67620"/>
                    </a:cubicBezTo>
                    <a:lnTo>
                      <a:pt x="495330" y="67620"/>
                    </a:lnTo>
                    <a:cubicBezTo>
                      <a:pt x="500092" y="67620"/>
                      <a:pt x="503902" y="71430"/>
                      <a:pt x="503902" y="76193"/>
                    </a:cubicBezTo>
                    <a:lnTo>
                      <a:pt x="503902" y="21144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BB2D9D3-2C9D-B802-9922-F5166738C7DE}"/>
                  </a:ext>
                </a:extLst>
              </p:cNvPr>
              <p:cNvSpPr/>
              <p:nvPr/>
            </p:nvSpPr>
            <p:spPr>
              <a:xfrm>
                <a:off x="5962650" y="3133725"/>
                <a:ext cx="266700" cy="361950"/>
              </a:xfrm>
              <a:custGeom>
                <a:avLst/>
                <a:gdLst>
                  <a:gd name="connsiteX0" fmla="*/ 9525 w 266700"/>
                  <a:gd name="connsiteY0" fmla="*/ 314325 h 361950"/>
                  <a:gd name="connsiteX1" fmla="*/ 161925 w 266700"/>
                  <a:gd name="connsiteY1" fmla="*/ 314325 h 361950"/>
                  <a:gd name="connsiteX2" fmla="*/ 161925 w 266700"/>
                  <a:gd name="connsiteY2" fmla="*/ 326708 h 361950"/>
                  <a:gd name="connsiteX3" fmla="*/ 195263 w 266700"/>
                  <a:gd name="connsiteY3" fmla="*/ 361950 h 361950"/>
                  <a:gd name="connsiteX4" fmla="*/ 228600 w 266700"/>
                  <a:gd name="connsiteY4" fmla="*/ 326708 h 361950"/>
                  <a:gd name="connsiteX5" fmla="*/ 228600 w 266700"/>
                  <a:gd name="connsiteY5" fmla="*/ 314325 h 361950"/>
                  <a:gd name="connsiteX6" fmla="*/ 257175 w 266700"/>
                  <a:gd name="connsiteY6" fmla="*/ 314325 h 361950"/>
                  <a:gd name="connsiteX7" fmla="*/ 266700 w 266700"/>
                  <a:gd name="connsiteY7" fmla="*/ 304800 h 361950"/>
                  <a:gd name="connsiteX8" fmla="*/ 266700 w 266700"/>
                  <a:gd name="connsiteY8" fmla="*/ 266700 h 361950"/>
                  <a:gd name="connsiteX9" fmla="*/ 257175 w 266700"/>
                  <a:gd name="connsiteY9" fmla="*/ 257175 h 361950"/>
                  <a:gd name="connsiteX10" fmla="*/ 233363 w 266700"/>
                  <a:gd name="connsiteY10" fmla="*/ 257175 h 361950"/>
                  <a:gd name="connsiteX11" fmla="*/ 219075 w 266700"/>
                  <a:gd name="connsiteY11" fmla="*/ 242888 h 361950"/>
                  <a:gd name="connsiteX12" fmla="*/ 233363 w 266700"/>
                  <a:gd name="connsiteY12" fmla="*/ 228600 h 361950"/>
                  <a:gd name="connsiteX13" fmla="*/ 257175 w 266700"/>
                  <a:gd name="connsiteY13" fmla="*/ 228600 h 361950"/>
                  <a:gd name="connsiteX14" fmla="*/ 266700 w 266700"/>
                  <a:gd name="connsiteY14" fmla="*/ 219075 h 361950"/>
                  <a:gd name="connsiteX15" fmla="*/ 266700 w 266700"/>
                  <a:gd name="connsiteY15" fmla="*/ 57150 h 361950"/>
                  <a:gd name="connsiteX16" fmla="*/ 257175 w 266700"/>
                  <a:gd name="connsiteY16" fmla="*/ 47625 h 361950"/>
                  <a:gd name="connsiteX17" fmla="*/ 104775 w 266700"/>
                  <a:gd name="connsiteY17" fmla="*/ 47625 h 361950"/>
                  <a:gd name="connsiteX18" fmla="*/ 104775 w 266700"/>
                  <a:gd name="connsiteY18" fmla="*/ 33338 h 361950"/>
                  <a:gd name="connsiteX19" fmla="*/ 71438 w 266700"/>
                  <a:gd name="connsiteY19" fmla="*/ 0 h 361950"/>
                  <a:gd name="connsiteX20" fmla="*/ 38100 w 266700"/>
                  <a:gd name="connsiteY20" fmla="*/ 33338 h 361950"/>
                  <a:gd name="connsiteX21" fmla="*/ 38100 w 266700"/>
                  <a:gd name="connsiteY21" fmla="*/ 47625 h 361950"/>
                  <a:gd name="connsiteX22" fmla="*/ 9525 w 266700"/>
                  <a:gd name="connsiteY22" fmla="*/ 47625 h 361950"/>
                  <a:gd name="connsiteX23" fmla="*/ 0 w 266700"/>
                  <a:gd name="connsiteY23" fmla="*/ 57150 h 361950"/>
                  <a:gd name="connsiteX24" fmla="*/ 0 w 266700"/>
                  <a:gd name="connsiteY24" fmla="*/ 95250 h 361950"/>
                  <a:gd name="connsiteX25" fmla="*/ 9525 w 266700"/>
                  <a:gd name="connsiteY25" fmla="*/ 104775 h 361950"/>
                  <a:gd name="connsiteX26" fmla="*/ 31432 w 266700"/>
                  <a:gd name="connsiteY26" fmla="*/ 104775 h 361950"/>
                  <a:gd name="connsiteX27" fmla="*/ 47625 w 266700"/>
                  <a:gd name="connsiteY27" fmla="*/ 119063 h 361950"/>
                  <a:gd name="connsiteX28" fmla="*/ 31432 w 266700"/>
                  <a:gd name="connsiteY28" fmla="*/ 133350 h 361950"/>
                  <a:gd name="connsiteX29" fmla="*/ 9525 w 266700"/>
                  <a:gd name="connsiteY29" fmla="*/ 133350 h 361950"/>
                  <a:gd name="connsiteX30" fmla="*/ 0 w 266700"/>
                  <a:gd name="connsiteY30" fmla="*/ 142875 h 361950"/>
                  <a:gd name="connsiteX31" fmla="*/ 0 w 266700"/>
                  <a:gd name="connsiteY31" fmla="*/ 304800 h 361950"/>
                  <a:gd name="connsiteX32" fmla="*/ 9525 w 266700"/>
                  <a:gd name="connsiteY32" fmla="*/ 314325 h 361950"/>
                  <a:gd name="connsiteX33" fmla="*/ 19050 w 266700"/>
                  <a:gd name="connsiteY33" fmla="*/ 152400 h 361950"/>
                  <a:gd name="connsiteX34" fmla="*/ 31432 w 266700"/>
                  <a:gd name="connsiteY34" fmla="*/ 152400 h 361950"/>
                  <a:gd name="connsiteX35" fmla="*/ 66675 w 266700"/>
                  <a:gd name="connsiteY35" fmla="*/ 119063 h 361950"/>
                  <a:gd name="connsiteX36" fmla="*/ 31432 w 266700"/>
                  <a:gd name="connsiteY36" fmla="*/ 85725 h 361950"/>
                  <a:gd name="connsiteX37" fmla="*/ 19050 w 266700"/>
                  <a:gd name="connsiteY37" fmla="*/ 85725 h 361950"/>
                  <a:gd name="connsiteX38" fmla="*/ 19050 w 266700"/>
                  <a:gd name="connsiteY38" fmla="*/ 66675 h 361950"/>
                  <a:gd name="connsiteX39" fmla="*/ 47625 w 266700"/>
                  <a:gd name="connsiteY39" fmla="*/ 66675 h 361950"/>
                  <a:gd name="connsiteX40" fmla="*/ 57150 w 266700"/>
                  <a:gd name="connsiteY40" fmla="*/ 57150 h 361950"/>
                  <a:gd name="connsiteX41" fmla="*/ 57150 w 266700"/>
                  <a:gd name="connsiteY41" fmla="*/ 33338 h 361950"/>
                  <a:gd name="connsiteX42" fmla="*/ 71438 w 266700"/>
                  <a:gd name="connsiteY42" fmla="*/ 19050 h 361950"/>
                  <a:gd name="connsiteX43" fmla="*/ 85725 w 266700"/>
                  <a:gd name="connsiteY43" fmla="*/ 33338 h 361950"/>
                  <a:gd name="connsiteX44" fmla="*/ 85725 w 266700"/>
                  <a:gd name="connsiteY44" fmla="*/ 57150 h 361950"/>
                  <a:gd name="connsiteX45" fmla="*/ 95250 w 266700"/>
                  <a:gd name="connsiteY45" fmla="*/ 66675 h 361950"/>
                  <a:gd name="connsiteX46" fmla="*/ 247650 w 266700"/>
                  <a:gd name="connsiteY46" fmla="*/ 66675 h 361950"/>
                  <a:gd name="connsiteX47" fmla="*/ 247650 w 266700"/>
                  <a:gd name="connsiteY47" fmla="*/ 209550 h 361950"/>
                  <a:gd name="connsiteX48" fmla="*/ 233363 w 266700"/>
                  <a:gd name="connsiteY48" fmla="*/ 209550 h 361950"/>
                  <a:gd name="connsiteX49" fmla="*/ 200025 w 266700"/>
                  <a:gd name="connsiteY49" fmla="*/ 242888 h 361950"/>
                  <a:gd name="connsiteX50" fmla="*/ 233363 w 266700"/>
                  <a:gd name="connsiteY50" fmla="*/ 276225 h 361950"/>
                  <a:gd name="connsiteX51" fmla="*/ 247650 w 266700"/>
                  <a:gd name="connsiteY51" fmla="*/ 276225 h 361950"/>
                  <a:gd name="connsiteX52" fmla="*/ 247650 w 266700"/>
                  <a:gd name="connsiteY52" fmla="*/ 295275 h 361950"/>
                  <a:gd name="connsiteX53" fmla="*/ 219075 w 266700"/>
                  <a:gd name="connsiteY53" fmla="*/ 295275 h 361950"/>
                  <a:gd name="connsiteX54" fmla="*/ 209550 w 266700"/>
                  <a:gd name="connsiteY54" fmla="*/ 304800 h 361950"/>
                  <a:gd name="connsiteX55" fmla="*/ 209550 w 266700"/>
                  <a:gd name="connsiteY55" fmla="*/ 326708 h 361950"/>
                  <a:gd name="connsiteX56" fmla="*/ 195263 w 266700"/>
                  <a:gd name="connsiteY56" fmla="*/ 342900 h 361950"/>
                  <a:gd name="connsiteX57" fmla="*/ 180975 w 266700"/>
                  <a:gd name="connsiteY57" fmla="*/ 326708 h 361950"/>
                  <a:gd name="connsiteX58" fmla="*/ 180975 w 266700"/>
                  <a:gd name="connsiteY58" fmla="*/ 304800 h 361950"/>
                  <a:gd name="connsiteX59" fmla="*/ 171450 w 266700"/>
                  <a:gd name="connsiteY59" fmla="*/ 295275 h 361950"/>
                  <a:gd name="connsiteX60" fmla="*/ 19050 w 266700"/>
                  <a:gd name="connsiteY60" fmla="*/ 295275 h 361950"/>
                  <a:gd name="connsiteX61" fmla="*/ 19050 w 266700"/>
                  <a:gd name="connsiteY61" fmla="*/ 15240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66700" h="361950">
                    <a:moveTo>
                      <a:pt x="9525" y="314325"/>
                    </a:moveTo>
                    <a:lnTo>
                      <a:pt x="161925" y="314325"/>
                    </a:lnTo>
                    <a:lnTo>
                      <a:pt x="161925" y="326708"/>
                    </a:lnTo>
                    <a:cubicBezTo>
                      <a:pt x="161925" y="345758"/>
                      <a:pt x="177165" y="361950"/>
                      <a:pt x="195263" y="361950"/>
                    </a:cubicBezTo>
                    <a:cubicBezTo>
                      <a:pt x="213360" y="361950"/>
                      <a:pt x="228600" y="346710"/>
                      <a:pt x="228600" y="326708"/>
                    </a:cubicBezTo>
                    <a:lnTo>
                      <a:pt x="228600" y="314325"/>
                    </a:lnTo>
                    <a:lnTo>
                      <a:pt x="257175" y="314325"/>
                    </a:lnTo>
                    <a:cubicBezTo>
                      <a:pt x="262890" y="314325"/>
                      <a:pt x="266700" y="310515"/>
                      <a:pt x="266700" y="304800"/>
                    </a:cubicBezTo>
                    <a:lnTo>
                      <a:pt x="266700" y="266700"/>
                    </a:lnTo>
                    <a:cubicBezTo>
                      <a:pt x="266700" y="260985"/>
                      <a:pt x="262890" y="257175"/>
                      <a:pt x="257175" y="257175"/>
                    </a:cubicBezTo>
                    <a:lnTo>
                      <a:pt x="233363" y="257175"/>
                    </a:lnTo>
                    <a:cubicBezTo>
                      <a:pt x="225743" y="257175"/>
                      <a:pt x="219075" y="250508"/>
                      <a:pt x="219075" y="242888"/>
                    </a:cubicBezTo>
                    <a:cubicBezTo>
                      <a:pt x="219075" y="235268"/>
                      <a:pt x="225743" y="228600"/>
                      <a:pt x="233363" y="228600"/>
                    </a:cubicBezTo>
                    <a:lnTo>
                      <a:pt x="257175" y="228600"/>
                    </a:lnTo>
                    <a:cubicBezTo>
                      <a:pt x="262890" y="228600"/>
                      <a:pt x="266700" y="224790"/>
                      <a:pt x="266700" y="219075"/>
                    </a:cubicBezTo>
                    <a:lnTo>
                      <a:pt x="266700" y="57150"/>
                    </a:lnTo>
                    <a:cubicBezTo>
                      <a:pt x="266700" y="51435"/>
                      <a:pt x="262890" y="47625"/>
                      <a:pt x="257175" y="47625"/>
                    </a:cubicBezTo>
                    <a:lnTo>
                      <a:pt x="104775" y="47625"/>
                    </a:lnTo>
                    <a:lnTo>
                      <a:pt x="104775" y="33338"/>
                    </a:lnTo>
                    <a:cubicBezTo>
                      <a:pt x="104775" y="15240"/>
                      <a:pt x="89535" y="0"/>
                      <a:pt x="71438" y="0"/>
                    </a:cubicBezTo>
                    <a:cubicBezTo>
                      <a:pt x="53340" y="0"/>
                      <a:pt x="38100" y="15240"/>
                      <a:pt x="38100" y="33338"/>
                    </a:cubicBezTo>
                    <a:lnTo>
                      <a:pt x="38100" y="47625"/>
                    </a:lnTo>
                    <a:lnTo>
                      <a:pt x="9525" y="47625"/>
                    </a:lnTo>
                    <a:cubicBezTo>
                      <a:pt x="3810" y="47625"/>
                      <a:pt x="0" y="51435"/>
                      <a:pt x="0" y="57150"/>
                    </a:cubicBezTo>
                    <a:lnTo>
                      <a:pt x="0" y="95250"/>
                    </a:lnTo>
                    <a:cubicBezTo>
                      <a:pt x="0" y="100965"/>
                      <a:pt x="3810" y="104775"/>
                      <a:pt x="9525" y="104775"/>
                    </a:cubicBezTo>
                    <a:lnTo>
                      <a:pt x="31432" y="104775"/>
                    </a:lnTo>
                    <a:cubicBezTo>
                      <a:pt x="40005" y="104775"/>
                      <a:pt x="47625" y="111443"/>
                      <a:pt x="47625" y="119063"/>
                    </a:cubicBezTo>
                    <a:cubicBezTo>
                      <a:pt x="47625" y="126683"/>
                      <a:pt x="40957" y="133350"/>
                      <a:pt x="31432" y="133350"/>
                    </a:cubicBezTo>
                    <a:lnTo>
                      <a:pt x="9525" y="133350"/>
                    </a:lnTo>
                    <a:cubicBezTo>
                      <a:pt x="3810" y="133350"/>
                      <a:pt x="0" y="137160"/>
                      <a:pt x="0" y="142875"/>
                    </a:cubicBezTo>
                    <a:lnTo>
                      <a:pt x="0" y="304800"/>
                    </a:lnTo>
                    <a:cubicBezTo>
                      <a:pt x="0" y="310515"/>
                      <a:pt x="3810" y="314325"/>
                      <a:pt x="9525" y="314325"/>
                    </a:cubicBezTo>
                    <a:close/>
                    <a:moveTo>
                      <a:pt x="19050" y="152400"/>
                    </a:moveTo>
                    <a:lnTo>
                      <a:pt x="31432" y="152400"/>
                    </a:lnTo>
                    <a:cubicBezTo>
                      <a:pt x="50482" y="152400"/>
                      <a:pt x="66675" y="137160"/>
                      <a:pt x="66675" y="119063"/>
                    </a:cubicBezTo>
                    <a:cubicBezTo>
                      <a:pt x="66675" y="100965"/>
                      <a:pt x="51435" y="85725"/>
                      <a:pt x="31432" y="85725"/>
                    </a:cubicBezTo>
                    <a:lnTo>
                      <a:pt x="19050" y="85725"/>
                    </a:lnTo>
                    <a:lnTo>
                      <a:pt x="19050" y="66675"/>
                    </a:lnTo>
                    <a:lnTo>
                      <a:pt x="47625" y="66675"/>
                    </a:lnTo>
                    <a:cubicBezTo>
                      <a:pt x="53340" y="66675"/>
                      <a:pt x="57150" y="62865"/>
                      <a:pt x="57150" y="57150"/>
                    </a:cubicBezTo>
                    <a:lnTo>
                      <a:pt x="57150" y="33338"/>
                    </a:lnTo>
                    <a:cubicBezTo>
                      <a:pt x="57150" y="25718"/>
                      <a:pt x="63818" y="19050"/>
                      <a:pt x="71438" y="19050"/>
                    </a:cubicBezTo>
                    <a:cubicBezTo>
                      <a:pt x="79057" y="19050"/>
                      <a:pt x="85725" y="25718"/>
                      <a:pt x="85725" y="33338"/>
                    </a:cubicBezTo>
                    <a:lnTo>
                      <a:pt x="85725" y="57150"/>
                    </a:lnTo>
                    <a:cubicBezTo>
                      <a:pt x="85725" y="62865"/>
                      <a:pt x="89535" y="66675"/>
                      <a:pt x="95250" y="66675"/>
                    </a:cubicBezTo>
                    <a:lnTo>
                      <a:pt x="247650" y="66675"/>
                    </a:lnTo>
                    <a:lnTo>
                      <a:pt x="247650" y="209550"/>
                    </a:lnTo>
                    <a:lnTo>
                      <a:pt x="233363" y="209550"/>
                    </a:lnTo>
                    <a:cubicBezTo>
                      <a:pt x="215265" y="209550"/>
                      <a:pt x="200025" y="224790"/>
                      <a:pt x="200025" y="242888"/>
                    </a:cubicBezTo>
                    <a:cubicBezTo>
                      <a:pt x="200025" y="260985"/>
                      <a:pt x="215265" y="276225"/>
                      <a:pt x="233363" y="276225"/>
                    </a:cubicBezTo>
                    <a:lnTo>
                      <a:pt x="247650" y="276225"/>
                    </a:lnTo>
                    <a:lnTo>
                      <a:pt x="247650" y="295275"/>
                    </a:lnTo>
                    <a:lnTo>
                      <a:pt x="219075" y="295275"/>
                    </a:lnTo>
                    <a:cubicBezTo>
                      <a:pt x="213360" y="295275"/>
                      <a:pt x="209550" y="299085"/>
                      <a:pt x="209550" y="304800"/>
                    </a:cubicBezTo>
                    <a:lnTo>
                      <a:pt x="209550" y="326708"/>
                    </a:lnTo>
                    <a:cubicBezTo>
                      <a:pt x="209550" y="335280"/>
                      <a:pt x="202883" y="342900"/>
                      <a:pt x="195263" y="342900"/>
                    </a:cubicBezTo>
                    <a:cubicBezTo>
                      <a:pt x="187643" y="342900"/>
                      <a:pt x="180975" y="336233"/>
                      <a:pt x="180975" y="326708"/>
                    </a:cubicBezTo>
                    <a:lnTo>
                      <a:pt x="180975" y="304800"/>
                    </a:lnTo>
                    <a:cubicBezTo>
                      <a:pt x="180975" y="299085"/>
                      <a:pt x="177165" y="295275"/>
                      <a:pt x="171450" y="295275"/>
                    </a:cubicBezTo>
                    <a:lnTo>
                      <a:pt x="19050" y="295275"/>
                    </a:lnTo>
                    <a:lnTo>
                      <a:pt x="19050" y="1524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6ECAE50-4DFA-E005-C3C4-BA7F3D455728}"/>
                  </a:ext>
                </a:extLst>
              </p:cNvPr>
              <p:cNvSpPr/>
              <p:nvPr/>
            </p:nvSpPr>
            <p:spPr>
              <a:xfrm>
                <a:off x="6115050" y="3228975"/>
                <a:ext cx="66675" cy="66675"/>
              </a:xfrm>
              <a:custGeom>
                <a:avLst/>
                <a:gdLst>
                  <a:gd name="connsiteX0" fmla="*/ 47625 w 66675"/>
                  <a:gd name="connsiteY0" fmla="*/ 57150 h 66675"/>
                  <a:gd name="connsiteX1" fmla="*/ 57150 w 66675"/>
                  <a:gd name="connsiteY1" fmla="*/ 66675 h 66675"/>
                  <a:gd name="connsiteX2" fmla="*/ 66675 w 66675"/>
                  <a:gd name="connsiteY2" fmla="*/ 57150 h 66675"/>
                  <a:gd name="connsiteX3" fmla="*/ 66675 w 66675"/>
                  <a:gd name="connsiteY3" fmla="*/ 9525 h 66675"/>
                  <a:gd name="connsiteX4" fmla="*/ 57150 w 66675"/>
                  <a:gd name="connsiteY4" fmla="*/ 0 h 66675"/>
                  <a:gd name="connsiteX5" fmla="*/ 9525 w 66675"/>
                  <a:gd name="connsiteY5" fmla="*/ 0 h 66675"/>
                  <a:gd name="connsiteX6" fmla="*/ 0 w 66675"/>
                  <a:gd name="connsiteY6" fmla="*/ 9525 h 66675"/>
                  <a:gd name="connsiteX7" fmla="*/ 9525 w 66675"/>
                  <a:gd name="connsiteY7" fmla="*/ 19050 h 66675"/>
                  <a:gd name="connsiteX8" fmla="*/ 47625 w 66675"/>
                  <a:gd name="connsiteY8" fmla="*/ 19050 h 66675"/>
                  <a:gd name="connsiteX9" fmla="*/ 47625 w 66675"/>
                  <a:gd name="connsiteY9" fmla="*/ 5715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75" h="66675">
                    <a:moveTo>
                      <a:pt x="47625" y="57150"/>
                    </a:moveTo>
                    <a:cubicBezTo>
                      <a:pt x="47625" y="62865"/>
                      <a:pt x="51435" y="66675"/>
                      <a:pt x="57150" y="66675"/>
                    </a:cubicBezTo>
                    <a:cubicBezTo>
                      <a:pt x="62865" y="66675"/>
                      <a:pt x="66675" y="62865"/>
                      <a:pt x="66675" y="57150"/>
                    </a:cubicBezTo>
                    <a:lnTo>
                      <a:pt x="66675" y="9525"/>
                    </a:lnTo>
                    <a:cubicBezTo>
                      <a:pt x="66675" y="3810"/>
                      <a:pt x="62865" y="0"/>
                      <a:pt x="571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lnTo>
                      <a:pt x="47625" y="571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A302B9F2-5A48-505F-DD32-19137413CB97}"/>
                  </a:ext>
                </a:extLst>
              </p:cNvPr>
              <p:cNvSpPr/>
              <p:nvPr/>
            </p:nvSpPr>
            <p:spPr>
              <a:xfrm>
                <a:off x="6010275" y="3333750"/>
                <a:ext cx="66675" cy="66675"/>
              </a:xfrm>
              <a:custGeom>
                <a:avLst/>
                <a:gdLst>
                  <a:gd name="connsiteX0" fmla="*/ 57150 w 66675"/>
                  <a:gd name="connsiteY0" fmla="*/ 47625 h 66675"/>
                  <a:gd name="connsiteX1" fmla="*/ 19050 w 66675"/>
                  <a:gd name="connsiteY1" fmla="*/ 47625 h 66675"/>
                  <a:gd name="connsiteX2" fmla="*/ 19050 w 66675"/>
                  <a:gd name="connsiteY2" fmla="*/ 9525 h 66675"/>
                  <a:gd name="connsiteX3" fmla="*/ 9525 w 66675"/>
                  <a:gd name="connsiteY3" fmla="*/ 0 h 66675"/>
                  <a:gd name="connsiteX4" fmla="*/ 0 w 66675"/>
                  <a:gd name="connsiteY4" fmla="*/ 9525 h 66675"/>
                  <a:gd name="connsiteX5" fmla="*/ 0 w 66675"/>
                  <a:gd name="connsiteY5" fmla="*/ 57150 h 66675"/>
                  <a:gd name="connsiteX6" fmla="*/ 9525 w 66675"/>
                  <a:gd name="connsiteY6" fmla="*/ 66675 h 66675"/>
                  <a:gd name="connsiteX7" fmla="*/ 57150 w 66675"/>
                  <a:gd name="connsiteY7" fmla="*/ 66675 h 66675"/>
                  <a:gd name="connsiteX8" fmla="*/ 66675 w 66675"/>
                  <a:gd name="connsiteY8" fmla="*/ 57150 h 66675"/>
                  <a:gd name="connsiteX9" fmla="*/ 57150 w 66675"/>
                  <a:gd name="connsiteY9" fmla="*/ 4762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75" h="66675">
                    <a:moveTo>
                      <a:pt x="57150" y="47625"/>
                    </a:moveTo>
                    <a:lnTo>
                      <a:pt x="19050" y="47625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57150"/>
                    </a:lnTo>
                    <a:cubicBezTo>
                      <a:pt x="0" y="62865"/>
                      <a:pt x="3810" y="66675"/>
                      <a:pt x="9525" y="66675"/>
                    </a:cubicBezTo>
                    <a:lnTo>
                      <a:pt x="57150" y="66675"/>
                    </a:lnTo>
                    <a:cubicBezTo>
                      <a:pt x="62865" y="66675"/>
                      <a:pt x="66675" y="62865"/>
                      <a:pt x="66675" y="57150"/>
                    </a:cubicBezTo>
                    <a:cubicBezTo>
                      <a:pt x="66675" y="51435"/>
                      <a:pt x="62865" y="47625"/>
                      <a:pt x="57150" y="476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1A1C43D3-4105-CF35-0E1D-6F3C20E359A1}"/>
                  </a:ext>
                </a:extLst>
              </p:cNvPr>
              <p:cNvSpPr/>
              <p:nvPr/>
            </p:nvSpPr>
            <p:spPr>
              <a:xfrm>
                <a:off x="6305550" y="3209925"/>
                <a:ext cx="19050" cy="38100"/>
              </a:xfrm>
              <a:custGeom>
                <a:avLst/>
                <a:gdLst>
                  <a:gd name="connsiteX0" fmla="*/ 9525 w 19050"/>
                  <a:gd name="connsiteY0" fmla="*/ 38100 h 38100"/>
                  <a:gd name="connsiteX1" fmla="*/ 19050 w 19050"/>
                  <a:gd name="connsiteY1" fmla="*/ 28575 h 38100"/>
                  <a:gd name="connsiteX2" fmla="*/ 19050 w 19050"/>
                  <a:gd name="connsiteY2" fmla="*/ 9525 h 38100"/>
                  <a:gd name="connsiteX3" fmla="*/ 9525 w 19050"/>
                  <a:gd name="connsiteY3" fmla="*/ 0 h 38100"/>
                  <a:gd name="connsiteX4" fmla="*/ 0 w 19050"/>
                  <a:gd name="connsiteY4" fmla="*/ 9525 h 38100"/>
                  <a:gd name="connsiteX5" fmla="*/ 0 w 19050"/>
                  <a:gd name="connsiteY5" fmla="*/ 28575 h 38100"/>
                  <a:gd name="connsiteX6" fmla="*/ 9525 w 190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38100"/>
                    </a:move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9E66AB43-DBBF-5E57-5DB4-E010B37FCBB5}"/>
                  </a:ext>
                </a:extLst>
              </p:cNvPr>
              <p:cNvSpPr/>
              <p:nvPr/>
            </p:nvSpPr>
            <p:spPr>
              <a:xfrm>
                <a:off x="6305550" y="3267075"/>
                <a:ext cx="19050" cy="38100"/>
              </a:xfrm>
              <a:custGeom>
                <a:avLst/>
                <a:gdLst>
                  <a:gd name="connsiteX0" fmla="*/ 9525 w 19050"/>
                  <a:gd name="connsiteY0" fmla="*/ 0 h 38100"/>
                  <a:gd name="connsiteX1" fmla="*/ 0 w 19050"/>
                  <a:gd name="connsiteY1" fmla="*/ 9525 h 38100"/>
                  <a:gd name="connsiteX2" fmla="*/ 0 w 19050"/>
                  <a:gd name="connsiteY2" fmla="*/ 28575 h 38100"/>
                  <a:gd name="connsiteX3" fmla="*/ 9525 w 19050"/>
                  <a:gd name="connsiteY3" fmla="*/ 38100 h 38100"/>
                  <a:gd name="connsiteX4" fmla="*/ 19050 w 19050"/>
                  <a:gd name="connsiteY4" fmla="*/ 28575 h 38100"/>
                  <a:gd name="connsiteX5" fmla="*/ 19050 w 19050"/>
                  <a:gd name="connsiteY5" fmla="*/ 9525 h 38100"/>
                  <a:gd name="connsiteX6" fmla="*/ 9525 w 190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96220F88-6C4F-D517-8046-606ECA0632E0}"/>
                  </a:ext>
                </a:extLst>
              </p:cNvPr>
              <p:cNvSpPr/>
              <p:nvPr/>
            </p:nvSpPr>
            <p:spPr>
              <a:xfrm>
                <a:off x="6324600" y="3248025"/>
                <a:ext cx="38100" cy="19050"/>
              </a:xfrm>
              <a:custGeom>
                <a:avLst/>
                <a:gdLst>
                  <a:gd name="connsiteX0" fmla="*/ 28575 w 38100"/>
                  <a:gd name="connsiteY0" fmla="*/ 0 h 19050"/>
                  <a:gd name="connsiteX1" fmla="*/ 9525 w 38100"/>
                  <a:gd name="connsiteY1" fmla="*/ 0 h 19050"/>
                  <a:gd name="connsiteX2" fmla="*/ 0 w 38100"/>
                  <a:gd name="connsiteY2" fmla="*/ 9525 h 19050"/>
                  <a:gd name="connsiteX3" fmla="*/ 9525 w 38100"/>
                  <a:gd name="connsiteY3" fmla="*/ 19050 h 19050"/>
                  <a:gd name="connsiteX4" fmla="*/ 28575 w 38100"/>
                  <a:gd name="connsiteY4" fmla="*/ 19050 h 19050"/>
                  <a:gd name="connsiteX5" fmla="*/ 38100 w 38100"/>
                  <a:gd name="connsiteY5" fmla="*/ 9525 h 19050"/>
                  <a:gd name="connsiteX6" fmla="*/ 28575 w 381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285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C575937-B4A7-2175-15A4-D9ED56417D3A}"/>
                  </a:ext>
                </a:extLst>
              </p:cNvPr>
              <p:cNvSpPr/>
              <p:nvPr/>
            </p:nvSpPr>
            <p:spPr>
              <a:xfrm>
                <a:off x="6267450" y="32480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52D63B6-8C11-2D66-5205-1C2483840FCD}"/>
                  </a:ext>
                </a:extLst>
              </p:cNvPr>
              <p:cNvSpPr/>
              <p:nvPr/>
            </p:nvSpPr>
            <p:spPr>
              <a:xfrm>
                <a:off x="5867400" y="3324225"/>
                <a:ext cx="19050" cy="38100"/>
              </a:xfrm>
              <a:custGeom>
                <a:avLst/>
                <a:gdLst>
                  <a:gd name="connsiteX0" fmla="*/ 9525 w 19050"/>
                  <a:gd name="connsiteY0" fmla="*/ 38100 h 38100"/>
                  <a:gd name="connsiteX1" fmla="*/ 19050 w 19050"/>
                  <a:gd name="connsiteY1" fmla="*/ 28575 h 38100"/>
                  <a:gd name="connsiteX2" fmla="*/ 19050 w 19050"/>
                  <a:gd name="connsiteY2" fmla="*/ 9525 h 38100"/>
                  <a:gd name="connsiteX3" fmla="*/ 9525 w 19050"/>
                  <a:gd name="connsiteY3" fmla="*/ 0 h 38100"/>
                  <a:gd name="connsiteX4" fmla="*/ 0 w 19050"/>
                  <a:gd name="connsiteY4" fmla="*/ 9525 h 38100"/>
                  <a:gd name="connsiteX5" fmla="*/ 0 w 19050"/>
                  <a:gd name="connsiteY5" fmla="*/ 28575 h 38100"/>
                  <a:gd name="connsiteX6" fmla="*/ 9525 w 190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38100"/>
                    </a:move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1000B74-218F-9C1C-5E7D-85B31BE974E3}"/>
                  </a:ext>
                </a:extLst>
              </p:cNvPr>
              <p:cNvSpPr/>
              <p:nvPr/>
            </p:nvSpPr>
            <p:spPr>
              <a:xfrm>
                <a:off x="5867400" y="3381375"/>
                <a:ext cx="19050" cy="38100"/>
              </a:xfrm>
              <a:custGeom>
                <a:avLst/>
                <a:gdLst>
                  <a:gd name="connsiteX0" fmla="*/ 9525 w 19050"/>
                  <a:gd name="connsiteY0" fmla="*/ 0 h 38100"/>
                  <a:gd name="connsiteX1" fmla="*/ 0 w 19050"/>
                  <a:gd name="connsiteY1" fmla="*/ 9525 h 38100"/>
                  <a:gd name="connsiteX2" fmla="*/ 0 w 19050"/>
                  <a:gd name="connsiteY2" fmla="*/ 28575 h 38100"/>
                  <a:gd name="connsiteX3" fmla="*/ 9525 w 19050"/>
                  <a:gd name="connsiteY3" fmla="*/ 38100 h 38100"/>
                  <a:gd name="connsiteX4" fmla="*/ 19050 w 19050"/>
                  <a:gd name="connsiteY4" fmla="*/ 28575 h 38100"/>
                  <a:gd name="connsiteX5" fmla="*/ 19050 w 19050"/>
                  <a:gd name="connsiteY5" fmla="*/ 9525 h 38100"/>
                  <a:gd name="connsiteX6" fmla="*/ 9525 w 190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BCA30645-A6E0-529C-9EFF-6986782A101D}"/>
                  </a:ext>
                </a:extLst>
              </p:cNvPr>
              <p:cNvSpPr/>
              <p:nvPr/>
            </p:nvSpPr>
            <p:spPr>
              <a:xfrm>
                <a:off x="5886450" y="33623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A52320B-8575-4565-E649-A84BA600FC7E}"/>
                  </a:ext>
                </a:extLst>
              </p:cNvPr>
              <p:cNvSpPr/>
              <p:nvPr/>
            </p:nvSpPr>
            <p:spPr>
              <a:xfrm>
                <a:off x="5829300" y="33623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C7B3A9D-9730-26F3-1DA6-7822848946D1}"/>
              </a:ext>
            </a:extLst>
          </p:cNvPr>
          <p:cNvSpPr txBox="1"/>
          <p:nvPr/>
        </p:nvSpPr>
        <p:spPr>
          <a:xfrm>
            <a:off x="6834124" y="2260807"/>
            <a:ext cx="789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30%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73B63A-BA55-7160-14AB-D12802F5860A}"/>
              </a:ext>
            </a:extLst>
          </p:cNvPr>
          <p:cNvSpPr txBox="1"/>
          <p:nvPr/>
        </p:nvSpPr>
        <p:spPr>
          <a:xfrm>
            <a:off x="6828625" y="2033425"/>
            <a:ext cx="1042533" cy="259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800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Resources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C2C68C8-797A-712D-3253-5BBB269DC969}"/>
              </a:ext>
            </a:extLst>
          </p:cNvPr>
          <p:cNvSpPr txBox="1"/>
          <p:nvPr/>
        </p:nvSpPr>
        <p:spPr>
          <a:xfrm>
            <a:off x="8785948" y="2260807"/>
            <a:ext cx="789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50%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7AA1F0-FEA0-C4EC-4542-6C82E99834D7}"/>
              </a:ext>
            </a:extLst>
          </p:cNvPr>
          <p:cNvSpPr txBox="1"/>
          <p:nvPr/>
        </p:nvSpPr>
        <p:spPr>
          <a:xfrm>
            <a:off x="8787649" y="2033425"/>
            <a:ext cx="1042533" cy="259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800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Media Ads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97F72E2-64C9-C94A-EDBE-A8ADA31AE015}"/>
              </a:ext>
            </a:extLst>
          </p:cNvPr>
          <p:cNvSpPr txBox="1"/>
          <p:nvPr/>
        </p:nvSpPr>
        <p:spPr>
          <a:xfrm>
            <a:off x="10649192" y="2260807"/>
            <a:ext cx="7898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20%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10F31D6-F1EB-6473-971E-7BE107C9468A}"/>
              </a:ext>
            </a:extLst>
          </p:cNvPr>
          <p:cNvSpPr txBox="1"/>
          <p:nvPr/>
        </p:nvSpPr>
        <p:spPr>
          <a:xfrm>
            <a:off x="10633601" y="2033425"/>
            <a:ext cx="1042533" cy="259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800">
                <a:solidFill>
                  <a:srgbClr val="F6F9FC"/>
                </a:solidFill>
                <a:latin typeface="Poppins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Influencers</a:t>
            </a:r>
          </a:p>
        </p:txBody>
      </p:sp>
      <p:grpSp>
        <p:nvGrpSpPr>
          <p:cNvPr id="61" name="Graphic 45">
            <a:extLst>
              <a:ext uri="{FF2B5EF4-FFF2-40B4-BE49-F238E27FC236}">
                <a16:creationId xmlns:a16="http://schemas.microsoft.com/office/drawing/2014/main" id="{4A9A2879-AC94-3A9C-43F3-6459A132D659}"/>
              </a:ext>
            </a:extLst>
          </p:cNvPr>
          <p:cNvGrpSpPr/>
          <p:nvPr/>
        </p:nvGrpSpPr>
        <p:grpSpPr>
          <a:xfrm>
            <a:off x="8331665" y="2158034"/>
            <a:ext cx="405866" cy="392337"/>
            <a:chOff x="8331665" y="2158034"/>
            <a:chExt cx="405866" cy="392337"/>
          </a:xfrm>
          <a:solidFill>
            <a:srgbClr val="172B4D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F94750D-C5DF-2BBB-7C8B-D7A5D9D4FA92}"/>
                </a:ext>
              </a:extLst>
            </p:cNvPr>
            <p:cNvSpPr/>
            <p:nvPr/>
          </p:nvSpPr>
          <p:spPr>
            <a:xfrm>
              <a:off x="8609007" y="2245972"/>
              <a:ext cx="40586" cy="13528"/>
            </a:xfrm>
            <a:custGeom>
              <a:avLst/>
              <a:gdLst>
                <a:gd name="connsiteX0" fmla="*/ 33822 w 40586"/>
                <a:gd name="connsiteY0" fmla="*/ 0 h 13528"/>
                <a:gd name="connsiteX1" fmla="*/ 6764 w 40586"/>
                <a:gd name="connsiteY1" fmla="*/ 0 h 13528"/>
                <a:gd name="connsiteX2" fmla="*/ 0 w 40586"/>
                <a:gd name="connsiteY2" fmla="*/ 6764 h 13528"/>
                <a:gd name="connsiteX3" fmla="*/ 6764 w 40586"/>
                <a:gd name="connsiteY3" fmla="*/ 13529 h 13528"/>
                <a:gd name="connsiteX4" fmla="*/ 33822 w 40586"/>
                <a:gd name="connsiteY4" fmla="*/ 13529 h 13528"/>
                <a:gd name="connsiteX5" fmla="*/ 40587 w 40586"/>
                <a:gd name="connsiteY5" fmla="*/ 6764 h 13528"/>
                <a:gd name="connsiteX6" fmla="*/ 33822 w 40586"/>
                <a:gd name="connsiteY6" fmla="*/ 0 h 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586" h="13528">
                  <a:moveTo>
                    <a:pt x="33822" y="0"/>
                  </a:moveTo>
                  <a:lnTo>
                    <a:pt x="6764" y="0"/>
                  </a:lnTo>
                  <a:cubicBezTo>
                    <a:pt x="2706" y="0"/>
                    <a:pt x="0" y="2706"/>
                    <a:pt x="0" y="6764"/>
                  </a:cubicBezTo>
                  <a:cubicBezTo>
                    <a:pt x="0" y="10823"/>
                    <a:pt x="2706" y="13529"/>
                    <a:pt x="6764" y="13529"/>
                  </a:cubicBezTo>
                  <a:lnTo>
                    <a:pt x="33822" y="13529"/>
                  </a:lnTo>
                  <a:cubicBezTo>
                    <a:pt x="37881" y="13529"/>
                    <a:pt x="40587" y="10823"/>
                    <a:pt x="40587" y="6764"/>
                  </a:cubicBezTo>
                  <a:cubicBezTo>
                    <a:pt x="40587" y="2706"/>
                    <a:pt x="37881" y="0"/>
                    <a:pt x="33822" y="0"/>
                  </a:cubicBez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D5247D8-C383-070E-2959-F25D0428D907}"/>
                </a:ext>
              </a:extLst>
            </p:cNvPr>
            <p:cNvSpPr/>
            <p:nvPr/>
          </p:nvSpPr>
          <p:spPr>
            <a:xfrm>
              <a:off x="8609007" y="2218914"/>
              <a:ext cx="60879" cy="13528"/>
            </a:xfrm>
            <a:custGeom>
              <a:avLst/>
              <a:gdLst>
                <a:gd name="connsiteX0" fmla="*/ 54116 w 60879"/>
                <a:gd name="connsiteY0" fmla="*/ 0 h 13528"/>
                <a:gd name="connsiteX1" fmla="*/ 6764 w 60879"/>
                <a:gd name="connsiteY1" fmla="*/ 0 h 13528"/>
                <a:gd name="connsiteX2" fmla="*/ 0 w 60879"/>
                <a:gd name="connsiteY2" fmla="*/ 6764 h 13528"/>
                <a:gd name="connsiteX3" fmla="*/ 6764 w 60879"/>
                <a:gd name="connsiteY3" fmla="*/ 13529 h 13528"/>
                <a:gd name="connsiteX4" fmla="*/ 54116 w 60879"/>
                <a:gd name="connsiteY4" fmla="*/ 13529 h 13528"/>
                <a:gd name="connsiteX5" fmla="*/ 60880 w 60879"/>
                <a:gd name="connsiteY5" fmla="*/ 6764 h 13528"/>
                <a:gd name="connsiteX6" fmla="*/ 54116 w 60879"/>
                <a:gd name="connsiteY6" fmla="*/ 0 h 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879" h="13528">
                  <a:moveTo>
                    <a:pt x="54116" y="0"/>
                  </a:moveTo>
                  <a:lnTo>
                    <a:pt x="6764" y="0"/>
                  </a:lnTo>
                  <a:cubicBezTo>
                    <a:pt x="2706" y="0"/>
                    <a:pt x="0" y="2706"/>
                    <a:pt x="0" y="6764"/>
                  </a:cubicBezTo>
                  <a:cubicBezTo>
                    <a:pt x="0" y="10823"/>
                    <a:pt x="2706" y="13529"/>
                    <a:pt x="6764" y="13529"/>
                  </a:cubicBezTo>
                  <a:lnTo>
                    <a:pt x="54116" y="13529"/>
                  </a:lnTo>
                  <a:cubicBezTo>
                    <a:pt x="58174" y="13529"/>
                    <a:pt x="60880" y="10823"/>
                    <a:pt x="60880" y="6764"/>
                  </a:cubicBezTo>
                  <a:cubicBezTo>
                    <a:pt x="60880" y="2706"/>
                    <a:pt x="58174" y="0"/>
                    <a:pt x="54116" y="0"/>
                  </a:cubicBez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36285BD-3A27-291C-F951-B8E66F78828F}"/>
                </a:ext>
              </a:extLst>
            </p:cNvPr>
            <p:cNvSpPr/>
            <p:nvPr/>
          </p:nvSpPr>
          <p:spPr>
            <a:xfrm>
              <a:off x="8514305" y="2185092"/>
              <a:ext cx="33822" cy="13528"/>
            </a:xfrm>
            <a:custGeom>
              <a:avLst/>
              <a:gdLst>
                <a:gd name="connsiteX0" fmla="*/ 27058 w 33822"/>
                <a:gd name="connsiteY0" fmla="*/ 0 h 13528"/>
                <a:gd name="connsiteX1" fmla="*/ 6764 w 33822"/>
                <a:gd name="connsiteY1" fmla="*/ 0 h 13528"/>
                <a:gd name="connsiteX2" fmla="*/ 0 w 33822"/>
                <a:gd name="connsiteY2" fmla="*/ 6764 h 13528"/>
                <a:gd name="connsiteX3" fmla="*/ 6764 w 33822"/>
                <a:gd name="connsiteY3" fmla="*/ 13529 h 13528"/>
                <a:gd name="connsiteX4" fmla="*/ 27058 w 33822"/>
                <a:gd name="connsiteY4" fmla="*/ 13529 h 13528"/>
                <a:gd name="connsiteX5" fmla="*/ 33822 w 33822"/>
                <a:gd name="connsiteY5" fmla="*/ 6764 h 13528"/>
                <a:gd name="connsiteX6" fmla="*/ 27058 w 33822"/>
                <a:gd name="connsiteY6" fmla="*/ 0 h 1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822" h="13528">
                  <a:moveTo>
                    <a:pt x="27058" y="0"/>
                  </a:moveTo>
                  <a:lnTo>
                    <a:pt x="6764" y="0"/>
                  </a:lnTo>
                  <a:cubicBezTo>
                    <a:pt x="2706" y="0"/>
                    <a:pt x="0" y="2706"/>
                    <a:pt x="0" y="6764"/>
                  </a:cubicBezTo>
                  <a:cubicBezTo>
                    <a:pt x="0" y="10823"/>
                    <a:pt x="2706" y="13529"/>
                    <a:pt x="6764" y="13529"/>
                  </a:cubicBezTo>
                  <a:lnTo>
                    <a:pt x="27058" y="13529"/>
                  </a:lnTo>
                  <a:cubicBezTo>
                    <a:pt x="31116" y="13529"/>
                    <a:pt x="33822" y="10823"/>
                    <a:pt x="33822" y="6764"/>
                  </a:cubicBezTo>
                  <a:cubicBezTo>
                    <a:pt x="33822" y="2706"/>
                    <a:pt x="31116" y="0"/>
                    <a:pt x="27058" y="0"/>
                  </a:cubicBez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36A885B-D9EB-A4DA-0BB2-3CFA66773A6D}"/>
                </a:ext>
              </a:extLst>
            </p:cNvPr>
            <p:cNvSpPr/>
            <p:nvPr/>
          </p:nvSpPr>
          <p:spPr>
            <a:xfrm>
              <a:off x="8331665" y="2158034"/>
              <a:ext cx="405866" cy="392337"/>
            </a:xfrm>
            <a:custGeom>
              <a:avLst/>
              <a:gdLst>
                <a:gd name="connsiteX0" fmla="*/ 385573 w 405866"/>
                <a:gd name="connsiteY0" fmla="*/ 27058 h 392337"/>
                <a:gd name="connsiteX1" fmla="*/ 263813 w 405866"/>
                <a:gd name="connsiteY1" fmla="*/ 27058 h 392337"/>
                <a:gd name="connsiteX2" fmla="*/ 263813 w 405866"/>
                <a:gd name="connsiteY2" fmla="*/ 20293 h 392337"/>
                <a:gd name="connsiteX3" fmla="*/ 243520 w 405866"/>
                <a:gd name="connsiteY3" fmla="*/ 0 h 392337"/>
                <a:gd name="connsiteX4" fmla="*/ 175875 w 405866"/>
                <a:gd name="connsiteY4" fmla="*/ 0 h 392337"/>
                <a:gd name="connsiteX5" fmla="*/ 155582 w 405866"/>
                <a:gd name="connsiteY5" fmla="*/ 20293 h 392337"/>
                <a:gd name="connsiteX6" fmla="*/ 155582 w 405866"/>
                <a:gd name="connsiteY6" fmla="*/ 54116 h 392337"/>
                <a:gd name="connsiteX7" fmla="*/ 175875 w 405866"/>
                <a:gd name="connsiteY7" fmla="*/ 74409 h 392337"/>
                <a:gd name="connsiteX8" fmla="*/ 186698 w 405866"/>
                <a:gd name="connsiteY8" fmla="*/ 74409 h 392337"/>
                <a:gd name="connsiteX9" fmla="*/ 202257 w 405866"/>
                <a:gd name="connsiteY9" fmla="*/ 89967 h 392337"/>
                <a:gd name="connsiteX10" fmla="*/ 66968 w 405866"/>
                <a:gd name="connsiteY10" fmla="*/ 115672 h 392337"/>
                <a:gd name="connsiteX11" fmla="*/ 35852 w 405866"/>
                <a:gd name="connsiteY11" fmla="*/ 136642 h 392337"/>
                <a:gd name="connsiteX12" fmla="*/ 33822 w 405866"/>
                <a:gd name="connsiteY12" fmla="*/ 136642 h 392337"/>
                <a:gd name="connsiteX13" fmla="*/ 0 w 405866"/>
                <a:gd name="connsiteY13" fmla="*/ 190081 h 392337"/>
                <a:gd name="connsiteX14" fmla="*/ 33822 w 405866"/>
                <a:gd name="connsiteY14" fmla="*/ 243520 h 392337"/>
                <a:gd name="connsiteX15" fmla="*/ 35175 w 405866"/>
                <a:gd name="connsiteY15" fmla="*/ 243520 h 392337"/>
                <a:gd name="connsiteX16" fmla="*/ 35852 w 405866"/>
                <a:gd name="connsiteY16" fmla="*/ 243520 h 392337"/>
                <a:gd name="connsiteX17" fmla="*/ 54792 w 405866"/>
                <a:gd name="connsiteY17" fmla="*/ 259754 h 392337"/>
                <a:gd name="connsiteX18" fmla="*/ 56145 w 405866"/>
                <a:gd name="connsiteY18" fmla="*/ 261784 h 392337"/>
                <a:gd name="connsiteX19" fmla="*/ 150847 w 405866"/>
                <a:gd name="connsiteY19" fmla="*/ 383544 h 392337"/>
                <a:gd name="connsiteX20" fmla="*/ 152876 w 405866"/>
                <a:gd name="connsiteY20" fmla="*/ 384897 h 392337"/>
                <a:gd name="connsiteX21" fmla="*/ 173170 w 405866"/>
                <a:gd name="connsiteY21" fmla="*/ 392337 h 392337"/>
                <a:gd name="connsiteX22" fmla="*/ 203610 w 405866"/>
                <a:gd name="connsiteY22" fmla="*/ 361897 h 392337"/>
                <a:gd name="connsiteX23" fmla="*/ 196169 w 405866"/>
                <a:gd name="connsiteY23" fmla="*/ 341604 h 392337"/>
                <a:gd name="connsiteX24" fmla="*/ 195492 w 405866"/>
                <a:gd name="connsiteY24" fmla="*/ 340251 h 392337"/>
                <a:gd name="connsiteX25" fmla="*/ 144083 w 405866"/>
                <a:gd name="connsiteY25" fmla="*/ 278018 h 392337"/>
                <a:gd name="connsiteX26" fmla="*/ 283430 w 405866"/>
                <a:gd name="connsiteY26" fmla="*/ 304400 h 392337"/>
                <a:gd name="connsiteX27" fmla="*/ 284783 w 405866"/>
                <a:gd name="connsiteY27" fmla="*/ 304400 h 392337"/>
                <a:gd name="connsiteX28" fmla="*/ 286136 w 405866"/>
                <a:gd name="connsiteY28" fmla="*/ 304400 h 392337"/>
                <a:gd name="connsiteX29" fmla="*/ 288165 w 405866"/>
                <a:gd name="connsiteY29" fmla="*/ 304400 h 392337"/>
                <a:gd name="connsiteX30" fmla="*/ 345663 w 405866"/>
                <a:gd name="connsiteY30" fmla="*/ 189404 h 392337"/>
                <a:gd name="connsiteX31" fmla="*/ 342281 w 405866"/>
                <a:gd name="connsiteY31" fmla="*/ 148818 h 392337"/>
                <a:gd name="connsiteX32" fmla="*/ 355809 w 405866"/>
                <a:gd name="connsiteY32" fmla="*/ 135289 h 392337"/>
                <a:gd name="connsiteX33" fmla="*/ 385573 w 405866"/>
                <a:gd name="connsiteY33" fmla="*/ 135289 h 392337"/>
                <a:gd name="connsiteX34" fmla="*/ 405866 w 405866"/>
                <a:gd name="connsiteY34" fmla="*/ 114995 h 392337"/>
                <a:gd name="connsiteX35" fmla="*/ 405866 w 405866"/>
                <a:gd name="connsiteY35" fmla="*/ 47351 h 392337"/>
                <a:gd name="connsiteX36" fmla="*/ 385573 w 405866"/>
                <a:gd name="connsiteY36" fmla="*/ 27058 h 392337"/>
                <a:gd name="connsiteX37" fmla="*/ 248931 w 405866"/>
                <a:gd name="connsiteY37" fmla="*/ 236755 h 392337"/>
                <a:gd name="connsiteX38" fmla="*/ 243520 w 405866"/>
                <a:gd name="connsiteY38" fmla="*/ 189404 h 392337"/>
                <a:gd name="connsiteX39" fmla="*/ 248931 w 405866"/>
                <a:gd name="connsiteY39" fmla="*/ 142053 h 392337"/>
                <a:gd name="connsiteX40" fmla="*/ 250284 w 405866"/>
                <a:gd name="connsiteY40" fmla="*/ 142053 h 392337"/>
                <a:gd name="connsiteX41" fmla="*/ 277342 w 405866"/>
                <a:gd name="connsiteY41" fmla="*/ 189404 h 392337"/>
                <a:gd name="connsiteX42" fmla="*/ 250284 w 405866"/>
                <a:gd name="connsiteY42" fmla="*/ 236755 h 392337"/>
                <a:gd name="connsiteX43" fmla="*/ 248931 w 405866"/>
                <a:gd name="connsiteY43" fmla="*/ 236755 h 392337"/>
                <a:gd name="connsiteX44" fmla="*/ 189404 w 405866"/>
                <a:gd name="connsiteY44" fmla="*/ 60880 h 392337"/>
                <a:gd name="connsiteX45" fmla="*/ 175875 w 405866"/>
                <a:gd name="connsiteY45" fmla="*/ 60880 h 392337"/>
                <a:gd name="connsiteX46" fmla="*/ 169111 w 405866"/>
                <a:gd name="connsiteY46" fmla="*/ 54116 h 392337"/>
                <a:gd name="connsiteX47" fmla="*/ 169111 w 405866"/>
                <a:gd name="connsiteY47" fmla="*/ 20293 h 392337"/>
                <a:gd name="connsiteX48" fmla="*/ 175875 w 405866"/>
                <a:gd name="connsiteY48" fmla="*/ 13529 h 392337"/>
                <a:gd name="connsiteX49" fmla="*/ 243520 w 405866"/>
                <a:gd name="connsiteY49" fmla="*/ 13529 h 392337"/>
                <a:gd name="connsiteX50" fmla="*/ 250284 w 405866"/>
                <a:gd name="connsiteY50" fmla="*/ 20293 h 392337"/>
                <a:gd name="connsiteX51" fmla="*/ 250284 w 405866"/>
                <a:gd name="connsiteY51" fmla="*/ 54116 h 392337"/>
                <a:gd name="connsiteX52" fmla="*/ 243520 w 405866"/>
                <a:gd name="connsiteY52" fmla="*/ 60880 h 392337"/>
                <a:gd name="connsiteX53" fmla="*/ 223226 w 405866"/>
                <a:gd name="connsiteY53" fmla="*/ 60880 h 392337"/>
                <a:gd name="connsiteX54" fmla="*/ 216462 w 405866"/>
                <a:gd name="connsiteY54" fmla="*/ 67644 h 392337"/>
                <a:gd name="connsiteX55" fmla="*/ 216462 w 405866"/>
                <a:gd name="connsiteY55" fmla="*/ 85232 h 392337"/>
                <a:gd name="connsiteX56" fmla="*/ 194139 w 405866"/>
                <a:gd name="connsiteY56" fmla="*/ 62909 h 392337"/>
                <a:gd name="connsiteX57" fmla="*/ 189404 w 405866"/>
                <a:gd name="connsiteY57" fmla="*/ 60880 h 392337"/>
                <a:gd name="connsiteX58" fmla="*/ 229991 w 405866"/>
                <a:gd name="connsiteY58" fmla="*/ 74409 h 392337"/>
                <a:gd name="connsiteX59" fmla="*/ 243520 w 405866"/>
                <a:gd name="connsiteY59" fmla="*/ 74409 h 392337"/>
                <a:gd name="connsiteX60" fmla="*/ 243520 w 405866"/>
                <a:gd name="connsiteY60" fmla="*/ 81850 h 392337"/>
                <a:gd name="connsiteX61" fmla="*/ 229991 w 405866"/>
                <a:gd name="connsiteY61" fmla="*/ 84555 h 392337"/>
                <a:gd name="connsiteX62" fmla="*/ 229991 w 405866"/>
                <a:gd name="connsiteY62" fmla="*/ 74409 h 392337"/>
                <a:gd name="connsiteX63" fmla="*/ 218491 w 405866"/>
                <a:gd name="connsiteY63" fmla="*/ 106202 h 392337"/>
                <a:gd name="connsiteX64" fmla="*/ 223226 w 405866"/>
                <a:gd name="connsiteY64" fmla="*/ 108231 h 392337"/>
                <a:gd name="connsiteX65" fmla="*/ 225932 w 405866"/>
                <a:gd name="connsiteY65" fmla="*/ 107555 h 392337"/>
                <a:gd name="connsiteX66" fmla="*/ 229991 w 405866"/>
                <a:gd name="connsiteY66" fmla="*/ 101467 h 392337"/>
                <a:gd name="connsiteX67" fmla="*/ 229991 w 405866"/>
                <a:gd name="connsiteY67" fmla="*/ 98084 h 392337"/>
                <a:gd name="connsiteX68" fmla="*/ 243520 w 405866"/>
                <a:gd name="connsiteY68" fmla="*/ 95379 h 392337"/>
                <a:gd name="connsiteX69" fmla="*/ 243520 w 405866"/>
                <a:gd name="connsiteY69" fmla="*/ 114319 h 392337"/>
                <a:gd name="connsiteX70" fmla="*/ 229991 w 405866"/>
                <a:gd name="connsiteY70" fmla="*/ 188728 h 392337"/>
                <a:gd name="connsiteX71" fmla="*/ 255696 w 405866"/>
                <a:gd name="connsiteY71" fmla="*/ 284783 h 392337"/>
                <a:gd name="connsiteX72" fmla="*/ 124466 w 405866"/>
                <a:gd name="connsiteY72" fmla="*/ 260431 h 392337"/>
                <a:gd name="connsiteX73" fmla="*/ 124466 w 405866"/>
                <a:gd name="connsiteY73" fmla="*/ 260431 h 392337"/>
                <a:gd name="connsiteX74" fmla="*/ 108907 w 405866"/>
                <a:gd name="connsiteY74" fmla="*/ 189404 h 392337"/>
                <a:gd name="connsiteX75" fmla="*/ 124466 w 405866"/>
                <a:gd name="connsiteY75" fmla="*/ 118378 h 392337"/>
                <a:gd name="connsiteX76" fmla="*/ 124466 w 405866"/>
                <a:gd name="connsiteY76" fmla="*/ 118378 h 392337"/>
                <a:gd name="connsiteX77" fmla="*/ 213756 w 405866"/>
                <a:gd name="connsiteY77" fmla="*/ 101467 h 392337"/>
                <a:gd name="connsiteX78" fmla="*/ 218491 w 405866"/>
                <a:gd name="connsiteY78" fmla="*/ 106202 h 392337"/>
                <a:gd name="connsiteX79" fmla="*/ 13529 w 405866"/>
                <a:gd name="connsiteY79" fmla="*/ 189404 h 392337"/>
                <a:gd name="connsiteX80" fmla="*/ 25705 w 405866"/>
                <a:gd name="connsiteY80" fmla="*/ 154906 h 392337"/>
                <a:gd name="connsiteX81" fmla="*/ 20293 w 405866"/>
                <a:gd name="connsiteY81" fmla="*/ 189404 h 392337"/>
                <a:gd name="connsiteX82" fmla="*/ 25705 w 405866"/>
                <a:gd name="connsiteY82" fmla="*/ 223226 h 392337"/>
                <a:gd name="connsiteX83" fmla="*/ 13529 w 405866"/>
                <a:gd name="connsiteY83" fmla="*/ 189404 h 392337"/>
                <a:gd name="connsiteX84" fmla="*/ 33822 w 405866"/>
                <a:gd name="connsiteY84" fmla="*/ 189404 h 392337"/>
                <a:gd name="connsiteX85" fmla="*/ 68997 w 405866"/>
                <a:gd name="connsiteY85" fmla="*/ 128524 h 392337"/>
                <a:gd name="connsiteX86" fmla="*/ 107555 w 405866"/>
                <a:gd name="connsiteY86" fmla="*/ 121083 h 392337"/>
                <a:gd name="connsiteX87" fmla="*/ 94702 w 405866"/>
                <a:gd name="connsiteY87" fmla="*/ 189404 h 392337"/>
                <a:gd name="connsiteX88" fmla="*/ 107555 w 405866"/>
                <a:gd name="connsiteY88" fmla="*/ 257725 h 392337"/>
                <a:gd name="connsiteX89" fmla="*/ 68321 w 405866"/>
                <a:gd name="connsiteY89" fmla="*/ 250284 h 392337"/>
                <a:gd name="connsiteX90" fmla="*/ 33822 w 405866"/>
                <a:gd name="connsiteY90" fmla="*/ 189404 h 392337"/>
                <a:gd name="connsiteX91" fmla="*/ 123113 w 405866"/>
                <a:gd name="connsiteY91" fmla="*/ 274636 h 392337"/>
                <a:gd name="connsiteX92" fmla="*/ 182640 w 405866"/>
                <a:gd name="connsiteY92" fmla="*/ 347692 h 392337"/>
                <a:gd name="connsiteX93" fmla="*/ 183993 w 405866"/>
                <a:gd name="connsiteY93" fmla="*/ 349721 h 392337"/>
                <a:gd name="connsiteX94" fmla="*/ 188728 w 405866"/>
                <a:gd name="connsiteY94" fmla="*/ 361897 h 392337"/>
                <a:gd name="connsiteX95" fmla="*/ 171817 w 405866"/>
                <a:gd name="connsiteY95" fmla="*/ 378809 h 392337"/>
                <a:gd name="connsiteX96" fmla="*/ 159641 w 405866"/>
                <a:gd name="connsiteY96" fmla="*/ 374073 h 392337"/>
                <a:gd name="connsiteX97" fmla="*/ 158964 w 405866"/>
                <a:gd name="connsiteY97" fmla="*/ 373397 h 392337"/>
                <a:gd name="connsiteX98" fmla="*/ 75762 w 405866"/>
                <a:gd name="connsiteY98" fmla="*/ 265166 h 392337"/>
                <a:gd name="connsiteX99" fmla="*/ 123113 w 405866"/>
                <a:gd name="connsiteY99" fmla="*/ 274636 h 392337"/>
                <a:gd name="connsiteX100" fmla="*/ 123113 w 405866"/>
                <a:gd name="connsiteY100" fmla="*/ 274636 h 392337"/>
                <a:gd name="connsiteX101" fmla="*/ 331457 w 405866"/>
                <a:gd name="connsiteY101" fmla="*/ 189404 h 392337"/>
                <a:gd name="connsiteX102" fmla="*/ 287489 w 405866"/>
                <a:gd name="connsiteY102" fmla="*/ 290871 h 392337"/>
                <a:gd name="connsiteX103" fmla="*/ 252314 w 405866"/>
                <a:gd name="connsiteY103" fmla="*/ 250284 h 392337"/>
                <a:gd name="connsiteX104" fmla="*/ 290871 w 405866"/>
                <a:gd name="connsiteY104" fmla="*/ 189404 h 392337"/>
                <a:gd name="connsiteX105" fmla="*/ 269225 w 405866"/>
                <a:gd name="connsiteY105" fmla="*/ 135289 h 392337"/>
                <a:gd name="connsiteX106" fmla="*/ 311164 w 405866"/>
                <a:gd name="connsiteY106" fmla="*/ 135289 h 392337"/>
                <a:gd name="connsiteX107" fmla="*/ 311164 w 405866"/>
                <a:gd name="connsiteY107" fmla="*/ 162347 h 392337"/>
                <a:gd name="connsiteX108" fmla="*/ 315223 w 405866"/>
                <a:gd name="connsiteY108" fmla="*/ 168434 h 392337"/>
                <a:gd name="connsiteX109" fmla="*/ 317929 w 405866"/>
                <a:gd name="connsiteY109" fmla="*/ 169111 h 392337"/>
                <a:gd name="connsiteX110" fmla="*/ 322664 w 405866"/>
                <a:gd name="connsiteY110" fmla="*/ 167082 h 392337"/>
                <a:gd name="connsiteX111" fmla="*/ 329428 w 405866"/>
                <a:gd name="connsiteY111" fmla="*/ 160317 h 392337"/>
                <a:gd name="connsiteX112" fmla="*/ 331457 w 405866"/>
                <a:gd name="connsiteY112" fmla="*/ 189404 h 392337"/>
                <a:gd name="connsiteX113" fmla="*/ 392337 w 405866"/>
                <a:gd name="connsiteY113" fmla="*/ 114995 h 392337"/>
                <a:gd name="connsiteX114" fmla="*/ 385573 w 405866"/>
                <a:gd name="connsiteY114" fmla="*/ 121760 h 392337"/>
                <a:gd name="connsiteX115" fmla="*/ 351751 w 405866"/>
                <a:gd name="connsiteY115" fmla="*/ 121760 h 392337"/>
                <a:gd name="connsiteX116" fmla="*/ 347016 w 405866"/>
                <a:gd name="connsiteY116" fmla="*/ 123789 h 392337"/>
                <a:gd name="connsiteX117" fmla="*/ 324693 w 405866"/>
                <a:gd name="connsiteY117" fmla="*/ 146112 h 392337"/>
                <a:gd name="connsiteX118" fmla="*/ 324693 w 405866"/>
                <a:gd name="connsiteY118" fmla="*/ 128524 h 392337"/>
                <a:gd name="connsiteX119" fmla="*/ 317929 w 405866"/>
                <a:gd name="connsiteY119" fmla="*/ 121760 h 392337"/>
                <a:gd name="connsiteX120" fmla="*/ 263813 w 405866"/>
                <a:gd name="connsiteY120" fmla="*/ 121760 h 392337"/>
                <a:gd name="connsiteX121" fmla="*/ 257049 w 405866"/>
                <a:gd name="connsiteY121" fmla="*/ 114995 h 392337"/>
                <a:gd name="connsiteX122" fmla="*/ 257049 w 405866"/>
                <a:gd name="connsiteY122" fmla="*/ 68997 h 392337"/>
                <a:gd name="connsiteX123" fmla="*/ 263813 w 405866"/>
                <a:gd name="connsiteY123" fmla="*/ 54116 h 392337"/>
                <a:gd name="connsiteX124" fmla="*/ 263813 w 405866"/>
                <a:gd name="connsiteY124" fmla="*/ 40587 h 392337"/>
                <a:gd name="connsiteX125" fmla="*/ 385573 w 405866"/>
                <a:gd name="connsiteY125" fmla="*/ 40587 h 392337"/>
                <a:gd name="connsiteX126" fmla="*/ 392337 w 405866"/>
                <a:gd name="connsiteY126" fmla="*/ 47351 h 392337"/>
                <a:gd name="connsiteX127" fmla="*/ 392337 w 405866"/>
                <a:gd name="connsiteY127" fmla="*/ 114995 h 39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405866" h="392337">
                  <a:moveTo>
                    <a:pt x="385573" y="27058"/>
                  </a:moveTo>
                  <a:lnTo>
                    <a:pt x="263813" y="27058"/>
                  </a:lnTo>
                  <a:lnTo>
                    <a:pt x="263813" y="20293"/>
                  </a:lnTo>
                  <a:cubicBezTo>
                    <a:pt x="263813" y="8794"/>
                    <a:pt x="255019" y="0"/>
                    <a:pt x="243520" y="0"/>
                  </a:cubicBezTo>
                  <a:lnTo>
                    <a:pt x="175875" y="0"/>
                  </a:lnTo>
                  <a:cubicBezTo>
                    <a:pt x="160994" y="0"/>
                    <a:pt x="155582" y="12176"/>
                    <a:pt x="155582" y="20293"/>
                  </a:cubicBezTo>
                  <a:lnTo>
                    <a:pt x="155582" y="54116"/>
                  </a:lnTo>
                  <a:cubicBezTo>
                    <a:pt x="155582" y="64939"/>
                    <a:pt x="164376" y="74409"/>
                    <a:pt x="175875" y="74409"/>
                  </a:cubicBezTo>
                  <a:lnTo>
                    <a:pt x="186698" y="74409"/>
                  </a:lnTo>
                  <a:lnTo>
                    <a:pt x="202257" y="89967"/>
                  </a:lnTo>
                  <a:lnTo>
                    <a:pt x="66968" y="115672"/>
                  </a:lnTo>
                  <a:cubicBezTo>
                    <a:pt x="66968" y="115672"/>
                    <a:pt x="49380" y="119054"/>
                    <a:pt x="35852" y="136642"/>
                  </a:cubicBezTo>
                  <a:cubicBezTo>
                    <a:pt x="35175" y="136642"/>
                    <a:pt x="34499" y="136642"/>
                    <a:pt x="33822" y="136642"/>
                  </a:cubicBezTo>
                  <a:cubicBezTo>
                    <a:pt x="22323" y="138671"/>
                    <a:pt x="0" y="152200"/>
                    <a:pt x="0" y="190081"/>
                  </a:cubicBezTo>
                  <a:cubicBezTo>
                    <a:pt x="0" y="227962"/>
                    <a:pt x="21646" y="241490"/>
                    <a:pt x="33822" y="243520"/>
                  </a:cubicBezTo>
                  <a:cubicBezTo>
                    <a:pt x="34499" y="243520"/>
                    <a:pt x="34499" y="243520"/>
                    <a:pt x="35175" y="243520"/>
                  </a:cubicBezTo>
                  <a:cubicBezTo>
                    <a:pt x="35175" y="243520"/>
                    <a:pt x="35852" y="243520"/>
                    <a:pt x="35852" y="243520"/>
                  </a:cubicBezTo>
                  <a:cubicBezTo>
                    <a:pt x="41940" y="251637"/>
                    <a:pt x="49380" y="257049"/>
                    <a:pt x="54792" y="259754"/>
                  </a:cubicBezTo>
                  <a:cubicBezTo>
                    <a:pt x="54792" y="260431"/>
                    <a:pt x="55468" y="261107"/>
                    <a:pt x="56145" y="261784"/>
                  </a:cubicBezTo>
                  <a:lnTo>
                    <a:pt x="150847" y="383544"/>
                  </a:lnTo>
                  <a:cubicBezTo>
                    <a:pt x="151523" y="384220"/>
                    <a:pt x="152200" y="384897"/>
                    <a:pt x="152876" y="384897"/>
                  </a:cubicBezTo>
                  <a:cubicBezTo>
                    <a:pt x="158288" y="389632"/>
                    <a:pt x="165729" y="392337"/>
                    <a:pt x="173170" y="392337"/>
                  </a:cubicBezTo>
                  <a:cubicBezTo>
                    <a:pt x="190081" y="392337"/>
                    <a:pt x="203610" y="378809"/>
                    <a:pt x="203610" y="361897"/>
                  </a:cubicBezTo>
                  <a:cubicBezTo>
                    <a:pt x="203610" y="354457"/>
                    <a:pt x="200904" y="347692"/>
                    <a:pt x="196169" y="341604"/>
                  </a:cubicBezTo>
                  <a:cubicBezTo>
                    <a:pt x="196169" y="340928"/>
                    <a:pt x="195492" y="340928"/>
                    <a:pt x="195492" y="340251"/>
                  </a:cubicBezTo>
                  <a:lnTo>
                    <a:pt x="144083" y="278018"/>
                  </a:lnTo>
                  <a:lnTo>
                    <a:pt x="283430" y="304400"/>
                  </a:lnTo>
                  <a:cubicBezTo>
                    <a:pt x="284106" y="304400"/>
                    <a:pt x="284106" y="304400"/>
                    <a:pt x="284783" y="304400"/>
                  </a:cubicBezTo>
                  <a:cubicBezTo>
                    <a:pt x="285459" y="304400"/>
                    <a:pt x="285459" y="304400"/>
                    <a:pt x="286136" y="304400"/>
                  </a:cubicBezTo>
                  <a:cubicBezTo>
                    <a:pt x="286812" y="304400"/>
                    <a:pt x="287489" y="304400"/>
                    <a:pt x="288165" y="304400"/>
                  </a:cubicBezTo>
                  <a:cubicBezTo>
                    <a:pt x="320634" y="304400"/>
                    <a:pt x="345663" y="253666"/>
                    <a:pt x="345663" y="189404"/>
                  </a:cubicBezTo>
                  <a:cubicBezTo>
                    <a:pt x="345663" y="175199"/>
                    <a:pt x="344310" y="160994"/>
                    <a:pt x="342281" y="148818"/>
                  </a:cubicBezTo>
                  <a:lnTo>
                    <a:pt x="355809" y="135289"/>
                  </a:lnTo>
                  <a:lnTo>
                    <a:pt x="385573" y="135289"/>
                  </a:lnTo>
                  <a:cubicBezTo>
                    <a:pt x="396396" y="135289"/>
                    <a:pt x="405866" y="126495"/>
                    <a:pt x="405866" y="114995"/>
                  </a:cubicBezTo>
                  <a:lnTo>
                    <a:pt x="405866" y="47351"/>
                  </a:lnTo>
                  <a:cubicBezTo>
                    <a:pt x="405866" y="39234"/>
                    <a:pt x="400455" y="27058"/>
                    <a:pt x="385573" y="27058"/>
                  </a:cubicBezTo>
                  <a:close/>
                  <a:moveTo>
                    <a:pt x="248931" y="236755"/>
                  </a:moveTo>
                  <a:cubicBezTo>
                    <a:pt x="245549" y="223226"/>
                    <a:pt x="243520" y="206992"/>
                    <a:pt x="243520" y="189404"/>
                  </a:cubicBezTo>
                  <a:cubicBezTo>
                    <a:pt x="243520" y="171817"/>
                    <a:pt x="245549" y="155582"/>
                    <a:pt x="248931" y="142053"/>
                  </a:cubicBezTo>
                  <a:cubicBezTo>
                    <a:pt x="249608" y="142053"/>
                    <a:pt x="249608" y="142053"/>
                    <a:pt x="250284" y="142053"/>
                  </a:cubicBezTo>
                  <a:cubicBezTo>
                    <a:pt x="265166" y="142053"/>
                    <a:pt x="277342" y="163699"/>
                    <a:pt x="277342" y="189404"/>
                  </a:cubicBezTo>
                  <a:cubicBezTo>
                    <a:pt x="277342" y="215109"/>
                    <a:pt x="265166" y="236755"/>
                    <a:pt x="250284" y="236755"/>
                  </a:cubicBezTo>
                  <a:cubicBezTo>
                    <a:pt x="249608" y="236755"/>
                    <a:pt x="249608" y="236755"/>
                    <a:pt x="248931" y="236755"/>
                  </a:cubicBezTo>
                  <a:close/>
                  <a:moveTo>
                    <a:pt x="189404" y="60880"/>
                  </a:moveTo>
                  <a:lnTo>
                    <a:pt x="175875" y="60880"/>
                  </a:lnTo>
                  <a:cubicBezTo>
                    <a:pt x="172493" y="60880"/>
                    <a:pt x="169111" y="58174"/>
                    <a:pt x="169111" y="54116"/>
                  </a:cubicBezTo>
                  <a:lnTo>
                    <a:pt x="169111" y="20293"/>
                  </a:lnTo>
                  <a:cubicBezTo>
                    <a:pt x="169111" y="16911"/>
                    <a:pt x="170464" y="13529"/>
                    <a:pt x="175875" y="13529"/>
                  </a:cubicBezTo>
                  <a:lnTo>
                    <a:pt x="243520" y="13529"/>
                  </a:lnTo>
                  <a:cubicBezTo>
                    <a:pt x="247578" y="13529"/>
                    <a:pt x="250284" y="16235"/>
                    <a:pt x="250284" y="20293"/>
                  </a:cubicBezTo>
                  <a:lnTo>
                    <a:pt x="250284" y="54116"/>
                  </a:lnTo>
                  <a:cubicBezTo>
                    <a:pt x="250284" y="58174"/>
                    <a:pt x="247578" y="60880"/>
                    <a:pt x="243520" y="60880"/>
                  </a:cubicBezTo>
                  <a:lnTo>
                    <a:pt x="223226" y="60880"/>
                  </a:lnTo>
                  <a:cubicBezTo>
                    <a:pt x="219168" y="60880"/>
                    <a:pt x="216462" y="63586"/>
                    <a:pt x="216462" y="67644"/>
                  </a:cubicBezTo>
                  <a:lnTo>
                    <a:pt x="216462" y="85232"/>
                  </a:lnTo>
                  <a:lnTo>
                    <a:pt x="194139" y="62909"/>
                  </a:lnTo>
                  <a:cubicBezTo>
                    <a:pt x="192786" y="61556"/>
                    <a:pt x="191434" y="60880"/>
                    <a:pt x="189404" y="60880"/>
                  </a:cubicBezTo>
                  <a:close/>
                  <a:moveTo>
                    <a:pt x="229991" y="74409"/>
                  </a:moveTo>
                  <a:lnTo>
                    <a:pt x="243520" y="74409"/>
                  </a:lnTo>
                  <a:lnTo>
                    <a:pt x="243520" y="81850"/>
                  </a:lnTo>
                  <a:lnTo>
                    <a:pt x="229991" y="84555"/>
                  </a:lnTo>
                  <a:lnTo>
                    <a:pt x="229991" y="74409"/>
                  </a:lnTo>
                  <a:close/>
                  <a:moveTo>
                    <a:pt x="218491" y="106202"/>
                  </a:moveTo>
                  <a:cubicBezTo>
                    <a:pt x="219844" y="107555"/>
                    <a:pt x="221197" y="108231"/>
                    <a:pt x="223226" y="108231"/>
                  </a:cubicBezTo>
                  <a:cubicBezTo>
                    <a:pt x="223903" y="108231"/>
                    <a:pt x="225256" y="108231"/>
                    <a:pt x="225932" y="107555"/>
                  </a:cubicBezTo>
                  <a:cubicBezTo>
                    <a:pt x="228638" y="106202"/>
                    <a:pt x="229991" y="104172"/>
                    <a:pt x="229991" y="101467"/>
                  </a:cubicBezTo>
                  <a:lnTo>
                    <a:pt x="229991" y="98084"/>
                  </a:lnTo>
                  <a:lnTo>
                    <a:pt x="243520" y="95379"/>
                  </a:lnTo>
                  <a:lnTo>
                    <a:pt x="243520" y="114319"/>
                  </a:lnTo>
                  <a:cubicBezTo>
                    <a:pt x="235402" y="133936"/>
                    <a:pt x="229991" y="160317"/>
                    <a:pt x="229991" y="188728"/>
                  </a:cubicBezTo>
                  <a:cubicBezTo>
                    <a:pt x="229991" y="229314"/>
                    <a:pt x="240138" y="264490"/>
                    <a:pt x="255696" y="284783"/>
                  </a:cubicBezTo>
                  <a:lnTo>
                    <a:pt x="124466" y="260431"/>
                  </a:lnTo>
                  <a:cubicBezTo>
                    <a:pt x="124466" y="260431"/>
                    <a:pt x="124466" y="260431"/>
                    <a:pt x="124466" y="260431"/>
                  </a:cubicBezTo>
                  <a:cubicBezTo>
                    <a:pt x="114319" y="241490"/>
                    <a:pt x="108907" y="215786"/>
                    <a:pt x="108907" y="189404"/>
                  </a:cubicBezTo>
                  <a:cubicBezTo>
                    <a:pt x="108907" y="163023"/>
                    <a:pt x="114319" y="137318"/>
                    <a:pt x="124466" y="118378"/>
                  </a:cubicBezTo>
                  <a:cubicBezTo>
                    <a:pt x="124466" y="118378"/>
                    <a:pt x="124466" y="118378"/>
                    <a:pt x="124466" y="118378"/>
                  </a:cubicBezTo>
                  <a:lnTo>
                    <a:pt x="213756" y="101467"/>
                  </a:lnTo>
                  <a:lnTo>
                    <a:pt x="218491" y="106202"/>
                  </a:lnTo>
                  <a:close/>
                  <a:moveTo>
                    <a:pt x="13529" y="189404"/>
                  </a:moveTo>
                  <a:cubicBezTo>
                    <a:pt x="13529" y="170464"/>
                    <a:pt x="19617" y="160317"/>
                    <a:pt x="25705" y="154906"/>
                  </a:cubicBezTo>
                  <a:cubicBezTo>
                    <a:pt x="22323" y="164376"/>
                    <a:pt x="20293" y="175199"/>
                    <a:pt x="20293" y="189404"/>
                  </a:cubicBezTo>
                  <a:cubicBezTo>
                    <a:pt x="20293" y="202933"/>
                    <a:pt x="22323" y="214433"/>
                    <a:pt x="25705" y="223226"/>
                  </a:cubicBezTo>
                  <a:cubicBezTo>
                    <a:pt x="19617" y="218491"/>
                    <a:pt x="13529" y="208345"/>
                    <a:pt x="13529" y="189404"/>
                  </a:cubicBezTo>
                  <a:close/>
                  <a:moveTo>
                    <a:pt x="33822" y="189404"/>
                  </a:moveTo>
                  <a:cubicBezTo>
                    <a:pt x="33822" y="135289"/>
                    <a:pt x="67644" y="128524"/>
                    <a:pt x="68997" y="128524"/>
                  </a:cubicBezTo>
                  <a:lnTo>
                    <a:pt x="107555" y="121083"/>
                  </a:lnTo>
                  <a:cubicBezTo>
                    <a:pt x="99437" y="140700"/>
                    <a:pt x="94702" y="164376"/>
                    <a:pt x="94702" y="189404"/>
                  </a:cubicBezTo>
                  <a:cubicBezTo>
                    <a:pt x="94702" y="214433"/>
                    <a:pt x="99437" y="238108"/>
                    <a:pt x="107555" y="257725"/>
                  </a:cubicBezTo>
                  <a:lnTo>
                    <a:pt x="68321" y="250284"/>
                  </a:lnTo>
                  <a:cubicBezTo>
                    <a:pt x="68321" y="250284"/>
                    <a:pt x="33822" y="244196"/>
                    <a:pt x="33822" y="189404"/>
                  </a:cubicBezTo>
                  <a:close/>
                  <a:moveTo>
                    <a:pt x="123113" y="274636"/>
                  </a:moveTo>
                  <a:lnTo>
                    <a:pt x="182640" y="347692"/>
                  </a:lnTo>
                  <a:cubicBezTo>
                    <a:pt x="182640" y="348369"/>
                    <a:pt x="183316" y="349045"/>
                    <a:pt x="183993" y="349721"/>
                  </a:cubicBezTo>
                  <a:cubicBezTo>
                    <a:pt x="187375" y="353104"/>
                    <a:pt x="188728" y="357162"/>
                    <a:pt x="188728" y="361897"/>
                  </a:cubicBezTo>
                  <a:cubicBezTo>
                    <a:pt x="188728" y="371368"/>
                    <a:pt x="181287" y="378809"/>
                    <a:pt x="171817" y="378809"/>
                  </a:cubicBezTo>
                  <a:cubicBezTo>
                    <a:pt x="167082" y="378809"/>
                    <a:pt x="163023" y="376779"/>
                    <a:pt x="159641" y="374073"/>
                  </a:cubicBezTo>
                  <a:cubicBezTo>
                    <a:pt x="159641" y="374073"/>
                    <a:pt x="158964" y="373397"/>
                    <a:pt x="158964" y="373397"/>
                  </a:cubicBezTo>
                  <a:lnTo>
                    <a:pt x="75762" y="265166"/>
                  </a:lnTo>
                  <a:lnTo>
                    <a:pt x="123113" y="274636"/>
                  </a:lnTo>
                  <a:cubicBezTo>
                    <a:pt x="123113" y="274636"/>
                    <a:pt x="123113" y="274636"/>
                    <a:pt x="123113" y="274636"/>
                  </a:cubicBezTo>
                  <a:close/>
                  <a:moveTo>
                    <a:pt x="331457" y="189404"/>
                  </a:moveTo>
                  <a:cubicBezTo>
                    <a:pt x="331457" y="250284"/>
                    <a:pt x="308458" y="290871"/>
                    <a:pt x="287489" y="290871"/>
                  </a:cubicBezTo>
                  <a:cubicBezTo>
                    <a:pt x="274636" y="290871"/>
                    <a:pt x="261107" y="275989"/>
                    <a:pt x="252314" y="250284"/>
                  </a:cubicBezTo>
                  <a:cubicBezTo>
                    <a:pt x="273960" y="248255"/>
                    <a:pt x="290871" y="222550"/>
                    <a:pt x="290871" y="189404"/>
                  </a:cubicBezTo>
                  <a:cubicBezTo>
                    <a:pt x="290871" y="165729"/>
                    <a:pt x="282077" y="145435"/>
                    <a:pt x="269225" y="135289"/>
                  </a:cubicBezTo>
                  <a:lnTo>
                    <a:pt x="311164" y="135289"/>
                  </a:lnTo>
                  <a:lnTo>
                    <a:pt x="311164" y="162347"/>
                  </a:lnTo>
                  <a:cubicBezTo>
                    <a:pt x="311164" y="165052"/>
                    <a:pt x="312517" y="167758"/>
                    <a:pt x="315223" y="168434"/>
                  </a:cubicBezTo>
                  <a:cubicBezTo>
                    <a:pt x="315899" y="169111"/>
                    <a:pt x="317252" y="169111"/>
                    <a:pt x="317929" y="169111"/>
                  </a:cubicBezTo>
                  <a:cubicBezTo>
                    <a:pt x="319958" y="169111"/>
                    <a:pt x="321311" y="168434"/>
                    <a:pt x="322664" y="167082"/>
                  </a:cubicBezTo>
                  <a:lnTo>
                    <a:pt x="329428" y="160317"/>
                  </a:lnTo>
                  <a:cubicBezTo>
                    <a:pt x="330781" y="169111"/>
                    <a:pt x="331457" y="179258"/>
                    <a:pt x="331457" y="189404"/>
                  </a:cubicBezTo>
                  <a:close/>
                  <a:moveTo>
                    <a:pt x="392337" y="114995"/>
                  </a:moveTo>
                  <a:cubicBezTo>
                    <a:pt x="392337" y="118378"/>
                    <a:pt x="389632" y="121760"/>
                    <a:pt x="385573" y="121760"/>
                  </a:cubicBezTo>
                  <a:lnTo>
                    <a:pt x="351751" y="121760"/>
                  </a:lnTo>
                  <a:cubicBezTo>
                    <a:pt x="349721" y="121760"/>
                    <a:pt x="348369" y="122436"/>
                    <a:pt x="347016" y="123789"/>
                  </a:cubicBezTo>
                  <a:lnTo>
                    <a:pt x="324693" y="146112"/>
                  </a:lnTo>
                  <a:lnTo>
                    <a:pt x="324693" y="128524"/>
                  </a:lnTo>
                  <a:cubicBezTo>
                    <a:pt x="324693" y="124466"/>
                    <a:pt x="321987" y="121760"/>
                    <a:pt x="317929" y="121760"/>
                  </a:cubicBezTo>
                  <a:lnTo>
                    <a:pt x="263813" y="121760"/>
                  </a:lnTo>
                  <a:cubicBezTo>
                    <a:pt x="259754" y="121760"/>
                    <a:pt x="257049" y="119054"/>
                    <a:pt x="257049" y="114995"/>
                  </a:cubicBezTo>
                  <a:lnTo>
                    <a:pt x="257049" y="68997"/>
                  </a:lnTo>
                  <a:cubicBezTo>
                    <a:pt x="261107" y="65615"/>
                    <a:pt x="263813" y="60203"/>
                    <a:pt x="263813" y="54116"/>
                  </a:cubicBezTo>
                  <a:lnTo>
                    <a:pt x="263813" y="40587"/>
                  </a:lnTo>
                  <a:lnTo>
                    <a:pt x="385573" y="40587"/>
                  </a:lnTo>
                  <a:cubicBezTo>
                    <a:pt x="390984" y="40587"/>
                    <a:pt x="392337" y="43969"/>
                    <a:pt x="392337" y="47351"/>
                  </a:cubicBezTo>
                  <a:lnTo>
                    <a:pt x="392337" y="114995"/>
                  </a:lnTo>
                  <a:close/>
                </a:path>
              </a:pathLst>
            </a:custGeom>
            <a:solidFill>
              <a:srgbClr val="172B4D"/>
            </a:solidFill>
            <a:ln w="6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6" name="Graphic 47">
            <a:extLst>
              <a:ext uri="{FF2B5EF4-FFF2-40B4-BE49-F238E27FC236}">
                <a16:creationId xmlns:a16="http://schemas.microsoft.com/office/drawing/2014/main" id="{0BAADD32-A97A-5A05-6703-31F66DB91828}"/>
              </a:ext>
            </a:extLst>
          </p:cNvPr>
          <p:cNvGrpSpPr/>
          <p:nvPr/>
        </p:nvGrpSpPr>
        <p:grpSpPr>
          <a:xfrm>
            <a:off x="10181416" y="2110399"/>
            <a:ext cx="412317" cy="400110"/>
            <a:chOff x="10181416" y="2116939"/>
            <a:chExt cx="405577" cy="393570"/>
          </a:xfrm>
          <a:solidFill>
            <a:srgbClr val="172B4D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6FAC870-4830-CBA8-F78B-A2063AF2971E}"/>
                </a:ext>
              </a:extLst>
            </p:cNvPr>
            <p:cNvSpPr/>
            <p:nvPr/>
          </p:nvSpPr>
          <p:spPr>
            <a:xfrm>
              <a:off x="10366861" y="2431129"/>
              <a:ext cx="13341" cy="60036"/>
            </a:xfrm>
            <a:custGeom>
              <a:avLst/>
              <a:gdLst>
                <a:gd name="connsiteX0" fmla="*/ 6671 w 13341"/>
                <a:gd name="connsiteY0" fmla="*/ 0 h 60036"/>
                <a:gd name="connsiteX1" fmla="*/ 0 w 13341"/>
                <a:gd name="connsiteY1" fmla="*/ 6671 h 60036"/>
                <a:gd name="connsiteX2" fmla="*/ 0 w 13341"/>
                <a:gd name="connsiteY2" fmla="*/ 53366 h 60036"/>
                <a:gd name="connsiteX3" fmla="*/ 6671 w 13341"/>
                <a:gd name="connsiteY3" fmla="*/ 60036 h 60036"/>
                <a:gd name="connsiteX4" fmla="*/ 13341 w 13341"/>
                <a:gd name="connsiteY4" fmla="*/ 53366 h 60036"/>
                <a:gd name="connsiteX5" fmla="*/ 13341 w 13341"/>
                <a:gd name="connsiteY5" fmla="*/ 6671 h 60036"/>
                <a:gd name="connsiteX6" fmla="*/ 6671 w 13341"/>
                <a:gd name="connsiteY6" fmla="*/ 0 h 6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41" h="60036">
                  <a:moveTo>
                    <a:pt x="6671" y="0"/>
                  </a:moveTo>
                  <a:cubicBezTo>
                    <a:pt x="2668" y="0"/>
                    <a:pt x="0" y="2668"/>
                    <a:pt x="0" y="6671"/>
                  </a:cubicBezTo>
                  <a:lnTo>
                    <a:pt x="0" y="53366"/>
                  </a:lnTo>
                  <a:cubicBezTo>
                    <a:pt x="0" y="57368"/>
                    <a:pt x="2668" y="60036"/>
                    <a:pt x="6671" y="60036"/>
                  </a:cubicBezTo>
                  <a:cubicBezTo>
                    <a:pt x="10673" y="60036"/>
                    <a:pt x="13341" y="57368"/>
                    <a:pt x="13341" y="53366"/>
                  </a:cubicBezTo>
                  <a:lnTo>
                    <a:pt x="13341" y="6671"/>
                  </a:lnTo>
                  <a:cubicBezTo>
                    <a:pt x="13341" y="2668"/>
                    <a:pt x="10673" y="0"/>
                    <a:pt x="6671" y="0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42AFA62F-50D6-3FE8-2F06-29C82E7766E4}"/>
                </a:ext>
              </a:extLst>
            </p:cNvPr>
            <p:cNvSpPr/>
            <p:nvPr/>
          </p:nvSpPr>
          <p:spPr>
            <a:xfrm>
              <a:off x="10366861" y="2404446"/>
              <a:ext cx="13341" cy="20012"/>
            </a:xfrm>
            <a:custGeom>
              <a:avLst/>
              <a:gdLst>
                <a:gd name="connsiteX0" fmla="*/ 6671 w 13341"/>
                <a:gd name="connsiteY0" fmla="*/ 0 h 20012"/>
                <a:gd name="connsiteX1" fmla="*/ 0 w 13341"/>
                <a:gd name="connsiteY1" fmla="*/ 6671 h 20012"/>
                <a:gd name="connsiteX2" fmla="*/ 0 w 13341"/>
                <a:gd name="connsiteY2" fmla="*/ 13341 h 20012"/>
                <a:gd name="connsiteX3" fmla="*/ 6671 w 13341"/>
                <a:gd name="connsiteY3" fmla="*/ 20012 h 20012"/>
                <a:gd name="connsiteX4" fmla="*/ 13341 w 13341"/>
                <a:gd name="connsiteY4" fmla="*/ 13341 h 20012"/>
                <a:gd name="connsiteX5" fmla="*/ 13341 w 13341"/>
                <a:gd name="connsiteY5" fmla="*/ 6671 h 20012"/>
                <a:gd name="connsiteX6" fmla="*/ 6671 w 13341"/>
                <a:gd name="connsiteY6" fmla="*/ 0 h 2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41" h="20012">
                  <a:moveTo>
                    <a:pt x="6671" y="0"/>
                  </a:moveTo>
                  <a:cubicBezTo>
                    <a:pt x="2668" y="0"/>
                    <a:pt x="0" y="2668"/>
                    <a:pt x="0" y="6671"/>
                  </a:cubicBezTo>
                  <a:lnTo>
                    <a:pt x="0" y="13341"/>
                  </a:lnTo>
                  <a:cubicBezTo>
                    <a:pt x="0" y="17344"/>
                    <a:pt x="2668" y="20012"/>
                    <a:pt x="6671" y="20012"/>
                  </a:cubicBezTo>
                  <a:cubicBezTo>
                    <a:pt x="10673" y="20012"/>
                    <a:pt x="13341" y="17344"/>
                    <a:pt x="13341" y="13341"/>
                  </a:cubicBezTo>
                  <a:lnTo>
                    <a:pt x="13341" y="6671"/>
                  </a:lnTo>
                  <a:cubicBezTo>
                    <a:pt x="13341" y="2668"/>
                    <a:pt x="10673" y="0"/>
                    <a:pt x="6671" y="0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B1EA3A6-8C41-700B-D036-7ECBEDAA4BC5}"/>
                </a:ext>
              </a:extLst>
            </p:cNvPr>
            <p:cNvSpPr/>
            <p:nvPr/>
          </p:nvSpPr>
          <p:spPr>
            <a:xfrm>
              <a:off x="10201428" y="2130281"/>
              <a:ext cx="385565" cy="380229"/>
            </a:xfrm>
            <a:custGeom>
              <a:avLst/>
              <a:gdLst>
                <a:gd name="connsiteX0" fmla="*/ 323528 w 385565"/>
                <a:gd name="connsiteY0" fmla="*/ 287507 h 380229"/>
                <a:gd name="connsiteX1" fmla="*/ 359550 w 385565"/>
                <a:gd name="connsiteY1" fmla="*/ 179441 h 380229"/>
                <a:gd name="connsiteX2" fmla="*/ 352879 w 385565"/>
                <a:gd name="connsiteY2" fmla="*/ 172771 h 380229"/>
                <a:gd name="connsiteX3" fmla="*/ 346209 w 385565"/>
                <a:gd name="connsiteY3" fmla="*/ 179441 h 380229"/>
                <a:gd name="connsiteX4" fmla="*/ 308186 w 385565"/>
                <a:gd name="connsiteY4" fmla="*/ 285505 h 380229"/>
                <a:gd name="connsiteX5" fmla="*/ 301515 w 385565"/>
                <a:gd name="connsiteY5" fmla="*/ 280169 h 380229"/>
                <a:gd name="connsiteX6" fmla="*/ 338871 w 385565"/>
                <a:gd name="connsiteY6" fmla="*/ 207458 h 380229"/>
                <a:gd name="connsiteX7" fmla="*/ 326197 w 385565"/>
                <a:gd name="connsiteY7" fmla="*/ 170770 h 380229"/>
                <a:gd name="connsiteX8" fmla="*/ 180109 w 385565"/>
                <a:gd name="connsiteY8" fmla="*/ 32686 h 380229"/>
                <a:gd name="connsiteX9" fmla="*/ 124742 w 385565"/>
                <a:gd name="connsiteY9" fmla="*/ 44027 h 380229"/>
                <a:gd name="connsiteX10" fmla="*/ 106731 w 385565"/>
                <a:gd name="connsiteY10" fmla="*/ 32686 h 380229"/>
                <a:gd name="connsiteX11" fmla="*/ 102062 w 385565"/>
                <a:gd name="connsiteY11" fmla="*/ 34688 h 380229"/>
                <a:gd name="connsiteX12" fmla="*/ 82717 w 385565"/>
                <a:gd name="connsiteY12" fmla="*/ 54033 h 380229"/>
                <a:gd name="connsiteX13" fmla="*/ 77380 w 385565"/>
                <a:gd name="connsiteY13" fmla="*/ 48696 h 380229"/>
                <a:gd name="connsiteX14" fmla="*/ 180109 w 385565"/>
                <a:gd name="connsiteY14" fmla="*/ 13341 h 380229"/>
                <a:gd name="connsiteX15" fmla="*/ 186779 w 385565"/>
                <a:gd name="connsiteY15" fmla="*/ 6671 h 380229"/>
                <a:gd name="connsiteX16" fmla="*/ 180109 w 385565"/>
                <a:gd name="connsiteY16" fmla="*/ 0 h 380229"/>
                <a:gd name="connsiteX17" fmla="*/ 68041 w 385565"/>
                <a:gd name="connsiteY17" fmla="*/ 39357 h 380229"/>
                <a:gd name="connsiteX18" fmla="*/ 54700 w 385565"/>
                <a:gd name="connsiteY18" fmla="*/ 26016 h 380229"/>
                <a:gd name="connsiteX19" fmla="*/ 26683 w 385565"/>
                <a:gd name="connsiteY19" fmla="*/ 26016 h 380229"/>
                <a:gd name="connsiteX20" fmla="*/ 26683 w 385565"/>
                <a:gd name="connsiteY20" fmla="*/ 54033 h 380229"/>
                <a:gd name="connsiteX21" fmla="*/ 26683 w 385565"/>
                <a:gd name="connsiteY21" fmla="*/ 54033 h 380229"/>
                <a:gd name="connsiteX22" fmla="*/ 40024 w 385565"/>
                <a:gd name="connsiteY22" fmla="*/ 67374 h 380229"/>
                <a:gd name="connsiteX23" fmla="*/ 0 w 385565"/>
                <a:gd name="connsiteY23" fmla="*/ 179441 h 380229"/>
                <a:gd name="connsiteX24" fmla="*/ 34688 w 385565"/>
                <a:gd name="connsiteY24" fmla="*/ 285505 h 380229"/>
                <a:gd name="connsiteX25" fmla="*/ 40024 w 385565"/>
                <a:gd name="connsiteY25" fmla="*/ 288174 h 380229"/>
                <a:gd name="connsiteX26" fmla="*/ 44027 w 385565"/>
                <a:gd name="connsiteY26" fmla="*/ 286840 h 380229"/>
                <a:gd name="connsiteX27" fmla="*/ 45361 w 385565"/>
                <a:gd name="connsiteY27" fmla="*/ 277501 h 380229"/>
                <a:gd name="connsiteX28" fmla="*/ 13341 w 385565"/>
                <a:gd name="connsiteY28" fmla="*/ 179441 h 380229"/>
                <a:gd name="connsiteX29" fmla="*/ 49363 w 385565"/>
                <a:gd name="connsiteY29" fmla="*/ 76713 h 380229"/>
                <a:gd name="connsiteX30" fmla="*/ 55367 w 385565"/>
                <a:gd name="connsiteY30" fmla="*/ 82717 h 380229"/>
                <a:gd name="connsiteX31" fmla="*/ 36022 w 385565"/>
                <a:gd name="connsiteY31" fmla="*/ 101394 h 380229"/>
                <a:gd name="connsiteX32" fmla="*/ 34021 w 385565"/>
                <a:gd name="connsiteY32" fmla="*/ 106064 h 380229"/>
                <a:gd name="connsiteX33" fmla="*/ 44027 w 385565"/>
                <a:gd name="connsiteY33" fmla="*/ 123408 h 380229"/>
                <a:gd name="connsiteX34" fmla="*/ 32686 w 385565"/>
                <a:gd name="connsiteY34" fmla="*/ 179441 h 380229"/>
                <a:gd name="connsiteX35" fmla="*/ 39357 w 385565"/>
                <a:gd name="connsiteY35" fmla="*/ 186112 h 380229"/>
                <a:gd name="connsiteX36" fmla="*/ 46028 w 385565"/>
                <a:gd name="connsiteY36" fmla="*/ 179441 h 380229"/>
                <a:gd name="connsiteX37" fmla="*/ 57368 w 385565"/>
                <a:gd name="connsiteY37" fmla="*/ 126076 h 380229"/>
                <a:gd name="connsiteX38" fmla="*/ 79381 w 385565"/>
                <a:gd name="connsiteY38" fmla="*/ 126076 h 380229"/>
                <a:gd name="connsiteX39" fmla="*/ 66040 w 385565"/>
                <a:gd name="connsiteY39" fmla="*/ 179441 h 380229"/>
                <a:gd name="connsiteX40" fmla="*/ 94724 w 385565"/>
                <a:gd name="connsiteY40" fmla="*/ 254153 h 380229"/>
                <a:gd name="connsiteX41" fmla="*/ 112068 w 385565"/>
                <a:gd name="connsiteY41" fmla="*/ 270163 h 380229"/>
                <a:gd name="connsiteX42" fmla="*/ 92723 w 385565"/>
                <a:gd name="connsiteY42" fmla="*/ 280169 h 380229"/>
                <a:gd name="connsiteX43" fmla="*/ 54033 w 385565"/>
                <a:gd name="connsiteY43" fmla="*/ 223468 h 380229"/>
                <a:gd name="connsiteX44" fmla="*/ 45361 w 385565"/>
                <a:gd name="connsiteY44" fmla="*/ 219466 h 380229"/>
                <a:gd name="connsiteX45" fmla="*/ 41358 w 385565"/>
                <a:gd name="connsiteY45" fmla="*/ 228138 h 380229"/>
                <a:gd name="connsiteX46" fmla="*/ 82717 w 385565"/>
                <a:gd name="connsiteY46" fmla="*/ 289508 h 380229"/>
                <a:gd name="connsiteX47" fmla="*/ 65373 w 385565"/>
                <a:gd name="connsiteY47" fmla="*/ 340205 h 380229"/>
                <a:gd name="connsiteX48" fmla="*/ 65373 w 385565"/>
                <a:gd name="connsiteY48" fmla="*/ 373559 h 380229"/>
                <a:gd name="connsiteX49" fmla="*/ 72043 w 385565"/>
                <a:gd name="connsiteY49" fmla="*/ 380229 h 380229"/>
                <a:gd name="connsiteX50" fmla="*/ 272164 w 385565"/>
                <a:gd name="connsiteY50" fmla="*/ 380229 h 380229"/>
                <a:gd name="connsiteX51" fmla="*/ 278835 w 385565"/>
                <a:gd name="connsiteY51" fmla="*/ 373559 h 380229"/>
                <a:gd name="connsiteX52" fmla="*/ 278835 w 385565"/>
                <a:gd name="connsiteY52" fmla="*/ 366888 h 380229"/>
                <a:gd name="connsiteX53" fmla="*/ 378895 w 385565"/>
                <a:gd name="connsiteY53" fmla="*/ 366888 h 380229"/>
                <a:gd name="connsiteX54" fmla="*/ 385566 w 385565"/>
                <a:gd name="connsiteY54" fmla="*/ 360217 h 380229"/>
                <a:gd name="connsiteX55" fmla="*/ 323528 w 385565"/>
                <a:gd name="connsiteY55" fmla="*/ 287507 h 380229"/>
                <a:gd name="connsiteX56" fmla="*/ 278835 w 385565"/>
                <a:gd name="connsiteY56" fmla="*/ 274165 h 380229"/>
                <a:gd name="connsiteX57" fmla="*/ 232140 w 385565"/>
                <a:gd name="connsiteY57" fmla="*/ 207458 h 380229"/>
                <a:gd name="connsiteX58" fmla="*/ 248817 w 385565"/>
                <a:gd name="connsiteY58" fmla="*/ 172104 h 380229"/>
                <a:gd name="connsiteX59" fmla="*/ 249484 w 385565"/>
                <a:gd name="connsiteY59" fmla="*/ 171437 h 380229"/>
                <a:gd name="connsiteX60" fmla="*/ 278835 w 385565"/>
                <a:gd name="connsiteY60" fmla="*/ 160764 h 380229"/>
                <a:gd name="connsiteX61" fmla="*/ 314189 w 385565"/>
                <a:gd name="connsiteY61" fmla="*/ 177440 h 380229"/>
                <a:gd name="connsiteX62" fmla="*/ 325530 w 385565"/>
                <a:gd name="connsiteY62" fmla="*/ 207458 h 380229"/>
                <a:gd name="connsiteX63" fmla="*/ 278835 w 385565"/>
                <a:gd name="connsiteY63" fmla="*/ 274165 h 380229"/>
                <a:gd name="connsiteX64" fmla="*/ 254153 w 385565"/>
                <a:gd name="connsiteY64" fmla="*/ 282837 h 380229"/>
                <a:gd name="connsiteX65" fmla="*/ 212128 w 385565"/>
                <a:gd name="connsiteY65" fmla="*/ 267495 h 380229"/>
                <a:gd name="connsiteX66" fmla="*/ 194784 w 385565"/>
                <a:gd name="connsiteY66" fmla="*/ 260157 h 380229"/>
                <a:gd name="connsiteX67" fmla="*/ 221467 w 385565"/>
                <a:gd name="connsiteY67" fmla="*/ 227470 h 380229"/>
                <a:gd name="connsiteX68" fmla="*/ 256154 w 385565"/>
                <a:gd name="connsiteY68" fmla="*/ 280169 h 380229"/>
                <a:gd name="connsiteX69" fmla="*/ 254153 w 385565"/>
                <a:gd name="connsiteY69" fmla="*/ 282837 h 380229"/>
                <a:gd name="connsiteX70" fmla="*/ 132747 w 385565"/>
                <a:gd name="connsiteY70" fmla="*/ 218131 h 380229"/>
                <a:gd name="connsiteX71" fmla="*/ 132080 w 385565"/>
                <a:gd name="connsiteY71" fmla="*/ 216130 h 380229"/>
                <a:gd name="connsiteX72" fmla="*/ 125409 w 385565"/>
                <a:gd name="connsiteY72" fmla="*/ 186779 h 380229"/>
                <a:gd name="connsiteX73" fmla="*/ 172104 w 385565"/>
                <a:gd name="connsiteY73" fmla="*/ 140084 h 380229"/>
                <a:gd name="connsiteX74" fmla="*/ 218799 w 385565"/>
                <a:gd name="connsiteY74" fmla="*/ 186779 h 380229"/>
                <a:gd name="connsiteX75" fmla="*/ 172104 w 385565"/>
                <a:gd name="connsiteY75" fmla="*/ 253486 h 380229"/>
                <a:gd name="connsiteX76" fmla="*/ 132747 w 385565"/>
                <a:gd name="connsiteY76" fmla="*/ 218131 h 380229"/>
                <a:gd name="connsiteX77" fmla="*/ 230139 w 385565"/>
                <a:gd name="connsiteY77" fmla="*/ 172104 h 380229"/>
                <a:gd name="connsiteX78" fmla="*/ 172104 w 385565"/>
                <a:gd name="connsiteY78" fmla="*/ 126743 h 380229"/>
                <a:gd name="connsiteX79" fmla="*/ 133414 w 385565"/>
                <a:gd name="connsiteY79" fmla="*/ 141419 h 380229"/>
                <a:gd name="connsiteX80" fmla="*/ 180109 w 385565"/>
                <a:gd name="connsiteY80" fmla="*/ 119405 h 380229"/>
                <a:gd name="connsiteX81" fmla="*/ 238144 w 385565"/>
                <a:gd name="connsiteY81" fmla="*/ 163432 h 380229"/>
                <a:gd name="connsiteX82" fmla="*/ 230139 w 385565"/>
                <a:gd name="connsiteY82" fmla="*/ 172104 h 380229"/>
                <a:gd name="connsiteX83" fmla="*/ 68708 w 385565"/>
                <a:gd name="connsiteY83" fmla="*/ 86719 h 380229"/>
                <a:gd name="connsiteX84" fmla="*/ 68708 w 385565"/>
                <a:gd name="connsiteY84" fmla="*/ 77380 h 380229"/>
                <a:gd name="connsiteX85" fmla="*/ 35355 w 385565"/>
                <a:gd name="connsiteY85" fmla="*/ 44027 h 380229"/>
                <a:gd name="connsiteX86" fmla="*/ 35355 w 385565"/>
                <a:gd name="connsiteY86" fmla="*/ 34688 h 380229"/>
                <a:gd name="connsiteX87" fmla="*/ 44694 w 385565"/>
                <a:gd name="connsiteY87" fmla="*/ 34688 h 380229"/>
                <a:gd name="connsiteX88" fmla="*/ 78047 w 385565"/>
                <a:gd name="connsiteY88" fmla="*/ 68041 h 380229"/>
                <a:gd name="connsiteX89" fmla="*/ 82717 w 385565"/>
                <a:gd name="connsiteY89" fmla="*/ 70042 h 380229"/>
                <a:gd name="connsiteX90" fmla="*/ 87386 w 385565"/>
                <a:gd name="connsiteY90" fmla="*/ 68041 h 380229"/>
                <a:gd name="connsiteX91" fmla="*/ 108732 w 385565"/>
                <a:gd name="connsiteY91" fmla="*/ 46695 h 380229"/>
                <a:gd name="connsiteX92" fmla="*/ 113402 w 385565"/>
                <a:gd name="connsiteY92" fmla="*/ 53366 h 380229"/>
                <a:gd name="connsiteX93" fmla="*/ 113402 w 385565"/>
                <a:gd name="connsiteY93" fmla="*/ 106731 h 380229"/>
                <a:gd name="connsiteX94" fmla="*/ 106731 w 385565"/>
                <a:gd name="connsiteY94" fmla="*/ 113402 h 380229"/>
                <a:gd name="connsiteX95" fmla="*/ 54700 w 385565"/>
                <a:gd name="connsiteY95" fmla="*/ 113402 h 380229"/>
                <a:gd name="connsiteX96" fmla="*/ 48029 w 385565"/>
                <a:gd name="connsiteY96" fmla="*/ 108732 h 380229"/>
                <a:gd name="connsiteX97" fmla="*/ 68708 w 385565"/>
                <a:gd name="connsiteY97" fmla="*/ 86719 h 380229"/>
                <a:gd name="connsiteX98" fmla="*/ 131413 w 385565"/>
                <a:gd name="connsiteY98" fmla="*/ 266828 h 380229"/>
                <a:gd name="connsiteX99" fmla="*/ 104730 w 385565"/>
                <a:gd name="connsiteY99" fmla="*/ 245481 h 380229"/>
                <a:gd name="connsiteX100" fmla="*/ 79381 w 385565"/>
                <a:gd name="connsiteY100" fmla="*/ 179441 h 380229"/>
                <a:gd name="connsiteX101" fmla="*/ 94724 w 385565"/>
                <a:gd name="connsiteY101" fmla="*/ 126076 h 380229"/>
                <a:gd name="connsiteX102" fmla="*/ 105397 w 385565"/>
                <a:gd name="connsiteY102" fmla="*/ 126076 h 380229"/>
                <a:gd name="connsiteX103" fmla="*/ 125409 w 385565"/>
                <a:gd name="connsiteY103" fmla="*/ 106064 h 380229"/>
                <a:gd name="connsiteX104" fmla="*/ 125409 w 385565"/>
                <a:gd name="connsiteY104" fmla="*/ 57368 h 380229"/>
                <a:gd name="connsiteX105" fmla="*/ 178774 w 385565"/>
                <a:gd name="connsiteY105" fmla="*/ 46028 h 380229"/>
                <a:gd name="connsiteX106" fmla="*/ 310187 w 385565"/>
                <a:gd name="connsiteY106" fmla="*/ 156761 h 380229"/>
                <a:gd name="connsiteX107" fmla="*/ 287507 w 385565"/>
                <a:gd name="connsiteY107" fmla="*/ 148089 h 380229"/>
                <a:gd name="connsiteX108" fmla="*/ 260824 w 385565"/>
                <a:gd name="connsiteY108" fmla="*/ 101394 h 380229"/>
                <a:gd name="connsiteX109" fmla="*/ 251485 w 385565"/>
                <a:gd name="connsiteY109" fmla="*/ 101394 h 380229"/>
                <a:gd name="connsiteX110" fmla="*/ 251485 w 385565"/>
                <a:gd name="connsiteY110" fmla="*/ 110733 h 380229"/>
                <a:gd name="connsiteX111" fmla="*/ 273498 w 385565"/>
                <a:gd name="connsiteY111" fmla="*/ 147422 h 380229"/>
                <a:gd name="connsiteX112" fmla="*/ 248150 w 385565"/>
                <a:gd name="connsiteY112" fmla="*/ 155427 h 380229"/>
                <a:gd name="connsiteX113" fmla="*/ 178774 w 385565"/>
                <a:gd name="connsiteY113" fmla="*/ 106064 h 380229"/>
                <a:gd name="connsiteX114" fmla="*/ 105397 w 385565"/>
                <a:gd name="connsiteY114" fmla="*/ 179441 h 380229"/>
                <a:gd name="connsiteX115" fmla="*/ 119405 w 385565"/>
                <a:gd name="connsiteY115" fmla="*/ 222134 h 380229"/>
                <a:gd name="connsiteX116" fmla="*/ 148756 w 385565"/>
                <a:gd name="connsiteY116" fmla="*/ 259490 h 380229"/>
                <a:gd name="connsiteX117" fmla="*/ 131413 w 385565"/>
                <a:gd name="connsiteY117" fmla="*/ 266828 h 380229"/>
                <a:gd name="connsiteX118" fmla="*/ 131413 w 385565"/>
                <a:gd name="connsiteY118" fmla="*/ 266828 h 380229"/>
                <a:gd name="connsiteX119" fmla="*/ 131413 w 385565"/>
                <a:gd name="connsiteY119" fmla="*/ 266828 h 380229"/>
                <a:gd name="connsiteX120" fmla="*/ 265493 w 385565"/>
                <a:gd name="connsiteY120" fmla="*/ 367555 h 380229"/>
                <a:gd name="connsiteX121" fmla="*/ 78714 w 385565"/>
                <a:gd name="connsiteY121" fmla="*/ 367555 h 380229"/>
                <a:gd name="connsiteX122" fmla="*/ 78714 w 385565"/>
                <a:gd name="connsiteY122" fmla="*/ 340872 h 380229"/>
                <a:gd name="connsiteX123" fmla="*/ 97392 w 385565"/>
                <a:gd name="connsiteY123" fmla="*/ 294177 h 380229"/>
                <a:gd name="connsiteX124" fmla="*/ 132080 w 385565"/>
                <a:gd name="connsiteY124" fmla="*/ 280836 h 380229"/>
                <a:gd name="connsiteX125" fmla="*/ 161431 w 385565"/>
                <a:gd name="connsiteY125" fmla="*/ 266160 h 380229"/>
                <a:gd name="connsiteX126" fmla="*/ 172104 w 385565"/>
                <a:gd name="connsiteY126" fmla="*/ 267495 h 380229"/>
                <a:gd name="connsiteX127" fmla="*/ 182777 w 385565"/>
                <a:gd name="connsiteY127" fmla="*/ 266160 h 380229"/>
                <a:gd name="connsiteX128" fmla="*/ 212128 w 385565"/>
                <a:gd name="connsiteY128" fmla="*/ 280836 h 380229"/>
                <a:gd name="connsiteX129" fmla="*/ 265493 w 385565"/>
                <a:gd name="connsiteY129" fmla="*/ 340872 h 380229"/>
                <a:gd name="connsiteX130" fmla="*/ 265493 w 385565"/>
                <a:gd name="connsiteY130" fmla="*/ 367555 h 380229"/>
                <a:gd name="connsiteX131" fmla="*/ 278835 w 385565"/>
                <a:gd name="connsiteY131" fmla="*/ 354214 h 380229"/>
                <a:gd name="connsiteX132" fmla="*/ 278835 w 385565"/>
                <a:gd name="connsiteY132" fmla="*/ 340872 h 380229"/>
                <a:gd name="connsiteX133" fmla="*/ 263492 w 385565"/>
                <a:gd name="connsiteY133" fmla="*/ 292176 h 380229"/>
                <a:gd name="connsiteX134" fmla="*/ 263492 w 385565"/>
                <a:gd name="connsiteY134" fmla="*/ 292176 h 380229"/>
                <a:gd name="connsiteX135" fmla="*/ 268162 w 385565"/>
                <a:gd name="connsiteY135" fmla="*/ 285505 h 380229"/>
                <a:gd name="connsiteX136" fmla="*/ 278835 w 385565"/>
                <a:gd name="connsiteY136" fmla="*/ 287507 h 380229"/>
                <a:gd name="connsiteX137" fmla="*/ 289508 w 385565"/>
                <a:gd name="connsiteY137" fmla="*/ 286173 h 380229"/>
                <a:gd name="connsiteX138" fmla="*/ 318859 w 385565"/>
                <a:gd name="connsiteY138" fmla="*/ 300848 h 380229"/>
                <a:gd name="connsiteX139" fmla="*/ 372224 w 385565"/>
                <a:gd name="connsiteY139" fmla="*/ 354214 h 380229"/>
                <a:gd name="connsiteX140" fmla="*/ 278835 w 385565"/>
                <a:gd name="connsiteY140" fmla="*/ 354214 h 38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385565" h="380229">
                  <a:moveTo>
                    <a:pt x="323528" y="287507"/>
                  </a:moveTo>
                  <a:cubicBezTo>
                    <a:pt x="346876" y="256154"/>
                    <a:pt x="359550" y="218799"/>
                    <a:pt x="359550" y="179441"/>
                  </a:cubicBezTo>
                  <a:cubicBezTo>
                    <a:pt x="359550" y="175439"/>
                    <a:pt x="356882" y="172771"/>
                    <a:pt x="352879" y="172771"/>
                  </a:cubicBezTo>
                  <a:cubicBezTo>
                    <a:pt x="348877" y="172771"/>
                    <a:pt x="346209" y="175439"/>
                    <a:pt x="346209" y="179441"/>
                  </a:cubicBezTo>
                  <a:cubicBezTo>
                    <a:pt x="346209" y="218131"/>
                    <a:pt x="332867" y="255487"/>
                    <a:pt x="308186" y="285505"/>
                  </a:cubicBezTo>
                  <a:cubicBezTo>
                    <a:pt x="305518" y="284171"/>
                    <a:pt x="302849" y="282170"/>
                    <a:pt x="301515" y="280169"/>
                  </a:cubicBezTo>
                  <a:cubicBezTo>
                    <a:pt x="323528" y="265493"/>
                    <a:pt x="338871" y="231473"/>
                    <a:pt x="338871" y="207458"/>
                  </a:cubicBezTo>
                  <a:cubicBezTo>
                    <a:pt x="338871" y="194117"/>
                    <a:pt x="334201" y="180776"/>
                    <a:pt x="326197" y="170770"/>
                  </a:cubicBezTo>
                  <a:cubicBezTo>
                    <a:pt x="321527" y="93390"/>
                    <a:pt x="257489" y="32686"/>
                    <a:pt x="180109" y="32686"/>
                  </a:cubicBezTo>
                  <a:cubicBezTo>
                    <a:pt x="160097" y="32686"/>
                    <a:pt x="141419" y="36689"/>
                    <a:pt x="124742" y="44027"/>
                  </a:cubicBezTo>
                  <a:cubicBezTo>
                    <a:pt x="121407" y="37356"/>
                    <a:pt x="114736" y="32686"/>
                    <a:pt x="106731" y="32686"/>
                  </a:cubicBezTo>
                  <a:cubicBezTo>
                    <a:pt x="104730" y="32686"/>
                    <a:pt x="103396" y="33353"/>
                    <a:pt x="102062" y="34688"/>
                  </a:cubicBezTo>
                  <a:lnTo>
                    <a:pt x="82717" y="54033"/>
                  </a:lnTo>
                  <a:lnTo>
                    <a:pt x="77380" y="48696"/>
                  </a:lnTo>
                  <a:cubicBezTo>
                    <a:pt x="105397" y="26683"/>
                    <a:pt x="141419" y="13341"/>
                    <a:pt x="180109" y="13341"/>
                  </a:cubicBezTo>
                  <a:cubicBezTo>
                    <a:pt x="184111" y="13341"/>
                    <a:pt x="186779" y="10673"/>
                    <a:pt x="186779" y="6671"/>
                  </a:cubicBezTo>
                  <a:cubicBezTo>
                    <a:pt x="186779" y="2668"/>
                    <a:pt x="184111" y="0"/>
                    <a:pt x="180109" y="0"/>
                  </a:cubicBezTo>
                  <a:cubicBezTo>
                    <a:pt x="138083" y="0"/>
                    <a:pt x="98726" y="14676"/>
                    <a:pt x="68041" y="39357"/>
                  </a:cubicBezTo>
                  <a:lnTo>
                    <a:pt x="54700" y="26016"/>
                  </a:lnTo>
                  <a:cubicBezTo>
                    <a:pt x="46695" y="18011"/>
                    <a:pt x="34021" y="18011"/>
                    <a:pt x="26683" y="26016"/>
                  </a:cubicBezTo>
                  <a:cubicBezTo>
                    <a:pt x="18678" y="34021"/>
                    <a:pt x="18678" y="46695"/>
                    <a:pt x="26683" y="54033"/>
                  </a:cubicBezTo>
                  <a:cubicBezTo>
                    <a:pt x="26683" y="54033"/>
                    <a:pt x="26683" y="54033"/>
                    <a:pt x="26683" y="54033"/>
                  </a:cubicBezTo>
                  <a:lnTo>
                    <a:pt x="40024" y="67374"/>
                  </a:lnTo>
                  <a:cubicBezTo>
                    <a:pt x="14676" y="98059"/>
                    <a:pt x="0" y="136749"/>
                    <a:pt x="0" y="179441"/>
                  </a:cubicBezTo>
                  <a:cubicBezTo>
                    <a:pt x="0" y="218131"/>
                    <a:pt x="12007" y="254820"/>
                    <a:pt x="34688" y="285505"/>
                  </a:cubicBezTo>
                  <a:cubicBezTo>
                    <a:pt x="36022" y="287507"/>
                    <a:pt x="38023" y="288174"/>
                    <a:pt x="40024" y="288174"/>
                  </a:cubicBezTo>
                  <a:cubicBezTo>
                    <a:pt x="41358" y="288174"/>
                    <a:pt x="42692" y="287507"/>
                    <a:pt x="44027" y="286840"/>
                  </a:cubicBezTo>
                  <a:cubicBezTo>
                    <a:pt x="46695" y="284838"/>
                    <a:pt x="47362" y="280169"/>
                    <a:pt x="45361" y="277501"/>
                  </a:cubicBezTo>
                  <a:cubicBezTo>
                    <a:pt x="24682" y="248817"/>
                    <a:pt x="13341" y="214796"/>
                    <a:pt x="13341" y="179441"/>
                  </a:cubicBezTo>
                  <a:cubicBezTo>
                    <a:pt x="13341" y="140752"/>
                    <a:pt x="26683" y="104730"/>
                    <a:pt x="49363" y="76713"/>
                  </a:cubicBezTo>
                  <a:lnTo>
                    <a:pt x="55367" y="82717"/>
                  </a:lnTo>
                  <a:lnTo>
                    <a:pt x="36022" y="101394"/>
                  </a:lnTo>
                  <a:cubicBezTo>
                    <a:pt x="34688" y="102729"/>
                    <a:pt x="34021" y="104063"/>
                    <a:pt x="34021" y="106064"/>
                  </a:cubicBezTo>
                  <a:cubicBezTo>
                    <a:pt x="34021" y="113402"/>
                    <a:pt x="38023" y="120072"/>
                    <a:pt x="44027" y="123408"/>
                  </a:cubicBezTo>
                  <a:cubicBezTo>
                    <a:pt x="36689" y="140752"/>
                    <a:pt x="32686" y="159429"/>
                    <a:pt x="32686" y="179441"/>
                  </a:cubicBezTo>
                  <a:cubicBezTo>
                    <a:pt x="32686" y="183444"/>
                    <a:pt x="35355" y="186112"/>
                    <a:pt x="39357" y="186112"/>
                  </a:cubicBezTo>
                  <a:cubicBezTo>
                    <a:pt x="43359" y="186112"/>
                    <a:pt x="46028" y="183444"/>
                    <a:pt x="46028" y="179441"/>
                  </a:cubicBezTo>
                  <a:cubicBezTo>
                    <a:pt x="46028" y="160764"/>
                    <a:pt x="50030" y="142753"/>
                    <a:pt x="57368" y="126076"/>
                  </a:cubicBezTo>
                  <a:lnTo>
                    <a:pt x="79381" y="126076"/>
                  </a:lnTo>
                  <a:cubicBezTo>
                    <a:pt x="70709" y="142086"/>
                    <a:pt x="66040" y="160097"/>
                    <a:pt x="66040" y="179441"/>
                  </a:cubicBezTo>
                  <a:cubicBezTo>
                    <a:pt x="66040" y="206791"/>
                    <a:pt x="76046" y="233474"/>
                    <a:pt x="94724" y="254153"/>
                  </a:cubicBezTo>
                  <a:cubicBezTo>
                    <a:pt x="100060" y="260157"/>
                    <a:pt x="106064" y="265493"/>
                    <a:pt x="112068" y="270163"/>
                  </a:cubicBezTo>
                  <a:cubicBezTo>
                    <a:pt x="104730" y="272164"/>
                    <a:pt x="98726" y="275499"/>
                    <a:pt x="92723" y="280169"/>
                  </a:cubicBezTo>
                  <a:cubicBezTo>
                    <a:pt x="75379" y="264826"/>
                    <a:pt x="61370" y="245481"/>
                    <a:pt x="54033" y="223468"/>
                  </a:cubicBezTo>
                  <a:cubicBezTo>
                    <a:pt x="52698" y="220133"/>
                    <a:pt x="48696" y="218131"/>
                    <a:pt x="45361" y="219466"/>
                  </a:cubicBezTo>
                  <a:cubicBezTo>
                    <a:pt x="42025" y="220800"/>
                    <a:pt x="40024" y="224802"/>
                    <a:pt x="41358" y="228138"/>
                  </a:cubicBezTo>
                  <a:cubicBezTo>
                    <a:pt x="50030" y="251485"/>
                    <a:pt x="64039" y="272831"/>
                    <a:pt x="82717" y="289508"/>
                  </a:cubicBezTo>
                  <a:cubicBezTo>
                    <a:pt x="71376" y="302849"/>
                    <a:pt x="65373" y="320860"/>
                    <a:pt x="65373" y="340205"/>
                  </a:cubicBezTo>
                  <a:lnTo>
                    <a:pt x="65373" y="373559"/>
                  </a:lnTo>
                  <a:cubicBezTo>
                    <a:pt x="65373" y="377561"/>
                    <a:pt x="68041" y="380229"/>
                    <a:pt x="72043" y="380229"/>
                  </a:cubicBezTo>
                  <a:lnTo>
                    <a:pt x="272164" y="380229"/>
                  </a:lnTo>
                  <a:cubicBezTo>
                    <a:pt x="276166" y="380229"/>
                    <a:pt x="278835" y="377561"/>
                    <a:pt x="278835" y="373559"/>
                  </a:cubicBezTo>
                  <a:lnTo>
                    <a:pt x="278835" y="366888"/>
                  </a:lnTo>
                  <a:lnTo>
                    <a:pt x="378895" y="366888"/>
                  </a:lnTo>
                  <a:cubicBezTo>
                    <a:pt x="382897" y="366888"/>
                    <a:pt x="385566" y="364220"/>
                    <a:pt x="385566" y="360217"/>
                  </a:cubicBezTo>
                  <a:cubicBezTo>
                    <a:pt x="385566" y="320193"/>
                    <a:pt x="360217" y="290175"/>
                    <a:pt x="323528" y="287507"/>
                  </a:cubicBezTo>
                  <a:close/>
                  <a:moveTo>
                    <a:pt x="278835" y="274165"/>
                  </a:moveTo>
                  <a:cubicBezTo>
                    <a:pt x="253486" y="274165"/>
                    <a:pt x="232140" y="233474"/>
                    <a:pt x="232140" y="207458"/>
                  </a:cubicBezTo>
                  <a:cubicBezTo>
                    <a:pt x="232140" y="193450"/>
                    <a:pt x="238811" y="180776"/>
                    <a:pt x="248817" y="172104"/>
                  </a:cubicBezTo>
                  <a:cubicBezTo>
                    <a:pt x="248817" y="172104"/>
                    <a:pt x="249484" y="171437"/>
                    <a:pt x="249484" y="171437"/>
                  </a:cubicBezTo>
                  <a:cubicBezTo>
                    <a:pt x="257489" y="164766"/>
                    <a:pt x="267495" y="160764"/>
                    <a:pt x="278835" y="160764"/>
                  </a:cubicBezTo>
                  <a:cubicBezTo>
                    <a:pt x="292843" y="160764"/>
                    <a:pt x="305518" y="166767"/>
                    <a:pt x="314189" y="177440"/>
                  </a:cubicBezTo>
                  <a:cubicBezTo>
                    <a:pt x="321527" y="186112"/>
                    <a:pt x="325530" y="196785"/>
                    <a:pt x="325530" y="207458"/>
                  </a:cubicBezTo>
                  <a:cubicBezTo>
                    <a:pt x="325530" y="232807"/>
                    <a:pt x="304183" y="274165"/>
                    <a:pt x="278835" y="274165"/>
                  </a:cubicBezTo>
                  <a:close/>
                  <a:moveTo>
                    <a:pt x="254153" y="282837"/>
                  </a:moveTo>
                  <a:cubicBezTo>
                    <a:pt x="242813" y="273498"/>
                    <a:pt x="228805" y="267495"/>
                    <a:pt x="212128" y="267495"/>
                  </a:cubicBezTo>
                  <a:cubicBezTo>
                    <a:pt x="203456" y="267495"/>
                    <a:pt x="198119" y="264826"/>
                    <a:pt x="194784" y="260157"/>
                  </a:cubicBezTo>
                  <a:cubicBezTo>
                    <a:pt x="206124" y="252819"/>
                    <a:pt x="214796" y="240812"/>
                    <a:pt x="221467" y="227470"/>
                  </a:cubicBezTo>
                  <a:cubicBezTo>
                    <a:pt x="226803" y="247483"/>
                    <a:pt x="239478" y="268829"/>
                    <a:pt x="256154" y="280169"/>
                  </a:cubicBezTo>
                  <a:cubicBezTo>
                    <a:pt x="255487" y="280836"/>
                    <a:pt x="254820" y="281503"/>
                    <a:pt x="254153" y="282837"/>
                  </a:cubicBezTo>
                  <a:close/>
                  <a:moveTo>
                    <a:pt x="132747" y="218131"/>
                  </a:moveTo>
                  <a:cubicBezTo>
                    <a:pt x="132747" y="217464"/>
                    <a:pt x="132080" y="216797"/>
                    <a:pt x="132080" y="216130"/>
                  </a:cubicBezTo>
                  <a:cubicBezTo>
                    <a:pt x="128077" y="206124"/>
                    <a:pt x="125409" y="195451"/>
                    <a:pt x="125409" y="186779"/>
                  </a:cubicBezTo>
                  <a:cubicBezTo>
                    <a:pt x="125409" y="160764"/>
                    <a:pt x="146088" y="140084"/>
                    <a:pt x="172104" y="140084"/>
                  </a:cubicBezTo>
                  <a:cubicBezTo>
                    <a:pt x="198119" y="140084"/>
                    <a:pt x="218799" y="160764"/>
                    <a:pt x="218799" y="186779"/>
                  </a:cubicBezTo>
                  <a:cubicBezTo>
                    <a:pt x="218799" y="212795"/>
                    <a:pt x="197452" y="253486"/>
                    <a:pt x="172104" y="253486"/>
                  </a:cubicBezTo>
                  <a:cubicBezTo>
                    <a:pt x="156094" y="254153"/>
                    <a:pt x="141419" y="236809"/>
                    <a:pt x="132747" y="218131"/>
                  </a:cubicBezTo>
                  <a:close/>
                  <a:moveTo>
                    <a:pt x="230139" y="172104"/>
                  </a:moveTo>
                  <a:cubicBezTo>
                    <a:pt x="223468" y="146088"/>
                    <a:pt x="200121" y="126743"/>
                    <a:pt x="172104" y="126743"/>
                  </a:cubicBezTo>
                  <a:cubicBezTo>
                    <a:pt x="157428" y="126743"/>
                    <a:pt x="143420" y="132080"/>
                    <a:pt x="133414" y="141419"/>
                  </a:cubicBezTo>
                  <a:cubicBezTo>
                    <a:pt x="144754" y="128077"/>
                    <a:pt x="161431" y="119405"/>
                    <a:pt x="180109" y="119405"/>
                  </a:cubicBezTo>
                  <a:cubicBezTo>
                    <a:pt x="207458" y="119405"/>
                    <a:pt x="230806" y="138083"/>
                    <a:pt x="238144" y="163432"/>
                  </a:cubicBezTo>
                  <a:cubicBezTo>
                    <a:pt x="234808" y="166100"/>
                    <a:pt x="232807" y="169435"/>
                    <a:pt x="230139" y="172104"/>
                  </a:cubicBezTo>
                  <a:close/>
                  <a:moveTo>
                    <a:pt x="68708" y="86719"/>
                  </a:moveTo>
                  <a:cubicBezTo>
                    <a:pt x="71376" y="84051"/>
                    <a:pt x="71376" y="80048"/>
                    <a:pt x="68708" y="77380"/>
                  </a:cubicBezTo>
                  <a:lnTo>
                    <a:pt x="35355" y="44027"/>
                  </a:lnTo>
                  <a:cubicBezTo>
                    <a:pt x="32686" y="41358"/>
                    <a:pt x="32686" y="37356"/>
                    <a:pt x="35355" y="34688"/>
                  </a:cubicBezTo>
                  <a:cubicBezTo>
                    <a:pt x="38023" y="32019"/>
                    <a:pt x="42025" y="32019"/>
                    <a:pt x="44694" y="34688"/>
                  </a:cubicBezTo>
                  <a:lnTo>
                    <a:pt x="78047" y="68041"/>
                  </a:lnTo>
                  <a:cubicBezTo>
                    <a:pt x="79381" y="69375"/>
                    <a:pt x="80715" y="70042"/>
                    <a:pt x="82717" y="70042"/>
                  </a:cubicBezTo>
                  <a:cubicBezTo>
                    <a:pt x="84718" y="70042"/>
                    <a:pt x="86052" y="69375"/>
                    <a:pt x="87386" y="68041"/>
                  </a:cubicBezTo>
                  <a:lnTo>
                    <a:pt x="108732" y="46695"/>
                  </a:lnTo>
                  <a:cubicBezTo>
                    <a:pt x="111400" y="47362"/>
                    <a:pt x="113402" y="50030"/>
                    <a:pt x="113402" y="53366"/>
                  </a:cubicBezTo>
                  <a:lnTo>
                    <a:pt x="113402" y="106731"/>
                  </a:lnTo>
                  <a:cubicBezTo>
                    <a:pt x="113402" y="110733"/>
                    <a:pt x="110066" y="113402"/>
                    <a:pt x="106731" y="113402"/>
                  </a:cubicBezTo>
                  <a:lnTo>
                    <a:pt x="54700" y="113402"/>
                  </a:lnTo>
                  <a:cubicBezTo>
                    <a:pt x="52031" y="113402"/>
                    <a:pt x="49363" y="111400"/>
                    <a:pt x="48029" y="108732"/>
                  </a:cubicBezTo>
                  <a:lnTo>
                    <a:pt x="68708" y="86719"/>
                  </a:lnTo>
                  <a:close/>
                  <a:moveTo>
                    <a:pt x="131413" y="266828"/>
                  </a:moveTo>
                  <a:cubicBezTo>
                    <a:pt x="121407" y="261491"/>
                    <a:pt x="112735" y="254153"/>
                    <a:pt x="104730" y="245481"/>
                  </a:cubicBezTo>
                  <a:cubicBezTo>
                    <a:pt x="88720" y="227470"/>
                    <a:pt x="79381" y="203456"/>
                    <a:pt x="79381" y="179441"/>
                  </a:cubicBezTo>
                  <a:cubicBezTo>
                    <a:pt x="79381" y="160097"/>
                    <a:pt x="84718" y="142086"/>
                    <a:pt x="94724" y="126076"/>
                  </a:cubicBezTo>
                  <a:lnTo>
                    <a:pt x="105397" y="126076"/>
                  </a:lnTo>
                  <a:cubicBezTo>
                    <a:pt x="116737" y="126076"/>
                    <a:pt x="125409" y="116737"/>
                    <a:pt x="125409" y="106064"/>
                  </a:cubicBezTo>
                  <a:lnTo>
                    <a:pt x="125409" y="57368"/>
                  </a:lnTo>
                  <a:cubicBezTo>
                    <a:pt x="142086" y="50030"/>
                    <a:pt x="160097" y="46028"/>
                    <a:pt x="178774" y="46028"/>
                  </a:cubicBezTo>
                  <a:cubicBezTo>
                    <a:pt x="244814" y="46028"/>
                    <a:pt x="299514" y="93390"/>
                    <a:pt x="310187" y="156761"/>
                  </a:cubicBezTo>
                  <a:cubicBezTo>
                    <a:pt x="303516" y="152092"/>
                    <a:pt x="295511" y="149423"/>
                    <a:pt x="287507" y="148089"/>
                  </a:cubicBezTo>
                  <a:cubicBezTo>
                    <a:pt x="282837" y="130745"/>
                    <a:pt x="273498" y="114736"/>
                    <a:pt x="260824" y="101394"/>
                  </a:cubicBezTo>
                  <a:cubicBezTo>
                    <a:pt x="258156" y="98726"/>
                    <a:pt x="254153" y="98726"/>
                    <a:pt x="251485" y="101394"/>
                  </a:cubicBezTo>
                  <a:cubicBezTo>
                    <a:pt x="248817" y="104063"/>
                    <a:pt x="248817" y="108065"/>
                    <a:pt x="251485" y="110733"/>
                  </a:cubicBezTo>
                  <a:cubicBezTo>
                    <a:pt x="261491" y="121407"/>
                    <a:pt x="268829" y="134081"/>
                    <a:pt x="273498" y="147422"/>
                  </a:cubicBezTo>
                  <a:cubicBezTo>
                    <a:pt x="264159" y="148089"/>
                    <a:pt x="255487" y="150758"/>
                    <a:pt x="248150" y="155427"/>
                  </a:cubicBezTo>
                  <a:cubicBezTo>
                    <a:pt x="238144" y="126743"/>
                    <a:pt x="210127" y="106064"/>
                    <a:pt x="178774" y="106064"/>
                  </a:cubicBezTo>
                  <a:cubicBezTo>
                    <a:pt x="138083" y="106064"/>
                    <a:pt x="105397" y="138750"/>
                    <a:pt x="105397" y="179441"/>
                  </a:cubicBezTo>
                  <a:cubicBezTo>
                    <a:pt x="105397" y="194784"/>
                    <a:pt x="110066" y="210127"/>
                    <a:pt x="119405" y="222134"/>
                  </a:cubicBezTo>
                  <a:cubicBezTo>
                    <a:pt x="126076" y="237476"/>
                    <a:pt x="136082" y="251485"/>
                    <a:pt x="148756" y="259490"/>
                  </a:cubicBezTo>
                  <a:cubicBezTo>
                    <a:pt x="145421" y="264159"/>
                    <a:pt x="140084" y="266828"/>
                    <a:pt x="131413" y="266828"/>
                  </a:cubicBezTo>
                  <a:cubicBezTo>
                    <a:pt x="132080" y="267495"/>
                    <a:pt x="132080" y="267495"/>
                    <a:pt x="131413" y="266828"/>
                  </a:cubicBezTo>
                  <a:cubicBezTo>
                    <a:pt x="131413" y="267495"/>
                    <a:pt x="131413" y="267495"/>
                    <a:pt x="131413" y="266828"/>
                  </a:cubicBezTo>
                  <a:close/>
                  <a:moveTo>
                    <a:pt x="265493" y="367555"/>
                  </a:moveTo>
                  <a:lnTo>
                    <a:pt x="78714" y="367555"/>
                  </a:lnTo>
                  <a:lnTo>
                    <a:pt x="78714" y="340872"/>
                  </a:lnTo>
                  <a:cubicBezTo>
                    <a:pt x="78714" y="321527"/>
                    <a:pt x="85385" y="304850"/>
                    <a:pt x="97392" y="294177"/>
                  </a:cubicBezTo>
                  <a:cubicBezTo>
                    <a:pt x="106731" y="285505"/>
                    <a:pt x="118738" y="280836"/>
                    <a:pt x="132080" y="280836"/>
                  </a:cubicBezTo>
                  <a:cubicBezTo>
                    <a:pt x="149423" y="280836"/>
                    <a:pt x="157428" y="272831"/>
                    <a:pt x="161431" y="266160"/>
                  </a:cubicBezTo>
                  <a:cubicBezTo>
                    <a:pt x="164766" y="267495"/>
                    <a:pt x="168101" y="267495"/>
                    <a:pt x="172104" y="267495"/>
                  </a:cubicBezTo>
                  <a:cubicBezTo>
                    <a:pt x="175439" y="267495"/>
                    <a:pt x="179442" y="266828"/>
                    <a:pt x="182777" y="266160"/>
                  </a:cubicBezTo>
                  <a:cubicBezTo>
                    <a:pt x="186779" y="273498"/>
                    <a:pt x="195451" y="280836"/>
                    <a:pt x="212128" y="280836"/>
                  </a:cubicBezTo>
                  <a:cubicBezTo>
                    <a:pt x="242813" y="280836"/>
                    <a:pt x="265493" y="306185"/>
                    <a:pt x="265493" y="340872"/>
                  </a:cubicBezTo>
                  <a:lnTo>
                    <a:pt x="265493" y="367555"/>
                  </a:lnTo>
                  <a:close/>
                  <a:moveTo>
                    <a:pt x="278835" y="354214"/>
                  </a:moveTo>
                  <a:lnTo>
                    <a:pt x="278835" y="340872"/>
                  </a:lnTo>
                  <a:cubicBezTo>
                    <a:pt x="278835" y="321527"/>
                    <a:pt x="272831" y="304850"/>
                    <a:pt x="263492" y="292176"/>
                  </a:cubicBezTo>
                  <a:lnTo>
                    <a:pt x="263492" y="292176"/>
                  </a:lnTo>
                  <a:cubicBezTo>
                    <a:pt x="265493" y="290175"/>
                    <a:pt x="266828" y="288174"/>
                    <a:pt x="268162" y="285505"/>
                  </a:cubicBezTo>
                  <a:cubicBezTo>
                    <a:pt x="271497" y="286840"/>
                    <a:pt x="274832" y="287507"/>
                    <a:pt x="278835" y="287507"/>
                  </a:cubicBezTo>
                  <a:cubicBezTo>
                    <a:pt x="282170" y="287507"/>
                    <a:pt x="286173" y="286840"/>
                    <a:pt x="289508" y="286173"/>
                  </a:cubicBezTo>
                  <a:cubicBezTo>
                    <a:pt x="293510" y="293510"/>
                    <a:pt x="302182" y="300848"/>
                    <a:pt x="318859" y="300848"/>
                  </a:cubicBezTo>
                  <a:cubicBezTo>
                    <a:pt x="347543" y="300848"/>
                    <a:pt x="369556" y="322861"/>
                    <a:pt x="372224" y="354214"/>
                  </a:cubicBezTo>
                  <a:lnTo>
                    <a:pt x="278835" y="354214"/>
                  </a:ln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A3F4FCA5-0831-41EE-4855-8525EC16CC9E}"/>
                </a:ext>
              </a:extLst>
            </p:cNvPr>
            <p:cNvSpPr/>
            <p:nvPr/>
          </p:nvSpPr>
          <p:spPr>
            <a:xfrm>
              <a:off x="10374866" y="2195653"/>
              <a:ext cx="66980" cy="28016"/>
            </a:xfrm>
            <a:custGeom>
              <a:avLst/>
              <a:gdLst>
                <a:gd name="connsiteX0" fmla="*/ 6671 w 66980"/>
                <a:gd name="connsiteY0" fmla="*/ 14008 h 28016"/>
                <a:gd name="connsiteX1" fmla="*/ 56701 w 66980"/>
                <a:gd name="connsiteY1" fmla="*/ 27350 h 28016"/>
                <a:gd name="connsiteX2" fmla="*/ 60036 w 66980"/>
                <a:gd name="connsiteY2" fmla="*/ 28017 h 28016"/>
                <a:gd name="connsiteX3" fmla="*/ 66040 w 66980"/>
                <a:gd name="connsiteY3" fmla="*/ 24682 h 28016"/>
                <a:gd name="connsiteX4" fmla="*/ 63372 w 66980"/>
                <a:gd name="connsiteY4" fmla="*/ 15343 h 28016"/>
                <a:gd name="connsiteX5" fmla="*/ 6671 w 66980"/>
                <a:gd name="connsiteY5" fmla="*/ 0 h 28016"/>
                <a:gd name="connsiteX6" fmla="*/ 0 w 66980"/>
                <a:gd name="connsiteY6" fmla="*/ 6671 h 28016"/>
                <a:gd name="connsiteX7" fmla="*/ 6671 w 66980"/>
                <a:gd name="connsiteY7" fmla="*/ 14008 h 28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80" h="28016">
                  <a:moveTo>
                    <a:pt x="6671" y="14008"/>
                  </a:moveTo>
                  <a:cubicBezTo>
                    <a:pt x="24014" y="14008"/>
                    <a:pt x="41358" y="18678"/>
                    <a:pt x="56701" y="27350"/>
                  </a:cubicBezTo>
                  <a:cubicBezTo>
                    <a:pt x="58035" y="28017"/>
                    <a:pt x="58702" y="28017"/>
                    <a:pt x="60036" y="28017"/>
                  </a:cubicBezTo>
                  <a:cubicBezTo>
                    <a:pt x="62037" y="28017"/>
                    <a:pt x="64706" y="26683"/>
                    <a:pt x="66040" y="24682"/>
                  </a:cubicBezTo>
                  <a:cubicBezTo>
                    <a:pt x="68041" y="21346"/>
                    <a:pt x="66707" y="17344"/>
                    <a:pt x="63372" y="15343"/>
                  </a:cubicBezTo>
                  <a:cubicBezTo>
                    <a:pt x="46028" y="5337"/>
                    <a:pt x="26683" y="0"/>
                    <a:pt x="6671" y="0"/>
                  </a:cubicBezTo>
                  <a:cubicBezTo>
                    <a:pt x="2668" y="0"/>
                    <a:pt x="0" y="2668"/>
                    <a:pt x="0" y="6671"/>
                  </a:cubicBezTo>
                  <a:cubicBezTo>
                    <a:pt x="0" y="10673"/>
                    <a:pt x="2668" y="14008"/>
                    <a:pt x="6671" y="14008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D15495A-1A53-F721-7E4B-E0D19E1CC800}"/>
                </a:ext>
              </a:extLst>
            </p:cNvPr>
            <p:cNvSpPr/>
            <p:nvPr/>
          </p:nvSpPr>
          <p:spPr>
            <a:xfrm>
              <a:off x="10536963" y="2116939"/>
              <a:ext cx="37355" cy="37355"/>
            </a:xfrm>
            <a:custGeom>
              <a:avLst/>
              <a:gdLst>
                <a:gd name="connsiteX0" fmla="*/ 2001 w 37355"/>
                <a:gd name="connsiteY0" fmla="*/ 35355 h 37355"/>
                <a:gd name="connsiteX1" fmla="*/ 6671 w 37355"/>
                <a:gd name="connsiteY1" fmla="*/ 37356 h 37355"/>
                <a:gd name="connsiteX2" fmla="*/ 11340 w 37355"/>
                <a:gd name="connsiteY2" fmla="*/ 35355 h 37355"/>
                <a:gd name="connsiteX3" fmla="*/ 18678 w 37355"/>
                <a:gd name="connsiteY3" fmla="*/ 28017 h 37355"/>
                <a:gd name="connsiteX4" fmla="*/ 26016 w 37355"/>
                <a:gd name="connsiteY4" fmla="*/ 35355 h 37355"/>
                <a:gd name="connsiteX5" fmla="*/ 30685 w 37355"/>
                <a:gd name="connsiteY5" fmla="*/ 37356 h 37355"/>
                <a:gd name="connsiteX6" fmla="*/ 35355 w 37355"/>
                <a:gd name="connsiteY6" fmla="*/ 35355 h 37355"/>
                <a:gd name="connsiteX7" fmla="*/ 35355 w 37355"/>
                <a:gd name="connsiteY7" fmla="*/ 26016 h 37355"/>
                <a:gd name="connsiteX8" fmla="*/ 28017 w 37355"/>
                <a:gd name="connsiteY8" fmla="*/ 18678 h 37355"/>
                <a:gd name="connsiteX9" fmla="*/ 35355 w 37355"/>
                <a:gd name="connsiteY9" fmla="*/ 11340 h 37355"/>
                <a:gd name="connsiteX10" fmla="*/ 35355 w 37355"/>
                <a:gd name="connsiteY10" fmla="*/ 2001 h 37355"/>
                <a:gd name="connsiteX11" fmla="*/ 26016 w 37355"/>
                <a:gd name="connsiteY11" fmla="*/ 2001 h 37355"/>
                <a:gd name="connsiteX12" fmla="*/ 18678 w 37355"/>
                <a:gd name="connsiteY12" fmla="*/ 9339 h 37355"/>
                <a:gd name="connsiteX13" fmla="*/ 11340 w 37355"/>
                <a:gd name="connsiteY13" fmla="*/ 2001 h 37355"/>
                <a:gd name="connsiteX14" fmla="*/ 2001 w 37355"/>
                <a:gd name="connsiteY14" fmla="*/ 2001 h 37355"/>
                <a:gd name="connsiteX15" fmla="*/ 2001 w 37355"/>
                <a:gd name="connsiteY15" fmla="*/ 11340 h 37355"/>
                <a:gd name="connsiteX16" fmla="*/ 9339 w 37355"/>
                <a:gd name="connsiteY16" fmla="*/ 18678 h 37355"/>
                <a:gd name="connsiteX17" fmla="*/ 2001 w 37355"/>
                <a:gd name="connsiteY17" fmla="*/ 26016 h 37355"/>
                <a:gd name="connsiteX18" fmla="*/ 2001 w 37355"/>
                <a:gd name="connsiteY18" fmla="*/ 35355 h 37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7355" h="37355">
                  <a:moveTo>
                    <a:pt x="2001" y="35355"/>
                  </a:moveTo>
                  <a:cubicBezTo>
                    <a:pt x="3335" y="36689"/>
                    <a:pt x="5337" y="37356"/>
                    <a:pt x="6671" y="37356"/>
                  </a:cubicBezTo>
                  <a:cubicBezTo>
                    <a:pt x="8005" y="37356"/>
                    <a:pt x="10006" y="36689"/>
                    <a:pt x="11340" y="35355"/>
                  </a:cubicBezTo>
                  <a:lnTo>
                    <a:pt x="18678" y="28017"/>
                  </a:lnTo>
                  <a:lnTo>
                    <a:pt x="26016" y="35355"/>
                  </a:lnTo>
                  <a:cubicBezTo>
                    <a:pt x="27350" y="36689"/>
                    <a:pt x="29351" y="37356"/>
                    <a:pt x="30685" y="37356"/>
                  </a:cubicBezTo>
                  <a:cubicBezTo>
                    <a:pt x="32019" y="37356"/>
                    <a:pt x="34021" y="36689"/>
                    <a:pt x="35355" y="35355"/>
                  </a:cubicBezTo>
                  <a:cubicBezTo>
                    <a:pt x="38023" y="32686"/>
                    <a:pt x="38023" y="28684"/>
                    <a:pt x="35355" y="26016"/>
                  </a:cubicBezTo>
                  <a:lnTo>
                    <a:pt x="28017" y="18678"/>
                  </a:lnTo>
                  <a:lnTo>
                    <a:pt x="35355" y="11340"/>
                  </a:lnTo>
                  <a:cubicBezTo>
                    <a:pt x="38023" y="8672"/>
                    <a:pt x="38023" y="4669"/>
                    <a:pt x="35355" y="2001"/>
                  </a:cubicBezTo>
                  <a:cubicBezTo>
                    <a:pt x="32686" y="-667"/>
                    <a:pt x="28684" y="-667"/>
                    <a:pt x="26016" y="2001"/>
                  </a:cubicBezTo>
                  <a:lnTo>
                    <a:pt x="18678" y="9339"/>
                  </a:lnTo>
                  <a:lnTo>
                    <a:pt x="11340" y="2001"/>
                  </a:lnTo>
                  <a:cubicBezTo>
                    <a:pt x="8672" y="-667"/>
                    <a:pt x="4669" y="-667"/>
                    <a:pt x="2001" y="2001"/>
                  </a:cubicBezTo>
                  <a:cubicBezTo>
                    <a:pt x="-667" y="4669"/>
                    <a:pt x="-667" y="8672"/>
                    <a:pt x="2001" y="11340"/>
                  </a:cubicBezTo>
                  <a:lnTo>
                    <a:pt x="9339" y="18678"/>
                  </a:lnTo>
                  <a:lnTo>
                    <a:pt x="2001" y="26016"/>
                  </a:lnTo>
                  <a:cubicBezTo>
                    <a:pt x="-667" y="28684"/>
                    <a:pt x="-667" y="32686"/>
                    <a:pt x="2001" y="35355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21AA5F3-20A9-128F-F565-4E5D6595317B}"/>
                </a:ext>
              </a:extLst>
            </p:cNvPr>
            <p:cNvSpPr/>
            <p:nvPr/>
          </p:nvSpPr>
          <p:spPr>
            <a:xfrm>
              <a:off x="10181416" y="2429794"/>
              <a:ext cx="53365" cy="53365"/>
            </a:xfrm>
            <a:custGeom>
              <a:avLst/>
              <a:gdLst>
                <a:gd name="connsiteX0" fmla="*/ 26683 w 53365"/>
                <a:gd name="connsiteY0" fmla="*/ 0 h 53365"/>
                <a:gd name="connsiteX1" fmla="*/ 0 w 53365"/>
                <a:gd name="connsiteY1" fmla="*/ 26683 h 53365"/>
                <a:gd name="connsiteX2" fmla="*/ 26683 w 53365"/>
                <a:gd name="connsiteY2" fmla="*/ 53366 h 53365"/>
                <a:gd name="connsiteX3" fmla="*/ 53366 w 53365"/>
                <a:gd name="connsiteY3" fmla="*/ 26683 h 53365"/>
                <a:gd name="connsiteX4" fmla="*/ 26683 w 53365"/>
                <a:gd name="connsiteY4" fmla="*/ 0 h 53365"/>
                <a:gd name="connsiteX5" fmla="*/ 26683 w 53365"/>
                <a:gd name="connsiteY5" fmla="*/ 40024 h 53365"/>
                <a:gd name="connsiteX6" fmla="*/ 13341 w 53365"/>
                <a:gd name="connsiteY6" fmla="*/ 26683 h 53365"/>
                <a:gd name="connsiteX7" fmla="*/ 26683 w 53365"/>
                <a:gd name="connsiteY7" fmla="*/ 13341 h 53365"/>
                <a:gd name="connsiteX8" fmla="*/ 40024 w 53365"/>
                <a:gd name="connsiteY8" fmla="*/ 26683 h 53365"/>
                <a:gd name="connsiteX9" fmla="*/ 26683 w 53365"/>
                <a:gd name="connsiteY9" fmla="*/ 40024 h 5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365" h="53365">
                  <a:moveTo>
                    <a:pt x="26683" y="0"/>
                  </a:moveTo>
                  <a:cubicBezTo>
                    <a:pt x="12007" y="0"/>
                    <a:pt x="0" y="12007"/>
                    <a:pt x="0" y="26683"/>
                  </a:cubicBezTo>
                  <a:cubicBezTo>
                    <a:pt x="0" y="41358"/>
                    <a:pt x="12007" y="53366"/>
                    <a:pt x="26683" y="53366"/>
                  </a:cubicBezTo>
                  <a:cubicBezTo>
                    <a:pt x="41358" y="53366"/>
                    <a:pt x="53366" y="41358"/>
                    <a:pt x="53366" y="26683"/>
                  </a:cubicBezTo>
                  <a:cubicBezTo>
                    <a:pt x="53366" y="12007"/>
                    <a:pt x="41358" y="0"/>
                    <a:pt x="26683" y="0"/>
                  </a:cubicBezTo>
                  <a:close/>
                  <a:moveTo>
                    <a:pt x="26683" y="40024"/>
                  </a:moveTo>
                  <a:cubicBezTo>
                    <a:pt x="19345" y="40024"/>
                    <a:pt x="13341" y="34020"/>
                    <a:pt x="13341" y="26683"/>
                  </a:cubicBezTo>
                  <a:cubicBezTo>
                    <a:pt x="13341" y="19345"/>
                    <a:pt x="19345" y="13341"/>
                    <a:pt x="26683" y="13341"/>
                  </a:cubicBezTo>
                  <a:cubicBezTo>
                    <a:pt x="34021" y="13341"/>
                    <a:pt x="40024" y="19345"/>
                    <a:pt x="40024" y="26683"/>
                  </a:cubicBezTo>
                  <a:cubicBezTo>
                    <a:pt x="40024" y="34020"/>
                    <a:pt x="34021" y="40024"/>
                    <a:pt x="26683" y="40024"/>
                  </a:cubicBezTo>
                  <a:close/>
                </a:path>
              </a:pathLst>
            </a:custGeom>
            <a:solidFill>
              <a:srgbClr val="172B4D"/>
            </a:solidFill>
            <a:ln w="65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3" name="Graphic 51">
            <a:extLst>
              <a:ext uri="{FF2B5EF4-FFF2-40B4-BE49-F238E27FC236}">
                <a16:creationId xmlns:a16="http://schemas.microsoft.com/office/drawing/2014/main" id="{A4BBE95D-3863-04AF-DF61-5317BBBD52E8}"/>
              </a:ext>
            </a:extLst>
          </p:cNvPr>
          <p:cNvGrpSpPr/>
          <p:nvPr/>
        </p:nvGrpSpPr>
        <p:grpSpPr>
          <a:xfrm>
            <a:off x="6306060" y="2078830"/>
            <a:ext cx="447295" cy="427580"/>
            <a:chOff x="6306060" y="2078830"/>
            <a:chExt cx="447295" cy="427580"/>
          </a:xfrm>
          <a:solidFill>
            <a:srgbClr val="2DCE89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1070A4A-21F2-C958-759E-552E36F295AF}"/>
                </a:ext>
              </a:extLst>
            </p:cNvPr>
            <p:cNvSpPr/>
            <p:nvPr/>
          </p:nvSpPr>
          <p:spPr>
            <a:xfrm>
              <a:off x="6528894" y="2420316"/>
              <a:ext cx="14469" cy="65113"/>
            </a:xfrm>
            <a:custGeom>
              <a:avLst/>
              <a:gdLst>
                <a:gd name="connsiteX0" fmla="*/ 7235 w 14469"/>
                <a:gd name="connsiteY0" fmla="*/ 0 h 65113"/>
                <a:gd name="connsiteX1" fmla="*/ 0 w 14469"/>
                <a:gd name="connsiteY1" fmla="*/ 7235 h 65113"/>
                <a:gd name="connsiteX2" fmla="*/ 0 w 14469"/>
                <a:gd name="connsiteY2" fmla="*/ 57879 h 65113"/>
                <a:gd name="connsiteX3" fmla="*/ 7235 w 14469"/>
                <a:gd name="connsiteY3" fmla="*/ 65114 h 65113"/>
                <a:gd name="connsiteX4" fmla="*/ 14470 w 14469"/>
                <a:gd name="connsiteY4" fmla="*/ 57879 h 65113"/>
                <a:gd name="connsiteX5" fmla="*/ 14470 w 14469"/>
                <a:gd name="connsiteY5" fmla="*/ 7235 h 65113"/>
                <a:gd name="connsiteX6" fmla="*/ 7235 w 14469"/>
                <a:gd name="connsiteY6" fmla="*/ 0 h 6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69" h="65113">
                  <a:moveTo>
                    <a:pt x="7235" y="0"/>
                  </a:moveTo>
                  <a:cubicBezTo>
                    <a:pt x="2894" y="0"/>
                    <a:pt x="0" y="2894"/>
                    <a:pt x="0" y="7235"/>
                  </a:cubicBezTo>
                  <a:lnTo>
                    <a:pt x="0" y="57879"/>
                  </a:lnTo>
                  <a:cubicBezTo>
                    <a:pt x="0" y="62220"/>
                    <a:pt x="2894" y="65114"/>
                    <a:pt x="7235" y="65114"/>
                  </a:cubicBezTo>
                  <a:cubicBezTo>
                    <a:pt x="11576" y="65114"/>
                    <a:pt x="14470" y="62220"/>
                    <a:pt x="14470" y="57879"/>
                  </a:cubicBezTo>
                  <a:lnTo>
                    <a:pt x="14470" y="7235"/>
                  </a:lnTo>
                  <a:cubicBezTo>
                    <a:pt x="14470" y="2894"/>
                    <a:pt x="11576" y="0"/>
                    <a:pt x="7235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EE77E72-0606-02C9-7232-7F3D1973EF4A}"/>
                </a:ext>
              </a:extLst>
            </p:cNvPr>
            <p:cNvSpPr/>
            <p:nvPr/>
          </p:nvSpPr>
          <p:spPr>
            <a:xfrm>
              <a:off x="6528894" y="2391376"/>
              <a:ext cx="14469" cy="21704"/>
            </a:xfrm>
            <a:custGeom>
              <a:avLst/>
              <a:gdLst>
                <a:gd name="connsiteX0" fmla="*/ 0 w 14469"/>
                <a:gd name="connsiteY0" fmla="*/ 7235 h 21704"/>
                <a:gd name="connsiteX1" fmla="*/ 0 w 14469"/>
                <a:gd name="connsiteY1" fmla="*/ 14470 h 21704"/>
                <a:gd name="connsiteX2" fmla="*/ 7235 w 14469"/>
                <a:gd name="connsiteY2" fmla="*/ 21705 h 21704"/>
                <a:gd name="connsiteX3" fmla="*/ 14470 w 14469"/>
                <a:gd name="connsiteY3" fmla="*/ 14470 h 21704"/>
                <a:gd name="connsiteX4" fmla="*/ 14470 w 14469"/>
                <a:gd name="connsiteY4" fmla="*/ 7235 h 21704"/>
                <a:gd name="connsiteX5" fmla="*/ 7235 w 14469"/>
                <a:gd name="connsiteY5" fmla="*/ 0 h 21704"/>
                <a:gd name="connsiteX6" fmla="*/ 0 w 14469"/>
                <a:gd name="connsiteY6" fmla="*/ 7235 h 2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69" h="21704">
                  <a:moveTo>
                    <a:pt x="0" y="7235"/>
                  </a:moveTo>
                  <a:lnTo>
                    <a:pt x="0" y="14470"/>
                  </a:lnTo>
                  <a:cubicBezTo>
                    <a:pt x="0" y="18811"/>
                    <a:pt x="2894" y="21705"/>
                    <a:pt x="7235" y="21705"/>
                  </a:cubicBezTo>
                  <a:cubicBezTo>
                    <a:pt x="11576" y="21705"/>
                    <a:pt x="14470" y="18811"/>
                    <a:pt x="14470" y="14470"/>
                  </a:cubicBezTo>
                  <a:lnTo>
                    <a:pt x="14470" y="7235"/>
                  </a:lnTo>
                  <a:cubicBezTo>
                    <a:pt x="14470" y="2894"/>
                    <a:pt x="11576" y="0"/>
                    <a:pt x="7235" y="0"/>
                  </a:cubicBezTo>
                  <a:cubicBezTo>
                    <a:pt x="2894" y="0"/>
                    <a:pt x="0" y="2894"/>
                    <a:pt x="0" y="7235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642049A-7EA1-D866-5E91-8C2FC2AC88A5}"/>
                </a:ext>
              </a:extLst>
            </p:cNvPr>
            <p:cNvSpPr/>
            <p:nvPr/>
          </p:nvSpPr>
          <p:spPr>
            <a:xfrm>
              <a:off x="6572303" y="2456490"/>
              <a:ext cx="43409" cy="14469"/>
            </a:xfrm>
            <a:custGeom>
              <a:avLst/>
              <a:gdLst>
                <a:gd name="connsiteX0" fmla="*/ 7235 w 43409"/>
                <a:gd name="connsiteY0" fmla="*/ 14470 h 14469"/>
                <a:gd name="connsiteX1" fmla="*/ 36174 w 43409"/>
                <a:gd name="connsiteY1" fmla="*/ 14470 h 14469"/>
                <a:gd name="connsiteX2" fmla="*/ 43409 w 43409"/>
                <a:gd name="connsiteY2" fmla="*/ 7235 h 14469"/>
                <a:gd name="connsiteX3" fmla="*/ 36174 w 43409"/>
                <a:gd name="connsiteY3" fmla="*/ 0 h 14469"/>
                <a:gd name="connsiteX4" fmla="*/ 7235 w 43409"/>
                <a:gd name="connsiteY4" fmla="*/ 0 h 14469"/>
                <a:gd name="connsiteX5" fmla="*/ 0 w 43409"/>
                <a:gd name="connsiteY5" fmla="*/ 7235 h 14469"/>
                <a:gd name="connsiteX6" fmla="*/ 7235 w 43409"/>
                <a:gd name="connsiteY6" fmla="*/ 14470 h 14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409" h="14469">
                  <a:moveTo>
                    <a:pt x="7235" y="14470"/>
                  </a:moveTo>
                  <a:lnTo>
                    <a:pt x="36174" y="14470"/>
                  </a:lnTo>
                  <a:cubicBezTo>
                    <a:pt x="40515" y="14470"/>
                    <a:pt x="43409" y="11576"/>
                    <a:pt x="43409" y="7235"/>
                  </a:cubicBezTo>
                  <a:cubicBezTo>
                    <a:pt x="43409" y="2894"/>
                    <a:pt x="40515" y="0"/>
                    <a:pt x="36174" y="0"/>
                  </a:cubicBezTo>
                  <a:lnTo>
                    <a:pt x="7235" y="0"/>
                  </a:lnTo>
                  <a:cubicBezTo>
                    <a:pt x="2894" y="0"/>
                    <a:pt x="0" y="2894"/>
                    <a:pt x="0" y="7235"/>
                  </a:cubicBezTo>
                  <a:cubicBezTo>
                    <a:pt x="0" y="11576"/>
                    <a:pt x="3617" y="14470"/>
                    <a:pt x="7235" y="1447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2ECACC2-C0BD-485B-4DD1-5C0828CD6950}"/>
                </a:ext>
              </a:extLst>
            </p:cNvPr>
            <p:cNvSpPr/>
            <p:nvPr/>
          </p:nvSpPr>
          <p:spPr>
            <a:xfrm>
              <a:off x="6306060" y="2143220"/>
              <a:ext cx="447295" cy="363189"/>
            </a:xfrm>
            <a:custGeom>
              <a:avLst/>
              <a:gdLst>
                <a:gd name="connsiteX0" fmla="*/ 439156 w 447295"/>
                <a:gd name="connsiteY0" fmla="*/ 245985 h 363189"/>
                <a:gd name="connsiteX1" fmla="*/ 392853 w 447295"/>
                <a:gd name="connsiteY1" fmla="*/ 199682 h 363189"/>
                <a:gd name="connsiteX2" fmla="*/ 372595 w 447295"/>
                <a:gd name="connsiteY2" fmla="*/ 191000 h 363189"/>
                <a:gd name="connsiteX3" fmla="*/ 371872 w 447295"/>
                <a:gd name="connsiteY3" fmla="*/ 191000 h 363189"/>
                <a:gd name="connsiteX4" fmla="*/ 371872 w 447295"/>
                <a:gd name="connsiteY4" fmla="*/ 191000 h 363189"/>
                <a:gd name="connsiteX5" fmla="*/ 352338 w 447295"/>
                <a:gd name="connsiteY5" fmla="*/ 171466 h 363189"/>
                <a:gd name="connsiteX6" fmla="*/ 338591 w 447295"/>
                <a:gd name="connsiteY6" fmla="*/ 32557 h 363189"/>
                <a:gd name="connsiteX7" fmla="*/ 261178 w 447295"/>
                <a:gd name="connsiteY7" fmla="*/ 0 h 363189"/>
                <a:gd name="connsiteX8" fmla="*/ 183765 w 447295"/>
                <a:gd name="connsiteY8" fmla="*/ 32557 h 363189"/>
                <a:gd name="connsiteX9" fmla="*/ 151932 w 447295"/>
                <a:gd name="connsiteY9" fmla="*/ 100565 h 363189"/>
                <a:gd name="connsiteX10" fmla="*/ 114311 w 447295"/>
                <a:gd name="connsiteY10" fmla="*/ 88265 h 363189"/>
                <a:gd name="connsiteX11" fmla="*/ 49921 w 447295"/>
                <a:gd name="connsiteY11" fmla="*/ 152656 h 363189"/>
                <a:gd name="connsiteX12" fmla="*/ 90436 w 447295"/>
                <a:gd name="connsiteY12" fmla="*/ 230792 h 363189"/>
                <a:gd name="connsiteX13" fmla="*/ 72349 w 447295"/>
                <a:gd name="connsiteY13" fmla="*/ 238750 h 363189"/>
                <a:gd name="connsiteX14" fmla="*/ 0 w 447295"/>
                <a:gd name="connsiteY14" fmla="*/ 318334 h 363189"/>
                <a:gd name="connsiteX15" fmla="*/ 7235 w 447295"/>
                <a:gd name="connsiteY15" fmla="*/ 325569 h 363189"/>
                <a:gd name="connsiteX16" fmla="*/ 115034 w 447295"/>
                <a:gd name="connsiteY16" fmla="*/ 325569 h 363189"/>
                <a:gd name="connsiteX17" fmla="*/ 115034 w 447295"/>
                <a:gd name="connsiteY17" fmla="*/ 355955 h 363189"/>
                <a:gd name="connsiteX18" fmla="*/ 115034 w 447295"/>
                <a:gd name="connsiteY18" fmla="*/ 355955 h 363189"/>
                <a:gd name="connsiteX19" fmla="*/ 115034 w 447295"/>
                <a:gd name="connsiteY19" fmla="*/ 355955 h 363189"/>
                <a:gd name="connsiteX20" fmla="*/ 122269 w 447295"/>
                <a:gd name="connsiteY20" fmla="*/ 363190 h 363189"/>
                <a:gd name="connsiteX21" fmla="*/ 339315 w 447295"/>
                <a:gd name="connsiteY21" fmla="*/ 363190 h 363189"/>
                <a:gd name="connsiteX22" fmla="*/ 346550 w 447295"/>
                <a:gd name="connsiteY22" fmla="*/ 355955 h 363189"/>
                <a:gd name="connsiteX23" fmla="*/ 346550 w 447295"/>
                <a:gd name="connsiteY23" fmla="*/ 355955 h 363189"/>
                <a:gd name="connsiteX24" fmla="*/ 346550 w 447295"/>
                <a:gd name="connsiteY24" fmla="*/ 319781 h 363189"/>
                <a:gd name="connsiteX25" fmla="*/ 274201 w 447295"/>
                <a:gd name="connsiteY25" fmla="*/ 240197 h 363189"/>
                <a:gd name="connsiteX26" fmla="*/ 255391 w 447295"/>
                <a:gd name="connsiteY26" fmla="*/ 232239 h 363189"/>
                <a:gd name="connsiteX27" fmla="*/ 266966 w 447295"/>
                <a:gd name="connsiteY27" fmla="*/ 222110 h 363189"/>
                <a:gd name="connsiteX28" fmla="*/ 268413 w 447295"/>
                <a:gd name="connsiteY28" fmla="*/ 219940 h 363189"/>
                <a:gd name="connsiteX29" fmla="*/ 324845 w 447295"/>
                <a:gd name="connsiteY29" fmla="*/ 199682 h 363189"/>
                <a:gd name="connsiteX30" fmla="*/ 325569 w 447295"/>
                <a:gd name="connsiteY30" fmla="*/ 200406 h 363189"/>
                <a:gd name="connsiteX31" fmla="*/ 343656 w 447295"/>
                <a:gd name="connsiteY31" fmla="*/ 218493 h 363189"/>
                <a:gd name="connsiteX32" fmla="*/ 343656 w 447295"/>
                <a:gd name="connsiteY32" fmla="*/ 219216 h 363189"/>
                <a:gd name="connsiteX33" fmla="*/ 352338 w 447295"/>
                <a:gd name="connsiteY33" fmla="*/ 239474 h 363189"/>
                <a:gd name="connsiteX34" fmla="*/ 398641 w 447295"/>
                <a:gd name="connsiteY34" fmla="*/ 285777 h 363189"/>
                <a:gd name="connsiteX35" fmla="*/ 418898 w 447295"/>
                <a:gd name="connsiteY35" fmla="*/ 294459 h 363189"/>
                <a:gd name="connsiteX36" fmla="*/ 439156 w 447295"/>
                <a:gd name="connsiteY36" fmla="*/ 285777 h 363189"/>
                <a:gd name="connsiteX37" fmla="*/ 439156 w 447295"/>
                <a:gd name="connsiteY37" fmla="*/ 245985 h 363189"/>
                <a:gd name="connsiteX38" fmla="*/ 193894 w 447295"/>
                <a:gd name="connsiteY38" fmla="*/ 43409 h 363189"/>
                <a:gd name="connsiteX39" fmla="*/ 261178 w 447295"/>
                <a:gd name="connsiteY39" fmla="*/ 15193 h 363189"/>
                <a:gd name="connsiteX40" fmla="*/ 328463 w 447295"/>
                <a:gd name="connsiteY40" fmla="*/ 43409 h 363189"/>
                <a:gd name="connsiteX41" fmla="*/ 328463 w 447295"/>
                <a:gd name="connsiteY41" fmla="*/ 178701 h 363189"/>
                <a:gd name="connsiteX42" fmla="*/ 304588 w 447295"/>
                <a:gd name="connsiteY42" fmla="*/ 196065 h 363189"/>
                <a:gd name="connsiteX43" fmla="*/ 303864 w 447295"/>
                <a:gd name="connsiteY43" fmla="*/ 196065 h 363189"/>
                <a:gd name="connsiteX44" fmla="*/ 286500 w 447295"/>
                <a:gd name="connsiteY44" fmla="*/ 190277 h 363189"/>
                <a:gd name="connsiteX45" fmla="*/ 339315 w 447295"/>
                <a:gd name="connsiteY45" fmla="*/ 97671 h 363189"/>
                <a:gd name="connsiteX46" fmla="*/ 261902 w 447295"/>
                <a:gd name="connsiteY46" fmla="*/ 23875 h 363189"/>
                <a:gd name="connsiteX47" fmla="*/ 184489 w 447295"/>
                <a:gd name="connsiteY47" fmla="*/ 97671 h 363189"/>
                <a:gd name="connsiteX48" fmla="*/ 234409 w 447295"/>
                <a:gd name="connsiteY48" fmla="*/ 188106 h 363189"/>
                <a:gd name="connsiteX49" fmla="*/ 221387 w 447295"/>
                <a:gd name="connsiteY49" fmla="*/ 195341 h 363189"/>
                <a:gd name="connsiteX50" fmla="*/ 217046 w 447295"/>
                <a:gd name="connsiteY50" fmla="*/ 195341 h 363189"/>
                <a:gd name="connsiteX51" fmla="*/ 193171 w 447295"/>
                <a:gd name="connsiteY51" fmla="*/ 177978 h 363189"/>
                <a:gd name="connsiteX52" fmla="*/ 193894 w 447295"/>
                <a:gd name="connsiteY52" fmla="*/ 43409 h 363189"/>
                <a:gd name="connsiteX53" fmla="*/ 230069 w 447295"/>
                <a:gd name="connsiteY53" fmla="*/ 226451 h 363189"/>
                <a:gd name="connsiteX54" fmla="*/ 191724 w 447295"/>
                <a:gd name="connsiteY54" fmla="*/ 196788 h 363189"/>
                <a:gd name="connsiteX55" fmla="*/ 247432 w 447295"/>
                <a:gd name="connsiteY55" fmla="*/ 220663 h 363189"/>
                <a:gd name="connsiteX56" fmla="*/ 230069 w 447295"/>
                <a:gd name="connsiteY56" fmla="*/ 226451 h 363189"/>
                <a:gd name="connsiteX57" fmla="*/ 175084 w 447295"/>
                <a:gd name="connsiteY57" fmla="*/ 241644 h 363189"/>
                <a:gd name="connsiteX58" fmla="*/ 174360 w 447295"/>
                <a:gd name="connsiteY58" fmla="*/ 240921 h 363189"/>
                <a:gd name="connsiteX59" fmla="*/ 158443 w 447295"/>
                <a:gd name="connsiteY59" fmla="*/ 239474 h 363189"/>
                <a:gd name="connsiteX60" fmla="*/ 139633 w 447295"/>
                <a:gd name="connsiteY60" fmla="*/ 231516 h 363189"/>
                <a:gd name="connsiteX61" fmla="*/ 172190 w 447295"/>
                <a:gd name="connsiteY61" fmla="*/ 187383 h 363189"/>
                <a:gd name="connsiteX62" fmla="*/ 205470 w 447295"/>
                <a:gd name="connsiteY62" fmla="*/ 232962 h 363189"/>
                <a:gd name="connsiteX63" fmla="*/ 186659 w 447295"/>
                <a:gd name="connsiteY63" fmla="*/ 240921 h 363189"/>
                <a:gd name="connsiteX64" fmla="*/ 175084 w 447295"/>
                <a:gd name="connsiteY64" fmla="*/ 241644 h 363189"/>
                <a:gd name="connsiteX65" fmla="*/ 261178 w 447295"/>
                <a:gd name="connsiteY65" fmla="*/ 206193 h 363189"/>
                <a:gd name="connsiteX66" fmla="*/ 239474 w 447295"/>
                <a:gd name="connsiteY66" fmla="*/ 204023 h 363189"/>
                <a:gd name="connsiteX67" fmla="*/ 248156 w 447295"/>
                <a:gd name="connsiteY67" fmla="*/ 194618 h 363189"/>
                <a:gd name="connsiteX68" fmla="*/ 261178 w 447295"/>
                <a:gd name="connsiteY68" fmla="*/ 196788 h 363189"/>
                <a:gd name="connsiteX69" fmla="*/ 271307 w 447295"/>
                <a:gd name="connsiteY69" fmla="*/ 195341 h 363189"/>
                <a:gd name="connsiteX70" fmla="*/ 279989 w 447295"/>
                <a:gd name="connsiteY70" fmla="*/ 204747 h 363189"/>
                <a:gd name="connsiteX71" fmla="*/ 261178 w 447295"/>
                <a:gd name="connsiteY71" fmla="*/ 206193 h 363189"/>
                <a:gd name="connsiteX72" fmla="*/ 261902 w 447295"/>
                <a:gd name="connsiteY72" fmla="*/ 181595 h 363189"/>
                <a:gd name="connsiteX73" fmla="*/ 198959 w 447295"/>
                <a:gd name="connsiteY73" fmla="*/ 97671 h 363189"/>
                <a:gd name="connsiteX74" fmla="*/ 261902 w 447295"/>
                <a:gd name="connsiteY74" fmla="*/ 38345 h 363189"/>
                <a:gd name="connsiteX75" fmla="*/ 324845 w 447295"/>
                <a:gd name="connsiteY75" fmla="*/ 97671 h 363189"/>
                <a:gd name="connsiteX76" fmla="*/ 261902 w 447295"/>
                <a:gd name="connsiteY76" fmla="*/ 181595 h 363189"/>
                <a:gd name="connsiteX77" fmla="*/ 64390 w 447295"/>
                <a:gd name="connsiteY77" fmla="*/ 153379 h 363189"/>
                <a:gd name="connsiteX78" fmla="*/ 114311 w 447295"/>
                <a:gd name="connsiteY78" fmla="*/ 103458 h 363189"/>
                <a:gd name="connsiteX79" fmla="*/ 151932 w 447295"/>
                <a:gd name="connsiteY79" fmla="*/ 120099 h 363189"/>
                <a:gd name="connsiteX80" fmla="*/ 164231 w 447295"/>
                <a:gd name="connsiteY80" fmla="*/ 162061 h 363189"/>
                <a:gd name="connsiteX81" fmla="*/ 163508 w 447295"/>
                <a:gd name="connsiteY81" fmla="*/ 165678 h 363189"/>
                <a:gd name="connsiteX82" fmla="*/ 115034 w 447295"/>
                <a:gd name="connsiteY82" fmla="*/ 225004 h 363189"/>
                <a:gd name="connsiteX83" fmla="*/ 64390 w 447295"/>
                <a:gd name="connsiteY83" fmla="*/ 153379 h 363189"/>
                <a:gd name="connsiteX84" fmla="*/ 72349 w 447295"/>
                <a:gd name="connsiteY84" fmla="*/ 253944 h 363189"/>
                <a:gd name="connsiteX85" fmla="*/ 104182 w 447295"/>
                <a:gd name="connsiteY85" fmla="*/ 238027 h 363189"/>
                <a:gd name="connsiteX86" fmla="*/ 115034 w 447295"/>
                <a:gd name="connsiteY86" fmla="*/ 239474 h 363189"/>
                <a:gd name="connsiteX87" fmla="*/ 126610 w 447295"/>
                <a:gd name="connsiteY87" fmla="*/ 238027 h 363189"/>
                <a:gd name="connsiteX88" fmla="*/ 147591 w 447295"/>
                <a:gd name="connsiteY88" fmla="*/ 253220 h 363189"/>
                <a:gd name="connsiteX89" fmla="*/ 115758 w 447295"/>
                <a:gd name="connsiteY89" fmla="*/ 312546 h 363189"/>
                <a:gd name="connsiteX90" fmla="*/ 14470 w 447295"/>
                <a:gd name="connsiteY90" fmla="*/ 312546 h 363189"/>
                <a:gd name="connsiteX91" fmla="*/ 72349 w 447295"/>
                <a:gd name="connsiteY91" fmla="*/ 253944 h 363189"/>
                <a:gd name="connsiteX92" fmla="*/ 273478 w 447295"/>
                <a:gd name="connsiteY92" fmla="*/ 255391 h 363189"/>
                <a:gd name="connsiteX93" fmla="*/ 331357 w 447295"/>
                <a:gd name="connsiteY93" fmla="*/ 320504 h 363189"/>
                <a:gd name="connsiteX94" fmla="*/ 331357 w 447295"/>
                <a:gd name="connsiteY94" fmla="*/ 349444 h 363189"/>
                <a:gd name="connsiteX95" fmla="*/ 128780 w 447295"/>
                <a:gd name="connsiteY95" fmla="*/ 349444 h 363189"/>
                <a:gd name="connsiteX96" fmla="*/ 128780 w 447295"/>
                <a:gd name="connsiteY96" fmla="*/ 322675 h 363189"/>
                <a:gd name="connsiteX97" fmla="*/ 129504 w 447295"/>
                <a:gd name="connsiteY97" fmla="*/ 319057 h 363189"/>
                <a:gd name="connsiteX98" fmla="*/ 128780 w 447295"/>
                <a:gd name="connsiteY98" fmla="*/ 316163 h 363189"/>
                <a:gd name="connsiteX99" fmla="*/ 186659 w 447295"/>
                <a:gd name="connsiteY99" fmla="*/ 255391 h 363189"/>
                <a:gd name="connsiteX100" fmla="*/ 218493 w 447295"/>
                <a:gd name="connsiteY100" fmla="*/ 239474 h 363189"/>
                <a:gd name="connsiteX101" fmla="*/ 230069 w 447295"/>
                <a:gd name="connsiteY101" fmla="*/ 240921 h 363189"/>
                <a:gd name="connsiteX102" fmla="*/ 241644 w 447295"/>
                <a:gd name="connsiteY102" fmla="*/ 239474 h 363189"/>
                <a:gd name="connsiteX103" fmla="*/ 273478 w 447295"/>
                <a:gd name="connsiteY103" fmla="*/ 255391 h 363189"/>
                <a:gd name="connsiteX104" fmla="*/ 335697 w 447295"/>
                <a:gd name="connsiteY104" fmla="*/ 191000 h 363189"/>
                <a:gd name="connsiteX105" fmla="*/ 338591 w 447295"/>
                <a:gd name="connsiteY105" fmla="*/ 188106 h 363189"/>
                <a:gd name="connsiteX106" fmla="*/ 343656 w 447295"/>
                <a:gd name="connsiteY106" fmla="*/ 183042 h 363189"/>
                <a:gd name="connsiteX107" fmla="*/ 356679 w 447295"/>
                <a:gd name="connsiteY107" fmla="*/ 196065 h 363189"/>
                <a:gd name="connsiteX108" fmla="*/ 352338 w 447295"/>
                <a:gd name="connsiteY108" fmla="*/ 199682 h 363189"/>
                <a:gd name="connsiteX109" fmla="*/ 348720 w 447295"/>
                <a:gd name="connsiteY109" fmla="*/ 204023 h 363189"/>
                <a:gd name="connsiteX110" fmla="*/ 335697 w 447295"/>
                <a:gd name="connsiteY110" fmla="*/ 191000 h 363189"/>
                <a:gd name="connsiteX111" fmla="*/ 428304 w 447295"/>
                <a:gd name="connsiteY111" fmla="*/ 276372 h 363189"/>
                <a:gd name="connsiteX112" fmla="*/ 408046 w 447295"/>
                <a:gd name="connsiteY112" fmla="*/ 276372 h 363189"/>
                <a:gd name="connsiteX113" fmla="*/ 361743 w 447295"/>
                <a:gd name="connsiteY113" fmla="*/ 230069 h 363189"/>
                <a:gd name="connsiteX114" fmla="*/ 357402 w 447295"/>
                <a:gd name="connsiteY114" fmla="*/ 219940 h 363189"/>
                <a:gd name="connsiteX115" fmla="*/ 361743 w 447295"/>
                <a:gd name="connsiteY115" fmla="*/ 209811 h 363189"/>
                <a:gd name="connsiteX116" fmla="*/ 371872 w 447295"/>
                <a:gd name="connsiteY116" fmla="*/ 205470 h 363189"/>
                <a:gd name="connsiteX117" fmla="*/ 382001 w 447295"/>
                <a:gd name="connsiteY117" fmla="*/ 209811 h 363189"/>
                <a:gd name="connsiteX118" fmla="*/ 428304 w 447295"/>
                <a:gd name="connsiteY118" fmla="*/ 256114 h 363189"/>
                <a:gd name="connsiteX119" fmla="*/ 428304 w 447295"/>
                <a:gd name="connsiteY119" fmla="*/ 276372 h 36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47295" h="363189">
                  <a:moveTo>
                    <a:pt x="439156" y="245985"/>
                  </a:moveTo>
                  <a:lnTo>
                    <a:pt x="392853" y="199682"/>
                  </a:lnTo>
                  <a:cubicBezTo>
                    <a:pt x="387065" y="193894"/>
                    <a:pt x="379830" y="191000"/>
                    <a:pt x="372595" y="191000"/>
                  </a:cubicBezTo>
                  <a:cubicBezTo>
                    <a:pt x="372595" y="191000"/>
                    <a:pt x="371872" y="191000"/>
                    <a:pt x="371872" y="191000"/>
                  </a:cubicBezTo>
                  <a:cubicBezTo>
                    <a:pt x="371872" y="191000"/>
                    <a:pt x="371872" y="191000"/>
                    <a:pt x="371872" y="191000"/>
                  </a:cubicBezTo>
                  <a:lnTo>
                    <a:pt x="352338" y="171466"/>
                  </a:lnTo>
                  <a:cubicBezTo>
                    <a:pt x="380554" y="128781"/>
                    <a:pt x="376213" y="70178"/>
                    <a:pt x="338591" y="32557"/>
                  </a:cubicBezTo>
                  <a:cubicBezTo>
                    <a:pt x="317610" y="11576"/>
                    <a:pt x="290118" y="0"/>
                    <a:pt x="261178" y="0"/>
                  </a:cubicBezTo>
                  <a:cubicBezTo>
                    <a:pt x="232239" y="0"/>
                    <a:pt x="204023" y="11576"/>
                    <a:pt x="183765" y="32557"/>
                  </a:cubicBezTo>
                  <a:cubicBezTo>
                    <a:pt x="164955" y="51367"/>
                    <a:pt x="154103" y="75243"/>
                    <a:pt x="151932" y="100565"/>
                  </a:cubicBezTo>
                  <a:cubicBezTo>
                    <a:pt x="141080" y="92606"/>
                    <a:pt x="128057" y="88265"/>
                    <a:pt x="114311" y="88265"/>
                  </a:cubicBezTo>
                  <a:cubicBezTo>
                    <a:pt x="78860" y="88265"/>
                    <a:pt x="49921" y="117205"/>
                    <a:pt x="49921" y="152656"/>
                  </a:cubicBezTo>
                  <a:cubicBezTo>
                    <a:pt x="49921" y="178701"/>
                    <a:pt x="66561" y="215599"/>
                    <a:pt x="90436" y="230792"/>
                  </a:cubicBezTo>
                  <a:cubicBezTo>
                    <a:pt x="86818" y="235856"/>
                    <a:pt x="81030" y="238750"/>
                    <a:pt x="72349" y="238750"/>
                  </a:cubicBezTo>
                  <a:cubicBezTo>
                    <a:pt x="30386" y="238750"/>
                    <a:pt x="0" y="272031"/>
                    <a:pt x="0" y="318334"/>
                  </a:cubicBezTo>
                  <a:cubicBezTo>
                    <a:pt x="0" y="322675"/>
                    <a:pt x="2894" y="325569"/>
                    <a:pt x="7235" y="325569"/>
                  </a:cubicBezTo>
                  <a:lnTo>
                    <a:pt x="115034" y="325569"/>
                  </a:lnTo>
                  <a:lnTo>
                    <a:pt x="115034" y="355955"/>
                  </a:lnTo>
                  <a:lnTo>
                    <a:pt x="115034" y="355955"/>
                  </a:lnTo>
                  <a:lnTo>
                    <a:pt x="115034" y="355955"/>
                  </a:lnTo>
                  <a:cubicBezTo>
                    <a:pt x="115034" y="360296"/>
                    <a:pt x="117928" y="363190"/>
                    <a:pt x="122269" y="363190"/>
                  </a:cubicBezTo>
                  <a:lnTo>
                    <a:pt x="339315" y="363190"/>
                  </a:lnTo>
                  <a:cubicBezTo>
                    <a:pt x="343656" y="363190"/>
                    <a:pt x="346550" y="360296"/>
                    <a:pt x="346550" y="355955"/>
                  </a:cubicBezTo>
                  <a:cubicBezTo>
                    <a:pt x="346550" y="355955"/>
                    <a:pt x="346550" y="355955"/>
                    <a:pt x="346550" y="355955"/>
                  </a:cubicBezTo>
                  <a:lnTo>
                    <a:pt x="346550" y="319781"/>
                  </a:lnTo>
                  <a:cubicBezTo>
                    <a:pt x="346550" y="273478"/>
                    <a:pt x="316163" y="240197"/>
                    <a:pt x="274201" y="240197"/>
                  </a:cubicBezTo>
                  <a:cubicBezTo>
                    <a:pt x="264796" y="240197"/>
                    <a:pt x="259008" y="237303"/>
                    <a:pt x="255391" y="232239"/>
                  </a:cubicBezTo>
                  <a:cubicBezTo>
                    <a:pt x="259731" y="229345"/>
                    <a:pt x="263349" y="226451"/>
                    <a:pt x="266966" y="222110"/>
                  </a:cubicBezTo>
                  <a:cubicBezTo>
                    <a:pt x="267690" y="221387"/>
                    <a:pt x="268413" y="220663"/>
                    <a:pt x="268413" y="219940"/>
                  </a:cubicBezTo>
                  <a:cubicBezTo>
                    <a:pt x="288671" y="218493"/>
                    <a:pt x="308205" y="211258"/>
                    <a:pt x="324845" y="199682"/>
                  </a:cubicBezTo>
                  <a:cubicBezTo>
                    <a:pt x="324845" y="199682"/>
                    <a:pt x="325569" y="200406"/>
                    <a:pt x="325569" y="200406"/>
                  </a:cubicBezTo>
                  <a:lnTo>
                    <a:pt x="343656" y="218493"/>
                  </a:lnTo>
                  <a:cubicBezTo>
                    <a:pt x="343656" y="218493"/>
                    <a:pt x="343656" y="218493"/>
                    <a:pt x="343656" y="219216"/>
                  </a:cubicBezTo>
                  <a:cubicBezTo>
                    <a:pt x="343656" y="227175"/>
                    <a:pt x="346550" y="234409"/>
                    <a:pt x="352338" y="239474"/>
                  </a:cubicBezTo>
                  <a:lnTo>
                    <a:pt x="398641" y="285777"/>
                  </a:lnTo>
                  <a:cubicBezTo>
                    <a:pt x="404429" y="291565"/>
                    <a:pt x="411664" y="294459"/>
                    <a:pt x="418898" y="294459"/>
                  </a:cubicBezTo>
                  <a:cubicBezTo>
                    <a:pt x="426133" y="294459"/>
                    <a:pt x="433368" y="291565"/>
                    <a:pt x="439156" y="285777"/>
                  </a:cubicBezTo>
                  <a:cubicBezTo>
                    <a:pt x="450008" y="275648"/>
                    <a:pt x="450008" y="256838"/>
                    <a:pt x="439156" y="245985"/>
                  </a:cubicBezTo>
                  <a:close/>
                  <a:moveTo>
                    <a:pt x="193894" y="43409"/>
                  </a:moveTo>
                  <a:cubicBezTo>
                    <a:pt x="211981" y="25322"/>
                    <a:pt x="235856" y="15193"/>
                    <a:pt x="261178" y="15193"/>
                  </a:cubicBezTo>
                  <a:cubicBezTo>
                    <a:pt x="286500" y="15193"/>
                    <a:pt x="310375" y="25322"/>
                    <a:pt x="328463" y="43409"/>
                  </a:cubicBezTo>
                  <a:cubicBezTo>
                    <a:pt x="365360" y="80307"/>
                    <a:pt x="365360" y="141080"/>
                    <a:pt x="328463" y="178701"/>
                  </a:cubicBezTo>
                  <a:cubicBezTo>
                    <a:pt x="321228" y="185936"/>
                    <a:pt x="313269" y="191724"/>
                    <a:pt x="304588" y="196065"/>
                  </a:cubicBezTo>
                  <a:cubicBezTo>
                    <a:pt x="304588" y="196065"/>
                    <a:pt x="303864" y="196065"/>
                    <a:pt x="303864" y="196065"/>
                  </a:cubicBezTo>
                  <a:cubicBezTo>
                    <a:pt x="295906" y="196065"/>
                    <a:pt x="290118" y="193894"/>
                    <a:pt x="286500" y="190277"/>
                  </a:cubicBezTo>
                  <a:cubicBezTo>
                    <a:pt x="317610" y="173637"/>
                    <a:pt x="339315" y="129504"/>
                    <a:pt x="339315" y="97671"/>
                  </a:cubicBezTo>
                  <a:cubicBezTo>
                    <a:pt x="339315" y="57155"/>
                    <a:pt x="304588" y="23875"/>
                    <a:pt x="261902" y="23875"/>
                  </a:cubicBezTo>
                  <a:cubicBezTo>
                    <a:pt x="219216" y="23875"/>
                    <a:pt x="184489" y="57155"/>
                    <a:pt x="184489" y="97671"/>
                  </a:cubicBezTo>
                  <a:cubicBezTo>
                    <a:pt x="184489" y="128057"/>
                    <a:pt x="204747" y="170743"/>
                    <a:pt x="234409" y="188106"/>
                  </a:cubicBezTo>
                  <a:cubicBezTo>
                    <a:pt x="231515" y="191724"/>
                    <a:pt x="227175" y="194618"/>
                    <a:pt x="221387" y="195341"/>
                  </a:cubicBezTo>
                  <a:cubicBezTo>
                    <a:pt x="219940" y="195341"/>
                    <a:pt x="218493" y="195341"/>
                    <a:pt x="217046" y="195341"/>
                  </a:cubicBezTo>
                  <a:cubicBezTo>
                    <a:pt x="208364" y="191000"/>
                    <a:pt x="200406" y="185212"/>
                    <a:pt x="193171" y="177978"/>
                  </a:cubicBezTo>
                  <a:cubicBezTo>
                    <a:pt x="156273" y="141080"/>
                    <a:pt x="156273" y="80307"/>
                    <a:pt x="193894" y="43409"/>
                  </a:cubicBezTo>
                  <a:close/>
                  <a:moveTo>
                    <a:pt x="230069" y="226451"/>
                  </a:moveTo>
                  <a:cubicBezTo>
                    <a:pt x="215599" y="226451"/>
                    <a:pt x="201853" y="213428"/>
                    <a:pt x="191724" y="196788"/>
                  </a:cubicBezTo>
                  <a:cubicBezTo>
                    <a:pt x="207640" y="209811"/>
                    <a:pt x="227175" y="217769"/>
                    <a:pt x="247432" y="220663"/>
                  </a:cubicBezTo>
                  <a:cubicBezTo>
                    <a:pt x="243091" y="223557"/>
                    <a:pt x="237303" y="226451"/>
                    <a:pt x="230069" y="226451"/>
                  </a:cubicBezTo>
                  <a:close/>
                  <a:moveTo>
                    <a:pt x="175084" y="241644"/>
                  </a:moveTo>
                  <a:cubicBezTo>
                    <a:pt x="175084" y="241644"/>
                    <a:pt x="174360" y="241644"/>
                    <a:pt x="174360" y="240921"/>
                  </a:cubicBezTo>
                  <a:cubicBezTo>
                    <a:pt x="169296" y="239474"/>
                    <a:pt x="163508" y="239474"/>
                    <a:pt x="158443" y="239474"/>
                  </a:cubicBezTo>
                  <a:cubicBezTo>
                    <a:pt x="149038" y="239474"/>
                    <a:pt x="143250" y="236580"/>
                    <a:pt x="139633" y="231516"/>
                  </a:cubicBezTo>
                  <a:cubicBezTo>
                    <a:pt x="154103" y="222110"/>
                    <a:pt x="165678" y="205470"/>
                    <a:pt x="172190" y="187383"/>
                  </a:cubicBezTo>
                  <a:cubicBezTo>
                    <a:pt x="179425" y="205470"/>
                    <a:pt x="191000" y="222834"/>
                    <a:pt x="205470" y="232962"/>
                  </a:cubicBezTo>
                  <a:cubicBezTo>
                    <a:pt x="201853" y="238027"/>
                    <a:pt x="196065" y="240921"/>
                    <a:pt x="186659" y="240921"/>
                  </a:cubicBezTo>
                  <a:cubicBezTo>
                    <a:pt x="183042" y="240921"/>
                    <a:pt x="178701" y="240921"/>
                    <a:pt x="175084" y="241644"/>
                  </a:cubicBezTo>
                  <a:close/>
                  <a:moveTo>
                    <a:pt x="261178" y="206193"/>
                  </a:moveTo>
                  <a:cubicBezTo>
                    <a:pt x="253944" y="206193"/>
                    <a:pt x="246709" y="205470"/>
                    <a:pt x="239474" y="204023"/>
                  </a:cubicBezTo>
                  <a:cubicBezTo>
                    <a:pt x="243815" y="201129"/>
                    <a:pt x="246709" y="197512"/>
                    <a:pt x="248156" y="194618"/>
                  </a:cubicBezTo>
                  <a:cubicBezTo>
                    <a:pt x="252497" y="196065"/>
                    <a:pt x="256838" y="196788"/>
                    <a:pt x="261178" y="196788"/>
                  </a:cubicBezTo>
                  <a:cubicBezTo>
                    <a:pt x="264796" y="196788"/>
                    <a:pt x="267690" y="196065"/>
                    <a:pt x="271307" y="195341"/>
                  </a:cubicBezTo>
                  <a:cubicBezTo>
                    <a:pt x="273478" y="198959"/>
                    <a:pt x="276372" y="201853"/>
                    <a:pt x="279989" y="204747"/>
                  </a:cubicBezTo>
                  <a:cubicBezTo>
                    <a:pt x="274201" y="205470"/>
                    <a:pt x="267690" y="206193"/>
                    <a:pt x="261178" y="206193"/>
                  </a:cubicBezTo>
                  <a:close/>
                  <a:moveTo>
                    <a:pt x="261902" y="181595"/>
                  </a:moveTo>
                  <a:cubicBezTo>
                    <a:pt x="227898" y="181595"/>
                    <a:pt x="198959" y="130227"/>
                    <a:pt x="198959" y="97671"/>
                  </a:cubicBezTo>
                  <a:cubicBezTo>
                    <a:pt x="198959" y="65114"/>
                    <a:pt x="227175" y="38345"/>
                    <a:pt x="261902" y="38345"/>
                  </a:cubicBezTo>
                  <a:cubicBezTo>
                    <a:pt x="296629" y="38345"/>
                    <a:pt x="324845" y="65114"/>
                    <a:pt x="324845" y="97671"/>
                  </a:cubicBezTo>
                  <a:cubicBezTo>
                    <a:pt x="324122" y="130227"/>
                    <a:pt x="295906" y="181595"/>
                    <a:pt x="261902" y="181595"/>
                  </a:cubicBezTo>
                  <a:close/>
                  <a:moveTo>
                    <a:pt x="64390" y="153379"/>
                  </a:moveTo>
                  <a:cubicBezTo>
                    <a:pt x="64390" y="125887"/>
                    <a:pt x="86818" y="103458"/>
                    <a:pt x="114311" y="103458"/>
                  </a:cubicBezTo>
                  <a:cubicBezTo>
                    <a:pt x="128780" y="103458"/>
                    <a:pt x="141803" y="109246"/>
                    <a:pt x="151932" y="120099"/>
                  </a:cubicBezTo>
                  <a:cubicBezTo>
                    <a:pt x="153379" y="134568"/>
                    <a:pt x="156996" y="149038"/>
                    <a:pt x="164231" y="162061"/>
                  </a:cubicBezTo>
                  <a:cubicBezTo>
                    <a:pt x="164231" y="163508"/>
                    <a:pt x="163508" y="164955"/>
                    <a:pt x="163508" y="165678"/>
                  </a:cubicBezTo>
                  <a:cubicBezTo>
                    <a:pt x="157720" y="194618"/>
                    <a:pt x="137462" y="225004"/>
                    <a:pt x="115034" y="225004"/>
                  </a:cubicBezTo>
                  <a:cubicBezTo>
                    <a:pt x="87542" y="225004"/>
                    <a:pt x="64390" y="180871"/>
                    <a:pt x="64390" y="153379"/>
                  </a:cubicBezTo>
                  <a:close/>
                  <a:moveTo>
                    <a:pt x="72349" y="253944"/>
                  </a:moveTo>
                  <a:cubicBezTo>
                    <a:pt x="90436" y="253944"/>
                    <a:pt x="99841" y="245985"/>
                    <a:pt x="104182" y="238027"/>
                  </a:cubicBezTo>
                  <a:cubicBezTo>
                    <a:pt x="107799" y="238750"/>
                    <a:pt x="111417" y="239474"/>
                    <a:pt x="115034" y="239474"/>
                  </a:cubicBezTo>
                  <a:cubicBezTo>
                    <a:pt x="118652" y="239474"/>
                    <a:pt x="122993" y="238750"/>
                    <a:pt x="126610" y="238027"/>
                  </a:cubicBezTo>
                  <a:cubicBezTo>
                    <a:pt x="130227" y="244538"/>
                    <a:pt x="136739" y="250326"/>
                    <a:pt x="147591" y="253220"/>
                  </a:cubicBezTo>
                  <a:cubicBezTo>
                    <a:pt x="129504" y="265519"/>
                    <a:pt x="117205" y="286500"/>
                    <a:pt x="115758" y="312546"/>
                  </a:cubicBezTo>
                  <a:lnTo>
                    <a:pt x="14470" y="312546"/>
                  </a:lnTo>
                  <a:cubicBezTo>
                    <a:pt x="17364" y="277819"/>
                    <a:pt x="40515" y="253944"/>
                    <a:pt x="72349" y="253944"/>
                  </a:cubicBezTo>
                  <a:close/>
                  <a:moveTo>
                    <a:pt x="273478" y="255391"/>
                  </a:moveTo>
                  <a:cubicBezTo>
                    <a:pt x="306758" y="255391"/>
                    <a:pt x="331357" y="282883"/>
                    <a:pt x="331357" y="320504"/>
                  </a:cubicBezTo>
                  <a:lnTo>
                    <a:pt x="331357" y="349444"/>
                  </a:lnTo>
                  <a:lnTo>
                    <a:pt x="128780" y="349444"/>
                  </a:lnTo>
                  <a:lnTo>
                    <a:pt x="128780" y="322675"/>
                  </a:lnTo>
                  <a:cubicBezTo>
                    <a:pt x="129504" y="321951"/>
                    <a:pt x="129504" y="320504"/>
                    <a:pt x="129504" y="319057"/>
                  </a:cubicBezTo>
                  <a:cubicBezTo>
                    <a:pt x="129504" y="317610"/>
                    <a:pt x="129504" y="316887"/>
                    <a:pt x="128780" y="316163"/>
                  </a:cubicBezTo>
                  <a:cubicBezTo>
                    <a:pt x="130951" y="280713"/>
                    <a:pt x="154103" y="255391"/>
                    <a:pt x="186659" y="255391"/>
                  </a:cubicBezTo>
                  <a:cubicBezTo>
                    <a:pt x="205470" y="255391"/>
                    <a:pt x="214152" y="247432"/>
                    <a:pt x="218493" y="239474"/>
                  </a:cubicBezTo>
                  <a:cubicBezTo>
                    <a:pt x="222110" y="240197"/>
                    <a:pt x="225728" y="240921"/>
                    <a:pt x="230069" y="240921"/>
                  </a:cubicBezTo>
                  <a:cubicBezTo>
                    <a:pt x="233686" y="240921"/>
                    <a:pt x="238027" y="240197"/>
                    <a:pt x="241644" y="239474"/>
                  </a:cubicBezTo>
                  <a:cubicBezTo>
                    <a:pt x="245985" y="246709"/>
                    <a:pt x="255391" y="255391"/>
                    <a:pt x="273478" y="255391"/>
                  </a:cubicBezTo>
                  <a:close/>
                  <a:moveTo>
                    <a:pt x="335697" y="191000"/>
                  </a:moveTo>
                  <a:cubicBezTo>
                    <a:pt x="336421" y="190277"/>
                    <a:pt x="337868" y="189553"/>
                    <a:pt x="338591" y="188106"/>
                  </a:cubicBezTo>
                  <a:cubicBezTo>
                    <a:pt x="340038" y="186659"/>
                    <a:pt x="341485" y="184489"/>
                    <a:pt x="343656" y="183042"/>
                  </a:cubicBezTo>
                  <a:lnTo>
                    <a:pt x="356679" y="196065"/>
                  </a:lnTo>
                  <a:cubicBezTo>
                    <a:pt x="355232" y="196788"/>
                    <a:pt x="353785" y="198235"/>
                    <a:pt x="352338" y="199682"/>
                  </a:cubicBezTo>
                  <a:cubicBezTo>
                    <a:pt x="350891" y="201129"/>
                    <a:pt x="350167" y="202576"/>
                    <a:pt x="348720" y="204023"/>
                  </a:cubicBezTo>
                  <a:lnTo>
                    <a:pt x="335697" y="191000"/>
                  </a:lnTo>
                  <a:close/>
                  <a:moveTo>
                    <a:pt x="428304" y="276372"/>
                  </a:moveTo>
                  <a:cubicBezTo>
                    <a:pt x="422516" y="282160"/>
                    <a:pt x="413834" y="282160"/>
                    <a:pt x="408046" y="276372"/>
                  </a:cubicBezTo>
                  <a:lnTo>
                    <a:pt x="361743" y="230069"/>
                  </a:lnTo>
                  <a:cubicBezTo>
                    <a:pt x="358849" y="227175"/>
                    <a:pt x="357402" y="223557"/>
                    <a:pt x="357402" y="219940"/>
                  </a:cubicBezTo>
                  <a:cubicBezTo>
                    <a:pt x="357402" y="216322"/>
                    <a:pt x="358849" y="212705"/>
                    <a:pt x="361743" y="209811"/>
                  </a:cubicBezTo>
                  <a:cubicBezTo>
                    <a:pt x="364637" y="206917"/>
                    <a:pt x="368254" y="205470"/>
                    <a:pt x="371872" y="205470"/>
                  </a:cubicBezTo>
                  <a:cubicBezTo>
                    <a:pt x="375489" y="205470"/>
                    <a:pt x="379107" y="206917"/>
                    <a:pt x="382001" y="209811"/>
                  </a:cubicBezTo>
                  <a:lnTo>
                    <a:pt x="428304" y="256114"/>
                  </a:lnTo>
                  <a:cubicBezTo>
                    <a:pt x="434092" y="261902"/>
                    <a:pt x="434092" y="270584"/>
                    <a:pt x="428304" y="27637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5F3A30D-ACDD-6319-9800-90D5940062AC}"/>
                </a:ext>
              </a:extLst>
            </p:cNvPr>
            <p:cNvSpPr/>
            <p:nvPr/>
          </p:nvSpPr>
          <p:spPr>
            <a:xfrm>
              <a:off x="6463780" y="2078830"/>
              <a:ext cx="57878" cy="57878"/>
            </a:xfrm>
            <a:custGeom>
              <a:avLst/>
              <a:gdLst>
                <a:gd name="connsiteX0" fmla="*/ 7235 w 57878"/>
                <a:gd name="connsiteY0" fmla="*/ 36174 h 57878"/>
                <a:gd name="connsiteX1" fmla="*/ 21705 w 57878"/>
                <a:gd name="connsiteY1" fmla="*/ 36174 h 57878"/>
                <a:gd name="connsiteX2" fmla="*/ 21705 w 57878"/>
                <a:gd name="connsiteY2" fmla="*/ 50644 h 57878"/>
                <a:gd name="connsiteX3" fmla="*/ 28939 w 57878"/>
                <a:gd name="connsiteY3" fmla="*/ 57879 h 57878"/>
                <a:gd name="connsiteX4" fmla="*/ 36174 w 57878"/>
                <a:gd name="connsiteY4" fmla="*/ 50644 h 57878"/>
                <a:gd name="connsiteX5" fmla="*/ 36174 w 57878"/>
                <a:gd name="connsiteY5" fmla="*/ 36174 h 57878"/>
                <a:gd name="connsiteX6" fmla="*/ 50644 w 57878"/>
                <a:gd name="connsiteY6" fmla="*/ 36174 h 57878"/>
                <a:gd name="connsiteX7" fmla="*/ 57879 w 57878"/>
                <a:gd name="connsiteY7" fmla="*/ 28939 h 57878"/>
                <a:gd name="connsiteX8" fmla="*/ 50644 w 57878"/>
                <a:gd name="connsiteY8" fmla="*/ 21705 h 57878"/>
                <a:gd name="connsiteX9" fmla="*/ 36174 w 57878"/>
                <a:gd name="connsiteY9" fmla="*/ 21705 h 57878"/>
                <a:gd name="connsiteX10" fmla="*/ 36174 w 57878"/>
                <a:gd name="connsiteY10" fmla="*/ 7235 h 57878"/>
                <a:gd name="connsiteX11" fmla="*/ 28939 w 57878"/>
                <a:gd name="connsiteY11" fmla="*/ 0 h 57878"/>
                <a:gd name="connsiteX12" fmla="*/ 21705 w 57878"/>
                <a:gd name="connsiteY12" fmla="*/ 7235 h 57878"/>
                <a:gd name="connsiteX13" fmla="*/ 21705 w 57878"/>
                <a:gd name="connsiteY13" fmla="*/ 21705 h 57878"/>
                <a:gd name="connsiteX14" fmla="*/ 7235 w 57878"/>
                <a:gd name="connsiteY14" fmla="*/ 21705 h 57878"/>
                <a:gd name="connsiteX15" fmla="*/ 0 w 57878"/>
                <a:gd name="connsiteY15" fmla="*/ 28939 h 57878"/>
                <a:gd name="connsiteX16" fmla="*/ 7235 w 57878"/>
                <a:gd name="connsiteY16" fmla="*/ 36174 h 5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78" h="57878">
                  <a:moveTo>
                    <a:pt x="7235" y="36174"/>
                  </a:moveTo>
                  <a:lnTo>
                    <a:pt x="21705" y="36174"/>
                  </a:lnTo>
                  <a:lnTo>
                    <a:pt x="21705" y="50644"/>
                  </a:lnTo>
                  <a:cubicBezTo>
                    <a:pt x="21705" y="54985"/>
                    <a:pt x="24599" y="57879"/>
                    <a:pt x="28939" y="57879"/>
                  </a:cubicBezTo>
                  <a:cubicBezTo>
                    <a:pt x="33280" y="57879"/>
                    <a:pt x="36174" y="54985"/>
                    <a:pt x="36174" y="50644"/>
                  </a:cubicBezTo>
                  <a:lnTo>
                    <a:pt x="36174" y="36174"/>
                  </a:lnTo>
                  <a:lnTo>
                    <a:pt x="50644" y="36174"/>
                  </a:lnTo>
                  <a:cubicBezTo>
                    <a:pt x="54985" y="36174"/>
                    <a:pt x="57879" y="33280"/>
                    <a:pt x="57879" y="28939"/>
                  </a:cubicBezTo>
                  <a:cubicBezTo>
                    <a:pt x="57879" y="24599"/>
                    <a:pt x="54985" y="21705"/>
                    <a:pt x="50644" y="21705"/>
                  </a:cubicBezTo>
                  <a:lnTo>
                    <a:pt x="36174" y="21705"/>
                  </a:lnTo>
                  <a:lnTo>
                    <a:pt x="36174" y="7235"/>
                  </a:lnTo>
                  <a:cubicBezTo>
                    <a:pt x="36174" y="2894"/>
                    <a:pt x="33280" y="0"/>
                    <a:pt x="28939" y="0"/>
                  </a:cubicBezTo>
                  <a:cubicBezTo>
                    <a:pt x="24599" y="0"/>
                    <a:pt x="21705" y="2894"/>
                    <a:pt x="21705" y="7235"/>
                  </a:cubicBezTo>
                  <a:lnTo>
                    <a:pt x="21705" y="21705"/>
                  </a:lnTo>
                  <a:lnTo>
                    <a:pt x="7235" y="21705"/>
                  </a:lnTo>
                  <a:cubicBezTo>
                    <a:pt x="2894" y="21705"/>
                    <a:pt x="0" y="24599"/>
                    <a:pt x="0" y="28939"/>
                  </a:cubicBezTo>
                  <a:cubicBezTo>
                    <a:pt x="0" y="33280"/>
                    <a:pt x="3617" y="36174"/>
                    <a:pt x="7235" y="36174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E9AE9BF-76DE-B838-1EDD-092F0E58A8B9}"/>
                </a:ext>
              </a:extLst>
            </p:cNvPr>
            <p:cNvSpPr/>
            <p:nvPr/>
          </p:nvSpPr>
          <p:spPr>
            <a:xfrm>
              <a:off x="6680826" y="2266937"/>
              <a:ext cx="57878" cy="57878"/>
            </a:xfrm>
            <a:custGeom>
              <a:avLst/>
              <a:gdLst>
                <a:gd name="connsiteX0" fmla="*/ 7235 w 57878"/>
                <a:gd name="connsiteY0" fmla="*/ 36174 h 57878"/>
                <a:gd name="connsiteX1" fmla="*/ 21705 w 57878"/>
                <a:gd name="connsiteY1" fmla="*/ 36174 h 57878"/>
                <a:gd name="connsiteX2" fmla="*/ 21705 w 57878"/>
                <a:gd name="connsiteY2" fmla="*/ 50644 h 57878"/>
                <a:gd name="connsiteX3" fmla="*/ 28939 w 57878"/>
                <a:gd name="connsiteY3" fmla="*/ 57879 h 57878"/>
                <a:gd name="connsiteX4" fmla="*/ 36174 w 57878"/>
                <a:gd name="connsiteY4" fmla="*/ 50644 h 57878"/>
                <a:gd name="connsiteX5" fmla="*/ 36174 w 57878"/>
                <a:gd name="connsiteY5" fmla="*/ 36174 h 57878"/>
                <a:gd name="connsiteX6" fmla="*/ 50644 w 57878"/>
                <a:gd name="connsiteY6" fmla="*/ 36174 h 57878"/>
                <a:gd name="connsiteX7" fmla="*/ 57879 w 57878"/>
                <a:gd name="connsiteY7" fmla="*/ 28939 h 57878"/>
                <a:gd name="connsiteX8" fmla="*/ 50644 w 57878"/>
                <a:gd name="connsiteY8" fmla="*/ 21705 h 57878"/>
                <a:gd name="connsiteX9" fmla="*/ 36174 w 57878"/>
                <a:gd name="connsiteY9" fmla="*/ 21705 h 57878"/>
                <a:gd name="connsiteX10" fmla="*/ 36174 w 57878"/>
                <a:gd name="connsiteY10" fmla="*/ 7235 h 57878"/>
                <a:gd name="connsiteX11" fmla="*/ 28939 w 57878"/>
                <a:gd name="connsiteY11" fmla="*/ 0 h 57878"/>
                <a:gd name="connsiteX12" fmla="*/ 21705 w 57878"/>
                <a:gd name="connsiteY12" fmla="*/ 7235 h 57878"/>
                <a:gd name="connsiteX13" fmla="*/ 21705 w 57878"/>
                <a:gd name="connsiteY13" fmla="*/ 21705 h 57878"/>
                <a:gd name="connsiteX14" fmla="*/ 7235 w 57878"/>
                <a:gd name="connsiteY14" fmla="*/ 21705 h 57878"/>
                <a:gd name="connsiteX15" fmla="*/ 0 w 57878"/>
                <a:gd name="connsiteY15" fmla="*/ 28939 h 57878"/>
                <a:gd name="connsiteX16" fmla="*/ 7235 w 57878"/>
                <a:gd name="connsiteY16" fmla="*/ 36174 h 57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878" h="57878">
                  <a:moveTo>
                    <a:pt x="7235" y="36174"/>
                  </a:moveTo>
                  <a:lnTo>
                    <a:pt x="21705" y="36174"/>
                  </a:lnTo>
                  <a:lnTo>
                    <a:pt x="21705" y="50644"/>
                  </a:lnTo>
                  <a:cubicBezTo>
                    <a:pt x="21705" y="54985"/>
                    <a:pt x="24599" y="57879"/>
                    <a:pt x="28939" y="57879"/>
                  </a:cubicBezTo>
                  <a:cubicBezTo>
                    <a:pt x="33280" y="57879"/>
                    <a:pt x="36174" y="54985"/>
                    <a:pt x="36174" y="50644"/>
                  </a:cubicBezTo>
                  <a:lnTo>
                    <a:pt x="36174" y="36174"/>
                  </a:lnTo>
                  <a:lnTo>
                    <a:pt x="50644" y="36174"/>
                  </a:lnTo>
                  <a:cubicBezTo>
                    <a:pt x="54985" y="36174"/>
                    <a:pt x="57879" y="33280"/>
                    <a:pt x="57879" y="28939"/>
                  </a:cubicBezTo>
                  <a:cubicBezTo>
                    <a:pt x="57879" y="24599"/>
                    <a:pt x="54985" y="21705"/>
                    <a:pt x="50644" y="21705"/>
                  </a:cubicBezTo>
                  <a:lnTo>
                    <a:pt x="36174" y="21705"/>
                  </a:lnTo>
                  <a:lnTo>
                    <a:pt x="36174" y="7235"/>
                  </a:lnTo>
                  <a:cubicBezTo>
                    <a:pt x="36174" y="2894"/>
                    <a:pt x="33280" y="0"/>
                    <a:pt x="28939" y="0"/>
                  </a:cubicBezTo>
                  <a:cubicBezTo>
                    <a:pt x="24599" y="0"/>
                    <a:pt x="21705" y="2894"/>
                    <a:pt x="21705" y="7235"/>
                  </a:cubicBezTo>
                  <a:lnTo>
                    <a:pt x="21705" y="21705"/>
                  </a:lnTo>
                  <a:lnTo>
                    <a:pt x="7235" y="21705"/>
                  </a:lnTo>
                  <a:cubicBezTo>
                    <a:pt x="2894" y="21705"/>
                    <a:pt x="0" y="24599"/>
                    <a:pt x="0" y="28939"/>
                  </a:cubicBezTo>
                  <a:cubicBezTo>
                    <a:pt x="0" y="33280"/>
                    <a:pt x="3617" y="36174"/>
                    <a:pt x="7235" y="36174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F432B0C-ABF8-8F93-B8F8-3F076D5F9CE3}"/>
                </a:ext>
              </a:extLst>
            </p:cNvPr>
            <p:cNvSpPr/>
            <p:nvPr/>
          </p:nvSpPr>
          <p:spPr>
            <a:xfrm>
              <a:off x="6340787" y="2194588"/>
              <a:ext cx="43409" cy="43409"/>
            </a:xfrm>
            <a:custGeom>
              <a:avLst/>
              <a:gdLst>
                <a:gd name="connsiteX0" fmla="*/ 7235 w 43409"/>
                <a:gd name="connsiteY0" fmla="*/ 28939 h 43409"/>
                <a:gd name="connsiteX1" fmla="*/ 14470 w 43409"/>
                <a:gd name="connsiteY1" fmla="*/ 28939 h 43409"/>
                <a:gd name="connsiteX2" fmla="*/ 14470 w 43409"/>
                <a:gd name="connsiteY2" fmla="*/ 36174 h 43409"/>
                <a:gd name="connsiteX3" fmla="*/ 21705 w 43409"/>
                <a:gd name="connsiteY3" fmla="*/ 43409 h 43409"/>
                <a:gd name="connsiteX4" fmla="*/ 28939 w 43409"/>
                <a:gd name="connsiteY4" fmla="*/ 36174 h 43409"/>
                <a:gd name="connsiteX5" fmla="*/ 28939 w 43409"/>
                <a:gd name="connsiteY5" fmla="*/ 28939 h 43409"/>
                <a:gd name="connsiteX6" fmla="*/ 36174 w 43409"/>
                <a:gd name="connsiteY6" fmla="*/ 28939 h 43409"/>
                <a:gd name="connsiteX7" fmla="*/ 43409 w 43409"/>
                <a:gd name="connsiteY7" fmla="*/ 21705 h 43409"/>
                <a:gd name="connsiteX8" fmla="*/ 36174 w 43409"/>
                <a:gd name="connsiteY8" fmla="*/ 14470 h 43409"/>
                <a:gd name="connsiteX9" fmla="*/ 28939 w 43409"/>
                <a:gd name="connsiteY9" fmla="*/ 14470 h 43409"/>
                <a:gd name="connsiteX10" fmla="*/ 28939 w 43409"/>
                <a:gd name="connsiteY10" fmla="*/ 7235 h 43409"/>
                <a:gd name="connsiteX11" fmla="*/ 21705 w 43409"/>
                <a:gd name="connsiteY11" fmla="*/ 0 h 43409"/>
                <a:gd name="connsiteX12" fmla="*/ 14470 w 43409"/>
                <a:gd name="connsiteY12" fmla="*/ 7235 h 43409"/>
                <a:gd name="connsiteX13" fmla="*/ 14470 w 43409"/>
                <a:gd name="connsiteY13" fmla="*/ 14470 h 43409"/>
                <a:gd name="connsiteX14" fmla="*/ 7235 w 43409"/>
                <a:gd name="connsiteY14" fmla="*/ 14470 h 43409"/>
                <a:gd name="connsiteX15" fmla="*/ 0 w 43409"/>
                <a:gd name="connsiteY15" fmla="*/ 21705 h 43409"/>
                <a:gd name="connsiteX16" fmla="*/ 7235 w 43409"/>
                <a:gd name="connsiteY16" fmla="*/ 28939 h 43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409" h="43409">
                  <a:moveTo>
                    <a:pt x="7235" y="28939"/>
                  </a:moveTo>
                  <a:lnTo>
                    <a:pt x="14470" y="28939"/>
                  </a:lnTo>
                  <a:lnTo>
                    <a:pt x="14470" y="36174"/>
                  </a:lnTo>
                  <a:cubicBezTo>
                    <a:pt x="14470" y="40515"/>
                    <a:pt x="17364" y="43409"/>
                    <a:pt x="21705" y="43409"/>
                  </a:cubicBezTo>
                  <a:cubicBezTo>
                    <a:pt x="26045" y="43409"/>
                    <a:pt x="28939" y="40515"/>
                    <a:pt x="28939" y="36174"/>
                  </a:cubicBezTo>
                  <a:lnTo>
                    <a:pt x="28939" y="28939"/>
                  </a:lnTo>
                  <a:lnTo>
                    <a:pt x="36174" y="28939"/>
                  </a:lnTo>
                  <a:cubicBezTo>
                    <a:pt x="40515" y="28939"/>
                    <a:pt x="43409" y="26045"/>
                    <a:pt x="43409" y="21705"/>
                  </a:cubicBezTo>
                  <a:cubicBezTo>
                    <a:pt x="43409" y="17364"/>
                    <a:pt x="40515" y="14470"/>
                    <a:pt x="36174" y="14470"/>
                  </a:cubicBezTo>
                  <a:lnTo>
                    <a:pt x="28939" y="14470"/>
                  </a:lnTo>
                  <a:lnTo>
                    <a:pt x="28939" y="7235"/>
                  </a:lnTo>
                  <a:cubicBezTo>
                    <a:pt x="28939" y="2894"/>
                    <a:pt x="26045" y="0"/>
                    <a:pt x="21705" y="0"/>
                  </a:cubicBezTo>
                  <a:cubicBezTo>
                    <a:pt x="17364" y="0"/>
                    <a:pt x="14470" y="2894"/>
                    <a:pt x="14470" y="7235"/>
                  </a:cubicBezTo>
                  <a:lnTo>
                    <a:pt x="14470" y="14470"/>
                  </a:lnTo>
                  <a:lnTo>
                    <a:pt x="7235" y="14470"/>
                  </a:lnTo>
                  <a:cubicBezTo>
                    <a:pt x="2894" y="14470"/>
                    <a:pt x="0" y="17364"/>
                    <a:pt x="0" y="21705"/>
                  </a:cubicBezTo>
                  <a:cubicBezTo>
                    <a:pt x="0" y="26045"/>
                    <a:pt x="3617" y="28939"/>
                    <a:pt x="7235" y="28939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C41F10-8563-2849-9C97-3D6BABC75D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875527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E0D1AF-A7B7-387D-8CFE-4E7BFB71EC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387C47E-AC5F-717B-A13B-2C0696EAB8F4}"/>
              </a:ext>
            </a:extLst>
          </p:cNvPr>
          <p:cNvSpPr/>
          <p:nvPr/>
        </p:nvSpPr>
        <p:spPr>
          <a:xfrm>
            <a:off x="0" y="-2832"/>
            <a:ext cx="12192000" cy="6857142"/>
          </a:xfrm>
          <a:prstGeom prst="rect">
            <a:avLst/>
          </a:prstGeom>
          <a:gradFill flip="none" rotWithShape="1">
            <a:gsLst>
              <a:gs pos="0">
                <a:srgbClr val="00378C"/>
              </a:gs>
              <a:gs pos="100000">
                <a:srgbClr val="5D8DF0">
                  <a:alpha val="92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D54BD9-4888-7631-CDB8-6463071E9D5B}"/>
              </a:ext>
            </a:extLst>
          </p:cNvPr>
          <p:cNvSpPr/>
          <p:nvPr/>
        </p:nvSpPr>
        <p:spPr>
          <a:xfrm>
            <a:off x="2603500" y="2057400"/>
            <a:ext cx="6807199" cy="2171700"/>
          </a:xfrm>
          <a:prstGeom prst="roundRect">
            <a:avLst>
              <a:gd name="adj" fmla="val 12376"/>
            </a:avLst>
          </a:prstGeom>
          <a:solidFill>
            <a:srgbClr val="F6F9FC"/>
          </a:solidFill>
          <a:ln w="19050">
            <a:noFill/>
            <a:prstDash val="dash"/>
          </a:ln>
          <a:effectLst>
            <a:outerShdw blurRad="393700" sx="102000" sy="102000" algn="ctr" rotWithShape="0">
              <a:srgbClr val="172B4D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41CC7-4025-ABD4-1E2D-1CD733F6BD94}"/>
              </a:ext>
            </a:extLst>
          </p:cNvPr>
          <p:cNvSpPr txBox="1"/>
          <p:nvPr/>
        </p:nvSpPr>
        <p:spPr>
          <a:xfrm>
            <a:off x="3966250" y="2505842"/>
            <a:ext cx="4259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THANK YOU</a:t>
            </a:r>
            <a:endParaRPr lang="en-ID" sz="54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BF8E4-6A2E-F5B2-DF39-398F9B7DEC6F}"/>
              </a:ext>
            </a:extLst>
          </p:cNvPr>
          <p:cNvSpPr txBox="1"/>
          <p:nvPr/>
        </p:nvSpPr>
        <p:spPr>
          <a:xfrm>
            <a:off x="4968929" y="3461610"/>
            <a:ext cx="2254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5D8D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Question &amp; Answer</a:t>
            </a:r>
            <a:endParaRPr lang="en-ID">
              <a:solidFill>
                <a:srgbClr val="5D8D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1208BE-C6A5-6841-B835-D56C01DF94DF}"/>
              </a:ext>
            </a:extLst>
          </p:cNvPr>
          <p:cNvSpPr txBox="1"/>
          <p:nvPr/>
        </p:nvSpPr>
        <p:spPr>
          <a:xfrm>
            <a:off x="3299495" y="4612049"/>
            <a:ext cx="1228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to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4A581A-1120-C6B7-67F9-99AFFEC3EBD2}"/>
              </a:ext>
            </a:extLst>
          </p:cNvPr>
          <p:cNvSpPr txBox="1"/>
          <p:nvPr/>
        </p:nvSpPr>
        <p:spPr>
          <a:xfrm>
            <a:off x="3244191" y="4907869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FC8FF4-2112-57F9-2B10-E9C8950B90B4}"/>
              </a:ext>
            </a:extLst>
          </p:cNvPr>
          <p:cNvSpPr txBox="1"/>
          <p:nvPr/>
        </p:nvSpPr>
        <p:spPr>
          <a:xfrm>
            <a:off x="5309229" y="4593228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Prepared by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C6BA1A-0CE4-91D8-2A1C-7809437ABF0E}"/>
              </a:ext>
            </a:extLst>
          </p:cNvPr>
          <p:cNvSpPr txBox="1"/>
          <p:nvPr/>
        </p:nvSpPr>
        <p:spPr>
          <a:xfrm>
            <a:off x="5325259" y="4889048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Agency Name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B9DDBF-3F31-480E-0522-03D6194D82CC}"/>
              </a:ext>
            </a:extLst>
          </p:cNvPr>
          <p:cNvSpPr txBox="1"/>
          <p:nvPr/>
        </p:nvSpPr>
        <p:spPr>
          <a:xfrm>
            <a:off x="7236409" y="4593228"/>
            <a:ext cx="1435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Presented date :</a:t>
            </a:r>
            <a:endParaRPr lang="en-ID" sz="1200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8EF340-B7CC-7D1F-E1C3-448A213AEAD7}"/>
              </a:ext>
            </a:extLst>
          </p:cNvPr>
          <p:cNvSpPr txBox="1"/>
          <p:nvPr/>
        </p:nvSpPr>
        <p:spPr>
          <a:xfrm>
            <a:off x="7467113" y="4889048"/>
            <a:ext cx="973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January, 21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A67736-5FF7-9756-76FD-86731A55FA81}"/>
              </a:ext>
            </a:extLst>
          </p:cNvPr>
          <p:cNvSpPr txBox="1"/>
          <p:nvPr/>
        </p:nvSpPr>
        <p:spPr>
          <a:xfrm>
            <a:off x="4935716" y="5575859"/>
            <a:ext cx="2142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www.agency-name.co</a:t>
            </a:r>
            <a:endParaRPr lang="en-ID" sz="1400" b="1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45C89C-D067-541D-4123-E30EA7B9CAF3}"/>
              </a:ext>
            </a:extLst>
          </p:cNvPr>
          <p:cNvSpPr txBox="1"/>
          <p:nvPr/>
        </p:nvSpPr>
        <p:spPr>
          <a:xfrm>
            <a:off x="4439136" y="817579"/>
            <a:ext cx="3313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rgbClr val="F6F9FC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BUSINESS STRATEGY</a:t>
            </a:r>
            <a:endParaRPr lang="en-ID" sz="2400" b="1">
              <a:solidFill>
                <a:srgbClr val="F6F9FC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EF49C-06DB-B5FD-D195-11FCE70CCC17}"/>
              </a:ext>
            </a:extLst>
          </p:cNvPr>
          <p:cNvSpPr txBox="1"/>
          <p:nvPr/>
        </p:nvSpPr>
        <p:spPr>
          <a:xfrm>
            <a:off x="4086156" y="1298065"/>
            <a:ext cx="4019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 Strategy &amp; Business Growth Plan Presentation</a:t>
            </a:r>
            <a:endParaRPr lang="en-ID" sz="12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0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408083E1-2D41-2B44-EC69-AD7B5D555AD2}"/>
              </a:ext>
            </a:extLst>
          </p:cNvPr>
          <p:cNvSpPr txBox="1"/>
          <p:nvPr/>
        </p:nvSpPr>
        <p:spPr>
          <a:xfrm>
            <a:off x="712108" y="1082384"/>
            <a:ext cx="2560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Summary</a:t>
            </a:r>
            <a:endParaRPr lang="en-ID" sz="36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A0C01D-7EA9-1EFA-3C71-ABCD346FD820}"/>
              </a:ext>
            </a:extLst>
          </p:cNvPr>
          <p:cNvSpPr txBox="1"/>
          <p:nvPr/>
        </p:nvSpPr>
        <p:spPr>
          <a:xfrm>
            <a:off x="712108" y="713052"/>
            <a:ext cx="119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Executive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29A62F-EE18-8EB6-EE43-1EBCF197EF91}"/>
              </a:ext>
            </a:extLst>
          </p:cNvPr>
          <p:cNvSpPr txBox="1"/>
          <p:nvPr/>
        </p:nvSpPr>
        <p:spPr>
          <a:xfrm>
            <a:off x="712108" y="1991327"/>
            <a:ext cx="5764892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  <a:p>
            <a:pPr>
              <a:lnSpc>
                <a:spcPct val="150000"/>
              </a:lnSpc>
            </a:pPr>
            <a:endParaRPr lang="en-GB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Nanotechnology immersion along the information highway will close the loop on focusing solely on the bottom line.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C1A257F-B8E9-A76E-380A-8C58CA6D4134}"/>
              </a:ext>
            </a:extLst>
          </p:cNvPr>
          <p:cNvGrpSpPr/>
          <p:nvPr/>
        </p:nvGrpSpPr>
        <p:grpSpPr>
          <a:xfrm>
            <a:off x="680402" y="5268487"/>
            <a:ext cx="2592022" cy="1142384"/>
            <a:chOff x="680402" y="5268487"/>
            <a:chExt cx="2592022" cy="1142384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36B2F7FC-3AD0-E607-B0D8-066F8AD58F11}"/>
                </a:ext>
              </a:extLst>
            </p:cNvPr>
            <p:cNvSpPr/>
            <p:nvPr/>
          </p:nvSpPr>
          <p:spPr>
            <a:xfrm>
              <a:off x="680402" y="5268487"/>
              <a:ext cx="2592022" cy="1142384"/>
            </a:xfrm>
            <a:prstGeom prst="roundRect">
              <a:avLst>
                <a:gd name="adj" fmla="val 11187"/>
              </a:avLst>
            </a:prstGeom>
            <a:solidFill>
              <a:srgbClr val="F6F9FC"/>
            </a:solidFill>
            <a:ln>
              <a:noFill/>
            </a:ln>
            <a:effectLst>
              <a:outerShdw blurRad="241300" sx="102000" sy="102000" algn="ctr" rotWithShape="0">
                <a:prstClr val="black">
                  <a:alpha val="4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2DFADF-F2F5-BCFE-69C9-73FFE603878D}"/>
                </a:ext>
              </a:extLst>
            </p:cNvPr>
            <p:cNvSpPr txBox="1"/>
            <p:nvPr/>
          </p:nvSpPr>
          <p:spPr>
            <a:xfrm>
              <a:off x="1508309" y="5953468"/>
              <a:ext cx="16484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Increase ROI</a:t>
              </a:r>
              <a:endParaRPr lang="en-ID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F0EABE2-346B-9909-9A34-9AC1C5B8FCA4}"/>
                </a:ext>
              </a:extLst>
            </p:cNvPr>
            <p:cNvSpPr txBox="1"/>
            <p:nvPr/>
          </p:nvSpPr>
          <p:spPr>
            <a:xfrm>
              <a:off x="1508309" y="5464265"/>
              <a:ext cx="16484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36% </a:t>
              </a:r>
              <a:endParaRPr lang="en-ID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grpSp>
          <p:nvGrpSpPr>
            <p:cNvPr id="32" name="Graphic 30">
              <a:extLst>
                <a:ext uri="{FF2B5EF4-FFF2-40B4-BE49-F238E27FC236}">
                  <a16:creationId xmlns:a16="http://schemas.microsoft.com/office/drawing/2014/main" id="{3923A9E9-E1CE-6336-5DDC-9029D4511C6B}"/>
                </a:ext>
              </a:extLst>
            </p:cNvPr>
            <p:cNvGrpSpPr/>
            <p:nvPr/>
          </p:nvGrpSpPr>
          <p:grpSpPr>
            <a:xfrm>
              <a:off x="895582" y="5492059"/>
              <a:ext cx="480397" cy="451123"/>
              <a:chOff x="5791200" y="3143250"/>
              <a:chExt cx="609600" cy="572452"/>
            </a:xfrm>
            <a:gradFill>
              <a:gsLst>
                <a:gs pos="0">
                  <a:srgbClr val="00378C"/>
                </a:gs>
                <a:gs pos="100000">
                  <a:srgbClr val="5D8DF0"/>
                </a:gs>
              </a:gsLst>
              <a:lin ang="2700000" scaled="1"/>
            </a:gradFill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B0D10AB6-33C3-831F-9E71-7D64288813AA}"/>
                  </a:ext>
                </a:extLst>
              </p:cNvPr>
              <p:cNvSpPr/>
              <p:nvPr/>
            </p:nvSpPr>
            <p:spPr>
              <a:xfrm>
                <a:off x="58293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AC97321-B3D5-9822-C07D-7F3E692DD166}"/>
                  </a:ext>
                </a:extLst>
              </p:cNvPr>
              <p:cNvSpPr/>
              <p:nvPr/>
            </p:nvSpPr>
            <p:spPr>
              <a:xfrm>
                <a:off x="58674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40F62E87-1151-BEB3-4AD2-11D6099D34C6}"/>
                  </a:ext>
                </a:extLst>
              </p:cNvPr>
              <p:cNvSpPr/>
              <p:nvPr/>
            </p:nvSpPr>
            <p:spPr>
              <a:xfrm>
                <a:off x="59055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346BA464-20E8-A14C-558C-135D414D806A}"/>
                  </a:ext>
                </a:extLst>
              </p:cNvPr>
              <p:cNvSpPr/>
              <p:nvPr/>
            </p:nvSpPr>
            <p:spPr>
              <a:xfrm>
                <a:off x="5791200" y="3143250"/>
                <a:ext cx="609600" cy="572452"/>
              </a:xfrm>
              <a:custGeom>
                <a:avLst/>
                <a:gdLst>
                  <a:gd name="connsiteX0" fmla="*/ 600075 w 609600"/>
                  <a:gd name="connsiteY0" fmla="*/ 323850 h 572452"/>
                  <a:gd name="connsiteX1" fmla="*/ 571500 w 609600"/>
                  <a:gd name="connsiteY1" fmla="*/ 323850 h 572452"/>
                  <a:gd name="connsiteX2" fmla="*/ 571500 w 609600"/>
                  <a:gd name="connsiteY2" fmla="*/ 47625 h 572452"/>
                  <a:gd name="connsiteX3" fmla="*/ 523875 w 609600"/>
                  <a:gd name="connsiteY3" fmla="*/ 0 h 572452"/>
                  <a:gd name="connsiteX4" fmla="*/ 371475 w 609600"/>
                  <a:gd name="connsiteY4" fmla="*/ 0 h 572452"/>
                  <a:gd name="connsiteX5" fmla="*/ 323850 w 609600"/>
                  <a:gd name="connsiteY5" fmla="*/ 47625 h 572452"/>
                  <a:gd name="connsiteX6" fmla="*/ 323850 w 609600"/>
                  <a:gd name="connsiteY6" fmla="*/ 85725 h 572452"/>
                  <a:gd name="connsiteX7" fmla="*/ 47625 w 609600"/>
                  <a:gd name="connsiteY7" fmla="*/ 85725 h 572452"/>
                  <a:gd name="connsiteX8" fmla="*/ 0 w 609600"/>
                  <a:gd name="connsiteY8" fmla="*/ 133350 h 572452"/>
                  <a:gd name="connsiteX9" fmla="*/ 0 w 609600"/>
                  <a:gd name="connsiteY9" fmla="*/ 438150 h 572452"/>
                  <a:gd name="connsiteX10" fmla="*/ 47625 w 609600"/>
                  <a:gd name="connsiteY10" fmla="*/ 485775 h 572452"/>
                  <a:gd name="connsiteX11" fmla="*/ 276225 w 609600"/>
                  <a:gd name="connsiteY11" fmla="*/ 485775 h 572452"/>
                  <a:gd name="connsiteX12" fmla="*/ 276225 w 609600"/>
                  <a:gd name="connsiteY12" fmla="*/ 523875 h 572452"/>
                  <a:gd name="connsiteX13" fmla="*/ 304800 w 609600"/>
                  <a:gd name="connsiteY13" fmla="*/ 552450 h 572452"/>
                  <a:gd name="connsiteX14" fmla="*/ 311468 w 609600"/>
                  <a:gd name="connsiteY14" fmla="*/ 549593 h 572452"/>
                  <a:gd name="connsiteX15" fmla="*/ 338138 w 609600"/>
                  <a:gd name="connsiteY15" fmla="*/ 522923 h 572452"/>
                  <a:gd name="connsiteX16" fmla="*/ 379095 w 609600"/>
                  <a:gd name="connsiteY16" fmla="*/ 563880 h 572452"/>
                  <a:gd name="connsiteX17" fmla="*/ 399098 w 609600"/>
                  <a:gd name="connsiteY17" fmla="*/ 572453 h 572452"/>
                  <a:gd name="connsiteX18" fmla="*/ 419100 w 609600"/>
                  <a:gd name="connsiteY18" fmla="*/ 563880 h 572452"/>
                  <a:gd name="connsiteX19" fmla="*/ 419100 w 609600"/>
                  <a:gd name="connsiteY19" fmla="*/ 523875 h 572452"/>
                  <a:gd name="connsiteX20" fmla="*/ 419100 w 609600"/>
                  <a:gd name="connsiteY20" fmla="*/ 523875 h 572452"/>
                  <a:gd name="connsiteX21" fmla="*/ 382905 w 609600"/>
                  <a:gd name="connsiteY21" fmla="*/ 485775 h 572452"/>
                  <a:gd name="connsiteX22" fmla="*/ 447675 w 609600"/>
                  <a:gd name="connsiteY22" fmla="*/ 485775 h 572452"/>
                  <a:gd name="connsiteX23" fmla="*/ 495300 w 609600"/>
                  <a:gd name="connsiteY23" fmla="*/ 438150 h 572452"/>
                  <a:gd name="connsiteX24" fmla="*/ 495300 w 609600"/>
                  <a:gd name="connsiteY24" fmla="*/ 381000 h 572452"/>
                  <a:gd name="connsiteX25" fmla="*/ 561975 w 609600"/>
                  <a:gd name="connsiteY25" fmla="*/ 381000 h 572452"/>
                  <a:gd name="connsiteX26" fmla="*/ 609600 w 609600"/>
                  <a:gd name="connsiteY26" fmla="*/ 333375 h 572452"/>
                  <a:gd name="connsiteX27" fmla="*/ 600075 w 609600"/>
                  <a:gd name="connsiteY27" fmla="*/ 323850 h 572452"/>
                  <a:gd name="connsiteX28" fmla="*/ 342900 w 609600"/>
                  <a:gd name="connsiteY28" fmla="*/ 47625 h 572452"/>
                  <a:gd name="connsiteX29" fmla="*/ 371475 w 609600"/>
                  <a:gd name="connsiteY29" fmla="*/ 19050 h 572452"/>
                  <a:gd name="connsiteX30" fmla="*/ 523875 w 609600"/>
                  <a:gd name="connsiteY30" fmla="*/ 19050 h 572452"/>
                  <a:gd name="connsiteX31" fmla="*/ 552450 w 609600"/>
                  <a:gd name="connsiteY31" fmla="*/ 47625 h 572452"/>
                  <a:gd name="connsiteX32" fmla="*/ 552450 w 609600"/>
                  <a:gd name="connsiteY32" fmla="*/ 323850 h 572452"/>
                  <a:gd name="connsiteX33" fmla="*/ 409575 w 609600"/>
                  <a:gd name="connsiteY33" fmla="*/ 323850 h 572452"/>
                  <a:gd name="connsiteX34" fmla="*/ 400050 w 609600"/>
                  <a:gd name="connsiteY34" fmla="*/ 333375 h 572452"/>
                  <a:gd name="connsiteX35" fmla="*/ 371475 w 609600"/>
                  <a:gd name="connsiteY35" fmla="*/ 361950 h 572452"/>
                  <a:gd name="connsiteX36" fmla="*/ 342900 w 609600"/>
                  <a:gd name="connsiteY36" fmla="*/ 333375 h 572452"/>
                  <a:gd name="connsiteX37" fmla="*/ 342900 w 609600"/>
                  <a:gd name="connsiteY37" fmla="*/ 47625 h 572452"/>
                  <a:gd name="connsiteX38" fmla="*/ 406718 w 609600"/>
                  <a:gd name="connsiteY38" fmla="*/ 549593 h 572452"/>
                  <a:gd name="connsiteX39" fmla="*/ 393383 w 609600"/>
                  <a:gd name="connsiteY39" fmla="*/ 549593 h 572452"/>
                  <a:gd name="connsiteX40" fmla="*/ 345758 w 609600"/>
                  <a:gd name="connsiteY40" fmla="*/ 501968 h 572452"/>
                  <a:gd name="connsiteX41" fmla="*/ 339090 w 609600"/>
                  <a:gd name="connsiteY41" fmla="*/ 499110 h 572452"/>
                  <a:gd name="connsiteX42" fmla="*/ 339090 w 609600"/>
                  <a:gd name="connsiteY42" fmla="*/ 499110 h 572452"/>
                  <a:gd name="connsiteX43" fmla="*/ 332423 w 609600"/>
                  <a:gd name="connsiteY43" fmla="*/ 501968 h 572452"/>
                  <a:gd name="connsiteX44" fmla="*/ 301943 w 609600"/>
                  <a:gd name="connsiteY44" fmla="*/ 532448 h 572452"/>
                  <a:gd name="connsiteX45" fmla="*/ 295275 w 609600"/>
                  <a:gd name="connsiteY45" fmla="*/ 522923 h 572452"/>
                  <a:gd name="connsiteX46" fmla="*/ 295275 w 609600"/>
                  <a:gd name="connsiteY46" fmla="*/ 446723 h 572452"/>
                  <a:gd name="connsiteX47" fmla="*/ 304800 w 609600"/>
                  <a:gd name="connsiteY47" fmla="*/ 437198 h 572452"/>
                  <a:gd name="connsiteX48" fmla="*/ 379095 w 609600"/>
                  <a:gd name="connsiteY48" fmla="*/ 437198 h 572452"/>
                  <a:gd name="connsiteX49" fmla="*/ 388620 w 609600"/>
                  <a:gd name="connsiteY49" fmla="*/ 443865 h 572452"/>
                  <a:gd name="connsiteX50" fmla="*/ 358140 w 609600"/>
                  <a:gd name="connsiteY50" fmla="*/ 474345 h 572452"/>
                  <a:gd name="connsiteX51" fmla="*/ 358140 w 609600"/>
                  <a:gd name="connsiteY51" fmla="*/ 487680 h 572452"/>
                  <a:gd name="connsiteX52" fmla="*/ 405765 w 609600"/>
                  <a:gd name="connsiteY52" fmla="*/ 535305 h 572452"/>
                  <a:gd name="connsiteX53" fmla="*/ 406718 w 609600"/>
                  <a:gd name="connsiteY53" fmla="*/ 549593 h 572452"/>
                  <a:gd name="connsiteX54" fmla="*/ 476250 w 609600"/>
                  <a:gd name="connsiteY54" fmla="*/ 438150 h 572452"/>
                  <a:gd name="connsiteX55" fmla="*/ 447675 w 609600"/>
                  <a:gd name="connsiteY55" fmla="*/ 466725 h 572452"/>
                  <a:gd name="connsiteX56" fmla="*/ 393383 w 609600"/>
                  <a:gd name="connsiteY56" fmla="*/ 466725 h 572452"/>
                  <a:gd name="connsiteX57" fmla="*/ 405765 w 609600"/>
                  <a:gd name="connsiteY57" fmla="*/ 454343 h 572452"/>
                  <a:gd name="connsiteX58" fmla="*/ 408623 w 609600"/>
                  <a:gd name="connsiteY58" fmla="*/ 447675 h 572452"/>
                  <a:gd name="connsiteX59" fmla="*/ 380048 w 609600"/>
                  <a:gd name="connsiteY59" fmla="*/ 419100 h 572452"/>
                  <a:gd name="connsiteX60" fmla="*/ 304800 w 609600"/>
                  <a:gd name="connsiteY60" fmla="*/ 419100 h 572452"/>
                  <a:gd name="connsiteX61" fmla="*/ 276225 w 609600"/>
                  <a:gd name="connsiteY61" fmla="*/ 447675 h 572452"/>
                  <a:gd name="connsiteX62" fmla="*/ 276225 w 609600"/>
                  <a:gd name="connsiteY62" fmla="*/ 466725 h 572452"/>
                  <a:gd name="connsiteX63" fmla="*/ 47625 w 609600"/>
                  <a:gd name="connsiteY63" fmla="*/ 466725 h 572452"/>
                  <a:gd name="connsiteX64" fmla="*/ 19050 w 609600"/>
                  <a:gd name="connsiteY64" fmla="*/ 438150 h 572452"/>
                  <a:gd name="connsiteX65" fmla="*/ 19050 w 609600"/>
                  <a:gd name="connsiteY65" fmla="*/ 133350 h 572452"/>
                  <a:gd name="connsiteX66" fmla="*/ 47625 w 609600"/>
                  <a:gd name="connsiteY66" fmla="*/ 104775 h 572452"/>
                  <a:gd name="connsiteX67" fmla="*/ 323850 w 609600"/>
                  <a:gd name="connsiteY67" fmla="*/ 104775 h 572452"/>
                  <a:gd name="connsiteX68" fmla="*/ 323850 w 609600"/>
                  <a:gd name="connsiteY68" fmla="*/ 333375 h 572452"/>
                  <a:gd name="connsiteX69" fmla="*/ 371475 w 609600"/>
                  <a:gd name="connsiteY69" fmla="*/ 381000 h 572452"/>
                  <a:gd name="connsiteX70" fmla="*/ 476250 w 609600"/>
                  <a:gd name="connsiteY70" fmla="*/ 381000 h 572452"/>
                  <a:gd name="connsiteX71" fmla="*/ 476250 w 609600"/>
                  <a:gd name="connsiteY71" fmla="*/ 438150 h 572452"/>
                  <a:gd name="connsiteX72" fmla="*/ 561975 w 609600"/>
                  <a:gd name="connsiteY72" fmla="*/ 361950 h 572452"/>
                  <a:gd name="connsiteX73" fmla="*/ 410528 w 609600"/>
                  <a:gd name="connsiteY73" fmla="*/ 361950 h 572452"/>
                  <a:gd name="connsiteX74" fmla="*/ 418148 w 609600"/>
                  <a:gd name="connsiteY74" fmla="*/ 342900 h 572452"/>
                  <a:gd name="connsiteX75" fmla="*/ 589598 w 609600"/>
                  <a:gd name="connsiteY75" fmla="*/ 342900 h 572452"/>
                  <a:gd name="connsiteX76" fmla="*/ 561975 w 609600"/>
                  <a:gd name="connsiteY76" fmla="*/ 361950 h 572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609600" h="572452">
                    <a:moveTo>
                      <a:pt x="600075" y="323850"/>
                    </a:moveTo>
                    <a:lnTo>
                      <a:pt x="571500" y="323850"/>
                    </a:lnTo>
                    <a:lnTo>
                      <a:pt x="571500" y="47625"/>
                    </a:lnTo>
                    <a:cubicBezTo>
                      <a:pt x="571500" y="20955"/>
                      <a:pt x="550545" y="0"/>
                      <a:pt x="523875" y="0"/>
                    </a:cubicBezTo>
                    <a:lnTo>
                      <a:pt x="371475" y="0"/>
                    </a:lnTo>
                    <a:cubicBezTo>
                      <a:pt x="344805" y="0"/>
                      <a:pt x="323850" y="20955"/>
                      <a:pt x="323850" y="47625"/>
                    </a:cubicBezTo>
                    <a:lnTo>
                      <a:pt x="323850" y="85725"/>
                    </a:lnTo>
                    <a:lnTo>
                      <a:pt x="47625" y="85725"/>
                    </a:lnTo>
                    <a:cubicBezTo>
                      <a:pt x="20955" y="85725"/>
                      <a:pt x="0" y="106680"/>
                      <a:pt x="0" y="133350"/>
                    </a:cubicBezTo>
                    <a:lnTo>
                      <a:pt x="0" y="438150"/>
                    </a:lnTo>
                    <a:cubicBezTo>
                      <a:pt x="0" y="464820"/>
                      <a:pt x="20955" y="485775"/>
                      <a:pt x="47625" y="485775"/>
                    </a:cubicBezTo>
                    <a:lnTo>
                      <a:pt x="276225" y="485775"/>
                    </a:lnTo>
                    <a:lnTo>
                      <a:pt x="276225" y="523875"/>
                    </a:lnTo>
                    <a:cubicBezTo>
                      <a:pt x="276225" y="540068"/>
                      <a:pt x="289560" y="552450"/>
                      <a:pt x="304800" y="552450"/>
                    </a:cubicBezTo>
                    <a:cubicBezTo>
                      <a:pt x="307658" y="552450"/>
                      <a:pt x="309563" y="551498"/>
                      <a:pt x="311468" y="549593"/>
                    </a:cubicBezTo>
                    <a:lnTo>
                      <a:pt x="338138" y="522923"/>
                    </a:lnTo>
                    <a:lnTo>
                      <a:pt x="379095" y="563880"/>
                    </a:lnTo>
                    <a:cubicBezTo>
                      <a:pt x="384810" y="569595"/>
                      <a:pt x="392430" y="572453"/>
                      <a:pt x="399098" y="572453"/>
                    </a:cubicBezTo>
                    <a:cubicBezTo>
                      <a:pt x="406718" y="572453"/>
                      <a:pt x="413385" y="569595"/>
                      <a:pt x="419100" y="563880"/>
                    </a:cubicBezTo>
                    <a:cubicBezTo>
                      <a:pt x="430530" y="552450"/>
                      <a:pt x="430530" y="534353"/>
                      <a:pt x="419100" y="523875"/>
                    </a:cubicBezTo>
                    <a:cubicBezTo>
                      <a:pt x="419100" y="523875"/>
                      <a:pt x="419100" y="523875"/>
                      <a:pt x="419100" y="523875"/>
                    </a:cubicBezTo>
                    <a:lnTo>
                      <a:pt x="382905" y="485775"/>
                    </a:lnTo>
                    <a:lnTo>
                      <a:pt x="447675" y="485775"/>
                    </a:lnTo>
                    <a:cubicBezTo>
                      <a:pt x="474345" y="485775"/>
                      <a:pt x="495300" y="464820"/>
                      <a:pt x="495300" y="438150"/>
                    </a:cubicBezTo>
                    <a:lnTo>
                      <a:pt x="495300" y="381000"/>
                    </a:lnTo>
                    <a:lnTo>
                      <a:pt x="561975" y="381000"/>
                    </a:lnTo>
                    <a:cubicBezTo>
                      <a:pt x="578168" y="381000"/>
                      <a:pt x="609600" y="371475"/>
                      <a:pt x="609600" y="333375"/>
                    </a:cubicBezTo>
                    <a:cubicBezTo>
                      <a:pt x="609600" y="327660"/>
                      <a:pt x="605790" y="323850"/>
                      <a:pt x="600075" y="323850"/>
                    </a:cubicBezTo>
                    <a:close/>
                    <a:moveTo>
                      <a:pt x="342900" y="47625"/>
                    </a:moveTo>
                    <a:cubicBezTo>
                      <a:pt x="342900" y="31433"/>
                      <a:pt x="355283" y="19050"/>
                      <a:pt x="371475" y="19050"/>
                    </a:cubicBezTo>
                    <a:lnTo>
                      <a:pt x="523875" y="19050"/>
                    </a:lnTo>
                    <a:cubicBezTo>
                      <a:pt x="540068" y="19050"/>
                      <a:pt x="552450" y="31433"/>
                      <a:pt x="552450" y="47625"/>
                    </a:cubicBezTo>
                    <a:lnTo>
                      <a:pt x="552450" y="323850"/>
                    </a:lnTo>
                    <a:lnTo>
                      <a:pt x="409575" y="323850"/>
                    </a:lnTo>
                    <a:cubicBezTo>
                      <a:pt x="403860" y="323850"/>
                      <a:pt x="400050" y="327660"/>
                      <a:pt x="400050" y="333375"/>
                    </a:cubicBezTo>
                    <a:cubicBezTo>
                      <a:pt x="400050" y="360045"/>
                      <a:pt x="376238" y="361950"/>
                      <a:pt x="371475" y="361950"/>
                    </a:cubicBezTo>
                    <a:cubicBezTo>
                      <a:pt x="355283" y="361950"/>
                      <a:pt x="342900" y="349568"/>
                      <a:pt x="342900" y="333375"/>
                    </a:cubicBezTo>
                    <a:lnTo>
                      <a:pt x="342900" y="47625"/>
                    </a:lnTo>
                    <a:close/>
                    <a:moveTo>
                      <a:pt x="406718" y="549593"/>
                    </a:moveTo>
                    <a:cubicBezTo>
                      <a:pt x="402908" y="553403"/>
                      <a:pt x="397193" y="553403"/>
                      <a:pt x="393383" y="549593"/>
                    </a:cubicBezTo>
                    <a:lnTo>
                      <a:pt x="345758" y="501968"/>
                    </a:lnTo>
                    <a:cubicBezTo>
                      <a:pt x="343853" y="500063"/>
                      <a:pt x="341948" y="499110"/>
                      <a:pt x="339090" y="499110"/>
                    </a:cubicBezTo>
                    <a:cubicBezTo>
                      <a:pt x="339090" y="499110"/>
                      <a:pt x="339090" y="499110"/>
                      <a:pt x="339090" y="499110"/>
                    </a:cubicBezTo>
                    <a:cubicBezTo>
                      <a:pt x="336233" y="499110"/>
                      <a:pt x="334328" y="500063"/>
                      <a:pt x="332423" y="501968"/>
                    </a:cubicBezTo>
                    <a:lnTo>
                      <a:pt x="301943" y="532448"/>
                    </a:lnTo>
                    <a:cubicBezTo>
                      <a:pt x="298133" y="531495"/>
                      <a:pt x="295275" y="527685"/>
                      <a:pt x="295275" y="522923"/>
                    </a:cubicBezTo>
                    <a:lnTo>
                      <a:pt x="295275" y="446723"/>
                    </a:lnTo>
                    <a:cubicBezTo>
                      <a:pt x="295275" y="441008"/>
                      <a:pt x="300038" y="437198"/>
                      <a:pt x="304800" y="437198"/>
                    </a:cubicBezTo>
                    <a:lnTo>
                      <a:pt x="379095" y="437198"/>
                    </a:lnTo>
                    <a:cubicBezTo>
                      <a:pt x="382905" y="437198"/>
                      <a:pt x="386715" y="440055"/>
                      <a:pt x="388620" y="443865"/>
                    </a:cubicBezTo>
                    <a:lnTo>
                      <a:pt x="358140" y="474345"/>
                    </a:lnTo>
                    <a:cubicBezTo>
                      <a:pt x="354330" y="478155"/>
                      <a:pt x="354330" y="483870"/>
                      <a:pt x="358140" y="487680"/>
                    </a:cubicBezTo>
                    <a:lnTo>
                      <a:pt x="405765" y="535305"/>
                    </a:lnTo>
                    <a:cubicBezTo>
                      <a:pt x="410528" y="540068"/>
                      <a:pt x="410528" y="545783"/>
                      <a:pt x="406718" y="549593"/>
                    </a:cubicBezTo>
                    <a:close/>
                    <a:moveTo>
                      <a:pt x="476250" y="438150"/>
                    </a:moveTo>
                    <a:cubicBezTo>
                      <a:pt x="476250" y="454343"/>
                      <a:pt x="463868" y="466725"/>
                      <a:pt x="447675" y="466725"/>
                    </a:cubicBezTo>
                    <a:lnTo>
                      <a:pt x="393383" y="466725"/>
                    </a:lnTo>
                    <a:lnTo>
                      <a:pt x="405765" y="454343"/>
                    </a:lnTo>
                    <a:cubicBezTo>
                      <a:pt x="407670" y="452438"/>
                      <a:pt x="408623" y="450533"/>
                      <a:pt x="408623" y="447675"/>
                    </a:cubicBezTo>
                    <a:cubicBezTo>
                      <a:pt x="408623" y="431483"/>
                      <a:pt x="395288" y="419100"/>
                      <a:pt x="380048" y="419100"/>
                    </a:cubicBezTo>
                    <a:lnTo>
                      <a:pt x="304800" y="419100"/>
                    </a:lnTo>
                    <a:cubicBezTo>
                      <a:pt x="288608" y="419100"/>
                      <a:pt x="276225" y="432435"/>
                      <a:pt x="276225" y="447675"/>
                    </a:cubicBezTo>
                    <a:lnTo>
                      <a:pt x="276225" y="466725"/>
                    </a:lnTo>
                    <a:lnTo>
                      <a:pt x="47625" y="466725"/>
                    </a:lnTo>
                    <a:cubicBezTo>
                      <a:pt x="31433" y="466725"/>
                      <a:pt x="19050" y="454343"/>
                      <a:pt x="19050" y="438150"/>
                    </a:cubicBezTo>
                    <a:lnTo>
                      <a:pt x="19050" y="133350"/>
                    </a:lnTo>
                    <a:cubicBezTo>
                      <a:pt x="19050" y="117158"/>
                      <a:pt x="31433" y="104775"/>
                      <a:pt x="47625" y="104775"/>
                    </a:cubicBezTo>
                    <a:lnTo>
                      <a:pt x="323850" y="104775"/>
                    </a:lnTo>
                    <a:lnTo>
                      <a:pt x="323850" y="333375"/>
                    </a:lnTo>
                    <a:cubicBezTo>
                      <a:pt x="323850" y="360045"/>
                      <a:pt x="344805" y="381000"/>
                      <a:pt x="371475" y="381000"/>
                    </a:cubicBezTo>
                    <a:lnTo>
                      <a:pt x="476250" y="381000"/>
                    </a:lnTo>
                    <a:lnTo>
                      <a:pt x="476250" y="438150"/>
                    </a:lnTo>
                    <a:close/>
                    <a:moveTo>
                      <a:pt x="561975" y="361950"/>
                    </a:moveTo>
                    <a:lnTo>
                      <a:pt x="410528" y="361950"/>
                    </a:lnTo>
                    <a:cubicBezTo>
                      <a:pt x="414338" y="357188"/>
                      <a:pt x="417195" y="350520"/>
                      <a:pt x="418148" y="342900"/>
                    </a:cubicBezTo>
                    <a:lnTo>
                      <a:pt x="589598" y="342900"/>
                    </a:lnTo>
                    <a:cubicBezTo>
                      <a:pt x="584835" y="360998"/>
                      <a:pt x="565785" y="361950"/>
                      <a:pt x="561975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A1419195-FDDA-3720-3BC9-EF0D0C2956D4}"/>
                  </a:ext>
                </a:extLst>
              </p:cNvPr>
              <p:cNvSpPr/>
              <p:nvPr/>
            </p:nvSpPr>
            <p:spPr>
              <a:xfrm>
                <a:off x="6162675" y="31908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4E3B7FF8-01E6-46D8-4F82-BE1BA97C8D3C}"/>
                  </a:ext>
                </a:extLst>
              </p:cNvPr>
              <p:cNvSpPr/>
              <p:nvPr/>
            </p:nvSpPr>
            <p:spPr>
              <a:xfrm>
                <a:off x="6162675" y="3228975"/>
                <a:ext cx="85725" cy="19050"/>
              </a:xfrm>
              <a:custGeom>
                <a:avLst/>
                <a:gdLst>
                  <a:gd name="connsiteX0" fmla="*/ 9525 w 85725"/>
                  <a:gd name="connsiteY0" fmla="*/ 19050 h 19050"/>
                  <a:gd name="connsiteX1" fmla="*/ 76200 w 85725"/>
                  <a:gd name="connsiteY1" fmla="*/ 19050 h 19050"/>
                  <a:gd name="connsiteX2" fmla="*/ 85725 w 85725"/>
                  <a:gd name="connsiteY2" fmla="*/ 9525 h 19050"/>
                  <a:gd name="connsiteX3" fmla="*/ 76200 w 85725"/>
                  <a:gd name="connsiteY3" fmla="*/ 0 h 19050"/>
                  <a:gd name="connsiteX4" fmla="*/ 9525 w 85725"/>
                  <a:gd name="connsiteY4" fmla="*/ 0 h 19050"/>
                  <a:gd name="connsiteX5" fmla="*/ 0 w 85725"/>
                  <a:gd name="connsiteY5" fmla="*/ 9525 h 19050"/>
                  <a:gd name="connsiteX6" fmla="*/ 9525 w 8572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9525" y="19050"/>
                    </a:move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4BE4952C-CEB4-8788-3280-CE9E4677C77D}"/>
                  </a:ext>
                </a:extLst>
              </p:cNvPr>
              <p:cNvSpPr/>
              <p:nvPr/>
            </p:nvSpPr>
            <p:spPr>
              <a:xfrm>
                <a:off x="6162675" y="32670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7F4835A2-84E6-F6C5-0316-21DD570BB471}"/>
                  </a:ext>
                </a:extLst>
              </p:cNvPr>
              <p:cNvSpPr/>
              <p:nvPr/>
            </p:nvSpPr>
            <p:spPr>
              <a:xfrm>
                <a:off x="6229350" y="3267075"/>
                <a:ext cx="38100" cy="19050"/>
              </a:xfrm>
              <a:custGeom>
                <a:avLst/>
                <a:gdLst>
                  <a:gd name="connsiteX0" fmla="*/ 0 w 38100"/>
                  <a:gd name="connsiteY0" fmla="*/ 9525 h 19050"/>
                  <a:gd name="connsiteX1" fmla="*/ 9525 w 38100"/>
                  <a:gd name="connsiteY1" fmla="*/ 19050 h 19050"/>
                  <a:gd name="connsiteX2" fmla="*/ 28575 w 38100"/>
                  <a:gd name="connsiteY2" fmla="*/ 19050 h 19050"/>
                  <a:gd name="connsiteX3" fmla="*/ 38100 w 38100"/>
                  <a:gd name="connsiteY3" fmla="*/ 9525 h 19050"/>
                  <a:gd name="connsiteX4" fmla="*/ 28575 w 38100"/>
                  <a:gd name="connsiteY4" fmla="*/ 0 h 19050"/>
                  <a:gd name="connsiteX5" fmla="*/ 9525 w 38100"/>
                  <a:gd name="connsiteY5" fmla="*/ 0 h 19050"/>
                  <a:gd name="connsiteX6" fmla="*/ 0 w 381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6E30DDD1-E531-A484-E0F6-A1A19499408F}"/>
                  </a:ext>
                </a:extLst>
              </p:cNvPr>
              <p:cNvSpPr/>
              <p:nvPr/>
            </p:nvSpPr>
            <p:spPr>
              <a:xfrm>
                <a:off x="6162675" y="3390900"/>
                <a:ext cx="66675" cy="19050"/>
              </a:xfrm>
              <a:custGeom>
                <a:avLst/>
                <a:gdLst>
                  <a:gd name="connsiteX0" fmla="*/ 9525 w 66675"/>
                  <a:gd name="connsiteY0" fmla="*/ 19050 h 19050"/>
                  <a:gd name="connsiteX1" fmla="*/ 57150 w 66675"/>
                  <a:gd name="connsiteY1" fmla="*/ 19050 h 19050"/>
                  <a:gd name="connsiteX2" fmla="*/ 66675 w 66675"/>
                  <a:gd name="connsiteY2" fmla="*/ 9525 h 19050"/>
                  <a:gd name="connsiteX3" fmla="*/ 57150 w 66675"/>
                  <a:gd name="connsiteY3" fmla="*/ 0 h 19050"/>
                  <a:gd name="connsiteX4" fmla="*/ 9525 w 66675"/>
                  <a:gd name="connsiteY4" fmla="*/ 0 h 19050"/>
                  <a:gd name="connsiteX5" fmla="*/ 0 w 66675"/>
                  <a:gd name="connsiteY5" fmla="*/ 9525 h 19050"/>
                  <a:gd name="connsiteX6" fmla="*/ 9525 w 666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" h="19050">
                    <a:moveTo>
                      <a:pt x="9525" y="19050"/>
                    </a:moveTo>
                    <a:lnTo>
                      <a:pt x="57150" y="19050"/>
                    </a:lnTo>
                    <a:cubicBezTo>
                      <a:pt x="62865" y="19050"/>
                      <a:pt x="66675" y="15240"/>
                      <a:pt x="66675" y="9525"/>
                    </a:cubicBezTo>
                    <a:cubicBezTo>
                      <a:pt x="66675" y="3810"/>
                      <a:pt x="62865" y="0"/>
                      <a:pt x="571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3718E61F-4518-6CD5-8F3E-4603387DF625}"/>
                  </a:ext>
                </a:extLst>
              </p:cNvPr>
              <p:cNvSpPr/>
              <p:nvPr/>
            </p:nvSpPr>
            <p:spPr>
              <a:xfrm>
                <a:off x="5829300" y="3333750"/>
                <a:ext cx="266699" cy="152400"/>
              </a:xfrm>
              <a:custGeom>
                <a:avLst/>
                <a:gdLst>
                  <a:gd name="connsiteX0" fmla="*/ 257175 w 266699"/>
                  <a:gd name="connsiteY0" fmla="*/ 0 h 152400"/>
                  <a:gd name="connsiteX1" fmla="*/ 209550 w 266699"/>
                  <a:gd name="connsiteY1" fmla="*/ 0 h 152400"/>
                  <a:gd name="connsiteX2" fmla="*/ 200025 w 266699"/>
                  <a:gd name="connsiteY2" fmla="*/ 9525 h 152400"/>
                  <a:gd name="connsiteX3" fmla="*/ 209550 w 266699"/>
                  <a:gd name="connsiteY3" fmla="*/ 19050 h 152400"/>
                  <a:gd name="connsiteX4" fmla="*/ 234315 w 266699"/>
                  <a:gd name="connsiteY4" fmla="*/ 19050 h 152400"/>
                  <a:gd name="connsiteX5" fmla="*/ 133350 w 266699"/>
                  <a:gd name="connsiteY5" fmla="*/ 120015 h 152400"/>
                  <a:gd name="connsiteX6" fmla="*/ 82868 w 266699"/>
                  <a:gd name="connsiteY6" fmla="*/ 69532 h 152400"/>
                  <a:gd name="connsiteX7" fmla="*/ 69533 w 266699"/>
                  <a:gd name="connsiteY7" fmla="*/ 69532 h 152400"/>
                  <a:gd name="connsiteX8" fmla="*/ 2858 w 266699"/>
                  <a:gd name="connsiteY8" fmla="*/ 136208 h 152400"/>
                  <a:gd name="connsiteX9" fmla="*/ 2858 w 266699"/>
                  <a:gd name="connsiteY9" fmla="*/ 149543 h 152400"/>
                  <a:gd name="connsiteX10" fmla="*/ 9525 w 266699"/>
                  <a:gd name="connsiteY10" fmla="*/ 152400 h 152400"/>
                  <a:gd name="connsiteX11" fmla="*/ 16192 w 266699"/>
                  <a:gd name="connsiteY11" fmla="*/ 149543 h 152400"/>
                  <a:gd name="connsiteX12" fmla="*/ 76200 w 266699"/>
                  <a:gd name="connsiteY12" fmla="*/ 89535 h 152400"/>
                  <a:gd name="connsiteX13" fmla="*/ 126682 w 266699"/>
                  <a:gd name="connsiteY13" fmla="*/ 140018 h 152400"/>
                  <a:gd name="connsiteX14" fmla="*/ 140018 w 266699"/>
                  <a:gd name="connsiteY14" fmla="*/ 140018 h 152400"/>
                  <a:gd name="connsiteX15" fmla="*/ 247650 w 266699"/>
                  <a:gd name="connsiteY15" fmla="*/ 32385 h 152400"/>
                  <a:gd name="connsiteX16" fmla="*/ 247650 w 266699"/>
                  <a:gd name="connsiteY16" fmla="*/ 57150 h 152400"/>
                  <a:gd name="connsiteX17" fmla="*/ 257175 w 266699"/>
                  <a:gd name="connsiteY17" fmla="*/ 66675 h 152400"/>
                  <a:gd name="connsiteX18" fmla="*/ 266700 w 266699"/>
                  <a:gd name="connsiteY18" fmla="*/ 57150 h 152400"/>
                  <a:gd name="connsiteX19" fmla="*/ 266700 w 266699"/>
                  <a:gd name="connsiteY19" fmla="*/ 9525 h 152400"/>
                  <a:gd name="connsiteX20" fmla="*/ 257175 w 266699"/>
                  <a:gd name="connsiteY20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6699" h="152400">
                    <a:moveTo>
                      <a:pt x="257175" y="0"/>
                    </a:moveTo>
                    <a:lnTo>
                      <a:pt x="209550" y="0"/>
                    </a:lnTo>
                    <a:cubicBezTo>
                      <a:pt x="203835" y="0"/>
                      <a:pt x="200025" y="3810"/>
                      <a:pt x="200025" y="9525"/>
                    </a:cubicBezTo>
                    <a:cubicBezTo>
                      <a:pt x="200025" y="15240"/>
                      <a:pt x="203835" y="19050"/>
                      <a:pt x="209550" y="19050"/>
                    </a:cubicBezTo>
                    <a:lnTo>
                      <a:pt x="234315" y="19050"/>
                    </a:lnTo>
                    <a:lnTo>
                      <a:pt x="133350" y="120015"/>
                    </a:lnTo>
                    <a:lnTo>
                      <a:pt x="82868" y="69532"/>
                    </a:lnTo>
                    <a:cubicBezTo>
                      <a:pt x="79058" y="65723"/>
                      <a:pt x="73343" y="65723"/>
                      <a:pt x="69533" y="69532"/>
                    </a:cubicBezTo>
                    <a:lnTo>
                      <a:pt x="2858" y="136208"/>
                    </a:lnTo>
                    <a:cubicBezTo>
                      <a:pt x="-953" y="140018"/>
                      <a:pt x="-953" y="145733"/>
                      <a:pt x="2858" y="149543"/>
                    </a:cubicBezTo>
                    <a:cubicBezTo>
                      <a:pt x="4762" y="151448"/>
                      <a:pt x="6667" y="152400"/>
                      <a:pt x="9525" y="152400"/>
                    </a:cubicBezTo>
                    <a:cubicBezTo>
                      <a:pt x="12383" y="152400"/>
                      <a:pt x="14287" y="151448"/>
                      <a:pt x="16192" y="149543"/>
                    </a:cubicBezTo>
                    <a:lnTo>
                      <a:pt x="76200" y="89535"/>
                    </a:lnTo>
                    <a:lnTo>
                      <a:pt x="126682" y="140018"/>
                    </a:lnTo>
                    <a:cubicBezTo>
                      <a:pt x="130493" y="143827"/>
                      <a:pt x="136207" y="143827"/>
                      <a:pt x="140018" y="140018"/>
                    </a:cubicBezTo>
                    <a:lnTo>
                      <a:pt x="247650" y="32385"/>
                    </a:lnTo>
                    <a:lnTo>
                      <a:pt x="247650" y="57150"/>
                    </a:lnTo>
                    <a:cubicBezTo>
                      <a:pt x="247650" y="62865"/>
                      <a:pt x="251460" y="66675"/>
                      <a:pt x="257175" y="66675"/>
                    </a:cubicBezTo>
                    <a:cubicBezTo>
                      <a:pt x="262890" y="66675"/>
                      <a:pt x="266700" y="62865"/>
                      <a:pt x="266700" y="57150"/>
                    </a:cubicBezTo>
                    <a:lnTo>
                      <a:pt x="266700" y="9525"/>
                    </a:lnTo>
                    <a:cubicBezTo>
                      <a:pt x="266700" y="3810"/>
                      <a:pt x="262890" y="0"/>
                      <a:pt x="2571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B05EE446-1EA1-1D3F-330C-459170B11178}"/>
                  </a:ext>
                </a:extLst>
              </p:cNvPr>
              <p:cNvSpPr/>
              <p:nvPr/>
            </p:nvSpPr>
            <p:spPr>
              <a:xfrm>
                <a:off x="5848350" y="3457575"/>
                <a:ext cx="57150" cy="123825"/>
              </a:xfrm>
              <a:custGeom>
                <a:avLst/>
                <a:gdLst>
                  <a:gd name="connsiteX0" fmla="*/ 47625 w 57150"/>
                  <a:gd name="connsiteY0" fmla="*/ 0 h 123825"/>
                  <a:gd name="connsiteX1" fmla="*/ 38100 w 57150"/>
                  <a:gd name="connsiteY1" fmla="*/ 9525 h 123825"/>
                  <a:gd name="connsiteX2" fmla="*/ 38100 w 57150"/>
                  <a:gd name="connsiteY2" fmla="*/ 104775 h 123825"/>
                  <a:gd name="connsiteX3" fmla="*/ 19050 w 57150"/>
                  <a:gd name="connsiteY3" fmla="*/ 104775 h 123825"/>
                  <a:gd name="connsiteX4" fmla="*/ 19050 w 57150"/>
                  <a:gd name="connsiteY4" fmla="*/ 47625 h 123825"/>
                  <a:gd name="connsiteX5" fmla="*/ 9525 w 57150"/>
                  <a:gd name="connsiteY5" fmla="*/ 38100 h 123825"/>
                  <a:gd name="connsiteX6" fmla="*/ 0 w 57150"/>
                  <a:gd name="connsiteY6" fmla="*/ 47625 h 123825"/>
                  <a:gd name="connsiteX7" fmla="*/ 0 w 57150"/>
                  <a:gd name="connsiteY7" fmla="*/ 114300 h 123825"/>
                  <a:gd name="connsiteX8" fmla="*/ 9525 w 57150"/>
                  <a:gd name="connsiteY8" fmla="*/ 123825 h 123825"/>
                  <a:gd name="connsiteX9" fmla="*/ 47625 w 57150"/>
                  <a:gd name="connsiteY9" fmla="*/ 123825 h 123825"/>
                  <a:gd name="connsiteX10" fmla="*/ 57150 w 57150"/>
                  <a:gd name="connsiteY10" fmla="*/ 114300 h 123825"/>
                  <a:gd name="connsiteX11" fmla="*/ 57150 w 57150"/>
                  <a:gd name="connsiteY11" fmla="*/ 9525 h 123825"/>
                  <a:gd name="connsiteX12" fmla="*/ 47625 w 57150"/>
                  <a:gd name="connsiteY12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238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04775"/>
                    </a:lnTo>
                    <a:lnTo>
                      <a:pt x="19050" y="1047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14300"/>
                    </a:lnTo>
                    <a:cubicBezTo>
                      <a:pt x="0" y="120015"/>
                      <a:pt x="3810" y="123825"/>
                      <a:pt x="9525" y="123825"/>
                    </a:cubicBezTo>
                    <a:lnTo>
                      <a:pt x="47625" y="123825"/>
                    </a:lnTo>
                    <a:cubicBezTo>
                      <a:pt x="53340" y="123825"/>
                      <a:pt x="57150" y="120015"/>
                      <a:pt x="57150" y="1143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CE66C4F7-2139-88DB-B876-1C3F3F0FAF37}"/>
                  </a:ext>
                </a:extLst>
              </p:cNvPr>
              <p:cNvSpPr/>
              <p:nvPr/>
            </p:nvSpPr>
            <p:spPr>
              <a:xfrm>
                <a:off x="5924550" y="3476625"/>
                <a:ext cx="57150" cy="104775"/>
              </a:xfrm>
              <a:custGeom>
                <a:avLst/>
                <a:gdLst>
                  <a:gd name="connsiteX0" fmla="*/ 47625 w 57150"/>
                  <a:gd name="connsiteY0" fmla="*/ 19050 h 104775"/>
                  <a:gd name="connsiteX1" fmla="*/ 38100 w 57150"/>
                  <a:gd name="connsiteY1" fmla="*/ 28575 h 104775"/>
                  <a:gd name="connsiteX2" fmla="*/ 38100 w 57150"/>
                  <a:gd name="connsiteY2" fmla="*/ 85725 h 104775"/>
                  <a:gd name="connsiteX3" fmla="*/ 19050 w 57150"/>
                  <a:gd name="connsiteY3" fmla="*/ 85725 h 104775"/>
                  <a:gd name="connsiteX4" fmla="*/ 19050 w 57150"/>
                  <a:gd name="connsiteY4" fmla="*/ 9525 h 104775"/>
                  <a:gd name="connsiteX5" fmla="*/ 9525 w 57150"/>
                  <a:gd name="connsiteY5" fmla="*/ 0 h 104775"/>
                  <a:gd name="connsiteX6" fmla="*/ 0 w 57150"/>
                  <a:gd name="connsiteY6" fmla="*/ 9525 h 104775"/>
                  <a:gd name="connsiteX7" fmla="*/ 0 w 57150"/>
                  <a:gd name="connsiteY7" fmla="*/ 95250 h 104775"/>
                  <a:gd name="connsiteX8" fmla="*/ 9525 w 57150"/>
                  <a:gd name="connsiteY8" fmla="*/ 104775 h 104775"/>
                  <a:gd name="connsiteX9" fmla="*/ 47625 w 57150"/>
                  <a:gd name="connsiteY9" fmla="*/ 104775 h 104775"/>
                  <a:gd name="connsiteX10" fmla="*/ 57150 w 57150"/>
                  <a:gd name="connsiteY10" fmla="*/ 95250 h 104775"/>
                  <a:gd name="connsiteX11" fmla="*/ 57150 w 57150"/>
                  <a:gd name="connsiteY11" fmla="*/ 28575 h 104775"/>
                  <a:gd name="connsiteX12" fmla="*/ 47625 w 57150"/>
                  <a:gd name="connsiteY12" fmla="*/ 190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04775">
                    <a:moveTo>
                      <a:pt x="47625" y="19050"/>
                    </a:moveTo>
                    <a:cubicBezTo>
                      <a:pt x="41910" y="19050"/>
                      <a:pt x="38100" y="22860"/>
                      <a:pt x="38100" y="28575"/>
                    </a:cubicBezTo>
                    <a:lnTo>
                      <a:pt x="38100" y="85725"/>
                    </a:lnTo>
                    <a:lnTo>
                      <a:pt x="19050" y="85725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95250"/>
                    </a:lnTo>
                    <a:cubicBezTo>
                      <a:pt x="0" y="100965"/>
                      <a:pt x="3810" y="104775"/>
                      <a:pt x="9525" y="104775"/>
                    </a:cubicBezTo>
                    <a:lnTo>
                      <a:pt x="47625" y="104775"/>
                    </a:lnTo>
                    <a:cubicBezTo>
                      <a:pt x="53340" y="104775"/>
                      <a:pt x="57150" y="100965"/>
                      <a:pt x="57150" y="95250"/>
                    </a:cubicBezTo>
                    <a:lnTo>
                      <a:pt x="57150" y="28575"/>
                    </a:lnTo>
                    <a:cubicBezTo>
                      <a:pt x="57150" y="22860"/>
                      <a:pt x="53340" y="19050"/>
                      <a:pt x="476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44B23E3E-F4E2-2812-17A8-D648F58E4D13}"/>
                  </a:ext>
                </a:extLst>
              </p:cNvPr>
              <p:cNvSpPr/>
              <p:nvPr/>
            </p:nvSpPr>
            <p:spPr>
              <a:xfrm>
                <a:off x="6000750" y="3419475"/>
                <a:ext cx="57150" cy="161925"/>
              </a:xfrm>
              <a:custGeom>
                <a:avLst/>
                <a:gdLst>
                  <a:gd name="connsiteX0" fmla="*/ 47625 w 57150"/>
                  <a:gd name="connsiteY0" fmla="*/ 0 h 161925"/>
                  <a:gd name="connsiteX1" fmla="*/ 38100 w 57150"/>
                  <a:gd name="connsiteY1" fmla="*/ 9525 h 161925"/>
                  <a:gd name="connsiteX2" fmla="*/ 38100 w 57150"/>
                  <a:gd name="connsiteY2" fmla="*/ 142875 h 161925"/>
                  <a:gd name="connsiteX3" fmla="*/ 19050 w 57150"/>
                  <a:gd name="connsiteY3" fmla="*/ 142875 h 161925"/>
                  <a:gd name="connsiteX4" fmla="*/ 19050 w 57150"/>
                  <a:gd name="connsiteY4" fmla="*/ 47625 h 161925"/>
                  <a:gd name="connsiteX5" fmla="*/ 9525 w 57150"/>
                  <a:gd name="connsiteY5" fmla="*/ 38100 h 161925"/>
                  <a:gd name="connsiteX6" fmla="*/ 0 w 57150"/>
                  <a:gd name="connsiteY6" fmla="*/ 47625 h 161925"/>
                  <a:gd name="connsiteX7" fmla="*/ 0 w 57150"/>
                  <a:gd name="connsiteY7" fmla="*/ 152400 h 161925"/>
                  <a:gd name="connsiteX8" fmla="*/ 9525 w 57150"/>
                  <a:gd name="connsiteY8" fmla="*/ 161925 h 161925"/>
                  <a:gd name="connsiteX9" fmla="*/ 47625 w 57150"/>
                  <a:gd name="connsiteY9" fmla="*/ 161925 h 161925"/>
                  <a:gd name="connsiteX10" fmla="*/ 57150 w 57150"/>
                  <a:gd name="connsiteY10" fmla="*/ 152400 h 161925"/>
                  <a:gd name="connsiteX11" fmla="*/ 57150 w 57150"/>
                  <a:gd name="connsiteY11" fmla="*/ 9525 h 161925"/>
                  <a:gd name="connsiteX12" fmla="*/ 47625 w 57150"/>
                  <a:gd name="connsiteY12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619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42875"/>
                    </a:lnTo>
                    <a:lnTo>
                      <a:pt x="19050" y="1428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52400"/>
                    </a:lnTo>
                    <a:cubicBezTo>
                      <a:pt x="0" y="158115"/>
                      <a:pt x="3810" y="161925"/>
                      <a:pt x="9525" y="161925"/>
                    </a:cubicBezTo>
                    <a:lnTo>
                      <a:pt x="47625" y="161925"/>
                    </a:lnTo>
                    <a:cubicBezTo>
                      <a:pt x="53340" y="161925"/>
                      <a:pt x="57150" y="158115"/>
                      <a:pt x="57150" y="1524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4F453EC-376A-7625-3DCE-AF5BDE69ECA2}"/>
              </a:ext>
            </a:extLst>
          </p:cNvPr>
          <p:cNvGrpSpPr/>
          <p:nvPr/>
        </p:nvGrpSpPr>
        <p:grpSpPr>
          <a:xfrm>
            <a:off x="3638846" y="5268487"/>
            <a:ext cx="2592022" cy="1142384"/>
            <a:chOff x="680402" y="5268487"/>
            <a:chExt cx="2592022" cy="1142384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B1F6F618-F45C-4603-7C4E-FC32F37FF2AF}"/>
                </a:ext>
              </a:extLst>
            </p:cNvPr>
            <p:cNvSpPr/>
            <p:nvPr/>
          </p:nvSpPr>
          <p:spPr>
            <a:xfrm>
              <a:off x="680402" y="5268487"/>
              <a:ext cx="2592022" cy="1142384"/>
            </a:xfrm>
            <a:prstGeom prst="roundRect">
              <a:avLst>
                <a:gd name="adj" fmla="val 11187"/>
              </a:avLst>
            </a:prstGeom>
            <a:solidFill>
              <a:srgbClr val="F6F9FC"/>
            </a:solidFill>
            <a:ln>
              <a:noFill/>
            </a:ln>
            <a:effectLst>
              <a:outerShdw blurRad="241300" sx="102000" sy="102000" algn="ctr" rotWithShape="0">
                <a:prstClr val="black">
                  <a:alpha val="4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F106993-207C-CECB-0933-190D043B5729}"/>
                </a:ext>
              </a:extLst>
            </p:cNvPr>
            <p:cNvSpPr txBox="1"/>
            <p:nvPr/>
          </p:nvSpPr>
          <p:spPr>
            <a:xfrm>
              <a:off x="1508309" y="5953468"/>
              <a:ext cx="16484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Increase ROI</a:t>
              </a:r>
              <a:endParaRPr lang="en-ID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E558586-B7DC-49F4-7D81-CD91E35625EC}"/>
                </a:ext>
              </a:extLst>
            </p:cNvPr>
            <p:cNvSpPr txBox="1"/>
            <p:nvPr/>
          </p:nvSpPr>
          <p:spPr>
            <a:xfrm>
              <a:off x="1508309" y="5464265"/>
              <a:ext cx="16484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36% </a:t>
              </a:r>
              <a:endParaRPr lang="en-ID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grpSp>
          <p:nvGrpSpPr>
            <p:cNvPr id="51" name="Graphic 30">
              <a:extLst>
                <a:ext uri="{FF2B5EF4-FFF2-40B4-BE49-F238E27FC236}">
                  <a16:creationId xmlns:a16="http://schemas.microsoft.com/office/drawing/2014/main" id="{F76C9E50-41FA-18AF-0F62-0E57F94434A7}"/>
                </a:ext>
              </a:extLst>
            </p:cNvPr>
            <p:cNvGrpSpPr/>
            <p:nvPr/>
          </p:nvGrpSpPr>
          <p:grpSpPr>
            <a:xfrm>
              <a:off x="895582" y="5492059"/>
              <a:ext cx="480397" cy="451123"/>
              <a:chOff x="5791200" y="3143250"/>
              <a:chExt cx="609600" cy="572452"/>
            </a:xfrm>
            <a:gradFill>
              <a:gsLst>
                <a:gs pos="0">
                  <a:srgbClr val="00378C"/>
                </a:gs>
                <a:gs pos="100000">
                  <a:srgbClr val="5D8DF0"/>
                </a:gs>
              </a:gsLst>
              <a:lin ang="2700000" scaled="1"/>
            </a:gradFill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179BDF7F-0532-A836-243B-3D91B1AA3A6D}"/>
                  </a:ext>
                </a:extLst>
              </p:cNvPr>
              <p:cNvSpPr/>
              <p:nvPr/>
            </p:nvSpPr>
            <p:spPr>
              <a:xfrm>
                <a:off x="58293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B21C09F8-9EB7-B116-5D25-2D2F71F43657}"/>
                  </a:ext>
                </a:extLst>
              </p:cNvPr>
              <p:cNvSpPr/>
              <p:nvPr/>
            </p:nvSpPr>
            <p:spPr>
              <a:xfrm>
                <a:off x="58674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81A25CD-2E3E-D203-BF19-82BED8B13591}"/>
                  </a:ext>
                </a:extLst>
              </p:cNvPr>
              <p:cNvSpPr/>
              <p:nvPr/>
            </p:nvSpPr>
            <p:spPr>
              <a:xfrm>
                <a:off x="59055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29969DDE-E9B4-3220-FA76-9293221DF73B}"/>
                  </a:ext>
                </a:extLst>
              </p:cNvPr>
              <p:cNvSpPr/>
              <p:nvPr/>
            </p:nvSpPr>
            <p:spPr>
              <a:xfrm>
                <a:off x="5791200" y="3143250"/>
                <a:ext cx="609600" cy="572452"/>
              </a:xfrm>
              <a:custGeom>
                <a:avLst/>
                <a:gdLst>
                  <a:gd name="connsiteX0" fmla="*/ 600075 w 609600"/>
                  <a:gd name="connsiteY0" fmla="*/ 323850 h 572452"/>
                  <a:gd name="connsiteX1" fmla="*/ 571500 w 609600"/>
                  <a:gd name="connsiteY1" fmla="*/ 323850 h 572452"/>
                  <a:gd name="connsiteX2" fmla="*/ 571500 w 609600"/>
                  <a:gd name="connsiteY2" fmla="*/ 47625 h 572452"/>
                  <a:gd name="connsiteX3" fmla="*/ 523875 w 609600"/>
                  <a:gd name="connsiteY3" fmla="*/ 0 h 572452"/>
                  <a:gd name="connsiteX4" fmla="*/ 371475 w 609600"/>
                  <a:gd name="connsiteY4" fmla="*/ 0 h 572452"/>
                  <a:gd name="connsiteX5" fmla="*/ 323850 w 609600"/>
                  <a:gd name="connsiteY5" fmla="*/ 47625 h 572452"/>
                  <a:gd name="connsiteX6" fmla="*/ 323850 w 609600"/>
                  <a:gd name="connsiteY6" fmla="*/ 85725 h 572452"/>
                  <a:gd name="connsiteX7" fmla="*/ 47625 w 609600"/>
                  <a:gd name="connsiteY7" fmla="*/ 85725 h 572452"/>
                  <a:gd name="connsiteX8" fmla="*/ 0 w 609600"/>
                  <a:gd name="connsiteY8" fmla="*/ 133350 h 572452"/>
                  <a:gd name="connsiteX9" fmla="*/ 0 w 609600"/>
                  <a:gd name="connsiteY9" fmla="*/ 438150 h 572452"/>
                  <a:gd name="connsiteX10" fmla="*/ 47625 w 609600"/>
                  <a:gd name="connsiteY10" fmla="*/ 485775 h 572452"/>
                  <a:gd name="connsiteX11" fmla="*/ 276225 w 609600"/>
                  <a:gd name="connsiteY11" fmla="*/ 485775 h 572452"/>
                  <a:gd name="connsiteX12" fmla="*/ 276225 w 609600"/>
                  <a:gd name="connsiteY12" fmla="*/ 523875 h 572452"/>
                  <a:gd name="connsiteX13" fmla="*/ 304800 w 609600"/>
                  <a:gd name="connsiteY13" fmla="*/ 552450 h 572452"/>
                  <a:gd name="connsiteX14" fmla="*/ 311468 w 609600"/>
                  <a:gd name="connsiteY14" fmla="*/ 549593 h 572452"/>
                  <a:gd name="connsiteX15" fmla="*/ 338138 w 609600"/>
                  <a:gd name="connsiteY15" fmla="*/ 522923 h 572452"/>
                  <a:gd name="connsiteX16" fmla="*/ 379095 w 609600"/>
                  <a:gd name="connsiteY16" fmla="*/ 563880 h 572452"/>
                  <a:gd name="connsiteX17" fmla="*/ 399098 w 609600"/>
                  <a:gd name="connsiteY17" fmla="*/ 572453 h 572452"/>
                  <a:gd name="connsiteX18" fmla="*/ 419100 w 609600"/>
                  <a:gd name="connsiteY18" fmla="*/ 563880 h 572452"/>
                  <a:gd name="connsiteX19" fmla="*/ 419100 w 609600"/>
                  <a:gd name="connsiteY19" fmla="*/ 523875 h 572452"/>
                  <a:gd name="connsiteX20" fmla="*/ 419100 w 609600"/>
                  <a:gd name="connsiteY20" fmla="*/ 523875 h 572452"/>
                  <a:gd name="connsiteX21" fmla="*/ 382905 w 609600"/>
                  <a:gd name="connsiteY21" fmla="*/ 485775 h 572452"/>
                  <a:gd name="connsiteX22" fmla="*/ 447675 w 609600"/>
                  <a:gd name="connsiteY22" fmla="*/ 485775 h 572452"/>
                  <a:gd name="connsiteX23" fmla="*/ 495300 w 609600"/>
                  <a:gd name="connsiteY23" fmla="*/ 438150 h 572452"/>
                  <a:gd name="connsiteX24" fmla="*/ 495300 w 609600"/>
                  <a:gd name="connsiteY24" fmla="*/ 381000 h 572452"/>
                  <a:gd name="connsiteX25" fmla="*/ 561975 w 609600"/>
                  <a:gd name="connsiteY25" fmla="*/ 381000 h 572452"/>
                  <a:gd name="connsiteX26" fmla="*/ 609600 w 609600"/>
                  <a:gd name="connsiteY26" fmla="*/ 333375 h 572452"/>
                  <a:gd name="connsiteX27" fmla="*/ 600075 w 609600"/>
                  <a:gd name="connsiteY27" fmla="*/ 323850 h 572452"/>
                  <a:gd name="connsiteX28" fmla="*/ 342900 w 609600"/>
                  <a:gd name="connsiteY28" fmla="*/ 47625 h 572452"/>
                  <a:gd name="connsiteX29" fmla="*/ 371475 w 609600"/>
                  <a:gd name="connsiteY29" fmla="*/ 19050 h 572452"/>
                  <a:gd name="connsiteX30" fmla="*/ 523875 w 609600"/>
                  <a:gd name="connsiteY30" fmla="*/ 19050 h 572452"/>
                  <a:gd name="connsiteX31" fmla="*/ 552450 w 609600"/>
                  <a:gd name="connsiteY31" fmla="*/ 47625 h 572452"/>
                  <a:gd name="connsiteX32" fmla="*/ 552450 w 609600"/>
                  <a:gd name="connsiteY32" fmla="*/ 323850 h 572452"/>
                  <a:gd name="connsiteX33" fmla="*/ 409575 w 609600"/>
                  <a:gd name="connsiteY33" fmla="*/ 323850 h 572452"/>
                  <a:gd name="connsiteX34" fmla="*/ 400050 w 609600"/>
                  <a:gd name="connsiteY34" fmla="*/ 333375 h 572452"/>
                  <a:gd name="connsiteX35" fmla="*/ 371475 w 609600"/>
                  <a:gd name="connsiteY35" fmla="*/ 361950 h 572452"/>
                  <a:gd name="connsiteX36" fmla="*/ 342900 w 609600"/>
                  <a:gd name="connsiteY36" fmla="*/ 333375 h 572452"/>
                  <a:gd name="connsiteX37" fmla="*/ 342900 w 609600"/>
                  <a:gd name="connsiteY37" fmla="*/ 47625 h 572452"/>
                  <a:gd name="connsiteX38" fmla="*/ 406718 w 609600"/>
                  <a:gd name="connsiteY38" fmla="*/ 549593 h 572452"/>
                  <a:gd name="connsiteX39" fmla="*/ 393383 w 609600"/>
                  <a:gd name="connsiteY39" fmla="*/ 549593 h 572452"/>
                  <a:gd name="connsiteX40" fmla="*/ 345758 w 609600"/>
                  <a:gd name="connsiteY40" fmla="*/ 501968 h 572452"/>
                  <a:gd name="connsiteX41" fmla="*/ 339090 w 609600"/>
                  <a:gd name="connsiteY41" fmla="*/ 499110 h 572452"/>
                  <a:gd name="connsiteX42" fmla="*/ 339090 w 609600"/>
                  <a:gd name="connsiteY42" fmla="*/ 499110 h 572452"/>
                  <a:gd name="connsiteX43" fmla="*/ 332423 w 609600"/>
                  <a:gd name="connsiteY43" fmla="*/ 501968 h 572452"/>
                  <a:gd name="connsiteX44" fmla="*/ 301943 w 609600"/>
                  <a:gd name="connsiteY44" fmla="*/ 532448 h 572452"/>
                  <a:gd name="connsiteX45" fmla="*/ 295275 w 609600"/>
                  <a:gd name="connsiteY45" fmla="*/ 522923 h 572452"/>
                  <a:gd name="connsiteX46" fmla="*/ 295275 w 609600"/>
                  <a:gd name="connsiteY46" fmla="*/ 446723 h 572452"/>
                  <a:gd name="connsiteX47" fmla="*/ 304800 w 609600"/>
                  <a:gd name="connsiteY47" fmla="*/ 437198 h 572452"/>
                  <a:gd name="connsiteX48" fmla="*/ 379095 w 609600"/>
                  <a:gd name="connsiteY48" fmla="*/ 437198 h 572452"/>
                  <a:gd name="connsiteX49" fmla="*/ 388620 w 609600"/>
                  <a:gd name="connsiteY49" fmla="*/ 443865 h 572452"/>
                  <a:gd name="connsiteX50" fmla="*/ 358140 w 609600"/>
                  <a:gd name="connsiteY50" fmla="*/ 474345 h 572452"/>
                  <a:gd name="connsiteX51" fmla="*/ 358140 w 609600"/>
                  <a:gd name="connsiteY51" fmla="*/ 487680 h 572452"/>
                  <a:gd name="connsiteX52" fmla="*/ 405765 w 609600"/>
                  <a:gd name="connsiteY52" fmla="*/ 535305 h 572452"/>
                  <a:gd name="connsiteX53" fmla="*/ 406718 w 609600"/>
                  <a:gd name="connsiteY53" fmla="*/ 549593 h 572452"/>
                  <a:gd name="connsiteX54" fmla="*/ 476250 w 609600"/>
                  <a:gd name="connsiteY54" fmla="*/ 438150 h 572452"/>
                  <a:gd name="connsiteX55" fmla="*/ 447675 w 609600"/>
                  <a:gd name="connsiteY55" fmla="*/ 466725 h 572452"/>
                  <a:gd name="connsiteX56" fmla="*/ 393383 w 609600"/>
                  <a:gd name="connsiteY56" fmla="*/ 466725 h 572452"/>
                  <a:gd name="connsiteX57" fmla="*/ 405765 w 609600"/>
                  <a:gd name="connsiteY57" fmla="*/ 454343 h 572452"/>
                  <a:gd name="connsiteX58" fmla="*/ 408623 w 609600"/>
                  <a:gd name="connsiteY58" fmla="*/ 447675 h 572452"/>
                  <a:gd name="connsiteX59" fmla="*/ 380048 w 609600"/>
                  <a:gd name="connsiteY59" fmla="*/ 419100 h 572452"/>
                  <a:gd name="connsiteX60" fmla="*/ 304800 w 609600"/>
                  <a:gd name="connsiteY60" fmla="*/ 419100 h 572452"/>
                  <a:gd name="connsiteX61" fmla="*/ 276225 w 609600"/>
                  <a:gd name="connsiteY61" fmla="*/ 447675 h 572452"/>
                  <a:gd name="connsiteX62" fmla="*/ 276225 w 609600"/>
                  <a:gd name="connsiteY62" fmla="*/ 466725 h 572452"/>
                  <a:gd name="connsiteX63" fmla="*/ 47625 w 609600"/>
                  <a:gd name="connsiteY63" fmla="*/ 466725 h 572452"/>
                  <a:gd name="connsiteX64" fmla="*/ 19050 w 609600"/>
                  <a:gd name="connsiteY64" fmla="*/ 438150 h 572452"/>
                  <a:gd name="connsiteX65" fmla="*/ 19050 w 609600"/>
                  <a:gd name="connsiteY65" fmla="*/ 133350 h 572452"/>
                  <a:gd name="connsiteX66" fmla="*/ 47625 w 609600"/>
                  <a:gd name="connsiteY66" fmla="*/ 104775 h 572452"/>
                  <a:gd name="connsiteX67" fmla="*/ 323850 w 609600"/>
                  <a:gd name="connsiteY67" fmla="*/ 104775 h 572452"/>
                  <a:gd name="connsiteX68" fmla="*/ 323850 w 609600"/>
                  <a:gd name="connsiteY68" fmla="*/ 333375 h 572452"/>
                  <a:gd name="connsiteX69" fmla="*/ 371475 w 609600"/>
                  <a:gd name="connsiteY69" fmla="*/ 381000 h 572452"/>
                  <a:gd name="connsiteX70" fmla="*/ 476250 w 609600"/>
                  <a:gd name="connsiteY70" fmla="*/ 381000 h 572452"/>
                  <a:gd name="connsiteX71" fmla="*/ 476250 w 609600"/>
                  <a:gd name="connsiteY71" fmla="*/ 438150 h 572452"/>
                  <a:gd name="connsiteX72" fmla="*/ 561975 w 609600"/>
                  <a:gd name="connsiteY72" fmla="*/ 361950 h 572452"/>
                  <a:gd name="connsiteX73" fmla="*/ 410528 w 609600"/>
                  <a:gd name="connsiteY73" fmla="*/ 361950 h 572452"/>
                  <a:gd name="connsiteX74" fmla="*/ 418148 w 609600"/>
                  <a:gd name="connsiteY74" fmla="*/ 342900 h 572452"/>
                  <a:gd name="connsiteX75" fmla="*/ 589598 w 609600"/>
                  <a:gd name="connsiteY75" fmla="*/ 342900 h 572452"/>
                  <a:gd name="connsiteX76" fmla="*/ 561975 w 609600"/>
                  <a:gd name="connsiteY76" fmla="*/ 361950 h 572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609600" h="572452">
                    <a:moveTo>
                      <a:pt x="600075" y="323850"/>
                    </a:moveTo>
                    <a:lnTo>
                      <a:pt x="571500" y="323850"/>
                    </a:lnTo>
                    <a:lnTo>
                      <a:pt x="571500" y="47625"/>
                    </a:lnTo>
                    <a:cubicBezTo>
                      <a:pt x="571500" y="20955"/>
                      <a:pt x="550545" y="0"/>
                      <a:pt x="523875" y="0"/>
                    </a:cubicBezTo>
                    <a:lnTo>
                      <a:pt x="371475" y="0"/>
                    </a:lnTo>
                    <a:cubicBezTo>
                      <a:pt x="344805" y="0"/>
                      <a:pt x="323850" y="20955"/>
                      <a:pt x="323850" y="47625"/>
                    </a:cubicBezTo>
                    <a:lnTo>
                      <a:pt x="323850" y="85725"/>
                    </a:lnTo>
                    <a:lnTo>
                      <a:pt x="47625" y="85725"/>
                    </a:lnTo>
                    <a:cubicBezTo>
                      <a:pt x="20955" y="85725"/>
                      <a:pt x="0" y="106680"/>
                      <a:pt x="0" y="133350"/>
                    </a:cubicBezTo>
                    <a:lnTo>
                      <a:pt x="0" y="438150"/>
                    </a:lnTo>
                    <a:cubicBezTo>
                      <a:pt x="0" y="464820"/>
                      <a:pt x="20955" y="485775"/>
                      <a:pt x="47625" y="485775"/>
                    </a:cubicBezTo>
                    <a:lnTo>
                      <a:pt x="276225" y="485775"/>
                    </a:lnTo>
                    <a:lnTo>
                      <a:pt x="276225" y="523875"/>
                    </a:lnTo>
                    <a:cubicBezTo>
                      <a:pt x="276225" y="540068"/>
                      <a:pt x="289560" y="552450"/>
                      <a:pt x="304800" y="552450"/>
                    </a:cubicBezTo>
                    <a:cubicBezTo>
                      <a:pt x="307658" y="552450"/>
                      <a:pt x="309563" y="551498"/>
                      <a:pt x="311468" y="549593"/>
                    </a:cubicBezTo>
                    <a:lnTo>
                      <a:pt x="338138" y="522923"/>
                    </a:lnTo>
                    <a:lnTo>
                      <a:pt x="379095" y="563880"/>
                    </a:lnTo>
                    <a:cubicBezTo>
                      <a:pt x="384810" y="569595"/>
                      <a:pt x="392430" y="572453"/>
                      <a:pt x="399098" y="572453"/>
                    </a:cubicBezTo>
                    <a:cubicBezTo>
                      <a:pt x="406718" y="572453"/>
                      <a:pt x="413385" y="569595"/>
                      <a:pt x="419100" y="563880"/>
                    </a:cubicBezTo>
                    <a:cubicBezTo>
                      <a:pt x="430530" y="552450"/>
                      <a:pt x="430530" y="534353"/>
                      <a:pt x="419100" y="523875"/>
                    </a:cubicBezTo>
                    <a:cubicBezTo>
                      <a:pt x="419100" y="523875"/>
                      <a:pt x="419100" y="523875"/>
                      <a:pt x="419100" y="523875"/>
                    </a:cubicBezTo>
                    <a:lnTo>
                      <a:pt x="382905" y="485775"/>
                    </a:lnTo>
                    <a:lnTo>
                      <a:pt x="447675" y="485775"/>
                    </a:lnTo>
                    <a:cubicBezTo>
                      <a:pt x="474345" y="485775"/>
                      <a:pt x="495300" y="464820"/>
                      <a:pt x="495300" y="438150"/>
                    </a:cubicBezTo>
                    <a:lnTo>
                      <a:pt x="495300" y="381000"/>
                    </a:lnTo>
                    <a:lnTo>
                      <a:pt x="561975" y="381000"/>
                    </a:lnTo>
                    <a:cubicBezTo>
                      <a:pt x="578168" y="381000"/>
                      <a:pt x="609600" y="371475"/>
                      <a:pt x="609600" y="333375"/>
                    </a:cubicBezTo>
                    <a:cubicBezTo>
                      <a:pt x="609600" y="327660"/>
                      <a:pt x="605790" y="323850"/>
                      <a:pt x="600075" y="323850"/>
                    </a:cubicBezTo>
                    <a:close/>
                    <a:moveTo>
                      <a:pt x="342900" y="47625"/>
                    </a:moveTo>
                    <a:cubicBezTo>
                      <a:pt x="342900" y="31433"/>
                      <a:pt x="355283" y="19050"/>
                      <a:pt x="371475" y="19050"/>
                    </a:cubicBezTo>
                    <a:lnTo>
                      <a:pt x="523875" y="19050"/>
                    </a:lnTo>
                    <a:cubicBezTo>
                      <a:pt x="540068" y="19050"/>
                      <a:pt x="552450" y="31433"/>
                      <a:pt x="552450" y="47625"/>
                    </a:cubicBezTo>
                    <a:lnTo>
                      <a:pt x="552450" y="323850"/>
                    </a:lnTo>
                    <a:lnTo>
                      <a:pt x="409575" y="323850"/>
                    </a:lnTo>
                    <a:cubicBezTo>
                      <a:pt x="403860" y="323850"/>
                      <a:pt x="400050" y="327660"/>
                      <a:pt x="400050" y="333375"/>
                    </a:cubicBezTo>
                    <a:cubicBezTo>
                      <a:pt x="400050" y="360045"/>
                      <a:pt x="376238" y="361950"/>
                      <a:pt x="371475" y="361950"/>
                    </a:cubicBezTo>
                    <a:cubicBezTo>
                      <a:pt x="355283" y="361950"/>
                      <a:pt x="342900" y="349568"/>
                      <a:pt x="342900" y="333375"/>
                    </a:cubicBezTo>
                    <a:lnTo>
                      <a:pt x="342900" y="47625"/>
                    </a:lnTo>
                    <a:close/>
                    <a:moveTo>
                      <a:pt x="406718" y="549593"/>
                    </a:moveTo>
                    <a:cubicBezTo>
                      <a:pt x="402908" y="553403"/>
                      <a:pt x="397193" y="553403"/>
                      <a:pt x="393383" y="549593"/>
                    </a:cubicBezTo>
                    <a:lnTo>
                      <a:pt x="345758" y="501968"/>
                    </a:lnTo>
                    <a:cubicBezTo>
                      <a:pt x="343853" y="500063"/>
                      <a:pt x="341948" y="499110"/>
                      <a:pt x="339090" y="499110"/>
                    </a:cubicBezTo>
                    <a:cubicBezTo>
                      <a:pt x="339090" y="499110"/>
                      <a:pt x="339090" y="499110"/>
                      <a:pt x="339090" y="499110"/>
                    </a:cubicBezTo>
                    <a:cubicBezTo>
                      <a:pt x="336233" y="499110"/>
                      <a:pt x="334328" y="500063"/>
                      <a:pt x="332423" y="501968"/>
                    </a:cubicBezTo>
                    <a:lnTo>
                      <a:pt x="301943" y="532448"/>
                    </a:lnTo>
                    <a:cubicBezTo>
                      <a:pt x="298133" y="531495"/>
                      <a:pt x="295275" y="527685"/>
                      <a:pt x="295275" y="522923"/>
                    </a:cubicBezTo>
                    <a:lnTo>
                      <a:pt x="295275" y="446723"/>
                    </a:lnTo>
                    <a:cubicBezTo>
                      <a:pt x="295275" y="441008"/>
                      <a:pt x="300038" y="437198"/>
                      <a:pt x="304800" y="437198"/>
                    </a:cubicBezTo>
                    <a:lnTo>
                      <a:pt x="379095" y="437198"/>
                    </a:lnTo>
                    <a:cubicBezTo>
                      <a:pt x="382905" y="437198"/>
                      <a:pt x="386715" y="440055"/>
                      <a:pt x="388620" y="443865"/>
                    </a:cubicBezTo>
                    <a:lnTo>
                      <a:pt x="358140" y="474345"/>
                    </a:lnTo>
                    <a:cubicBezTo>
                      <a:pt x="354330" y="478155"/>
                      <a:pt x="354330" y="483870"/>
                      <a:pt x="358140" y="487680"/>
                    </a:cubicBezTo>
                    <a:lnTo>
                      <a:pt x="405765" y="535305"/>
                    </a:lnTo>
                    <a:cubicBezTo>
                      <a:pt x="410528" y="540068"/>
                      <a:pt x="410528" y="545783"/>
                      <a:pt x="406718" y="549593"/>
                    </a:cubicBezTo>
                    <a:close/>
                    <a:moveTo>
                      <a:pt x="476250" y="438150"/>
                    </a:moveTo>
                    <a:cubicBezTo>
                      <a:pt x="476250" y="454343"/>
                      <a:pt x="463868" y="466725"/>
                      <a:pt x="447675" y="466725"/>
                    </a:cubicBezTo>
                    <a:lnTo>
                      <a:pt x="393383" y="466725"/>
                    </a:lnTo>
                    <a:lnTo>
                      <a:pt x="405765" y="454343"/>
                    </a:lnTo>
                    <a:cubicBezTo>
                      <a:pt x="407670" y="452438"/>
                      <a:pt x="408623" y="450533"/>
                      <a:pt x="408623" y="447675"/>
                    </a:cubicBezTo>
                    <a:cubicBezTo>
                      <a:pt x="408623" y="431483"/>
                      <a:pt x="395288" y="419100"/>
                      <a:pt x="380048" y="419100"/>
                    </a:cubicBezTo>
                    <a:lnTo>
                      <a:pt x="304800" y="419100"/>
                    </a:lnTo>
                    <a:cubicBezTo>
                      <a:pt x="288608" y="419100"/>
                      <a:pt x="276225" y="432435"/>
                      <a:pt x="276225" y="447675"/>
                    </a:cubicBezTo>
                    <a:lnTo>
                      <a:pt x="276225" y="466725"/>
                    </a:lnTo>
                    <a:lnTo>
                      <a:pt x="47625" y="466725"/>
                    </a:lnTo>
                    <a:cubicBezTo>
                      <a:pt x="31433" y="466725"/>
                      <a:pt x="19050" y="454343"/>
                      <a:pt x="19050" y="438150"/>
                    </a:cubicBezTo>
                    <a:lnTo>
                      <a:pt x="19050" y="133350"/>
                    </a:lnTo>
                    <a:cubicBezTo>
                      <a:pt x="19050" y="117158"/>
                      <a:pt x="31433" y="104775"/>
                      <a:pt x="47625" y="104775"/>
                    </a:cubicBezTo>
                    <a:lnTo>
                      <a:pt x="323850" y="104775"/>
                    </a:lnTo>
                    <a:lnTo>
                      <a:pt x="323850" y="333375"/>
                    </a:lnTo>
                    <a:cubicBezTo>
                      <a:pt x="323850" y="360045"/>
                      <a:pt x="344805" y="381000"/>
                      <a:pt x="371475" y="381000"/>
                    </a:cubicBezTo>
                    <a:lnTo>
                      <a:pt x="476250" y="381000"/>
                    </a:lnTo>
                    <a:lnTo>
                      <a:pt x="476250" y="438150"/>
                    </a:lnTo>
                    <a:close/>
                    <a:moveTo>
                      <a:pt x="561975" y="361950"/>
                    </a:moveTo>
                    <a:lnTo>
                      <a:pt x="410528" y="361950"/>
                    </a:lnTo>
                    <a:cubicBezTo>
                      <a:pt x="414338" y="357188"/>
                      <a:pt x="417195" y="350520"/>
                      <a:pt x="418148" y="342900"/>
                    </a:cubicBezTo>
                    <a:lnTo>
                      <a:pt x="589598" y="342900"/>
                    </a:lnTo>
                    <a:cubicBezTo>
                      <a:pt x="584835" y="360998"/>
                      <a:pt x="565785" y="361950"/>
                      <a:pt x="561975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930FAB8-B221-01FE-842E-ED7CB6845D44}"/>
                  </a:ext>
                </a:extLst>
              </p:cNvPr>
              <p:cNvSpPr/>
              <p:nvPr/>
            </p:nvSpPr>
            <p:spPr>
              <a:xfrm>
                <a:off x="6162675" y="31908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F8B14459-AC0C-458E-2841-9F7F8EE8E36D}"/>
                  </a:ext>
                </a:extLst>
              </p:cNvPr>
              <p:cNvSpPr/>
              <p:nvPr/>
            </p:nvSpPr>
            <p:spPr>
              <a:xfrm>
                <a:off x="6162675" y="3228975"/>
                <a:ext cx="85725" cy="19050"/>
              </a:xfrm>
              <a:custGeom>
                <a:avLst/>
                <a:gdLst>
                  <a:gd name="connsiteX0" fmla="*/ 9525 w 85725"/>
                  <a:gd name="connsiteY0" fmla="*/ 19050 h 19050"/>
                  <a:gd name="connsiteX1" fmla="*/ 76200 w 85725"/>
                  <a:gd name="connsiteY1" fmla="*/ 19050 h 19050"/>
                  <a:gd name="connsiteX2" fmla="*/ 85725 w 85725"/>
                  <a:gd name="connsiteY2" fmla="*/ 9525 h 19050"/>
                  <a:gd name="connsiteX3" fmla="*/ 76200 w 85725"/>
                  <a:gd name="connsiteY3" fmla="*/ 0 h 19050"/>
                  <a:gd name="connsiteX4" fmla="*/ 9525 w 85725"/>
                  <a:gd name="connsiteY4" fmla="*/ 0 h 19050"/>
                  <a:gd name="connsiteX5" fmla="*/ 0 w 85725"/>
                  <a:gd name="connsiteY5" fmla="*/ 9525 h 19050"/>
                  <a:gd name="connsiteX6" fmla="*/ 9525 w 8572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9525" y="19050"/>
                    </a:move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B4437712-7DB1-7B90-D5FC-EABC208EBE08}"/>
                  </a:ext>
                </a:extLst>
              </p:cNvPr>
              <p:cNvSpPr/>
              <p:nvPr/>
            </p:nvSpPr>
            <p:spPr>
              <a:xfrm>
                <a:off x="6162675" y="32670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E4C13888-F40B-75B4-8EC8-492D68989643}"/>
                  </a:ext>
                </a:extLst>
              </p:cNvPr>
              <p:cNvSpPr/>
              <p:nvPr/>
            </p:nvSpPr>
            <p:spPr>
              <a:xfrm>
                <a:off x="6229350" y="3267075"/>
                <a:ext cx="38100" cy="19050"/>
              </a:xfrm>
              <a:custGeom>
                <a:avLst/>
                <a:gdLst>
                  <a:gd name="connsiteX0" fmla="*/ 0 w 38100"/>
                  <a:gd name="connsiteY0" fmla="*/ 9525 h 19050"/>
                  <a:gd name="connsiteX1" fmla="*/ 9525 w 38100"/>
                  <a:gd name="connsiteY1" fmla="*/ 19050 h 19050"/>
                  <a:gd name="connsiteX2" fmla="*/ 28575 w 38100"/>
                  <a:gd name="connsiteY2" fmla="*/ 19050 h 19050"/>
                  <a:gd name="connsiteX3" fmla="*/ 38100 w 38100"/>
                  <a:gd name="connsiteY3" fmla="*/ 9525 h 19050"/>
                  <a:gd name="connsiteX4" fmla="*/ 28575 w 38100"/>
                  <a:gd name="connsiteY4" fmla="*/ 0 h 19050"/>
                  <a:gd name="connsiteX5" fmla="*/ 9525 w 38100"/>
                  <a:gd name="connsiteY5" fmla="*/ 0 h 19050"/>
                  <a:gd name="connsiteX6" fmla="*/ 0 w 381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227C3C18-BF51-57E9-873C-08DF86A14B1B}"/>
                  </a:ext>
                </a:extLst>
              </p:cNvPr>
              <p:cNvSpPr/>
              <p:nvPr/>
            </p:nvSpPr>
            <p:spPr>
              <a:xfrm>
                <a:off x="6162675" y="3390900"/>
                <a:ext cx="66675" cy="19050"/>
              </a:xfrm>
              <a:custGeom>
                <a:avLst/>
                <a:gdLst>
                  <a:gd name="connsiteX0" fmla="*/ 9525 w 66675"/>
                  <a:gd name="connsiteY0" fmla="*/ 19050 h 19050"/>
                  <a:gd name="connsiteX1" fmla="*/ 57150 w 66675"/>
                  <a:gd name="connsiteY1" fmla="*/ 19050 h 19050"/>
                  <a:gd name="connsiteX2" fmla="*/ 66675 w 66675"/>
                  <a:gd name="connsiteY2" fmla="*/ 9525 h 19050"/>
                  <a:gd name="connsiteX3" fmla="*/ 57150 w 66675"/>
                  <a:gd name="connsiteY3" fmla="*/ 0 h 19050"/>
                  <a:gd name="connsiteX4" fmla="*/ 9525 w 66675"/>
                  <a:gd name="connsiteY4" fmla="*/ 0 h 19050"/>
                  <a:gd name="connsiteX5" fmla="*/ 0 w 66675"/>
                  <a:gd name="connsiteY5" fmla="*/ 9525 h 19050"/>
                  <a:gd name="connsiteX6" fmla="*/ 9525 w 666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" h="19050">
                    <a:moveTo>
                      <a:pt x="9525" y="19050"/>
                    </a:moveTo>
                    <a:lnTo>
                      <a:pt x="57150" y="19050"/>
                    </a:lnTo>
                    <a:cubicBezTo>
                      <a:pt x="62865" y="19050"/>
                      <a:pt x="66675" y="15240"/>
                      <a:pt x="66675" y="9525"/>
                    </a:cubicBezTo>
                    <a:cubicBezTo>
                      <a:pt x="66675" y="3810"/>
                      <a:pt x="62865" y="0"/>
                      <a:pt x="571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33D7C7B0-E771-C4ED-9A55-0AD5679C453B}"/>
                  </a:ext>
                </a:extLst>
              </p:cNvPr>
              <p:cNvSpPr/>
              <p:nvPr/>
            </p:nvSpPr>
            <p:spPr>
              <a:xfrm>
                <a:off x="5829300" y="3333750"/>
                <a:ext cx="266699" cy="152400"/>
              </a:xfrm>
              <a:custGeom>
                <a:avLst/>
                <a:gdLst>
                  <a:gd name="connsiteX0" fmla="*/ 257175 w 266699"/>
                  <a:gd name="connsiteY0" fmla="*/ 0 h 152400"/>
                  <a:gd name="connsiteX1" fmla="*/ 209550 w 266699"/>
                  <a:gd name="connsiteY1" fmla="*/ 0 h 152400"/>
                  <a:gd name="connsiteX2" fmla="*/ 200025 w 266699"/>
                  <a:gd name="connsiteY2" fmla="*/ 9525 h 152400"/>
                  <a:gd name="connsiteX3" fmla="*/ 209550 w 266699"/>
                  <a:gd name="connsiteY3" fmla="*/ 19050 h 152400"/>
                  <a:gd name="connsiteX4" fmla="*/ 234315 w 266699"/>
                  <a:gd name="connsiteY4" fmla="*/ 19050 h 152400"/>
                  <a:gd name="connsiteX5" fmla="*/ 133350 w 266699"/>
                  <a:gd name="connsiteY5" fmla="*/ 120015 h 152400"/>
                  <a:gd name="connsiteX6" fmla="*/ 82868 w 266699"/>
                  <a:gd name="connsiteY6" fmla="*/ 69532 h 152400"/>
                  <a:gd name="connsiteX7" fmla="*/ 69533 w 266699"/>
                  <a:gd name="connsiteY7" fmla="*/ 69532 h 152400"/>
                  <a:gd name="connsiteX8" fmla="*/ 2858 w 266699"/>
                  <a:gd name="connsiteY8" fmla="*/ 136208 h 152400"/>
                  <a:gd name="connsiteX9" fmla="*/ 2858 w 266699"/>
                  <a:gd name="connsiteY9" fmla="*/ 149543 h 152400"/>
                  <a:gd name="connsiteX10" fmla="*/ 9525 w 266699"/>
                  <a:gd name="connsiteY10" fmla="*/ 152400 h 152400"/>
                  <a:gd name="connsiteX11" fmla="*/ 16192 w 266699"/>
                  <a:gd name="connsiteY11" fmla="*/ 149543 h 152400"/>
                  <a:gd name="connsiteX12" fmla="*/ 76200 w 266699"/>
                  <a:gd name="connsiteY12" fmla="*/ 89535 h 152400"/>
                  <a:gd name="connsiteX13" fmla="*/ 126682 w 266699"/>
                  <a:gd name="connsiteY13" fmla="*/ 140018 h 152400"/>
                  <a:gd name="connsiteX14" fmla="*/ 140018 w 266699"/>
                  <a:gd name="connsiteY14" fmla="*/ 140018 h 152400"/>
                  <a:gd name="connsiteX15" fmla="*/ 247650 w 266699"/>
                  <a:gd name="connsiteY15" fmla="*/ 32385 h 152400"/>
                  <a:gd name="connsiteX16" fmla="*/ 247650 w 266699"/>
                  <a:gd name="connsiteY16" fmla="*/ 57150 h 152400"/>
                  <a:gd name="connsiteX17" fmla="*/ 257175 w 266699"/>
                  <a:gd name="connsiteY17" fmla="*/ 66675 h 152400"/>
                  <a:gd name="connsiteX18" fmla="*/ 266700 w 266699"/>
                  <a:gd name="connsiteY18" fmla="*/ 57150 h 152400"/>
                  <a:gd name="connsiteX19" fmla="*/ 266700 w 266699"/>
                  <a:gd name="connsiteY19" fmla="*/ 9525 h 152400"/>
                  <a:gd name="connsiteX20" fmla="*/ 257175 w 266699"/>
                  <a:gd name="connsiteY20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6699" h="152400">
                    <a:moveTo>
                      <a:pt x="257175" y="0"/>
                    </a:moveTo>
                    <a:lnTo>
                      <a:pt x="209550" y="0"/>
                    </a:lnTo>
                    <a:cubicBezTo>
                      <a:pt x="203835" y="0"/>
                      <a:pt x="200025" y="3810"/>
                      <a:pt x="200025" y="9525"/>
                    </a:cubicBezTo>
                    <a:cubicBezTo>
                      <a:pt x="200025" y="15240"/>
                      <a:pt x="203835" y="19050"/>
                      <a:pt x="209550" y="19050"/>
                    </a:cubicBezTo>
                    <a:lnTo>
                      <a:pt x="234315" y="19050"/>
                    </a:lnTo>
                    <a:lnTo>
                      <a:pt x="133350" y="120015"/>
                    </a:lnTo>
                    <a:lnTo>
                      <a:pt x="82868" y="69532"/>
                    </a:lnTo>
                    <a:cubicBezTo>
                      <a:pt x="79058" y="65723"/>
                      <a:pt x="73343" y="65723"/>
                      <a:pt x="69533" y="69532"/>
                    </a:cubicBezTo>
                    <a:lnTo>
                      <a:pt x="2858" y="136208"/>
                    </a:lnTo>
                    <a:cubicBezTo>
                      <a:pt x="-953" y="140018"/>
                      <a:pt x="-953" y="145733"/>
                      <a:pt x="2858" y="149543"/>
                    </a:cubicBezTo>
                    <a:cubicBezTo>
                      <a:pt x="4762" y="151448"/>
                      <a:pt x="6667" y="152400"/>
                      <a:pt x="9525" y="152400"/>
                    </a:cubicBezTo>
                    <a:cubicBezTo>
                      <a:pt x="12383" y="152400"/>
                      <a:pt x="14287" y="151448"/>
                      <a:pt x="16192" y="149543"/>
                    </a:cubicBezTo>
                    <a:lnTo>
                      <a:pt x="76200" y="89535"/>
                    </a:lnTo>
                    <a:lnTo>
                      <a:pt x="126682" y="140018"/>
                    </a:lnTo>
                    <a:cubicBezTo>
                      <a:pt x="130493" y="143827"/>
                      <a:pt x="136207" y="143827"/>
                      <a:pt x="140018" y="140018"/>
                    </a:cubicBezTo>
                    <a:lnTo>
                      <a:pt x="247650" y="32385"/>
                    </a:lnTo>
                    <a:lnTo>
                      <a:pt x="247650" y="57150"/>
                    </a:lnTo>
                    <a:cubicBezTo>
                      <a:pt x="247650" y="62865"/>
                      <a:pt x="251460" y="66675"/>
                      <a:pt x="257175" y="66675"/>
                    </a:cubicBezTo>
                    <a:cubicBezTo>
                      <a:pt x="262890" y="66675"/>
                      <a:pt x="266700" y="62865"/>
                      <a:pt x="266700" y="57150"/>
                    </a:cubicBezTo>
                    <a:lnTo>
                      <a:pt x="266700" y="9525"/>
                    </a:lnTo>
                    <a:cubicBezTo>
                      <a:pt x="266700" y="3810"/>
                      <a:pt x="262890" y="0"/>
                      <a:pt x="2571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637E2F8D-51B5-60CC-C17C-812E168711AE}"/>
                  </a:ext>
                </a:extLst>
              </p:cNvPr>
              <p:cNvSpPr/>
              <p:nvPr/>
            </p:nvSpPr>
            <p:spPr>
              <a:xfrm>
                <a:off x="5848350" y="3457575"/>
                <a:ext cx="57150" cy="123825"/>
              </a:xfrm>
              <a:custGeom>
                <a:avLst/>
                <a:gdLst>
                  <a:gd name="connsiteX0" fmla="*/ 47625 w 57150"/>
                  <a:gd name="connsiteY0" fmla="*/ 0 h 123825"/>
                  <a:gd name="connsiteX1" fmla="*/ 38100 w 57150"/>
                  <a:gd name="connsiteY1" fmla="*/ 9525 h 123825"/>
                  <a:gd name="connsiteX2" fmla="*/ 38100 w 57150"/>
                  <a:gd name="connsiteY2" fmla="*/ 104775 h 123825"/>
                  <a:gd name="connsiteX3" fmla="*/ 19050 w 57150"/>
                  <a:gd name="connsiteY3" fmla="*/ 104775 h 123825"/>
                  <a:gd name="connsiteX4" fmla="*/ 19050 w 57150"/>
                  <a:gd name="connsiteY4" fmla="*/ 47625 h 123825"/>
                  <a:gd name="connsiteX5" fmla="*/ 9525 w 57150"/>
                  <a:gd name="connsiteY5" fmla="*/ 38100 h 123825"/>
                  <a:gd name="connsiteX6" fmla="*/ 0 w 57150"/>
                  <a:gd name="connsiteY6" fmla="*/ 47625 h 123825"/>
                  <a:gd name="connsiteX7" fmla="*/ 0 w 57150"/>
                  <a:gd name="connsiteY7" fmla="*/ 114300 h 123825"/>
                  <a:gd name="connsiteX8" fmla="*/ 9525 w 57150"/>
                  <a:gd name="connsiteY8" fmla="*/ 123825 h 123825"/>
                  <a:gd name="connsiteX9" fmla="*/ 47625 w 57150"/>
                  <a:gd name="connsiteY9" fmla="*/ 123825 h 123825"/>
                  <a:gd name="connsiteX10" fmla="*/ 57150 w 57150"/>
                  <a:gd name="connsiteY10" fmla="*/ 114300 h 123825"/>
                  <a:gd name="connsiteX11" fmla="*/ 57150 w 57150"/>
                  <a:gd name="connsiteY11" fmla="*/ 9525 h 123825"/>
                  <a:gd name="connsiteX12" fmla="*/ 47625 w 57150"/>
                  <a:gd name="connsiteY12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238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04775"/>
                    </a:lnTo>
                    <a:lnTo>
                      <a:pt x="19050" y="1047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14300"/>
                    </a:lnTo>
                    <a:cubicBezTo>
                      <a:pt x="0" y="120015"/>
                      <a:pt x="3810" y="123825"/>
                      <a:pt x="9525" y="123825"/>
                    </a:cubicBezTo>
                    <a:lnTo>
                      <a:pt x="47625" y="123825"/>
                    </a:lnTo>
                    <a:cubicBezTo>
                      <a:pt x="53340" y="123825"/>
                      <a:pt x="57150" y="120015"/>
                      <a:pt x="57150" y="1143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812F4B93-A04E-6B7C-35E3-522D5C239A3A}"/>
                  </a:ext>
                </a:extLst>
              </p:cNvPr>
              <p:cNvSpPr/>
              <p:nvPr/>
            </p:nvSpPr>
            <p:spPr>
              <a:xfrm>
                <a:off x="5924550" y="3476625"/>
                <a:ext cx="57150" cy="104775"/>
              </a:xfrm>
              <a:custGeom>
                <a:avLst/>
                <a:gdLst>
                  <a:gd name="connsiteX0" fmla="*/ 47625 w 57150"/>
                  <a:gd name="connsiteY0" fmla="*/ 19050 h 104775"/>
                  <a:gd name="connsiteX1" fmla="*/ 38100 w 57150"/>
                  <a:gd name="connsiteY1" fmla="*/ 28575 h 104775"/>
                  <a:gd name="connsiteX2" fmla="*/ 38100 w 57150"/>
                  <a:gd name="connsiteY2" fmla="*/ 85725 h 104775"/>
                  <a:gd name="connsiteX3" fmla="*/ 19050 w 57150"/>
                  <a:gd name="connsiteY3" fmla="*/ 85725 h 104775"/>
                  <a:gd name="connsiteX4" fmla="*/ 19050 w 57150"/>
                  <a:gd name="connsiteY4" fmla="*/ 9525 h 104775"/>
                  <a:gd name="connsiteX5" fmla="*/ 9525 w 57150"/>
                  <a:gd name="connsiteY5" fmla="*/ 0 h 104775"/>
                  <a:gd name="connsiteX6" fmla="*/ 0 w 57150"/>
                  <a:gd name="connsiteY6" fmla="*/ 9525 h 104775"/>
                  <a:gd name="connsiteX7" fmla="*/ 0 w 57150"/>
                  <a:gd name="connsiteY7" fmla="*/ 95250 h 104775"/>
                  <a:gd name="connsiteX8" fmla="*/ 9525 w 57150"/>
                  <a:gd name="connsiteY8" fmla="*/ 104775 h 104775"/>
                  <a:gd name="connsiteX9" fmla="*/ 47625 w 57150"/>
                  <a:gd name="connsiteY9" fmla="*/ 104775 h 104775"/>
                  <a:gd name="connsiteX10" fmla="*/ 57150 w 57150"/>
                  <a:gd name="connsiteY10" fmla="*/ 95250 h 104775"/>
                  <a:gd name="connsiteX11" fmla="*/ 57150 w 57150"/>
                  <a:gd name="connsiteY11" fmla="*/ 28575 h 104775"/>
                  <a:gd name="connsiteX12" fmla="*/ 47625 w 57150"/>
                  <a:gd name="connsiteY12" fmla="*/ 190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04775">
                    <a:moveTo>
                      <a:pt x="47625" y="19050"/>
                    </a:moveTo>
                    <a:cubicBezTo>
                      <a:pt x="41910" y="19050"/>
                      <a:pt x="38100" y="22860"/>
                      <a:pt x="38100" y="28575"/>
                    </a:cubicBezTo>
                    <a:lnTo>
                      <a:pt x="38100" y="85725"/>
                    </a:lnTo>
                    <a:lnTo>
                      <a:pt x="19050" y="85725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95250"/>
                    </a:lnTo>
                    <a:cubicBezTo>
                      <a:pt x="0" y="100965"/>
                      <a:pt x="3810" y="104775"/>
                      <a:pt x="9525" y="104775"/>
                    </a:cubicBezTo>
                    <a:lnTo>
                      <a:pt x="47625" y="104775"/>
                    </a:lnTo>
                    <a:cubicBezTo>
                      <a:pt x="53340" y="104775"/>
                      <a:pt x="57150" y="100965"/>
                      <a:pt x="57150" y="95250"/>
                    </a:cubicBezTo>
                    <a:lnTo>
                      <a:pt x="57150" y="28575"/>
                    </a:lnTo>
                    <a:cubicBezTo>
                      <a:pt x="57150" y="22860"/>
                      <a:pt x="53340" y="19050"/>
                      <a:pt x="476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224D35AD-574D-3A90-194F-359874D35FAC}"/>
                  </a:ext>
                </a:extLst>
              </p:cNvPr>
              <p:cNvSpPr/>
              <p:nvPr/>
            </p:nvSpPr>
            <p:spPr>
              <a:xfrm>
                <a:off x="6000750" y="3419475"/>
                <a:ext cx="57150" cy="161925"/>
              </a:xfrm>
              <a:custGeom>
                <a:avLst/>
                <a:gdLst>
                  <a:gd name="connsiteX0" fmla="*/ 47625 w 57150"/>
                  <a:gd name="connsiteY0" fmla="*/ 0 h 161925"/>
                  <a:gd name="connsiteX1" fmla="*/ 38100 w 57150"/>
                  <a:gd name="connsiteY1" fmla="*/ 9525 h 161925"/>
                  <a:gd name="connsiteX2" fmla="*/ 38100 w 57150"/>
                  <a:gd name="connsiteY2" fmla="*/ 142875 h 161925"/>
                  <a:gd name="connsiteX3" fmla="*/ 19050 w 57150"/>
                  <a:gd name="connsiteY3" fmla="*/ 142875 h 161925"/>
                  <a:gd name="connsiteX4" fmla="*/ 19050 w 57150"/>
                  <a:gd name="connsiteY4" fmla="*/ 47625 h 161925"/>
                  <a:gd name="connsiteX5" fmla="*/ 9525 w 57150"/>
                  <a:gd name="connsiteY5" fmla="*/ 38100 h 161925"/>
                  <a:gd name="connsiteX6" fmla="*/ 0 w 57150"/>
                  <a:gd name="connsiteY6" fmla="*/ 47625 h 161925"/>
                  <a:gd name="connsiteX7" fmla="*/ 0 w 57150"/>
                  <a:gd name="connsiteY7" fmla="*/ 152400 h 161925"/>
                  <a:gd name="connsiteX8" fmla="*/ 9525 w 57150"/>
                  <a:gd name="connsiteY8" fmla="*/ 161925 h 161925"/>
                  <a:gd name="connsiteX9" fmla="*/ 47625 w 57150"/>
                  <a:gd name="connsiteY9" fmla="*/ 161925 h 161925"/>
                  <a:gd name="connsiteX10" fmla="*/ 57150 w 57150"/>
                  <a:gd name="connsiteY10" fmla="*/ 152400 h 161925"/>
                  <a:gd name="connsiteX11" fmla="*/ 57150 w 57150"/>
                  <a:gd name="connsiteY11" fmla="*/ 9525 h 161925"/>
                  <a:gd name="connsiteX12" fmla="*/ 47625 w 57150"/>
                  <a:gd name="connsiteY12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619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42875"/>
                    </a:lnTo>
                    <a:lnTo>
                      <a:pt x="19050" y="1428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52400"/>
                    </a:lnTo>
                    <a:cubicBezTo>
                      <a:pt x="0" y="158115"/>
                      <a:pt x="3810" y="161925"/>
                      <a:pt x="9525" y="161925"/>
                    </a:cubicBezTo>
                    <a:lnTo>
                      <a:pt x="47625" y="161925"/>
                    </a:lnTo>
                    <a:cubicBezTo>
                      <a:pt x="53340" y="161925"/>
                      <a:pt x="57150" y="158115"/>
                      <a:pt x="57150" y="1524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B6DE323-92BB-F4E1-9D2A-D6DD326B065E}"/>
              </a:ext>
            </a:extLst>
          </p:cNvPr>
          <p:cNvGrpSpPr/>
          <p:nvPr/>
        </p:nvGrpSpPr>
        <p:grpSpPr>
          <a:xfrm>
            <a:off x="6597290" y="5268487"/>
            <a:ext cx="2592022" cy="1142384"/>
            <a:chOff x="680402" y="5268487"/>
            <a:chExt cx="2592022" cy="1142384"/>
          </a:xfrm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59E5389B-FCA6-3511-989B-FA9E8435A237}"/>
                </a:ext>
              </a:extLst>
            </p:cNvPr>
            <p:cNvSpPr/>
            <p:nvPr/>
          </p:nvSpPr>
          <p:spPr>
            <a:xfrm>
              <a:off x="680402" y="5268487"/>
              <a:ext cx="2592022" cy="1142384"/>
            </a:xfrm>
            <a:prstGeom prst="roundRect">
              <a:avLst>
                <a:gd name="adj" fmla="val 11187"/>
              </a:avLst>
            </a:prstGeom>
            <a:solidFill>
              <a:srgbClr val="F6F9FC"/>
            </a:solidFill>
            <a:ln>
              <a:noFill/>
            </a:ln>
            <a:effectLst>
              <a:outerShdw blurRad="241300" sx="102000" sy="102000" algn="ctr" rotWithShape="0">
                <a:prstClr val="black">
                  <a:alpha val="4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2B7B182-FDC2-64BD-104E-A0875FBDFA77}"/>
                </a:ext>
              </a:extLst>
            </p:cNvPr>
            <p:cNvSpPr txBox="1"/>
            <p:nvPr/>
          </p:nvSpPr>
          <p:spPr>
            <a:xfrm>
              <a:off x="1508309" y="5953468"/>
              <a:ext cx="16484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172B4D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Increase ROI</a:t>
              </a:r>
              <a:endParaRPr lang="en-ID" sz="1400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204EAF3-9326-9F1B-F976-B0C8AF77A4A0}"/>
                </a:ext>
              </a:extLst>
            </p:cNvPr>
            <p:cNvSpPr txBox="1"/>
            <p:nvPr/>
          </p:nvSpPr>
          <p:spPr>
            <a:xfrm>
              <a:off x="1508309" y="5464265"/>
              <a:ext cx="16484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36% </a:t>
              </a:r>
              <a:endParaRPr lang="en-ID" sz="28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  <p:grpSp>
          <p:nvGrpSpPr>
            <p:cNvPr id="69" name="Graphic 30">
              <a:extLst>
                <a:ext uri="{FF2B5EF4-FFF2-40B4-BE49-F238E27FC236}">
                  <a16:creationId xmlns:a16="http://schemas.microsoft.com/office/drawing/2014/main" id="{0819533D-A3BA-8137-31FE-A1BAB7CF38C2}"/>
                </a:ext>
              </a:extLst>
            </p:cNvPr>
            <p:cNvGrpSpPr/>
            <p:nvPr/>
          </p:nvGrpSpPr>
          <p:grpSpPr>
            <a:xfrm>
              <a:off x="895582" y="5492059"/>
              <a:ext cx="480397" cy="451123"/>
              <a:chOff x="5791200" y="3143250"/>
              <a:chExt cx="609600" cy="572452"/>
            </a:xfrm>
            <a:gradFill>
              <a:gsLst>
                <a:gs pos="0">
                  <a:srgbClr val="00378C"/>
                </a:gs>
                <a:gs pos="100000">
                  <a:srgbClr val="5D8DF0"/>
                </a:gs>
              </a:gsLst>
              <a:lin ang="2700000" scaled="1"/>
            </a:gradFill>
          </p:grpSpPr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A981411D-1510-8402-CF21-EFF0FE5EB550}"/>
                  </a:ext>
                </a:extLst>
              </p:cNvPr>
              <p:cNvSpPr/>
              <p:nvPr/>
            </p:nvSpPr>
            <p:spPr>
              <a:xfrm>
                <a:off x="58293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74026F30-3D5E-822E-51EF-7615921CA48F}"/>
                  </a:ext>
                </a:extLst>
              </p:cNvPr>
              <p:cNvSpPr/>
              <p:nvPr/>
            </p:nvSpPr>
            <p:spPr>
              <a:xfrm>
                <a:off x="58674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92C7C33D-2FC0-FB70-996F-C61AE793BD56}"/>
                  </a:ext>
                </a:extLst>
              </p:cNvPr>
              <p:cNvSpPr/>
              <p:nvPr/>
            </p:nvSpPr>
            <p:spPr>
              <a:xfrm>
                <a:off x="5905500" y="32670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815209EF-6031-2ED6-F245-E913E47953E2}"/>
                  </a:ext>
                </a:extLst>
              </p:cNvPr>
              <p:cNvSpPr/>
              <p:nvPr/>
            </p:nvSpPr>
            <p:spPr>
              <a:xfrm>
                <a:off x="5791200" y="3143250"/>
                <a:ext cx="609600" cy="572452"/>
              </a:xfrm>
              <a:custGeom>
                <a:avLst/>
                <a:gdLst>
                  <a:gd name="connsiteX0" fmla="*/ 600075 w 609600"/>
                  <a:gd name="connsiteY0" fmla="*/ 323850 h 572452"/>
                  <a:gd name="connsiteX1" fmla="*/ 571500 w 609600"/>
                  <a:gd name="connsiteY1" fmla="*/ 323850 h 572452"/>
                  <a:gd name="connsiteX2" fmla="*/ 571500 w 609600"/>
                  <a:gd name="connsiteY2" fmla="*/ 47625 h 572452"/>
                  <a:gd name="connsiteX3" fmla="*/ 523875 w 609600"/>
                  <a:gd name="connsiteY3" fmla="*/ 0 h 572452"/>
                  <a:gd name="connsiteX4" fmla="*/ 371475 w 609600"/>
                  <a:gd name="connsiteY4" fmla="*/ 0 h 572452"/>
                  <a:gd name="connsiteX5" fmla="*/ 323850 w 609600"/>
                  <a:gd name="connsiteY5" fmla="*/ 47625 h 572452"/>
                  <a:gd name="connsiteX6" fmla="*/ 323850 w 609600"/>
                  <a:gd name="connsiteY6" fmla="*/ 85725 h 572452"/>
                  <a:gd name="connsiteX7" fmla="*/ 47625 w 609600"/>
                  <a:gd name="connsiteY7" fmla="*/ 85725 h 572452"/>
                  <a:gd name="connsiteX8" fmla="*/ 0 w 609600"/>
                  <a:gd name="connsiteY8" fmla="*/ 133350 h 572452"/>
                  <a:gd name="connsiteX9" fmla="*/ 0 w 609600"/>
                  <a:gd name="connsiteY9" fmla="*/ 438150 h 572452"/>
                  <a:gd name="connsiteX10" fmla="*/ 47625 w 609600"/>
                  <a:gd name="connsiteY10" fmla="*/ 485775 h 572452"/>
                  <a:gd name="connsiteX11" fmla="*/ 276225 w 609600"/>
                  <a:gd name="connsiteY11" fmla="*/ 485775 h 572452"/>
                  <a:gd name="connsiteX12" fmla="*/ 276225 w 609600"/>
                  <a:gd name="connsiteY12" fmla="*/ 523875 h 572452"/>
                  <a:gd name="connsiteX13" fmla="*/ 304800 w 609600"/>
                  <a:gd name="connsiteY13" fmla="*/ 552450 h 572452"/>
                  <a:gd name="connsiteX14" fmla="*/ 311468 w 609600"/>
                  <a:gd name="connsiteY14" fmla="*/ 549593 h 572452"/>
                  <a:gd name="connsiteX15" fmla="*/ 338138 w 609600"/>
                  <a:gd name="connsiteY15" fmla="*/ 522923 h 572452"/>
                  <a:gd name="connsiteX16" fmla="*/ 379095 w 609600"/>
                  <a:gd name="connsiteY16" fmla="*/ 563880 h 572452"/>
                  <a:gd name="connsiteX17" fmla="*/ 399098 w 609600"/>
                  <a:gd name="connsiteY17" fmla="*/ 572453 h 572452"/>
                  <a:gd name="connsiteX18" fmla="*/ 419100 w 609600"/>
                  <a:gd name="connsiteY18" fmla="*/ 563880 h 572452"/>
                  <a:gd name="connsiteX19" fmla="*/ 419100 w 609600"/>
                  <a:gd name="connsiteY19" fmla="*/ 523875 h 572452"/>
                  <a:gd name="connsiteX20" fmla="*/ 419100 w 609600"/>
                  <a:gd name="connsiteY20" fmla="*/ 523875 h 572452"/>
                  <a:gd name="connsiteX21" fmla="*/ 382905 w 609600"/>
                  <a:gd name="connsiteY21" fmla="*/ 485775 h 572452"/>
                  <a:gd name="connsiteX22" fmla="*/ 447675 w 609600"/>
                  <a:gd name="connsiteY22" fmla="*/ 485775 h 572452"/>
                  <a:gd name="connsiteX23" fmla="*/ 495300 w 609600"/>
                  <a:gd name="connsiteY23" fmla="*/ 438150 h 572452"/>
                  <a:gd name="connsiteX24" fmla="*/ 495300 w 609600"/>
                  <a:gd name="connsiteY24" fmla="*/ 381000 h 572452"/>
                  <a:gd name="connsiteX25" fmla="*/ 561975 w 609600"/>
                  <a:gd name="connsiteY25" fmla="*/ 381000 h 572452"/>
                  <a:gd name="connsiteX26" fmla="*/ 609600 w 609600"/>
                  <a:gd name="connsiteY26" fmla="*/ 333375 h 572452"/>
                  <a:gd name="connsiteX27" fmla="*/ 600075 w 609600"/>
                  <a:gd name="connsiteY27" fmla="*/ 323850 h 572452"/>
                  <a:gd name="connsiteX28" fmla="*/ 342900 w 609600"/>
                  <a:gd name="connsiteY28" fmla="*/ 47625 h 572452"/>
                  <a:gd name="connsiteX29" fmla="*/ 371475 w 609600"/>
                  <a:gd name="connsiteY29" fmla="*/ 19050 h 572452"/>
                  <a:gd name="connsiteX30" fmla="*/ 523875 w 609600"/>
                  <a:gd name="connsiteY30" fmla="*/ 19050 h 572452"/>
                  <a:gd name="connsiteX31" fmla="*/ 552450 w 609600"/>
                  <a:gd name="connsiteY31" fmla="*/ 47625 h 572452"/>
                  <a:gd name="connsiteX32" fmla="*/ 552450 w 609600"/>
                  <a:gd name="connsiteY32" fmla="*/ 323850 h 572452"/>
                  <a:gd name="connsiteX33" fmla="*/ 409575 w 609600"/>
                  <a:gd name="connsiteY33" fmla="*/ 323850 h 572452"/>
                  <a:gd name="connsiteX34" fmla="*/ 400050 w 609600"/>
                  <a:gd name="connsiteY34" fmla="*/ 333375 h 572452"/>
                  <a:gd name="connsiteX35" fmla="*/ 371475 w 609600"/>
                  <a:gd name="connsiteY35" fmla="*/ 361950 h 572452"/>
                  <a:gd name="connsiteX36" fmla="*/ 342900 w 609600"/>
                  <a:gd name="connsiteY36" fmla="*/ 333375 h 572452"/>
                  <a:gd name="connsiteX37" fmla="*/ 342900 w 609600"/>
                  <a:gd name="connsiteY37" fmla="*/ 47625 h 572452"/>
                  <a:gd name="connsiteX38" fmla="*/ 406718 w 609600"/>
                  <a:gd name="connsiteY38" fmla="*/ 549593 h 572452"/>
                  <a:gd name="connsiteX39" fmla="*/ 393383 w 609600"/>
                  <a:gd name="connsiteY39" fmla="*/ 549593 h 572452"/>
                  <a:gd name="connsiteX40" fmla="*/ 345758 w 609600"/>
                  <a:gd name="connsiteY40" fmla="*/ 501968 h 572452"/>
                  <a:gd name="connsiteX41" fmla="*/ 339090 w 609600"/>
                  <a:gd name="connsiteY41" fmla="*/ 499110 h 572452"/>
                  <a:gd name="connsiteX42" fmla="*/ 339090 w 609600"/>
                  <a:gd name="connsiteY42" fmla="*/ 499110 h 572452"/>
                  <a:gd name="connsiteX43" fmla="*/ 332423 w 609600"/>
                  <a:gd name="connsiteY43" fmla="*/ 501968 h 572452"/>
                  <a:gd name="connsiteX44" fmla="*/ 301943 w 609600"/>
                  <a:gd name="connsiteY44" fmla="*/ 532448 h 572452"/>
                  <a:gd name="connsiteX45" fmla="*/ 295275 w 609600"/>
                  <a:gd name="connsiteY45" fmla="*/ 522923 h 572452"/>
                  <a:gd name="connsiteX46" fmla="*/ 295275 w 609600"/>
                  <a:gd name="connsiteY46" fmla="*/ 446723 h 572452"/>
                  <a:gd name="connsiteX47" fmla="*/ 304800 w 609600"/>
                  <a:gd name="connsiteY47" fmla="*/ 437198 h 572452"/>
                  <a:gd name="connsiteX48" fmla="*/ 379095 w 609600"/>
                  <a:gd name="connsiteY48" fmla="*/ 437198 h 572452"/>
                  <a:gd name="connsiteX49" fmla="*/ 388620 w 609600"/>
                  <a:gd name="connsiteY49" fmla="*/ 443865 h 572452"/>
                  <a:gd name="connsiteX50" fmla="*/ 358140 w 609600"/>
                  <a:gd name="connsiteY50" fmla="*/ 474345 h 572452"/>
                  <a:gd name="connsiteX51" fmla="*/ 358140 w 609600"/>
                  <a:gd name="connsiteY51" fmla="*/ 487680 h 572452"/>
                  <a:gd name="connsiteX52" fmla="*/ 405765 w 609600"/>
                  <a:gd name="connsiteY52" fmla="*/ 535305 h 572452"/>
                  <a:gd name="connsiteX53" fmla="*/ 406718 w 609600"/>
                  <a:gd name="connsiteY53" fmla="*/ 549593 h 572452"/>
                  <a:gd name="connsiteX54" fmla="*/ 476250 w 609600"/>
                  <a:gd name="connsiteY54" fmla="*/ 438150 h 572452"/>
                  <a:gd name="connsiteX55" fmla="*/ 447675 w 609600"/>
                  <a:gd name="connsiteY55" fmla="*/ 466725 h 572452"/>
                  <a:gd name="connsiteX56" fmla="*/ 393383 w 609600"/>
                  <a:gd name="connsiteY56" fmla="*/ 466725 h 572452"/>
                  <a:gd name="connsiteX57" fmla="*/ 405765 w 609600"/>
                  <a:gd name="connsiteY57" fmla="*/ 454343 h 572452"/>
                  <a:gd name="connsiteX58" fmla="*/ 408623 w 609600"/>
                  <a:gd name="connsiteY58" fmla="*/ 447675 h 572452"/>
                  <a:gd name="connsiteX59" fmla="*/ 380048 w 609600"/>
                  <a:gd name="connsiteY59" fmla="*/ 419100 h 572452"/>
                  <a:gd name="connsiteX60" fmla="*/ 304800 w 609600"/>
                  <a:gd name="connsiteY60" fmla="*/ 419100 h 572452"/>
                  <a:gd name="connsiteX61" fmla="*/ 276225 w 609600"/>
                  <a:gd name="connsiteY61" fmla="*/ 447675 h 572452"/>
                  <a:gd name="connsiteX62" fmla="*/ 276225 w 609600"/>
                  <a:gd name="connsiteY62" fmla="*/ 466725 h 572452"/>
                  <a:gd name="connsiteX63" fmla="*/ 47625 w 609600"/>
                  <a:gd name="connsiteY63" fmla="*/ 466725 h 572452"/>
                  <a:gd name="connsiteX64" fmla="*/ 19050 w 609600"/>
                  <a:gd name="connsiteY64" fmla="*/ 438150 h 572452"/>
                  <a:gd name="connsiteX65" fmla="*/ 19050 w 609600"/>
                  <a:gd name="connsiteY65" fmla="*/ 133350 h 572452"/>
                  <a:gd name="connsiteX66" fmla="*/ 47625 w 609600"/>
                  <a:gd name="connsiteY66" fmla="*/ 104775 h 572452"/>
                  <a:gd name="connsiteX67" fmla="*/ 323850 w 609600"/>
                  <a:gd name="connsiteY67" fmla="*/ 104775 h 572452"/>
                  <a:gd name="connsiteX68" fmla="*/ 323850 w 609600"/>
                  <a:gd name="connsiteY68" fmla="*/ 333375 h 572452"/>
                  <a:gd name="connsiteX69" fmla="*/ 371475 w 609600"/>
                  <a:gd name="connsiteY69" fmla="*/ 381000 h 572452"/>
                  <a:gd name="connsiteX70" fmla="*/ 476250 w 609600"/>
                  <a:gd name="connsiteY70" fmla="*/ 381000 h 572452"/>
                  <a:gd name="connsiteX71" fmla="*/ 476250 w 609600"/>
                  <a:gd name="connsiteY71" fmla="*/ 438150 h 572452"/>
                  <a:gd name="connsiteX72" fmla="*/ 561975 w 609600"/>
                  <a:gd name="connsiteY72" fmla="*/ 361950 h 572452"/>
                  <a:gd name="connsiteX73" fmla="*/ 410528 w 609600"/>
                  <a:gd name="connsiteY73" fmla="*/ 361950 h 572452"/>
                  <a:gd name="connsiteX74" fmla="*/ 418148 w 609600"/>
                  <a:gd name="connsiteY74" fmla="*/ 342900 h 572452"/>
                  <a:gd name="connsiteX75" fmla="*/ 589598 w 609600"/>
                  <a:gd name="connsiteY75" fmla="*/ 342900 h 572452"/>
                  <a:gd name="connsiteX76" fmla="*/ 561975 w 609600"/>
                  <a:gd name="connsiteY76" fmla="*/ 361950 h 572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609600" h="572452">
                    <a:moveTo>
                      <a:pt x="600075" y="323850"/>
                    </a:moveTo>
                    <a:lnTo>
                      <a:pt x="571500" y="323850"/>
                    </a:lnTo>
                    <a:lnTo>
                      <a:pt x="571500" y="47625"/>
                    </a:lnTo>
                    <a:cubicBezTo>
                      <a:pt x="571500" y="20955"/>
                      <a:pt x="550545" y="0"/>
                      <a:pt x="523875" y="0"/>
                    </a:cubicBezTo>
                    <a:lnTo>
                      <a:pt x="371475" y="0"/>
                    </a:lnTo>
                    <a:cubicBezTo>
                      <a:pt x="344805" y="0"/>
                      <a:pt x="323850" y="20955"/>
                      <a:pt x="323850" y="47625"/>
                    </a:cubicBezTo>
                    <a:lnTo>
                      <a:pt x="323850" y="85725"/>
                    </a:lnTo>
                    <a:lnTo>
                      <a:pt x="47625" y="85725"/>
                    </a:lnTo>
                    <a:cubicBezTo>
                      <a:pt x="20955" y="85725"/>
                      <a:pt x="0" y="106680"/>
                      <a:pt x="0" y="133350"/>
                    </a:cubicBezTo>
                    <a:lnTo>
                      <a:pt x="0" y="438150"/>
                    </a:lnTo>
                    <a:cubicBezTo>
                      <a:pt x="0" y="464820"/>
                      <a:pt x="20955" y="485775"/>
                      <a:pt x="47625" y="485775"/>
                    </a:cubicBezTo>
                    <a:lnTo>
                      <a:pt x="276225" y="485775"/>
                    </a:lnTo>
                    <a:lnTo>
                      <a:pt x="276225" y="523875"/>
                    </a:lnTo>
                    <a:cubicBezTo>
                      <a:pt x="276225" y="540068"/>
                      <a:pt x="289560" y="552450"/>
                      <a:pt x="304800" y="552450"/>
                    </a:cubicBezTo>
                    <a:cubicBezTo>
                      <a:pt x="307658" y="552450"/>
                      <a:pt x="309563" y="551498"/>
                      <a:pt x="311468" y="549593"/>
                    </a:cubicBezTo>
                    <a:lnTo>
                      <a:pt x="338138" y="522923"/>
                    </a:lnTo>
                    <a:lnTo>
                      <a:pt x="379095" y="563880"/>
                    </a:lnTo>
                    <a:cubicBezTo>
                      <a:pt x="384810" y="569595"/>
                      <a:pt x="392430" y="572453"/>
                      <a:pt x="399098" y="572453"/>
                    </a:cubicBezTo>
                    <a:cubicBezTo>
                      <a:pt x="406718" y="572453"/>
                      <a:pt x="413385" y="569595"/>
                      <a:pt x="419100" y="563880"/>
                    </a:cubicBezTo>
                    <a:cubicBezTo>
                      <a:pt x="430530" y="552450"/>
                      <a:pt x="430530" y="534353"/>
                      <a:pt x="419100" y="523875"/>
                    </a:cubicBezTo>
                    <a:cubicBezTo>
                      <a:pt x="419100" y="523875"/>
                      <a:pt x="419100" y="523875"/>
                      <a:pt x="419100" y="523875"/>
                    </a:cubicBezTo>
                    <a:lnTo>
                      <a:pt x="382905" y="485775"/>
                    </a:lnTo>
                    <a:lnTo>
                      <a:pt x="447675" y="485775"/>
                    </a:lnTo>
                    <a:cubicBezTo>
                      <a:pt x="474345" y="485775"/>
                      <a:pt x="495300" y="464820"/>
                      <a:pt x="495300" y="438150"/>
                    </a:cubicBezTo>
                    <a:lnTo>
                      <a:pt x="495300" y="381000"/>
                    </a:lnTo>
                    <a:lnTo>
                      <a:pt x="561975" y="381000"/>
                    </a:lnTo>
                    <a:cubicBezTo>
                      <a:pt x="578168" y="381000"/>
                      <a:pt x="609600" y="371475"/>
                      <a:pt x="609600" y="333375"/>
                    </a:cubicBezTo>
                    <a:cubicBezTo>
                      <a:pt x="609600" y="327660"/>
                      <a:pt x="605790" y="323850"/>
                      <a:pt x="600075" y="323850"/>
                    </a:cubicBezTo>
                    <a:close/>
                    <a:moveTo>
                      <a:pt x="342900" y="47625"/>
                    </a:moveTo>
                    <a:cubicBezTo>
                      <a:pt x="342900" y="31433"/>
                      <a:pt x="355283" y="19050"/>
                      <a:pt x="371475" y="19050"/>
                    </a:cubicBezTo>
                    <a:lnTo>
                      <a:pt x="523875" y="19050"/>
                    </a:lnTo>
                    <a:cubicBezTo>
                      <a:pt x="540068" y="19050"/>
                      <a:pt x="552450" y="31433"/>
                      <a:pt x="552450" y="47625"/>
                    </a:cubicBezTo>
                    <a:lnTo>
                      <a:pt x="552450" y="323850"/>
                    </a:lnTo>
                    <a:lnTo>
                      <a:pt x="409575" y="323850"/>
                    </a:lnTo>
                    <a:cubicBezTo>
                      <a:pt x="403860" y="323850"/>
                      <a:pt x="400050" y="327660"/>
                      <a:pt x="400050" y="333375"/>
                    </a:cubicBezTo>
                    <a:cubicBezTo>
                      <a:pt x="400050" y="360045"/>
                      <a:pt x="376238" y="361950"/>
                      <a:pt x="371475" y="361950"/>
                    </a:cubicBezTo>
                    <a:cubicBezTo>
                      <a:pt x="355283" y="361950"/>
                      <a:pt x="342900" y="349568"/>
                      <a:pt x="342900" y="333375"/>
                    </a:cubicBezTo>
                    <a:lnTo>
                      <a:pt x="342900" y="47625"/>
                    </a:lnTo>
                    <a:close/>
                    <a:moveTo>
                      <a:pt x="406718" y="549593"/>
                    </a:moveTo>
                    <a:cubicBezTo>
                      <a:pt x="402908" y="553403"/>
                      <a:pt x="397193" y="553403"/>
                      <a:pt x="393383" y="549593"/>
                    </a:cubicBezTo>
                    <a:lnTo>
                      <a:pt x="345758" y="501968"/>
                    </a:lnTo>
                    <a:cubicBezTo>
                      <a:pt x="343853" y="500063"/>
                      <a:pt x="341948" y="499110"/>
                      <a:pt x="339090" y="499110"/>
                    </a:cubicBezTo>
                    <a:cubicBezTo>
                      <a:pt x="339090" y="499110"/>
                      <a:pt x="339090" y="499110"/>
                      <a:pt x="339090" y="499110"/>
                    </a:cubicBezTo>
                    <a:cubicBezTo>
                      <a:pt x="336233" y="499110"/>
                      <a:pt x="334328" y="500063"/>
                      <a:pt x="332423" y="501968"/>
                    </a:cubicBezTo>
                    <a:lnTo>
                      <a:pt x="301943" y="532448"/>
                    </a:lnTo>
                    <a:cubicBezTo>
                      <a:pt x="298133" y="531495"/>
                      <a:pt x="295275" y="527685"/>
                      <a:pt x="295275" y="522923"/>
                    </a:cubicBezTo>
                    <a:lnTo>
                      <a:pt x="295275" y="446723"/>
                    </a:lnTo>
                    <a:cubicBezTo>
                      <a:pt x="295275" y="441008"/>
                      <a:pt x="300038" y="437198"/>
                      <a:pt x="304800" y="437198"/>
                    </a:cubicBezTo>
                    <a:lnTo>
                      <a:pt x="379095" y="437198"/>
                    </a:lnTo>
                    <a:cubicBezTo>
                      <a:pt x="382905" y="437198"/>
                      <a:pt x="386715" y="440055"/>
                      <a:pt x="388620" y="443865"/>
                    </a:cubicBezTo>
                    <a:lnTo>
                      <a:pt x="358140" y="474345"/>
                    </a:lnTo>
                    <a:cubicBezTo>
                      <a:pt x="354330" y="478155"/>
                      <a:pt x="354330" y="483870"/>
                      <a:pt x="358140" y="487680"/>
                    </a:cubicBezTo>
                    <a:lnTo>
                      <a:pt x="405765" y="535305"/>
                    </a:lnTo>
                    <a:cubicBezTo>
                      <a:pt x="410528" y="540068"/>
                      <a:pt x="410528" y="545783"/>
                      <a:pt x="406718" y="549593"/>
                    </a:cubicBezTo>
                    <a:close/>
                    <a:moveTo>
                      <a:pt x="476250" y="438150"/>
                    </a:moveTo>
                    <a:cubicBezTo>
                      <a:pt x="476250" y="454343"/>
                      <a:pt x="463868" y="466725"/>
                      <a:pt x="447675" y="466725"/>
                    </a:cubicBezTo>
                    <a:lnTo>
                      <a:pt x="393383" y="466725"/>
                    </a:lnTo>
                    <a:lnTo>
                      <a:pt x="405765" y="454343"/>
                    </a:lnTo>
                    <a:cubicBezTo>
                      <a:pt x="407670" y="452438"/>
                      <a:pt x="408623" y="450533"/>
                      <a:pt x="408623" y="447675"/>
                    </a:cubicBezTo>
                    <a:cubicBezTo>
                      <a:pt x="408623" y="431483"/>
                      <a:pt x="395288" y="419100"/>
                      <a:pt x="380048" y="419100"/>
                    </a:cubicBezTo>
                    <a:lnTo>
                      <a:pt x="304800" y="419100"/>
                    </a:lnTo>
                    <a:cubicBezTo>
                      <a:pt x="288608" y="419100"/>
                      <a:pt x="276225" y="432435"/>
                      <a:pt x="276225" y="447675"/>
                    </a:cubicBezTo>
                    <a:lnTo>
                      <a:pt x="276225" y="466725"/>
                    </a:lnTo>
                    <a:lnTo>
                      <a:pt x="47625" y="466725"/>
                    </a:lnTo>
                    <a:cubicBezTo>
                      <a:pt x="31433" y="466725"/>
                      <a:pt x="19050" y="454343"/>
                      <a:pt x="19050" y="438150"/>
                    </a:cubicBezTo>
                    <a:lnTo>
                      <a:pt x="19050" y="133350"/>
                    </a:lnTo>
                    <a:cubicBezTo>
                      <a:pt x="19050" y="117158"/>
                      <a:pt x="31433" y="104775"/>
                      <a:pt x="47625" y="104775"/>
                    </a:cubicBezTo>
                    <a:lnTo>
                      <a:pt x="323850" y="104775"/>
                    </a:lnTo>
                    <a:lnTo>
                      <a:pt x="323850" y="333375"/>
                    </a:lnTo>
                    <a:cubicBezTo>
                      <a:pt x="323850" y="360045"/>
                      <a:pt x="344805" y="381000"/>
                      <a:pt x="371475" y="381000"/>
                    </a:cubicBezTo>
                    <a:lnTo>
                      <a:pt x="476250" y="381000"/>
                    </a:lnTo>
                    <a:lnTo>
                      <a:pt x="476250" y="438150"/>
                    </a:lnTo>
                    <a:close/>
                    <a:moveTo>
                      <a:pt x="561975" y="361950"/>
                    </a:moveTo>
                    <a:lnTo>
                      <a:pt x="410528" y="361950"/>
                    </a:lnTo>
                    <a:cubicBezTo>
                      <a:pt x="414338" y="357188"/>
                      <a:pt x="417195" y="350520"/>
                      <a:pt x="418148" y="342900"/>
                    </a:cubicBezTo>
                    <a:lnTo>
                      <a:pt x="589598" y="342900"/>
                    </a:lnTo>
                    <a:cubicBezTo>
                      <a:pt x="584835" y="360998"/>
                      <a:pt x="565785" y="361950"/>
                      <a:pt x="561975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6743A6AD-0E31-4DA0-B80B-6F5F6DAC5BF0}"/>
                  </a:ext>
                </a:extLst>
              </p:cNvPr>
              <p:cNvSpPr/>
              <p:nvPr/>
            </p:nvSpPr>
            <p:spPr>
              <a:xfrm>
                <a:off x="6162675" y="31908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98504B8F-DB2D-2C8C-1B30-760F49152124}"/>
                  </a:ext>
                </a:extLst>
              </p:cNvPr>
              <p:cNvSpPr/>
              <p:nvPr/>
            </p:nvSpPr>
            <p:spPr>
              <a:xfrm>
                <a:off x="6162675" y="3228975"/>
                <a:ext cx="85725" cy="19050"/>
              </a:xfrm>
              <a:custGeom>
                <a:avLst/>
                <a:gdLst>
                  <a:gd name="connsiteX0" fmla="*/ 9525 w 85725"/>
                  <a:gd name="connsiteY0" fmla="*/ 19050 h 19050"/>
                  <a:gd name="connsiteX1" fmla="*/ 76200 w 85725"/>
                  <a:gd name="connsiteY1" fmla="*/ 19050 h 19050"/>
                  <a:gd name="connsiteX2" fmla="*/ 85725 w 85725"/>
                  <a:gd name="connsiteY2" fmla="*/ 9525 h 19050"/>
                  <a:gd name="connsiteX3" fmla="*/ 76200 w 85725"/>
                  <a:gd name="connsiteY3" fmla="*/ 0 h 19050"/>
                  <a:gd name="connsiteX4" fmla="*/ 9525 w 85725"/>
                  <a:gd name="connsiteY4" fmla="*/ 0 h 19050"/>
                  <a:gd name="connsiteX5" fmla="*/ 0 w 85725"/>
                  <a:gd name="connsiteY5" fmla="*/ 9525 h 19050"/>
                  <a:gd name="connsiteX6" fmla="*/ 9525 w 8572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9525" y="19050"/>
                    </a:move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504672D3-64FE-C1CE-F15A-E279813F4E05}"/>
                  </a:ext>
                </a:extLst>
              </p:cNvPr>
              <p:cNvSpPr/>
              <p:nvPr/>
            </p:nvSpPr>
            <p:spPr>
              <a:xfrm>
                <a:off x="6162675" y="32670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2B1106D8-A41B-E613-D800-3BE9A9D365AA}"/>
                  </a:ext>
                </a:extLst>
              </p:cNvPr>
              <p:cNvSpPr/>
              <p:nvPr/>
            </p:nvSpPr>
            <p:spPr>
              <a:xfrm>
                <a:off x="6229350" y="3267075"/>
                <a:ext cx="38100" cy="19050"/>
              </a:xfrm>
              <a:custGeom>
                <a:avLst/>
                <a:gdLst>
                  <a:gd name="connsiteX0" fmla="*/ 0 w 38100"/>
                  <a:gd name="connsiteY0" fmla="*/ 9525 h 19050"/>
                  <a:gd name="connsiteX1" fmla="*/ 9525 w 38100"/>
                  <a:gd name="connsiteY1" fmla="*/ 19050 h 19050"/>
                  <a:gd name="connsiteX2" fmla="*/ 28575 w 38100"/>
                  <a:gd name="connsiteY2" fmla="*/ 19050 h 19050"/>
                  <a:gd name="connsiteX3" fmla="*/ 38100 w 38100"/>
                  <a:gd name="connsiteY3" fmla="*/ 9525 h 19050"/>
                  <a:gd name="connsiteX4" fmla="*/ 28575 w 38100"/>
                  <a:gd name="connsiteY4" fmla="*/ 0 h 19050"/>
                  <a:gd name="connsiteX5" fmla="*/ 9525 w 38100"/>
                  <a:gd name="connsiteY5" fmla="*/ 0 h 19050"/>
                  <a:gd name="connsiteX6" fmla="*/ 0 w 381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854A850D-5407-97B3-CFFF-E67A7D15E2CE}"/>
                  </a:ext>
                </a:extLst>
              </p:cNvPr>
              <p:cNvSpPr/>
              <p:nvPr/>
            </p:nvSpPr>
            <p:spPr>
              <a:xfrm>
                <a:off x="6162675" y="3390900"/>
                <a:ext cx="66675" cy="19050"/>
              </a:xfrm>
              <a:custGeom>
                <a:avLst/>
                <a:gdLst>
                  <a:gd name="connsiteX0" fmla="*/ 9525 w 66675"/>
                  <a:gd name="connsiteY0" fmla="*/ 19050 h 19050"/>
                  <a:gd name="connsiteX1" fmla="*/ 57150 w 66675"/>
                  <a:gd name="connsiteY1" fmla="*/ 19050 h 19050"/>
                  <a:gd name="connsiteX2" fmla="*/ 66675 w 66675"/>
                  <a:gd name="connsiteY2" fmla="*/ 9525 h 19050"/>
                  <a:gd name="connsiteX3" fmla="*/ 57150 w 66675"/>
                  <a:gd name="connsiteY3" fmla="*/ 0 h 19050"/>
                  <a:gd name="connsiteX4" fmla="*/ 9525 w 66675"/>
                  <a:gd name="connsiteY4" fmla="*/ 0 h 19050"/>
                  <a:gd name="connsiteX5" fmla="*/ 0 w 66675"/>
                  <a:gd name="connsiteY5" fmla="*/ 9525 h 19050"/>
                  <a:gd name="connsiteX6" fmla="*/ 9525 w 666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" h="19050">
                    <a:moveTo>
                      <a:pt x="9525" y="19050"/>
                    </a:moveTo>
                    <a:lnTo>
                      <a:pt x="57150" y="19050"/>
                    </a:lnTo>
                    <a:cubicBezTo>
                      <a:pt x="62865" y="19050"/>
                      <a:pt x="66675" y="15240"/>
                      <a:pt x="66675" y="9525"/>
                    </a:cubicBezTo>
                    <a:cubicBezTo>
                      <a:pt x="66675" y="3810"/>
                      <a:pt x="62865" y="0"/>
                      <a:pt x="571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EA18A0B0-52D2-E5AC-1BAE-F140DDCBD759}"/>
                  </a:ext>
                </a:extLst>
              </p:cNvPr>
              <p:cNvSpPr/>
              <p:nvPr/>
            </p:nvSpPr>
            <p:spPr>
              <a:xfrm>
                <a:off x="5829300" y="3333750"/>
                <a:ext cx="266699" cy="152400"/>
              </a:xfrm>
              <a:custGeom>
                <a:avLst/>
                <a:gdLst>
                  <a:gd name="connsiteX0" fmla="*/ 257175 w 266699"/>
                  <a:gd name="connsiteY0" fmla="*/ 0 h 152400"/>
                  <a:gd name="connsiteX1" fmla="*/ 209550 w 266699"/>
                  <a:gd name="connsiteY1" fmla="*/ 0 h 152400"/>
                  <a:gd name="connsiteX2" fmla="*/ 200025 w 266699"/>
                  <a:gd name="connsiteY2" fmla="*/ 9525 h 152400"/>
                  <a:gd name="connsiteX3" fmla="*/ 209550 w 266699"/>
                  <a:gd name="connsiteY3" fmla="*/ 19050 h 152400"/>
                  <a:gd name="connsiteX4" fmla="*/ 234315 w 266699"/>
                  <a:gd name="connsiteY4" fmla="*/ 19050 h 152400"/>
                  <a:gd name="connsiteX5" fmla="*/ 133350 w 266699"/>
                  <a:gd name="connsiteY5" fmla="*/ 120015 h 152400"/>
                  <a:gd name="connsiteX6" fmla="*/ 82868 w 266699"/>
                  <a:gd name="connsiteY6" fmla="*/ 69532 h 152400"/>
                  <a:gd name="connsiteX7" fmla="*/ 69533 w 266699"/>
                  <a:gd name="connsiteY7" fmla="*/ 69532 h 152400"/>
                  <a:gd name="connsiteX8" fmla="*/ 2858 w 266699"/>
                  <a:gd name="connsiteY8" fmla="*/ 136208 h 152400"/>
                  <a:gd name="connsiteX9" fmla="*/ 2858 w 266699"/>
                  <a:gd name="connsiteY9" fmla="*/ 149543 h 152400"/>
                  <a:gd name="connsiteX10" fmla="*/ 9525 w 266699"/>
                  <a:gd name="connsiteY10" fmla="*/ 152400 h 152400"/>
                  <a:gd name="connsiteX11" fmla="*/ 16192 w 266699"/>
                  <a:gd name="connsiteY11" fmla="*/ 149543 h 152400"/>
                  <a:gd name="connsiteX12" fmla="*/ 76200 w 266699"/>
                  <a:gd name="connsiteY12" fmla="*/ 89535 h 152400"/>
                  <a:gd name="connsiteX13" fmla="*/ 126682 w 266699"/>
                  <a:gd name="connsiteY13" fmla="*/ 140018 h 152400"/>
                  <a:gd name="connsiteX14" fmla="*/ 140018 w 266699"/>
                  <a:gd name="connsiteY14" fmla="*/ 140018 h 152400"/>
                  <a:gd name="connsiteX15" fmla="*/ 247650 w 266699"/>
                  <a:gd name="connsiteY15" fmla="*/ 32385 h 152400"/>
                  <a:gd name="connsiteX16" fmla="*/ 247650 w 266699"/>
                  <a:gd name="connsiteY16" fmla="*/ 57150 h 152400"/>
                  <a:gd name="connsiteX17" fmla="*/ 257175 w 266699"/>
                  <a:gd name="connsiteY17" fmla="*/ 66675 h 152400"/>
                  <a:gd name="connsiteX18" fmla="*/ 266700 w 266699"/>
                  <a:gd name="connsiteY18" fmla="*/ 57150 h 152400"/>
                  <a:gd name="connsiteX19" fmla="*/ 266700 w 266699"/>
                  <a:gd name="connsiteY19" fmla="*/ 9525 h 152400"/>
                  <a:gd name="connsiteX20" fmla="*/ 257175 w 266699"/>
                  <a:gd name="connsiteY20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6699" h="152400">
                    <a:moveTo>
                      <a:pt x="257175" y="0"/>
                    </a:moveTo>
                    <a:lnTo>
                      <a:pt x="209550" y="0"/>
                    </a:lnTo>
                    <a:cubicBezTo>
                      <a:pt x="203835" y="0"/>
                      <a:pt x="200025" y="3810"/>
                      <a:pt x="200025" y="9525"/>
                    </a:cubicBezTo>
                    <a:cubicBezTo>
                      <a:pt x="200025" y="15240"/>
                      <a:pt x="203835" y="19050"/>
                      <a:pt x="209550" y="19050"/>
                    </a:cubicBezTo>
                    <a:lnTo>
                      <a:pt x="234315" y="19050"/>
                    </a:lnTo>
                    <a:lnTo>
                      <a:pt x="133350" y="120015"/>
                    </a:lnTo>
                    <a:lnTo>
                      <a:pt x="82868" y="69532"/>
                    </a:lnTo>
                    <a:cubicBezTo>
                      <a:pt x="79058" y="65723"/>
                      <a:pt x="73343" y="65723"/>
                      <a:pt x="69533" y="69532"/>
                    </a:cubicBezTo>
                    <a:lnTo>
                      <a:pt x="2858" y="136208"/>
                    </a:lnTo>
                    <a:cubicBezTo>
                      <a:pt x="-953" y="140018"/>
                      <a:pt x="-953" y="145733"/>
                      <a:pt x="2858" y="149543"/>
                    </a:cubicBezTo>
                    <a:cubicBezTo>
                      <a:pt x="4762" y="151448"/>
                      <a:pt x="6667" y="152400"/>
                      <a:pt x="9525" y="152400"/>
                    </a:cubicBezTo>
                    <a:cubicBezTo>
                      <a:pt x="12383" y="152400"/>
                      <a:pt x="14287" y="151448"/>
                      <a:pt x="16192" y="149543"/>
                    </a:cubicBezTo>
                    <a:lnTo>
                      <a:pt x="76200" y="89535"/>
                    </a:lnTo>
                    <a:lnTo>
                      <a:pt x="126682" y="140018"/>
                    </a:lnTo>
                    <a:cubicBezTo>
                      <a:pt x="130493" y="143827"/>
                      <a:pt x="136207" y="143827"/>
                      <a:pt x="140018" y="140018"/>
                    </a:cubicBezTo>
                    <a:lnTo>
                      <a:pt x="247650" y="32385"/>
                    </a:lnTo>
                    <a:lnTo>
                      <a:pt x="247650" y="57150"/>
                    </a:lnTo>
                    <a:cubicBezTo>
                      <a:pt x="247650" y="62865"/>
                      <a:pt x="251460" y="66675"/>
                      <a:pt x="257175" y="66675"/>
                    </a:cubicBezTo>
                    <a:cubicBezTo>
                      <a:pt x="262890" y="66675"/>
                      <a:pt x="266700" y="62865"/>
                      <a:pt x="266700" y="57150"/>
                    </a:cubicBezTo>
                    <a:lnTo>
                      <a:pt x="266700" y="9525"/>
                    </a:lnTo>
                    <a:cubicBezTo>
                      <a:pt x="266700" y="3810"/>
                      <a:pt x="262890" y="0"/>
                      <a:pt x="2571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93D3A1E7-F7CB-3DDB-6ED1-40B18D3D6D87}"/>
                  </a:ext>
                </a:extLst>
              </p:cNvPr>
              <p:cNvSpPr/>
              <p:nvPr/>
            </p:nvSpPr>
            <p:spPr>
              <a:xfrm>
                <a:off x="5848350" y="3457575"/>
                <a:ext cx="57150" cy="123825"/>
              </a:xfrm>
              <a:custGeom>
                <a:avLst/>
                <a:gdLst>
                  <a:gd name="connsiteX0" fmla="*/ 47625 w 57150"/>
                  <a:gd name="connsiteY0" fmla="*/ 0 h 123825"/>
                  <a:gd name="connsiteX1" fmla="*/ 38100 w 57150"/>
                  <a:gd name="connsiteY1" fmla="*/ 9525 h 123825"/>
                  <a:gd name="connsiteX2" fmla="*/ 38100 w 57150"/>
                  <a:gd name="connsiteY2" fmla="*/ 104775 h 123825"/>
                  <a:gd name="connsiteX3" fmla="*/ 19050 w 57150"/>
                  <a:gd name="connsiteY3" fmla="*/ 104775 h 123825"/>
                  <a:gd name="connsiteX4" fmla="*/ 19050 w 57150"/>
                  <a:gd name="connsiteY4" fmla="*/ 47625 h 123825"/>
                  <a:gd name="connsiteX5" fmla="*/ 9525 w 57150"/>
                  <a:gd name="connsiteY5" fmla="*/ 38100 h 123825"/>
                  <a:gd name="connsiteX6" fmla="*/ 0 w 57150"/>
                  <a:gd name="connsiteY6" fmla="*/ 47625 h 123825"/>
                  <a:gd name="connsiteX7" fmla="*/ 0 w 57150"/>
                  <a:gd name="connsiteY7" fmla="*/ 114300 h 123825"/>
                  <a:gd name="connsiteX8" fmla="*/ 9525 w 57150"/>
                  <a:gd name="connsiteY8" fmla="*/ 123825 h 123825"/>
                  <a:gd name="connsiteX9" fmla="*/ 47625 w 57150"/>
                  <a:gd name="connsiteY9" fmla="*/ 123825 h 123825"/>
                  <a:gd name="connsiteX10" fmla="*/ 57150 w 57150"/>
                  <a:gd name="connsiteY10" fmla="*/ 114300 h 123825"/>
                  <a:gd name="connsiteX11" fmla="*/ 57150 w 57150"/>
                  <a:gd name="connsiteY11" fmla="*/ 9525 h 123825"/>
                  <a:gd name="connsiteX12" fmla="*/ 47625 w 57150"/>
                  <a:gd name="connsiteY12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238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04775"/>
                    </a:lnTo>
                    <a:lnTo>
                      <a:pt x="19050" y="1047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14300"/>
                    </a:lnTo>
                    <a:cubicBezTo>
                      <a:pt x="0" y="120015"/>
                      <a:pt x="3810" y="123825"/>
                      <a:pt x="9525" y="123825"/>
                    </a:cubicBezTo>
                    <a:lnTo>
                      <a:pt x="47625" y="123825"/>
                    </a:lnTo>
                    <a:cubicBezTo>
                      <a:pt x="53340" y="123825"/>
                      <a:pt x="57150" y="120015"/>
                      <a:pt x="57150" y="1143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2065F4C6-636B-282D-FF81-5183F398334E}"/>
                  </a:ext>
                </a:extLst>
              </p:cNvPr>
              <p:cNvSpPr/>
              <p:nvPr/>
            </p:nvSpPr>
            <p:spPr>
              <a:xfrm>
                <a:off x="5924550" y="3476625"/>
                <a:ext cx="57150" cy="104775"/>
              </a:xfrm>
              <a:custGeom>
                <a:avLst/>
                <a:gdLst>
                  <a:gd name="connsiteX0" fmla="*/ 47625 w 57150"/>
                  <a:gd name="connsiteY0" fmla="*/ 19050 h 104775"/>
                  <a:gd name="connsiteX1" fmla="*/ 38100 w 57150"/>
                  <a:gd name="connsiteY1" fmla="*/ 28575 h 104775"/>
                  <a:gd name="connsiteX2" fmla="*/ 38100 w 57150"/>
                  <a:gd name="connsiteY2" fmla="*/ 85725 h 104775"/>
                  <a:gd name="connsiteX3" fmla="*/ 19050 w 57150"/>
                  <a:gd name="connsiteY3" fmla="*/ 85725 h 104775"/>
                  <a:gd name="connsiteX4" fmla="*/ 19050 w 57150"/>
                  <a:gd name="connsiteY4" fmla="*/ 9525 h 104775"/>
                  <a:gd name="connsiteX5" fmla="*/ 9525 w 57150"/>
                  <a:gd name="connsiteY5" fmla="*/ 0 h 104775"/>
                  <a:gd name="connsiteX6" fmla="*/ 0 w 57150"/>
                  <a:gd name="connsiteY6" fmla="*/ 9525 h 104775"/>
                  <a:gd name="connsiteX7" fmla="*/ 0 w 57150"/>
                  <a:gd name="connsiteY7" fmla="*/ 95250 h 104775"/>
                  <a:gd name="connsiteX8" fmla="*/ 9525 w 57150"/>
                  <a:gd name="connsiteY8" fmla="*/ 104775 h 104775"/>
                  <a:gd name="connsiteX9" fmla="*/ 47625 w 57150"/>
                  <a:gd name="connsiteY9" fmla="*/ 104775 h 104775"/>
                  <a:gd name="connsiteX10" fmla="*/ 57150 w 57150"/>
                  <a:gd name="connsiteY10" fmla="*/ 95250 h 104775"/>
                  <a:gd name="connsiteX11" fmla="*/ 57150 w 57150"/>
                  <a:gd name="connsiteY11" fmla="*/ 28575 h 104775"/>
                  <a:gd name="connsiteX12" fmla="*/ 47625 w 57150"/>
                  <a:gd name="connsiteY12" fmla="*/ 190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04775">
                    <a:moveTo>
                      <a:pt x="47625" y="19050"/>
                    </a:moveTo>
                    <a:cubicBezTo>
                      <a:pt x="41910" y="19050"/>
                      <a:pt x="38100" y="22860"/>
                      <a:pt x="38100" y="28575"/>
                    </a:cubicBezTo>
                    <a:lnTo>
                      <a:pt x="38100" y="85725"/>
                    </a:lnTo>
                    <a:lnTo>
                      <a:pt x="19050" y="85725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95250"/>
                    </a:lnTo>
                    <a:cubicBezTo>
                      <a:pt x="0" y="100965"/>
                      <a:pt x="3810" y="104775"/>
                      <a:pt x="9525" y="104775"/>
                    </a:cubicBezTo>
                    <a:lnTo>
                      <a:pt x="47625" y="104775"/>
                    </a:lnTo>
                    <a:cubicBezTo>
                      <a:pt x="53340" y="104775"/>
                      <a:pt x="57150" y="100965"/>
                      <a:pt x="57150" y="95250"/>
                    </a:cubicBezTo>
                    <a:lnTo>
                      <a:pt x="57150" y="28575"/>
                    </a:lnTo>
                    <a:cubicBezTo>
                      <a:pt x="57150" y="22860"/>
                      <a:pt x="53340" y="19050"/>
                      <a:pt x="476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716486B9-E2D8-3ED1-684F-FD7A5520BB8C}"/>
                  </a:ext>
                </a:extLst>
              </p:cNvPr>
              <p:cNvSpPr/>
              <p:nvPr/>
            </p:nvSpPr>
            <p:spPr>
              <a:xfrm>
                <a:off x="6000750" y="3419475"/>
                <a:ext cx="57150" cy="161925"/>
              </a:xfrm>
              <a:custGeom>
                <a:avLst/>
                <a:gdLst>
                  <a:gd name="connsiteX0" fmla="*/ 47625 w 57150"/>
                  <a:gd name="connsiteY0" fmla="*/ 0 h 161925"/>
                  <a:gd name="connsiteX1" fmla="*/ 38100 w 57150"/>
                  <a:gd name="connsiteY1" fmla="*/ 9525 h 161925"/>
                  <a:gd name="connsiteX2" fmla="*/ 38100 w 57150"/>
                  <a:gd name="connsiteY2" fmla="*/ 142875 h 161925"/>
                  <a:gd name="connsiteX3" fmla="*/ 19050 w 57150"/>
                  <a:gd name="connsiteY3" fmla="*/ 142875 h 161925"/>
                  <a:gd name="connsiteX4" fmla="*/ 19050 w 57150"/>
                  <a:gd name="connsiteY4" fmla="*/ 47625 h 161925"/>
                  <a:gd name="connsiteX5" fmla="*/ 9525 w 57150"/>
                  <a:gd name="connsiteY5" fmla="*/ 38100 h 161925"/>
                  <a:gd name="connsiteX6" fmla="*/ 0 w 57150"/>
                  <a:gd name="connsiteY6" fmla="*/ 47625 h 161925"/>
                  <a:gd name="connsiteX7" fmla="*/ 0 w 57150"/>
                  <a:gd name="connsiteY7" fmla="*/ 152400 h 161925"/>
                  <a:gd name="connsiteX8" fmla="*/ 9525 w 57150"/>
                  <a:gd name="connsiteY8" fmla="*/ 161925 h 161925"/>
                  <a:gd name="connsiteX9" fmla="*/ 47625 w 57150"/>
                  <a:gd name="connsiteY9" fmla="*/ 161925 h 161925"/>
                  <a:gd name="connsiteX10" fmla="*/ 57150 w 57150"/>
                  <a:gd name="connsiteY10" fmla="*/ 152400 h 161925"/>
                  <a:gd name="connsiteX11" fmla="*/ 57150 w 57150"/>
                  <a:gd name="connsiteY11" fmla="*/ 9525 h 161925"/>
                  <a:gd name="connsiteX12" fmla="*/ 47625 w 57150"/>
                  <a:gd name="connsiteY12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619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42875"/>
                    </a:lnTo>
                    <a:lnTo>
                      <a:pt x="19050" y="1428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52400"/>
                    </a:lnTo>
                    <a:cubicBezTo>
                      <a:pt x="0" y="158115"/>
                      <a:pt x="3810" y="161925"/>
                      <a:pt x="9525" y="161925"/>
                    </a:cubicBezTo>
                    <a:lnTo>
                      <a:pt x="47625" y="161925"/>
                    </a:lnTo>
                    <a:cubicBezTo>
                      <a:pt x="53340" y="161925"/>
                      <a:pt x="57150" y="158115"/>
                      <a:pt x="57150" y="1524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FA734F-EBF2-B50D-025D-43C057D374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74741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EAF65-AF96-1FB0-690B-532C2ABBAC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C1D2ED"/>
          </a:solidFill>
        </p:spPr>
      </p:sp>
      <p:sp>
        <p:nvSpPr>
          <p:cNvPr id="16" name="Rectangle: Single Corner Rounded 15">
            <a:extLst>
              <a:ext uri="{FF2B5EF4-FFF2-40B4-BE49-F238E27FC236}">
                <a16:creationId xmlns:a16="http://schemas.microsoft.com/office/drawing/2014/main" id="{4289121B-5B2F-175F-C373-830BD51F555F}"/>
              </a:ext>
            </a:extLst>
          </p:cNvPr>
          <p:cNvSpPr/>
          <p:nvPr/>
        </p:nvSpPr>
        <p:spPr>
          <a:xfrm>
            <a:off x="8183" y="2048390"/>
            <a:ext cx="7640391" cy="4809610"/>
          </a:xfrm>
          <a:prstGeom prst="round1Rect">
            <a:avLst>
              <a:gd name="adj" fmla="val 47617"/>
            </a:avLst>
          </a:prstGeom>
          <a:gradFill>
            <a:gsLst>
              <a:gs pos="100000">
                <a:srgbClr val="F6F9FC"/>
              </a:gs>
              <a:gs pos="0">
                <a:srgbClr val="F6F9FC">
                  <a:alpha val="89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60056E-102C-6847-C64C-357DC3B81700}"/>
              </a:ext>
            </a:extLst>
          </p:cNvPr>
          <p:cNvSpPr txBox="1"/>
          <p:nvPr/>
        </p:nvSpPr>
        <p:spPr>
          <a:xfrm>
            <a:off x="825472" y="3089281"/>
            <a:ext cx="3142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Introduction</a:t>
            </a:r>
            <a:endParaRPr lang="en-ID" sz="36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CA6E98-4C5A-E4D7-C8F3-4995F0E845D3}"/>
              </a:ext>
            </a:extLst>
          </p:cNvPr>
          <p:cNvSpPr txBox="1"/>
          <p:nvPr/>
        </p:nvSpPr>
        <p:spPr>
          <a:xfrm>
            <a:off x="876514" y="3851215"/>
            <a:ext cx="5771936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93C09D-D299-050F-CF87-2F201054317B}"/>
              </a:ext>
            </a:extLst>
          </p:cNvPr>
          <p:cNvSpPr txBox="1"/>
          <p:nvPr/>
        </p:nvSpPr>
        <p:spPr>
          <a:xfrm>
            <a:off x="876514" y="273377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BFC0A9-4FB7-766C-D490-225511DF8521}"/>
              </a:ext>
            </a:extLst>
          </p:cNvPr>
          <p:cNvSpPr txBox="1"/>
          <p:nvPr/>
        </p:nvSpPr>
        <p:spPr>
          <a:xfrm>
            <a:off x="876514" y="5325374"/>
            <a:ext cx="106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15+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33E3CC-9D7F-10D7-4680-7541515A9D2A}"/>
              </a:ext>
            </a:extLst>
          </p:cNvPr>
          <p:cNvSpPr txBox="1"/>
          <p:nvPr/>
        </p:nvSpPr>
        <p:spPr>
          <a:xfrm>
            <a:off x="883568" y="5864702"/>
            <a:ext cx="1693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99880B-AC91-6E23-B915-7A4E31F57D6B}"/>
              </a:ext>
            </a:extLst>
          </p:cNvPr>
          <p:cNvSpPr txBox="1"/>
          <p:nvPr/>
        </p:nvSpPr>
        <p:spPr>
          <a:xfrm>
            <a:off x="2785610" y="5325374"/>
            <a:ext cx="106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115+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8731459-76C7-C237-CC1D-7DCA5C3BAD32}"/>
              </a:ext>
            </a:extLst>
          </p:cNvPr>
          <p:cNvSpPr txBox="1"/>
          <p:nvPr/>
        </p:nvSpPr>
        <p:spPr>
          <a:xfrm>
            <a:off x="2792664" y="5864702"/>
            <a:ext cx="1693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B2D5CFA-4264-2B7B-F48F-CBABA9A7688E}"/>
              </a:ext>
            </a:extLst>
          </p:cNvPr>
          <p:cNvSpPr txBox="1"/>
          <p:nvPr/>
        </p:nvSpPr>
        <p:spPr>
          <a:xfrm>
            <a:off x="4701760" y="5325374"/>
            <a:ext cx="106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37+</a:t>
            </a:r>
            <a:endParaRPr lang="en-ID" sz="32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07A0042-E392-A3A0-A2C9-0EA3FF7AE686}"/>
              </a:ext>
            </a:extLst>
          </p:cNvPr>
          <p:cNvSpPr txBox="1"/>
          <p:nvPr/>
        </p:nvSpPr>
        <p:spPr>
          <a:xfrm>
            <a:off x="4708814" y="5864702"/>
            <a:ext cx="1693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Title Here</a:t>
            </a:r>
            <a:endParaRPr lang="en-ID" sz="14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928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F053C-5211-6CBB-D8F0-DC4AEBACC8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rgbClr val="C1D2ED"/>
          </a:solidFill>
        </p:spPr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02F0C8D-83A5-3C32-30AD-0558168EC6DA}"/>
              </a:ext>
            </a:extLst>
          </p:cNvPr>
          <p:cNvSpPr/>
          <p:nvPr/>
        </p:nvSpPr>
        <p:spPr>
          <a:xfrm>
            <a:off x="743811" y="4983904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82B3B4-810B-AFC6-B6BB-2A8E67E878F2}"/>
              </a:ext>
            </a:extLst>
          </p:cNvPr>
          <p:cNvSpPr txBox="1"/>
          <p:nvPr/>
        </p:nvSpPr>
        <p:spPr>
          <a:xfrm>
            <a:off x="712108" y="1082384"/>
            <a:ext cx="2549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Company</a:t>
            </a:r>
            <a:endParaRPr lang="en-ID" sz="36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9940DB-552B-D032-B2A1-E3BFD0452B88}"/>
              </a:ext>
            </a:extLst>
          </p:cNvPr>
          <p:cNvSpPr txBox="1"/>
          <p:nvPr/>
        </p:nvSpPr>
        <p:spPr>
          <a:xfrm>
            <a:off x="743811" y="722414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6E9138D-3439-0713-CB6F-5C82DCEA8FFF}"/>
              </a:ext>
            </a:extLst>
          </p:cNvPr>
          <p:cNvSpPr/>
          <p:nvPr/>
        </p:nvSpPr>
        <p:spPr>
          <a:xfrm>
            <a:off x="4755586" y="4983904"/>
            <a:ext cx="3280521" cy="1142384"/>
          </a:xfrm>
          <a:prstGeom prst="roundRect">
            <a:avLst>
              <a:gd name="adj" fmla="val 11187"/>
            </a:avLst>
          </a:prstGeom>
          <a:solidFill>
            <a:srgbClr val="F6F9FC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3792E1-25C6-63EA-876D-5E0A77DC6523}"/>
              </a:ext>
            </a:extLst>
          </p:cNvPr>
          <p:cNvSpPr txBox="1"/>
          <p:nvPr/>
        </p:nvSpPr>
        <p:spPr>
          <a:xfrm>
            <a:off x="712107" y="2042127"/>
            <a:ext cx="6024595" cy="2320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</a:p>
          <a:p>
            <a:pPr>
              <a:lnSpc>
                <a:spcPct val="150000"/>
              </a:lnSpc>
            </a:pPr>
            <a:endParaRPr lang="en-GB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Keeping your eye on the ball while performing a deep dive on the start-up mentality to derive convergence on cross-platform integration.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732AF9-8E71-C151-DB9D-80482D319C90}"/>
              </a:ext>
            </a:extLst>
          </p:cNvPr>
          <p:cNvSpPr txBox="1"/>
          <p:nvPr/>
        </p:nvSpPr>
        <p:spPr>
          <a:xfrm>
            <a:off x="4976584" y="5293486"/>
            <a:ext cx="145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134+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D0FE30A-D502-29AB-F523-B5B34254767A}"/>
              </a:ext>
            </a:extLst>
          </p:cNvPr>
          <p:cNvSpPr txBox="1"/>
          <p:nvPr/>
        </p:nvSpPr>
        <p:spPr>
          <a:xfrm>
            <a:off x="6339891" y="5293486"/>
            <a:ext cx="1648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Total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Employee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E09BBD-C84C-5FD3-E8BB-E03B463A7AC4}"/>
              </a:ext>
            </a:extLst>
          </p:cNvPr>
          <p:cNvSpPr txBox="1"/>
          <p:nvPr/>
        </p:nvSpPr>
        <p:spPr>
          <a:xfrm>
            <a:off x="934062" y="5262708"/>
            <a:ext cx="846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35</a:t>
            </a:r>
            <a:endParaRPr lang="en-ID" sz="3600" b="1">
              <a:solidFill>
                <a:srgbClr val="2DCE89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D8D4B34-E10E-435B-7C56-85DBD9997910}"/>
              </a:ext>
            </a:extLst>
          </p:cNvPr>
          <p:cNvSpPr txBox="1"/>
          <p:nvPr/>
        </p:nvSpPr>
        <p:spPr>
          <a:xfrm>
            <a:off x="1665316" y="5262708"/>
            <a:ext cx="2258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Award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Winning Company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868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3F0F87-EC45-2D01-A917-C38EDFD2968A}"/>
              </a:ext>
            </a:extLst>
          </p:cNvPr>
          <p:cNvSpPr txBox="1"/>
          <p:nvPr/>
        </p:nvSpPr>
        <p:spPr>
          <a:xfrm>
            <a:off x="712108" y="815684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 Services</a:t>
            </a:r>
            <a:endParaRPr lang="en-ID" sz="36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7B7AC-1C66-7EB8-64E7-80F39798A89F}"/>
              </a:ext>
            </a:extLst>
          </p:cNvPr>
          <p:cNvSpPr txBox="1"/>
          <p:nvPr/>
        </p:nvSpPr>
        <p:spPr>
          <a:xfrm>
            <a:off x="743811" y="45571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74558AC8-0517-BD0F-E2CF-3CC180BFBF4C}"/>
              </a:ext>
            </a:extLst>
          </p:cNvPr>
          <p:cNvSpPr/>
          <p:nvPr/>
        </p:nvSpPr>
        <p:spPr>
          <a:xfrm rot="5400000">
            <a:off x="2115624" y="-210620"/>
            <a:ext cx="4230583" cy="8461832"/>
          </a:xfrm>
          <a:prstGeom prst="round2SameRect">
            <a:avLst>
              <a:gd name="adj1" fmla="val 14607"/>
              <a:gd name="adj2" fmla="val 0"/>
            </a:avLst>
          </a:prstGeom>
          <a:solidFill>
            <a:srgbClr val="F6F9FC"/>
          </a:solidFill>
          <a:ln>
            <a:noFill/>
          </a:ln>
          <a:effectLst>
            <a:outerShdw blurRad="381000" sx="102000" sy="102000" algn="ctr" rotWithShape="0">
              <a:srgbClr val="172B4D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DCA77B-E4E6-9635-F478-AEB589489AD7}"/>
              </a:ext>
            </a:extLst>
          </p:cNvPr>
          <p:cNvSpPr txBox="1"/>
          <p:nvPr/>
        </p:nvSpPr>
        <p:spPr>
          <a:xfrm>
            <a:off x="8897257" y="4067525"/>
            <a:ext cx="2917373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Podcasting operational change management inside of workflows to establish a framework. Taking seamless key performance indicators offline to maximise the long tail. 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8914FE-B106-8671-AA7D-73703C169038}"/>
              </a:ext>
            </a:extLst>
          </p:cNvPr>
          <p:cNvSpPr txBox="1"/>
          <p:nvPr/>
        </p:nvSpPr>
        <p:spPr>
          <a:xfrm>
            <a:off x="8897257" y="3482750"/>
            <a:ext cx="2258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Award </a:t>
            </a:r>
          </a:p>
          <a:p>
            <a:r>
              <a:rPr lang="en-US" sz="1600" b="1">
                <a:solidFill>
                  <a:srgbClr val="172B4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Winning Company</a:t>
            </a:r>
            <a:endParaRPr lang="en-ID" sz="1600" b="1">
              <a:solidFill>
                <a:srgbClr val="172B4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8DFA3E-4C7F-BC53-611A-B4A75C931D15}"/>
              </a:ext>
            </a:extLst>
          </p:cNvPr>
          <p:cNvSpPr txBox="1"/>
          <p:nvPr/>
        </p:nvSpPr>
        <p:spPr>
          <a:xfrm>
            <a:off x="712108" y="438637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Web Development</a:t>
            </a:r>
            <a:endParaRPr lang="en-ID" sz="1400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90F4DA-7226-7A86-3359-24C2DE646B1C}"/>
              </a:ext>
            </a:extLst>
          </p:cNvPr>
          <p:cNvSpPr txBox="1"/>
          <p:nvPr/>
        </p:nvSpPr>
        <p:spPr>
          <a:xfrm>
            <a:off x="712108" y="472164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891561-09E2-353B-A7D6-1A3635840310}"/>
              </a:ext>
            </a:extLst>
          </p:cNvPr>
          <p:cNvSpPr txBox="1"/>
          <p:nvPr/>
        </p:nvSpPr>
        <p:spPr>
          <a:xfrm>
            <a:off x="3174914" y="438637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Social Monitoring</a:t>
            </a:r>
            <a:endParaRPr lang="en-ID" sz="1400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FD0122-2A45-5765-19F5-345480A95770}"/>
              </a:ext>
            </a:extLst>
          </p:cNvPr>
          <p:cNvSpPr txBox="1"/>
          <p:nvPr/>
        </p:nvSpPr>
        <p:spPr>
          <a:xfrm>
            <a:off x="3174914" y="472164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47E5C4-8F02-8225-42DA-3B3573CE7168}"/>
              </a:ext>
            </a:extLst>
          </p:cNvPr>
          <p:cNvSpPr txBox="1"/>
          <p:nvPr/>
        </p:nvSpPr>
        <p:spPr>
          <a:xfrm>
            <a:off x="5740943" y="438637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Internet of Things</a:t>
            </a:r>
            <a:endParaRPr lang="en-ID" sz="1400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540918-600D-57F3-1D84-4C1EE302154F}"/>
              </a:ext>
            </a:extLst>
          </p:cNvPr>
          <p:cNvSpPr txBox="1"/>
          <p:nvPr/>
        </p:nvSpPr>
        <p:spPr>
          <a:xfrm>
            <a:off x="5740943" y="472164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0A2B56-0EA6-5E9A-1AAA-3200461BA8BD}"/>
              </a:ext>
            </a:extLst>
          </p:cNvPr>
          <p:cNvSpPr txBox="1"/>
          <p:nvPr/>
        </p:nvSpPr>
        <p:spPr>
          <a:xfrm>
            <a:off x="712108" y="250883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Content Strategy</a:t>
            </a:r>
            <a:endParaRPr lang="en-ID" sz="1400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FA4B52-9F6D-CF17-1A92-D544DBD0930C}"/>
              </a:ext>
            </a:extLst>
          </p:cNvPr>
          <p:cNvSpPr txBox="1"/>
          <p:nvPr/>
        </p:nvSpPr>
        <p:spPr>
          <a:xfrm>
            <a:off x="712108" y="284410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6DC69FB-06AA-F4B5-3CA0-AA5860F7B69D}"/>
              </a:ext>
            </a:extLst>
          </p:cNvPr>
          <p:cNvSpPr txBox="1"/>
          <p:nvPr/>
        </p:nvSpPr>
        <p:spPr>
          <a:xfrm>
            <a:off x="3174914" y="2508835"/>
            <a:ext cx="2301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Business Development</a:t>
            </a:r>
            <a:endParaRPr lang="en-ID" sz="1400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A43935D-E724-95DD-8D41-F0A0DC5272EE}"/>
              </a:ext>
            </a:extLst>
          </p:cNvPr>
          <p:cNvSpPr txBox="1"/>
          <p:nvPr/>
        </p:nvSpPr>
        <p:spPr>
          <a:xfrm>
            <a:off x="3174914" y="284410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18BB8F-D26D-1506-99BC-392E24B9AE71}"/>
              </a:ext>
            </a:extLst>
          </p:cNvPr>
          <p:cNvSpPr txBox="1"/>
          <p:nvPr/>
        </p:nvSpPr>
        <p:spPr>
          <a:xfrm>
            <a:off x="5740943" y="250883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Strategy</a:t>
            </a:r>
            <a:endParaRPr lang="en-ID" sz="1400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3E8F15-D183-EB16-09B6-1F4102C9E35D}"/>
              </a:ext>
            </a:extLst>
          </p:cNvPr>
          <p:cNvSpPr txBox="1"/>
          <p:nvPr/>
        </p:nvSpPr>
        <p:spPr>
          <a:xfrm>
            <a:off x="5740943" y="2844102"/>
            <a:ext cx="21762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2D5A83-9C54-9E9B-4235-6AFED3792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22821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01E6E0-4E9C-CC17-684A-D07B579A1F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6EF2A97-654B-41E3-606E-FD9D7ACA2F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2E7BA61-652E-5A28-8E0B-B881134CBD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74177CFE-664E-94E1-9327-90B9761F88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2936BE-3FEF-2805-CF6A-0A35C0ABF2A9}"/>
              </a:ext>
            </a:extLst>
          </p:cNvPr>
          <p:cNvSpPr txBox="1"/>
          <p:nvPr/>
        </p:nvSpPr>
        <p:spPr>
          <a:xfrm>
            <a:off x="4514478" y="1251112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>
                <a:solidFill>
                  <a:srgbClr val="5D8DF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 Services</a:t>
            </a:r>
            <a:endParaRPr lang="en-ID" sz="3600" b="1">
              <a:solidFill>
                <a:srgbClr val="5D8DF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99CC19-C2F2-9D01-97BF-9D406DB173F2}"/>
              </a:ext>
            </a:extLst>
          </p:cNvPr>
          <p:cNvSpPr txBox="1"/>
          <p:nvPr/>
        </p:nvSpPr>
        <p:spPr>
          <a:xfrm>
            <a:off x="5509942" y="89114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ID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17EB624-3F36-8A52-21F9-C36F3A156DA0}"/>
              </a:ext>
            </a:extLst>
          </p:cNvPr>
          <p:cNvSpPr/>
          <p:nvPr/>
        </p:nvSpPr>
        <p:spPr>
          <a:xfrm>
            <a:off x="1576614" y="3786414"/>
            <a:ext cx="518886" cy="518886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20AADCA-A7AB-DBDA-799C-0E0D3E269D3C}"/>
              </a:ext>
            </a:extLst>
          </p:cNvPr>
          <p:cNvSpPr/>
          <p:nvPr/>
        </p:nvSpPr>
        <p:spPr>
          <a:xfrm>
            <a:off x="4435928" y="3786414"/>
            <a:ext cx="518886" cy="518886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2EC9BE9-EB6C-7434-C41B-9E53C408FE88}"/>
              </a:ext>
            </a:extLst>
          </p:cNvPr>
          <p:cNvSpPr/>
          <p:nvPr/>
        </p:nvSpPr>
        <p:spPr>
          <a:xfrm>
            <a:off x="7295242" y="3786414"/>
            <a:ext cx="518886" cy="518886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7AE1653-E17A-0FAF-AFAF-4EC3032B8366}"/>
              </a:ext>
            </a:extLst>
          </p:cNvPr>
          <p:cNvSpPr/>
          <p:nvPr/>
        </p:nvSpPr>
        <p:spPr>
          <a:xfrm>
            <a:off x="10154557" y="3786414"/>
            <a:ext cx="518886" cy="518886"/>
          </a:xfrm>
          <a:prstGeom prst="ellipse">
            <a:avLst/>
          </a:prstGeom>
          <a:solidFill>
            <a:srgbClr val="5D8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en-ID" sz="1000">
              <a:solidFill>
                <a:srgbClr val="F6F9F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BB3E69-1E85-73AD-B6CC-8C4C557497A2}"/>
              </a:ext>
            </a:extLst>
          </p:cNvPr>
          <p:cNvSpPr txBox="1"/>
          <p:nvPr/>
        </p:nvSpPr>
        <p:spPr>
          <a:xfrm>
            <a:off x="739550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Content Strategy</a:t>
            </a:r>
            <a:endParaRPr lang="en-ID" sz="1400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7B515B-C0AE-8F04-88FB-DB54CD0B670B}"/>
              </a:ext>
            </a:extLst>
          </p:cNvPr>
          <p:cNvSpPr txBox="1"/>
          <p:nvPr/>
        </p:nvSpPr>
        <p:spPr>
          <a:xfrm>
            <a:off x="703603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537BE8-092C-F79B-3CF4-4432CCE12404}"/>
              </a:ext>
            </a:extLst>
          </p:cNvPr>
          <p:cNvSpPr txBox="1"/>
          <p:nvPr/>
        </p:nvSpPr>
        <p:spPr>
          <a:xfrm>
            <a:off x="3526971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Development</a:t>
            </a:r>
            <a:endParaRPr lang="en-ID" sz="1400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E1B01A-0E17-8C05-0941-4361C7910ED6}"/>
              </a:ext>
            </a:extLst>
          </p:cNvPr>
          <p:cNvSpPr txBox="1"/>
          <p:nvPr/>
        </p:nvSpPr>
        <p:spPr>
          <a:xfrm>
            <a:off x="3491024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AC26F9-C433-1399-2A8E-A63269ECF97C}"/>
              </a:ext>
            </a:extLst>
          </p:cNvPr>
          <p:cNvSpPr txBox="1"/>
          <p:nvPr/>
        </p:nvSpPr>
        <p:spPr>
          <a:xfrm>
            <a:off x="6448090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Social Monitoring</a:t>
            </a:r>
            <a:endParaRPr lang="en-ID" sz="1400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D09F71-2C85-3E82-1959-46A92E3D0C3A}"/>
              </a:ext>
            </a:extLst>
          </p:cNvPr>
          <p:cNvSpPr txBox="1"/>
          <p:nvPr/>
        </p:nvSpPr>
        <p:spPr>
          <a:xfrm>
            <a:off x="6412143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05F7A8-C016-333F-4BFD-3E2E62E8A1EA}"/>
              </a:ext>
            </a:extLst>
          </p:cNvPr>
          <p:cNvSpPr txBox="1"/>
          <p:nvPr/>
        </p:nvSpPr>
        <p:spPr>
          <a:xfrm>
            <a:off x="9264424" y="4528805"/>
            <a:ext cx="2188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5D8DF0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Brand Strategy</a:t>
            </a:r>
            <a:endParaRPr lang="en-ID" sz="1400">
              <a:solidFill>
                <a:srgbClr val="5D8DF0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79FD37-04FF-4BD6-BA16-9D3B6EC608D8}"/>
              </a:ext>
            </a:extLst>
          </p:cNvPr>
          <p:cNvSpPr txBox="1"/>
          <p:nvPr/>
        </p:nvSpPr>
        <p:spPr>
          <a:xfrm>
            <a:off x="9228477" y="4864072"/>
            <a:ext cx="2259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618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12019</TotalTime>
  <Words>3554</Words>
  <Application>Microsoft Office PowerPoint</Application>
  <PresentationFormat>Widescreen</PresentationFormat>
  <Paragraphs>611</Paragraphs>
  <Slides>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Calibri</vt:lpstr>
      <vt:lpstr>Open Sans</vt:lpstr>
      <vt:lpstr>Poppins</vt:lpstr>
      <vt:lpstr>Poppins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Lufti Nurfahmi</dc:creator>
  <cp:lastModifiedBy>Lufti Nurfahmi</cp:lastModifiedBy>
  <cp:revision>290</cp:revision>
  <dcterms:created xsi:type="dcterms:W3CDTF">2022-12-19T04:26:20Z</dcterms:created>
  <dcterms:modified xsi:type="dcterms:W3CDTF">2023-02-21T02:25:26Z</dcterms:modified>
</cp:coreProperties>
</file>