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257" r:id="rId3"/>
    <p:sldId id="291" r:id="rId4"/>
    <p:sldId id="287" r:id="rId5"/>
    <p:sldId id="258" r:id="rId6"/>
    <p:sldId id="289" r:id="rId7"/>
    <p:sldId id="275" r:id="rId8"/>
    <p:sldId id="260" r:id="rId9"/>
    <p:sldId id="262" r:id="rId10"/>
    <p:sldId id="276" r:id="rId11"/>
    <p:sldId id="292" r:id="rId12"/>
    <p:sldId id="293" r:id="rId13"/>
    <p:sldId id="294" r:id="rId14"/>
    <p:sldId id="295" r:id="rId15"/>
    <p:sldId id="296" r:id="rId16"/>
    <p:sldId id="269" r:id="rId17"/>
    <p:sldId id="297" r:id="rId18"/>
    <p:sldId id="270" r:id="rId19"/>
    <p:sldId id="300" r:id="rId20"/>
    <p:sldId id="299" r:id="rId21"/>
    <p:sldId id="302" r:id="rId22"/>
    <p:sldId id="301" r:id="rId23"/>
    <p:sldId id="303" r:id="rId24"/>
    <p:sldId id="304" r:id="rId25"/>
    <p:sldId id="305" r:id="rId26"/>
    <p:sldId id="306" r:id="rId27"/>
    <p:sldId id="307" r:id="rId28"/>
    <p:sldId id="311" r:id="rId29"/>
    <p:sldId id="313" r:id="rId30"/>
    <p:sldId id="314" r:id="rId31"/>
    <p:sldId id="310" r:id="rId32"/>
    <p:sldId id="298" r:id="rId33"/>
    <p:sldId id="290" r:id="rId34"/>
    <p:sldId id="354" r:id="rId35"/>
    <p:sldId id="353" r:id="rId36"/>
    <p:sldId id="355"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9459956B-4998-4D9D-8683-05B7F5DA4459}">
          <p14:sldIdLst>
            <p14:sldId id="256"/>
          </p14:sldIdLst>
        </p14:section>
        <p14:section name="Table of Contents" id="{AED6874D-B94A-4389-A780-6AD90AEFED54}">
          <p14:sldIdLst>
            <p14:sldId id="257"/>
          </p14:sldIdLst>
        </p14:section>
        <p14:section name="About" id="{8B49204B-4191-48DE-A5C2-DAC51E216B04}">
          <p14:sldIdLst>
            <p14:sldId id="291"/>
            <p14:sldId id="287"/>
            <p14:sldId id="258"/>
            <p14:sldId id="289"/>
          </p14:sldIdLst>
        </p14:section>
        <p14:section name="Services" id="{9F77FC1D-96F1-48D7-96FD-2CC7C70B9600}">
          <p14:sldIdLst>
            <p14:sldId id="275"/>
            <p14:sldId id="260"/>
            <p14:sldId id="262"/>
            <p14:sldId id="276"/>
          </p14:sldIdLst>
        </p14:section>
        <p14:section name="Milestones" id="{2A9ADB5F-A4BE-4304-94E3-EB874ABB112E}">
          <p14:sldIdLst>
            <p14:sldId id="292"/>
            <p14:sldId id="293"/>
            <p14:sldId id="294"/>
            <p14:sldId id="295"/>
          </p14:sldIdLst>
        </p14:section>
        <p14:section name="Team" id="{0FAC8EE2-D791-4B44-9BED-50BDFD14EE58}">
          <p14:sldIdLst>
            <p14:sldId id="296"/>
            <p14:sldId id="269"/>
            <p14:sldId id="297"/>
            <p14:sldId id="270"/>
            <p14:sldId id="300"/>
            <p14:sldId id="299"/>
            <p14:sldId id="302"/>
            <p14:sldId id="301"/>
            <p14:sldId id="303"/>
            <p14:sldId id="304"/>
            <p14:sldId id="305"/>
            <p14:sldId id="306"/>
            <p14:sldId id="307"/>
            <p14:sldId id="311"/>
            <p14:sldId id="313"/>
            <p14:sldId id="314"/>
            <p14:sldId id="310"/>
          </p14:sldIdLst>
        </p14:section>
        <p14:section name="Timeline" id="{81195A0B-193A-475F-8A36-3DF406E02E07}">
          <p14:sldIdLst>
            <p14:sldId id="298"/>
          </p14:sldIdLst>
        </p14:section>
        <p14:section name="End Cover" id="{6CEB3DF1-6763-4498-880A-76C0D5931445}">
          <p14:sldIdLst>
            <p14:sldId id="290"/>
            <p14:sldId id="354"/>
            <p14:sldId id="353"/>
            <p14:sldId id="35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DA9E"/>
    <a:srgbClr val="232D95"/>
    <a:srgbClr val="FAF8F9"/>
    <a:srgbClr val="FDAB22"/>
    <a:srgbClr val="777777"/>
    <a:srgbClr val="424BA4"/>
    <a:srgbClr val="414141"/>
    <a:srgbClr val="F1EEEF"/>
    <a:srgbClr val="FDC15F"/>
    <a:srgbClr val="FDBD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05DC13-B830-473C-ACD1-4191530D2FE9}" v="28" dt="2021-07-13T06:53:33.8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3" autoAdjust="0"/>
    <p:restoredTop sz="94660"/>
  </p:normalViewPr>
  <p:slideViewPr>
    <p:cSldViewPr snapToGrid="0">
      <p:cViewPr varScale="1">
        <p:scale>
          <a:sx n="106" d="100"/>
          <a:sy n="106" d="100"/>
        </p:scale>
        <p:origin x="120" y="198"/>
      </p:cViewPr>
      <p:guideLst/>
    </p:cSldViewPr>
  </p:slideViewPr>
  <p:notesTextViewPr>
    <p:cViewPr>
      <p:scale>
        <a:sx n="1" d="1"/>
        <a:sy n="1" d="1"/>
      </p:scale>
      <p:origin x="0" y="0"/>
    </p:cViewPr>
  </p:notesTextViewPr>
  <p:sorterViewPr>
    <p:cViewPr>
      <p:scale>
        <a:sx n="100" d="100"/>
        <a:sy n="100" d="100"/>
      </p:scale>
      <p:origin x="0" y="-8388"/>
    </p:cViewPr>
  </p:sorter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fti Nurfahmi" userId="7567ae3e089a9ed8" providerId="LiveId" clId="{3305DC13-B830-473C-ACD1-4191530D2FE9}"/>
    <pc:docChg chg="undo custSel addSld delSld modSld sldOrd modMainMaster">
      <pc:chgData name="Lufti Nurfahmi" userId="7567ae3e089a9ed8" providerId="LiveId" clId="{3305DC13-B830-473C-ACD1-4191530D2FE9}" dt="2021-07-13T06:54:55.295" v="279" actId="14100"/>
      <pc:docMkLst>
        <pc:docMk/>
      </pc:docMkLst>
      <pc:sldChg chg="addSp delSp modSp mod modClrScheme chgLayout">
        <pc:chgData name="Lufti Nurfahmi" userId="7567ae3e089a9ed8" providerId="LiveId" clId="{3305DC13-B830-473C-ACD1-4191530D2FE9}" dt="2021-07-13T06:54:55.295" v="279" actId="14100"/>
        <pc:sldMkLst>
          <pc:docMk/>
          <pc:sldMk cId="219177493" sldId="256"/>
        </pc:sldMkLst>
        <pc:spChg chg="add del mod ord">
          <ac:chgData name="Lufti Nurfahmi" userId="7567ae3e089a9ed8" providerId="LiveId" clId="{3305DC13-B830-473C-ACD1-4191530D2FE9}" dt="2021-07-13T06:52:21.771" v="212" actId="931"/>
          <ac:spMkLst>
            <pc:docMk/>
            <pc:sldMk cId="219177493" sldId="256"/>
            <ac:spMk id="2" creationId="{17543874-7365-4A07-B30E-E6F5378CF46A}"/>
          </ac:spMkLst>
        </pc:spChg>
        <pc:spChg chg="add del mod">
          <ac:chgData name="Lufti Nurfahmi" userId="7567ae3e089a9ed8" providerId="LiveId" clId="{3305DC13-B830-473C-ACD1-4191530D2FE9}" dt="2021-07-07T07:45:06.802" v="30" actId="478"/>
          <ac:spMkLst>
            <pc:docMk/>
            <pc:sldMk cId="219177493" sldId="256"/>
            <ac:spMk id="2" creationId="{A8389D6D-1A22-4D7F-A357-5C99C4B2EEE6}"/>
          </ac:spMkLst>
        </pc:spChg>
        <pc:spChg chg="add mod">
          <ac:chgData name="Lufti Nurfahmi" userId="7567ae3e089a9ed8" providerId="LiveId" clId="{3305DC13-B830-473C-ACD1-4191530D2FE9}" dt="2021-07-13T06:54:55.295" v="279" actId="14100"/>
          <ac:spMkLst>
            <pc:docMk/>
            <pc:sldMk cId="219177493" sldId="256"/>
            <ac:spMk id="3" creationId="{5C410F5B-DBA0-425A-BE5A-1570DF00CCAD}"/>
          </ac:spMkLst>
        </pc:spChg>
        <pc:spChg chg="add mod">
          <ac:chgData name="Lufti Nurfahmi" userId="7567ae3e089a9ed8" providerId="LiveId" clId="{3305DC13-B830-473C-ACD1-4191530D2FE9}" dt="2021-07-13T06:54:09.701" v="273" actId="207"/>
          <ac:spMkLst>
            <pc:docMk/>
            <pc:sldMk cId="219177493" sldId="256"/>
            <ac:spMk id="4" creationId="{60AF140A-1B4E-4B33-B280-5E61957BDA0A}"/>
          </ac:spMkLst>
        </pc:spChg>
        <pc:spChg chg="add mod ord">
          <ac:chgData name="Lufti Nurfahmi" userId="7567ae3e089a9ed8" providerId="LiveId" clId="{3305DC13-B830-473C-ACD1-4191530D2FE9}" dt="2021-07-13T06:54:32.542" v="274" actId="167"/>
          <ac:spMkLst>
            <pc:docMk/>
            <pc:sldMk cId="219177493" sldId="256"/>
            <ac:spMk id="10" creationId="{14F08BAA-CB7B-4142-A4D4-8E863C2FE231}"/>
          </ac:spMkLst>
        </pc:spChg>
        <pc:picChg chg="mod">
          <ac:chgData name="Lufti Nurfahmi" userId="7567ae3e089a9ed8" providerId="LiveId" clId="{3305DC13-B830-473C-ACD1-4191530D2FE9}" dt="2021-07-07T07:53:29.816" v="55" actId="1076"/>
          <ac:picMkLst>
            <pc:docMk/>
            <pc:sldMk cId="219177493" sldId="256"/>
            <ac:picMk id="5" creationId="{BA275199-6CD5-4DD7-81DC-970935BE050C}"/>
          </ac:picMkLst>
        </pc:picChg>
        <pc:picChg chg="add del mod">
          <ac:chgData name="Lufti Nurfahmi" userId="7567ae3e089a9ed8" providerId="LiveId" clId="{3305DC13-B830-473C-ACD1-4191530D2FE9}" dt="2021-07-13T06:52:18.054" v="211" actId="931"/>
          <ac:picMkLst>
            <pc:docMk/>
            <pc:sldMk cId="219177493" sldId="256"/>
            <ac:picMk id="7" creationId="{08C5DDE8-1FBA-42FB-9A7F-F5565B008493}"/>
          </ac:picMkLst>
        </pc:picChg>
        <pc:picChg chg="add mod ord modCrop">
          <ac:chgData name="Lufti Nurfahmi" userId="7567ae3e089a9ed8" providerId="LiveId" clId="{3305DC13-B830-473C-ACD1-4191530D2FE9}" dt="2021-07-13T06:54:47.147" v="276" actId="167"/>
          <ac:picMkLst>
            <pc:docMk/>
            <pc:sldMk cId="219177493" sldId="256"/>
            <ac:picMk id="9" creationId="{BBE62C63-8B59-481C-9925-FD9078AFECBB}"/>
          </ac:picMkLst>
        </pc:picChg>
        <pc:picChg chg="add del mod">
          <ac:chgData name="Lufti Nurfahmi" userId="7567ae3e089a9ed8" providerId="LiveId" clId="{3305DC13-B830-473C-ACD1-4191530D2FE9}" dt="2021-07-13T06:53:08.555" v="222" actId="478"/>
          <ac:picMkLst>
            <pc:docMk/>
            <pc:sldMk cId="219177493" sldId="256"/>
            <ac:picMk id="11" creationId="{45700969-02DE-4089-B75D-68A8C052F2F5}"/>
          </ac:picMkLst>
        </pc:picChg>
      </pc:sldChg>
      <pc:sldChg chg="mod chgLayout">
        <pc:chgData name="Lufti Nurfahmi" userId="7567ae3e089a9ed8" providerId="LiveId" clId="{3305DC13-B830-473C-ACD1-4191530D2FE9}" dt="2021-07-13T06:38:13.846" v="108" actId="700"/>
        <pc:sldMkLst>
          <pc:docMk/>
          <pc:sldMk cId="3577085126" sldId="257"/>
        </pc:sldMkLst>
      </pc:sldChg>
      <pc:sldChg chg="mod chgLayout">
        <pc:chgData name="Lufti Nurfahmi" userId="7567ae3e089a9ed8" providerId="LiveId" clId="{3305DC13-B830-473C-ACD1-4191530D2FE9}" dt="2021-07-13T06:38:13.846" v="108" actId="700"/>
        <pc:sldMkLst>
          <pc:docMk/>
          <pc:sldMk cId="289095878" sldId="258"/>
        </pc:sldMkLst>
      </pc:sldChg>
      <pc:sldChg chg="mod chgLayout">
        <pc:chgData name="Lufti Nurfahmi" userId="7567ae3e089a9ed8" providerId="LiveId" clId="{3305DC13-B830-473C-ACD1-4191530D2FE9}" dt="2021-07-13T06:38:13.846" v="108" actId="700"/>
        <pc:sldMkLst>
          <pc:docMk/>
          <pc:sldMk cId="2236770229" sldId="259"/>
        </pc:sldMkLst>
      </pc:sldChg>
      <pc:sldChg chg="mod chgLayout">
        <pc:chgData name="Lufti Nurfahmi" userId="7567ae3e089a9ed8" providerId="LiveId" clId="{3305DC13-B830-473C-ACD1-4191530D2FE9}" dt="2021-07-13T06:38:13.846" v="108" actId="700"/>
        <pc:sldMkLst>
          <pc:docMk/>
          <pc:sldMk cId="2122976985" sldId="260"/>
        </pc:sldMkLst>
      </pc:sldChg>
      <pc:sldChg chg="mod chgLayout">
        <pc:chgData name="Lufti Nurfahmi" userId="7567ae3e089a9ed8" providerId="LiveId" clId="{3305DC13-B830-473C-ACD1-4191530D2FE9}" dt="2021-07-13T06:38:13.846" v="108" actId="700"/>
        <pc:sldMkLst>
          <pc:docMk/>
          <pc:sldMk cId="3769050533" sldId="261"/>
        </pc:sldMkLst>
      </pc:sldChg>
      <pc:sldChg chg="mod chgLayout">
        <pc:chgData name="Lufti Nurfahmi" userId="7567ae3e089a9ed8" providerId="LiveId" clId="{3305DC13-B830-473C-ACD1-4191530D2FE9}" dt="2021-07-13T06:38:13.846" v="108" actId="700"/>
        <pc:sldMkLst>
          <pc:docMk/>
          <pc:sldMk cId="1957366585" sldId="262"/>
        </pc:sldMkLst>
      </pc:sldChg>
      <pc:sldChg chg="mod chgLayout">
        <pc:chgData name="Lufti Nurfahmi" userId="7567ae3e089a9ed8" providerId="LiveId" clId="{3305DC13-B830-473C-ACD1-4191530D2FE9}" dt="2021-07-13T06:38:13.846" v="108" actId="700"/>
        <pc:sldMkLst>
          <pc:docMk/>
          <pc:sldMk cId="924076399" sldId="263"/>
        </pc:sldMkLst>
      </pc:sldChg>
      <pc:sldChg chg="mod chgLayout">
        <pc:chgData name="Lufti Nurfahmi" userId="7567ae3e089a9ed8" providerId="LiveId" clId="{3305DC13-B830-473C-ACD1-4191530D2FE9}" dt="2021-07-13T06:38:13.846" v="108" actId="700"/>
        <pc:sldMkLst>
          <pc:docMk/>
          <pc:sldMk cId="916228027" sldId="264"/>
        </pc:sldMkLst>
      </pc:sldChg>
      <pc:sldChg chg="mod chgLayout">
        <pc:chgData name="Lufti Nurfahmi" userId="7567ae3e089a9ed8" providerId="LiveId" clId="{3305DC13-B830-473C-ACD1-4191530D2FE9}" dt="2021-07-13T06:38:13.846" v="108" actId="700"/>
        <pc:sldMkLst>
          <pc:docMk/>
          <pc:sldMk cId="2028198511" sldId="265"/>
        </pc:sldMkLst>
      </pc:sldChg>
      <pc:sldChg chg="mod chgLayout">
        <pc:chgData name="Lufti Nurfahmi" userId="7567ae3e089a9ed8" providerId="LiveId" clId="{3305DC13-B830-473C-ACD1-4191530D2FE9}" dt="2021-07-13T06:38:13.846" v="108" actId="700"/>
        <pc:sldMkLst>
          <pc:docMk/>
          <pc:sldMk cId="412433220" sldId="266"/>
        </pc:sldMkLst>
      </pc:sldChg>
      <pc:sldChg chg="mod chgLayout">
        <pc:chgData name="Lufti Nurfahmi" userId="7567ae3e089a9ed8" providerId="LiveId" clId="{3305DC13-B830-473C-ACD1-4191530D2FE9}" dt="2021-07-13T06:38:13.846" v="108" actId="700"/>
        <pc:sldMkLst>
          <pc:docMk/>
          <pc:sldMk cId="2451169765" sldId="267"/>
        </pc:sldMkLst>
      </pc:sldChg>
      <pc:sldChg chg="mod chgLayout">
        <pc:chgData name="Lufti Nurfahmi" userId="7567ae3e089a9ed8" providerId="LiveId" clId="{3305DC13-B830-473C-ACD1-4191530D2FE9}" dt="2021-07-13T06:38:13.846" v="108" actId="700"/>
        <pc:sldMkLst>
          <pc:docMk/>
          <pc:sldMk cId="1971707984" sldId="268"/>
        </pc:sldMkLst>
      </pc:sldChg>
      <pc:sldChg chg="mod chgLayout">
        <pc:chgData name="Lufti Nurfahmi" userId="7567ae3e089a9ed8" providerId="LiveId" clId="{3305DC13-B830-473C-ACD1-4191530D2FE9}" dt="2021-07-13T06:38:13.846" v="108" actId="700"/>
        <pc:sldMkLst>
          <pc:docMk/>
          <pc:sldMk cId="1630587401" sldId="269"/>
        </pc:sldMkLst>
      </pc:sldChg>
      <pc:sldChg chg="mod chgLayout">
        <pc:chgData name="Lufti Nurfahmi" userId="7567ae3e089a9ed8" providerId="LiveId" clId="{3305DC13-B830-473C-ACD1-4191530D2FE9}" dt="2021-07-13T06:38:13.846" v="108" actId="700"/>
        <pc:sldMkLst>
          <pc:docMk/>
          <pc:sldMk cId="2423700109" sldId="270"/>
        </pc:sldMkLst>
      </pc:sldChg>
      <pc:sldChg chg="mod chgLayout">
        <pc:chgData name="Lufti Nurfahmi" userId="7567ae3e089a9ed8" providerId="LiveId" clId="{3305DC13-B830-473C-ACD1-4191530D2FE9}" dt="2021-07-13T06:38:13.846" v="108" actId="700"/>
        <pc:sldMkLst>
          <pc:docMk/>
          <pc:sldMk cId="1260165745" sldId="271"/>
        </pc:sldMkLst>
      </pc:sldChg>
      <pc:sldChg chg="mod chgLayout">
        <pc:chgData name="Lufti Nurfahmi" userId="7567ae3e089a9ed8" providerId="LiveId" clId="{3305DC13-B830-473C-ACD1-4191530D2FE9}" dt="2021-07-13T06:38:13.846" v="108" actId="700"/>
        <pc:sldMkLst>
          <pc:docMk/>
          <pc:sldMk cId="13534292" sldId="272"/>
        </pc:sldMkLst>
      </pc:sldChg>
      <pc:sldChg chg="mod chgLayout">
        <pc:chgData name="Lufti Nurfahmi" userId="7567ae3e089a9ed8" providerId="LiveId" clId="{3305DC13-B830-473C-ACD1-4191530D2FE9}" dt="2021-07-13T06:38:13.846" v="108" actId="700"/>
        <pc:sldMkLst>
          <pc:docMk/>
          <pc:sldMk cId="3504384057" sldId="273"/>
        </pc:sldMkLst>
      </pc:sldChg>
      <pc:sldChg chg="mod chgLayout">
        <pc:chgData name="Lufti Nurfahmi" userId="7567ae3e089a9ed8" providerId="LiveId" clId="{3305DC13-B830-473C-ACD1-4191530D2FE9}" dt="2021-07-13T06:38:13.846" v="108" actId="700"/>
        <pc:sldMkLst>
          <pc:docMk/>
          <pc:sldMk cId="2359996746" sldId="274"/>
        </pc:sldMkLst>
      </pc:sldChg>
      <pc:sldChg chg="mod chgLayout">
        <pc:chgData name="Lufti Nurfahmi" userId="7567ae3e089a9ed8" providerId="LiveId" clId="{3305DC13-B830-473C-ACD1-4191530D2FE9}" dt="2021-07-13T06:38:13.846" v="108" actId="700"/>
        <pc:sldMkLst>
          <pc:docMk/>
          <pc:sldMk cId="3905650555" sldId="275"/>
        </pc:sldMkLst>
      </pc:sldChg>
      <pc:sldChg chg="mod chgLayout">
        <pc:chgData name="Lufti Nurfahmi" userId="7567ae3e089a9ed8" providerId="LiveId" clId="{3305DC13-B830-473C-ACD1-4191530D2FE9}" dt="2021-07-13T06:38:13.846" v="108" actId="700"/>
        <pc:sldMkLst>
          <pc:docMk/>
          <pc:sldMk cId="3369820708" sldId="276"/>
        </pc:sldMkLst>
      </pc:sldChg>
      <pc:sldChg chg="mod chgLayout">
        <pc:chgData name="Lufti Nurfahmi" userId="7567ae3e089a9ed8" providerId="LiveId" clId="{3305DC13-B830-473C-ACD1-4191530D2FE9}" dt="2021-07-13T06:38:13.846" v="108" actId="700"/>
        <pc:sldMkLst>
          <pc:docMk/>
          <pc:sldMk cId="280915711" sldId="277"/>
        </pc:sldMkLst>
      </pc:sldChg>
      <pc:sldChg chg="mod chgLayout">
        <pc:chgData name="Lufti Nurfahmi" userId="7567ae3e089a9ed8" providerId="LiveId" clId="{3305DC13-B830-473C-ACD1-4191530D2FE9}" dt="2021-07-13T06:38:13.846" v="108" actId="700"/>
        <pc:sldMkLst>
          <pc:docMk/>
          <pc:sldMk cId="2814796703" sldId="278"/>
        </pc:sldMkLst>
      </pc:sldChg>
      <pc:sldChg chg="mod chgLayout">
        <pc:chgData name="Lufti Nurfahmi" userId="7567ae3e089a9ed8" providerId="LiveId" clId="{3305DC13-B830-473C-ACD1-4191530D2FE9}" dt="2021-07-13T06:38:13.846" v="108" actId="700"/>
        <pc:sldMkLst>
          <pc:docMk/>
          <pc:sldMk cId="2911889065" sldId="279"/>
        </pc:sldMkLst>
      </pc:sldChg>
      <pc:sldChg chg="mod chgLayout">
        <pc:chgData name="Lufti Nurfahmi" userId="7567ae3e089a9ed8" providerId="LiveId" clId="{3305DC13-B830-473C-ACD1-4191530D2FE9}" dt="2021-07-13T06:38:13.846" v="108" actId="700"/>
        <pc:sldMkLst>
          <pc:docMk/>
          <pc:sldMk cId="720848037" sldId="280"/>
        </pc:sldMkLst>
      </pc:sldChg>
      <pc:sldChg chg="mod chgLayout">
        <pc:chgData name="Lufti Nurfahmi" userId="7567ae3e089a9ed8" providerId="LiveId" clId="{3305DC13-B830-473C-ACD1-4191530D2FE9}" dt="2021-07-13T06:38:13.846" v="108" actId="700"/>
        <pc:sldMkLst>
          <pc:docMk/>
          <pc:sldMk cId="85773946" sldId="281"/>
        </pc:sldMkLst>
      </pc:sldChg>
      <pc:sldChg chg="mod chgLayout">
        <pc:chgData name="Lufti Nurfahmi" userId="7567ae3e089a9ed8" providerId="LiveId" clId="{3305DC13-B830-473C-ACD1-4191530D2FE9}" dt="2021-07-13T06:38:13.846" v="108" actId="700"/>
        <pc:sldMkLst>
          <pc:docMk/>
          <pc:sldMk cId="4198439133" sldId="282"/>
        </pc:sldMkLst>
      </pc:sldChg>
      <pc:sldChg chg="mod chgLayout">
        <pc:chgData name="Lufti Nurfahmi" userId="7567ae3e089a9ed8" providerId="LiveId" clId="{3305DC13-B830-473C-ACD1-4191530D2FE9}" dt="2021-07-13T06:38:13.846" v="108" actId="700"/>
        <pc:sldMkLst>
          <pc:docMk/>
          <pc:sldMk cId="764846719" sldId="283"/>
        </pc:sldMkLst>
      </pc:sldChg>
      <pc:sldChg chg="mod chgLayout">
        <pc:chgData name="Lufti Nurfahmi" userId="7567ae3e089a9ed8" providerId="LiveId" clId="{3305DC13-B830-473C-ACD1-4191530D2FE9}" dt="2021-07-13T06:38:13.846" v="108" actId="700"/>
        <pc:sldMkLst>
          <pc:docMk/>
          <pc:sldMk cId="2653353268" sldId="284"/>
        </pc:sldMkLst>
      </pc:sldChg>
      <pc:sldChg chg="mod chgLayout">
        <pc:chgData name="Lufti Nurfahmi" userId="7567ae3e089a9ed8" providerId="LiveId" clId="{3305DC13-B830-473C-ACD1-4191530D2FE9}" dt="2021-07-13T06:38:13.846" v="108" actId="700"/>
        <pc:sldMkLst>
          <pc:docMk/>
          <pc:sldMk cId="1843228922" sldId="285"/>
        </pc:sldMkLst>
      </pc:sldChg>
      <pc:sldChg chg="mod chgLayout">
        <pc:chgData name="Lufti Nurfahmi" userId="7567ae3e089a9ed8" providerId="LiveId" clId="{3305DC13-B830-473C-ACD1-4191530D2FE9}" dt="2021-07-13T06:38:13.846" v="108" actId="700"/>
        <pc:sldMkLst>
          <pc:docMk/>
          <pc:sldMk cId="994606555" sldId="286"/>
        </pc:sldMkLst>
      </pc:sldChg>
      <pc:sldChg chg="mod chgLayout">
        <pc:chgData name="Lufti Nurfahmi" userId="7567ae3e089a9ed8" providerId="LiveId" clId="{3305DC13-B830-473C-ACD1-4191530D2FE9}" dt="2021-07-13T06:38:13.846" v="108" actId="700"/>
        <pc:sldMkLst>
          <pc:docMk/>
          <pc:sldMk cId="3987174469" sldId="287"/>
        </pc:sldMkLst>
      </pc:sldChg>
      <pc:sldChg chg="del">
        <pc:chgData name="Lufti Nurfahmi" userId="7567ae3e089a9ed8" providerId="LiveId" clId="{3305DC13-B830-473C-ACD1-4191530D2FE9}" dt="2021-07-07T07:46:44.857" v="31" actId="2696"/>
        <pc:sldMkLst>
          <pc:docMk/>
          <pc:sldMk cId="3877576177" sldId="288"/>
        </pc:sldMkLst>
      </pc:sldChg>
      <pc:sldChg chg="addSp delSp modSp new mod ord modClrScheme chgLayout">
        <pc:chgData name="Lufti Nurfahmi" userId="7567ae3e089a9ed8" providerId="LiveId" clId="{3305DC13-B830-473C-ACD1-4191530D2FE9}" dt="2021-07-13T06:38:13.846" v="108" actId="700"/>
        <pc:sldMkLst>
          <pc:docMk/>
          <pc:sldMk cId="4068707664" sldId="288"/>
        </pc:sldMkLst>
        <pc:spChg chg="del">
          <ac:chgData name="Lufti Nurfahmi" userId="7567ae3e089a9ed8" providerId="LiveId" clId="{3305DC13-B830-473C-ACD1-4191530D2FE9}" dt="2021-07-07T07:51:08.557" v="35" actId="700"/>
          <ac:spMkLst>
            <pc:docMk/>
            <pc:sldMk cId="4068707664" sldId="288"/>
            <ac:spMk id="2" creationId="{11154216-A21B-4AB1-91DC-37847E090576}"/>
          </ac:spMkLst>
        </pc:spChg>
        <pc:spChg chg="del">
          <ac:chgData name="Lufti Nurfahmi" userId="7567ae3e089a9ed8" providerId="LiveId" clId="{3305DC13-B830-473C-ACD1-4191530D2FE9}" dt="2021-07-07T07:51:08.557" v="35" actId="700"/>
          <ac:spMkLst>
            <pc:docMk/>
            <pc:sldMk cId="4068707664" sldId="288"/>
            <ac:spMk id="3" creationId="{65552A00-9338-4BEE-B01C-EE3C9AAF01FB}"/>
          </ac:spMkLst>
        </pc:spChg>
        <pc:picChg chg="add mod">
          <ac:chgData name="Lufti Nurfahmi" userId="7567ae3e089a9ed8" providerId="LiveId" clId="{3305DC13-B830-473C-ACD1-4191530D2FE9}" dt="2021-07-07T07:51:10.805" v="37" actId="1076"/>
          <ac:picMkLst>
            <pc:docMk/>
            <pc:sldMk cId="4068707664" sldId="288"/>
            <ac:picMk id="5" creationId="{C5BF1F17-9BA7-4EB2-8C9D-80EAF76778AB}"/>
          </ac:picMkLst>
        </pc:picChg>
        <pc:picChg chg="add mod">
          <ac:chgData name="Lufti Nurfahmi" userId="7567ae3e089a9ed8" providerId="LiveId" clId="{3305DC13-B830-473C-ACD1-4191530D2FE9}" dt="2021-07-07T07:53:23.654" v="54" actId="1076"/>
          <ac:picMkLst>
            <pc:docMk/>
            <pc:sldMk cId="4068707664" sldId="288"/>
            <ac:picMk id="7" creationId="{1813A1D4-FA2B-471F-BB4D-32E550F9D942}"/>
          </ac:picMkLst>
        </pc:picChg>
        <pc:picChg chg="add mod">
          <ac:chgData name="Lufti Nurfahmi" userId="7567ae3e089a9ed8" providerId="LiveId" clId="{3305DC13-B830-473C-ACD1-4191530D2FE9}" dt="2021-07-07T07:51:28.709" v="41" actId="1076"/>
          <ac:picMkLst>
            <pc:docMk/>
            <pc:sldMk cId="4068707664" sldId="288"/>
            <ac:picMk id="9" creationId="{1D67F0BB-A298-4FD8-A557-44E58D45764B}"/>
          </ac:picMkLst>
        </pc:picChg>
        <pc:picChg chg="add mod">
          <ac:chgData name="Lufti Nurfahmi" userId="7567ae3e089a9ed8" providerId="LiveId" clId="{3305DC13-B830-473C-ACD1-4191530D2FE9}" dt="2021-07-07T07:51:48.979" v="46" actId="1076"/>
          <ac:picMkLst>
            <pc:docMk/>
            <pc:sldMk cId="4068707664" sldId="288"/>
            <ac:picMk id="11" creationId="{DDE8BB50-3472-43EB-8EC2-54FD6C97F899}"/>
          </ac:picMkLst>
        </pc:picChg>
        <pc:picChg chg="add mod">
          <ac:chgData name="Lufti Nurfahmi" userId="7567ae3e089a9ed8" providerId="LiveId" clId="{3305DC13-B830-473C-ACD1-4191530D2FE9}" dt="2021-07-07T07:51:47.295" v="45" actId="1076"/>
          <ac:picMkLst>
            <pc:docMk/>
            <pc:sldMk cId="4068707664" sldId="288"/>
            <ac:picMk id="13" creationId="{81815193-2788-47B7-9659-2DBDF47F75CF}"/>
          </ac:picMkLst>
        </pc:picChg>
        <pc:picChg chg="add mod">
          <ac:chgData name="Lufti Nurfahmi" userId="7567ae3e089a9ed8" providerId="LiveId" clId="{3305DC13-B830-473C-ACD1-4191530D2FE9}" dt="2021-07-07T07:51:57.065" v="49" actId="1076"/>
          <ac:picMkLst>
            <pc:docMk/>
            <pc:sldMk cId="4068707664" sldId="288"/>
            <ac:picMk id="15" creationId="{6B1D0BF5-4B42-4A75-9918-1C2BEEA390C4}"/>
          </ac:picMkLst>
        </pc:picChg>
        <pc:picChg chg="add mod">
          <ac:chgData name="Lufti Nurfahmi" userId="7567ae3e089a9ed8" providerId="LiveId" clId="{3305DC13-B830-473C-ACD1-4191530D2FE9}" dt="2021-07-07T07:52:07.119" v="51" actId="1076"/>
          <ac:picMkLst>
            <pc:docMk/>
            <pc:sldMk cId="4068707664" sldId="288"/>
            <ac:picMk id="17" creationId="{3CDC3041-9CFD-4588-9C17-C07D8028E79D}"/>
          </ac:picMkLst>
        </pc:picChg>
        <pc:picChg chg="add mod">
          <ac:chgData name="Lufti Nurfahmi" userId="7567ae3e089a9ed8" providerId="LiveId" clId="{3305DC13-B830-473C-ACD1-4191530D2FE9}" dt="2021-07-07T07:52:18.013" v="53" actId="1076"/>
          <ac:picMkLst>
            <pc:docMk/>
            <pc:sldMk cId="4068707664" sldId="288"/>
            <ac:picMk id="19" creationId="{40DFE7D0-1561-48C0-B245-822466D7BCC2}"/>
          </ac:picMkLst>
        </pc:picChg>
      </pc:sldChg>
      <pc:sldMasterChg chg="addSldLayout delSldLayout modSldLayout">
        <pc:chgData name="Lufti Nurfahmi" userId="7567ae3e089a9ed8" providerId="LiveId" clId="{3305DC13-B830-473C-ACD1-4191530D2FE9}" dt="2021-07-13T06:38:50.593" v="133" actId="207"/>
        <pc:sldMasterMkLst>
          <pc:docMk/>
          <pc:sldMasterMk cId="2022859921" sldId="2147483648"/>
        </pc:sldMasterMkLst>
        <pc:sldLayoutChg chg="del">
          <pc:chgData name="Lufti Nurfahmi" userId="7567ae3e089a9ed8" providerId="LiveId" clId="{3305DC13-B830-473C-ACD1-4191530D2FE9}" dt="2021-07-13T06:38:17.824" v="109" actId="2696"/>
          <pc:sldLayoutMkLst>
            <pc:docMk/>
            <pc:sldMasterMk cId="2022859921" sldId="2147483648"/>
            <pc:sldLayoutMk cId="2406724130" sldId="2147483649"/>
          </pc:sldLayoutMkLst>
        </pc:sldLayoutChg>
        <pc:sldLayoutChg chg="del">
          <pc:chgData name="Lufti Nurfahmi" userId="7567ae3e089a9ed8" providerId="LiveId" clId="{3305DC13-B830-473C-ACD1-4191530D2FE9}" dt="2021-07-13T06:38:03.448" v="99" actId="2696"/>
          <pc:sldLayoutMkLst>
            <pc:docMk/>
            <pc:sldMasterMk cId="2022859921" sldId="2147483648"/>
            <pc:sldLayoutMk cId="643313465" sldId="2147483650"/>
          </pc:sldLayoutMkLst>
        </pc:sldLayoutChg>
        <pc:sldLayoutChg chg="del">
          <pc:chgData name="Lufti Nurfahmi" userId="7567ae3e089a9ed8" providerId="LiveId" clId="{3305DC13-B830-473C-ACD1-4191530D2FE9}" dt="2021-07-13T06:38:03.452" v="100" actId="2696"/>
          <pc:sldLayoutMkLst>
            <pc:docMk/>
            <pc:sldMasterMk cId="2022859921" sldId="2147483648"/>
            <pc:sldLayoutMk cId="1897748425" sldId="2147483651"/>
          </pc:sldLayoutMkLst>
        </pc:sldLayoutChg>
        <pc:sldLayoutChg chg="del">
          <pc:chgData name="Lufti Nurfahmi" userId="7567ae3e089a9ed8" providerId="LiveId" clId="{3305DC13-B830-473C-ACD1-4191530D2FE9}" dt="2021-07-13T06:38:03.458" v="101" actId="2696"/>
          <pc:sldLayoutMkLst>
            <pc:docMk/>
            <pc:sldMasterMk cId="2022859921" sldId="2147483648"/>
            <pc:sldLayoutMk cId="3666988863" sldId="2147483652"/>
          </pc:sldLayoutMkLst>
        </pc:sldLayoutChg>
        <pc:sldLayoutChg chg="del">
          <pc:chgData name="Lufti Nurfahmi" userId="7567ae3e089a9ed8" providerId="LiveId" clId="{3305DC13-B830-473C-ACD1-4191530D2FE9}" dt="2021-07-13T06:38:03.462" v="102" actId="2696"/>
          <pc:sldLayoutMkLst>
            <pc:docMk/>
            <pc:sldMasterMk cId="2022859921" sldId="2147483648"/>
            <pc:sldLayoutMk cId="1299217216" sldId="2147483653"/>
          </pc:sldLayoutMkLst>
        </pc:sldLayoutChg>
        <pc:sldLayoutChg chg="del">
          <pc:chgData name="Lufti Nurfahmi" userId="7567ae3e089a9ed8" providerId="LiveId" clId="{3305DC13-B830-473C-ACD1-4191530D2FE9}" dt="2021-07-13T06:38:03.466" v="103" actId="2696"/>
          <pc:sldLayoutMkLst>
            <pc:docMk/>
            <pc:sldMasterMk cId="2022859921" sldId="2147483648"/>
            <pc:sldLayoutMk cId="1349555259" sldId="2147483654"/>
          </pc:sldLayoutMkLst>
        </pc:sldLayoutChg>
        <pc:sldLayoutChg chg="addSp delSp modSp add mod modTransition">
          <pc:chgData name="Lufti Nurfahmi" userId="7567ae3e089a9ed8" providerId="LiveId" clId="{3305DC13-B830-473C-ACD1-4191530D2FE9}" dt="2021-07-13T06:38:50.593" v="133" actId="207"/>
          <pc:sldLayoutMkLst>
            <pc:docMk/>
            <pc:sldMasterMk cId="2022859921" sldId="2147483648"/>
            <pc:sldLayoutMk cId="358999343" sldId="2147483656"/>
          </pc:sldLayoutMkLst>
          <pc:spChg chg="add del">
            <ac:chgData name="Lufti Nurfahmi" userId="7567ae3e089a9ed8" providerId="LiveId" clId="{3305DC13-B830-473C-ACD1-4191530D2FE9}" dt="2021-07-13T06:38:31.157" v="111" actId="11529"/>
            <ac:spMkLst>
              <pc:docMk/>
              <pc:sldMasterMk cId="2022859921" sldId="2147483648"/>
              <pc:sldLayoutMk cId="358999343" sldId="2147483656"/>
              <ac:spMk id="5" creationId="{32A6640F-1F99-4F0F-A56A-85C13FAE0992}"/>
            </ac:spMkLst>
          </pc:spChg>
          <pc:spChg chg="add mod">
            <ac:chgData name="Lufti Nurfahmi" userId="7567ae3e089a9ed8" providerId="LiveId" clId="{3305DC13-B830-473C-ACD1-4191530D2FE9}" dt="2021-07-13T06:38:50.593" v="133" actId="207"/>
            <ac:spMkLst>
              <pc:docMk/>
              <pc:sldMasterMk cId="2022859921" sldId="2147483648"/>
              <pc:sldLayoutMk cId="358999343" sldId="2147483656"/>
              <ac:spMk id="6" creationId="{5781F397-7315-46BB-ACEC-637056222118}"/>
            </ac:spMkLst>
          </pc:spChg>
        </pc:sldLayoutChg>
        <pc:sldLayoutChg chg="del">
          <pc:chgData name="Lufti Nurfahmi" userId="7567ae3e089a9ed8" providerId="LiveId" clId="{3305DC13-B830-473C-ACD1-4191530D2FE9}" dt="2021-07-13T06:38:07.293" v="104" actId="2696"/>
          <pc:sldLayoutMkLst>
            <pc:docMk/>
            <pc:sldMasterMk cId="2022859921" sldId="2147483648"/>
            <pc:sldLayoutMk cId="968775817" sldId="2147483656"/>
          </pc:sldLayoutMkLst>
        </pc:sldLayoutChg>
        <pc:sldLayoutChg chg="del">
          <pc:chgData name="Lufti Nurfahmi" userId="7567ae3e089a9ed8" providerId="LiveId" clId="{3305DC13-B830-473C-ACD1-4191530D2FE9}" dt="2021-07-13T06:38:07.626" v="105" actId="2696"/>
          <pc:sldLayoutMkLst>
            <pc:docMk/>
            <pc:sldMasterMk cId="2022859921" sldId="2147483648"/>
            <pc:sldLayoutMk cId="2575388541" sldId="2147483657"/>
          </pc:sldLayoutMkLst>
        </pc:sldLayoutChg>
        <pc:sldLayoutChg chg="del">
          <pc:chgData name="Lufti Nurfahmi" userId="7567ae3e089a9ed8" providerId="LiveId" clId="{3305DC13-B830-473C-ACD1-4191530D2FE9}" dt="2021-07-13T06:38:07.992" v="106" actId="2696"/>
          <pc:sldLayoutMkLst>
            <pc:docMk/>
            <pc:sldMasterMk cId="2022859921" sldId="2147483648"/>
            <pc:sldLayoutMk cId="996958945" sldId="2147483658"/>
          </pc:sldLayoutMkLst>
        </pc:sldLayoutChg>
        <pc:sldLayoutChg chg="del">
          <pc:chgData name="Lufti Nurfahmi" userId="7567ae3e089a9ed8" providerId="LiveId" clId="{3305DC13-B830-473C-ACD1-4191530D2FE9}" dt="2021-07-13T06:38:08.391" v="107" actId="2696"/>
          <pc:sldLayoutMkLst>
            <pc:docMk/>
            <pc:sldMasterMk cId="2022859921" sldId="2147483648"/>
            <pc:sldLayoutMk cId="3857813457" sldId="2147483659"/>
          </pc:sldLayoutMkLst>
        </pc:sldLayoutChg>
      </pc:sldMasterChg>
    </pc:docChg>
  </pc:docChgLst>
  <pc:docChgLst>
    <pc:chgData name="Lufti Nurfahmi" userId="7567ae3e089a9ed8" providerId="LiveId" clId="{A751BA2F-3936-4E6C-9DA2-23BE65373693}"/>
    <pc:docChg chg="addSld modSld">
      <pc:chgData name="Lufti Nurfahmi" userId="7567ae3e089a9ed8" providerId="LiveId" clId="{A751BA2F-3936-4E6C-9DA2-23BE65373693}" dt="2021-06-02T05:12:03.150" v="7" actId="962"/>
      <pc:docMkLst>
        <pc:docMk/>
      </pc:docMkLst>
      <pc:sldChg chg="addSp modSp new mod">
        <pc:chgData name="Lufti Nurfahmi" userId="7567ae3e089a9ed8" providerId="LiveId" clId="{A751BA2F-3936-4E6C-9DA2-23BE65373693}" dt="2021-06-02T05:11:55.514" v="3" actId="962"/>
        <pc:sldMkLst>
          <pc:docMk/>
          <pc:sldMk cId="289095878" sldId="258"/>
        </pc:sldMkLst>
        <pc:picChg chg="add mod">
          <ac:chgData name="Lufti Nurfahmi" userId="7567ae3e089a9ed8" providerId="LiveId" clId="{A751BA2F-3936-4E6C-9DA2-23BE65373693}" dt="2021-06-02T05:11:55.514" v="3" actId="962"/>
          <ac:picMkLst>
            <pc:docMk/>
            <pc:sldMk cId="289095878" sldId="258"/>
            <ac:picMk id="3" creationId="{B0F01A93-F14A-41F6-AD3F-8019AB1B7048}"/>
          </ac:picMkLst>
        </pc:picChg>
      </pc:sldChg>
      <pc:sldChg chg="addSp modSp new mod">
        <pc:chgData name="Lufti Nurfahmi" userId="7567ae3e089a9ed8" providerId="LiveId" clId="{A751BA2F-3936-4E6C-9DA2-23BE65373693}" dt="2021-06-02T05:12:03.150" v="7" actId="962"/>
        <pc:sldMkLst>
          <pc:docMk/>
          <pc:sldMk cId="2236770229" sldId="259"/>
        </pc:sldMkLst>
        <pc:picChg chg="add mod">
          <ac:chgData name="Lufti Nurfahmi" userId="7567ae3e089a9ed8" providerId="LiveId" clId="{A751BA2F-3936-4E6C-9DA2-23BE65373693}" dt="2021-06-02T05:12:03.150" v="7" actId="962"/>
          <ac:picMkLst>
            <pc:docMk/>
            <pc:sldMk cId="2236770229" sldId="259"/>
            <ac:picMk id="3" creationId="{C4929DBE-3302-4D63-95BE-D635FFFCDDE6}"/>
          </ac:picMkLst>
        </pc:picChg>
      </pc:sldChg>
    </pc:docChg>
  </pc:docChgLst>
  <pc:docChgLst>
    <pc:chgData name="Lufti Nurfahmi" userId="7567ae3e089a9ed8" providerId="LiveId" clId="{1523308C-3F0F-437F-9B8C-87BADE688AD7}"/>
    <pc:docChg chg="undo custSel addSld modSld sldOrd">
      <pc:chgData name="Lufti Nurfahmi" userId="7567ae3e089a9ed8" providerId="LiveId" clId="{1523308C-3F0F-437F-9B8C-87BADE688AD7}" dt="2021-07-06T06:02:04.556" v="77" actId="478"/>
      <pc:docMkLst>
        <pc:docMk/>
      </pc:docMkLst>
      <pc:sldChg chg="modSp mod">
        <pc:chgData name="Lufti Nurfahmi" userId="7567ae3e089a9ed8" providerId="LiveId" clId="{1523308C-3F0F-437F-9B8C-87BADE688AD7}" dt="2021-07-06T06:00:06.416" v="1" actId="1076"/>
        <pc:sldMkLst>
          <pc:docMk/>
          <pc:sldMk cId="219177493" sldId="256"/>
        </pc:sldMkLst>
        <pc:picChg chg="mod">
          <ac:chgData name="Lufti Nurfahmi" userId="7567ae3e089a9ed8" providerId="LiveId" clId="{1523308C-3F0F-437F-9B8C-87BADE688AD7}" dt="2021-07-06T06:00:06.416" v="1" actId="1076"/>
          <ac:picMkLst>
            <pc:docMk/>
            <pc:sldMk cId="219177493" sldId="256"/>
            <ac:picMk id="5" creationId="{BA275199-6CD5-4DD7-81DC-970935BE050C}"/>
          </ac:picMkLst>
        </pc:picChg>
      </pc:sldChg>
      <pc:sldChg chg="addSp delSp modSp new mod ord modClrScheme chgLayout">
        <pc:chgData name="Lufti Nurfahmi" userId="7567ae3e089a9ed8" providerId="LiveId" clId="{1523308C-3F0F-437F-9B8C-87BADE688AD7}" dt="2021-07-06T06:02:04.556" v="77" actId="478"/>
        <pc:sldMkLst>
          <pc:docMk/>
          <pc:sldMk cId="3877576177" sldId="288"/>
        </pc:sldMkLst>
        <pc:spChg chg="del">
          <ac:chgData name="Lufti Nurfahmi" userId="7567ae3e089a9ed8" providerId="LiveId" clId="{1523308C-3F0F-437F-9B8C-87BADE688AD7}" dt="2021-07-06T06:00:33.672" v="5" actId="700"/>
          <ac:spMkLst>
            <pc:docMk/>
            <pc:sldMk cId="3877576177" sldId="288"/>
            <ac:spMk id="2" creationId="{CA2FC1F2-073C-4F33-B748-B9AAEA5C1EE2}"/>
          </ac:spMkLst>
        </pc:spChg>
        <pc:spChg chg="del">
          <ac:chgData name="Lufti Nurfahmi" userId="7567ae3e089a9ed8" providerId="LiveId" clId="{1523308C-3F0F-437F-9B8C-87BADE688AD7}" dt="2021-07-06T06:00:33.672" v="5" actId="700"/>
          <ac:spMkLst>
            <pc:docMk/>
            <pc:sldMk cId="3877576177" sldId="288"/>
            <ac:spMk id="3" creationId="{B5D715C7-1A0E-4E39-9812-5EA812807A87}"/>
          </ac:spMkLst>
        </pc:spChg>
        <pc:spChg chg="add del mod">
          <ac:chgData name="Lufti Nurfahmi" userId="7567ae3e089a9ed8" providerId="LiveId" clId="{1523308C-3F0F-437F-9B8C-87BADE688AD7}" dt="2021-07-06T06:02:04.556" v="77" actId="478"/>
          <ac:spMkLst>
            <pc:docMk/>
            <pc:sldMk cId="3877576177" sldId="288"/>
            <ac:spMk id="4" creationId="{0EFB851F-1747-401A-8B55-1F1ECDEBD181}"/>
          </ac:spMkLst>
        </pc:spChg>
        <pc:spChg chg="add del mod">
          <ac:chgData name="Lufti Nurfahmi" userId="7567ae3e089a9ed8" providerId="LiveId" clId="{1523308C-3F0F-437F-9B8C-87BADE688AD7}" dt="2021-07-06T06:02:03.576" v="76" actId="478"/>
          <ac:spMkLst>
            <pc:docMk/>
            <pc:sldMk cId="3877576177" sldId="288"/>
            <ac:spMk id="5" creationId="{F3C650F9-378A-4876-BCED-32D09DAFF142}"/>
          </ac:spMkLst>
        </pc:spChg>
      </pc:sldChg>
    </pc:docChg>
  </pc:docChgLst>
  <pc:docChgLst>
    <pc:chgData name="Lufti Nurfahmi" userId="7567ae3e089a9ed8" providerId="LiveId" clId="{7D132071-BFD0-49C3-A8CE-D08DDC4B7989}"/>
    <pc:docChg chg="undo custSel addSld modSld sldOrd">
      <pc:chgData name="Lufti Nurfahmi" userId="7567ae3e089a9ed8" providerId="LiveId" clId="{7D132071-BFD0-49C3-A8CE-D08DDC4B7989}" dt="2021-07-01T04:39:40.672" v="135" actId="1076"/>
      <pc:docMkLst>
        <pc:docMk/>
      </pc:docMkLst>
      <pc:sldChg chg="addSp modSp new mod">
        <pc:chgData name="Lufti Nurfahmi" userId="7567ae3e089a9ed8" providerId="LiveId" clId="{7D132071-BFD0-49C3-A8CE-D08DDC4B7989}" dt="2021-07-01T04:23:19.732" v="3" actId="962"/>
        <pc:sldMkLst>
          <pc:docMk/>
          <pc:sldMk cId="2122976985" sldId="260"/>
        </pc:sldMkLst>
        <pc:picChg chg="add mod">
          <ac:chgData name="Lufti Nurfahmi" userId="7567ae3e089a9ed8" providerId="LiveId" clId="{7D132071-BFD0-49C3-A8CE-D08DDC4B7989}" dt="2021-07-01T04:23:19.732" v="3" actId="962"/>
          <ac:picMkLst>
            <pc:docMk/>
            <pc:sldMk cId="2122976985" sldId="260"/>
            <ac:picMk id="3" creationId="{8D892873-A615-449C-BD2B-B9530F427479}"/>
          </ac:picMkLst>
        </pc:picChg>
      </pc:sldChg>
      <pc:sldChg chg="addSp modSp new mod">
        <pc:chgData name="Lufti Nurfahmi" userId="7567ae3e089a9ed8" providerId="LiveId" clId="{7D132071-BFD0-49C3-A8CE-D08DDC4B7989}" dt="2021-07-01T04:23:31.497" v="7" actId="962"/>
        <pc:sldMkLst>
          <pc:docMk/>
          <pc:sldMk cId="3769050533" sldId="261"/>
        </pc:sldMkLst>
        <pc:picChg chg="add mod">
          <ac:chgData name="Lufti Nurfahmi" userId="7567ae3e089a9ed8" providerId="LiveId" clId="{7D132071-BFD0-49C3-A8CE-D08DDC4B7989}" dt="2021-07-01T04:23:31.497" v="7" actId="962"/>
          <ac:picMkLst>
            <pc:docMk/>
            <pc:sldMk cId="3769050533" sldId="261"/>
            <ac:picMk id="3" creationId="{FF0FDE19-54F7-4127-A701-AD698DAFAAD4}"/>
          </ac:picMkLst>
        </pc:picChg>
      </pc:sldChg>
      <pc:sldChg chg="addSp modSp new mod">
        <pc:chgData name="Lufti Nurfahmi" userId="7567ae3e089a9ed8" providerId="LiveId" clId="{7D132071-BFD0-49C3-A8CE-D08DDC4B7989}" dt="2021-07-01T04:23:36.167" v="11" actId="962"/>
        <pc:sldMkLst>
          <pc:docMk/>
          <pc:sldMk cId="1957366585" sldId="262"/>
        </pc:sldMkLst>
        <pc:picChg chg="add mod">
          <ac:chgData name="Lufti Nurfahmi" userId="7567ae3e089a9ed8" providerId="LiveId" clId="{7D132071-BFD0-49C3-A8CE-D08DDC4B7989}" dt="2021-07-01T04:23:36.167" v="11" actId="962"/>
          <ac:picMkLst>
            <pc:docMk/>
            <pc:sldMk cId="1957366585" sldId="262"/>
            <ac:picMk id="3" creationId="{B4579356-A5E1-4917-BF37-792BE49F663D}"/>
          </ac:picMkLst>
        </pc:picChg>
      </pc:sldChg>
      <pc:sldChg chg="addSp modSp new mod">
        <pc:chgData name="Lufti Nurfahmi" userId="7567ae3e089a9ed8" providerId="LiveId" clId="{7D132071-BFD0-49C3-A8CE-D08DDC4B7989}" dt="2021-07-01T04:23:47.937" v="15" actId="962"/>
        <pc:sldMkLst>
          <pc:docMk/>
          <pc:sldMk cId="924076399" sldId="263"/>
        </pc:sldMkLst>
        <pc:picChg chg="add mod">
          <ac:chgData name="Lufti Nurfahmi" userId="7567ae3e089a9ed8" providerId="LiveId" clId="{7D132071-BFD0-49C3-A8CE-D08DDC4B7989}" dt="2021-07-01T04:23:47.937" v="15" actId="962"/>
          <ac:picMkLst>
            <pc:docMk/>
            <pc:sldMk cId="924076399" sldId="263"/>
            <ac:picMk id="3" creationId="{E76BFE8A-1935-42FF-B07B-72E21819C417}"/>
          </ac:picMkLst>
        </pc:picChg>
      </pc:sldChg>
      <pc:sldChg chg="addSp modSp new mod">
        <pc:chgData name="Lufti Nurfahmi" userId="7567ae3e089a9ed8" providerId="LiveId" clId="{7D132071-BFD0-49C3-A8CE-D08DDC4B7989}" dt="2021-07-01T04:23:53.991" v="19" actId="962"/>
        <pc:sldMkLst>
          <pc:docMk/>
          <pc:sldMk cId="916228027" sldId="264"/>
        </pc:sldMkLst>
        <pc:picChg chg="add mod">
          <ac:chgData name="Lufti Nurfahmi" userId="7567ae3e089a9ed8" providerId="LiveId" clId="{7D132071-BFD0-49C3-A8CE-D08DDC4B7989}" dt="2021-07-01T04:23:53.991" v="19" actId="962"/>
          <ac:picMkLst>
            <pc:docMk/>
            <pc:sldMk cId="916228027" sldId="264"/>
            <ac:picMk id="3" creationId="{25B3A627-7B02-4774-8260-CDA87528C45A}"/>
          </ac:picMkLst>
        </pc:picChg>
      </pc:sldChg>
      <pc:sldChg chg="addSp modSp new mod">
        <pc:chgData name="Lufti Nurfahmi" userId="7567ae3e089a9ed8" providerId="LiveId" clId="{7D132071-BFD0-49C3-A8CE-D08DDC4B7989}" dt="2021-07-01T04:23:59.636" v="23" actId="962"/>
        <pc:sldMkLst>
          <pc:docMk/>
          <pc:sldMk cId="2028198511" sldId="265"/>
        </pc:sldMkLst>
        <pc:picChg chg="add mod">
          <ac:chgData name="Lufti Nurfahmi" userId="7567ae3e089a9ed8" providerId="LiveId" clId="{7D132071-BFD0-49C3-A8CE-D08DDC4B7989}" dt="2021-07-01T04:23:59.636" v="23" actId="962"/>
          <ac:picMkLst>
            <pc:docMk/>
            <pc:sldMk cId="2028198511" sldId="265"/>
            <ac:picMk id="3" creationId="{FB9F50ED-C927-40EA-9765-AAE7D1DB72B9}"/>
          </ac:picMkLst>
        </pc:picChg>
      </pc:sldChg>
      <pc:sldChg chg="addSp modSp new mod">
        <pc:chgData name="Lufti Nurfahmi" userId="7567ae3e089a9ed8" providerId="LiveId" clId="{7D132071-BFD0-49C3-A8CE-D08DDC4B7989}" dt="2021-07-01T04:24:05.167" v="27" actId="962"/>
        <pc:sldMkLst>
          <pc:docMk/>
          <pc:sldMk cId="412433220" sldId="266"/>
        </pc:sldMkLst>
        <pc:picChg chg="add mod">
          <ac:chgData name="Lufti Nurfahmi" userId="7567ae3e089a9ed8" providerId="LiveId" clId="{7D132071-BFD0-49C3-A8CE-D08DDC4B7989}" dt="2021-07-01T04:24:05.167" v="27" actId="962"/>
          <ac:picMkLst>
            <pc:docMk/>
            <pc:sldMk cId="412433220" sldId="266"/>
            <ac:picMk id="3" creationId="{05589270-4B76-466A-969B-49C04677F8BC}"/>
          </ac:picMkLst>
        </pc:picChg>
      </pc:sldChg>
      <pc:sldChg chg="addSp modSp new mod">
        <pc:chgData name="Lufti Nurfahmi" userId="7567ae3e089a9ed8" providerId="LiveId" clId="{7D132071-BFD0-49C3-A8CE-D08DDC4B7989}" dt="2021-07-01T04:24:10.605" v="31" actId="962"/>
        <pc:sldMkLst>
          <pc:docMk/>
          <pc:sldMk cId="2451169765" sldId="267"/>
        </pc:sldMkLst>
        <pc:picChg chg="add mod">
          <ac:chgData name="Lufti Nurfahmi" userId="7567ae3e089a9ed8" providerId="LiveId" clId="{7D132071-BFD0-49C3-A8CE-D08DDC4B7989}" dt="2021-07-01T04:24:10.605" v="31" actId="962"/>
          <ac:picMkLst>
            <pc:docMk/>
            <pc:sldMk cId="2451169765" sldId="267"/>
            <ac:picMk id="3" creationId="{C7DC2BD2-4FAA-4DDC-BB08-F6C54CEC8C16}"/>
          </ac:picMkLst>
        </pc:picChg>
      </pc:sldChg>
      <pc:sldChg chg="addSp modSp new mod">
        <pc:chgData name="Lufti Nurfahmi" userId="7567ae3e089a9ed8" providerId="LiveId" clId="{7D132071-BFD0-49C3-A8CE-D08DDC4B7989}" dt="2021-07-01T04:24:25.285" v="35" actId="962"/>
        <pc:sldMkLst>
          <pc:docMk/>
          <pc:sldMk cId="1971707984" sldId="268"/>
        </pc:sldMkLst>
        <pc:picChg chg="add mod">
          <ac:chgData name="Lufti Nurfahmi" userId="7567ae3e089a9ed8" providerId="LiveId" clId="{7D132071-BFD0-49C3-A8CE-D08DDC4B7989}" dt="2021-07-01T04:24:25.285" v="35" actId="962"/>
          <ac:picMkLst>
            <pc:docMk/>
            <pc:sldMk cId="1971707984" sldId="268"/>
            <ac:picMk id="3" creationId="{63D3E515-274C-470C-A3AC-FD4AC1F60FB8}"/>
          </ac:picMkLst>
        </pc:picChg>
      </pc:sldChg>
      <pc:sldChg chg="addSp modSp new mod">
        <pc:chgData name="Lufti Nurfahmi" userId="7567ae3e089a9ed8" providerId="LiveId" clId="{7D132071-BFD0-49C3-A8CE-D08DDC4B7989}" dt="2021-07-01T04:25:04.479" v="39" actId="962"/>
        <pc:sldMkLst>
          <pc:docMk/>
          <pc:sldMk cId="1630587401" sldId="269"/>
        </pc:sldMkLst>
        <pc:picChg chg="add mod">
          <ac:chgData name="Lufti Nurfahmi" userId="7567ae3e089a9ed8" providerId="LiveId" clId="{7D132071-BFD0-49C3-A8CE-D08DDC4B7989}" dt="2021-07-01T04:25:04.479" v="39" actId="962"/>
          <ac:picMkLst>
            <pc:docMk/>
            <pc:sldMk cId="1630587401" sldId="269"/>
            <ac:picMk id="3" creationId="{CCBE12C1-D3A8-4C3D-8C49-CC5282B50BDC}"/>
          </ac:picMkLst>
        </pc:picChg>
      </pc:sldChg>
      <pc:sldChg chg="addSp modSp new mod">
        <pc:chgData name="Lufti Nurfahmi" userId="7567ae3e089a9ed8" providerId="LiveId" clId="{7D132071-BFD0-49C3-A8CE-D08DDC4B7989}" dt="2021-07-01T04:26:11.718" v="43" actId="962"/>
        <pc:sldMkLst>
          <pc:docMk/>
          <pc:sldMk cId="2423700109" sldId="270"/>
        </pc:sldMkLst>
        <pc:picChg chg="add mod">
          <ac:chgData name="Lufti Nurfahmi" userId="7567ae3e089a9ed8" providerId="LiveId" clId="{7D132071-BFD0-49C3-A8CE-D08DDC4B7989}" dt="2021-07-01T04:26:11.718" v="43" actId="962"/>
          <ac:picMkLst>
            <pc:docMk/>
            <pc:sldMk cId="2423700109" sldId="270"/>
            <ac:picMk id="3" creationId="{AD90F659-0126-4E99-96B1-CE9BB3FC41EF}"/>
          </ac:picMkLst>
        </pc:picChg>
      </pc:sldChg>
      <pc:sldChg chg="addSp modSp new mod">
        <pc:chgData name="Lufti Nurfahmi" userId="7567ae3e089a9ed8" providerId="LiveId" clId="{7D132071-BFD0-49C3-A8CE-D08DDC4B7989}" dt="2021-07-01T04:26:21.488" v="47" actId="962"/>
        <pc:sldMkLst>
          <pc:docMk/>
          <pc:sldMk cId="1260165745" sldId="271"/>
        </pc:sldMkLst>
        <pc:picChg chg="add mod">
          <ac:chgData name="Lufti Nurfahmi" userId="7567ae3e089a9ed8" providerId="LiveId" clId="{7D132071-BFD0-49C3-A8CE-D08DDC4B7989}" dt="2021-07-01T04:26:21.488" v="47" actId="962"/>
          <ac:picMkLst>
            <pc:docMk/>
            <pc:sldMk cId="1260165745" sldId="271"/>
            <ac:picMk id="3" creationId="{9A6C46C2-8675-4ED8-AA67-7E2F6E1F737B}"/>
          </ac:picMkLst>
        </pc:picChg>
      </pc:sldChg>
      <pc:sldChg chg="addSp modSp new mod">
        <pc:chgData name="Lufti Nurfahmi" userId="7567ae3e089a9ed8" providerId="LiveId" clId="{7D132071-BFD0-49C3-A8CE-D08DDC4B7989}" dt="2021-07-01T04:26:47.420" v="51" actId="962"/>
        <pc:sldMkLst>
          <pc:docMk/>
          <pc:sldMk cId="13534292" sldId="272"/>
        </pc:sldMkLst>
        <pc:picChg chg="add mod">
          <ac:chgData name="Lufti Nurfahmi" userId="7567ae3e089a9ed8" providerId="LiveId" clId="{7D132071-BFD0-49C3-A8CE-D08DDC4B7989}" dt="2021-07-01T04:26:47.420" v="51" actId="962"/>
          <ac:picMkLst>
            <pc:docMk/>
            <pc:sldMk cId="13534292" sldId="272"/>
            <ac:picMk id="3" creationId="{86DC72AA-27F3-46F1-8152-A0F4A82EC974}"/>
          </ac:picMkLst>
        </pc:picChg>
      </pc:sldChg>
      <pc:sldChg chg="addSp modSp new mod">
        <pc:chgData name="Lufti Nurfahmi" userId="7567ae3e089a9ed8" providerId="LiveId" clId="{7D132071-BFD0-49C3-A8CE-D08DDC4B7989}" dt="2021-07-01T04:27:00.529" v="55" actId="962"/>
        <pc:sldMkLst>
          <pc:docMk/>
          <pc:sldMk cId="3504384057" sldId="273"/>
        </pc:sldMkLst>
        <pc:picChg chg="add mod">
          <ac:chgData name="Lufti Nurfahmi" userId="7567ae3e089a9ed8" providerId="LiveId" clId="{7D132071-BFD0-49C3-A8CE-D08DDC4B7989}" dt="2021-07-01T04:27:00.529" v="55" actId="962"/>
          <ac:picMkLst>
            <pc:docMk/>
            <pc:sldMk cId="3504384057" sldId="273"/>
            <ac:picMk id="3" creationId="{2F07EFE7-499B-4BEA-9CB8-5242672855ED}"/>
          </ac:picMkLst>
        </pc:picChg>
      </pc:sldChg>
      <pc:sldChg chg="addSp modSp new mod">
        <pc:chgData name="Lufti Nurfahmi" userId="7567ae3e089a9ed8" providerId="LiveId" clId="{7D132071-BFD0-49C3-A8CE-D08DDC4B7989}" dt="2021-07-01T04:27:08.771" v="59" actId="962"/>
        <pc:sldMkLst>
          <pc:docMk/>
          <pc:sldMk cId="2359996746" sldId="274"/>
        </pc:sldMkLst>
        <pc:picChg chg="add mod">
          <ac:chgData name="Lufti Nurfahmi" userId="7567ae3e089a9ed8" providerId="LiveId" clId="{7D132071-BFD0-49C3-A8CE-D08DDC4B7989}" dt="2021-07-01T04:27:08.771" v="59" actId="962"/>
          <ac:picMkLst>
            <pc:docMk/>
            <pc:sldMk cId="2359996746" sldId="274"/>
            <ac:picMk id="3" creationId="{645C1419-BDB4-4D4D-A52E-3F8E69FC693E}"/>
          </ac:picMkLst>
        </pc:picChg>
      </pc:sldChg>
      <pc:sldChg chg="addSp modSp new mod">
        <pc:chgData name="Lufti Nurfahmi" userId="7567ae3e089a9ed8" providerId="LiveId" clId="{7D132071-BFD0-49C3-A8CE-D08DDC4B7989}" dt="2021-07-01T04:27:15.955" v="63" actId="962"/>
        <pc:sldMkLst>
          <pc:docMk/>
          <pc:sldMk cId="3905650555" sldId="275"/>
        </pc:sldMkLst>
        <pc:picChg chg="add mod">
          <ac:chgData name="Lufti Nurfahmi" userId="7567ae3e089a9ed8" providerId="LiveId" clId="{7D132071-BFD0-49C3-A8CE-D08DDC4B7989}" dt="2021-07-01T04:27:15.955" v="63" actId="962"/>
          <ac:picMkLst>
            <pc:docMk/>
            <pc:sldMk cId="3905650555" sldId="275"/>
            <ac:picMk id="3" creationId="{640A52FD-1362-4C91-B7A7-237AD9700D3C}"/>
          </ac:picMkLst>
        </pc:picChg>
      </pc:sldChg>
      <pc:sldChg chg="addSp modSp new mod">
        <pc:chgData name="Lufti Nurfahmi" userId="7567ae3e089a9ed8" providerId="LiveId" clId="{7D132071-BFD0-49C3-A8CE-D08DDC4B7989}" dt="2021-07-01T04:27:24.777" v="67" actId="962"/>
        <pc:sldMkLst>
          <pc:docMk/>
          <pc:sldMk cId="3369820708" sldId="276"/>
        </pc:sldMkLst>
        <pc:picChg chg="add mod">
          <ac:chgData name="Lufti Nurfahmi" userId="7567ae3e089a9ed8" providerId="LiveId" clId="{7D132071-BFD0-49C3-A8CE-D08DDC4B7989}" dt="2021-07-01T04:27:24.777" v="67" actId="962"/>
          <ac:picMkLst>
            <pc:docMk/>
            <pc:sldMk cId="3369820708" sldId="276"/>
            <ac:picMk id="3" creationId="{BB167A5E-D690-4EEF-9E25-E59B58A50953}"/>
          </ac:picMkLst>
        </pc:picChg>
      </pc:sldChg>
      <pc:sldChg chg="addSp modSp new mod">
        <pc:chgData name="Lufti Nurfahmi" userId="7567ae3e089a9ed8" providerId="LiveId" clId="{7D132071-BFD0-49C3-A8CE-D08DDC4B7989}" dt="2021-07-01T04:27:40.260" v="71" actId="962"/>
        <pc:sldMkLst>
          <pc:docMk/>
          <pc:sldMk cId="280915711" sldId="277"/>
        </pc:sldMkLst>
        <pc:picChg chg="add mod">
          <ac:chgData name="Lufti Nurfahmi" userId="7567ae3e089a9ed8" providerId="LiveId" clId="{7D132071-BFD0-49C3-A8CE-D08DDC4B7989}" dt="2021-07-01T04:27:40.260" v="71" actId="962"/>
          <ac:picMkLst>
            <pc:docMk/>
            <pc:sldMk cId="280915711" sldId="277"/>
            <ac:picMk id="3" creationId="{8B5BC10E-85D0-4CF4-9FDE-F5BC1CB9CA91}"/>
          </ac:picMkLst>
        </pc:picChg>
      </pc:sldChg>
      <pc:sldChg chg="addSp modSp new mod">
        <pc:chgData name="Lufti Nurfahmi" userId="7567ae3e089a9ed8" providerId="LiveId" clId="{7D132071-BFD0-49C3-A8CE-D08DDC4B7989}" dt="2021-07-01T04:27:45.743" v="75" actId="962"/>
        <pc:sldMkLst>
          <pc:docMk/>
          <pc:sldMk cId="2814796703" sldId="278"/>
        </pc:sldMkLst>
        <pc:picChg chg="add mod">
          <ac:chgData name="Lufti Nurfahmi" userId="7567ae3e089a9ed8" providerId="LiveId" clId="{7D132071-BFD0-49C3-A8CE-D08DDC4B7989}" dt="2021-07-01T04:27:45.743" v="75" actId="962"/>
          <ac:picMkLst>
            <pc:docMk/>
            <pc:sldMk cId="2814796703" sldId="278"/>
            <ac:picMk id="3" creationId="{98E691F1-6DE3-4611-B7C9-B166845E8BD2}"/>
          </ac:picMkLst>
        </pc:picChg>
      </pc:sldChg>
      <pc:sldChg chg="addSp modSp new mod">
        <pc:chgData name="Lufti Nurfahmi" userId="7567ae3e089a9ed8" providerId="LiveId" clId="{7D132071-BFD0-49C3-A8CE-D08DDC4B7989}" dt="2021-07-01T04:27:50.068" v="79" actId="962"/>
        <pc:sldMkLst>
          <pc:docMk/>
          <pc:sldMk cId="2911889065" sldId="279"/>
        </pc:sldMkLst>
        <pc:picChg chg="add mod">
          <ac:chgData name="Lufti Nurfahmi" userId="7567ae3e089a9ed8" providerId="LiveId" clId="{7D132071-BFD0-49C3-A8CE-D08DDC4B7989}" dt="2021-07-01T04:27:50.068" v="79" actId="962"/>
          <ac:picMkLst>
            <pc:docMk/>
            <pc:sldMk cId="2911889065" sldId="279"/>
            <ac:picMk id="3" creationId="{47CCE5C6-4561-4803-A8BF-4ACE76D42425}"/>
          </ac:picMkLst>
        </pc:picChg>
      </pc:sldChg>
      <pc:sldChg chg="addSp modSp new mod">
        <pc:chgData name="Lufti Nurfahmi" userId="7567ae3e089a9ed8" providerId="LiveId" clId="{7D132071-BFD0-49C3-A8CE-D08DDC4B7989}" dt="2021-07-01T04:27:58.320" v="83" actId="962"/>
        <pc:sldMkLst>
          <pc:docMk/>
          <pc:sldMk cId="720848037" sldId="280"/>
        </pc:sldMkLst>
        <pc:picChg chg="add mod">
          <ac:chgData name="Lufti Nurfahmi" userId="7567ae3e089a9ed8" providerId="LiveId" clId="{7D132071-BFD0-49C3-A8CE-D08DDC4B7989}" dt="2021-07-01T04:27:58.320" v="83" actId="962"/>
          <ac:picMkLst>
            <pc:docMk/>
            <pc:sldMk cId="720848037" sldId="280"/>
            <ac:picMk id="3" creationId="{2863B9D6-E2D2-42C8-A490-A3B7FB72FF27}"/>
          </ac:picMkLst>
        </pc:picChg>
      </pc:sldChg>
      <pc:sldChg chg="addSp modSp new mod">
        <pc:chgData name="Lufti Nurfahmi" userId="7567ae3e089a9ed8" providerId="LiveId" clId="{7D132071-BFD0-49C3-A8CE-D08DDC4B7989}" dt="2021-07-01T04:28:03.778" v="87" actId="962"/>
        <pc:sldMkLst>
          <pc:docMk/>
          <pc:sldMk cId="85773946" sldId="281"/>
        </pc:sldMkLst>
        <pc:picChg chg="add mod">
          <ac:chgData name="Lufti Nurfahmi" userId="7567ae3e089a9ed8" providerId="LiveId" clId="{7D132071-BFD0-49C3-A8CE-D08DDC4B7989}" dt="2021-07-01T04:28:03.778" v="87" actId="962"/>
          <ac:picMkLst>
            <pc:docMk/>
            <pc:sldMk cId="85773946" sldId="281"/>
            <ac:picMk id="3" creationId="{3AE720ED-24D1-4FDB-B1F5-E34B09FFB0DD}"/>
          </ac:picMkLst>
        </pc:picChg>
      </pc:sldChg>
      <pc:sldChg chg="addSp modSp new mod">
        <pc:chgData name="Lufti Nurfahmi" userId="7567ae3e089a9ed8" providerId="LiveId" clId="{7D132071-BFD0-49C3-A8CE-D08DDC4B7989}" dt="2021-07-01T04:28:12.180" v="91" actId="962"/>
        <pc:sldMkLst>
          <pc:docMk/>
          <pc:sldMk cId="4198439133" sldId="282"/>
        </pc:sldMkLst>
        <pc:picChg chg="add mod">
          <ac:chgData name="Lufti Nurfahmi" userId="7567ae3e089a9ed8" providerId="LiveId" clId="{7D132071-BFD0-49C3-A8CE-D08DDC4B7989}" dt="2021-07-01T04:28:12.180" v="91" actId="962"/>
          <ac:picMkLst>
            <pc:docMk/>
            <pc:sldMk cId="4198439133" sldId="282"/>
            <ac:picMk id="3" creationId="{3DC0DD2B-F3AA-447E-8121-95B1AF0788E5}"/>
          </ac:picMkLst>
        </pc:picChg>
      </pc:sldChg>
      <pc:sldChg chg="addSp modSp new mod ord">
        <pc:chgData name="Lufti Nurfahmi" userId="7567ae3e089a9ed8" providerId="LiveId" clId="{7D132071-BFD0-49C3-A8CE-D08DDC4B7989}" dt="2021-07-01T04:28:17.931" v="97" actId="962"/>
        <pc:sldMkLst>
          <pc:docMk/>
          <pc:sldMk cId="764846719" sldId="283"/>
        </pc:sldMkLst>
        <pc:picChg chg="add mod">
          <ac:chgData name="Lufti Nurfahmi" userId="7567ae3e089a9ed8" providerId="LiveId" clId="{7D132071-BFD0-49C3-A8CE-D08DDC4B7989}" dt="2021-07-01T04:28:17.931" v="97" actId="962"/>
          <ac:picMkLst>
            <pc:docMk/>
            <pc:sldMk cId="764846719" sldId="283"/>
            <ac:picMk id="3" creationId="{E75C55CA-2A8C-4144-B5CD-95D71B085A5D}"/>
          </ac:picMkLst>
        </pc:picChg>
      </pc:sldChg>
      <pc:sldChg chg="addSp modSp new mod">
        <pc:chgData name="Lufti Nurfahmi" userId="7567ae3e089a9ed8" providerId="LiveId" clId="{7D132071-BFD0-49C3-A8CE-D08DDC4B7989}" dt="2021-07-01T04:32:11.810" v="106" actId="1076"/>
        <pc:sldMkLst>
          <pc:docMk/>
          <pc:sldMk cId="2653353268" sldId="284"/>
        </pc:sldMkLst>
        <pc:picChg chg="add mod modCrop">
          <ac:chgData name="Lufti Nurfahmi" userId="7567ae3e089a9ed8" providerId="LiveId" clId="{7D132071-BFD0-49C3-A8CE-D08DDC4B7989}" dt="2021-07-01T04:32:11.810" v="106" actId="1076"/>
          <ac:picMkLst>
            <pc:docMk/>
            <pc:sldMk cId="2653353268" sldId="284"/>
            <ac:picMk id="3" creationId="{A71F132E-9665-41E4-A123-F92B6F6395D1}"/>
          </ac:picMkLst>
        </pc:picChg>
      </pc:sldChg>
      <pc:sldChg chg="addSp modSp new mod">
        <pc:chgData name="Lufti Nurfahmi" userId="7567ae3e089a9ed8" providerId="LiveId" clId="{7D132071-BFD0-49C3-A8CE-D08DDC4B7989}" dt="2021-07-01T04:32:45.943" v="117" actId="1076"/>
        <pc:sldMkLst>
          <pc:docMk/>
          <pc:sldMk cId="1843228922" sldId="285"/>
        </pc:sldMkLst>
        <pc:picChg chg="add mod modCrop">
          <ac:chgData name="Lufti Nurfahmi" userId="7567ae3e089a9ed8" providerId="LiveId" clId="{7D132071-BFD0-49C3-A8CE-D08DDC4B7989}" dt="2021-07-01T04:32:45.943" v="117" actId="1076"/>
          <ac:picMkLst>
            <pc:docMk/>
            <pc:sldMk cId="1843228922" sldId="285"/>
            <ac:picMk id="3" creationId="{BE2990B5-BF4C-4D2A-843C-549B9A3637BF}"/>
          </ac:picMkLst>
        </pc:picChg>
      </pc:sldChg>
      <pc:sldChg chg="addSp modSp new mod">
        <pc:chgData name="Lufti Nurfahmi" userId="7567ae3e089a9ed8" providerId="LiveId" clId="{7D132071-BFD0-49C3-A8CE-D08DDC4B7989}" dt="2021-07-01T04:33:32.496" v="126" actId="1076"/>
        <pc:sldMkLst>
          <pc:docMk/>
          <pc:sldMk cId="994606555" sldId="286"/>
        </pc:sldMkLst>
        <pc:picChg chg="add mod modCrop">
          <ac:chgData name="Lufti Nurfahmi" userId="7567ae3e089a9ed8" providerId="LiveId" clId="{7D132071-BFD0-49C3-A8CE-D08DDC4B7989}" dt="2021-07-01T04:33:32.496" v="126" actId="1076"/>
          <ac:picMkLst>
            <pc:docMk/>
            <pc:sldMk cId="994606555" sldId="286"/>
            <ac:picMk id="3" creationId="{CFF98281-8B07-4E72-880A-7924EDEF9617}"/>
          </ac:picMkLst>
        </pc:picChg>
      </pc:sldChg>
      <pc:sldChg chg="addSp delSp modSp new mod modClrScheme chgLayout">
        <pc:chgData name="Lufti Nurfahmi" userId="7567ae3e089a9ed8" providerId="LiveId" clId="{7D132071-BFD0-49C3-A8CE-D08DDC4B7989}" dt="2021-07-01T04:39:40.672" v="135" actId="1076"/>
        <pc:sldMkLst>
          <pc:docMk/>
          <pc:sldMk cId="3987174469" sldId="287"/>
        </pc:sldMkLst>
        <pc:spChg chg="del">
          <ac:chgData name="Lufti Nurfahmi" userId="7567ae3e089a9ed8" providerId="LiveId" clId="{7D132071-BFD0-49C3-A8CE-D08DDC4B7989}" dt="2021-07-01T04:35:22.783" v="128" actId="700"/>
          <ac:spMkLst>
            <pc:docMk/>
            <pc:sldMk cId="3987174469" sldId="287"/>
            <ac:spMk id="2" creationId="{AB690D71-469D-484E-9D9F-3786ACD655AB}"/>
          </ac:spMkLst>
        </pc:spChg>
        <pc:spChg chg="del">
          <ac:chgData name="Lufti Nurfahmi" userId="7567ae3e089a9ed8" providerId="LiveId" clId="{7D132071-BFD0-49C3-A8CE-D08DDC4B7989}" dt="2021-07-01T04:35:22.783" v="128" actId="700"/>
          <ac:spMkLst>
            <pc:docMk/>
            <pc:sldMk cId="3987174469" sldId="287"/>
            <ac:spMk id="3" creationId="{7AC00DF8-E9FB-4155-9CC5-6D4DDA4AEADB}"/>
          </ac:spMkLst>
        </pc:spChg>
        <pc:picChg chg="add mod modCrop">
          <ac:chgData name="Lufti Nurfahmi" userId="7567ae3e089a9ed8" providerId="LiveId" clId="{7D132071-BFD0-49C3-A8CE-D08DDC4B7989}" dt="2021-07-01T04:39:40.672" v="135" actId="1076"/>
          <ac:picMkLst>
            <pc:docMk/>
            <pc:sldMk cId="3987174469" sldId="287"/>
            <ac:picMk id="5" creationId="{EE8DB166-DB92-4082-844E-251112D62CCE}"/>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168B8A8-0D69-4092-9DFE-3DFBA5186F3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AD0FEC3-972F-497F-98A5-E069D25DDB9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0A9FE5-F2A9-44D4-81D1-D5D5A09B8CC8}" type="datetimeFigureOut">
              <a:rPr lang="en-US" smtClean="0"/>
              <a:t>7/20/2021</a:t>
            </a:fld>
            <a:endParaRPr lang="en-US"/>
          </a:p>
        </p:txBody>
      </p:sp>
      <p:sp>
        <p:nvSpPr>
          <p:cNvPr id="5" name="Slide Number Placeholder 4">
            <a:extLst>
              <a:ext uri="{FF2B5EF4-FFF2-40B4-BE49-F238E27FC236}">
                <a16:creationId xmlns:a16="http://schemas.microsoft.com/office/drawing/2014/main" id="{C93AFDAD-9F2E-4702-B4C4-3E87215743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1D493F-8648-48EF-A4A4-BCD17B835BAC}" type="slidenum">
              <a:rPr lang="en-US" smtClean="0"/>
              <a:t>‹#›</a:t>
            </a:fld>
            <a:endParaRPr lang="en-US"/>
          </a:p>
        </p:txBody>
      </p:sp>
    </p:spTree>
    <p:extLst>
      <p:ext uri="{BB962C8B-B14F-4D97-AF65-F5344CB8AC3E}">
        <p14:creationId xmlns:p14="http://schemas.microsoft.com/office/powerpoint/2010/main" val="11997755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388D5D-7BFB-486A-B27F-5BA431585BEE}" type="datetimeFigureOut">
              <a:rPr lang="en-US" smtClean="0"/>
              <a:t>7/20/2021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92FE17-4B5F-4D7D-953D-120E857E5DC8}" type="slidenum">
              <a:rPr lang="en-US" smtClean="0"/>
              <a:t>‹#›</a:t>
            </a:fld>
            <a:endParaRPr lang="en-US"/>
          </a:p>
        </p:txBody>
      </p:sp>
    </p:spTree>
    <p:extLst>
      <p:ext uri="{BB962C8B-B14F-4D97-AF65-F5344CB8AC3E}">
        <p14:creationId xmlns:p14="http://schemas.microsoft.com/office/powerpoint/2010/main" val="1737607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8656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5_Blank">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E220D4F1-B6D8-417E-8039-F5254DA061E8}"/>
              </a:ext>
            </a:extLst>
          </p:cNvPr>
          <p:cNvSpPr>
            <a:spLocks noGrp="1"/>
          </p:cNvSpPr>
          <p:nvPr>
            <p:ph type="pic" sz="quarter" idx="16"/>
          </p:nvPr>
        </p:nvSpPr>
        <p:spPr>
          <a:xfrm>
            <a:off x="7318588" y="0"/>
            <a:ext cx="4873412"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6" name="Picture Placeholder 5">
            <a:extLst>
              <a:ext uri="{FF2B5EF4-FFF2-40B4-BE49-F238E27FC236}">
                <a16:creationId xmlns:a16="http://schemas.microsoft.com/office/drawing/2014/main" id="{6DE8A505-4F7F-40E8-87A8-5F9F70CBF49F}"/>
              </a:ext>
            </a:extLst>
          </p:cNvPr>
          <p:cNvSpPr>
            <a:spLocks noGrp="1"/>
          </p:cNvSpPr>
          <p:nvPr>
            <p:ph type="pic" sz="quarter" idx="15"/>
          </p:nvPr>
        </p:nvSpPr>
        <p:spPr>
          <a:xfrm>
            <a:off x="8406540" y="1898809"/>
            <a:ext cx="2697508" cy="3060382"/>
          </a:xfrm>
          <a:custGeom>
            <a:avLst/>
            <a:gdLst>
              <a:gd name="connsiteX0" fmla="*/ 21860 w 2697508"/>
              <a:gd name="connsiteY0" fmla="*/ 0 h 3060382"/>
              <a:gd name="connsiteX1" fmla="*/ 2671277 w 2697508"/>
              <a:gd name="connsiteY1" fmla="*/ 0 h 3060382"/>
              <a:gd name="connsiteX2" fmla="*/ 2697508 w 2697508"/>
              <a:gd name="connsiteY2" fmla="*/ 988066 h 3060382"/>
              <a:gd name="connsiteX3" fmla="*/ 2408958 w 2697508"/>
              <a:gd name="connsiteY3" fmla="*/ 988066 h 3060382"/>
              <a:gd name="connsiteX4" fmla="*/ 2266869 w 2697508"/>
              <a:gd name="connsiteY4" fmla="*/ 465615 h 3060382"/>
              <a:gd name="connsiteX5" fmla="*/ 1871205 w 2697508"/>
              <a:gd name="connsiteY5" fmla="*/ 292922 h 3060382"/>
              <a:gd name="connsiteX6" fmla="*/ 1661350 w 2697508"/>
              <a:gd name="connsiteY6" fmla="*/ 292922 h 3060382"/>
              <a:gd name="connsiteX7" fmla="*/ 1661350 w 2697508"/>
              <a:gd name="connsiteY7" fmla="*/ 2343378 h 3060382"/>
              <a:gd name="connsiteX8" fmla="*/ 1643862 w 2697508"/>
              <a:gd name="connsiteY8" fmla="*/ 2736856 h 3060382"/>
              <a:gd name="connsiteX9" fmla="*/ 1993620 w 2697508"/>
              <a:gd name="connsiteY9" fmla="*/ 2723740 h 3060382"/>
              <a:gd name="connsiteX10" fmla="*/ 1993620 w 2697508"/>
              <a:gd name="connsiteY10" fmla="*/ 3060382 h 3060382"/>
              <a:gd name="connsiteX11" fmla="*/ 717004 w 2697508"/>
              <a:gd name="connsiteY11" fmla="*/ 3060382 h 3060382"/>
              <a:gd name="connsiteX12" fmla="*/ 717004 w 2697508"/>
              <a:gd name="connsiteY12" fmla="*/ 2771832 h 3060382"/>
              <a:gd name="connsiteX13" fmla="*/ 896255 w 2697508"/>
              <a:gd name="connsiteY13" fmla="*/ 2743414 h 3060382"/>
              <a:gd name="connsiteX14" fmla="*/ 992438 w 2697508"/>
              <a:gd name="connsiteY14" fmla="*/ 2640672 h 3060382"/>
              <a:gd name="connsiteX15" fmla="*/ 1027414 w 2697508"/>
              <a:gd name="connsiteY15" fmla="*/ 2391470 h 3060382"/>
              <a:gd name="connsiteX16" fmla="*/ 1027414 w 2697508"/>
              <a:gd name="connsiteY16" fmla="*/ 297294 h 3060382"/>
              <a:gd name="connsiteX17" fmla="*/ 826303 w 2697508"/>
              <a:gd name="connsiteY17" fmla="*/ 297294 h 3060382"/>
              <a:gd name="connsiteX18" fmla="*/ 428453 w 2697508"/>
              <a:gd name="connsiteY18" fmla="*/ 472173 h 3060382"/>
              <a:gd name="connsiteX19" fmla="*/ 288550 w 2697508"/>
              <a:gd name="connsiteY19" fmla="*/ 988066 h 3060382"/>
              <a:gd name="connsiteX20" fmla="*/ 0 w 2697508"/>
              <a:gd name="connsiteY20" fmla="*/ 988066 h 3060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697508" h="3060382">
                <a:moveTo>
                  <a:pt x="21860" y="0"/>
                </a:moveTo>
                <a:lnTo>
                  <a:pt x="2671277" y="0"/>
                </a:lnTo>
                <a:lnTo>
                  <a:pt x="2697508" y="988066"/>
                </a:lnTo>
                <a:lnTo>
                  <a:pt x="2408958" y="988066"/>
                </a:lnTo>
                <a:cubicBezTo>
                  <a:pt x="2408958" y="757809"/>
                  <a:pt x="2361595" y="583658"/>
                  <a:pt x="2266869" y="465615"/>
                </a:cubicBezTo>
                <a:cubicBezTo>
                  <a:pt x="2172143" y="347572"/>
                  <a:pt x="2040255" y="290007"/>
                  <a:pt x="1871205" y="292922"/>
                </a:cubicBezTo>
                <a:lnTo>
                  <a:pt x="1661350" y="292922"/>
                </a:lnTo>
                <a:lnTo>
                  <a:pt x="1661350" y="2343378"/>
                </a:lnTo>
                <a:cubicBezTo>
                  <a:pt x="1661350" y="2538660"/>
                  <a:pt x="1655521" y="2669819"/>
                  <a:pt x="1643862" y="2736856"/>
                </a:cubicBezTo>
                <a:cubicBezTo>
                  <a:pt x="1740046" y="2728112"/>
                  <a:pt x="1856632" y="2723740"/>
                  <a:pt x="1993620" y="2723740"/>
                </a:cubicBezTo>
                <a:lnTo>
                  <a:pt x="1993620" y="3060382"/>
                </a:lnTo>
                <a:lnTo>
                  <a:pt x="717004" y="3060382"/>
                </a:lnTo>
                <a:lnTo>
                  <a:pt x="717004" y="2771832"/>
                </a:lnTo>
                <a:cubicBezTo>
                  <a:pt x="795699" y="2768917"/>
                  <a:pt x="855450" y="2759445"/>
                  <a:pt x="896255" y="2743414"/>
                </a:cubicBezTo>
                <a:cubicBezTo>
                  <a:pt x="937060" y="2727383"/>
                  <a:pt x="969121" y="2693136"/>
                  <a:pt x="992438" y="2640672"/>
                </a:cubicBezTo>
                <a:cubicBezTo>
                  <a:pt x="1015755" y="2588209"/>
                  <a:pt x="1027414" y="2505141"/>
                  <a:pt x="1027414" y="2391470"/>
                </a:cubicBezTo>
                <a:lnTo>
                  <a:pt x="1027414" y="297294"/>
                </a:lnTo>
                <a:lnTo>
                  <a:pt x="826303" y="297294"/>
                </a:lnTo>
                <a:cubicBezTo>
                  <a:pt x="654339" y="300209"/>
                  <a:pt x="521722" y="358502"/>
                  <a:pt x="428453" y="472173"/>
                </a:cubicBezTo>
                <a:cubicBezTo>
                  <a:pt x="335185" y="585844"/>
                  <a:pt x="288550" y="757809"/>
                  <a:pt x="288550" y="988066"/>
                </a:cubicBezTo>
                <a:lnTo>
                  <a:pt x="0" y="988066"/>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3194478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1_Blank">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E9025B8-C9E8-4BB5-9EDD-9164CE85A74C}"/>
              </a:ext>
            </a:extLst>
          </p:cNvPr>
          <p:cNvSpPr>
            <a:spLocks noGrp="1"/>
          </p:cNvSpPr>
          <p:nvPr>
            <p:ph type="pic" sz="quarter" idx="13"/>
          </p:nvPr>
        </p:nvSpPr>
        <p:spPr>
          <a:xfrm>
            <a:off x="7112000" y="0"/>
            <a:ext cx="5080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1511082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Blank">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43F4F4B7-50DA-4AAC-B20E-D0C9FFBBCE32}"/>
              </a:ext>
            </a:extLst>
          </p:cNvPr>
          <p:cNvSpPr>
            <a:spLocks noGrp="1"/>
          </p:cNvSpPr>
          <p:nvPr>
            <p:ph type="pic" sz="quarter" idx="14"/>
          </p:nvPr>
        </p:nvSpPr>
        <p:spPr>
          <a:xfrm>
            <a:off x="0" y="0"/>
            <a:ext cx="3780633" cy="6858000"/>
          </a:xfrm>
          <a:pattFill prst="pct20">
            <a:fgClr>
              <a:schemeClr val="accent1"/>
            </a:fgClr>
            <a:bgClr>
              <a:schemeClr val="bg1"/>
            </a:bgClr>
          </a:pattFill>
        </p:spPr>
        <p:txBody>
          <a:bodyPr anchor="ctr">
            <a:normAutofit/>
          </a:bodyPr>
          <a:lstStyle>
            <a:lvl1pPr marL="0" indent="0" algn="ctr">
              <a:buNone/>
              <a:defRPr sz="300"/>
            </a:lvl1pPr>
          </a:lstStyle>
          <a:p>
            <a:endParaRPr lang="en-US"/>
          </a:p>
        </p:txBody>
      </p:sp>
      <p:sp>
        <p:nvSpPr>
          <p:cNvPr id="2" name="Date Placeholder 1">
            <a:extLst>
              <a:ext uri="{FF2B5EF4-FFF2-40B4-BE49-F238E27FC236}">
                <a16:creationId xmlns:a16="http://schemas.microsoft.com/office/drawing/2014/main" id="{BFAEA406-8986-4438-93C9-3786721B63D2}"/>
              </a:ext>
            </a:extLst>
          </p:cNvPr>
          <p:cNvSpPr>
            <a:spLocks noGrp="1"/>
          </p:cNvSpPr>
          <p:nvPr>
            <p:ph type="dt" sz="half" idx="10"/>
          </p:nvPr>
        </p:nvSpPr>
        <p:spPr/>
        <p:txBody>
          <a:bodyPr/>
          <a:lstStyle/>
          <a:p>
            <a:fld id="{E11EAF44-1879-4BD4-9B6C-A2B2BE2A5375}" type="datetimeFigureOut">
              <a:rPr lang="en-US" smtClean="0"/>
              <a:t>7/20/2021</a:t>
            </a:fld>
            <a:endParaRPr lang="en-US"/>
          </a:p>
        </p:txBody>
      </p:sp>
      <p:sp>
        <p:nvSpPr>
          <p:cNvPr id="3" name="Footer Placeholder 2">
            <a:extLst>
              <a:ext uri="{FF2B5EF4-FFF2-40B4-BE49-F238E27FC236}">
                <a16:creationId xmlns:a16="http://schemas.microsoft.com/office/drawing/2014/main" id="{6525755A-1AED-4D62-B2B0-95DDB3410BE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6237D72-D3C0-47E4-A587-A965AEC9F2D8}"/>
              </a:ext>
            </a:extLst>
          </p:cNvPr>
          <p:cNvSpPr>
            <a:spLocks noGrp="1"/>
          </p:cNvSpPr>
          <p:nvPr>
            <p:ph type="sldNum" sz="quarter" idx="12"/>
          </p:nvPr>
        </p:nvSpPr>
        <p:spPr/>
        <p:txBody>
          <a:bodyPr/>
          <a:lstStyle/>
          <a:p>
            <a:fld id="{DAD96D57-4789-401F-BFDC-FCD470EEAB5C}" type="slidenum">
              <a:rPr lang="en-US" smtClean="0"/>
              <a:t>‹#›</a:t>
            </a:fld>
            <a:endParaRPr lang="en-US"/>
          </a:p>
        </p:txBody>
      </p:sp>
      <p:sp>
        <p:nvSpPr>
          <p:cNvPr id="6" name="Picture Placeholder 5">
            <a:extLst>
              <a:ext uri="{FF2B5EF4-FFF2-40B4-BE49-F238E27FC236}">
                <a16:creationId xmlns:a16="http://schemas.microsoft.com/office/drawing/2014/main" id="{5781F397-7315-46BB-ACEC-637056222118}"/>
              </a:ext>
            </a:extLst>
          </p:cNvPr>
          <p:cNvSpPr>
            <a:spLocks noGrp="1"/>
          </p:cNvSpPr>
          <p:nvPr>
            <p:ph type="pic" sz="quarter" idx="13"/>
          </p:nvPr>
        </p:nvSpPr>
        <p:spPr>
          <a:xfrm>
            <a:off x="1676402" y="1308100"/>
            <a:ext cx="3162299" cy="4216400"/>
          </a:xfrm>
          <a:pattFill prst="pct20">
            <a:fgClr>
              <a:schemeClr val="accent1"/>
            </a:fgClr>
            <a:bgClr>
              <a:schemeClr val="bg1"/>
            </a:bgClr>
          </a:pattFill>
        </p:spPr>
        <p:txBody>
          <a:bodyPr anchor="ctr">
            <a:normAutofit/>
          </a:bodyPr>
          <a:lstStyle>
            <a:lvl1pPr marL="0" indent="0" algn="ctr">
              <a:buNone/>
              <a:defRPr sz="300"/>
            </a:lvl1pPr>
          </a:lstStyle>
          <a:p>
            <a:endParaRPr lang="en-US"/>
          </a:p>
        </p:txBody>
      </p:sp>
    </p:spTree>
    <p:extLst>
      <p:ext uri="{BB962C8B-B14F-4D97-AF65-F5344CB8AC3E}">
        <p14:creationId xmlns:p14="http://schemas.microsoft.com/office/powerpoint/2010/main" val="15996005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6B26146-F6EB-4D50-985D-0F9086B65910}"/>
              </a:ext>
            </a:extLst>
          </p:cNvPr>
          <p:cNvSpPr>
            <a:spLocks noGrp="1"/>
          </p:cNvSpPr>
          <p:nvPr>
            <p:ph type="pic" sz="quarter" idx="14"/>
          </p:nvPr>
        </p:nvSpPr>
        <p:spPr>
          <a:xfrm>
            <a:off x="6690127" y="4359900"/>
            <a:ext cx="4562869" cy="2254137"/>
          </a:xfrm>
          <a:custGeom>
            <a:avLst/>
            <a:gdLst>
              <a:gd name="connsiteX0" fmla="*/ 0 w 4562869"/>
              <a:gd name="connsiteY0" fmla="*/ 0 h 2254137"/>
              <a:gd name="connsiteX1" fmla="*/ 4562869 w 4562869"/>
              <a:gd name="connsiteY1" fmla="*/ 0 h 2254137"/>
              <a:gd name="connsiteX2" fmla="*/ 4562869 w 4562869"/>
              <a:gd name="connsiteY2" fmla="*/ 2254137 h 2254137"/>
              <a:gd name="connsiteX3" fmla="*/ 0 w 4562869"/>
              <a:gd name="connsiteY3" fmla="*/ 2254137 h 2254137"/>
            </a:gdLst>
            <a:ahLst/>
            <a:cxnLst>
              <a:cxn ang="0">
                <a:pos x="connsiteX0" y="connsiteY0"/>
              </a:cxn>
              <a:cxn ang="0">
                <a:pos x="connsiteX1" y="connsiteY1"/>
              </a:cxn>
              <a:cxn ang="0">
                <a:pos x="connsiteX2" y="connsiteY2"/>
              </a:cxn>
              <a:cxn ang="0">
                <a:pos x="connsiteX3" y="connsiteY3"/>
              </a:cxn>
            </a:cxnLst>
            <a:rect l="l" t="t" r="r" b="b"/>
            <a:pathLst>
              <a:path w="4562869" h="2254137">
                <a:moveTo>
                  <a:pt x="0" y="0"/>
                </a:moveTo>
                <a:lnTo>
                  <a:pt x="4562869" y="0"/>
                </a:lnTo>
                <a:lnTo>
                  <a:pt x="4562869" y="2254137"/>
                </a:lnTo>
                <a:lnTo>
                  <a:pt x="0" y="2254137"/>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9" name="Picture Placeholder 8">
            <a:extLst>
              <a:ext uri="{FF2B5EF4-FFF2-40B4-BE49-F238E27FC236}">
                <a16:creationId xmlns:a16="http://schemas.microsoft.com/office/drawing/2014/main" id="{D48C9BFA-321C-4092-9736-669ACE46998B}"/>
              </a:ext>
            </a:extLst>
          </p:cNvPr>
          <p:cNvSpPr>
            <a:spLocks noGrp="1"/>
          </p:cNvSpPr>
          <p:nvPr>
            <p:ph type="pic" sz="quarter" idx="13"/>
          </p:nvPr>
        </p:nvSpPr>
        <p:spPr>
          <a:xfrm>
            <a:off x="926149" y="1736433"/>
            <a:ext cx="4562869" cy="2254137"/>
          </a:xfrm>
          <a:custGeom>
            <a:avLst/>
            <a:gdLst>
              <a:gd name="connsiteX0" fmla="*/ 0 w 4562869"/>
              <a:gd name="connsiteY0" fmla="*/ 0 h 2254137"/>
              <a:gd name="connsiteX1" fmla="*/ 4562869 w 4562869"/>
              <a:gd name="connsiteY1" fmla="*/ 0 h 2254137"/>
              <a:gd name="connsiteX2" fmla="*/ 4562869 w 4562869"/>
              <a:gd name="connsiteY2" fmla="*/ 2254137 h 2254137"/>
              <a:gd name="connsiteX3" fmla="*/ 0 w 4562869"/>
              <a:gd name="connsiteY3" fmla="*/ 2254137 h 2254137"/>
            </a:gdLst>
            <a:ahLst/>
            <a:cxnLst>
              <a:cxn ang="0">
                <a:pos x="connsiteX0" y="connsiteY0"/>
              </a:cxn>
              <a:cxn ang="0">
                <a:pos x="connsiteX1" y="connsiteY1"/>
              </a:cxn>
              <a:cxn ang="0">
                <a:pos x="connsiteX2" y="connsiteY2"/>
              </a:cxn>
              <a:cxn ang="0">
                <a:pos x="connsiteX3" y="connsiteY3"/>
              </a:cxn>
            </a:cxnLst>
            <a:rect l="l" t="t" r="r" b="b"/>
            <a:pathLst>
              <a:path w="4562869" h="2254137">
                <a:moveTo>
                  <a:pt x="0" y="0"/>
                </a:moveTo>
                <a:lnTo>
                  <a:pt x="4562869" y="0"/>
                </a:lnTo>
                <a:lnTo>
                  <a:pt x="4562869" y="2254137"/>
                </a:lnTo>
                <a:lnTo>
                  <a:pt x="0" y="2254137"/>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4198702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Blank">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6B26146-F6EB-4D50-985D-0F9086B65910}"/>
              </a:ext>
            </a:extLst>
          </p:cNvPr>
          <p:cNvSpPr>
            <a:spLocks noGrp="1"/>
          </p:cNvSpPr>
          <p:nvPr>
            <p:ph type="pic" sz="quarter" idx="14"/>
          </p:nvPr>
        </p:nvSpPr>
        <p:spPr>
          <a:xfrm>
            <a:off x="6690127" y="3429000"/>
            <a:ext cx="4562869" cy="2254137"/>
          </a:xfrm>
          <a:custGeom>
            <a:avLst/>
            <a:gdLst>
              <a:gd name="connsiteX0" fmla="*/ 0 w 4562869"/>
              <a:gd name="connsiteY0" fmla="*/ 0 h 2254137"/>
              <a:gd name="connsiteX1" fmla="*/ 4562869 w 4562869"/>
              <a:gd name="connsiteY1" fmla="*/ 0 h 2254137"/>
              <a:gd name="connsiteX2" fmla="*/ 4562869 w 4562869"/>
              <a:gd name="connsiteY2" fmla="*/ 2254137 h 2254137"/>
              <a:gd name="connsiteX3" fmla="*/ 0 w 4562869"/>
              <a:gd name="connsiteY3" fmla="*/ 2254137 h 2254137"/>
            </a:gdLst>
            <a:ahLst/>
            <a:cxnLst>
              <a:cxn ang="0">
                <a:pos x="connsiteX0" y="connsiteY0"/>
              </a:cxn>
              <a:cxn ang="0">
                <a:pos x="connsiteX1" y="connsiteY1"/>
              </a:cxn>
              <a:cxn ang="0">
                <a:pos x="connsiteX2" y="connsiteY2"/>
              </a:cxn>
              <a:cxn ang="0">
                <a:pos x="connsiteX3" y="connsiteY3"/>
              </a:cxn>
            </a:cxnLst>
            <a:rect l="l" t="t" r="r" b="b"/>
            <a:pathLst>
              <a:path w="4562869" h="2254137">
                <a:moveTo>
                  <a:pt x="0" y="0"/>
                </a:moveTo>
                <a:lnTo>
                  <a:pt x="4562869" y="0"/>
                </a:lnTo>
                <a:lnTo>
                  <a:pt x="4562869" y="2254137"/>
                </a:lnTo>
                <a:lnTo>
                  <a:pt x="0" y="2254137"/>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9" name="Picture Placeholder 8">
            <a:extLst>
              <a:ext uri="{FF2B5EF4-FFF2-40B4-BE49-F238E27FC236}">
                <a16:creationId xmlns:a16="http://schemas.microsoft.com/office/drawing/2014/main" id="{D48C9BFA-321C-4092-9736-669ACE46998B}"/>
              </a:ext>
            </a:extLst>
          </p:cNvPr>
          <p:cNvSpPr>
            <a:spLocks noGrp="1"/>
          </p:cNvSpPr>
          <p:nvPr>
            <p:ph type="pic" sz="quarter" idx="13"/>
          </p:nvPr>
        </p:nvSpPr>
        <p:spPr>
          <a:xfrm>
            <a:off x="926149" y="805533"/>
            <a:ext cx="4562869" cy="2254137"/>
          </a:xfrm>
          <a:custGeom>
            <a:avLst/>
            <a:gdLst>
              <a:gd name="connsiteX0" fmla="*/ 0 w 4562869"/>
              <a:gd name="connsiteY0" fmla="*/ 0 h 2254137"/>
              <a:gd name="connsiteX1" fmla="*/ 4562869 w 4562869"/>
              <a:gd name="connsiteY1" fmla="*/ 0 h 2254137"/>
              <a:gd name="connsiteX2" fmla="*/ 4562869 w 4562869"/>
              <a:gd name="connsiteY2" fmla="*/ 2254137 h 2254137"/>
              <a:gd name="connsiteX3" fmla="*/ 0 w 4562869"/>
              <a:gd name="connsiteY3" fmla="*/ 2254137 h 2254137"/>
            </a:gdLst>
            <a:ahLst/>
            <a:cxnLst>
              <a:cxn ang="0">
                <a:pos x="connsiteX0" y="connsiteY0"/>
              </a:cxn>
              <a:cxn ang="0">
                <a:pos x="connsiteX1" y="connsiteY1"/>
              </a:cxn>
              <a:cxn ang="0">
                <a:pos x="connsiteX2" y="connsiteY2"/>
              </a:cxn>
              <a:cxn ang="0">
                <a:pos x="connsiteX3" y="connsiteY3"/>
              </a:cxn>
            </a:cxnLst>
            <a:rect l="l" t="t" r="r" b="b"/>
            <a:pathLst>
              <a:path w="4562869" h="2254137">
                <a:moveTo>
                  <a:pt x="0" y="0"/>
                </a:moveTo>
                <a:lnTo>
                  <a:pt x="4562869" y="0"/>
                </a:lnTo>
                <a:lnTo>
                  <a:pt x="4562869" y="2254137"/>
                </a:lnTo>
                <a:lnTo>
                  <a:pt x="0" y="2254137"/>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24341623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Blank">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6B26146-F6EB-4D50-985D-0F9086B65910}"/>
              </a:ext>
            </a:extLst>
          </p:cNvPr>
          <p:cNvSpPr>
            <a:spLocks noGrp="1"/>
          </p:cNvSpPr>
          <p:nvPr>
            <p:ph type="pic" sz="quarter" idx="14"/>
          </p:nvPr>
        </p:nvSpPr>
        <p:spPr>
          <a:xfrm>
            <a:off x="1" y="4699000"/>
            <a:ext cx="12192000" cy="2159000"/>
          </a:xfrm>
          <a:custGeom>
            <a:avLst/>
            <a:gdLst>
              <a:gd name="connsiteX0" fmla="*/ 0 w 4562869"/>
              <a:gd name="connsiteY0" fmla="*/ 0 h 2254137"/>
              <a:gd name="connsiteX1" fmla="*/ 4562869 w 4562869"/>
              <a:gd name="connsiteY1" fmla="*/ 0 h 2254137"/>
              <a:gd name="connsiteX2" fmla="*/ 4562869 w 4562869"/>
              <a:gd name="connsiteY2" fmla="*/ 2254137 h 2254137"/>
              <a:gd name="connsiteX3" fmla="*/ 0 w 4562869"/>
              <a:gd name="connsiteY3" fmla="*/ 2254137 h 2254137"/>
            </a:gdLst>
            <a:ahLst/>
            <a:cxnLst>
              <a:cxn ang="0">
                <a:pos x="connsiteX0" y="connsiteY0"/>
              </a:cxn>
              <a:cxn ang="0">
                <a:pos x="connsiteX1" y="connsiteY1"/>
              </a:cxn>
              <a:cxn ang="0">
                <a:pos x="connsiteX2" y="connsiteY2"/>
              </a:cxn>
              <a:cxn ang="0">
                <a:pos x="connsiteX3" y="connsiteY3"/>
              </a:cxn>
            </a:cxnLst>
            <a:rect l="l" t="t" r="r" b="b"/>
            <a:pathLst>
              <a:path w="4562869" h="2254137">
                <a:moveTo>
                  <a:pt x="0" y="0"/>
                </a:moveTo>
                <a:lnTo>
                  <a:pt x="4562869" y="0"/>
                </a:lnTo>
                <a:lnTo>
                  <a:pt x="4562869" y="2254137"/>
                </a:lnTo>
                <a:lnTo>
                  <a:pt x="0" y="2254137"/>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9" name="Picture Placeholder 8">
            <a:extLst>
              <a:ext uri="{FF2B5EF4-FFF2-40B4-BE49-F238E27FC236}">
                <a16:creationId xmlns:a16="http://schemas.microsoft.com/office/drawing/2014/main" id="{D48C9BFA-321C-4092-9736-669ACE46998B}"/>
              </a:ext>
            </a:extLst>
          </p:cNvPr>
          <p:cNvSpPr>
            <a:spLocks noGrp="1"/>
          </p:cNvSpPr>
          <p:nvPr>
            <p:ph type="pic" sz="quarter" idx="13"/>
          </p:nvPr>
        </p:nvSpPr>
        <p:spPr>
          <a:xfrm>
            <a:off x="926149" y="805533"/>
            <a:ext cx="4562869" cy="2254137"/>
          </a:xfrm>
          <a:custGeom>
            <a:avLst/>
            <a:gdLst>
              <a:gd name="connsiteX0" fmla="*/ 0 w 4562869"/>
              <a:gd name="connsiteY0" fmla="*/ 0 h 2254137"/>
              <a:gd name="connsiteX1" fmla="*/ 4562869 w 4562869"/>
              <a:gd name="connsiteY1" fmla="*/ 0 h 2254137"/>
              <a:gd name="connsiteX2" fmla="*/ 4562869 w 4562869"/>
              <a:gd name="connsiteY2" fmla="*/ 2254137 h 2254137"/>
              <a:gd name="connsiteX3" fmla="*/ 0 w 4562869"/>
              <a:gd name="connsiteY3" fmla="*/ 2254137 h 2254137"/>
            </a:gdLst>
            <a:ahLst/>
            <a:cxnLst>
              <a:cxn ang="0">
                <a:pos x="connsiteX0" y="connsiteY0"/>
              </a:cxn>
              <a:cxn ang="0">
                <a:pos x="connsiteX1" y="connsiteY1"/>
              </a:cxn>
              <a:cxn ang="0">
                <a:pos x="connsiteX2" y="connsiteY2"/>
              </a:cxn>
              <a:cxn ang="0">
                <a:pos x="connsiteX3" y="connsiteY3"/>
              </a:cxn>
            </a:cxnLst>
            <a:rect l="l" t="t" r="r" b="b"/>
            <a:pathLst>
              <a:path w="4562869" h="2254137">
                <a:moveTo>
                  <a:pt x="0" y="0"/>
                </a:moveTo>
                <a:lnTo>
                  <a:pt x="4562869" y="0"/>
                </a:lnTo>
                <a:lnTo>
                  <a:pt x="4562869" y="2254137"/>
                </a:lnTo>
                <a:lnTo>
                  <a:pt x="0" y="2254137"/>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1343297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Blank">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AEE82BF-EAFD-4381-AEF8-B8C5AE16B074}"/>
              </a:ext>
            </a:extLst>
          </p:cNvPr>
          <p:cNvSpPr>
            <a:spLocks noGrp="1"/>
          </p:cNvSpPr>
          <p:nvPr>
            <p:ph type="pic" sz="quarter" idx="13"/>
          </p:nvPr>
        </p:nvSpPr>
        <p:spPr>
          <a:xfrm>
            <a:off x="4695058" y="0"/>
            <a:ext cx="7496943" cy="3457814"/>
          </a:xfrm>
          <a:custGeom>
            <a:avLst/>
            <a:gdLst>
              <a:gd name="connsiteX0" fmla="*/ 0 w 7496943"/>
              <a:gd name="connsiteY0" fmla="*/ 0 h 3457814"/>
              <a:gd name="connsiteX1" fmla="*/ 7496943 w 7496943"/>
              <a:gd name="connsiteY1" fmla="*/ 0 h 3457814"/>
              <a:gd name="connsiteX2" fmla="*/ 7496943 w 7496943"/>
              <a:gd name="connsiteY2" fmla="*/ 3457814 h 3457814"/>
              <a:gd name="connsiteX3" fmla="*/ 0 w 7496943"/>
              <a:gd name="connsiteY3" fmla="*/ 3457814 h 3457814"/>
            </a:gdLst>
            <a:ahLst/>
            <a:cxnLst>
              <a:cxn ang="0">
                <a:pos x="connsiteX0" y="connsiteY0"/>
              </a:cxn>
              <a:cxn ang="0">
                <a:pos x="connsiteX1" y="connsiteY1"/>
              </a:cxn>
              <a:cxn ang="0">
                <a:pos x="connsiteX2" y="connsiteY2"/>
              </a:cxn>
              <a:cxn ang="0">
                <a:pos x="connsiteX3" y="connsiteY3"/>
              </a:cxn>
            </a:cxnLst>
            <a:rect l="l" t="t" r="r" b="b"/>
            <a:pathLst>
              <a:path w="7496943" h="3457814">
                <a:moveTo>
                  <a:pt x="0" y="0"/>
                </a:moveTo>
                <a:lnTo>
                  <a:pt x="7496943" y="0"/>
                </a:lnTo>
                <a:lnTo>
                  <a:pt x="7496943" y="3457814"/>
                </a:lnTo>
                <a:lnTo>
                  <a:pt x="0" y="3457814"/>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6764485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Blank">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DE2DB22-F07D-4D13-9480-4E860806EB12}"/>
              </a:ext>
            </a:extLst>
          </p:cNvPr>
          <p:cNvSpPr>
            <a:spLocks noGrp="1"/>
          </p:cNvSpPr>
          <p:nvPr>
            <p:ph type="pic" sz="quarter" idx="13"/>
          </p:nvPr>
        </p:nvSpPr>
        <p:spPr>
          <a:xfrm>
            <a:off x="6096000" y="971550"/>
            <a:ext cx="5138056" cy="5886450"/>
          </a:xfrm>
          <a:custGeom>
            <a:avLst/>
            <a:gdLst>
              <a:gd name="connsiteX0" fmla="*/ 0 w 5138056"/>
              <a:gd name="connsiteY0" fmla="*/ 0 h 4914900"/>
              <a:gd name="connsiteX1" fmla="*/ 5138056 w 5138056"/>
              <a:gd name="connsiteY1" fmla="*/ 0 h 4914900"/>
              <a:gd name="connsiteX2" fmla="*/ 5138056 w 5138056"/>
              <a:gd name="connsiteY2" fmla="*/ 4914900 h 4914900"/>
              <a:gd name="connsiteX3" fmla="*/ 0 w 5138056"/>
              <a:gd name="connsiteY3" fmla="*/ 4914900 h 4914900"/>
            </a:gdLst>
            <a:ahLst/>
            <a:cxnLst>
              <a:cxn ang="0">
                <a:pos x="connsiteX0" y="connsiteY0"/>
              </a:cxn>
              <a:cxn ang="0">
                <a:pos x="connsiteX1" y="connsiteY1"/>
              </a:cxn>
              <a:cxn ang="0">
                <a:pos x="connsiteX2" y="connsiteY2"/>
              </a:cxn>
              <a:cxn ang="0">
                <a:pos x="connsiteX3" y="connsiteY3"/>
              </a:cxn>
            </a:cxnLst>
            <a:rect l="l" t="t" r="r" b="b"/>
            <a:pathLst>
              <a:path w="5138056" h="4914900">
                <a:moveTo>
                  <a:pt x="0" y="0"/>
                </a:moveTo>
                <a:lnTo>
                  <a:pt x="5138056" y="0"/>
                </a:lnTo>
                <a:lnTo>
                  <a:pt x="5138056" y="4914900"/>
                </a:lnTo>
                <a:lnTo>
                  <a:pt x="0" y="49149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1432549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781F397-7315-46BB-ACEC-637056222118}"/>
              </a:ext>
            </a:extLst>
          </p:cNvPr>
          <p:cNvSpPr>
            <a:spLocks noGrp="1"/>
          </p:cNvSpPr>
          <p:nvPr>
            <p:ph type="pic" sz="quarter" idx="13"/>
          </p:nvPr>
        </p:nvSpPr>
        <p:spPr>
          <a:xfrm>
            <a:off x="0" y="0"/>
            <a:ext cx="12192000" cy="4514850"/>
          </a:xfrm>
          <a:pattFill prst="pct20">
            <a:fgClr>
              <a:schemeClr val="accent1"/>
            </a:fgClr>
            <a:bgClr>
              <a:schemeClr val="bg1"/>
            </a:bgClr>
          </a:pattFill>
        </p:spPr>
        <p:txBody>
          <a:bodyPr anchor="ctr">
            <a:normAutofit/>
          </a:bodyPr>
          <a:lstStyle>
            <a:lvl1pPr marL="0" indent="0" algn="ctr">
              <a:buNone/>
              <a:defRPr sz="300"/>
            </a:lvl1pPr>
          </a:lstStyle>
          <a:p>
            <a:endParaRPr lang="en-US"/>
          </a:p>
        </p:txBody>
      </p:sp>
    </p:spTree>
    <p:extLst>
      <p:ext uri="{BB962C8B-B14F-4D97-AF65-F5344CB8AC3E}">
        <p14:creationId xmlns:p14="http://schemas.microsoft.com/office/powerpoint/2010/main" val="11504650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2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781F397-7315-46BB-ACEC-637056222118}"/>
              </a:ext>
            </a:extLst>
          </p:cNvPr>
          <p:cNvSpPr>
            <a:spLocks noGrp="1"/>
          </p:cNvSpPr>
          <p:nvPr>
            <p:ph type="pic" sz="quarter" idx="13"/>
          </p:nvPr>
        </p:nvSpPr>
        <p:spPr>
          <a:xfrm>
            <a:off x="0" y="383044"/>
            <a:ext cx="12192000" cy="5691332"/>
          </a:xfrm>
          <a:pattFill prst="pct20">
            <a:fgClr>
              <a:schemeClr val="accent1"/>
            </a:fgClr>
            <a:bgClr>
              <a:schemeClr val="bg1"/>
            </a:bgClr>
          </a:pattFill>
        </p:spPr>
        <p:txBody>
          <a:bodyPr anchor="ctr">
            <a:normAutofit/>
          </a:bodyPr>
          <a:lstStyle>
            <a:lvl1pPr marL="0" indent="0" algn="ctr">
              <a:buNone/>
              <a:defRPr sz="300"/>
            </a:lvl1pPr>
          </a:lstStyle>
          <a:p>
            <a:endParaRPr lang="en-US"/>
          </a:p>
        </p:txBody>
      </p:sp>
      <p:sp>
        <p:nvSpPr>
          <p:cNvPr id="9" name="Picture Placeholder 8">
            <a:extLst>
              <a:ext uri="{FF2B5EF4-FFF2-40B4-BE49-F238E27FC236}">
                <a16:creationId xmlns:a16="http://schemas.microsoft.com/office/drawing/2014/main" id="{A527C667-A15F-4340-AA84-0A73BC8574B0}"/>
              </a:ext>
            </a:extLst>
          </p:cNvPr>
          <p:cNvSpPr>
            <a:spLocks noGrp="1"/>
          </p:cNvSpPr>
          <p:nvPr>
            <p:ph type="pic" sz="quarter" idx="14"/>
          </p:nvPr>
        </p:nvSpPr>
        <p:spPr>
          <a:xfrm>
            <a:off x="707435" y="4040777"/>
            <a:ext cx="4090990" cy="1179822"/>
          </a:xfrm>
          <a:custGeom>
            <a:avLst/>
            <a:gdLst>
              <a:gd name="connsiteX0" fmla="*/ 0 w 4090990"/>
              <a:gd name="connsiteY0" fmla="*/ 0 h 1179822"/>
              <a:gd name="connsiteX1" fmla="*/ 4090990 w 4090990"/>
              <a:gd name="connsiteY1" fmla="*/ 0 h 1179822"/>
              <a:gd name="connsiteX2" fmla="*/ 4090990 w 4090990"/>
              <a:gd name="connsiteY2" fmla="*/ 1179822 h 1179822"/>
              <a:gd name="connsiteX3" fmla="*/ 0 w 4090990"/>
              <a:gd name="connsiteY3" fmla="*/ 1179822 h 1179822"/>
            </a:gdLst>
            <a:ahLst/>
            <a:cxnLst>
              <a:cxn ang="0">
                <a:pos x="connsiteX0" y="connsiteY0"/>
              </a:cxn>
              <a:cxn ang="0">
                <a:pos x="connsiteX1" y="connsiteY1"/>
              </a:cxn>
              <a:cxn ang="0">
                <a:pos x="connsiteX2" y="connsiteY2"/>
              </a:cxn>
              <a:cxn ang="0">
                <a:pos x="connsiteX3" y="connsiteY3"/>
              </a:cxn>
            </a:cxnLst>
            <a:rect l="l" t="t" r="r" b="b"/>
            <a:pathLst>
              <a:path w="4090990" h="1179822">
                <a:moveTo>
                  <a:pt x="0" y="0"/>
                </a:moveTo>
                <a:lnTo>
                  <a:pt x="4090990" y="0"/>
                </a:lnTo>
                <a:lnTo>
                  <a:pt x="4090990" y="1179822"/>
                </a:lnTo>
                <a:lnTo>
                  <a:pt x="0" y="1179822"/>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440329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781F397-7315-46BB-ACEC-637056222118}"/>
              </a:ext>
            </a:extLst>
          </p:cNvPr>
          <p:cNvSpPr>
            <a:spLocks noGrp="1"/>
          </p:cNvSpPr>
          <p:nvPr>
            <p:ph type="pic" sz="quarter" idx="13"/>
          </p:nvPr>
        </p:nvSpPr>
        <p:spPr>
          <a:xfrm>
            <a:off x="0" y="0"/>
            <a:ext cx="12192000" cy="6858000"/>
          </a:xfrm>
          <a:pattFill prst="pct20">
            <a:fgClr>
              <a:schemeClr val="accent1"/>
            </a:fgClr>
            <a:bgClr>
              <a:schemeClr val="bg1"/>
            </a:bgClr>
          </a:pattFill>
        </p:spPr>
        <p:txBody>
          <a:bodyPr anchor="ctr">
            <a:normAutofit/>
          </a:bodyPr>
          <a:lstStyle>
            <a:lvl1pPr marL="0" indent="0" algn="ctr">
              <a:buNone/>
              <a:defRPr sz="300"/>
            </a:lvl1pPr>
          </a:lstStyle>
          <a:p>
            <a:endParaRPr lang="en-US"/>
          </a:p>
        </p:txBody>
      </p:sp>
    </p:spTree>
    <p:extLst>
      <p:ext uri="{BB962C8B-B14F-4D97-AF65-F5344CB8AC3E}">
        <p14:creationId xmlns:p14="http://schemas.microsoft.com/office/powerpoint/2010/main" val="3589993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Blank">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C39F01C-FB9E-4CB3-B547-5F4B4DC83653}"/>
              </a:ext>
            </a:extLst>
          </p:cNvPr>
          <p:cNvSpPr>
            <a:spLocks noGrp="1"/>
          </p:cNvSpPr>
          <p:nvPr>
            <p:ph type="pic" sz="quarter" idx="14"/>
          </p:nvPr>
        </p:nvSpPr>
        <p:spPr>
          <a:xfrm>
            <a:off x="1532502" y="3857626"/>
            <a:ext cx="3176476" cy="3000375"/>
          </a:xfrm>
          <a:custGeom>
            <a:avLst/>
            <a:gdLst>
              <a:gd name="connsiteX0" fmla="*/ 0 w 3176476"/>
              <a:gd name="connsiteY0" fmla="*/ 0 h 3000375"/>
              <a:gd name="connsiteX1" fmla="*/ 3176476 w 3176476"/>
              <a:gd name="connsiteY1" fmla="*/ 0 h 3000375"/>
              <a:gd name="connsiteX2" fmla="*/ 3176476 w 3176476"/>
              <a:gd name="connsiteY2" fmla="*/ 3000375 h 3000375"/>
              <a:gd name="connsiteX3" fmla="*/ 0 w 3176476"/>
              <a:gd name="connsiteY3" fmla="*/ 3000375 h 3000375"/>
            </a:gdLst>
            <a:ahLst/>
            <a:cxnLst>
              <a:cxn ang="0">
                <a:pos x="connsiteX0" y="connsiteY0"/>
              </a:cxn>
              <a:cxn ang="0">
                <a:pos x="connsiteX1" y="connsiteY1"/>
              </a:cxn>
              <a:cxn ang="0">
                <a:pos x="connsiteX2" y="connsiteY2"/>
              </a:cxn>
              <a:cxn ang="0">
                <a:pos x="connsiteX3" y="connsiteY3"/>
              </a:cxn>
            </a:cxnLst>
            <a:rect l="l" t="t" r="r" b="b"/>
            <a:pathLst>
              <a:path w="3176476" h="3000375">
                <a:moveTo>
                  <a:pt x="0" y="0"/>
                </a:moveTo>
                <a:lnTo>
                  <a:pt x="3176476" y="0"/>
                </a:lnTo>
                <a:lnTo>
                  <a:pt x="3176476" y="3000375"/>
                </a:lnTo>
                <a:lnTo>
                  <a:pt x="0" y="3000375"/>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7" name="Picture Placeholder 6">
            <a:extLst>
              <a:ext uri="{FF2B5EF4-FFF2-40B4-BE49-F238E27FC236}">
                <a16:creationId xmlns:a16="http://schemas.microsoft.com/office/drawing/2014/main" id="{3D5FF83E-EA6F-483A-A23B-AA75D8DD7C43}"/>
              </a:ext>
            </a:extLst>
          </p:cNvPr>
          <p:cNvSpPr>
            <a:spLocks noGrp="1"/>
          </p:cNvSpPr>
          <p:nvPr>
            <p:ph type="pic" sz="quarter" idx="13"/>
          </p:nvPr>
        </p:nvSpPr>
        <p:spPr>
          <a:xfrm>
            <a:off x="6141467" y="0"/>
            <a:ext cx="6048153" cy="2647950"/>
          </a:xfrm>
          <a:custGeom>
            <a:avLst/>
            <a:gdLst>
              <a:gd name="connsiteX0" fmla="*/ 0 w 6048153"/>
              <a:gd name="connsiteY0" fmla="*/ 0 h 2647950"/>
              <a:gd name="connsiteX1" fmla="*/ 6048153 w 6048153"/>
              <a:gd name="connsiteY1" fmla="*/ 0 h 2647950"/>
              <a:gd name="connsiteX2" fmla="*/ 6048153 w 6048153"/>
              <a:gd name="connsiteY2" fmla="*/ 2647950 h 2647950"/>
              <a:gd name="connsiteX3" fmla="*/ 0 w 6048153"/>
              <a:gd name="connsiteY3" fmla="*/ 2647950 h 2647950"/>
            </a:gdLst>
            <a:ahLst/>
            <a:cxnLst>
              <a:cxn ang="0">
                <a:pos x="connsiteX0" y="connsiteY0"/>
              </a:cxn>
              <a:cxn ang="0">
                <a:pos x="connsiteX1" y="connsiteY1"/>
              </a:cxn>
              <a:cxn ang="0">
                <a:pos x="connsiteX2" y="connsiteY2"/>
              </a:cxn>
              <a:cxn ang="0">
                <a:pos x="connsiteX3" y="connsiteY3"/>
              </a:cxn>
            </a:cxnLst>
            <a:rect l="l" t="t" r="r" b="b"/>
            <a:pathLst>
              <a:path w="6048153" h="2647950">
                <a:moveTo>
                  <a:pt x="0" y="0"/>
                </a:moveTo>
                <a:lnTo>
                  <a:pt x="6048153" y="0"/>
                </a:lnTo>
                <a:lnTo>
                  <a:pt x="6048153" y="2647950"/>
                </a:lnTo>
                <a:lnTo>
                  <a:pt x="0" y="264795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36780695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2EB9B55-FA99-4ABB-9487-734CEBF72265}"/>
              </a:ext>
            </a:extLst>
          </p:cNvPr>
          <p:cNvSpPr>
            <a:spLocks noGrp="1"/>
          </p:cNvSpPr>
          <p:nvPr>
            <p:ph type="pic" sz="quarter" idx="13"/>
          </p:nvPr>
        </p:nvSpPr>
        <p:spPr>
          <a:xfrm>
            <a:off x="6096000" y="971550"/>
            <a:ext cx="5138056" cy="4914900"/>
          </a:xfrm>
          <a:custGeom>
            <a:avLst/>
            <a:gdLst>
              <a:gd name="connsiteX0" fmla="*/ 0 w 5138056"/>
              <a:gd name="connsiteY0" fmla="*/ 0 h 4914900"/>
              <a:gd name="connsiteX1" fmla="*/ 5138056 w 5138056"/>
              <a:gd name="connsiteY1" fmla="*/ 0 h 4914900"/>
              <a:gd name="connsiteX2" fmla="*/ 5138056 w 5138056"/>
              <a:gd name="connsiteY2" fmla="*/ 4914900 h 4914900"/>
              <a:gd name="connsiteX3" fmla="*/ 0 w 5138056"/>
              <a:gd name="connsiteY3" fmla="*/ 4914900 h 4914900"/>
            </a:gdLst>
            <a:ahLst/>
            <a:cxnLst>
              <a:cxn ang="0">
                <a:pos x="connsiteX0" y="connsiteY0"/>
              </a:cxn>
              <a:cxn ang="0">
                <a:pos x="connsiteX1" y="connsiteY1"/>
              </a:cxn>
              <a:cxn ang="0">
                <a:pos x="connsiteX2" y="connsiteY2"/>
              </a:cxn>
              <a:cxn ang="0">
                <a:pos x="connsiteX3" y="connsiteY3"/>
              </a:cxn>
            </a:cxnLst>
            <a:rect l="l" t="t" r="r" b="b"/>
            <a:pathLst>
              <a:path w="5138056" h="4914900">
                <a:moveTo>
                  <a:pt x="0" y="0"/>
                </a:moveTo>
                <a:lnTo>
                  <a:pt x="5138056" y="0"/>
                </a:lnTo>
                <a:lnTo>
                  <a:pt x="5138056" y="4914900"/>
                </a:lnTo>
                <a:lnTo>
                  <a:pt x="0" y="49149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24852878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406C325-9ACE-4F59-BAA8-99BDB59BF049}"/>
              </a:ext>
            </a:extLst>
          </p:cNvPr>
          <p:cNvSpPr>
            <a:spLocks noGrp="1"/>
          </p:cNvSpPr>
          <p:nvPr>
            <p:ph type="pic" sz="quarter" idx="13"/>
          </p:nvPr>
        </p:nvSpPr>
        <p:spPr>
          <a:xfrm>
            <a:off x="4695056" y="971550"/>
            <a:ext cx="7496945" cy="2889250"/>
          </a:xfrm>
          <a:custGeom>
            <a:avLst/>
            <a:gdLst>
              <a:gd name="connsiteX0" fmla="*/ 0 w 7496945"/>
              <a:gd name="connsiteY0" fmla="*/ 0 h 2889250"/>
              <a:gd name="connsiteX1" fmla="*/ 7496945 w 7496945"/>
              <a:gd name="connsiteY1" fmla="*/ 0 h 2889250"/>
              <a:gd name="connsiteX2" fmla="*/ 7496945 w 7496945"/>
              <a:gd name="connsiteY2" fmla="*/ 2889250 h 2889250"/>
              <a:gd name="connsiteX3" fmla="*/ 0 w 7496945"/>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7496945" h="2889250">
                <a:moveTo>
                  <a:pt x="0" y="0"/>
                </a:moveTo>
                <a:lnTo>
                  <a:pt x="7496945" y="0"/>
                </a:lnTo>
                <a:lnTo>
                  <a:pt x="7496945" y="2889250"/>
                </a:lnTo>
                <a:lnTo>
                  <a:pt x="0" y="288925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6401101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5EFE2BB-D6B1-4FFB-BD75-7E4639DFC755}"/>
              </a:ext>
            </a:extLst>
          </p:cNvPr>
          <p:cNvSpPr>
            <a:spLocks noGrp="1"/>
          </p:cNvSpPr>
          <p:nvPr>
            <p:ph type="pic" sz="quarter" idx="13"/>
          </p:nvPr>
        </p:nvSpPr>
        <p:spPr>
          <a:xfrm>
            <a:off x="928914" y="0"/>
            <a:ext cx="10305143" cy="3429000"/>
          </a:xfrm>
          <a:custGeom>
            <a:avLst/>
            <a:gdLst>
              <a:gd name="connsiteX0" fmla="*/ 0 w 10305143"/>
              <a:gd name="connsiteY0" fmla="*/ 0 h 3429000"/>
              <a:gd name="connsiteX1" fmla="*/ 10305143 w 10305143"/>
              <a:gd name="connsiteY1" fmla="*/ 0 h 3429000"/>
              <a:gd name="connsiteX2" fmla="*/ 10305143 w 10305143"/>
              <a:gd name="connsiteY2" fmla="*/ 3429000 h 3429000"/>
              <a:gd name="connsiteX3" fmla="*/ 0 w 10305143"/>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0305143" h="3429000">
                <a:moveTo>
                  <a:pt x="0" y="0"/>
                </a:moveTo>
                <a:lnTo>
                  <a:pt x="10305143" y="0"/>
                </a:lnTo>
                <a:lnTo>
                  <a:pt x="10305143" y="3429000"/>
                </a:lnTo>
                <a:lnTo>
                  <a:pt x="0" y="34290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5845015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781F397-7315-46BB-ACEC-637056222118}"/>
              </a:ext>
            </a:extLst>
          </p:cNvPr>
          <p:cNvSpPr>
            <a:spLocks noGrp="1"/>
          </p:cNvSpPr>
          <p:nvPr>
            <p:ph type="pic" sz="quarter" idx="13"/>
          </p:nvPr>
        </p:nvSpPr>
        <p:spPr>
          <a:xfrm>
            <a:off x="0" y="0"/>
            <a:ext cx="5181600" cy="6858000"/>
          </a:xfrm>
          <a:pattFill prst="pct20">
            <a:fgClr>
              <a:schemeClr val="accent1"/>
            </a:fgClr>
            <a:bgClr>
              <a:schemeClr val="bg1"/>
            </a:bgClr>
          </a:pattFill>
        </p:spPr>
        <p:txBody>
          <a:bodyPr anchor="ctr">
            <a:normAutofit/>
          </a:bodyPr>
          <a:lstStyle>
            <a:lvl1pPr marL="0" indent="0" algn="ctr">
              <a:buNone/>
              <a:defRPr sz="300"/>
            </a:lvl1pPr>
          </a:lstStyle>
          <a:p>
            <a:endParaRPr lang="en-US"/>
          </a:p>
        </p:txBody>
      </p:sp>
    </p:spTree>
    <p:extLst>
      <p:ext uri="{BB962C8B-B14F-4D97-AF65-F5344CB8AC3E}">
        <p14:creationId xmlns:p14="http://schemas.microsoft.com/office/powerpoint/2010/main" val="16085411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Blank">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115177E-0C9C-4BC6-BEA3-297B74CF0CF5}"/>
              </a:ext>
            </a:extLst>
          </p:cNvPr>
          <p:cNvSpPr>
            <a:spLocks noGrp="1"/>
          </p:cNvSpPr>
          <p:nvPr>
            <p:ph type="pic" sz="quarter" idx="15"/>
          </p:nvPr>
        </p:nvSpPr>
        <p:spPr>
          <a:xfrm>
            <a:off x="-1" y="0"/>
            <a:ext cx="4665790" cy="1657350"/>
          </a:xfrm>
          <a:custGeom>
            <a:avLst/>
            <a:gdLst>
              <a:gd name="connsiteX0" fmla="*/ 0 w 4665790"/>
              <a:gd name="connsiteY0" fmla="*/ 0 h 1657350"/>
              <a:gd name="connsiteX1" fmla="*/ 4665790 w 4665790"/>
              <a:gd name="connsiteY1" fmla="*/ 0 h 1657350"/>
              <a:gd name="connsiteX2" fmla="*/ 4665790 w 4665790"/>
              <a:gd name="connsiteY2" fmla="*/ 1657350 h 1657350"/>
              <a:gd name="connsiteX3" fmla="*/ 0 w 4665790"/>
              <a:gd name="connsiteY3" fmla="*/ 1657350 h 1657350"/>
            </a:gdLst>
            <a:ahLst/>
            <a:cxnLst>
              <a:cxn ang="0">
                <a:pos x="connsiteX0" y="connsiteY0"/>
              </a:cxn>
              <a:cxn ang="0">
                <a:pos x="connsiteX1" y="connsiteY1"/>
              </a:cxn>
              <a:cxn ang="0">
                <a:pos x="connsiteX2" y="connsiteY2"/>
              </a:cxn>
              <a:cxn ang="0">
                <a:pos x="connsiteX3" y="connsiteY3"/>
              </a:cxn>
            </a:cxnLst>
            <a:rect l="l" t="t" r="r" b="b"/>
            <a:pathLst>
              <a:path w="4665790" h="1657350">
                <a:moveTo>
                  <a:pt x="0" y="0"/>
                </a:moveTo>
                <a:lnTo>
                  <a:pt x="4665790" y="0"/>
                </a:lnTo>
                <a:lnTo>
                  <a:pt x="4665790" y="1657350"/>
                </a:lnTo>
                <a:lnTo>
                  <a:pt x="0" y="165735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9" name="Picture Placeholder 8">
            <a:extLst>
              <a:ext uri="{FF2B5EF4-FFF2-40B4-BE49-F238E27FC236}">
                <a16:creationId xmlns:a16="http://schemas.microsoft.com/office/drawing/2014/main" id="{17C43B8F-1ABA-454C-8269-E112963C0387}"/>
              </a:ext>
            </a:extLst>
          </p:cNvPr>
          <p:cNvSpPr>
            <a:spLocks noGrp="1"/>
          </p:cNvSpPr>
          <p:nvPr>
            <p:ph type="pic" sz="quarter" idx="14"/>
          </p:nvPr>
        </p:nvSpPr>
        <p:spPr>
          <a:xfrm>
            <a:off x="1677436" y="1982690"/>
            <a:ext cx="2988355" cy="2892623"/>
          </a:xfrm>
          <a:custGeom>
            <a:avLst/>
            <a:gdLst>
              <a:gd name="connsiteX0" fmla="*/ 0 w 2988355"/>
              <a:gd name="connsiteY0" fmla="*/ 0 h 2892623"/>
              <a:gd name="connsiteX1" fmla="*/ 2988355 w 2988355"/>
              <a:gd name="connsiteY1" fmla="*/ 0 h 2892623"/>
              <a:gd name="connsiteX2" fmla="*/ 2988355 w 2988355"/>
              <a:gd name="connsiteY2" fmla="*/ 2892623 h 2892623"/>
              <a:gd name="connsiteX3" fmla="*/ 0 w 2988355"/>
              <a:gd name="connsiteY3" fmla="*/ 2892623 h 2892623"/>
            </a:gdLst>
            <a:ahLst/>
            <a:cxnLst>
              <a:cxn ang="0">
                <a:pos x="connsiteX0" y="connsiteY0"/>
              </a:cxn>
              <a:cxn ang="0">
                <a:pos x="connsiteX1" y="connsiteY1"/>
              </a:cxn>
              <a:cxn ang="0">
                <a:pos x="connsiteX2" y="connsiteY2"/>
              </a:cxn>
              <a:cxn ang="0">
                <a:pos x="connsiteX3" y="connsiteY3"/>
              </a:cxn>
            </a:cxnLst>
            <a:rect l="l" t="t" r="r" b="b"/>
            <a:pathLst>
              <a:path w="2988355" h="2892623">
                <a:moveTo>
                  <a:pt x="0" y="0"/>
                </a:moveTo>
                <a:lnTo>
                  <a:pt x="2988355" y="0"/>
                </a:lnTo>
                <a:lnTo>
                  <a:pt x="2988355" y="2892623"/>
                </a:lnTo>
                <a:lnTo>
                  <a:pt x="0" y="2892623"/>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8" name="Picture Placeholder 7">
            <a:extLst>
              <a:ext uri="{FF2B5EF4-FFF2-40B4-BE49-F238E27FC236}">
                <a16:creationId xmlns:a16="http://schemas.microsoft.com/office/drawing/2014/main" id="{C6FAB49A-747D-456B-9753-DABF385B482B}"/>
              </a:ext>
            </a:extLst>
          </p:cNvPr>
          <p:cNvSpPr>
            <a:spLocks noGrp="1"/>
          </p:cNvSpPr>
          <p:nvPr>
            <p:ph type="pic" sz="quarter" idx="13"/>
          </p:nvPr>
        </p:nvSpPr>
        <p:spPr>
          <a:xfrm>
            <a:off x="0" y="5200650"/>
            <a:ext cx="4665790" cy="1657350"/>
          </a:xfrm>
          <a:custGeom>
            <a:avLst/>
            <a:gdLst>
              <a:gd name="connsiteX0" fmla="*/ 0 w 4665790"/>
              <a:gd name="connsiteY0" fmla="*/ 0 h 1657350"/>
              <a:gd name="connsiteX1" fmla="*/ 4665790 w 4665790"/>
              <a:gd name="connsiteY1" fmla="*/ 0 h 1657350"/>
              <a:gd name="connsiteX2" fmla="*/ 4665790 w 4665790"/>
              <a:gd name="connsiteY2" fmla="*/ 1657350 h 1657350"/>
              <a:gd name="connsiteX3" fmla="*/ 0 w 4665790"/>
              <a:gd name="connsiteY3" fmla="*/ 1657350 h 1657350"/>
            </a:gdLst>
            <a:ahLst/>
            <a:cxnLst>
              <a:cxn ang="0">
                <a:pos x="connsiteX0" y="connsiteY0"/>
              </a:cxn>
              <a:cxn ang="0">
                <a:pos x="connsiteX1" y="connsiteY1"/>
              </a:cxn>
              <a:cxn ang="0">
                <a:pos x="connsiteX2" y="connsiteY2"/>
              </a:cxn>
              <a:cxn ang="0">
                <a:pos x="connsiteX3" y="connsiteY3"/>
              </a:cxn>
            </a:cxnLst>
            <a:rect l="l" t="t" r="r" b="b"/>
            <a:pathLst>
              <a:path w="4665790" h="1657350">
                <a:moveTo>
                  <a:pt x="0" y="0"/>
                </a:moveTo>
                <a:lnTo>
                  <a:pt x="4665790" y="0"/>
                </a:lnTo>
                <a:lnTo>
                  <a:pt x="4665790" y="1657350"/>
                </a:lnTo>
                <a:lnTo>
                  <a:pt x="0" y="165735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31172469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B9625C4-0899-4659-8EB8-A6051C057D04}"/>
              </a:ext>
            </a:extLst>
          </p:cNvPr>
          <p:cNvSpPr>
            <a:spLocks noGrp="1"/>
          </p:cNvSpPr>
          <p:nvPr>
            <p:ph type="pic" sz="quarter" idx="13"/>
          </p:nvPr>
        </p:nvSpPr>
        <p:spPr>
          <a:xfrm>
            <a:off x="1277258" y="1171575"/>
            <a:ext cx="3251200" cy="4514850"/>
          </a:xfrm>
          <a:custGeom>
            <a:avLst/>
            <a:gdLst>
              <a:gd name="connsiteX0" fmla="*/ 0 w 3251200"/>
              <a:gd name="connsiteY0" fmla="*/ 0 h 4514850"/>
              <a:gd name="connsiteX1" fmla="*/ 3251200 w 3251200"/>
              <a:gd name="connsiteY1" fmla="*/ 0 h 4514850"/>
              <a:gd name="connsiteX2" fmla="*/ 3251200 w 3251200"/>
              <a:gd name="connsiteY2" fmla="*/ 4514850 h 4514850"/>
              <a:gd name="connsiteX3" fmla="*/ 0 w 3251200"/>
              <a:gd name="connsiteY3" fmla="*/ 4514850 h 4514850"/>
            </a:gdLst>
            <a:ahLst/>
            <a:cxnLst>
              <a:cxn ang="0">
                <a:pos x="connsiteX0" y="connsiteY0"/>
              </a:cxn>
              <a:cxn ang="0">
                <a:pos x="connsiteX1" y="connsiteY1"/>
              </a:cxn>
              <a:cxn ang="0">
                <a:pos x="connsiteX2" y="connsiteY2"/>
              </a:cxn>
              <a:cxn ang="0">
                <a:pos x="connsiteX3" y="connsiteY3"/>
              </a:cxn>
            </a:cxnLst>
            <a:rect l="l" t="t" r="r" b="b"/>
            <a:pathLst>
              <a:path w="3251200" h="4514850">
                <a:moveTo>
                  <a:pt x="0" y="0"/>
                </a:moveTo>
                <a:lnTo>
                  <a:pt x="3251200" y="0"/>
                </a:lnTo>
                <a:lnTo>
                  <a:pt x="3251200" y="4514850"/>
                </a:lnTo>
                <a:lnTo>
                  <a:pt x="0" y="451485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16753804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7AC3A4B5-F871-4C34-8F12-A28F749DE652}"/>
              </a:ext>
            </a:extLst>
          </p:cNvPr>
          <p:cNvSpPr>
            <a:spLocks noGrp="1"/>
          </p:cNvSpPr>
          <p:nvPr>
            <p:ph type="pic" sz="quarter" idx="14"/>
          </p:nvPr>
        </p:nvSpPr>
        <p:spPr>
          <a:xfrm>
            <a:off x="7663544" y="1171575"/>
            <a:ext cx="3251200" cy="4514850"/>
          </a:xfrm>
          <a:custGeom>
            <a:avLst/>
            <a:gdLst>
              <a:gd name="connsiteX0" fmla="*/ 0 w 3251200"/>
              <a:gd name="connsiteY0" fmla="*/ 0 h 4514850"/>
              <a:gd name="connsiteX1" fmla="*/ 3251200 w 3251200"/>
              <a:gd name="connsiteY1" fmla="*/ 0 h 4514850"/>
              <a:gd name="connsiteX2" fmla="*/ 3251200 w 3251200"/>
              <a:gd name="connsiteY2" fmla="*/ 4514850 h 4514850"/>
              <a:gd name="connsiteX3" fmla="*/ 0 w 3251200"/>
              <a:gd name="connsiteY3" fmla="*/ 4514850 h 4514850"/>
            </a:gdLst>
            <a:ahLst/>
            <a:cxnLst>
              <a:cxn ang="0">
                <a:pos x="connsiteX0" y="connsiteY0"/>
              </a:cxn>
              <a:cxn ang="0">
                <a:pos x="connsiteX1" y="connsiteY1"/>
              </a:cxn>
              <a:cxn ang="0">
                <a:pos x="connsiteX2" y="connsiteY2"/>
              </a:cxn>
              <a:cxn ang="0">
                <a:pos x="connsiteX3" y="connsiteY3"/>
              </a:cxn>
            </a:cxnLst>
            <a:rect l="l" t="t" r="r" b="b"/>
            <a:pathLst>
              <a:path w="3251200" h="4514850">
                <a:moveTo>
                  <a:pt x="0" y="0"/>
                </a:moveTo>
                <a:lnTo>
                  <a:pt x="3251200" y="0"/>
                </a:lnTo>
                <a:lnTo>
                  <a:pt x="3251200" y="4514850"/>
                </a:lnTo>
                <a:lnTo>
                  <a:pt x="0" y="451485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12573681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8_Blank">
    <p:spTree>
      <p:nvGrpSpPr>
        <p:cNvPr id="1" name=""/>
        <p:cNvGrpSpPr/>
        <p:nvPr/>
      </p:nvGrpSpPr>
      <p:grpSpPr>
        <a:xfrm>
          <a:off x="0" y="0"/>
          <a:ext cx="0" cy="0"/>
          <a:chOff x="0" y="0"/>
          <a:chExt cx="0" cy="0"/>
        </a:xfrm>
      </p:grpSpPr>
      <p:sp>
        <p:nvSpPr>
          <p:cNvPr id="17" name="Picture Placeholder 5">
            <a:extLst>
              <a:ext uri="{FF2B5EF4-FFF2-40B4-BE49-F238E27FC236}">
                <a16:creationId xmlns:a16="http://schemas.microsoft.com/office/drawing/2014/main" id="{96106D63-076E-4094-B809-C8554B047739}"/>
              </a:ext>
            </a:extLst>
          </p:cNvPr>
          <p:cNvSpPr>
            <a:spLocks noGrp="1"/>
          </p:cNvSpPr>
          <p:nvPr>
            <p:ph type="pic" sz="quarter" idx="20"/>
          </p:nvPr>
        </p:nvSpPr>
        <p:spPr>
          <a:xfrm>
            <a:off x="3470519" y="3609128"/>
            <a:ext cx="2394941" cy="2806910"/>
          </a:xfrm>
          <a:pattFill prst="pct20">
            <a:fgClr>
              <a:srgbClr val="1A4FD6"/>
            </a:fgClr>
            <a:bgClr>
              <a:schemeClr val="bg1"/>
            </a:bgClr>
          </a:pattFill>
        </p:spPr>
        <p:txBody>
          <a:bodyPr anchor="ctr">
            <a:normAutofit/>
          </a:bodyPr>
          <a:lstStyle>
            <a:lvl1pPr marL="0" indent="0" algn="ctr">
              <a:buNone/>
              <a:defRPr sz="100"/>
            </a:lvl1pPr>
          </a:lstStyle>
          <a:p>
            <a:endParaRPr lang="en-US"/>
          </a:p>
        </p:txBody>
      </p:sp>
      <p:sp>
        <p:nvSpPr>
          <p:cNvPr id="6" name="Picture Placeholder 5">
            <a:extLst>
              <a:ext uri="{FF2B5EF4-FFF2-40B4-BE49-F238E27FC236}">
                <a16:creationId xmlns:a16="http://schemas.microsoft.com/office/drawing/2014/main" id="{116E5BC9-3B5A-4890-A21D-B0C67EB4AEBA}"/>
              </a:ext>
            </a:extLst>
          </p:cNvPr>
          <p:cNvSpPr>
            <a:spLocks noGrp="1"/>
          </p:cNvSpPr>
          <p:nvPr>
            <p:ph type="pic" sz="quarter" idx="13"/>
          </p:nvPr>
        </p:nvSpPr>
        <p:spPr>
          <a:xfrm>
            <a:off x="3470520" y="439208"/>
            <a:ext cx="2394941" cy="2806910"/>
          </a:xfrm>
          <a:pattFill prst="pct20">
            <a:fgClr>
              <a:srgbClr val="1A4FD6"/>
            </a:fgClr>
            <a:bgClr>
              <a:schemeClr val="bg1"/>
            </a:bgClr>
          </a:pattFill>
        </p:spPr>
        <p:txBody>
          <a:bodyPr anchor="ctr">
            <a:normAutofit/>
          </a:bodyPr>
          <a:lstStyle>
            <a:lvl1pPr marL="0" indent="0" algn="ctr">
              <a:buNone/>
              <a:defRPr sz="100"/>
            </a:lvl1pPr>
          </a:lstStyle>
          <a:p>
            <a:endParaRPr lang="en-US"/>
          </a:p>
        </p:txBody>
      </p:sp>
      <p:sp>
        <p:nvSpPr>
          <p:cNvPr id="11" name="Picture Placeholder 5">
            <a:extLst>
              <a:ext uri="{FF2B5EF4-FFF2-40B4-BE49-F238E27FC236}">
                <a16:creationId xmlns:a16="http://schemas.microsoft.com/office/drawing/2014/main" id="{50F5A884-F765-4D49-A751-2CCC8461FFFF}"/>
              </a:ext>
            </a:extLst>
          </p:cNvPr>
          <p:cNvSpPr>
            <a:spLocks noGrp="1"/>
          </p:cNvSpPr>
          <p:nvPr>
            <p:ph type="pic" sz="quarter" idx="14"/>
          </p:nvPr>
        </p:nvSpPr>
        <p:spPr>
          <a:xfrm>
            <a:off x="6326538" y="439208"/>
            <a:ext cx="2394941" cy="2806910"/>
          </a:xfrm>
          <a:pattFill prst="pct20">
            <a:fgClr>
              <a:srgbClr val="1A4FD6"/>
            </a:fgClr>
            <a:bgClr>
              <a:schemeClr val="bg1"/>
            </a:bgClr>
          </a:pattFill>
        </p:spPr>
        <p:txBody>
          <a:bodyPr anchor="ctr">
            <a:normAutofit/>
          </a:bodyPr>
          <a:lstStyle>
            <a:lvl1pPr marL="0" indent="0" algn="ctr">
              <a:buNone/>
              <a:defRPr sz="100"/>
            </a:lvl1pPr>
          </a:lstStyle>
          <a:p>
            <a:endParaRPr lang="en-US"/>
          </a:p>
        </p:txBody>
      </p:sp>
      <p:sp>
        <p:nvSpPr>
          <p:cNvPr id="12" name="Picture Placeholder 5">
            <a:extLst>
              <a:ext uri="{FF2B5EF4-FFF2-40B4-BE49-F238E27FC236}">
                <a16:creationId xmlns:a16="http://schemas.microsoft.com/office/drawing/2014/main" id="{11A94135-D4A5-45D1-8C7A-C44D9170A318}"/>
              </a:ext>
            </a:extLst>
          </p:cNvPr>
          <p:cNvSpPr>
            <a:spLocks noGrp="1"/>
          </p:cNvSpPr>
          <p:nvPr>
            <p:ph type="pic" sz="quarter" idx="15"/>
          </p:nvPr>
        </p:nvSpPr>
        <p:spPr>
          <a:xfrm>
            <a:off x="9182556" y="439208"/>
            <a:ext cx="2394941" cy="2806910"/>
          </a:xfrm>
          <a:pattFill prst="pct20">
            <a:fgClr>
              <a:srgbClr val="1A4FD6"/>
            </a:fgClr>
            <a:bgClr>
              <a:schemeClr val="bg1"/>
            </a:bgClr>
          </a:pattFill>
        </p:spPr>
        <p:txBody>
          <a:bodyPr anchor="ctr">
            <a:normAutofit/>
          </a:bodyPr>
          <a:lstStyle>
            <a:lvl1pPr marL="0" indent="0" algn="ctr">
              <a:buNone/>
              <a:defRPr sz="100"/>
            </a:lvl1pPr>
          </a:lstStyle>
          <a:p>
            <a:endParaRPr lang="en-US"/>
          </a:p>
        </p:txBody>
      </p:sp>
      <p:sp>
        <p:nvSpPr>
          <p:cNvPr id="14" name="Picture Placeholder 5">
            <a:extLst>
              <a:ext uri="{FF2B5EF4-FFF2-40B4-BE49-F238E27FC236}">
                <a16:creationId xmlns:a16="http://schemas.microsoft.com/office/drawing/2014/main" id="{29161068-E21D-441F-934F-C21645C9F910}"/>
              </a:ext>
            </a:extLst>
          </p:cNvPr>
          <p:cNvSpPr>
            <a:spLocks noGrp="1"/>
          </p:cNvSpPr>
          <p:nvPr>
            <p:ph type="pic" sz="quarter" idx="17"/>
          </p:nvPr>
        </p:nvSpPr>
        <p:spPr>
          <a:xfrm>
            <a:off x="6326538" y="3609128"/>
            <a:ext cx="2394941" cy="2806910"/>
          </a:xfrm>
          <a:pattFill prst="pct20">
            <a:fgClr>
              <a:srgbClr val="1A4FD6"/>
            </a:fgClr>
            <a:bgClr>
              <a:schemeClr val="bg1"/>
            </a:bgClr>
          </a:pattFill>
        </p:spPr>
        <p:txBody>
          <a:bodyPr anchor="ctr">
            <a:normAutofit/>
          </a:bodyPr>
          <a:lstStyle>
            <a:lvl1pPr marL="0" indent="0" algn="ctr">
              <a:buNone/>
              <a:defRPr sz="100"/>
            </a:lvl1pPr>
          </a:lstStyle>
          <a:p>
            <a:endParaRPr lang="en-US"/>
          </a:p>
        </p:txBody>
      </p:sp>
      <p:sp>
        <p:nvSpPr>
          <p:cNvPr id="15" name="Picture Placeholder 5">
            <a:extLst>
              <a:ext uri="{FF2B5EF4-FFF2-40B4-BE49-F238E27FC236}">
                <a16:creationId xmlns:a16="http://schemas.microsoft.com/office/drawing/2014/main" id="{191295B4-01C8-4271-AE87-03A231533A23}"/>
              </a:ext>
            </a:extLst>
          </p:cNvPr>
          <p:cNvSpPr>
            <a:spLocks noGrp="1"/>
          </p:cNvSpPr>
          <p:nvPr>
            <p:ph type="pic" sz="quarter" idx="18"/>
          </p:nvPr>
        </p:nvSpPr>
        <p:spPr>
          <a:xfrm>
            <a:off x="9182556" y="3609128"/>
            <a:ext cx="2394941" cy="2806910"/>
          </a:xfrm>
          <a:pattFill prst="pct20">
            <a:fgClr>
              <a:srgbClr val="1A4FD6"/>
            </a:fgClr>
            <a:bgClr>
              <a:schemeClr val="bg1"/>
            </a:bgClr>
          </a:pattFill>
        </p:spPr>
        <p:txBody>
          <a:bodyPr anchor="ctr">
            <a:normAutofit/>
          </a:bodyPr>
          <a:lstStyle>
            <a:lvl1pPr marL="0" indent="0" algn="ctr">
              <a:buNone/>
              <a:defRPr sz="100"/>
            </a:lvl1pPr>
          </a:lstStyle>
          <a:p>
            <a:endParaRPr lang="en-US"/>
          </a:p>
        </p:txBody>
      </p:sp>
      <p:sp>
        <p:nvSpPr>
          <p:cNvPr id="16" name="Picture Placeholder 5">
            <a:extLst>
              <a:ext uri="{FF2B5EF4-FFF2-40B4-BE49-F238E27FC236}">
                <a16:creationId xmlns:a16="http://schemas.microsoft.com/office/drawing/2014/main" id="{55B5C19D-6AF5-4B03-84F3-C9C79C62B960}"/>
              </a:ext>
            </a:extLst>
          </p:cNvPr>
          <p:cNvSpPr>
            <a:spLocks noGrp="1"/>
          </p:cNvSpPr>
          <p:nvPr>
            <p:ph type="pic" sz="quarter" idx="19"/>
          </p:nvPr>
        </p:nvSpPr>
        <p:spPr>
          <a:xfrm>
            <a:off x="614502" y="3609128"/>
            <a:ext cx="2394941" cy="2806910"/>
          </a:xfrm>
          <a:pattFill prst="pct20">
            <a:fgClr>
              <a:srgbClr val="1A4FD6"/>
            </a:fgClr>
            <a:bgClr>
              <a:schemeClr val="bg1"/>
            </a:bgClr>
          </a:pattFill>
        </p:spPr>
        <p:txBody>
          <a:bodyPr anchor="ctr">
            <a:normAutofit/>
          </a:bodyPr>
          <a:lstStyle>
            <a:lvl1pPr marL="0" indent="0" algn="ctr">
              <a:buNone/>
              <a:defRPr sz="100"/>
            </a:lvl1pPr>
          </a:lstStyle>
          <a:p>
            <a:endParaRPr lang="en-US"/>
          </a:p>
        </p:txBody>
      </p:sp>
    </p:spTree>
    <p:extLst>
      <p:ext uri="{BB962C8B-B14F-4D97-AF65-F5344CB8AC3E}">
        <p14:creationId xmlns:p14="http://schemas.microsoft.com/office/powerpoint/2010/main" val="142485411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9_Blank">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7A9D114-A451-4F00-B2AE-AE2AE21CF2C6}"/>
              </a:ext>
            </a:extLst>
          </p:cNvPr>
          <p:cNvSpPr>
            <a:spLocks noGrp="1"/>
          </p:cNvSpPr>
          <p:nvPr>
            <p:ph type="pic" sz="quarter" idx="13"/>
          </p:nvPr>
        </p:nvSpPr>
        <p:spPr>
          <a:xfrm>
            <a:off x="933717" y="2329822"/>
            <a:ext cx="2822148" cy="3476619"/>
          </a:xfrm>
          <a:custGeom>
            <a:avLst/>
            <a:gdLst>
              <a:gd name="connsiteX0" fmla="*/ 607891 w 2822148"/>
              <a:gd name="connsiteY0" fmla="*/ 0 h 3476619"/>
              <a:gd name="connsiteX1" fmla="*/ 2822148 w 2822148"/>
              <a:gd name="connsiteY1" fmla="*/ 0 h 3476619"/>
              <a:gd name="connsiteX2" fmla="*/ 2214257 w 2822148"/>
              <a:gd name="connsiteY2" fmla="*/ 3476619 h 3476619"/>
              <a:gd name="connsiteX3" fmla="*/ 0 w 2822148"/>
              <a:gd name="connsiteY3" fmla="*/ 3476619 h 3476619"/>
            </a:gdLst>
            <a:ahLst/>
            <a:cxnLst>
              <a:cxn ang="0">
                <a:pos x="connsiteX0" y="connsiteY0"/>
              </a:cxn>
              <a:cxn ang="0">
                <a:pos x="connsiteX1" y="connsiteY1"/>
              </a:cxn>
              <a:cxn ang="0">
                <a:pos x="connsiteX2" y="connsiteY2"/>
              </a:cxn>
              <a:cxn ang="0">
                <a:pos x="connsiteX3" y="connsiteY3"/>
              </a:cxn>
            </a:cxnLst>
            <a:rect l="l" t="t" r="r" b="b"/>
            <a:pathLst>
              <a:path w="2822148" h="3476619">
                <a:moveTo>
                  <a:pt x="607891" y="0"/>
                </a:moveTo>
                <a:lnTo>
                  <a:pt x="2822148" y="0"/>
                </a:lnTo>
                <a:lnTo>
                  <a:pt x="2214257" y="3476619"/>
                </a:lnTo>
                <a:lnTo>
                  <a:pt x="0" y="3476619"/>
                </a:lnTo>
                <a:close/>
              </a:path>
            </a:pathLst>
          </a:custGeom>
          <a:pattFill prst="pct20">
            <a:fgClr>
              <a:schemeClr val="accent1"/>
            </a:fgClr>
            <a:bgClr>
              <a:schemeClr val="bg1"/>
            </a:bgClr>
          </a:pattFill>
        </p:spPr>
        <p:txBody>
          <a:bodyPr wrap="square" anchor="ctr">
            <a:noAutofit/>
          </a:bodyPr>
          <a:lstStyle>
            <a:lvl1pPr marL="0" indent="0" algn="ctr">
              <a:buNone/>
              <a:defRPr sz="100"/>
            </a:lvl1pPr>
          </a:lstStyle>
          <a:p>
            <a:endParaRPr lang="en-US"/>
          </a:p>
        </p:txBody>
      </p:sp>
      <p:sp>
        <p:nvSpPr>
          <p:cNvPr id="10" name="Picture Placeholder 9">
            <a:extLst>
              <a:ext uri="{FF2B5EF4-FFF2-40B4-BE49-F238E27FC236}">
                <a16:creationId xmlns:a16="http://schemas.microsoft.com/office/drawing/2014/main" id="{DAAE2AB1-5962-4057-9D51-F0BDB9FDE10A}"/>
              </a:ext>
            </a:extLst>
          </p:cNvPr>
          <p:cNvSpPr>
            <a:spLocks noGrp="1"/>
          </p:cNvSpPr>
          <p:nvPr>
            <p:ph type="pic" sz="quarter" idx="14"/>
          </p:nvPr>
        </p:nvSpPr>
        <p:spPr>
          <a:xfrm>
            <a:off x="3487486" y="2329822"/>
            <a:ext cx="2822148" cy="3476619"/>
          </a:xfrm>
          <a:custGeom>
            <a:avLst/>
            <a:gdLst>
              <a:gd name="connsiteX0" fmla="*/ 607891 w 2822148"/>
              <a:gd name="connsiteY0" fmla="*/ 0 h 3476619"/>
              <a:gd name="connsiteX1" fmla="*/ 2822148 w 2822148"/>
              <a:gd name="connsiteY1" fmla="*/ 0 h 3476619"/>
              <a:gd name="connsiteX2" fmla="*/ 2214257 w 2822148"/>
              <a:gd name="connsiteY2" fmla="*/ 3476619 h 3476619"/>
              <a:gd name="connsiteX3" fmla="*/ 0 w 2822148"/>
              <a:gd name="connsiteY3" fmla="*/ 3476619 h 3476619"/>
            </a:gdLst>
            <a:ahLst/>
            <a:cxnLst>
              <a:cxn ang="0">
                <a:pos x="connsiteX0" y="connsiteY0"/>
              </a:cxn>
              <a:cxn ang="0">
                <a:pos x="connsiteX1" y="connsiteY1"/>
              </a:cxn>
              <a:cxn ang="0">
                <a:pos x="connsiteX2" y="connsiteY2"/>
              </a:cxn>
              <a:cxn ang="0">
                <a:pos x="connsiteX3" y="connsiteY3"/>
              </a:cxn>
            </a:cxnLst>
            <a:rect l="l" t="t" r="r" b="b"/>
            <a:pathLst>
              <a:path w="2822148" h="3476619">
                <a:moveTo>
                  <a:pt x="607891" y="0"/>
                </a:moveTo>
                <a:lnTo>
                  <a:pt x="2822148" y="0"/>
                </a:lnTo>
                <a:lnTo>
                  <a:pt x="2214257" y="3476619"/>
                </a:lnTo>
                <a:lnTo>
                  <a:pt x="0" y="3476619"/>
                </a:lnTo>
                <a:close/>
              </a:path>
            </a:pathLst>
          </a:custGeom>
          <a:pattFill prst="pct20">
            <a:fgClr>
              <a:schemeClr val="accent1"/>
            </a:fgClr>
            <a:bgClr>
              <a:schemeClr val="bg1"/>
            </a:bgClr>
          </a:pattFill>
        </p:spPr>
        <p:txBody>
          <a:bodyPr wrap="square" anchor="ctr">
            <a:noAutofit/>
          </a:bodyPr>
          <a:lstStyle>
            <a:lvl1pPr marL="0" indent="0" algn="ctr">
              <a:buNone/>
              <a:defRPr sz="100"/>
            </a:lvl1pPr>
          </a:lstStyle>
          <a:p>
            <a:endParaRPr lang="en-US"/>
          </a:p>
        </p:txBody>
      </p:sp>
      <p:sp>
        <p:nvSpPr>
          <p:cNvPr id="11" name="Picture Placeholder 10">
            <a:extLst>
              <a:ext uri="{FF2B5EF4-FFF2-40B4-BE49-F238E27FC236}">
                <a16:creationId xmlns:a16="http://schemas.microsoft.com/office/drawing/2014/main" id="{CC1CC591-6BAA-47AE-886E-CF2862322A1C}"/>
              </a:ext>
            </a:extLst>
          </p:cNvPr>
          <p:cNvSpPr>
            <a:spLocks noGrp="1"/>
          </p:cNvSpPr>
          <p:nvPr>
            <p:ph type="pic" sz="quarter" idx="15"/>
          </p:nvPr>
        </p:nvSpPr>
        <p:spPr>
          <a:xfrm>
            <a:off x="6041255" y="2329822"/>
            <a:ext cx="2822148" cy="3476619"/>
          </a:xfrm>
          <a:custGeom>
            <a:avLst/>
            <a:gdLst>
              <a:gd name="connsiteX0" fmla="*/ 607891 w 2822148"/>
              <a:gd name="connsiteY0" fmla="*/ 0 h 3476619"/>
              <a:gd name="connsiteX1" fmla="*/ 2822148 w 2822148"/>
              <a:gd name="connsiteY1" fmla="*/ 0 h 3476619"/>
              <a:gd name="connsiteX2" fmla="*/ 2214257 w 2822148"/>
              <a:gd name="connsiteY2" fmla="*/ 3476619 h 3476619"/>
              <a:gd name="connsiteX3" fmla="*/ 0 w 2822148"/>
              <a:gd name="connsiteY3" fmla="*/ 3476619 h 3476619"/>
            </a:gdLst>
            <a:ahLst/>
            <a:cxnLst>
              <a:cxn ang="0">
                <a:pos x="connsiteX0" y="connsiteY0"/>
              </a:cxn>
              <a:cxn ang="0">
                <a:pos x="connsiteX1" y="connsiteY1"/>
              </a:cxn>
              <a:cxn ang="0">
                <a:pos x="connsiteX2" y="connsiteY2"/>
              </a:cxn>
              <a:cxn ang="0">
                <a:pos x="connsiteX3" y="connsiteY3"/>
              </a:cxn>
            </a:cxnLst>
            <a:rect l="l" t="t" r="r" b="b"/>
            <a:pathLst>
              <a:path w="2822148" h="3476619">
                <a:moveTo>
                  <a:pt x="607891" y="0"/>
                </a:moveTo>
                <a:lnTo>
                  <a:pt x="2822148" y="0"/>
                </a:lnTo>
                <a:lnTo>
                  <a:pt x="2214257" y="3476619"/>
                </a:lnTo>
                <a:lnTo>
                  <a:pt x="0" y="3476619"/>
                </a:lnTo>
                <a:close/>
              </a:path>
            </a:pathLst>
          </a:custGeom>
          <a:pattFill prst="pct20">
            <a:fgClr>
              <a:schemeClr val="accent1"/>
            </a:fgClr>
            <a:bgClr>
              <a:schemeClr val="bg1"/>
            </a:bgClr>
          </a:pattFill>
        </p:spPr>
        <p:txBody>
          <a:bodyPr wrap="square" anchor="ctr">
            <a:noAutofit/>
          </a:bodyPr>
          <a:lstStyle>
            <a:lvl1pPr marL="0" indent="0" algn="ctr">
              <a:buNone/>
              <a:defRPr sz="100"/>
            </a:lvl1pPr>
          </a:lstStyle>
          <a:p>
            <a:endParaRPr lang="en-US"/>
          </a:p>
        </p:txBody>
      </p:sp>
      <p:sp>
        <p:nvSpPr>
          <p:cNvPr id="12" name="Picture Placeholder 11">
            <a:extLst>
              <a:ext uri="{FF2B5EF4-FFF2-40B4-BE49-F238E27FC236}">
                <a16:creationId xmlns:a16="http://schemas.microsoft.com/office/drawing/2014/main" id="{4AED1C44-C06B-4C02-99C0-050C1BF89D53}"/>
              </a:ext>
            </a:extLst>
          </p:cNvPr>
          <p:cNvSpPr>
            <a:spLocks noGrp="1"/>
          </p:cNvSpPr>
          <p:nvPr>
            <p:ph type="pic" sz="quarter" idx="16"/>
          </p:nvPr>
        </p:nvSpPr>
        <p:spPr>
          <a:xfrm>
            <a:off x="8595026" y="2329822"/>
            <a:ext cx="2822148" cy="3476619"/>
          </a:xfrm>
          <a:custGeom>
            <a:avLst/>
            <a:gdLst>
              <a:gd name="connsiteX0" fmla="*/ 607891 w 2822148"/>
              <a:gd name="connsiteY0" fmla="*/ 0 h 3476619"/>
              <a:gd name="connsiteX1" fmla="*/ 2822148 w 2822148"/>
              <a:gd name="connsiteY1" fmla="*/ 0 h 3476619"/>
              <a:gd name="connsiteX2" fmla="*/ 2214257 w 2822148"/>
              <a:gd name="connsiteY2" fmla="*/ 3476619 h 3476619"/>
              <a:gd name="connsiteX3" fmla="*/ 0 w 2822148"/>
              <a:gd name="connsiteY3" fmla="*/ 3476619 h 3476619"/>
            </a:gdLst>
            <a:ahLst/>
            <a:cxnLst>
              <a:cxn ang="0">
                <a:pos x="connsiteX0" y="connsiteY0"/>
              </a:cxn>
              <a:cxn ang="0">
                <a:pos x="connsiteX1" y="connsiteY1"/>
              </a:cxn>
              <a:cxn ang="0">
                <a:pos x="connsiteX2" y="connsiteY2"/>
              </a:cxn>
              <a:cxn ang="0">
                <a:pos x="connsiteX3" y="connsiteY3"/>
              </a:cxn>
            </a:cxnLst>
            <a:rect l="l" t="t" r="r" b="b"/>
            <a:pathLst>
              <a:path w="2822148" h="3476619">
                <a:moveTo>
                  <a:pt x="607891" y="0"/>
                </a:moveTo>
                <a:lnTo>
                  <a:pt x="2822148" y="0"/>
                </a:lnTo>
                <a:lnTo>
                  <a:pt x="2214257" y="3476619"/>
                </a:lnTo>
                <a:lnTo>
                  <a:pt x="0" y="3476619"/>
                </a:lnTo>
                <a:close/>
              </a:path>
            </a:pathLst>
          </a:custGeom>
          <a:pattFill prst="pct20">
            <a:fgClr>
              <a:schemeClr val="accent1"/>
            </a:fgClr>
            <a:bgClr>
              <a:schemeClr val="bg1"/>
            </a:bgClr>
          </a:pattFill>
        </p:spPr>
        <p:txBody>
          <a:bodyPr wrap="square" anchor="ctr">
            <a:noAutofit/>
          </a:bodyPr>
          <a:lstStyle>
            <a:lvl1pPr marL="0" indent="0" algn="ctr">
              <a:buNone/>
              <a:defRPr sz="100"/>
            </a:lvl1pPr>
          </a:lstStyle>
          <a:p>
            <a:endParaRPr lang="en-US"/>
          </a:p>
        </p:txBody>
      </p:sp>
    </p:spTree>
    <p:extLst>
      <p:ext uri="{BB962C8B-B14F-4D97-AF65-F5344CB8AC3E}">
        <p14:creationId xmlns:p14="http://schemas.microsoft.com/office/powerpoint/2010/main" val="28668799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7_Blank">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FF9A782-9FA7-4EA5-B56C-E64A38E373B4}"/>
              </a:ext>
            </a:extLst>
          </p:cNvPr>
          <p:cNvSpPr>
            <a:spLocks noGrp="1"/>
          </p:cNvSpPr>
          <p:nvPr>
            <p:ph type="pic" sz="quarter" idx="13"/>
          </p:nvPr>
        </p:nvSpPr>
        <p:spPr>
          <a:xfrm>
            <a:off x="514348" y="392729"/>
            <a:ext cx="11297003" cy="6072545"/>
          </a:xfrm>
          <a:custGeom>
            <a:avLst/>
            <a:gdLst>
              <a:gd name="connsiteX0" fmla="*/ 0 w 11297003"/>
              <a:gd name="connsiteY0" fmla="*/ 0 h 6072545"/>
              <a:gd name="connsiteX1" fmla="*/ 11297003 w 11297003"/>
              <a:gd name="connsiteY1" fmla="*/ 0 h 6072545"/>
              <a:gd name="connsiteX2" fmla="*/ 11297003 w 11297003"/>
              <a:gd name="connsiteY2" fmla="*/ 5501301 h 6072545"/>
              <a:gd name="connsiteX3" fmla="*/ 10725759 w 11297003"/>
              <a:gd name="connsiteY3" fmla="*/ 6072545 h 6072545"/>
              <a:gd name="connsiteX4" fmla="*/ 0 w 11297003"/>
              <a:gd name="connsiteY4" fmla="*/ 6072545 h 6072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97003" h="6072545">
                <a:moveTo>
                  <a:pt x="0" y="0"/>
                </a:moveTo>
                <a:lnTo>
                  <a:pt x="11297003" y="0"/>
                </a:lnTo>
                <a:lnTo>
                  <a:pt x="11297003" y="5501301"/>
                </a:lnTo>
                <a:cubicBezTo>
                  <a:pt x="11297003" y="5816790"/>
                  <a:pt x="11041248" y="6072545"/>
                  <a:pt x="10725759" y="6072545"/>
                </a:cubicBezTo>
                <a:lnTo>
                  <a:pt x="0" y="6072545"/>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11186158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2A93D13-F5C6-42E0-BB9A-68AE331B79E2}"/>
              </a:ext>
            </a:extLst>
          </p:cNvPr>
          <p:cNvSpPr>
            <a:spLocks noGrp="1"/>
          </p:cNvSpPr>
          <p:nvPr>
            <p:ph type="dt" sz="half" idx="10"/>
          </p:nvPr>
        </p:nvSpPr>
        <p:spPr/>
        <p:txBody>
          <a:bodyPr/>
          <a:lstStyle/>
          <a:p>
            <a:fld id="{F0B89041-04C3-4C5E-9B76-A32D28857E7F}" type="datetimeFigureOut">
              <a:rPr lang="en-US" smtClean="0"/>
              <a:pPr/>
              <a:t>7/20/2021</a:t>
            </a:fld>
            <a:endParaRPr lang="en-US"/>
          </a:p>
        </p:txBody>
      </p:sp>
      <p:sp>
        <p:nvSpPr>
          <p:cNvPr id="4" name="Footer Placeholder 3">
            <a:extLst>
              <a:ext uri="{FF2B5EF4-FFF2-40B4-BE49-F238E27FC236}">
                <a16:creationId xmlns:a16="http://schemas.microsoft.com/office/drawing/2014/main" id="{418931B2-748B-4FC5-B938-49DDE5B67D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F4DB69-D172-4BD2-84BE-222F17CEA412}"/>
              </a:ext>
            </a:extLst>
          </p:cNvPr>
          <p:cNvSpPr>
            <a:spLocks noGrp="1"/>
          </p:cNvSpPr>
          <p:nvPr>
            <p:ph type="sldNum" sz="quarter" idx="12"/>
          </p:nvPr>
        </p:nvSpPr>
        <p:spPr/>
        <p:txBody>
          <a:bodyPr/>
          <a:lstStyle/>
          <a:p>
            <a:fld id="{C5F74B8B-A579-4058-AED9-1EA6B579BD51}" type="slidenum">
              <a:rPr lang="en-US" smtClean="0"/>
              <a:pPr/>
              <a:t>‹#›</a:t>
            </a:fld>
            <a:endParaRPr lang="en-US"/>
          </a:p>
        </p:txBody>
      </p:sp>
    </p:spTree>
    <p:extLst>
      <p:ext uri="{BB962C8B-B14F-4D97-AF65-F5344CB8AC3E}">
        <p14:creationId xmlns:p14="http://schemas.microsoft.com/office/powerpoint/2010/main" val="134375059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8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781F397-7315-46BB-ACEC-637056222118}"/>
              </a:ext>
            </a:extLst>
          </p:cNvPr>
          <p:cNvSpPr>
            <a:spLocks noGrp="1"/>
          </p:cNvSpPr>
          <p:nvPr>
            <p:ph type="pic" sz="quarter" idx="13"/>
          </p:nvPr>
        </p:nvSpPr>
        <p:spPr>
          <a:xfrm>
            <a:off x="1252908" y="1035169"/>
            <a:ext cx="2197658" cy="4773853"/>
          </a:xfrm>
          <a:pattFill prst="pct20">
            <a:fgClr>
              <a:schemeClr val="accent1"/>
            </a:fgClr>
            <a:bgClr>
              <a:schemeClr val="bg1"/>
            </a:bgClr>
          </a:pattFill>
        </p:spPr>
        <p:txBody>
          <a:bodyPr anchor="ctr">
            <a:normAutofit/>
          </a:bodyPr>
          <a:lstStyle>
            <a:lvl1pPr marL="0" indent="0" algn="ctr">
              <a:buNone/>
              <a:defRPr sz="300"/>
            </a:lvl1pPr>
          </a:lstStyle>
          <a:p>
            <a:endParaRPr lang="en-US"/>
          </a:p>
        </p:txBody>
      </p:sp>
    </p:spTree>
    <p:extLst>
      <p:ext uri="{BB962C8B-B14F-4D97-AF65-F5344CB8AC3E}">
        <p14:creationId xmlns:p14="http://schemas.microsoft.com/office/powerpoint/2010/main" val="225452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E9025B8-C9E8-4BB5-9EDD-9164CE85A74C}"/>
              </a:ext>
            </a:extLst>
          </p:cNvPr>
          <p:cNvSpPr>
            <a:spLocks noGrp="1"/>
          </p:cNvSpPr>
          <p:nvPr>
            <p:ph type="pic" sz="quarter" idx="13"/>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424411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6_Blank">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E9025B8-C9E8-4BB5-9EDD-9164CE85A74C}"/>
              </a:ext>
            </a:extLst>
          </p:cNvPr>
          <p:cNvSpPr>
            <a:spLocks noGrp="1"/>
          </p:cNvSpPr>
          <p:nvPr>
            <p:ph type="pic" sz="quarter" idx="13"/>
          </p:nvPr>
        </p:nvSpPr>
        <p:spPr>
          <a:xfrm>
            <a:off x="6014938" y="2000470"/>
            <a:ext cx="4526541" cy="285706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3723148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9BF68EC3-53E0-43AD-8B1B-C28FB9757982}"/>
              </a:ext>
            </a:extLst>
          </p:cNvPr>
          <p:cNvSpPr>
            <a:spLocks noGrp="1"/>
          </p:cNvSpPr>
          <p:nvPr>
            <p:ph type="pic" sz="quarter" idx="14"/>
          </p:nvPr>
        </p:nvSpPr>
        <p:spPr>
          <a:xfrm>
            <a:off x="0" y="0"/>
            <a:ext cx="4873412"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4" name="Picture Placeholder 3">
            <a:extLst>
              <a:ext uri="{FF2B5EF4-FFF2-40B4-BE49-F238E27FC236}">
                <a16:creationId xmlns:a16="http://schemas.microsoft.com/office/drawing/2014/main" id="{9AF83E5C-2F2A-4807-BA3C-DB99B5A5151D}"/>
              </a:ext>
            </a:extLst>
          </p:cNvPr>
          <p:cNvSpPr>
            <a:spLocks noGrp="1"/>
          </p:cNvSpPr>
          <p:nvPr>
            <p:ph type="pic" sz="quarter" idx="13"/>
          </p:nvPr>
        </p:nvSpPr>
        <p:spPr>
          <a:xfrm>
            <a:off x="1462643" y="1931366"/>
            <a:ext cx="2203584" cy="3101968"/>
          </a:xfrm>
          <a:custGeom>
            <a:avLst/>
            <a:gdLst>
              <a:gd name="connsiteX0" fmla="*/ 1473270 w 3273933"/>
              <a:gd name="connsiteY0" fmla="*/ 0 h 4608690"/>
              <a:gd name="connsiteX1" fmla="*/ 2039912 w 3273933"/>
              <a:gd name="connsiteY1" fmla="*/ 78701 h 4608690"/>
              <a:gd name="connsiteX2" fmla="*/ 2531002 w 3273933"/>
              <a:gd name="connsiteY2" fmla="*/ 302209 h 4608690"/>
              <a:gd name="connsiteX3" fmla="*/ 2537298 w 3273933"/>
              <a:gd name="connsiteY3" fmla="*/ 302209 h 4608690"/>
              <a:gd name="connsiteX4" fmla="*/ 2512114 w 3273933"/>
              <a:gd name="connsiteY4" fmla="*/ 44073 h 4608690"/>
              <a:gd name="connsiteX5" fmla="*/ 3003204 w 3273933"/>
              <a:gd name="connsiteY5" fmla="*/ 44073 h 4608690"/>
              <a:gd name="connsiteX6" fmla="*/ 3003204 w 3273933"/>
              <a:gd name="connsiteY6" fmla="*/ 1511046 h 4608690"/>
              <a:gd name="connsiteX7" fmla="*/ 2587667 w 3273933"/>
              <a:gd name="connsiteY7" fmla="*/ 1511046 h 4608690"/>
              <a:gd name="connsiteX8" fmla="*/ 2225645 w 3273933"/>
              <a:gd name="connsiteY8" fmla="*/ 724043 h 4608690"/>
              <a:gd name="connsiteX9" fmla="*/ 1511046 w 3273933"/>
              <a:gd name="connsiteY9" fmla="*/ 453314 h 4608690"/>
              <a:gd name="connsiteX10" fmla="*/ 1023104 w 3273933"/>
              <a:gd name="connsiteY10" fmla="*/ 607567 h 4608690"/>
              <a:gd name="connsiteX11" fmla="*/ 818484 w 3273933"/>
              <a:gd name="connsiteY11" fmla="*/ 994772 h 4608690"/>
              <a:gd name="connsiteX12" fmla="*/ 1051436 w 3273933"/>
              <a:gd name="connsiteY12" fmla="*/ 1460678 h 4608690"/>
              <a:gd name="connsiteX13" fmla="*/ 1838439 w 3273933"/>
              <a:gd name="connsiteY13" fmla="*/ 1876216 h 4608690"/>
              <a:gd name="connsiteX14" fmla="*/ 2874136 w 3273933"/>
              <a:gd name="connsiteY14" fmla="*/ 2458598 h 4608690"/>
              <a:gd name="connsiteX15" fmla="*/ 3273933 w 3273933"/>
              <a:gd name="connsiteY15" fmla="*/ 3336894 h 4608690"/>
              <a:gd name="connsiteX16" fmla="*/ 3072460 w 3273933"/>
              <a:gd name="connsiteY16" fmla="*/ 3997976 h 4608690"/>
              <a:gd name="connsiteX17" fmla="*/ 2505818 w 3273933"/>
              <a:gd name="connsiteY17" fmla="*/ 4448142 h 4608690"/>
              <a:gd name="connsiteX18" fmla="*/ 1662151 w 3273933"/>
              <a:gd name="connsiteY18" fmla="*/ 4608690 h 4608690"/>
              <a:gd name="connsiteX19" fmla="*/ 1111249 w 3273933"/>
              <a:gd name="connsiteY19" fmla="*/ 4526843 h 4608690"/>
              <a:gd name="connsiteX20" fmla="*/ 572938 w 3273933"/>
              <a:gd name="connsiteY20" fmla="*/ 4300185 h 4608690"/>
              <a:gd name="connsiteX21" fmla="*/ 566642 w 3273933"/>
              <a:gd name="connsiteY21" fmla="*/ 4300185 h 4608690"/>
              <a:gd name="connsiteX22" fmla="*/ 585531 w 3273933"/>
              <a:gd name="connsiteY22" fmla="*/ 4564619 h 4608690"/>
              <a:gd name="connsiteX23" fmla="*/ 100737 w 3273933"/>
              <a:gd name="connsiteY23" fmla="*/ 4564619 h 4608690"/>
              <a:gd name="connsiteX24" fmla="*/ 100737 w 3273933"/>
              <a:gd name="connsiteY24" fmla="*/ 3091348 h 4608690"/>
              <a:gd name="connsiteX25" fmla="*/ 516274 w 3273933"/>
              <a:gd name="connsiteY25" fmla="*/ 3091348 h 4608690"/>
              <a:gd name="connsiteX26" fmla="*/ 912924 w 3273933"/>
              <a:gd name="connsiteY26" fmla="*/ 3881500 h 4608690"/>
              <a:gd name="connsiteX27" fmla="*/ 1681039 w 3273933"/>
              <a:gd name="connsiteY27" fmla="*/ 4155377 h 4608690"/>
              <a:gd name="connsiteX28" fmla="*/ 2222497 w 3273933"/>
              <a:gd name="connsiteY28" fmla="*/ 3982236 h 4608690"/>
              <a:gd name="connsiteX29" fmla="*/ 2436562 w 3273933"/>
              <a:gd name="connsiteY29" fmla="*/ 3563551 h 4608690"/>
              <a:gd name="connsiteX30" fmla="*/ 2294901 w 3273933"/>
              <a:gd name="connsiteY30" fmla="*/ 3217269 h 4608690"/>
              <a:gd name="connsiteX31" fmla="*/ 1980100 w 3273933"/>
              <a:gd name="connsiteY31" fmla="*/ 2990612 h 4608690"/>
              <a:gd name="connsiteX32" fmla="*/ 1429198 w 3273933"/>
              <a:gd name="connsiteY32" fmla="*/ 2757659 h 4608690"/>
              <a:gd name="connsiteX33" fmla="*/ 368318 w 3273933"/>
              <a:gd name="connsiteY33" fmla="*/ 2128057 h 4608690"/>
              <a:gd name="connsiteX34" fmla="*/ 0 w 3273933"/>
              <a:gd name="connsiteY34" fmla="*/ 1202541 h 4608690"/>
              <a:gd name="connsiteX35" fmla="*/ 144809 w 3273933"/>
              <a:gd name="connsiteY35" fmla="*/ 639047 h 4608690"/>
              <a:gd name="connsiteX36" fmla="*/ 620159 w 3273933"/>
              <a:gd name="connsiteY36" fmla="*/ 182585 h 4608690"/>
              <a:gd name="connsiteX37" fmla="*/ 1473270 w 3273933"/>
              <a:gd name="connsiteY37" fmla="*/ 0 h 460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273933" h="4608690">
                <a:moveTo>
                  <a:pt x="1473270" y="0"/>
                </a:moveTo>
                <a:cubicBezTo>
                  <a:pt x="1653756" y="0"/>
                  <a:pt x="1842637" y="26234"/>
                  <a:pt x="2039912" y="78701"/>
                </a:cubicBezTo>
                <a:cubicBezTo>
                  <a:pt x="2237188" y="131167"/>
                  <a:pt x="2400884" y="205671"/>
                  <a:pt x="2531002" y="302209"/>
                </a:cubicBezTo>
                <a:lnTo>
                  <a:pt x="2537298" y="302209"/>
                </a:lnTo>
                <a:lnTo>
                  <a:pt x="2512114" y="44073"/>
                </a:lnTo>
                <a:lnTo>
                  <a:pt x="3003204" y="44073"/>
                </a:lnTo>
                <a:lnTo>
                  <a:pt x="3003204" y="1511046"/>
                </a:lnTo>
                <a:lnTo>
                  <a:pt x="2587667" y="1511046"/>
                </a:lnTo>
                <a:cubicBezTo>
                  <a:pt x="2533101" y="1166863"/>
                  <a:pt x="2412427" y="904529"/>
                  <a:pt x="2225645" y="724043"/>
                </a:cubicBezTo>
                <a:cubicBezTo>
                  <a:pt x="2038863" y="543557"/>
                  <a:pt x="1800663" y="453314"/>
                  <a:pt x="1511046" y="453314"/>
                </a:cubicBezTo>
                <a:cubicBezTo>
                  <a:pt x="1322166" y="453314"/>
                  <a:pt x="1159518" y="504732"/>
                  <a:pt x="1023104" y="607567"/>
                </a:cubicBezTo>
                <a:cubicBezTo>
                  <a:pt x="886690" y="710402"/>
                  <a:pt x="818484" y="839470"/>
                  <a:pt x="818484" y="994772"/>
                </a:cubicBezTo>
                <a:cubicBezTo>
                  <a:pt x="818484" y="1179455"/>
                  <a:pt x="896135" y="1334757"/>
                  <a:pt x="1051436" y="1460678"/>
                </a:cubicBezTo>
                <a:cubicBezTo>
                  <a:pt x="1206738" y="1586598"/>
                  <a:pt x="1469073" y="1725111"/>
                  <a:pt x="1838439" y="1876216"/>
                </a:cubicBezTo>
                <a:cubicBezTo>
                  <a:pt x="2262372" y="2044110"/>
                  <a:pt x="2607604" y="2238237"/>
                  <a:pt x="2874136" y="2458598"/>
                </a:cubicBezTo>
                <a:cubicBezTo>
                  <a:pt x="3140667" y="2678959"/>
                  <a:pt x="3273933" y="2971724"/>
                  <a:pt x="3273933" y="3336894"/>
                </a:cubicBezTo>
                <a:cubicBezTo>
                  <a:pt x="3273933" y="3584537"/>
                  <a:pt x="3206776" y="3804898"/>
                  <a:pt x="3072460" y="3997976"/>
                </a:cubicBezTo>
                <a:cubicBezTo>
                  <a:pt x="2938145" y="4191054"/>
                  <a:pt x="2749265" y="4341110"/>
                  <a:pt x="2505818" y="4448142"/>
                </a:cubicBezTo>
                <a:cubicBezTo>
                  <a:pt x="2262372" y="4555175"/>
                  <a:pt x="1981149" y="4608690"/>
                  <a:pt x="1662151" y="4608690"/>
                </a:cubicBezTo>
                <a:cubicBezTo>
                  <a:pt x="1490059" y="4608690"/>
                  <a:pt x="1306426" y="4581408"/>
                  <a:pt x="1111249" y="4526843"/>
                </a:cubicBezTo>
                <a:cubicBezTo>
                  <a:pt x="916072" y="4472277"/>
                  <a:pt x="736635" y="4396724"/>
                  <a:pt x="572938" y="4300185"/>
                </a:cubicBezTo>
                <a:lnTo>
                  <a:pt x="566642" y="4300185"/>
                </a:lnTo>
                <a:lnTo>
                  <a:pt x="585531" y="4564619"/>
                </a:lnTo>
                <a:lnTo>
                  <a:pt x="100737" y="4564619"/>
                </a:lnTo>
                <a:lnTo>
                  <a:pt x="100737" y="3091348"/>
                </a:lnTo>
                <a:lnTo>
                  <a:pt x="516274" y="3091348"/>
                </a:lnTo>
                <a:cubicBezTo>
                  <a:pt x="570840" y="3435531"/>
                  <a:pt x="703056" y="3698915"/>
                  <a:pt x="912924" y="3881500"/>
                </a:cubicBezTo>
                <a:cubicBezTo>
                  <a:pt x="1122791" y="4064085"/>
                  <a:pt x="1378830" y="4155377"/>
                  <a:pt x="1681039" y="4155377"/>
                </a:cubicBezTo>
                <a:cubicBezTo>
                  <a:pt x="1899301" y="4155377"/>
                  <a:pt x="2079787" y="4097663"/>
                  <a:pt x="2222497" y="3982236"/>
                </a:cubicBezTo>
                <a:cubicBezTo>
                  <a:pt x="2365207" y="3866809"/>
                  <a:pt x="2436562" y="3727247"/>
                  <a:pt x="2436562" y="3563551"/>
                </a:cubicBezTo>
                <a:cubicBezTo>
                  <a:pt x="2436562" y="3429235"/>
                  <a:pt x="2389342" y="3313808"/>
                  <a:pt x="2294901" y="3217269"/>
                </a:cubicBezTo>
                <a:cubicBezTo>
                  <a:pt x="2200461" y="3120730"/>
                  <a:pt x="2095527" y="3045178"/>
                  <a:pt x="1980100" y="2990612"/>
                </a:cubicBezTo>
                <a:cubicBezTo>
                  <a:pt x="1864673" y="2936047"/>
                  <a:pt x="1681039" y="2858396"/>
                  <a:pt x="1429198" y="2757659"/>
                </a:cubicBezTo>
                <a:cubicBezTo>
                  <a:pt x="967489" y="2572976"/>
                  <a:pt x="613863" y="2363108"/>
                  <a:pt x="368318" y="2128057"/>
                </a:cubicBezTo>
                <a:cubicBezTo>
                  <a:pt x="122773" y="1893005"/>
                  <a:pt x="0" y="1584500"/>
                  <a:pt x="0" y="1202541"/>
                </a:cubicBezTo>
                <a:cubicBezTo>
                  <a:pt x="0" y="1009463"/>
                  <a:pt x="48270" y="821631"/>
                  <a:pt x="144809" y="639047"/>
                </a:cubicBezTo>
                <a:cubicBezTo>
                  <a:pt x="241348" y="456462"/>
                  <a:pt x="399798" y="304308"/>
                  <a:pt x="620159" y="182585"/>
                </a:cubicBezTo>
                <a:cubicBezTo>
                  <a:pt x="840520" y="60862"/>
                  <a:pt x="1124890" y="0"/>
                  <a:pt x="1473270" y="0"/>
                </a:cubicBez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4162285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DBFE4F6B-C7E8-4943-A8D3-E2A48CBDCAD2}"/>
              </a:ext>
            </a:extLst>
          </p:cNvPr>
          <p:cNvSpPr>
            <a:spLocks noGrp="1"/>
          </p:cNvSpPr>
          <p:nvPr>
            <p:ph type="pic" sz="quarter" idx="15"/>
          </p:nvPr>
        </p:nvSpPr>
        <p:spPr>
          <a:xfrm>
            <a:off x="7318588" y="0"/>
            <a:ext cx="4873412"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8" name="Picture Placeholder 7">
            <a:extLst>
              <a:ext uri="{FF2B5EF4-FFF2-40B4-BE49-F238E27FC236}">
                <a16:creationId xmlns:a16="http://schemas.microsoft.com/office/drawing/2014/main" id="{F0CF132B-3728-46BB-AAC0-4DAEB14233ED}"/>
              </a:ext>
            </a:extLst>
          </p:cNvPr>
          <p:cNvSpPr>
            <a:spLocks noGrp="1"/>
          </p:cNvSpPr>
          <p:nvPr>
            <p:ph type="pic" sz="quarter" idx="14"/>
          </p:nvPr>
        </p:nvSpPr>
        <p:spPr>
          <a:xfrm>
            <a:off x="7819179" y="2090055"/>
            <a:ext cx="3872231" cy="2722903"/>
          </a:xfrm>
          <a:custGeom>
            <a:avLst/>
            <a:gdLst>
              <a:gd name="connsiteX0" fmla="*/ 0 w 3872231"/>
              <a:gd name="connsiteY0" fmla="*/ 0 h 2722903"/>
              <a:gd name="connsiteX1" fmla="*/ 1137758 w 3872231"/>
              <a:gd name="connsiteY1" fmla="*/ 0 h 2722903"/>
              <a:gd name="connsiteX2" fmla="*/ 1137758 w 3872231"/>
              <a:gd name="connsiteY2" fmla="*/ 254549 h 2722903"/>
              <a:gd name="connsiteX3" fmla="*/ 950702 w 3872231"/>
              <a:gd name="connsiteY3" fmla="*/ 287332 h 2722903"/>
              <a:gd name="connsiteX4" fmla="*/ 887065 w 3872231"/>
              <a:gd name="connsiteY4" fmla="*/ 416535 h 2722903"/>
              <a:gd name="connsiteX5" fmla="*/ 910206 w 3872231"/>
              <a:gd name="connsiteY5" fmla="*/ 543809 h 2722903"/>
              <a:gd name="connsiteX6" fmla="*/ 1141614 w 3872231"/>
              <a:gd name="connsiteY6" fmla="*/ 1423161 h 2722903"/>
              <a:gd name="connsiteX7" fmla="*/ 1187896 w 3872231"/>
              <a:gd name="connsiteY7" fmla="*/ 1602502 h 2722903"/>
              <a:gd name="connsiteX8" fmla="*/ 1268888 w 3872231"/>
              <a:gd name="connsiteY8" fmla="*/ 1970827 h 2722903"/>
              <a:gd name="connsiteX9" fmla="*/ 1272746 w 3872231"/>
              <a:gd name="connsiteY9" fmla="*/ 1970827 h 2722903"/>
              <a:gd name="connsiteX10" fmla="*/ 1492583 w 3872231"/>
              <a:gd name="connsiteY10" fmla="*/ 1180182 h 2722903"/>
              <a:gd name="connsiteX11" fmla="*/ 1851266 w 3872231"/>
              <a:gd name="connsiteY11" fmla="*/ 0 h 2722903"/>
              <a:gd name="connsiteX12" fmla="*/ 2198378 w 3872231"/>
              <a:gd name="connsiteY12" fmla="*/ 0 h 2722903"/>
              <a:gd name="connsiteX13" fmla="*/ 2638054 w 3872231"/>
              <a:gd name="connsiteY13" fmla="*/ 1419304 h 2722903"/>
              <a:gd name="connsiteX14" fmla="*/ 2776899 w 3872231"/>
              <a:gd name="connsiteY14" fmla="*/ 1974684 h 2722903"/>
              <a:gd name="connsiteX15" fmla="*/ 2780756 w 3872231"/>
              <a:gd name="connsiteY15" fmla="*/ 1974684 h 2722903"/>
              <a:gd name="connsiteX16" fmla="*/ 2927314 w 3872231"/>
              <a:gd name="connsiteY16" fmla="*/ 1442445 h 2722903"/>
              <a:gd name="connsiteX17" fmla="*/ 3143295 w 3872231"/>
              <a:gd name="connsiteY17" fmla="*/ 636373 h 2722903"/>
              <a:gd name="connsiteX18" fmla="*/ 3301424 w 3872231"/>
              <a:gd name="connsiteY18" fmla="*/ 285403 h 2722903"/>
              <a:gd name="connsiteX19" fmla="*/ 3301424 w 3872231"/>
              <a:gd name="connsiteY19" fmla="*/ 281547 h 2722903"/>
              <a:gd name="connsiteX20" fmla="*/ 3100870 w 3872231"/>
              <a:gd name="connsiteY20" fmla="*/ 293117 h 2722903"/>
              <a:gd name="connsiteX21" fmla="*/ 3004450 w 3872231"/>
              <a:gd name="connsiteY21" fmla="*/ 296974 h 2722903"/>
              <a:gd name="connsiteX22" fmla="*/ 3004450 w 3872231"/>
              <a:gd name="connsiteY22" fmla="*/ 0 h 2722903"/>
              <a:gd name="connsiteX23" fmla="*/ 3872231 w 3872231"/>
              <a:gd name="connsiteY23" fmla="*/ 0 h 2722903"/>
              <a:gd name="connsiteX24" fmla="*/ 3872231 w 3872231"/>
              <a:gd name="connsiteY24" fmla="*/ 254549 h 2722903"/>
              <a:gd name="connsiteX25" fmla="*/ 3636966 w 3872231"/>
              <a:gd name="connsiteY25" fmla="*/ 356754 h 2722903"/>
              <a:gd name="connsiteX26" fmla="*/ 3463410 w 3872231"/>
              <a:gd name="connsiteY26" fmla="*/ 667227 h 2722903"/>
              <a:gd name="connsiteX27" fmla="*/ 2834750 w 3872231"/>
              <a:gd name="connsiteY27" fmla="*/ 2722903 h 2722903"/>
              <a:gd name="connsiteX28" fmla="*/ 2491495 w 3872231"/>
              <a:gd name="connsiteY28" fmla="*/ 2722903 h 2722903"/>
              <a:gd name="connsiteX29" fmla="*/ 2036392 w 3872231"/>
              <a:gd name="connsiteY29" fmla="*/ 1342167 h 2722903"/>
              <a:gd name="connsiteX30" fmla="*/ 1912974 w 3872231"/>
              <a:gd name="connsiteY30" fmla="*/ 867781 h 2722903"/>
              <a:gd name="connsiteX31" fmla="*/ 1893690 w 3872231"/>
              <a:gd name="connsiteY31" fmla="*/ 771361 h 2722903"/>
              <a:gd name="connsiteX32" fmla="*/ 1889834 w 3872231"/>
              <a:gd name="connsiteY32" fmla="*/ 771361 h 2722903"/>
              <a:gd name="connsiteX33" fmla="*/ 1777987 w 3872231"/>
              <a:gd name="connsiteY33" fmla="*/ 1276602 h 2722903"/>
              <a:gd name="connsiteX34" fmla="*/ 1338311 w 3872231"/>
              <a:gd name="connsiteY34" fmla="*/ 2722903 h 2722903"/>
              <a:gd name="connsiteX35" fmla="*/ 1002769 w 3872231"/>
              <a:gd name="connsiteY35" fmla="*/ 2722903 h 2722903"/>
              <a:gd name="connsiteX36" fmla="*/ 316258 w 3872231"/>
              <a:gd name="connsiteY36" fmla="*/ 644086 h 2722903"/>
              <a:gd name="connsiteX37" fmla="*/ 204411 w 3872231"/>
              <a:gd name="connsiteY37" fmla="*/ 285403 h 2722903"/>
              <a:gd name="connsiteX38" fmla="*/ 0 w 3872231"/>
              <a:gd name="connsiteY38" fmla="*/ 296974 h 272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72231" h="2722903">
                <a:moveTo>
                  <a:pt x="0" y="0"/>
                </a:moveTo>
                <a:lnTo>
                  <a:pt x="1137758" y="0"/>
                </a:lnTo>
                <a:lnTo>
                  <a:pt x="1137758" y="254549"/>
                </a:lnTo>
                <a:cubicBezTo>
                  <a:pt x="1055478" y="251978"/>
                  <a:pt x="993127" y="262906"/>
                  <a:pt x="950702" y="287332"/>
                </a:cubicBezTo>
                <a:cubicBezTo>
                  <a:pt x="908277" y="311758"/>
                  <a:pt x="887065" y="354826"/>
                  <a:pt x="887065" y="416535"/>
                </a:cubicBezTo>
                <a:cubicBezTo>
                  <a:pt x="887065" y="449960"/>
                  <a:pt x="894779" y="492385"/>
                  <a:pt x="910206" y="543809"/>
                </a:cubicBezTo>
                <a:lnTo>
                  <a:pt x="1141614" y="1423161"/>
                </a:lnTo>
                <a:cubicBezTo>
                  <a:pt x="1146756" y="1443730"/>
                  <a:pt x="1162183" y="1503511"/>
                  <a:pt x="1187896" y="1602502"/>
                </a:cubicBezTo>
                <a:cubicBezTo>
                  <a:pt x="1213608" y="1701493"/>
                  <a:pt x="1240606" y="1824268"/>
                  <a:pt x="1268888" y="1970827"/>
                </a:cubicBezTo>
                <a:lnTo>
                  <a:pt x="1272746" y="1970827"/>
                </a:lnTo>
                <a:lnTo>
                  <a:pt x="1492583" y="1180182"/>
                </a:lnTo>
                <a:lnTo>
                  <a:pt x="1851266" y="0"/>
                </a:lnTo>
                <a:lnTo>
                  <a:pt x="2198378" y="0"/>
                </a:lnTo>
                <a:lnTo>
                  <a:pt x="2638054" y="1419304"/>
                </a:lnTo>
                <a:cubicBezTo>
                  <a:pt x="2674051" y="1537579"/>
                  <a:pt x="2720332" y="1722706"/>
                  <a:pt x="2776899" y="1974684"/>
                </a:cubicBezTo>
                <a:lnTo>
                  <a:pt x="2780756" y="1974684"/>
                </a:lnTo>
                <a:lnTo>
                  <a:pt x="2927314" y="1442445"/>
                </a:lnTo>
                <a:lnTo>
                  <a:pt x="3143295" y="636373"/>
                </a:lnTo>
                <a:cubicBezTo>
                  <a:pt x="3184434" y="474387"/>
                  <a:pt x="3237144" y="357397"/>
                  <a:pt x="3301424" y="285403"/>
                </a:cubicBezTo>
                <a:lnTo>
                  <a:pt x="3301424" y="281547"/>
                </a:lnTo>
                <a:lnTo>
                  <a:pt x="3100870" y="293117"/>
                </a:lnTo>
                <a:lnTo>
                  <a:pt x="3004450" y="296974"/>
                </a:lnTo>
                <a:lnTo>
                  <a:pt x="3004450" y="0"/>
                </a:lnTo>
                <a:lnTo>
                  <a:pt x="3872231" y="0"/>
                </a:lnTo>
                <a:lnTo>
                  <a:pt x="3872231" y="254549"/>
                </a:lnTo>
                <a:cubicBezTo>
                  <a:pt x="3782239" y="259691"/>
                  <a:pt x="3703817" y="293760"/>
                  <a:pt x="3636966" y="356754"/>
                </a:cubicBezTo>
                <a:cubicBezTo>
                  <a:pt x="3570115" y="419749"/>
                  <a:pt x="3512263" y="523239"/>
                  <a:pt x="3463410" y="667227"/>
                </a:cubicBezTo>
                <a:lnTo>
                  <a:pt x="2834750" y="2722903"/>
                </a:lnTo>
                <a:lnTo>
                  <a:pt x="2491495" y="2722903"/>
                </a:lnTo>
                <a:lnTo>
                  <a:pt x="2036392" y="1342167"/>
                </a:lnTo>
                <a:cubicBezTo>
                  <a:pt x="1995253" y="1221321"/>
                  <a:pt x="1954114" y="1063192"/>
                  <a:pt x="1912974" y="867781"/>
                </a:cubicBezTo>
                <a:cubicBezTo>
                  <a:pt x="1910404" y="844640"/>
                  <a:pt x="1903975" y="812500"/>
                  <a:pt x="1893690" y="771361"/>
                </a:cubicBezTo>
                <a:lnTo>
                  <a:pt x="1889834" y="771361"/>
                </a:lnTo>
                <a:cubicBezTo>
                  <a:pt x="1864122" y="938489"/>
                  <a:pt x="1826839" y="1106903"/>
                  <a:pt x="1777987" y="1276602"/>
                </a:cubicBezTo>
                <a:lnTo>
                  <a:pt x="1338311" y="2722903"/>
                </a:lnTo>
                <a:lnTo>
                  <a:pt x="1002769" y="2722903"/>
                </a:lnTo>
                <a:lnTo>
                  <a:pt x="316258" y="644086"/>
                </a:lnTo>
                <a:cubicBezTo>
                  <a:pt x="241693" y="469244"/>
                  <a:pt x="204411" y="349683"/>
                  <a:pt x="204411" y="285403"/>
                </a:cubicBezTo>
                <a:lnTo>
                  <a:pt x="0" y="296974"/>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3297698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4_Blank">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A9887257-1777-4D40-94F2-2FE681194016}"/>
              </a:ext>
            </a:extLst>
          </p:cNvPr>
          <p:cNvSpPr>
            <a:spLocks noGrp="1"/>
          </p:cNvSpPr>
          <p:nvPr>
            <p:ph type="pic" sz="quarter" idx="15"/>
          </p:nvPr>
        </p:nvSpPr>
        <p:spPr>
          <a:xfrm>
            <a:off x="0" y="0"/>
            <a:ext cx="4873412"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
        <p:nvSpPr>
          <p:cNvPr id="8" name="Picture Placeholder 7">
            <a:extLst>
              <a:ext uri="{FF2B5EF4-FFF2-40B4-BE49-F238E27FC236}">
                <a16:creationId xmlns:a16="http://schemas.microsoft.com/office/drawing/2014/main" id="{52CF0E3C-7BFF-4EE2-9F54-8DCF66392E44}"/>
              </a:ext>
            </a:extLst>
          </p:cNvPr>
          <p:cNvSpPr>
            <a:spLocks noGrp="1"/>
          </p:cNvSpPr>
          <p:nvPr>
            <p:ph type="pic" sz="quarter" idx="14"/>
          </p:nvPr>
        </p:nvSpPr>
        <p:spPr>
          <a:xfrm>
            <a:off x="1036430" y="1935573"/>
            <a:ext cx="3056011" cy="3200286"/>
          </a:xfrm>
          <a:custGeom>
            <a:avLst/>
            <a:gdLst>
              <a:gd name="connsiteX0" fmla="*/ 1499588 w 3056011"/>
              <a:gd name="connsiteY0" fmla="*/ 319154 h 3200286"/>
              <a:gd name="connsiteX1" fmla="*/ 1027414 w 3056011"/>
              <a:gd name="connsiteY1" fmla="*/ 502777 h 3200286"/>
              <a:gd name="connsiteX2" fmla="*/ 765096 w 3056011"/>
              <a:gd name="connsiteY2" fmla="*/ 966207 h 3200286"/>
              <a:gd name="connsiteX3" fmla="*/ 686400 w 3056011"/>
              <a:gd name="connsiteY3" fmla="*/ 1547679 h 3200286"/>
              <a:gd name="connsiteX4" fmla="*/ 773840 w 3056011"/>
              <a:gd name="connsiteY4" fmla="*/ 2159756 h 3200286"/>
              <a:gd name="connsiteX5" fmla="*/ 1060204 w 3056011"/>
              <a:gd name="connsiteY5" fmla="*/ 2673463 h 3200286"/>
              <a:gd name="connsiteX6" fmla="*/ 1565167 w 3056011"/>
              <a:gd name="connsiteY6" fmla="*/ 2881131 h 3200286"/>
              <a:gd name="connsiteX7" fmla="*/ 2028597 w 3056011"/>
              <a:gd name="connsiteY7" fmla="*/ 2701881 h 3200286"/>
              <a:gd name="connsiteX8" fmla="*/ 2286543 w 3056011"/>
              <a:gd name="connsiteY8" fmla="*/ 2247195 h 3200286"/>
              <a:gd name="connsiteX9" fmla="*/ 2365239 w 3056011"/>
              <a:gd name="connsiteY9" fmla="*/ 1674466 h 3200286"/>
              <a:gd name="connsiteX10" fmla="*/ 2146640 w 3056011"/>
              <a:gd name="connsiteY10" fmla="*/ 686400 h 3200286"/>
              <a:gd name="connsiteX11" fmla="*/ 1499588 w 3056011"/>
              <a:gd name="connsiteY11" fmla="*/ 319154 h 3200286"/>
              <a:gd name="connsiteX12" fmla="*/ 1534564 w 3056011"/>
              <a:gd name="connsiteY12" fmla="*/ 0 h 3200286"/>
              <a:gd name="connsiteX13" fmla="*/ 2380541 w 3056011"/>
              <a:gd name="connsiteY13" fmla="*/ 238273 h 3200286"/>
              <a:gd name="connsiteX14" fmla="*/ 2889875 w 3056011"/>
              <a:gd name="connsiteY14" fmla="*/ 843791 h 3200286"/>
              <a:gd name="connsiteX15" fmla="*/ 3056011 w 3056011"/>
              <a:gd name="connsiteY15" fmla="*/ 1600143 h 3200286"/>
              <a:gd name="connsiteX16" fmla="*/ 2881131 w 3056011"/>
              <a:gd name="connsiteY16" fmla="*/ 2349937 h 3200286"/>
              <a:gd name="connsiteX17" fmla="*/ 2358681 w 3056011"/>
              <a:gd name="connsiteY17" fmla="*/ 2959827 h 3200286"/>
              <a:gd name="connsiteX18" fmla="*/ 1521448 w 3056011"/>
              <a:gd name="connsiteY18" fmla="*/ 3200286 h 3200286"/>
              <a:gd name="connsiteX19" fmla="*/ 655797 w 3056011"/>
              <a:gd name="connsiteY19" fmla="*/ 2968571 h 3200286"/>
              <a:gd name="connsiteX20" fmla="*/ 157391 w 3056011"/>
              <a:gd name="connsiteY20" fmla="*/ 2373983 h 3200286"/>
              <a:gd name="connsiteX21" fmla="*/ 0 w 3056011"/>
              <a:gd name="connsiteY21" fmla="*/ 1600143 h 3200286"/>
              <a:gd name="connsiteX22" fmla="*/ 174879 w 3056011"/>
              <a:gd name="connsiteY22" fmla="*/ 843791 h 3200286"/>
              <a:gd name="connsiteX23" fmla="*/ 697330 w 3056011"/>
              <a:gd name="connsiteY23" fmla="*/ 238273 h 3200286"/>
              <a:gd name="connsiteX24" fmla="*/ 1534564 w 3056011"/>
              <a:gd name="connsiteY24" fmla="*/ 0 h 320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056011" h="3200286">
                <a:moveTo>
                  <a:pt x="1499588" y="319154"/>
                </a:moveTo>
                <a:cubicBezTo>
                  <a:pt x="1307221" y="319154"/>
                  <a:pt x="1149830" y="380362"/>
                  <a:pt x="1027414" y="502777"/>
                </a:cubicBezTo>
                <a:cubicBezTo>
                  <a:pt x="904999" y="625193"/>
                  <a:pt x="817560" y="779669"/>
                  <a:pt x="765096" y="966207"/>
                </a:cubicBezTo>
                <a:cubicBezTo>
                  <a:pt x="712632" y="1152744"/>
                  <a:pt x="686400" y="1346568"/>
                  <a:pt x="686400" y="1547679"/>
                </a:cubicBezTo>
                <a:cubicBezTo>
                  <a:pt x="686400" y="1751704"/>
                  <a:pt x="715547" y="1955730"/>
                  <a:pt x="773840" y="2159756"/>
                </a:cubicBezTo>
                <a:cubicBezTo>
                  <a:pt x="832133" y="2363781"/>
                  <a:pt x="927588" y="2535017"/>
                  <a:pt x="1060204" y="2673463"/>
                </a:cubicBezTo>
                <a:cubicBezTo>
                  <a:pt x="1192821" y="2811909"/>
                  <a:pt x="1361142" y="2881131"/>
                  <a:pt x="1565167" y="2881131"/>
                </a:cubicBezTo>
                <a:cubicBezTo>
                  <a:pt x="1754620" y="2881131"/>
                  <a:pt x="1909096" y="2821381"/>
                  <a:pt x="2028597" y="2701881"/>
                </a:cubicBezTo>
                <a:cubicBezTo>
                  <a:pt x="2148097" y="2582380"/>
                  <a:pt x="2234079" y="2430818"/>
                  <a:pt x="2286543" y="2247195"/>
                </a:cubicBezTo>
                <a:cubicBezTo>
                  <a:pt x="2339007" y="2063572"/>
                  <a:pt x="2365239" y="1872663"/>
                  <a:pt x="2365239" y="1674466"/>
                </a:cubicBezTo>
                <a:cubicBezTo>
                  <a:pt x="2365239" y="1260586"/>
                  <a:pt x="2292372" y="931231"/>
                  <a:pt x="2146640" y="686400"/>
                </a:cubicBezTo>
                <a:cubicBezTo>
                  <a:pt x="2000908" y="441570"/>
                  <a:pt x="1785224" y="319154"/>
                  <a:pt x="1499588" y="319154"/>
                </a:cubicBezTo>
                <a:close/>
                <a:moveTo>
                  <a:pt x="1534564" y="0"/>
                </a:moveTo>
                <a:cubicBezTo>
                  <a:pt x="1869748" y="0"/>
                  <a:pt x="2151741" y="79424"/>
                  <a:pt x="2380541" y="238273"/>
                </a:cubicBezTo>
                <a:cubicBezTo>
                  <a:pt x="2609341" y="397121"/>
                  <a:pt x="2779119" y="598961"/>
                  <a:pt x="2889875" y="843791"/>
                </a:cubicBezTo>
                <a:cubicBezTo>
                  <a:pt x="3000632" y="1088622"/>
                  <a:pt x="3056011" y="1340739"/>
                  <a:pt x="3056011" y="1600143"/>
                </a:cubicBezTo>
                <a:cubicBezTo>
                  <a:pt x="3056011" y="1853717"/>
                  <a:pt x="2997718" y="2103649"/>
                  <a:pt x="2881131" y="2349937"/>
                </a:cubicBezTo>
                <a:cubicBezTo>
                  <a:pt x="2764546" y="2596224"/>
                  <a:pt x="2590395" y="2799521"/>
                  <a:pt x="2358681" y="2959827"/>
                </a:cubicBezTo>
                <a:cubicBezTo>
                  <a:pt x="2126966" y="3120133"/>
                  <a:pt x="1847888" y="3200286"/>
                  <a:pt x="1521448" y="3200286"/>
                </a:cubicBezTo>
                <a:cubicBezTo>
                  <a:pt x="1171690" y="3200286"/>
                  <a:pt x="883139" y="3123048"/>
                  <a:pt x="655797" y="2968571"/>
                </a:cubicBezTo>
                <a:cubicBezTo>
                  <a:pt x="428454" y="2814095"/>
                  <a:pt x="262319" y="2615899"/>
                  <a:pt x="157391" y="2373983"/>
                </a:cubicBezTo>
                <a:cubicBezTo>
                  <a:pt x="52464" y="2132066"/>
                  <a:pt x="0" y="1874120"/>
                  <a:pt x="0" y="1600143"/>
                </a:cubicBezTo>
                <a:cubicBezTo>
                  <a:pt x="0" y="1340739"/>
                  <a:pt x="58293" y="1088622"/>
                  <a:pt x="174879" y="843791"/>
                </a:cubicBezTo>
                <a:cubicBezTo>
                  <a:pt x="291465" y="598961"/>
                  <a:pt x="465616" y="397121"/>
                  <a:pt x="697330" y="238273"/>
                </a:cubicBezTo>
                <a:cubicBezTo>
                  <a:pt x="929045" y="79424"/>
                  <a:pt x="1208123" y="0"/>
                  <a:pt x="1534564" y="0"/>
                </a:cubicBezTo>
                <a:close/>
              </a:path>
            </a:pathLst>
          </a:custGeom>
          <a:pattFill prst="pct20">
            <a:fgClr>
              <a:schemeClr val="accent1"/>
            </a:fgClr>
            <a:bgClr>
              <a:schemeClr val="bg1"/>
            </a:bgClr>
          </a:pattFill>
        </p:spPr>
        <p:txBody>
          <a:bodyPr wrap="square" anchor="ctr">
            <a:noAutofit/>
          </a:bodyPr>
          <a:lstStyle>
            <a:lvl1pPr marL="0" indent="0" algn="ctr">
              <a:buNone/>
              <a:defRPr sz="300"/>
            </a:lvl1pPr>
          </a:lstStyle>
          <a:p>
            <a:endParaRPr lang="en-US"/>
          </a:p>
        </p:txBody>
      </p:sp>
    </p:spTree>
    <p:extLst>
      <p:ext uri="{BB962C8B-B14F-4D97-AF65-F5344CB8AC3E}">
        <p14:creationId xmlns:p14="http://schemas.microsoft.com/office/powerpoint/2010/main" val="402149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60FA19-DED9-4B9C-B10D-004596CA80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7D58B8-A1A8-40CB-BCF8-5A5E14194E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9B56FD-0438-47AA-BB7C-878D4DB2B3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1EAF44-1879-4BD4-9B6C-A2B2BE2A5375}" type="datetimeFigureOut">
              <a:rPr lang="en-US" smtClean="0"/>
              <a:t>7/20/2021</a:t>
            </a:fld>
            <a:endParaRPr lang="en-US"/>
          </a:p>
        </p:txBody>
      </p:sp>
      <p:sp>
        <p:nvSpPr>
          <p:cNvPr id="5" name="Footer Placeholder 4">
            <a:extLst>
              <a:ext uri="{FF2B5EF4-FFF2-40B4-BE49-F238E27FC236}">
                <a16:creationId xmlns:a16="http://schemas.microsoft.com/office/drawing/2014/main" id="{6E1BA0C0-FE41-4E67-B757-54C0E48F10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FE254D1-BA22-47C2-9C47-619805846F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D96D57-4789-401F-BFDC-FCD470EEAB5C}" type="slidenum">
              <a:rPr lang="en-US" smtClean="0"/>
              <a:t>‹#›</a:t>
            </a:fld>
            <a:endParaRPr lang="en-US"/>
          </a:p>
        </p:txBody>
      </p:sp>
    </p:spTree>
    <p:extLst>
      <p:ext uri="{BB962C8B-B14F-4D97-AF65-F5344CB8AC3E}">
        <p14:creationId xmlns:p14="http://schemas.microsoft.com/office/powerpoint/2010/main" val="2022859921"/>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85" r:id="rId3"/>
    <p:sldLayoutId id="2147483683" r:id="rId4"/>
    <p:sldLayoutId id="2147483675" r:id="rId5"/>
    <p:sldLayoutId id="2147483684" r:id="rId6"/>
    <p:sldLayoutId id="2147483677" r:id="rId7"/>
    <p:sldLayoutId id="2147483678" r:id="rId8"/>
    <p:sldLayoutId id="2147483679" r:id="rId9"/>
    <p:sldLayoutId id="2147483680" r:id="rId10"/>
    <p:sldLayoutId id="2147483676" r:id="rId11"/>
    <p:sldLayoutId id="2147483672" r:id="rId12"/>
    <p:sldLayoutId id="2147483669" r:id="rId13"/>
    <p:sldLayoutId id="2147483670" r:id="rId14"/>
    <p:sldLayoutId id="2147483671" r:id="rId15"/>
    <p:sldLayoutId id="2147483668" r:id="rId16"/>
    <p:sldLayoutId id="2147483664" r:id="rId17"/>
    <p:sldLayoutId id="2147483658" r:id="rId18"/>
    <p:sldLayoutId id="2147483667" r:id="rId19"/>
    <p:sldLayoutId id="2147483665" r:id="rId20"/>
    <p:sldLayoutId id="2147483663" r:id="rId21"/>
    <p:sldLayoutId id="2147483662" r:id="rId22"/>
    <p:sldLayoutId id="2147483661" r:id="rId23"/>
    <p:sldLayoutId id="2147483657" r:id="rId24"/>
    <p:sldLayoutId id="2147483666" r:id="rId25"/>
    <p:sldLayoutId id="2147483659" r:id="rId26"/>
    <p:sldLayoutId id="2147483660" r:id="rId27"/>
    <p:sldLayoutId id="2147483673" r:id="rId28"/>
    <p:sldLayoutId id="2147483674" r:id="rId29"/>
    <p:sldLayoutId id="2147483686"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1.xml"/><Relationship Id="rId5" Type="http://schemas.openxmlformats.org/officeDocument/2006/relationships/image" Target="../media/image14.sv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svg"/><Relationship Id="rId7" Type="http://schemas.openxmlformats.org/officeDocument/2006/relationships/image" Target="../media/image26.sv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svg"/><Relationship Id="rId5" Type="http://schemas.openxmlformats.org/officeDocument/2006/relationships/image" Target="../media/image24.sv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svg"/></Relationships>
</file>

<file path=ppt/slides/_rels/slide26.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svg"/><Relationship Id="rId3" Type="http://schemas.openxmlformats.org/officeDocument/2006/relationships/image" Target="../media/image32.svg"/><Relationship Id="rId7" Type="http://schemas.openxmlformats.org/officeDocument/2006/relationships/image" Target="../media/image36.svg"/><Relationship Id="rId12" Type="http://schemas.openxmlformats.org/officeDocument/2006/relationships/image" Target="../media/image41.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35.png"/><Relationship Id="rId11" Type="http://schemas.openxmlformats.org/officeDocument/2006/relationships/image" Target="../media/image40.svg"/><Relationship Id="rId5" Type="http://schemas.openxmlformats.org/officeDocument/2006/relationships/image" Target="../media/image34.sv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svg"/></Relationships>
</file>

<file path=ppt/slides/_rels/slide2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svg"/><Relationship Id="rId7" Type="http://schemas.openxmlformats.org/officeDocument/2006/relationships/image" Target="../media/image46.svg"/><Relationship Id="rId2"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svg"/><Relationship Id="rId4" Type="http://schemas.openxmlformats.org/officeDocument/2006/relationships/image" Target="../media/image43.png"/><Relationship Id="rId9" Type="http://schemas.openxmlformats.org/officeDocument/2006/relationships/image" Target="../media/image48.sv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3" Type="http://schemas.openxmlformats.org/officeDocument/2006/relationships/image" Target="../media/image61.svg"/><Relationship Id="rId18" Type="http://schemas.openxmlformats.org/officeDocument/2006/relationships/image" Target="../media/image66.png"/><Relationship Id="rId26" Type="http://schemas.openxmlformats.org/officeDocument/2006/relationships/image" Target="../media/image74.png"/><Relationship Id="rId39" Type="http://schemas.openxmlformats.org/officeDocument/2006/relationships/image" Target="../media/image87.svg"/><Relationship Id="rId21" Type="http://schemas.openxmlformats.org/officeDocument/2006/relationships/image" Target="../media/image69.svg"/><Relationship Id="rId34" Type="http://schemas.openxmlformats.org/officeDocument/2006/relationships/image" Target="../media/image82.png"/><Relationship Id="rId42" Type="http://schemas.openxmlformats.org/officeDocument/2006/relationships/image" Target="../media/image90.png"/><Relationship Id="rId47" Type="http://schemas.openxmlformats.org/officeDocument/2006/relationships/image" Target="../media/image95.svg"/><Relationship Id="rId50" Type="http://schemas.openxmlformats.org/officeDocument/2006/relationships/image" Target="../media/image98.png"/><Relationship Id="rId55" Type="http://schemas.openxmlformats.org/officeDocument/2006/relationships/image" Target="../media/image103.svg"/><Relationship Id="rId63" Type="http://schemas.openxmlformats.org/officeDocument/2006/relationships/image" Target="../media/image111.svg"/><Relationship Id="rId7" Type="http://schemas.openxmlformats.org/officeDocument/2006/relationships/image" Target="../media/image55.svg"/><Relationship Id="rId2" Type="http://schemas.openxmlformats.org/officeDocument/2006/relationships/image" Target="../media/image50.png"/><Relationship Id="rId16" Type="http://schemas.openxmlformats.org/officeDocument/2006/relationships/image" Target="../media/image64.png"/><Relationship Id="rId20" Type="http://schemas.openxmlformats.org/officeDocument/2006/relationships/image" Target="../media/image68.png"/><Relationship Id="rId29" Type="http://schemas.openxmlformats.org/officeDocument/2006/relationships/image" Target="../media/image77.svg"/><Relationship Id="rId41" Type="http://schemas.openxmlformats.org/officeDocument/2006/relationships/image" Target="../media/image89.svg"/><Relationship Id="rId54" Type="http://schemas.openxmlformats.org/officeDocument/2006/relationships/image" Target="../media/image102.png"/><Relationship Id="rId62" Type="http://schemas.openxmlformats.org/officeDocument/2006/relationships/image" Target="../media/image110.png"/><Relationship Id="rId1" Type="http://schemas.openxmlformats.org/officeDocument/2006/relationships/slideLayout" Target="../slideLayouts/slideLayout30.xml"/><Relationship Id="rId6" Type="http://schemas.openxmlformats.org/officeDocument/2006/relationships/image" Target="../media/image54.png"/><Relationship Id="rId11" Type="http://schemas.openxmlformats.org/officeDocument/2006/relationships/image" Target="../media/image59.svg"/><Relationship Id="rId24" Type="http://schemas.openxmlformats.org/officeDocument/2006/relationships/image" Target="../media/image72.png"/><Relationship Id="rId32" Type="http://schemas.openxmlformats.org/officeDocument/2006/relationships/image" Target="../media/image80.png"/><Relationship Id="rId37" Type="http://schemas.openxmlformats.org/officeDocument/2006/relationships/image" Target="../media/image85.svg"/><Relationship Id="rId40" Type="http://schemas.openxmlformats.org/officeDocument/2006/relationships/image" Target="../media/image88.png"/><Relationship Id="rId45" Type="http://schemas.openxmlformats.org/officeDocument/2006/relationships/image" Target="../media/image93.svg"/><Relationship Id="rId53" Type="http://schemas.openxmlformats.org/officeDocument/2006/relationships/image" Target="../media/image101.svg"/><Relationship Id="rId58" Type="http://schemas.openxmlformats.org/officeDocument/2006/relationships/image" Target="../media/image106.png"/><Relationship Id="rId5" Type="http://schemas.openxmlformats.org/officeDocument/2006/relationships/image" Target="../media/image53.svg"/><Relationship Id="rId15" Type="http://schemas.openxmlformats.org/officeDocument/2006/relationships/image" Target="../media/image63.svg"/><Relationship Id="rId23" Type="http://schemas.openxmlformats.org/officeDocument/2006/relationships/image" Target="../media/image71.svg"/><Relationship Id="rId28" Type="http://schemas.openxmlformats.org/officeDocument/2006/relationships/image" Target="../media/image76.png"/><Relationship Id="rId36" Type="http://schemas.openxmlformats.org/officeDocument/2006/relationships/image" Target="../media/image84.png"/><Relationship Id="rId49" Type="http://schemas.openxmlformats.org/officeDocument/2006/relationships/image" Target="../media/image97.svg"/><Relationship Id="rId57" Type="http://schemas.openxmlformats.org/officeDocument/2006/relationships/image" Target="../media/image105.svg"/><Relationship Id="rId61" Type="http://schemas.openxmlformats.org/officeDocument/2006/relationships/image" Target="../media/image109.svg"/><Relationship Id="rId10" Type="http://schemas.openxmlformats.org/officeDocument/2006/relationships/image" Target="../media/image58.png"/><Relationship Id="rId19" Type="http://schemas.openxmlformats.org/officeDocument/2006/relationships/image" Target="../media/image67.svg"/><Relationship Id="rId31" Type="http://schemas.openxmlformats.org/officeDocument/2006/relationships/image" Target="../media/image79.svg"/><Relationship Id="rId44" Type="http://schemas.openxmlformats.org/officeDocument/2006/relationships/image" Target="../media/image92.png"/><Relationship Id="rId52" Type="http://schemas.openxmlformats.org/officeDocument/2006/relationships/image" Target="../media/image100.png"/><Relationship Id="rId60" Type="http://schemas.openxmlformats.org/officeDocument/2006/relationships/image" Target="../media/image108.png"/><Relationship Id="rId65" Type="http://schemas.openxmlformats.org/officeDocument/2006/relationships/image" Target="../media/image113.svg"/><Relationship Id="rId4" Type="http://schemas.openxmlformats.org/officeDocument/2006/relationships/image" Target="../media/image52.png"/><Relationship Id="rId9" Type="http://schemas.openxmlformats.org/officeDocument/2006/relationships/image" Target="../media/image57.svg"/><Relationship Id="rId14" Type="http://schemas.openxmlformats.org/officeDocument/2006/relationships/image" Target="../media/image62.png"/><Relationship Id="rId22" Type="http://schemas.openxmlformats.org/officeDocument/2006/relationships/image" Target="../media/image70.png"/><Relationship Id="rId27" Type="http://schemas.openxmlformats.org/officeDocument/2006/relationships/image" Target="../media/image75.svg"/><Relationship Id="rId30" Type="http://schemas.openxmlformats.org/officeDocument/2006/relationships/image" Target="../media/image78.png"/><Relationship Id="rId35" Type="http://schemas.openxmlformats.org/officeDocument/2006/relationships/image" Target="../media/image83.svg"/><Relationship Id="rId43" Type="http://schemas.openxmlformats.org/officeDocument/2006/relationships/image" Target="../media/image91.svg"/><Relationship Id="rId48" Type="http://schemas.openxmlformats.org/officeDocument/2006/relationships/image" Target="../media/image96.png"/><Relationship Id="rId56" Type="http://schemas.openxmlformats.org/officeDocument/2006/relationships/image" Target="../media/image104.png"/><Relationship Id="rId64" Type="http://schemas.openxmlformats.org/officeDocument/2006/relationships/image" Target="../media/image112.png"/><Relationship Id="rId8" Type="http://schemas.openxmlformats.org/officeDocument/2006/relationships/image" Target="../media/image56.png"/><Relationship Id="rId51" Type="http://schemas.openxmlformats.org/officeDocument/2006/relationships/image" Target="../media/image99.svg"/><Relationship Id="rId3" Type="http://schemas.openxmlformats.org/officeDocument/2006/relationships/image" Target="../media/image51.svg"/><Relationship Id="rId12" Type="http://schemas.openxmlformats.org/officeDocument/2006/relationships/image" Target="../media/image60.png"/><Relationship Id="rId17" Type="http://schemas.openxmlformats.org/officeDocument/2006/relationships/image" Target="../media/image65.svg"/><Relationship Id="rId25" Type="http://schemas.openxmlformats.org/officeDocument/2006/relationships/image" Target="../media/image73.svg"/><Relationship Id="rId33" Type="http://schemas.openxmlformats.org/officeDocument/2006/relationships/image" Target="../media/image81.svg"/><Relationship Id="rId38" Type="http://schemas.openxmlformats.org/officeDocument/2006/relationships/image" Target="../media/image86.png"/><Relationship Id="rId46" Type="http://schemas.openxmlformats.org/officeDocument/2006/relationships/image" Target="../media/image94.png"/><Relationship Id="rId59" Type="http://schemas.openxmlformats.org/officeDocument/2006/relationships/image" Target="../media/image107.sv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2.xml"/><Relationship Id="rId5" Type="http://schemas.openxmlformats.org/officeDocument/2006/relationships/image" Target="../media/image10.sv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9E63E05-E75D-4ADC-AFCA-2809CB0487E6}"/>
              </a:ext>
            </a:extLst>
          </p:cNvPr>
          <p:cNvSpPr>
            <a:spLocks noGrp="1"/>
          </p:cNvSpPr>
          <p:nvPr>
            <p:ph type="pic" sz="quarter" idx="13"/>
          </p:nvPr>
        </p:nvSpPr>
        <p:spPr/>
      </p:sp>
      <p:sp>
        <p:nvSpPr>
          <p:cNvPr id="2" name="Rectangle 1">
            <a:extLst>
              <a:ext uri="{FF2B5EF4-FFF2-40B4-BE49-F238E27FC236}">
                <a16:creationId xmlns:a16="http://schemas.microsoft.com/office/drawing/2014/main" id="{AD7EFECA-F633-4A69-9C29-C0244F9CCD07}"/>
              </a:ext>
            </a:extLst>
          </p:cNvPr>
          <p:cNvSpPr/>
          <p:nvPr/>
        </p:nvSpPr>
        <p:spPr>
          <a:xfrm>
            <a:off x="0" y="0"/>
            <a:ext cx="12192000"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C410F5B-DBA0-425A-BE5A-1570DF00CCAD}"/>
              </a:ext>
            </a:extLst>
          </p:cNvPr>
          <p:cNvSpPr txBox="1"/>
          <p:nvPr/>
        </p:nvSpPr>
        <p:spPr>
          <a:xfrm>
            <a:off x="653143" y="2705725"/>
            <a:ext cx="5852160" cy="1446550"/>
          </a:xfrm>
          <a:prstGeom prst="rect">
            <a:avLst/>
          </a:prstGeom>
          <a:noFill/>
        </p:spPr>
        <p:txBody>
          <a:bodyPr wrap="square" rtlCol="0">
            <a:spAutoFit/>
          </a:bodyPr>
          <a:lstStyle/>
          <a:p>
            <a:r>
              <a:rPr lang="en-US" sz="4400" b="1" dirty="0">
                <a:solidFill>
                  <a:srgbClr val="FDAB22"/>
                </a:solidFill>
                <a:latin typeface="Open Sans" panose="020B0606030504020204" pitchFamily="34" charset="0"/>
                <a:ea typeface="Open Sans" panose="020B0606030504020204" pitchFamily="34" charset="0"/>
                <a:cs typeface="Open Sans" panose="020B0606030504020204" pitchFamily="34" charset="0"/>
              </a:rPr>
              <a:t>We are a modern digital agency</a:t>
            </a:r>
          </a:p>
        </p:txBody>
      </p:sp>
      <p:sp>
        <p:nvSpPr>
          <p:cNvPr id="4" name="TextBox 3">
            <a:extLst>
              <a:ext uri="{FF2B5EF4-FFF2-40B4-BE49-F238E27FC236}">
                <a16:creationId xmlns:a16="http://schemas.microsoft.com/office/drawing/2014/main" id="{60AF140A-1B4E-4B33-B280-5E61957BDA0A}"/>
              </a:ext>
            </a:extLst>
          </p:cNvPr>
          <p:cNvSpPr txBox="1"/>
          <p:nvPr/>
        </p:nvSpPr>
        <p:spPr>
          <a:xfrm>
            <a:off x="653143" y="2059431"/>
            <a:ext cx="1730802" cy="461665"/>
          </a:xfrm>
          <a:prstGeom prst="rect">
            <a:avLst/>
          </a:prstGeom>
          <a:noFill/>
        </p:spPr>
        <p:txBody>
          <a:bodyPr wrap="square" rtlCol="0">
            <a:spAutoFit/>
          </a:bodyPr>
          <a:lstStyle/>
          <a:p>
            <a:r>
              <a:rPr lang="en-US" sz="2400" b="1" spc="300" dirty="0">
                <a:solidFill>
                  <a:srgbClr val="F1EEEF"/>
                </a:solidFill>
                <a:latin typeface="Rubik" pitchFamily="2" charset="-79"/>
                <a:cs typeface="Rubik" pitchFamily="2" charset="-79"/>
              </a:rPr>
              <a:t>DIGIPRO</a:t>
            </a:r>
          </a:p>
        </p:txBody>
      </p:sp>
      <p:sp>
        <p:nvSpPr>
          <p:cNvPr id="9" name="TextBox 8">
            <a:extLst>
              <a:ext uri="{FF2B5EF4-FFF2-40B4-BE49-F238E27FC236}">
                <a16:creationId xmlns:a16="http://schemas.microsoft.com/office/drawing/2014/main" id="{E5D604E6-8227-471A-83A8-33BB56BF5C6D}"/>
              </a:ext>
            </a:extLst>
          </p:cNvPr>
          <p:cNvSpPr txBox="1"/>
          <p:nvPr/>
        </p:nvSpPr>
        <p:spPr>
          <a:xfrm>
            <a:off x="644434" y="6243654"/>
            <a:ext cx="2577737" cy="338554"/>
          </a:xfrm>
          <a:prstGeom prst="rect">
            <a:avLst/>
          </a:prstGeom>
          <a:noFill/>
        </p:spPr>
        <p:txBody>
          <a:bodyPr wrap="square" rtlCol="0">
            <a:spAutoFit/>
          </a:bodyPr>
          <a:lstStyle/>
          <a:p>
            <a:r>
              <a:rPr lang="en-US" sz="1600">
                <a:solidFill>
                  <a:srgbClr val="F1EEEF"/>
                </a:solidFill>
                <a:latin typeface="Rubik" pitchFamily="2" charset="-79"/>
                <a:cs typeface="Rubik" pitchFamily="2" charset="-79"/>
              </a:rPr>
              <a:t>www.agencyname.com</a:t>
            </a:r>
            <a:endParaRPr lang="en-US" sz="1600" dirty="0">
              <a:solidFill>
                <a:srgbClr val="F1EEEF"/>
              </a:solidFill>
              <a:latin typeface="Rubik" pitchFamily="2" charset="-79"/>
              <a:cs typeface="Rubik" pitchFamily="2" charset="-79"/>
            </a:endParaRPr>
          </a:p>
        </p:txBody>
      </p:sp>
      <p:cxnSp>
        <p:nvCxnSpPr>
          <p:cNvPr id="12" name="Straight Connector 11">
            <a:extLst>
              <a:ext uri="{FF2B5EF4-FFF2-40B4-BE49-F238E27FC236}">
                <a16:creationId xmlns:a16="http://schemas.microsoft.com/office/drawing/2014/main" id="{729D4CAD-C57B-43BC-84F4-22259DD224E8}"/>
              </a:ext>
            </a:extLst>
          </p:cNvPr>
          <p:cNvCxnSpPr>
            <a:cxnSpLocks/>
            <a:stCxn id="9" idx="3"/>
          </p:cNvCxnSpPr>
          <p:nvPr/>
        </p:nvCxnSpPr>
        <p:spPr>
          <a:xfrm>
            <a:off x="3222171" y="6412931"/>
            <a:ext cx="8325395" cy="2020"/>
          </a:xfrm>
          <a:prstGeom prst="line">
            <a:avLst/>
          </a:prstGeom>
          <a:ln w="12700">
            <a:solidFill>
              <a:srgbClr val="F1EEE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1774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9556F36-5233-4689-AB55-67569382AC63}"/>
              </a:ext>
            </a:extLst>
          </p:cNvPr>
          <p:cNvSpPr/>
          <p:nvPr/>
        </p:nvSpPr>
        <p:spPr>
          <a:xfrm>
            <a:off x="1" y="0"/>
            <a:ext cx="993094" cy="6858000"/>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0B3D564-C6A5-4C64-92FF-966033FBD057}"/>
              </a:ext>
            </a:extLst>
          </p:cNvPr>
          <p:cNvSpPr txBox="1"/>
          <p:nvPr/>
        </p:nvSpPr>
        <p:spPr>
          <a:xfrm>
            <a:off x="1531938" y="1529531"/>
            <a:ext cx="3780633" cy="1754326"/>
          </a:xfrm>
          <a:prstGeom prst="rect">
            <a:avLst/>
          </a:prstGeom>
          <a:noFill/>
        </p:spPr>
        <p:txBody>
          <a:bodyPr wrap="square" rtlCol="0">
            <a:spAutoFit/>
          </a:bodyPr>
          <a:lstStyle/>
          <a:p>
            <a:r>
              <a:rPr lang="en-US" sz="3600" b="1">
                <a:solidFill>
                  <a:srgbClr val="777777"/>
                </a:solidFill>
                <a:latin typeface="Open Sans" panose="020B0606030504020204" pitchFamily="34" charset="0"/>
                <a:ea typeface="Open Sans" panose="020B0606030504020204" pitchFamily="34" charset="0"/>
                <a:cs typeface="Open Sans" panose="020B0606030504020204" pitchFamily="34" charset="0"/>
              </a:rPr>
              <a:t>Web Development Services</a:t>
            </a:r>
          </a:p>
        </p:txBody>
      </p:sp>
      <p:sp>
        <p:nvSpPr>
          <p:cNvPr id="5" name="TextBox 4">
            <a:extLst>
              <a:ext uri="{FF2B5EF4-FFF2-40B4-BE49-F238E27FC236}">
                <a16:creationId xmlns:a16="http://schemas.microsoft.com/office/drawing/2014/main" id="{764384D0-75BC-46E7-83DC-D59F8D02BFB6}"/>
              </a:ext>
            </a:extLst>
          </p:cNvPr>
          <p:cNvSpPr txBox="1"/>
          <p:nvPr/>
        </p:nvSpPr>
        <p:spPr>
          <a:xfrm>
            <a:off x="1531938" y="624052"/>
            <a:ext cx="1081883" cy="646331"/>
          </a:xfrm>
          <a:prstGeom prst="rect">
            <a:avLst/>
          </a:prstGeom>
          <a:noFill/>
        </p:spPr>
        <p:txBody>
          <a:bodyPr wrap="square" rtlCol="0">
            <a:spAutoFit/>
          </a:bodyPr>
          <a:lstStyle/>
          <a:p>
            <a:r>
              <a:rPr lang="en-US" sz="3600" b="1">
                <a:solidFill>
                  <a:srgbClr val="FDAB22"/>
                </a:solidFill>
                <a:latin typeface="Rubik" pitchFamily="2" charset="-79"/>
                <a:ea typeface="Open Sans" panose="020B0606030504020204" pitchFamily="34" charset="0"/>
                <a:cs typeface="Rubik" pitchFamily="2" charset="-79"/>
              </a:rPr>
              <a:t>03</a:t>
            </a:r>
          </a:p>
        </p:txBody>
      </p:sp>
      <p:sp>
        <p:nvSpPr>
          <p:cNvPr id="6" name="TextBox 5">
            <a:extLst>
              <a:ext uri="{FF2B5EF4-FFF2-40B4-BE49-F238E27FC236}">
                <a16:creationId xmlns:a16="http://schemas.microsoft.com/office/drawing/2014/main" id="{6B25322A-B69F-4584-BE4A-019E8AF23462}"/>
              </a:ext>
            </a:extLst>
          </p:cNvPr>
          <p:cNvSpPr txBox="1"/>
          <p:nvPr/>
        </p:nvSpPr>
        <p:spPr>
          <a:xfrm>
            <a:off x="6096000" y="3516679"/>
            <a:ext cx="5310076" cy="1161023"/>
          </a:xfrm>
          <a:prstGeom prst="rect">
            <a:avLst/>
          </a:prstGeom>
          <a:noFill/>
        </p:spPr>
        <p:txBody>
          <a:bodyPr wrap="square">
            <a:spAutoFit/>
          </a:bodyPr>
          <a:lstStyle/>
          <a:p>
            <a:pPr>
              <a:lnSpc>
                <a:spcPct val="150000"/>
              </a:lnSpc>
            </a:pPr>
            <a:r>
              <a:rPr lang="en-US" sz="16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9" name="TextBox 8">
            <a:extLst>
              <a:ext uri="{FF2B5EF4-FFF2-40B4-BE49-F238E27FC236}">
                <a16:creationId xmlns:a16="http://schemas.microsoft.com/office/drawing/2014/main" id="{B9F787A0-5A86-46C1-851A-6F972A8F67CF}"/>
              </a:ext>
            </a:extLst>
          </p:cNvPr>
          <p:cNvSpPr txBox="1"/>
          <p:nvPr/>
        </p:nvSpPr>
        <p:spPr>
          <a:xfrm>
            <a:off x="6141466" y="5316204"/>
            <a:ext cx="5486400" cy="1161023"/>
          </a:xfrm>
          <a:prstGeom prst="rect">
            <a:avLst/>
          </a:prstGeom>
          <a:noFill/>
        </p:spPr>
        <p:txBody>
          <a:bodyPr wrap="square">
            <a:spAutoFit/>
          </a:bodyPr>
          <a:lstStyle/>
          <a:p>
            <a:pPr>
              <a:lnSpc>
                <a:spcPct val="150000"/>
              </a:lnSpc>
            </a:pPr>
            <a:r>
              <a:rPr lang="en-US" sz="16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10" name="TextBox 9">
            <a:extLst>
              <a:ext uri="{FF2B5EF4-FFF2-40B4-BE49-F238E27FC236}">
                <a16:creationId xmlns:a16="http://schemas.microsoft.com/office/drawing/2014/main" id="{6B63C8A1-14B6-4D88-A4AB-C62378516842}"/>
              </a:ext>
            </a:extLst>
          </p:cNvPr>
          <p:cNvSpPr txBox="1"/>
          <p:nvPr/>
        </p:nvSpPr>
        <p:spPr>
          <a:xfrm>
            <a:off x="6096000" y="3147347"/>
            <a:ext cx="3122388" cy="369332"/>
          </a:xfrm>
          <a:prstGeom prst="rect">
            <a:avLst/>
          </a:prstGeom>
          <a:noFill/>
        </p:spPr>
        <p:txBody>
          <a:bodyPr wrap="square" rtlCol="0">
            <a:spAutoFit/>
          </a:bodyPr>
          <a:lstStyle/>
          <a:p>
            <a:r>
              <a:rPr lang="en-US" b="1">
                <a:solidFill>
                  <a:srgbClr val="FDAB22"/>
                </a:solidFill>
                <a:latin typeface="Rubik" pitchFamily="2" charset="-79"/>
                <a:cs typeface="Rubik" pitchFamily="2" charset="-79"/>
              </a:rPr>
              <a:t>Write Title Here</a:t>
            </a:r>
            <a:endParaRPr lang="en-US" b="1" dirty="0">
              <a:solidFill>
                <a:srgbClr val="FDAB22"/>
              </a:solidFill>
              <a:latin typeface="Rubik" pitchFamily="2" charset="-79"/>
              <a:cs typeface="Rubik" pitchFamily="2" charset="-79"/>
            </a:endParaRPr>
          </a:p>
        </p:txBody>
      </p:sp>
      <p:sp>
        <p:nvSpPr>
          <p:cNvPr id="11" name="TextBox 10">
            <a:extLst>
              <a:ext uri="{FF2B5EF4-FFF2-40B4-BE49-F238E27FC236}">
                <a16:creationId xmlns:a16="http://schemas.microsoft.com/office/drawing/2014/main" id="{A27C3B2B-6CD3-4BAB-B589-B6308D1DA454}"/>
              </a:ext>
            </a:extLst>
          </p:cNvPr>
          <p:cNvSpPr txBox="1"/>
          <p:nvPr/>
        </p:nvSpPr>
        <p:spPr>
          <a:xfrm>
            <a:off x="6096000" y="4906297"/>
            <a:ext cx="3122388" cy="369332"/>
          </a:xfrm>
          <a:prstGeom prst="rect">
            <a:avLst/>
          </a:prstGeom>
          <a:noFill/>
        </p:spPr>
        <p:txBody>
          <a:bodyPr wrap="square" rtlCol="0">
            <a:spAutoFit/>
          </a:bodyPr>
          <a:lstStyle/>
          <a:p>
            <a:r>
              <a:rPr lang="en-US" b="1">
                <a:solidFill>
                  <a:srgbClr val="FDAB22"/>
                </a:solidFill>
                <a:latin typeface="Rubik" pitchFamily="2" charset="-79"/>
                <a:cs typeface="Rubik" pitchFamily="2" charset="-79"/>
              </a:rPr>
              <a:t>Write Title Here</a:t>
            </a:r>
            <a:endParaRPr lang="en-US" b="1" dirty="0">
              <a:solidFill>
                <a:srgbClr val="FDAB22"/>
              </a:solidFill>
              <a:latin typeface="Rubik" pitchFamily="2" charset="-79"/>
              <a:cs typeface="Rubik" pitchFamily="2" charset="-79"/>
            </a:endParaRPr>
          </a:p>
        </p:txBody>
      </p:sp>
      <p:sp>
        <p:nvSpPr>
          <p:cNvPr id="3" name="Picture Placeholder 2">
            <a:extLst>
              <a:ext uri="{FF2B5EF4-FFF2-40B4-BE49-F238E27FC236}">
                <a16:creationId xmlns:a16="http://schemas.microsoft.com/office/drawing/2014/main" id="{7ECA9ADE-0490-4D7B-90C0-ED5CBEA88C27}"/>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C53BF6A9-1D34-476C-9463-DB2198BA6966}"/>
              </a:ext>
            </a:extLst>
          </p:cNvPr>
          <p:cNvSpPr>
            <a:spLocks noGrp="1"/>
          </p:cNvSpPr>
          <p:nvPr>
            <p:ph type="pic" sz="quarter" idx="14"/>
          </p:nvPr>
        </p:nvSpPr>
        <p:spPr/>
      </p:sp>
    </p:spTree>
    <p:extLst>
      <p:ext uri="{BB962C8B-B14F-4D97-AF65-F5344CB8AC3E}">
        <p14:creationId xmlns:p14="http://schemas.microsoft.com/office/powerpoint/2010/main" val="3369820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DA4649F-E24C-4872-9392-A745884AF88F}"/>
              </a:ext>
            </a:extLst>
          </p:cNvPr>
          <p:cNvSpPr/>
          <p:nvPr/>
        </p:nvSpPr>
        <p:spPr>
          <a:xfrm>
            <a:off x="0" y="971550"/>
            <a:ext cx="4695056" cy="288925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344C5C0-E067-430A-8167-3E9C0E48B6B8}"/>
              </a:ext>
            </a:extLst>
          </p:cNvPr>
          <p:cNvSpPr txBox="1"/>
          <p:nvPr/>
        </p:nvSpPr>
        <p:spPr>
          <a:xfrm>
            <a:off x="525574" y="1923406"/>
            <a:ext cx="3780633" cy="1200329"/>
          </a:xfrm>
          <a:prstGeom prst="rect">
            <a:avLst/>
          </a:prstGeom>
          <a:noFill/>
        </p:spPr>
        <p:txBody>
          <a:bodyPr wrap="square" rtlCol="0">
            <a:spAutoFit/>
          </a:bodyPr>
          <a:lstStyle/>
          <a:p>
            <a:r>
              <a:rPr lang="en-US" sz="3600" b="1">
                <a:solidFill>
                  <a:srgbClr val="FDAB22"/>
                </a:solidFill>
                <a:latin typeface="Open Sans" panose="020B0606030504020204" pitchFamily="34" charset="0"/>
                <a:ea typeface="Open Sans" panose="020B0606030504020204" pitchFamily="34" charset="0"/>
                <a:cs typeface="Open Sans" panose="020B0606030504020204" pitchFamily="34" charset="0"/>
              </a:rPr>
              <a:t>Award and Achievements</a:t>
            </a:r>
          </a:p>
        </p:txBody>
      </p:sp>
      <p:sp>
        <p:nvSpPr>
          <p:cNvPr id="10" name="TextBox 9">
            <a:extLst>
              <a:ext uri="{FF2B5EF4-FFF2-40B4-BE49-F238E27FC236}">
                <a16:creationId xmlns:a16="http://schemas.microsoft.com/office/drawing/2014/main" id="{5347B375-E3F0-4C12-825B-FDDA69B91680}"/>
              </a:ext>
            </a:extLst>
          </p:cNvPr>
          <p:cNvSpPr txBox="1"/>
          <p:nvPr/>
        </p:nvSpPr>
        <p:spPr>
          <a:xfrm>
            <a:off x="525574" y="1513800"/>
            <a:ext cx="1730802" cy="307777"/>
          </a:xfrm>
          <a:prstGeom prst="rect">
            <a:avLst/>
          </a:prstGeom>
          <a:noFill/>
        </p:spPr>
        <p:txBody>
          <a:bodyPr wrap="square" rtlCol="0">
            <a:spAutoFit/>
          </a:bodyPr>
          <a:lstStyle/>
          <a:p>
            <a:r>
              <a:rPr lang="en-US" sz="1400">
                <a:solidFill>
                  <a:srgbClr val="F1EEEF"/>
                </a:solidFill>
                <a:latin typeface="Rubik" pitchFamily="2" charset="-79"/>
                <a:cs typeface="Rubik" pitchFamily="2" charset="-79"/>
              </a:rPr>
              <a:t>Milestones</a:t>
            </a:r>
            <a:endParaRPr lang="en-US" sz="1400" dirty="0">
              <a:solidFill>
                <a:srgbClr val="F1EEEF"/>
              </a:solidFill>
              <a:latin typeface="Rubik" pitchFamily="2" charset="-79"/>
              <a:cs typeface="Rubik" pitchFamily="2" charset="-79"/>
            </a:endParaRPr>
          </a:p>
        </p:txBody>
      </p:sp>
      <p:sp>
        <p:nvSpPr>
          <p:cNvPr id="18" name="Rectangle 17">
            <a:extLst>
              <a:ext uri="{FF2B5EF4-FFF2-40B4-BE49-F238E27FC236}">
                <a16:creationId xmlns:a16="http://schemas.microsoft.com/office/drawing/2014/main" id="{4E306E12-EC32-4436-8D9A-EF85A9E44C68}"/>
              </a:ext>
            </a:extLst>
          </p:cNvPr>
          <p:cNvSpPr/>
          <p:nvPr/>
        </p:nvSpPr>
        <p:spPr>
          <a:xfrm>
            <a:off x="0" y="0"/>
            <a:ext cx="12192000" cy="971550"/>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2501B97-55FB-413C-92CA-F52B49454534}"/>
              </a:ext>
            </a:extLst>
          </p:cNvPr>
          <p:cNvSpPr txBox="1"/>
          <p:nvPr/>
        </p:nvSpPr>
        <p:spPr>
          <a:xfrm>
            <a:off x="685230" y="4726875"/>
            <a:ext cx="2028940" cy="369332"/>
          </a:xfrm>
          <a:prstGeom prst="rect">
            <a:avLst/>
          </a:prstGeom>
          <a:noFill/>
        </p:spPr>
        <p:txBody>
          <a:bodyPr wrap="square" rtlCol="0">
            <a:spAutoFit/>
          </a:bodyPr>
          <a:lstStyle/>
          <a:p>
            <a:r>
              <a:rPr lang="en-US">
                <a:solidFill>
                  <a:srgbClr val="FDAB22"/>
                </a:solidFill>
                <a:latin typeface="Rubik" pitchFamily="2" charset="-79"/>
                <a:cs typeface="Rubik" pitchFamily="2" charset="-79"/>
              </a:rPr>
              <a:t>2014</a:t>
            </a:r>
            <a:endParaRPr lang="en-US" dirty="0">
              <a:solidFill>
                <a:srgbClr val="FDAB22"/>
              </a:solidFill>
              <a:latin typeface="Rubik" pitchFamily="2" charset="-79"/>
              <a:cs typeface="Rubik" pitchFamily="2" charset="-79"/>
            </a:endParaRPr>
          </a:p>
        </p:txBody>
      </p:sp>
      <p:sp>
        <p:nvSpPr>
          <p:cNvPr id="25" name="TextBox 24">
            <a:extLst>
              <a:ext uri="{FF2B5EF4-FFF2-40B4-BE49-F238E27FC236}">
                <a16:creationId xmlns:a16="http://schemas.microsoft.com/office/drawing/2014/main" id="{EF30961D-CFDD-44D7-A5B5-2E9FAD401994}"/>
              </a:ext>
            </a:extLst>
          </p:cNvPr>
          <p:cNvSpPr txBox="1"/>
          <p:nvPr/>
        </p:nvSpPr>
        <p:spPr>
          <a:xfrm>
            <a:off x="685230" y="5182218"/>
            <a:ext cx="2232140" cy="704232"/>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a:t>
            </a:r>
          </a:p>
        </p:txBody>
      </p:sp>
      <p:sp>
        <p:nvSpPr>
          <p:cNvPr id="34" name="TextBox 33">
            <a:extLst>
              <a:ext uri="{FF2B5EF4-FFF2-40B4-BE49-F238E27FC236}">
                <a16:creationId xmlns:a16="http://schemas.microsoft.com/office/drawing/2014/main" id="{D3EDBDB8-2A55-4D0C-87B2-3AF7C37861C7}"/>
              </a:ext>
            </a:extLst>
          </p:cNvPr>
          <p:cNvSpPr txBox="1"/>
          <p:nvPr/>
        </p:nvSpPr>
        <p:spPr>
          <a:xfrm>
            <a:off x="3486487" y="4726875"/>
            <a:ext cx="2028940" cy="369332"/>
          </a:xfrm>
          <a:prstGeom prst="rect">
            <a:avLst/>
          </a:prstGeom>
          <a:noFill/>
        </p:spPr>
        <p:txBody>
          <a:bodyPr wrap="square" rtlCol="0">
            <a:spAutoFit/>
          </a:bodyPr>
          <a:lstStyle/>
          <a:p>
            <a:r>
              <a:rPr lang="en-US">
                <a:solidFill>
                  <a:srgbClr val="FDAB22"/>
                </a:solidFill>
                <a:latin typeface="Rubik" pitchFamily="2" charset="-79"/>
                <a:cs typeface="Rubik" pitchFamily="2" charset="-79"/>
              </a:rPr>
              <a:t>2015-2018</a:t>
            </a:r>
            <a:endParaRPr lang="en-US" dirty="0">
              <a:solidFill>
                <a:srgbClr val="FDAB22"/>
              </a:solidFill>
              <a:latin typeface="Rubik" pitchFamily="2" charset="-79"/>
              <a:cs typeface="Rubik" pitchFamily="2" charset="-79"/>
            </a:endParaRPr>
          </a:p>
        </p:txBody>
      </p:sp>
      <p:sp>
        <p:nvSpPr>
          <p:cNvPr id="35" name="TextBox 34">
            <a:extLst>
              <a:ext uri="{FF2B5EF4-FFF2-40B4-BE49-F238E27FC236}">
                <a16:creationId xmlns:a16="http://schemas.microsoft.com/office/drawing/2014/main" id="{5DC8227A-3BA4-4945-92B2-8FB8AC38B273}"/>
              </a:ext>
            </a:extLst>
          </p:cNvPr>
          <p:cNvSpPr txBox="1"/>
          <p:nvPr/>
        </p:nvSpPr>
        <p:spPr>
          <a:xfrm>
            <a:off x="3486487" y="5182218"/>
            <a:ext cx="2232140" cy="704232"/>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a:t>
            </a:r>
          </a:p>
        </p:txBody>
      </p:sp>
      <p:sp>
        <p:nvSpPr>
          <p:cNvPr id="36" name="TextBox 35">
            <a:extLst>
              <a:ext uri="{FF2B5EF4-FFF2-40B4-BE49-F238E27FC236}">
                <a16:creationId xmlns:a16="http://schemas.microsoft.com/office/drawing/2014/main" id="{7A597598-86B6-4F8E-A7AB-0561D3A0AEDE}"/>
              </a:ext>
            </a:extLst>
          </p:cNvPr>
          <p:cNvSpPr txBox="1"/>
          <p:nvPr/>
        </p:nvSpPr>
        <p:spPr>
          <a:xfrm>
            <a:off x="6479491" y="4726875"/>
            <a:ext cx="2028940" cy="369332"/>
          </a:xfrm>
          <a:prstGeom prst="rect">
            <a:avLst/>
          </a:prstGeom>
          <a:noFill/>
        </p:spPr>
        <p:txBody>
          <a:bodyPr wrap="square" rtlCol="0">
            <a:spAutoFit/>
          </a:bodyPr>
          <a:lstStyle/>
          <a:p>
            <a:r>
              <a:rPr lang="en-US">
                <a:solidFill>
                  <a:srgbClr val="FDAB22"/>
                </a:solidFill>
                <a:latin typeface="Rubik" pitchFamily="2" charset="-79"/>
                <a:cs typeface="Rubik" pitchFamily="2" charset="-79"/>
              </a:rPr>
              <a:t>2019</a:t>
            </a:r>
            <a:endParaRPr lang="en-US" dirty="0">
              <a:solidFill>
                <a:srgbClr val="FDAB22"/>
              </a:solidFill>
              <a:latin typeface="Rubik" pitchFamily="2" charset="-79"/>
              <a:cs typeface="Rubik" pitchFamily="2" charset="-79"/>
            </a:endParaRPr>
          </a:p>
        </p:txBody>
      </p:sp>
      <p:sp>
        <p:nvSpPr>
          <p:cNvPr id="37" name="TextBox 36">
            <a:extLst>
              <a:ext uri="{FF2B5EF4-FFF2-40B4-BE49-F238E27FC236}">
                <a16:creationId xmlns:a16="http://schemas.microsoft.com/office/drawing/2014/main" id="{17AE5397-FE09-4288-9F24-662219C065FC}"/>
              </a:ext>
            </a:extLst>
          </p:cNvPr>
          <p:cNvSpPr txBox="1"/>
          <p:nvPr/>
        </p:nvSpPr>
        <p:spPr>
          <a:xfrm>
            <a:off x="6479491" y="5182218"/>
            <a:ext cx="2232140" cy="704232"/>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a:t>
            </a:r>
          </a:p>
        </p:txBody>
      </p:sp>
      <p:sp>
        <p:nvSpPr>
          <p:cNvPr id="38" name="TextBox 37">
            <a:extLst>
              <a:ext uri="{FF2B5EF4-FFF2-40B4-BE49-F238E27FC236}">
                <a16:creationId xmlns:a16="http://schemas.microsoft.com/office/drawing/2014/main" id="{4A9C0988-E2E3-402A-9657-4D3BE0D58339}"/>
              </a:ext>
            </a:extLst>
          </p:cNvPr>
          <p:cNvSpPr txBox="1"/>
          <p:nvPr/>
        </p:nvSpPr>
        <p:spPr>
          <a:xfrm>
            <a:off x="9437345" y="4726875"/>
            <a:ext cx="2028940" cy="369332"/>
          </a:xfrm>
          <a:prstGeom prst="rect">
            <a:avLst/>
          </a:prstGeom>
          <a:noFill/>
        </p:spPr>
        <p:txBody>
          <a:bodyPr wrap="square" rtlCol="0">
            <a:spAutoFit/>
          </a:bodyPr>
          <a:lstStyle/>
          <a:p>
            <a:r>
              <a:rPr lang="en-US">
                <a:solidFill>
                  <a:srgbClr val="FDAB22"/>
                </a:solidFill>
                <a:latin typeface="Rubik" pitchFamily="2" charset="-79"/>
                <a:cs typeface="Rubik" pitchFamily="2" charset="-79"/>
              </a:rPr>
              <a:t>2020</a:t>
            </a:r>
            <a:endParaRPr lang="en-US" dirty="0">
              <a:solidFill>
                <a:srgbClr val="FDAB22"/>
              </a:solidFill>
              <a:latin typeface="Rubik" pitchFamily="2" charset="-79"/>
              <a:cs typeface="Rubik" pitchFamily="2" charset="-79"/>
            </a:endParaRPr>
          </a:p>
        </p:txBody>
      </p:sp>
      <p:sp>
        <p:nvSpPr>
          <p:cNvPr id="39" name="TextBox 38">
            <a:extLst>
              <a:ext uri="{FF2B5EF4-FFF2-40B4-BE49-F238E27FC236}">
                <a16:creationId xmlns:a16="http://schemas.microsoft.com/office/drawing/2014/main" id="{F287F558-A287-4A16-914A-42211CABBC19}"/>
              </a:ext>
            </a:extLst>
          </p:cNvPr>
          <p:cNvSpPr txBox="1"/>
          <p:nvPr/>
        </p:nvSpPr>
        <p:spPr>
          <a:xfrm>
            <a:off x="9437345" y="5182218"/>
            <a:ext cx="2232140" cy="704232"/>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a:t>
            </a:r>
          </a:p>
        </p:txBody>
      </p:sp>
      <p:cxnSp>
        <p:nvCxnSpPr>
          <p:cNvPr id="41" name="Straight Connector 40">
            <a:extLst>
              <a:ext uri="{FF2B5EF4-FFF2-40B4-BE49-F238E27FC236}">
                <a16:creationId xmlns:a16="http://schemas.microsoft.com/office/drawing/2014/main" id="{E7CE3C8F-B871-4B95-97A6-1B2FA23BC227}"/>
              </a:ext>
            </a:extLst>
          </p:cNvPr>
          <p:cNvCxnSpPr/>
          <p:nvPr/>
        </p:nvCxnSpPr>
        <p:spPr>
          <a:xfrm>
            <a:off x="3149599" y="4591025"/>
            <a:ext cx="0" cy="1422400"/>
          </a:xfrm>
          <a:prstGeom prst="line">
            <a:avLst/>
          </a:prstGeom>
          <a:ln>
            <a:solidFill>
              <a:srgbClr val="D2D2D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E4D92C1-C758-4C72-9444-206E75090A8E}"/>
              </a:ext>
            </a:extLst>
          </p:cNvPr>
          <p:cNvCxnSpPr/>
          <p:nvPr/>
        </p:nvCxnSpPr>
        <p:spPr>
          <a:xfrm>
            <a:off x="6052456" y="4591025"/>
            <a:ext cx="0" cy="1422400"/>
          </a:xfrm>
          <a:prstGeom prst="line">
            <a:avLst/>
          </a:prstGeom>
          <a:ln>
            <a:solidFill>
              <a:srgbClr val="D2D2D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08DDC0D-ED37-494D-951E-928F225F196C}"/>
              </a:ext>
            </a:extLst>
          </p:cNvPr>
          <p:cNvCxnSpPr/>
          <p:nvPr/>
        </p:nvCxnSpPr>
        <p:spPr>
          <a:xfrm>
            <a:off x="8969827" y="4591025"/>
            <a:ext cx="0" cy="1422400"/>
          </a:xfrm>
          <a:prstGeom prst="line">
            <a:avLst/>
          </a:prstGeom>
          <a:ln>
            <a:solidFill>
              <a:srgbClr val="D2D2D2"/>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B367020D-6795-4C73-8DD1-8260C3620366}"/>
              </a:ext>
            </a:extLst>
          </p:cNvPr>
          <p:cNvSpPr>
            <a:spLocks noGrp="1"/>
          </p:cNvSpPr>
          <p:nvPr>
            <p:ph type="pic" sz="quarter" idx="13"/>
          </p:nvPr>
        </p:nvSpPr>
        <p:spPr/>
      </p:sp>
    </p:spTree>
    <p:extLst>
      <p:ext uri="{BB962C8B-B14F-4D97-AF65-F5344CB8AC3E}">
        <p14:creationId xmlns:p14="http://schemas.microsoft.com/office/powerpoint/2010/main" val="3759147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C92362-4BE3-4D95-B98B-7F3D7AB02897}"/>
              </a:ext>
            </a:extLst>
          </p:cNvPr>
          <p:cNvSpPr txBox="1"/>
          <p:nvPr/>
        </p:nvSpPr>
        <p:spPr>
          <a:xfrm>
            <a:off x="3837298" y="803835"/>
            <a:ext cx="4285174" cy="461665"/>
          </a:xfrm>
          <a:prstGeom prst="rect">
            <a:avLst/>
          </a:prstGeom>
          <a:noFill/>
        </p:spPr>
        <p:txBody>
          <a:bodyPr wrap="square" rtlCol="0">
            <a:spAutoFit/>
          </a:bodyPr>
          <a:lstStyle/>
          <a:p>
            <a:pPr algn="ctr"/>
            <a:r>
              <a:rPr lang="en-US" sz="2400" b="1">
                <a:solidFill>
                  <a:srgbClr val="FDAB22"/>
                </a:solidFill>
                <a:latin typeface="Open Sans" panose="020B0606030504020204" pitchFamily="34" charset="0"/>
                <a:ea typeface="Open Sans" panose="020B0606030504020204" pitchFamily="34" charset="0"/>
                <a:cs typeface="Open Sans" panose="020B0606030504020204" pitchFamily="34" charset="0"/>
              </a:rPr>
              <a:t>Company Milestones</a:t>
            </a:r>
          </a:p>
        </p:txBody>
      </p:sp>
      <p:sp>
        <p:nvSpPr>
          <p:cNvPr id="4" name="TextBox 3">
            <a:extLst>
              <a:ext uri="{FF2B5EF4-FFF2-40B4-BE49-F238E27FC236}">
                <a16:creationId xmlns:a16="http://schemas.microsoft.com/office/drawing/2014/main" id="{257B55E8-7040-41ED-AE64-88DE69BAB28B}"/>
              </a:ext>
            </a:extLst>
          </p:cNvPr>
          <p:cNvSpPr txBox="1"/>
          <p:nvPr/>
        </p:nvSpPr>
        <p:spPr>
          <a:xfrm>
            <a:off x="5114484" y="369743"/>
            <a:ext cx="1730802" cy="338554"/>
          </a:xfrm>
          <a:prstGeom prst="rect">
            <a:avLst/>
          </a:prstGeom>
          <a:noFill/>
        </p:spPr>
        <p:txBody>
          <a:bodyPr wrap="square" rtlCol="0">
            <a:spAutoFit/>
          </a:bodyPr>
          <a:lstStyle/>
          <a:p>
            <a:pPr algn="ctr"/>
            <a:r>
              <a:rPr lang="en-US" sz="1600">
                <a:solidFill>
                  <a:srgbClr val="777777"/>
                </a:solidFill>
                <a:latin typeface="Rubik" pitchFamily="2" charset="-79"/>
                <a:cs typeface="Rubik" pitchFamily="2" charset="-79"/>
              </a:rPr>
              <a:t>About Company</a:t>
            </a:r>
            <a:endParaRPr lang="en-US" sz="1600" dirty="0">
              <a:solidFill>
                <a:srgbClr val="777777"/>
              </a:solidFill>
              <a:latin typeface="Rubik" pitchFamily="2" charset="-79"/>
              <a:cs typeface="Rubik" pitchFamily="2" charset="-79"/>
            </a:endParaRPr>
          </a:p>
        </p:txBody>
      </p:sp>
      <p:sp>
        <p:nvSpPr>
          <p:cNvPr id="7" name="TextBox 6">
            <a:extLst>
              <a:ext uri="{FF2B5EF4-FFF2-40B4-BE49-F238E27FC236}">
                <a16:creationId xmlns:a16="http://schemas.microsoft.com/office/drawing/2014/main" id="{7EB8EEC6-70F1-4258-AC5F-9665130A8186}"/>
              </a:ext>
            </a:extLst>
          </p:cNvPr>
          <p:cNvSpPr txBox="1"/>
          <p:nvPr/>
        </p:nvSpPr>
        <p:spPr>
          <a:xfrm>
            <a:off x="6981370" y="2687927"/>
            <a:ext cx="4296229" cy="1027397"/>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8" name="TextBox 7">
            <a:extLst>
              <a:ext uri="{FF2B5EF4-FFF2-40B4-BE49-F238E27FC236}">
                <a16:creationId xmlns:a16="http://schemas.microsoft.com/office/drawing/2014/main" id="{E5EE2420-8925-43AD-9BA1-20EC5B3F991B}"/>
              </a:ext>
            </a:extLst>
          </p:cNvPr>
          <p:cNvSpPr txBox="1"/>
          <p:nvPr/>
        </p:nvSpPr>
        <p:spPr>
          <a:xfrm>
            <a:off x="6981371" y="2318595"/>
            <a:ext cx="3122388" cy="369332"/>
          </a:xfrm>
          <a:prstGeom prst="rect">
            <a:avLst/>
          </a:prstGeom>
          <a:noFill/>
        </p:spPr>
        <p:txBody>
          <a:bodyPr wrap="square" rtlCol="0">
            <a:spAutoFit/>
          </a:bodyPr>
          <a:lstStyle/>
          <a:p>
            <a:r>
              <a:rPr lang="en-US" b="1">
                <a:solidFill>
                  <a:srgbClr val="FDAB22"/>
                </a:solidFill>
                <a:latin typeface="Open Sans" panose="020B0606030504020204" pitchFamily="34" charset="0"/>
                <a:ea typeface="Open Sans" panose="020B0606030504020204" pitchFamily="34" charset="0"/>
                <a:cs typeface="Open Sans" panose="020B0606030504020204" pitchFamily="34" charset="0"/>
              </a:rPr>
              <a:t>Write Title Here</a:t>
            </a:r>
            <a:endParaRPr lang="en-US" b="1"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CC51CCC8-87A0-40FA-AD76-961A88BB4A41}"/>
              </a:ext>
            </a:extLst>
          </p:cNvPr>
          <p:cNvSpPr txBox="1"/>
          <p:nvPr/>
        </p:nvSpPr>
        <p:spPr>
          <a:xfrm>
            <a:off x="6981370" y="1918360"/>
            <a:ext cx="3730171" cy="307777"/>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July 19, 2015</a:t>
            </a:r>
            <a:endParaRPr lang="en-US" sz="1400" dirty="0">
              <a:solidFill>
                <a:srgbClr val="777777"/>
              </a:solidFill>
              <a:latin typeface="Rubik" pitchFamily="2" charset="-79"/>
              <a:cs typeface="Rubik" pitchFamily="2" charset="-79"/>
            </a:endParaRPr>
          </a:p>
        </p:txBody>
      </p:sp>
      <p:sp>
        <p:nvSpPr>
          <p:cNvPr id="16" name="TextBox 15">
            <a:extLst>
              <a:ext uri="{FF2B5EF4-FFF2-40B4-BE49-F238E27FC236}">
                <a16:creationId xmlns:a16="http://schemas.microsoft.com/office/drawing/2014/main" id="{9267C853-C277-4475-B4E4-E0B77924AAAA}"/>
              </a:ext>
            </a:extLst>
          </p:cNvPr>
          <p:cNvSpPr txBox="1"/>
          <p:nvPr/>
        </p:nvSpPr>
        <p:spPr>
          <a:xfrm>
            <a:off x="940457" y="5257527"/>
            <a:ext cx="4285173" cy="1027397"/>
          </a:xfrm>
          <a:prstGeom prst="rect">
            <a:avLst/>
          </a:prstGeom>
          <a:noFill/>
        </p:spPr>
        <p:txBody>
          <a:bodyPr wrap="square">
            <a:spAutoFit/>
          </a:bodyPr>
          <a:lstStyle/>
          <a:p>
            <a:pPr algn="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17" name="TextBox 16">
            <a:extLst>
              <a:ext uri="{FF2B5EF4-FFF2-40B4-BE49-F238E27FC236}">
                <a16:creationId xmlns:a16="http://schemas.microsoft.com/office/drawing/2014/main" id="{820757B2-B2C5-4003-8C32-0EB39715522A}"/>
              </a:ext>
            </a:extLst>
          </p:cNvPr>
          <p:cNvSpPr txBox="1"/>
          <p:nvPr/>
        </p:nvSpPr>
        <p:spPr>
          <a:xfrm>
            <a:off x="2103242" y="4888195"/>
            <a:ext cx="3122388" cy="369332"/>
          </a:xfrm>
          <a:prstGeom prst="rect">
            <a:avLst/>
          </a:prstGeom>
          <a:noFill/>
        </p:spPr>
        <p:txBody>
          <a:bodyPr wrap="square" rtlCol="0">
            <a:spAutoFit/>
          </a:bodyPr>
          <a:lstStyle/>
          <a:p>
            <a:pPr algn="r"/>
            <a:r>
              <a:rPr lang="en-US" b="1">
                <a:solidFill>
                  <a:srgbClr val="FDAB22"/>
                </a:solidFill>
                <a:latin typeface="Open Sans" panose="020B0606030504020204" pitchFamily="34" charset="0"/>
                <a:ea typeface="Open Sans" panose="020B0606030504020204" pitchFamily="34" charset="0"/>
                <a:cs typeface="Open Sans" panose="020B0606030504020204" pitchFamily="34" charset="0"/>
              </a:rPr>
              <a:t>Write Title Here</a:t>
            </a:r>
            <a:endParaRPr lang="en-US" b="1"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52C089D6-E852-4878-A0FA-405FCBD19CEB}"/>
              </a:ext>
            </a:extLst>
          </p:cNvPr>
          <p:cNvSpPr txBox="1"/>
          <p:nvPr/>
        </p:nvSpPr>
        <p:spPr>
          <a:xfrm>
            <a:off x="1495459" y="4487960"/>
            <a:ext cx="3730171" cy="307777"/>
          </a:xfrm>
          <a:prstGeom prst="rect">
            <a:avLst/>
          </a:prstGeom>
          <a:noFill/>
        </p:spPr>
        <p:txBody>
          <a:bodyPr wrap="square" rtlCol="0">
            <a:spAutoFit/>
          </a:bodyPr>
          <a:lstStyle/>
          <a:p>
            <a:pPr algn="r"/>
            <a:r>
              <a:rPr lang="en-US" sz="1400">
                <a:solidFill>
                  <a:srgbClr val="777777"/>
                </a:solidFill>
                <a:latin typeface="Rubik" pitchFamily="2" charset="-79"/>
                <a:cs typeface="Rubik" pitchFamily="2" charset="-79"/>
              </a:rPr>
              <a:t>July 19, 2018</a:t>
            </a:r>
            <a:endParaRPr lang="en-US" sz="1400" dirty="0">
              <a:solidFill>
                <a:srgbClr val="777777"/>
              </a:solidFill>
              <a:latin typeface="Rubik" pitchFamily="2" charset="-79"/>
              <a:cs typeface="Rubik" pitchFamily="2" charset="-79"/>
            </a:endParaRPr>
          </a:p>
        </p:txBody>
      </p:sp>
      <p:cxnSp>
        <p:nvCxnSpPr>
          <p:cNvPr id="24" name="Straight Connector 23">
            <a:extLst>
              <a:ext uri="{FF2B5EF4-FFF2-40B4-BE49-F238E27FC236}">
                <a16:creationId xmlns:a16="http://schemas.microsoft.com/office/drawing/2014/main" id="{51C5B080-459F-4E6D-8169-8C127F13E1A9}"/>
              </a:ext>
            </a:extLst>
          </p:cNvPr>
          <p:cNvCxnSpPr>
            <a:cxnSpLocks/>
          </p:cNvCxnSpPr>
          <p:nvPr/>
        </p:nvCxnSpPr>
        <p:spPr>
          <a:xfrm>
            <a:off x="6125028" y="1553029"/>
            <a:ext cx="0" cy="5304971"/>
          </a:xfrm>
          <a:prstGeom prst="line">
            <a:avLst/>
          </a:prstGeom>
          <a:ln>
            <a:solidFill>
              <a:srgbClr val="FEDA9E"/>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286365C-3A88-4D4F-92B8-B3FE28625F89}"/>
              </a:ext>
            </a:extLst>
          </p:cNvPr>
          <p:cNvCxnSpPr>
            <a:cxnSpLocks/>
          </p:cNvCxnSpPr>
          <p:nvPr/>
        </p:nvCxnSpPr>
        <p:spPr>
          <a:xfrm>
            <a:off x="6125028" y="2506449"/>
            <a:ext cx="566058" cy="0"/>
          </a:xfrm>
          <a:prstGeom prst="line">
            <a:avLst/>
          </a:prstGeom>
          <a:ln>
            <a:solidFill>
              <a:srgbClr val="FEDA9E"/>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D8A0C684-ED74-4F8E-8BCF-9A62FD461197}"/>
              </a:ext>
            </a:extLst>
          </p:cNvPr>
          <p:cNvSpPr/>
          <p:nvPr/>
        </p:nvSpPr>
        <p:spPr>
          <a:xfrm flipV="1">
            <a:off x="6619216" y="2435536"/>
            <a:ext cx="141824" cy="141824"/>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85BEBB3A-1F39-4B06-BC68-CE3D71F78D21}"/>
              </a:ext>
            </a:extLst>
          </p:cNvPr>
          <p:cNvCxnSpPr>
            <a:cxnSpLocks/>
          </p:cNvCxnSpPr>
          <p:nvPr/>
        </p:nvCxnSpPr>
        <p:spPr>
          <a:xfrm flipV="1">
            <a:off x="5489017" y="5072047"/>
            <a:ext cx="636011" cy="1"/>
          </a:xfrm>
          <a:prstGeom prst="line">
            <a:avLst/>
          </a:prstGeom>
          <a:ln>
            <a:solidFill>
              <a:srgbClr val="FEDA9E"/>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1D364C86-5EDC-428A-AAA3-40428E1F71D1}"/>
              </a:ext>
            </a:extLst>
          </p:cNvPr>
          <p:cNvSpPr/>
          <p:nvPr/>
        </p:nvSpPr>
        <p:spPr>
          <a:xfrm flipV="1">
            <a:off x="5440733" y="5001134"/>
            <a:ext cx="141824" cy="141824"/>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6905C9D7-025D-4CA9-8B6C-E296FA78D97D}"/>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459C90D4-F96E-42AC-A045-C9F78D3885C7}"/>
              </a:ext>
            </a:extLst>
          </p:cNvPr>
          <p:cNvSpPr>
            <a:spLocks noGrp="1"/>
          </p:cNvSpPr>
          <p:nvPr>
            <p:ph type="pic" sz="quarter" idx="14"/>
          </p:nvPr>
        </p:nvSpPr>
        <p:spPr/>
      </p:sp>
    </p:spTree>
    <p:extLst>
      <p:ext uri="{BB962C8B-B14F-4D97-AF65-F5344CB8AC3E}">
        <p14:creationId xmlns:p14="http://schemas.microsoft.com/office/powerpoint/2010/main" val="3159093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EB8EEC6-70F1-4258-AC5F-9665130A8186}"/>
              </a:ext>
            </a:extLst>
          </p:cNvPr>
          <p:cNvSpPr txBox="1"/>
          <p:nvPr/>
        </p:nvSpPr>
        <p:spPr>
          <a:xfrm>
            <a:off x="6981370" y="1757026"/>
            <a:ext cx="4296229" cy="1027397"/>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8" name="TextBox 7">
            <a:extLst>
              <a:ext uri="{FF2B5EF4-FFF2-40B4-BE49-F238E27FC236}">
                <a16:creationId xmlns:a16="http://schemas.microsoft.com/office/drawing/2014/main" id="{E5EE2420-8925-43AD-9BA1-20EC5B3F991B}"/>
              </a:ext>
            </a:extLst>
          </p:cNvPr>
          <p:cNvSpPr txBox="1"/>
          <p:nvPr/>
        </p:nvSpPr>
        <p:spPr>
          <a:xfrm>
            <a:off x="6981371" y="1387694"/>
            <a:ext cx="3122388" cy="369332"/>
          </a:xfrm>
          <a:prstGeom prst="rect">
            <a:avLst/>
          </a:prstGeom>
          <a:noFill/>
        </p:spPr>
        <p:txBody>
          <a:bodyPr wrap="square" rtlCol="0">
            <a:spAutoFit/>
          </a:bodyPr>
          <a:lstStyle/>
          <a:p>
            <a:r>
              <a:rPr lang="en-US" b="1">
                <a:solidFill>
                  <a:srgbClr val="FDAB22"/>
                </a:solidFill>
                <a:latin typeface="Open Sans" panose="020B0606030504020204" pitchFamily="34" charset="0"/>
                <a:ea typeface="Open Sans" panose="020B0606030504020204" pitchFamily="34" charset="0"/>
                <a:cs typeface="Open Sans" panose="020B0606030504020204" pitchFamily="34" charset="0"/>
              </a:rPr>
              <a:t>Write Title Here</a:t>
            </a:r>
            <a:endParaRPr lang="en-US" b="1"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CC51CCC8-87A0-40FA-AD76-961A88BB4A41}"/>
              </a:ext>
            </a:extLst>
          </p:cNvPr>
          <p:cNvSpPr txBox="1"/>
          <p:nvPr/>
        </p:nvSpPr>
        <p:spPr>
          <a:xfrm>
            <a:off x="6981370" y="987459"/>
            <a:ext cx="3730171" cy="307777"/>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July 19, 2020</a:t>
            </a:r>
            <a:endParaRPr lang="en-US" sz="1400" dirty="0">
              <a:solidFill>
                <a:srgbClr val="777777"/>
              </a:solidFill>
              <a:latin typeface="Rubik" pitchFamily="2" charset="-79"/>
              <a:cs typeface="Rubik" pitchFamily="2" charset="-79"/>
            </a:endParaRPr>
          </a:p>
        </p:txBody>
      </p:sp>
      <p:sp>
        <p:nvSpPr>
          <p:cNvPr id="16" name="TextBox 15">
            <a:extLst>
              <a:ext uri="{FF2B5EF4-FFF2-40B4-BE49-F238E27FC236}">
                <a16:creationId xmlns:a16="http://schemas.microsoft.com/office/drawing/2014/main" id="{9267C853-C277-4475-B4E4-E0B77924AAAA}"/>
              </a:ext>
            </a:extLst>
          </p:cNvPr>
          <p:cNvSpPr txBox="1"/>
          <p:nvPr/>
        </p:nvSpPr>
        <p:spPr>
          <a:xfrm>
            <a:off x="940457" y="4326626"/>
            <a:ext cx="4285173" cy="1027397"/>
          </a:xfrm>
          <a:prstGeom prst="rect">
            <a:avLst/>
          </a:prstGeom>
          <a:noFill/>
        </p:spPr>
        <p:txBody>
          <a:bodyPr wrap="square">
            <a:spAutoFit/>
          </a:bodyPr>
          <a:lstStyle/>
          <a:p>
            <a:pPr algn="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17" name="TextBox 16">
            <a:extLst>
              <a:ext uri="{FF2B5EF4-FFF2-40B4-BE49-F238E27FC236}">
                <a16:creationId xmlns:a16="http://schemas.microsoft.com/office/drawing/2014/main" id="{820757B2-B2C5-4003-8C32-0EB39715522A}"/>
              </a:ext>
            </a:extLst>
          </p:cNvPr>
          <p:cNvSpPr txBox="1"/>
          <p:nvPr/>
        </p:nvSpPr>
        <p:spPr>
          <a:xfrm>
            <a:off x="2103242" y="3957294"/>
            <a:ext cx="3122388" cy="369332"/>
          </a:xfrm>
          <a:prstGeom prst="rect">
            <a:avLst/>
          </a:prstGeom>
          <a:noFill/>
        </p:spPr>
        <p:txBody>
          <a:bodyPr wrap="square" rtlCol="0">
            <a:spAutoFit/>
          </a:bodyPr>
          <a:lstStyle/>
          <a:p>
            <a:pPr algn="r"/>
            <a:r>
              <a:rPr lang="en-US" b="1">
                <a:solidFill>
                  <a:srgbClr val="FDAB22"/>
                </a:solidFill>
                <a:latin typeface="Open Sans" panose="020B0606030504020204" pitchFamily="34" charset="0"/>
                <a:ea typeface="Open Sans" panose="020B0606030504020204" pitchFamily="34" charset="0"/>
                <a:cs typeface="Open Sans" panose="020B0606030504020204" pitchFamily="34" charset="0"/>
              </a:rPr>
              <a:t>Write Title Here</a:t>
            </a:r>
            <a:endParaRPr lang="en-US" b="1"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52C089D6-E852-4878-A0FA-405FCBD19CEB}"/>
              </a:ext>
            </a:extLst>
          </p:cNvPr>
          <p:cNvSpPr txBox="1"/>
          <p:nvPr/>
        </p:nvSpPr>
        <p:spPr>
          <a:xfrm>
            <a:off x="1495459" y="3557059"/>
            <a:ext cx="3730171" cy="307777"/>
          </a:xfrm>
          <a:prstGeom prst="rect">
            <a:avLst/>
          </a:prstGeom>
          <a:noFill/>
        </p:spPr>
        <p:txBody>
          <a:bodyPr wrap="square" rtlCol="0">
            <a:spAutoFit/>
          </a:bodyPr>
          <a:lstStyle/>
          <a:p>
            <a:pPr algn="r"/>
            <a:r>
              <a:rPr lang="en-US" sz="1400">
                <a:solidFill>
                  <a:srgbClr val="777777"/>
                </a:solidFill>
                <a:latin typeface="Rubik" pitchFamily="2" charset="-79"/>
                <a:cs typeface="Rubik" pitchFamily="2" charset="-79"/>
              </a:rPr>
              <a:t>July 19, 2020</a:t>
            </a:r>
            <a:endParaRPr lang="en-US" sz="1400" dirty="0">
              <a:solidFill>
                <a:srgbClr val="777777"/>
              </a:solidFill>
              <a:latin typeface="Rubik" pitchFamily="2" charset="-79"/>
              <a:cs typeface="Rubik" pitchFamily="2" charset="-79"/>
            </a:endParaRPr>
          </a:p>
        </p:txBody>
      </p:sp>
      <p:cxnSp>
        <p:nvCxnSpPr>
          <p:cNvPr id="24" name="Straight Connector 23">
            <a:extLst>
              <a:ext uri="{FF2B5EF4-FFF2-40B4-BE49-F238E27FC236}">
                <a16:creationId xmlns:a16="http://schemas.microsoft.com/office/drawing/2014/main" id="{51C5B080-459F-4E6D-8169-8C127F13E1A9}"/>
              </a:ext>
            </a:extLst>
          </p:cNvPr>
          <p:cNvCxnSpPr>
            <a:cxnSpLocks/>
          </p:cNvCxnSpPr>
          <p:nvPr/>
        </p:nvCxnSpPr>
        <p:spPr>
          <a:xfrm>
            <a:off x="6125028" y="-47171"/>
            <a:ext cx="0" cy="6905171"/>
          </a:xfrm>
          <a:prstGeom prst="line">
            <a:avLst/>
          </a:prstGeom>
          <a:ln>
            <a:solidFill>
              <a:srgbClr val="FEDA9E"/>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286365C-3A88-4D4F-92B8-B3FE28625F89}"/>
              </a:ext>
            </a:extLst>
          </p:cNvPr>
          <p:cNvCxnSpPr>
            <a:cxnSpLocks/>
          </p:cNvCxnSpPr>
          <p:nvPr/>
        </p:nvCxnSpPr>
        <p:spPr>
          <a:xfrm>
            <a:off x="6125028" y="1575548"/>
            <a:ext cx="566058" cy="0"/>
          </a:xfrm>
          <a:prstGeom prst="line">
            <a:avLst/>
          </a:prstGeom>
          <a:ln>
            <a:solidFill>
              <a:srgbClr val="FEDA9E"/>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D8A0C684-ED74-4F8E-8BCF-9A62FD461197}"/>
              </a:ext>
            </a:extLst>
          </p:cNvPr>
          <p:cNvSpPr/>
          <p:nvPr/>
        </p:nvSpPr>
        <p:spPr>
          <a:xfrm flipV="1">
            <a:off x="6619216" y="1504635"/>
            <a:ext cx="141824" cy="141824"/>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85BEBB3A-1F39-4B06-BC68-CE3D71F78D21}"/>
              </a:ext>
            </a:extLst>
          </p:cNvPr>
          <p:cNvCxnSpPr>
            <a:cxnSpLocks/>
          </p:cNvCxnSpPr>
          <p:nvPr/>
        </p:nvCxnSpPr>
        <p:spPr>
          <a:xfrm flipV="1">
            <a:off x="5489017" y="4141146"/>
            <a:ext cx="636011" cy="1"/>
          </a:xfrm>
          <a:prstGeom prst="line">
            <a:avLst/>
          </a:prstGeom>
          <a:ln>
            <a:solidFill>
              <a:srgbClr val="FEDA9E"/>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1D364C86-5EDC-428A-AAA3-40428E1F71D1}"/>
              </a:ext>
            </a:extLst>
          </p:cNvPr>
          <p:cNvSpPr/>
          <p:nvPr/>
        </p:nvSpPr>
        <p:spPr>
          <a:xfrm flipV="1">
            <a:off x="5440733" y="4070233"/>
            <a:ext cx="141824" cy="141824"/>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3EE75F1E-B474-4ECA-9179-DE19C037D813}"/>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5C49F207-BA3A-444E-86D2-1CBC8ED4C5E5}"/>
              </a:ext>
            </a:extLst>
          </p:cNvPr>
          <p:cNvSpPr>
            <a:spLocks noGrp="1"/>
          </p:cNvSpPr>
          <p:nvPr>
            <p:ph type="pic" sz="quarter" idx="14"/>
          </p:nvPr>
        </p:nvSpPr>
        <p:spPr/>
      </p:sp>
    </p:spTree>
    <p:extLst>
      <p:ext uri="{BB962C8B-B14F-4D97-AF65-F5344CB8AC3E}">
        <p14:creationId xmlns:p14="http://schemas.microsoft.com/office/powerpoint/2010/main" val="2858304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8E5D25F-16DC-47BA-AC43-4CB3F0253332}"/>
              </a:ext>
            </a:extLst>
          </p:cNvPr>
          <p:cNvSpPr>
            <a:spLocks noGrp="1"/>
          </p:cNvSpPr>
          <p:nvPr>
            <p:ph type="pic" sz="quarter" idx="14"/>
          </p:nvPr>
        </p:nvSpPr>
        <p:spPr/>
      </p:sp>
      <p:sp>
        <p:nvSpPr>
          <p:cNvPr id="26" name="Rectangle 25">
            <a:extLst>
              <a:ext uri="{FF2B5EF4-FFF2-40B4-BE49-F238E27FC236}">
                <a16:creationId xmlns:a16="http://schemas.microsoft.com/office/drawing/2014/main" id="{9D5694AC-198C-4A0F-8955-9E707D1B7816}"/>
              </a:ext>
            </a:extLst>
          </p:cNvPr>
          <p:cNvSpPr/>
          <p:nvPr/>
        </p:nvSpPr>
        <p:spPr>
          <a:xfrm>
            <a:off x="0" y="4698999"/>
            <a:ext cx="12192000" cy="2159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EB8EEC6-70F1-4258-AC5F-9665130A8186}"/>
              </a:ext>
            </a:extLst>
          </p:cNvPr>
          <p:cNvSpPr txBox="1"/>
          <p:nvPr/>
        </p:nvSpPr>
        <p:spPr>
          <a:xfrm>
            <a:off x="6981370" y="1757026"/>
            <a:ext cx="4296229" cy="1027397"/>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8" name="TextBox 7">
            <a:extLst>
              <a:ext uri="{FF2B5EF4-FFF2-40B4-BE49-F238E27FC236}">
                <a16:creationId xmlns:a16="http://schemas.microsoft.com/office/drawing/2014/main" id="{E5EE2420-8925-43AD-9BA1-20EC5B3F991B}"/>
              </a:ext>
            </a:extLst>
          </p:cNvPr>
          <p:cNvSpPr txBox="1"/>
          <p:nvPr/>
        </p:nvSpPr>
        <p:spPr>
          <a:xfrm>
            <a:off x="6981371" y="1387694"/>
            <a:ext cx="3122388" cy="369332"/>
          </a:xfrm>
          <a:prstGeom prst="rect">
            <a:avLst/>
          </a:prstGeom>
          <a:noFill/>
        </p:spPr>
        <p:txBody>
          <a:bodyPr wrap="square" rtlCol="0">
            <a:spAutoFit/>
          </a:bodyPr>
          <a:lstStyle/>
          <a:p>
            <a:r>
              <a:rPr lang="en-US" b="1">
                <a:solidFill>
                  <a:srgbClr val="FDAB22"/>
                </a:solidFill>
                <a:latin typeface="Open Sans" panose="020B0606030504020204" pitchFamily="34" charset="0"/>
                <a:ea typeface="Open Sans" panose="020B0606030504020204" pitchFamily="34" charset="0"/>
                <a:cs typeface="Open Sans" panose="020B0606030504020204" pitchFamily="34" charset="0"/>
              </a:rPr>
              <a:t>Write Title Here</a:t>
            </a:r>
            <a:endParaRPr lang="en-US" b="1"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CC51CCC8-87A0-40FA-AD76-961A88BB4A41}"/>
              </a:ext>
            </a:extLst>
          </p:cNvPr>
          <p:cNvSpPr txBox="1"/>
          <p:nvPr/>
        </p:nvSpPr>
        <p:spPr>
          <a:xfrm>
            <a:off x="6981370" y="987459"/>
            <a:ext cx="3730171" cy="307777"/>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July 19, 2015</a:t>
            </a:r>
            <a:endParaRPr lang="en-US" sz="1400" dirty="0">
              <a:solidFill>
                <a:srgbClr val="777777"/>
              </a:solidFill>
              <a:latin typeface="Rubik" pitchFamily="2" charset="-79"/>
              <a:cs typeface="Rubik" pitchFamily="2" charset="-79"/>
            </a:endParaRPr>
          </a:p>
        </p:txBody>
      </p:sp>
      <p:cxnSp>
        <p:nvCxnSpPr>
          <p:cNvPr id="24" name="Straight Connector 23">
            <a:extLst>
              <a:ext uri="{FF2B5EF4-FFF2-40B4-BE49-F238E27FC236}">
                <a16:creationId xmlns:a16="http://schemas.microsoft.com/office/drawing/2014/main" id="{51C5B080-459F-4E6D-8169-8C127F13E1A9}"/>
              </a:ext>
            </a:extLst>
          </p:cNvPr>
          <p:cNvCxnSpPr>
            <a:cxnSpLocks/>
          </p:cNvCxnSpPr>
          <p:nvPr/>
        </p:nvCxnSpPr>
        <p:spPr>
          <a:xfrm>
            <a:off x="6125028" y="-47171"/>
            <a:ext cx="0" cy="3971471"/>
          </a:xfrm>
          <a:prstGeom prst="line">
            <a:avLst/>
          </a:prstGeom>
          <a:ln>
            <a:solidFill>
              <a:srgbClr val="FEDA9E"/>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286365C-3A88-4D4F-92B8-B3FE28625F89}"/>
              </a:ext>
            </a:extLst>
          </p:cNvPr>
          <p:cNvCxnSpPr>
            <a:cxnSpLocks/>
          </p:cNvCxnSpPr>
          <p:nvPr/>
        </p:nvCxnSpPr>
        <p:spPr>
          <a:xfrm>
            <a:off x="6125028" y="1575548"/>
            <a:ext cx="566058" cy="0"/>
          </a:xfrm>
          <a:prstGeom prst="line">
            <a:avLst/>
          </a:prstGeom>
          <a:ln>
            <a:solidFill>
              <a:srgbClr val="FEDA9E"/>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D8A0C684-ED74-4F8E-8BCF-9A62FD461197}"/>
              </a:ext>
            </a:extLst>
          </p:cNvPr>
          <p:cNvSpPr/>
          <p:nvPr/>
        </p:nvSpPr>
        <p:spPr>
          <a:xfrm flipV="1">
            <a:off x="6619216" y="1504635"/>
            <a:ext cx="141824" cy="141824"/>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C034C36F-E687-4AF5-8703-D28B51C04B32}"/>
              </a:ext>
            </a:extLst>
          </p:cNvPr>
          <p:cNvSpPr/>
          <p:nvPr/>
        </p:nvSpPr>
        <p:spPr>
          <a:xfrm>
            <a:off x="6012180" y="3811452"/>
            <a:ext cx="225696" cy="225696"/>
          </a:xfrm>
          <a:prstGeom prst="ellipse">
            <a:avLst/>
          </a:prstGeom>
          <a:solidFill>
            <a:schemeClr val="bg1"/>
          </a:solidFill>
          <a:ln>
            <a:solidFill>
              <a:srgbClr val="FEDA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C083DAE4-696C-431B-9B84-5C33E4CCE073}"/>
              </a:ext>
            </a:extLst>
          </p:cNvPr>
          <p:cNvSpPr txBox="1"/>
          <p:nvPr/>
        </p:nvSpPr>
        <p:spPr>
          <a:xfrm>
            <a:off x="943429" y="5198532"/>
            <a:ext cx="10363198" cy="1159933"/>
          </a:xfrm>
          <a:prstGeom prst="rect">
            <a:avLst/>
          </a:prstGeom>
          <a:noFill/>
        </p:spPr>
        <p:txBody>
          <a:bodyPr wrap="square">
            <a:spAutoFit/>
          </a:bodyPr>
          <a:lstStyle/>
          <a:p>
            <a:pPr algn="ctr">
              <a:lnSpc>
                <a:spcPct val="150000"/>
              </a:lnSpc>
            </a:pPr>
            <a:r>
              <a:rPr lang="en-US" sz="1600">
                <a:solidFill>
                  <a:srgbClr val="FEDA9E"/>
                </a:solidFill>
                <a:latin typeface="Rubik" pitchFamily="2" charset="-79"/>
                <a:ea typeface="Open Sans" panose="020B0606030504020204" pitchFamily="34" charset="0"/>
                <a:cs typeface="Rubik" pitchFamily="2" charset="-79"/>
              </a:rPr>
              <a:t>Whiteboard good fit copy deck push the envelope gear up ramp up heads down leverage. Internally proximity ecosystem deliverables flesh out agile retainer prototype. Push the envelope reach high-level game plan strategic engagement tweak.</a:t>
            </a:r>
          </a:p>
        </p:txBody>
      </p:sp>
      <p:sp>
        <p:nvSpPr>
          <p:cNvPr id="4" name="Picture Placeholder 3">
            <a:extLst>
              <a:ext uri="{FF2B5EF4-FFF2-40B4-BE49-F238E27FC236}">
                <a16:creationId xmlns:a16="http://schemas.microsoft.com/office/drawing/2014/main" id="{2F1CFAF7-1FB8-4453-83F1-0311CD5FF7E9}"/>
              </a:ext>
            </a:extLst>
          </p:cNvPr>
          <p:cNvSpPr>
            <a:spLocks noGrp="1"/>
          </p:cNvSpPr>
          <p:nvPr>
            <p:ph type="pic" sz="quarter" idx="13"/>
          </p:nvPr>
        </p:nvSpPr>
        <p:spPr/>
      </p:sp>
    </p:spTree>
    <p:extLst>
      <p:ext uri="{BB962C8B-B14F-4D97-AF65-F5344CB8AC3E}">
        <p14:creationId xmlns:p14="http://schemas.microsoft.com/office/powerpoint/2010/main" val="3901403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73F8D16-4C36-4626-9641-8EA72434EE76}"/>
              </a:ext>
            </a:extLst>
          </p:cNvPr>
          <p:cNvSpPr>
            <a:spLocks noGrp="1"/>
          </p:cNvSpPr>
          <p:nvPr>
            <p:ph type="pic" sz="quarter" idx="14"/>
          </p:nvPr>
        </p:nvSpPr>
        <p:spPr/>
      </p:sp>
      <p:sp>
        <p:nvSpPr>
          <p:cNvPr id="6" name="Rectangle 5">
            <a:extLst>
              <a:ext uri="{FF2B5EF4-FFF2-40B4-BE49-F238E27FC236}">
                <a16:creationId xmlns:a16="http://schemas.microsoft.com/office/drawing/2014/main" id="{476F991F-5EAC-4EBC-B60B-437856D2009E}"/>
              </a:ext>
            </a:extLst>
          </p:cNvPr>
          <p:cNvSpPr/>
          <p:nvPr/>
        </p:nvSpPr>
        <p:spPr>
          <a:xfrm>
            <a:off x="0" y="0"/>
            <a:ext cx="3780633"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64F14CF-53C7-4F98-9BE6-D43D5FC24D62}"/>
              </a:ext>
            </a:extLst>
          </p:cNvPr>
          <p:cNvSpPr txBox="1"/>
          <p:nvPr/>
        </p:nvSpPr>
        <p:spPr>
          <a:xfrm>
            <a:off x="5551883" y="2113731"/>
            <a:ext cx="3780633" cy="523220"/>
          </a:xfrm>
          <a:prstGeom prst="rect">
            <a:avLst/>
          </a:prstGeom>
          <a:noFill/>
        </p:spPr>
        <p:txBody>
          <a:bodyPr wrap="square" rtlCol="0">
            <a:spAutoFit/>
          </a:bodyPr>
          <a:lstStyle/>
          <a:p>
            <a:r>
              <a:rPr lang="en-US" sz="2800" b="1">
                <a:solidFill>
                  <a:srgbClr val="FDAB22"/>
                </a:solidFill>
                <a:latin typeface="Open Sans" panose="020B0606030504020204" pitchFamily="34" charset="0"/>
                <a:ea typeface="Open Sans" panose="020B0606030504020204" pitchFamily="34" charset="0"/>
                <a:cs typeface="Open Sans" panose="020B0606030504020204" pitchFamily="34" charset="0"/>
              </a:rPr>
              <a:t>Meet Our CEO</a:t>
            </a:r>
          </a:p>
        </p:txBody>
      </p:sp>
      <p:sp>
        <p:nvSpPr>
          <p:cNvPr id="4" name="TextBox 3">
            <a:extLst>
              <a:ext uri="{FF2B5EF4-FFF2-40B4-BE49-F238E27FC236}">
                <a16:creationId xmlns:a16="http://schemas.microsoft.com/office/drawing/2014/main" id="{2A9242EC-9EC5-4D76-8738-558C9B453616}"/>
              </a:ext>
            </a:extLst>
          </p:cNvPr>
          <p:cNvSpPr txBox="1"/>
          <p:nvPr/>
        </p:nvSpPr>
        <p:spPr>
          <a:xfrm>
            <a:off x="5551883" y="1533559"/>
            <a:ext cx="3730171" cy="307777"/>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Team Leader</a:t>
            </a:r>
            <a:endParaRPr lang="en-US" sz="1400" dirty="0">
              <a:solidFill>
                <a:srgbClr val="777777"/>
              </a:solidFill>
              <a:latin typeface="Rubik" pitchFamily="2" charset="-79"/>
              <a:cs typeface="Rubik" pitchFamily="2" charset="-79"/>
            </a:endParaRPr>
          </a:p>
        </p:txBody>
      </p:sp>
      <p:sp>
        <p:nvSpPr>
          <p:cNvPr id="5" name="Rectangle 4">
            <a:extLst>
              <a:ext uri="{FF2B5EF4-FFF2-40B4-BE49-F238E27FC236}">
                <a16:creationId xmlns:a16="http://schemas.microsoft.com/office/drawing/2014/main" id="{4A5A83DA-9A8B-417E-8AA2-DA2931225C03}"/>
              </a:ext>
            </a:extLst>
          </p:cNvPr>
          <p:cNvSpPr>
            <a:spLocks noChangeArrowheads="1"/>
          </p:cNvSpPr>
          <p:nvPr/>
        </p:nvSpPr>
        <p:spPr bwMode="auto">
          <a:xfrm>
            <a:off x="5551883" y="2909346"/>
            <a:ext cx="5725717" cy="2320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en-US" sz="1400" b="0" i="0" u="none" strike="noStrike" cap="none" normalizeH="0" baseline="0" dirty="0">
                <a:ln>
                  <a:noFill/>
                </a:ln>
                <a:solidFill>
                  <a:srgbClr val="777777"/>
                </a:solidFill>
                <a:effectLst/>
                <a:latin typeface="Open Sans" panose="020B0606030504020204" pitchFamily="34" charset="0"/>
                <a:ea typeface="Open Sans" panose="020B0606030504020204" pitchFamily="34" charset="0"/>
                <a:cs typeface="Open Sans" panose="020B0606030504020204" pitchFamily="34" charset="0"/>
              </a:rPr>
              <a:t>Lead user experience so that we use best practice. Amplifying vertical integration and above all, further your </a:t>
            </a:r>
            <a:r>
              <a:rPr kumimoji="0" lang="en-US" altLang="en-US" sz="1400" b="0" i="0" u="none" strike="noStrike" cap="none" normalizeH="0" baseline="0">
                <a:ln>
                  <a:noFill/>
                </a:ln>
                <a:solidFill>
                  <a:srgbClr val="777777"/>
                </a:solidFill>
                <a:effectLst/>
                <a:latin typeface="Open Sans" panose="020B0606030504020204" pitchFamily="34" charset="0"/>
                <a:ea typeface="Open Sans" panose="020B0606030504020204" pitchFamily="34" charset="0"/>
                <a:cs typeface="Open Sans" panose="020B0606030504020204" pitchFamily="34" charset="0"/>
              </a:rPr>
              <a:t>reach.</a:t>
            </a:r>
          </a:p>
          <a:p>
            <a:pPr marL="0" marR="0" lvl="0" indent="0" algn="l" defTabSz="914400" rtl="0" eaLnBrk="0" fontAlgn="base" latinLnBrk="0" hangingPunct="0">
              <a:lnSpc>
                <a:spcPct val="150000"/>
              </a:lnSpc>
              <a:spcBef>
                <a:spcPct val="0"/>
              </a:spcBef>
              <a:spcAft>
                <a:spcPct val="0"/>
              </a:spcAft>
              <a:buClrTx/>
              <a:buSzTx/>
              <a:buFontTx/>
              <a:buNone/>
              <a:tabLst/>
            </a:pPr>
            <a:r>
              <a:rPr lang="en-GB" sz="1400">
                <a:solidFill>
                  <a:srgbClr val="777777"/>
                </a:solidFill>
                <a:latin typeface="Open Sans" panose="020B0606030504020204" pitchFamily="34" charset="0"/>
                <a:ea typeface="Open Sans" panose="020B0606030504020204" pitchFamily="34" charset="0"/>
                <a:cs typeface="Open Sans" panose="020B0606030504020204" pitchFamily="34" charset="0"/>
              </a:rPr>
              <a:t>In the queue next steps value-add ramp up conversion. </a:t>
            </a:r>
          </a:p>
          <a:p>
            <a:pPr marL="0" marR="0" lvl="0" indent="0" algn="l" defTabSz="914400" rtl="0" eaLnBrk="0" fontAlgn="base" latinLnBrk="0" hangingPunct="0">
              <a:lnSpc>
                <a:spcPct val="150000"/>
              </a:lnSpc>
              <a:spcBef>
                <a:spcPct val="0"/>
              </a:spcBef>
              <a:spcAft>
                <a:spcPct val="0"/>
              </a:spcAft>
              <a:buClrTx/>
              <a:buSzTx/>
              <a:buFontTx/>
              <a:buNone/>
              <a:tabLst/>
            </a:pPr>
            <a:endParaRPr lang="en-GB" sz="1400">
              <a:solidFill>
                <a:srgbClr val="777777"/>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lang="en-GB" sz="1400">
                <a:solidFill>
                  <a:srgbClr val="777777"/>
                </a:solidFill>
                <a:latin typeface="Open Sans" panose="020B0606030504020204" pitchFamily="34" charset="0"/>
                <a:ea typeface="Open Sans" panose="020B0606030504020204" pitchFamily="34" charset="0"/>
                <a:cs typeface="Open Sans" panose="020B0606030504020204" pitchFamily="34" charset="0"/>
              </a:rPr>
              <a:t>Functionality OLA take a stab at it look and feel lead generation pivot. Mission statement bandwidth API value proposition post launch.</a:t>
            </a:r>
            <a:r>
              <a:rPr kumimoji="0" lang="en-US" altLang="en-US" sz="1400" b="0" i="0" u="none" strike="noStrike" cap="none" normalizeH="0" baseline="0">
                <a:ln>
                  <a:noFill/>
                </a:ln>
                <a:solidFill>
                  <a:srgbClr val="777777"/>
                </a:solidFill>
                <a:effectLst/>
                <a:latin typeface="Open Sans" panose="020B0606030504020204" pitchFamily="34" charset="0"/>
                <a:ea typeface="Open Sans" panose="020B0606030504020204" pitchFamily="34" charset="0"/>
                <a:cs typeface="Open Sans" panose="020B0606030504020204" pitchFamily="34" charset="0"/>
              </a:rPr>
              <a:t> </a:t>
            </a:r>
            <a:endParaRPr kumimoji="0" lang="en-US" altLang="en-US" sz="2000" b="0" i="0" u="none" strike="noStrike" cap="none" normalizeH="0" baseline="0" dirty="0">
              <a:ln>
                <a:noFill/>
              </a:ln>
              <a:solidFill>
                <a:srgbClr val="777777"/>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4E8E9BC9-6796-4F7C-9A46-C9BE199A22F4}"/>
              </a:ext>
            </a:extLst>
          </p:cNvPr>
          <p:cNvSpPr txBox="1"/>
          <p:nvPr/>
        </p:nvSpPr>
        <p:spPr>
          <a:xfrm>
            <a:off x="8961310" y="5762832"/>
            <a:ext cx="1727406" cy="237962"/>
          </a:xfrm>
          <a:custGeom>
            <a:avLst/>
            <a:gdLst/>
            <a:ahLst/>
            <a:cxnLst/>
            <a:rect l="l" t="t" r="r" b="b"/>
            <a:pathLst>
              <a:path w="1727406" h="237962">
                <a:moveTo>
                  <a:pt x="1354168" y="103850"/>
                </a:moveTo>
                <a:cubicBezTo>
                  <a:pt x="1351573" y="103850"/>
                  <a:pt x="1348664" y="104247"/>
                  <a:pt x="1345441" y="105043"/>
                </a:cubicBezTo>
                <a:cubicBezTo>
                  <a:pt x="1342218" y="105838"/>
                  <a:pt x="1338786" y="107177"/>
                  <a:pt x="1335144" y="109061"/>
                </a:cubicBezTo>
                <a:cubicBezTo>
                  <a:pt x="1331502" y="110945"/>
                  <a:pt x="1327756" y="113435"/>
                  <a:pt x="1323905" y="116533"/>
                </a:cubicBezTo>
                <a:cubicBezTo>
                  <a:pt x="1320054" y="119630"/>
                  <a:pt x="1316203" y="123481"/>
                  <a:pt x="1312352" y="128085"/>
                </a:cubicBezTo>
                <a:cubicBezTo>
                  <a:pt x="1306576" y="135034"/>
                  <a:pt x="1302118" y="142003"/>
                  <a:pt x="1298979" y="148993"/>
                </a:cubicBezTo>
                <a:cubicBezTo>
                  <a:pt x="1295839" y="155984"/>
                  <a:pt x="1294270" y="162283"/>
                  <a:pt x="1294270" y="167892"/>
                </a:cubicBezTo>
                <a:cubicBezTo>
                  <a:pt x="1294270" y="172664"/>
                  <a:pt x="1295358" y="176348"/>
                  <a:pt x="1297534" y="178943"/>
                </a:cubicBezTo>
                <a:cubicBezTo>
                  <a:pt x="1299711" y="181538"/>
                  <a:pt x="1302809" y="182835"/>
                  <a:pt x="1306827" y="182835"/>
                </a:cubicBezTo>
                <a:cubicBezTo>
                  <a:pt x="1311431" y="182835"/>
                  <a:pt x="1315743" y="181810"/>
                  <a:pt x="1319761" y="179759"/>
                </a:cubicBezTo>
                <a:cubicBezTo>
                  <a:pt x="1323779" y="177708"/>
                  <a:pt x="1327547" y="175050"/>
                  <a:pt x="1331063" y="171785"/>
                </a:cubicBezTo>
                <a:cubicBezTo>
                  <a:pt x="1334579" y="168520"/>
                  <a:pt x="1337927" y="164899"/>
                  <a:pt x="1341109" y="160923"/>
                </a:cubicBezTo>
                <a:cubicBezTo>
                  <a:pt x="1344290" y="156946"/>
                  <a:pt x="1347387" y="153033"/>
                  <a:pt x="1350401" y="149182"/>
                </a:cubicBezTo>
                <a:cubicBezTo>
                  <a:pt x="1351489" y="147424"/>
                  <a:pt x="1352829" y="145184"/>
                  <a:pt x="1354419" y="142464"/>
                </a:cubicBezTo>
                <a:cubicBezTo>
                  <a:pt x="1356010" y="139743"/>
                  <a:pt x="1357684" y="136938"/>
                  <a:pt x="1359442" y="134050"/>
                </a:cubicBezTo>
                <a:cubicBezTo>
                  <a:pt x="1361200" y="131162"/>
                  <a:pt x="1362916" y="128378"/>
                  <a:pt x="1364591" y="125699"/>
                </a:cubicBezTo>
                <a:cubicBezTo>
                  <a:pt x="1366265" y="123021"/>
                  <a:pt x="1367730" y="120760"/>
                  <a:pt x="1368986" y="118918"/>
                </a:cubicBezTo>
                <a:cubicBezTo>
                  <a:pt x="1368986" y="118165"/>
                  <a:pt x="1368881" y="116951"/>
                  <a:pt x="1368672" y="115277"/>
                </a:cubicBezTo>
                <a:cubicBezTo>
                  <a:pt x="1368463" y="113603"/>
                  <a:pt x="1367898" y="111907"/>
                  <a:pt x="1366977" y="110191"/>
                </a:cubicBezTo>
                <a:cubicBezTo>
                  <a:pt x="1366056" y="108475"/>
                  <a:pt x="1364591" y="106989"/>
                  <a:pt x="1362582" y="105733"/>
                </a:cubicBezTo>
                <a:cubicBezTo>
                  <a:pt x="1360572" y="104477"/>
                  <a:pt x="1357768" y="103850"/>
                  <a:pt x="1354168" y="103850"/>
                </a:cubicBezTo>
                <a:close/>
                <a:moveTo>
                  <a:pt x="392143" y="103850"/>
                </a:moveTo>
                <a:cubicBezTo>
                  <a:pt x="389548" y="103850"/>
                  <a:pt x="386639" y="104247"/>
                  <a:pt x="383416" y="105043"/>
                </a:cubicBezTo>
                <a:cubicBezTo>
                  <a:pt x="380193" y="105838"/>
                  <a:pt x="376760" y="107177"/>
                  <a:pt x="373119" y="109061"/>
                </a:cubicBezTo>
                <a:cubicBezTo>
                  <a:pt x="369477" y="110945"/>
                  <a:pt x="365731" y="113435"/>
                  <a:pt x="361880" y="116533"/>
                </a:cubicBezTo>
                <a:cubicBezTo>
                  <a:pt x="358029" y="119630"/>
                  <a:pt x="354178" y="123481"/>
                  <a:pt x="350327" y="128085"/>
                </a:cubicBezTo>
                <a:cubicBezTo>
                  <a:pt x="344551" y="135034"/>
                  <a:pt x="340093" y="142003"/>
                  <a:pt x="336954" y="148993"/>
                </a:cubicBezTo>
                <a:cubicBezTo>
                  <a:pt x="333814" y="155984"/>
                  <a:pt x="332245" y="162283"/>
                  <a:pt x="332245" y="167892"/>
                </a:cubicBezTo>
                <a:cubicBezTo>
                  <a:pt x="332245" y="172664"/>
                  <a:pt x="333333" y="176348"/>
                  <a:pt x="335509" y="178943"/>
                </a:cubicBezTo>
                <a:cubicBezTo>
                  <a:pt x="337686" y="181538"/>
                  <a:pt x="340784" y="182835"/>
                  <a:pt x="344802" y="182835"/>
                </a:cubicBezTo>
                <a:cubicBezTo>
                  <a:pt x="349406" y="182835"/>
                  <a:pt x="353718" y="181810"/>
                  <a:pt x="357736" y="179759"/>
                </a:cubicBezTo>
                <a:cubicBezTo>
                  <a:pt x="361754" y="177708"/>
                  <a:pt x="365522" y="175050"/>
                  <a:pt x="369038" y="171785"/>
                </a:cubicBezTo>
                <a:cubicBezTo>
                  <a:pt x="372554" y="168520"/>
                  <a:pt x="375902" y="164899"/>
                  <a:pt x="379084" y="160923"/>
                </a:cubicBezTo>
                <a:cubicBezTo>
                  <a:pt x="382265" y="156946"/>
                  <a:pt x="385362" y="153033"/>
                  <a:pt x="388376" y="149182"/>
                </a:cubicBezTo>
                <a:cubicBezTo>
                  <a:pt x="389464" y="147424"/>
                  <a:pt x="390804" y="145184"/>
                  <a:pt x="392394" y="142464"/>
                </a:cubicBezTo>
                <a:cubicBezTo>
                  <a:pt x="393985" y="139743"/>
                  <a:pt x="395659" y="136938"/>
                  <a:pt x="397417" y="134050"/>
                </a:cubicBezTo>
                <a:cubicBezTo>
                  <a:pt x="399175" y="131162"/>
                  <a:pt x="400892" y="128378"/>
                  <a:pt x="402566" y="125699"/>
                </a:cubicBezTo>
                <a:cubicBezTo>
                  <a:pt x="404240" y="123021"/>
                  <a:pt x="405705" y="120760"/>
                  <a:pt x="406961" y="118918"/>
                </a:cubicBezTo>
                <a:cubicBezTo>
                  <a:pt x="406961" y="118165"/>
                  <a:pt x="406856" y="116951"/>
                  <a:pt x="406647" y="115277"/>
                </a:cubicBezTo>
                <a:cubicBezTo>
                  <a:pt x="406438" y="113603"/>
                  <a:pt x="405873" y="111907"/>
                  <a:pt x="404952" y="110191"/>
                </a:cubicBezTo>
                <a:cubicBezTo>
                  <a:pt x="404031" y="108475"/>
                  <a:pt x="402566" y="106989"/>
                  <a:pt x="400557" y="105733"/>
                </a:cubicBezTo>
                <a:cubicBezTo>
                  <a:pt x="398548" y="104477"/>
                  <a:pt x="395743" y="103850"/>
                  <a:pt x="392143" y="103850"/>
                </a:cubicBezTo>
                <a:close/>
                <a:moveTo>
                  <a:pt x="169901" y="99203"/>
                </a:moveTo>
                <a:cubicBezTo>
                  <a:pt x="167557" y="99203"/>
                  <a:pt x="166071" y="99475"/>
                  <a:pt x="165443" y="100020"/>
                </a:cubicBezTo>
                <a:cubicBezTo>
                  <a:pt x="164815" y="100564"/>
                  <a:pt x="164501" y="101045"/>
                  <a:pt x="164501" y="101464"/>
                </a:cubicBezTo>
                <a:cubicBezTo>
                  <a:pt x="164501" y="102217"/>
                  <a:pt x="165066" y="102887"/>
                  <a:pt x="166197" y="103473"/>
                </a:cubicBezTo>
                <a:cubicBezTo>
                  <a:pt x="167327" y="104059"/>
                  <a:pt x="168750" y="104582"/>
                  <a:pt x="170466" y="105043"/>
                </a:cubicBezTo>
                <a:cubicBezTo>
                  <a:pt x="172182" y="105503"/>
                  <a:pt x="174087" y="105859"/>
                  <a:pt x="176180" y="106110"/>
                </a:cubicBezTo>
                <a:cubicBezTo>
                  <a:pt x="178273" y="106361"/>
                  <a:pt x="180324" y="106487"/>
                  <a:pt x="182333" y="106487"/>
                </a:cubicBezTo>
                <a:cubicBezTo>
                  <a:pt x="183254" y="106487"/>
                  <a:pt x="184300" y="106445"/>
                  <a:pt x="185472" y="106361"/>
                </a:cubicBezTo>
                <a:cubicBezTo>
                  <a:pt x="186644" y="106277"/>
                  <a:pt x="188151" y="106026"/>
                  <a:pt x="189993" y="105608"/>
                </a:cubicBezTo>
                <a:cubicBezTo>
                  <a:pt x="188737" y="104687"/>
                  <a:pt x="187251" y="103829"/>
                  <a:pt x="185535" y="103033"/>
                </a:cubicBezTo>
                <a:cubicBezTo>
                  <a:pt x="183819" y="102238"/>
                  <a:pt x="182040" y="101568"/>
                  <a:pt x="180198" y="101024"/>
                </a:cubicBezTo>
                <a:cubicBezTo>
                  <a:pt x="178356" y="100480"/>
                  <a:pt x="176514" y="100041"/>
                  <a:pt x="174673" y="99706"/>
                </a:cubicBezTo>
                <a:cubicBezTo>
                  <a:pt x="172831" y="99371"/>
                  <a:pt x="171240" y="99203"/>
                  <a:pt x="169901" y="99203"/>
                </a:cubicBezTo>
                <a:close/>
                <a:moveTo>
                  <a:pt x="754219" y="99078"/>
                </a:moveTo>
                <a:cubicBezTo>
                  <a:pt x="752544" y="99078"/>
                  <a:pt x="750996" y="99643"/>
                  <a:pt x="749572" y="100773"/>
                </a:cubicBezTo>
                <a:cubicBezTo>
                  <a:pt x="748149" y="101903"/>
                  <a:pt x="746936" y="103410"/>
                  <a:pt x="745931" y="105294"/>
                </a:cubicBezTo>
                <a:cubicBezTo>
                  <a:pt x="744926" y="107177"/>
                  <a:pt x="744152" y="109354"/>
                  <a:pt x="743608" y="111824"/>
                </a:cubicBezTo>
                <a:cubicBezTo>
                  <a:pt x="743064" y="114293"/>
                  <a:pt x="742792" y="116867"/>
                  <a:pt x="742792" y="119546"/>
                </a:cubicBezTo>
                <a:cubicBezTo>
                  <a:pt x="742792" y="121974"/>
                  <a:pt x="743001" y="124611"/>
                  <a:pt x="743419" y="127457"/>
                </a:cubicBezTo>
                <a:cubicBezTo>
                  <a:pt x="743838" y="130304"/>
                  <a:pt x="744508" y="133066"/>
                  <a:pt x="745429" y="135745"/>
                </a:cubicBezTo>
                <a:cubicBezTo>
                  <a:pt x="746350" y="138424"/>
                  <a:pt x="747522" y="140915"/>
                  <a:pt x="748945" y="143217"/>
                </a:cubicBezTo>
                <a:cubicBezTo>
                  <a:pt x="750368" y="145519"/>
                  <a:pt x="752126" y="147340"/>
                  <a:pt x="754219" y="148679"/>
                </a:cubicBezTo>
                <a:cubicBezTo>
                  <a:pt x="755726" y="145749"/>
                  <a:pt x="757002" y="142757"/>
                  <a:pt x="758049" y="139701"/>
                </a:cubicBezTo>
                <a:cubicBezTo>
                  <a:pt x="759095" y="136645"/>
                  <a:pt x="759974" y="133694"/>
                  <a:pt x="760686" y="130848"/>
                </a:cubicBezTo>
                <a:cubicBezTo>
                  <a:pt x="761397" y="128002"/>
                  <a:pt x="761900" y="125344"/>
                  <a:pt x="762193" y="122874"/>
                </a:cubicBezTo>
                <a:cubicBezTo>
                  <a:pt x="762486" y="120404"/>
                  <a:pt x="762632" y="118249"/>
                  <a:pt x="762632" y="116407"/>
                </a:cubicBezTo>
                <a:cubicBezTo>
                  <a:pt x="762632" y="113896"/>
                  <a:pt x="762423" y="111593"/>
                  <a:pt x="762004" y="109500"/>
                </a:cubicBezTo>
                <a:cubicBezTo>
                  <a:pt x="761586" y="107408"/>
                  <a:pt x="761021" y="105587"/>
                  <a:pt x="760309" y="104038"/>
                </a:cubicBezTo>
                <a:cubicBezTo>
                  <a:pt x="759598" y="102489"/>
                  <a:pt x="758718" y="101275"/>
                  <a:pt x="757672" y="100396"/>
                </a:cubicBezTo>
                <a:cubicBezTo>
                  <a:pt x="756626" y="99517"/>
                  <a:pt x="755474" y="99078"/>
                  <a:pt x="754219" y="99078"/>
                </a:cubicBezTo>
                <a:close/>
                <a:moveTo>
                  <a:pt x="638789" y="97948"/>
                </a:moveTo>
                <a:cubicBezTo>
                  <a:pt x="634686" y="97948"/>
                  <a:pt x="630522" y="98785"/>
                  <a:pt x="626294" y="100459"/>
                </a:cubicBezTo>
                <a:cubicBezTo>
                  <a:pt x="622066" y="102133"/>
                  <a:pt x="618006" y="104394"/>
                  <a:pt x="614113" y="107240"/>
                </a:cubicBezTo>
                <a:cubicBezTo>
                  <a:pt x="610221" y="110086"/>
                  <a:pt x="606558" y="113456"/>
                  <a:pt x="603126" y="117349"/>
                </a:cubicBezTo>
                <a:cubicBezTo>
                  <a:pt x="599693" y="121242"/>
                  <a:pt x="596701" y="125406"/>
                  <a:pt x="594147" y="129843"/>
                </a:cubicBezTo>
                <a:cubicBezTo>
                  <a:pt x="591594" y="134280"/>
                  <a:pt x="589585" y="138906"/>
                  <a:pt x="588120" y="143719"/>
                </a:cubicBezTo>
                <a:cubicBezTo>
                  <a:pt x="586655" y="148533"/>
                  <a:pt x="585922" y="153284"/>
                  <a:pt x="585922" y="157972"/>
                </a:cubicBezTo>
                <a:cubicBezTo>
                  <a:pt x="585922" y="164251"/>
                  <a:pt x="587241" y="169148"/>
                  <a:pt x="589878" y="172664"/>
                </a:cubicBezTo>
                <a:cubicBezTo>
                  <a:pt x="592515" y="176180"/>
                  <a:pt x="596052" y="177938"/>
                  <a:pt x="600489" y="177938"/>
                </a:cubicBezTo>
                <a:cubicBezTo>
                  <a:pt x="602582" y="177938"/>
                  <a:pt x="604884" y="177520"/>
                  <a:pt x="607395" y="176682"/>
                </a:cubicBezTo>
                <a:cubicBezTo>
                  <a:pt x="609907" y="175845"/>
                  <a:pt x="612648" y="174485"/>
                  <a:pt x="615620" y="172601"/>
                </a:cubicBezTo>
                <a:cubicBezTo>
                  <a:pt x="618592" y="170718"/>
                  <a:pt x="621710" y="168290"/>
                  <a:pt x="624976" y="165318"/>
                </a:cubicBezTo>
                <a:cubicBezTo>
                  <a:pt x="628240" y="162346"/>
                  <a:pt x="631673" y="158725"/>
                  <a:pt x="635272" y="154456"/>
                </a:cubicBezTo>
                <a:cubicBezTo>
                  <a:pt x="635691" y="148261"/>
                  <a:pt x="637135" y="140957"/>
                  <a:pt x="639605" y="132543"/>
                </a:cubicBezTo>
                <a:cubicBezTo>
                  <a:pt x="642074" y="124130"/>
                  <a:pt x="645863" y="114440"/>
                  <a:pt x="650969" y="103473"/>
                </a:cubicBezTo>
                <a:cubicBezTo>
                  <a:pt x="649797" y="101715"/>
                  <a:pt x="648144" y="100354"/>
                  <a:pt x="646009" y="99392"/>
                </a:cubicBezTo>
                <a:cubicBezTo>
                  <a:pt x="643874" y="98429"/>
                  <a:pt x="641468" y="97948"/>
                  <a:pt x="638789" y="97948"/>
                </a:cubicBezTo>
                <a:close/>
                <a:moveTo>
                  <a:pt x="1349396" y="96817"/>
                </a:moveTo>
                <a:cubicBezTo>
                  <a:pt x="1357098" y="96817"/>
                  <a:pt x="1362916" y="98094"/>
                  <a:pt x="1366851" y="100647"/>
                </a:cubicBezTo>
                <a:cubicBezTo>
                  <a:pt x="1370786" y="103201"/>
                  <a:pt x="1373172" y="107115"/>
                  <a:pt x="1374009" y="112389"/>
                </a:cubicBezTo>
                <a:cubicBezTo>
                  <a:pt x="1375683" y="110296"/>
                  <a:pt x="1377441" y="108203"/>
                  <a:pt x="1379283" y="106110"/>
                </a:cubicBezTo>
                <a:cubicBezTo>
                  <a:pt x="1381125" y="104017"/>
                  <a:pt x="1383008" y="101882"/>
                  <a:pt x="1384934" y="99706"/>
                </a:cubicBezTo>
                <a:lnTo>
                  <a:pt x="1388952" y="101464"/>
                </a:lnTo>
                <a:cubicBezTo>
                  <a:pt x="1387864" y="103640"/>
                  <a:pt x="1386336" y="106487"/>
                  <a:pt x="1384369" y="110003"/>
                </a:cubicBezTo>
                <a:cubicBezTo>
                  <a:pt x="1382401" y="113519"/>
                  <a:pt x="1380288" y="117391"/>
                  <a:pt x="1378027" y="121618"/>
                </a:cubicBezTo>
                <a:cubicBezTo>
                  <a:pt x="1375767" y="125846"/>
                  <a:pt x="1373486" y="130262"/>
                  <a:pt x="1371184" y="134866"/>
                </a:cubicBezTo>
                <a:cubicBezTo>
                  <a:pt x="1368881" y="139471"/>
                  <a:pt x="1366788" y="143970"/>
                  <a:pt x="1364905" y="148365"/>
                </a:cubicBezTo>
                <a:cubicBezTo>
                  <a:pt x="1363021" y="152761"/>
                  <a:pt x="1361472" y="156905"/>
                  <a:pt x="1360259" y="160797"/>
                </a:cubicBezTo>
                <a:cubicBezTo>
                  <a:pt x="1359045" y="164690"/>
                  <a:pt x="1358438" y="167976"/>
                  <a:pt x="1358438" y="170655"/>
                </a:cubicBezTo>
                <a:cubicBezTo>
                  <a:pt x="1358438" y="173334"/>
                  <a:pt x="1358961" y="175071"/>
                  <a:pt x="1360007" y="175866"/>
                </a:cubicBezTo>
                <a:cubicBezTo>
                  <a:pt x="1361054" y="176661"/>
                  <a:pt x="1362414" y="177059"/>
                  <a:pt x="1364089" y="177059"/>
                </a:cubicBezTo>
                <a:cubicBezTo>
                  <a:pt x="1366516" y="177059"/>
                  <a:pt x="1369007" y="176348"/>
                  <a:pt x="1371560" y="174924"/>
                </a:cubicBezTo>
                <a:cubicBezTo>
                  <a:pt x="1374114" y="173501"/>
                  <a:pt x="1376625" y="171659"/>
                  <a:pt x="1379095" y="169399"/>
                </a:cubicBezTo>
                <a:cubicBezTo>
                  <a:pt x="1381564" y="167139"/>
                  <a:pt x="1383971" y="164585"/>
                  <a:pt x="1386315" y="161739"/>
                </a:cubicBezTo>
                <a:cubicBezTo>
                  <a:pt x="1388659" y="158893"/>
                  <a:pt x="1390857" y="156025"/>
                  <a:pt x="1392908" y="153137"/>
                </a:cubicBezTo>
                <a:cubicBezTo>
                  <a:pt x="1394959" y="150249"/>
                  <a:pt x="1396822" y="147486"/>
                  <a:pt x="1398496" y="144849"/>
                </a:cubicBezTo>
                <a:cubicBezTo>
                  <a:pt x="1400170" y="142212"/>
                  <a:pt x="1401593" y="139973"/>
                  <a:pt x="1402765" y="138131"/>
                </a:cubicBezTo>
                <a:lnTo>
                  <a:pt x="1407286" y="141647"/>
                </a:lnTo>
                <a:cubicBezTo>
                  <a:pt x="1405863" y="144326"/>
                  <a:pt x="1404188" y="147214"/>
                  <a:pt x="1402263" y="150312"/>
                </a:cubicBezTo>
                <a:cubicBezTo>
                  <a:pt x="1400338" y="153409"/>
                  <a:pt x="1398224" y="156528"/>
                  <a:pt x="1395922" y="159667"/>
                </a:cubicBezTo>
                <a:cubicBezTo>
                  <a:pt x="1393619" y="162806"/>
                  <a:pt x="1391129" y="165841"/>
                  <a:pt x="1388450" y="168771"/>
                </a:cubicBezTo>
                <a:cubicBezTo>
                  <a:pt x="1385771" y="171701"/>
                  <a:pt x="1382946" y="174296"/>
                  <a:pt x="1379974" y="176557"/>
                </a:cubicBezTo>
                <a:cubicBezTo>
                  <a:pt x="1377002" y="178817"/>
                  <a:pt x="1373883" y="180617"/>
                  <a:pt x="1370618" y="181956"/>
                </a:cubicBezTo>
                <a:cubicBezTo>
                  <a:pt x="1367354" y="183296"/>
                  <a:pt x="1364005" y="183966"/>
                  <a:pt x="1360572" y="183966"/>
                </a:cubicBezTo>
                <a:cubicBezTo>
                  <a:pt x="1355550" y="183966"/>
                  <a:pt x="1351866" y="182459"/>
                  <a:pt x="1349522" y="179445"/>
                </a:cubicBezTo>
                <a:cubicBezTo>
                  <a:pt x="1347178" y="176431"/>
                  <a:pt x="1346006" y="172538"/>
                  <a:pt x="1346006" y="167767"/>
                </a:cubicBezTo>
                <a:cubicBezTo>
                  <a:pt x="1346006" y="167432"/>
                  <a:pt x="1346027" y="166699"/>
                  <a:pt x="1346069" y="165569"/>
                </a:cubicBezTo>
                <a:cubicBezTo>
                  <a:pt x="1346111" y="164439"/>
                  <a:pt x="1346215" y="163539"/>
                  <a:pt x="1346383" y="162869"/>
                </a:cubicBezTo>
                <a:cubicBezTo>
                  <a:pt x="1342197" y="168143"/>
                  <a:pt x="1338200" y="172497"/>
                  <a:pt x="1334390" y="175929"/>
                </a:cubicBezTo>
                <a:cubicBezTo>
                  <a:pt x="1330581" y="179361"/>
                  <a:pt x="1326898" y="182082"/>
                  <a:pt x="1323340" y="184091"/>
                </a:cubicBezTo>
                <a:cubicBezTo>
                  <a:pt x="1319782" y="186100"/>
                  <a:pt x="1316350" y="187503"/>
                  <a:pt x="1313043" y="188298"/>
                </a:cubicBezTo>
                <a:cubicBezTo>
                  <a:pt x="1309736" y="189093"/>
                  <a:pt x="1306576" y="189491"/>
                  <a:pt x="1303562" y="189491"/>
                </a:cubicBezTo>
                <a:cubicBezTo>
                  <a:pt x="1300381" y="189491"/>
                  <a:pt x="1297388" y="188968"/>
                  <a:pt x="1294584" y="187921"/>
                </a:cubicBezTo>
                <a:cubicBezTo>
                  <a:pt x="1291779" y="186875"/>
                  <a:pt x="1289309" y="185347"/>
                  <a:pt x="1287175" y="183338"/>
                </a:cubicBezTo>
                <a:cubicBezTo>
                  <a:pt x="1285040" y="181329"/>
                  <a:pt x="1283366" y="178859"/>
                  <a:pt x="1282152" y="175929"/>
                </a:cubicBezTo>
                <a:cubicBezTo>
                  <a:pt x="1280938" y="172999"/>
                  <a:pt x="1280331" y="169608"/>
                  <a:pt x="1280331" y="165757"/>
                </a:cubicBezTo>
                <a:cubicBezTo>
                  <a:pt x="1280331" y="160986"/>
                  <a:pt x="1281398" y="155523"/>
                  <a:pt x="1283533" y="149370"/>
                </a:cubicBezTo>
                <a:cubicBezTo>
                  <a:pt x="1285668" y="143217"/>
                  <a:pt x="1289456" y="136582"/>
                  <a:pt x="1294898" y="129467"/>
                </a:cubicBezTo>
                <a:cubicBezTo>
                  <a:pt x="1299502" y="123355"/>
                  <a:pt x="1304294" y="118207"/>
                  <a:pt x="1309276" y="114021"/>
                </a:cubicBezTo>
                <a:cubicBezTo>
                  <a:pt x="1314257" y="109835"/>
                  <a:pt x="1319154" y="106466"/>
                  <a:pt x="1323968" y="103912"/>
                </a:cubicBezTo>
                <a:cubicBezTo>
                  <a:pt x="1328781" y="101359"/>
                  <a:pt x="1333365" y="99538"/>
                  <a:pt x="1337718" y="98450"/>
                </a:cubicBezTo>
                <a:cubicBezTo>
                  <a:pt x="1342071" y="97362"/>
                  <a:pt x="1345964" y="96817"/>
                  <a:pt x="1349396" y="96817"/>
                </a:cubicBezTo>
                <a:close/>
                <a:moveTo>
                  <a:pt x="277769" y="96064"/>
                </a:moveTo>
                <a:lnTo>
                  <a:pt x="281410" y="97948"/>
                </a:lnTo>
                <a:cubicBezTo>
                  <a:pt x="281243" y="98450"/>
                  <a:pt x="280971" y="99245"/>
                  <a:pt x="280594" y="100334"/>
                </a:cubicBezTo>
                <a:cubicBezTo>
                  <a:pt x="280217" y="101422"/>
                  <a:pt x="280029" y="102594"/>
                  <a:pt x="280029" y="103850"/>
                </a:cubicBezTo>
                <a:cubicBezTo>
                  <a:pt x="280029" y="104770"/>
                  <a:pt x="280176" y="105670"/>
                  <a:pt x="280469" y="106549"/>
                </a:cubicBezTo>
                <a:cubicBezTo>
                  <a:pt x="280762" y="107428"/>
                  <a:pt x="281369" y="108245"/>
                  <a:pt x="282290" y="108998"/>
                </a:cubicBezTo>
                <a:cubicBezTo>
                  <a:pt x="285638" y="112012"/>
                  <a:pt x="288275" y="114335"/>
                  <a:pt x="290201" y="115967"/>
                </a:cubicBezTo>
                <a:cubicBezTo>
                  <a:pt x="292126" y="117600"/>
                  <a:pt x="293528" y="118898"/>
                  <a:pt x="294407" y="119860"/>
                </a:cubicBezTo>
                <a:cubicBezTo>
                  <a:pt x="295286" y="120823"/>
                  <a:pt x="295830" y="121618"/>
                  <a:pt x="296040" y="122246"/>
                </a:cubicBezTo>
                <a:cubicBezTo>
                  <a:pt x="296249" y="122874"/>
                  <a:pt x="296354" y="123690"/>
                  <a:pt x="296354" y="124695"/>
                </a:cubicBezTo>
                <a:cubicBezTo>
                  <a:pt x="296354" y="125699"/>
                  <a:pt x="296186" y="126913"/>
                  <a:pt x="295851" y="128336"/>
                </a:cubicBezTo>
                <a:cubicBezTo>
                  <a:pt x="295516" y="129760"/>
                  <a:pt x="294951" y="131476"/>
                  <a:pt x="294156" y="133485"/>
                </a:cubicBezTo>
                <a:cubicBezTo>
                  <a:pt x="293361" y="135494"/>
                  <a:pt x="292273" y="137859"/>
                  <a:pt x="290891" y="140580"/>
                </a:cubicBezTo>
                <a:cubicBezTo>
                  <a:pt x="289510" y="143301"/>
                  <a:pt x="287773" y="146461"/>
                  <a:pt x="285680" y="150061"/>
                </a:cubicBezTo>
                <a:cubicBezTo>
                  <a:pt x="284424" y="152237"/>
                  <a:pt x="283189" y="154435"/>
                  <a:pt x="281976" y="156653"/>
                </a:cubicBezTo>
                <a:cubicBezTo>
                  <a:pt x="280762" y="158872"/>
                  <a:pt x="279673" y="161111"/>
                  <a:pt x="278711" y="163372"/>
                </a:cubicBezTo>
                <a:cubicBezTo>
                  <a:pt x="277748" y="165632"/>
                  <a:pt x="276974" y="167892"/>
                  <a:pt x="276387" y="170153"/>
                </a:cubicBezTo>
                <a:cubicBezTo>
                  <a:pt x="275801" y="172413"/>
                  <a:pt x="275508" y="174589"/>
                  <a:pt x="275508" y="176682"/>
                </a:cubicBezTo>
                <a:cubicBezTo>
                  <a:pt x="275508" y="178273"/>
                  <a:pt x="275739" y="179550"/>
                  <a:pt x="276199" y="180512"/>
                </a:cubicBezTo>
                <a:cubicBezTo>
                  <a:pt x="276660" y="181475"/>
                  <a:pt x="277267" y="182208"/>
                  <a:pt x="278020" y="182710"/>
                </a:cubicBezTo>
                <a:cubicBezTo>
                  <a:pt x="278773" y="183212"/>
                  <a:pt x="279590" y="183547"/>
                  <a:pt x="280469" y="183714"/>
                </a:cubicBezTo>
                <a:cubicBezTo>
                  <a:pt x="281348" y="183882"/>
                  <a:pt x="282206" y="183966"/>
                  <a:pt x="283043" y="183966"/>
                </a:cubicBezTo>
                <a:cubicBezTo>
                  <a:pt x="285806" y="183966"/>
                  <a:pt x="288547" y="183149"/>
                  <a:pt x="291268" y="181517"/>
                </a:cubicBezTo>
                <a:cubicBezTo>
                  <a:pt x="293989" y="179884"/>
                  <a:pt x="296668" y="177771"/>
                  <a:pt x="299305" y="175175"/>
                </a:cubicBezTo>
                <a:cubicBezTo>
                  <a:pt x="301942" y="172580"/>
                  <a:pt x="304495" y="169629"/>
                  <a:pt x="306965" y="166323"/>
                </a:cubicBezTo>
                <a:cubicBezTo>
                  <a:pt x="309434" y="163016"/>
                  <a:pt x="311799" y="159646"/>
                  <a:pt x="314060" y="156214"/>
                </a:cubicBezTo>
                <a:cubicBezTo>
                  <a:pt x="316320" y="152782"/>
                  <a:pt x="318413" y="149496"/>
                  <a:pt x="320338" y="146356"/>
                </a:cubicBezTo>
                <a:cubicBezTo>
                  <a:pt x="322264" y="143217"/>
                  <a:pt x="323980" y="140475"/>
                  <a:pt x="325487" y="138131"/>
                </a:cubicBezTo>
                <a:lnTo>
                  <a:pt x="327189" y="139420"/>
                </a:lnTo>
                <a:lnTo>
                  <a:pt x="332872" y="129467"/>
                </a:lnTo>
                <a:cubicBezTo>
                  <a:pt x="337477" y="123355"/>
                  <a:pt x="342270" y="118207"/>
                  <a:pt x="347251" y="114021"/>
                </a:cubicBezTo>
                <a:cubicBezTo>
                  <a:pt x="352232" y="109835"/>
                  <a:pt x="357129" y="106466"/>
                  <a:pt x="361943" y="103912"/>
                </a:cubicBezTo>
                <a:cubicBezTo>
                  <a:pt x="366756" y="101359"/>
                  <a:pt x="371340" y="99538"/>
                  <a:pt x="375693" y="98450"/>
                </a:cubicBezTo>
                <a:cubicBezTo>
                  <a:pt x="380046" y="97362"/>
                  <a:pt x="383939" y="96817"/>
                  <a:pt x="387371" y="96817"/>
                </a:cubicBezTo>
                <a:cubicBezTo>
                  <a:pt x="395073" y="96817"/>
                  <a:pt x="400892" y="98094"/>
                  <a:pt x="404826" y="100647"/>
                </a:cubicBezTo>
                <a:cubicBezTo>
                  <a:pt x="408761" y="103201"/>
                  <a:pt x="411147" y="107115"/>
                  <a:pt x="411984" y="112389"/>
                </a:cubicBezTo>
                <a:cubicBezTo>
                  <a:pt x="413658" y="110296"/>
                  <a:pt x="415416" y="108203"/>
                  <a:pt x="417258" y="106110"/>
                </a:cubicBezTo>
                <a:cubicBezTo>
                  <a:pt x="419100" y="104017"/>
                  <a:pt x="420983" y="101882"/>
                  <a:pt x="422909" y="99706"/>
                </a:cubicBezTo>
                <a:lnTo>
                  <a:pt x="426927" y="101464"/>
                </a:lnTo>
                <a:cubicBezTo>
                  <a:pt x="425839" y="103640"/>
                  <a:pt x="424311" y="106487"/>
                  <a:pt x="422344" y="110003"/>
                </a:cubicBezTo>
                <a:cubicBezTo>
                  <a:pt x="420376" y="113519"/>
                  <a:pt x="418262" y="117391"/>
                  <a:pt x="416002" y="121618"/>
                </a:cubicBezTo>
                <a:cubicBezTo>
                  <a:pt x="413742" y="125846"/>
                  <a:pt x="411461" y="130262"/>
                  <a:pt x="409158" y="134866"/>
                </a:cubicBezTo>
                <a:cubicBezTo>
                  <a:pt x="406856" y="139471"/>
                  <a:pt x="404763" y="143970"/>
                  <a:pt x="402880" y="148365"/>
                </a:cubicBezTo>
                <a:cubicBezTo>
                  <a:pt x="400996" y="152761"/>
                  <a:pt x="399447" y="156905"/>
                  <a:pt x="398234" y="160797"/>
                </a:cubicBezTo>
                <a:cubicBezTo>
                  <a:pt x="397020" y="164690"/>
                  <a:pt x="396413" y="167976"/>
                  <a:pt x="396413" y="170655"/>
                </a:cubicBezTo>
                <a:cubicBezTo>
                  <a:pt x="396413" y="173334"/>
                  <a:pt x="396936" y="175071"/>
                  <a:pt x="397982" y="175866"/>
                </a:cubicBezTo>
                <a:cubicBezTo>
                  <a:pt x="399029" y="176661"/>
                  <a:pt x="400389" y="177059"/>
                  <a:pt x="402064" y="177059"/>
                </a:cubicBezTo>
                <a:cubicBezTo>
                  <a:pt x="404491" y="177059"/>
                  <a:pt x="406982" y="176348"/>
                  <a:pt x="409535" y="174924"/>
                </a:cubicBezTo>
                <a:cubicBezTo>
                  <a:pt x="412089" y="173501"/>
                  <a:pt x="414600" y="171659"/>
                  <a:pt x="417070" y="169399"/>
                </a:cubicBezTo>
                <a:cubicBezTo>
                  <a:pt x="419539" y="167139"/>
                  <a:pt x="421946" y="164585"/>
                  <a:pt x="424290" y="161739"/>
                </a:cubicBezTo>
                <a:cubicBezTo>
                  <a:pt x="426634" y="158893"/>
                  <a:pt x="428832" y="156025"/>
                  <a:pt x="430883" y="153137"/>
                </a:cubicBezTo>
                <a:cubicBezTo>
                  <a:pt x="432934" y="150249"/>
                  <a:pt x="434796" y="147486"/>
                  <a:pt x="436471" y="144849"/>
                </a:cubicBezTo>
                <a:cubicBezTo>
                  <a:pt x="438145" y="142212"/>
                  <a:pt x="439568" y="139973"/>
                  <a:pt x="440740" y="138131"/>
                </a:cubicBezTo>
                <a:lnTo>
                  <a:pt x="445261" y="141647"/>
                </a:lnTo>
                <a:cubicBezTo>
                  <a:pt x="443838" y="144326"/>
                  <a:pt x="442163" y="147214"/>
                  <a:pt x="440238" y="150312"/>
                </a:cubicBezTo>
                <a:cubicBezTo>
                  <a:pt x="438312" y="153409"/>
                  <a:pt x="436199" y="156528"/>
                  <a:pt x="433896" y="159667"/>
                </a:cubicBezTo>
                <a:cubicBezTo>
                  <a:pt x="431594" y="162806"/>
                  <a:pt x="429104" y="165841"/>
                  <a:pt x="426425" y="168771"/>
                </a:cubicBezTo>
                <a:cubicBezTo>
                  <a:pt x="423746" y="171701"/>
                  <a:pt x="420921" y="174296"/>
                  <a:pt x="417949" y="176557"/>
                </a:cubicBezTo>
                <a:cubicBezTo>
                  <a:pt x="414977" y="178817"/>
                  <a:pt x="411858" y="180617"/>
                  <a:pt x="408593" y="181956"/>
                </a:cubicBezTo>
                <a:cubicBezTo>
                  <a:pt x="405328" y="183296"/>
                  <a:pt x="401980" y="183966"/>
                  <a:pt x="398548" y="183966"/>
                </a:cubicBezTo>
                <a:cubicBezTo>
                  <a:pt x="393525" y="183966"/>
                  <a:pt x="389841" y="182459"/>
                  <a:pt x="387497" y="179445"/>
                </a:cubicBezTo>
                <a:cubicBezTo>
                  <a:pt x="385153" y="176431"/>
                  <a:pt x="383981" y="172538"/>
                  <a:pt x="383981" y="167767"/>
                </a:cubicBezTo>
                <a:cubicBezTo>
                  <a:pt x="383981" y="167432"/>
                  <a:pt x="384002" y="166699"/>
                  <a:pt x="384044" y="165569"/>
                </a:cubicBezTo>
                <a:cubicBezTo>
                  <a:pt x="384086" y="164439"/>
                  <a:pt x="384190" y="163539"/>
                  <a:pt x="384358" y="162869"/>
                </a:cubicBezTo>
                <a:cubicBezTo>
                  <a:pt x="380172" y="168143"/>
                  <a:pt x="376174" y="172497"/>
                  <a:pt x="372365" y="175929"/>
                </a:cubicBezTo>
                <a:cubicBezTo>
                  <a:pt x="368556" y="179361"/>
                  <a:pt x="364873" y="182082"/>
                  <a:pt x="361315" y="184091"/>
                </a:cubicBezTo>
                <a:cubicBezTo>
                  <a:pt x="357757" y="186100"/>
                  <a:pt x="354325" y="187503"/>
                  <a:pt x="351018" y="188298"/>
                </a:cubicBezTo>
                <a:cubicBezTo>
                  <a:pt x="347711" y="189093"/>
                  <a:pt x="344551" y="189491"/>
                  <a:pt x="341537" y="189491"/>
                </a:cubicBezTo>
                <a:cubicBezTo>
                  <a:pt x="338356" y="189491"/>
                  <a:pt x="335363" y="188968"/>
                  <a:pt x="332558" y="187921"/>
                </a:cubicBezTo>
                <a:cubicBezTo>
                  <a:pt x="329754" y="186875"/>
                  <a:pt x="327284" y="185347"/>
                  <a:pt x="325150" y="183338"/>
                </a:cubicBezTo>
                <a:cubicBezTo>
                  <a:pt x="323015" y="181329"/>
                  <a:pt x="321341" y="178859"/>
                  <a:pt x="320127" y="175929"/>
                </a:cubicBezTo>
                <a:cubicBezTo>
                  <a:pt x="318913" y="172999"/>
                  <a:pt x="318306" y="169608"/>
                  <a:pt x="318306" y="165757"/>
                </a:cubicBezTo>
                <a:lnTo>
                  <a:pt x="319512" y="159586"/>
                </a:lnTo>
                <a:lnTo>
                  <a:pt x="312239" y="170404"/>
                </a:lnTo>
                <a:cubicBezTo>
                  <a:pt x="309518" y="174171"/>
                  <a:pt x="306546" y="177561"/>
                  <a:pt x="303323" y="180575"/>
                </a:cubicBezTo>
                <a:cubicBezTo>
                  <a:pt x="300100" y="183589"/>
                  <a:pt x="296605" y="186059"/>
                  <a:pt x="292838" y="187984"/>
                </a:cubicBezTo>
                <a:cubicBezTo>
                  <a:pt x="289070" y="189909"/>
                  <a:pt x="285052" y="190872"/>
                  <a:pt x="280783" y="190872"/>
                </a:cubicBezTo>
                <a:cubicBezTo>
                  <a:pt x="278438" y="190872"/>
                  <a:pt x="276220" y="190516"/>
                  <a:pt x="274127" y="189805"/>
                </a:cubicBezTo>
                <a:cubicBezTo>
                  <a:pt x="272034" y="189093"/>
                  <a:pt x="270193" y="187984"/>
                  <a:pt x="268602" y="186477"/>
                </a:cubicBezTo>
                <a:cubicBezTo>
                  <a:pt x="267011" y="184970"/>
                  <a:pt x="265756" y="183108"/>
                  <a:pt x="264835" y="180889"/>
                </a:cubicBezTo>
                <a:cubicBezTo>
                  <a:pt x="263914" y="178671"/>
                  <a:pt x="263453" y="176055"/>
                  <a:pt x="263453" y="173041"/>
                </a:cubicBezTo>
                <a:cubicBezTo>
                  <a:pt x="263453" y="168939"/>
                  <a:pt x="264270" y="164648"/>
                  <a:pt x="265902" y="160169"/>
                </a:cubicBezTo>
                <a:cubicBezTo>
                  <a:pt x="267535" y="155691"/>
                  <a:pt x="269439" y="151358"/>
                  <a:pt x="271616" y="147173"/>
                </a:cubicBezTo>
                <a:cubicBezTo>
                  <a:pt x="273792" y="142987"/>
                  <a:pt x="275969" y="139157"/>
                  <a:pt x="278146" y="135683"/>
                </a:cubicBezTo>
                <a:cubicBezTo>
                  <a:pt x="280322" y="132208"/>
                  <a:pt x="281913" y="129425"/>
                  <a:pt x="282917" y="127332"/>
                </a:cubicBezTo>
                <a:cubicBezTo>
                  <a:pt x="283922" y="125239"/>
                  <a:pt x="284424" y="123439"/>
                  <a:pt x="284424" y="121932"/>
                </a:cubicBezTo>
                <a:cubicBezTo>
                  <a:pt x="284424" y="120844"/>
                  <a:pt x="284068" y="119881"/>
                  <a:pt x="283357" y="119044"/>
                </a:cubicBezTo>
                <a:cubicBezTo>
                  <a:pt x="282645" y="118207"/>
                  <a:pt x="281766" y="117391"/>
                  <a:pt x="280720" y="116595"/>
                </a:cubicBezTo>
                <a:cubicBezTo>
                  <a:pt x="279673" y="115800"/>
                  <a:pt x="278585" y="114963"/>
                  <a:pt x="277455" y="114084"/>
                </a:cubicBezTo>
                <a:cubicBezTo>
                  <a:pt x="276325" y="113205"/>
                  <a:pt x="275383" y="112137"/>
                  <a:pt x="274630" y="110882"/>
                </a:cubicBezTo>
                <a:cubicBezTo>
                  <a:pt x="272536" y="114230"/>
                  <a:pt x="270402" y="117621"/>
                  <a:pt x="268225" y="121053"/>
                </a:cubicBezTo>
                <a:cubicBezTo>
                  <a:pt x="266300" y="123983"/>
                  <a:pt x="264207" y="127269"/>
                  <a:pt x="261947" y="130911"/>
                </a:cubicBezTo>
                <a:cubicBezTo>
                  <a:pt x="259686" y="134552"/>
                  <a:pt x="257510" y="138131"/>
                  <a:pt x="255417" y="141647"/>
                </a:cubicBezTo>
                <a:lnTo>
                  <a:pt x="250896" y="138131"/>
                </a:lnTo>
                <a:close/>
                <a:moveTo>
                  <a:pt x="1634732" y="92674"/>
                </a:moveTo>
                <a:cubicBezTo>
                  <a:pt x="1636574" y="92674"/>
                  <a:pt x="1638353" y="93050"/>
                  <a:pt x="1640069" y="93804"/>
                </a:cubicBezTo>
                <a:cubicBezTo>
                  <a:pt x="1641786" y="94557"/>
                  <a:pt x="1643292" y="95666"/>
                  <a:pt x="1644590" y="97131"/>
                </a:cubicBezTo>
                <a:cubicBezTo>
                  <a:pt x="1645888" y="98596"/>
                  <a:pt x="1646913" y="100375"/>
                  <a:pt x="1647667" y="102468"/>
                </a:cubicBezTo>
                <a:cubicBezTo>
                  <a:pt x="1648420" y="104561"/>
                  <a:pt x="1648797" y="106989"/>
                  <a:pt x="1648797" y="109752"/>
                </a:cubicBezTo>
                <a:cubicBezTo>
                  <a:pt x="1648797" y="111928"/>
                  <a:pt x="1648546" y="114189"/>
                  <a:pt x="1648043" y="116533"/>
                </a:cubicBezTo>
                <a:cubicBezTo>
                  <a:pt x="1651727" y="112933"/>
                  <a:pt x="1655159" y="109961"/>
                  <a:pt x="1658340" y="107617"/>
                </a:cubicBezTo>
                <a:cubicBezTo>
                  <a:pt x="1661522" y="105273"/>
                  <a:pt x="1664452" y="103410"/>
                  <a:pt x="1667130" y="102029"/>
                </a:cubicBezTo>
                <a:cubicBezTo>
                  <a:pt x="1669810" y="100647"/>
                  <a:pt x="1672279" y="99664"/>
                  <a:pt x="1674540" y="99078"/>
                </a:cubicBezTo>
                <a:cubicBezTo>
                  <a:pt x="1676800" y="98492"/>
                  <a:pt x="1678851" y="98199"/>
                  <a:pt x="1680692" y="98199"/>
                </a:cubicBezTo>
                <a:cubicBezTo>
                  <a:pt x="1682283" y="98199"/>
                  <a:pt x="1684125" y="98492"/>
                  <a:pt x="1686218" y="99078"/>
                </a:cubicBezTo>
                <a:cubicBezTo>
                  <a:pt x="1688311" y="99664"/>
                  <a:pt x="1690278" y="100752"/>
                  <a:pt x="1692120" y="102343"/>
                </a:cubicBezTo>
                <a:cubicBezTo>
                  <a:pt x="1693962" y="103933"/>
                  <a:pt x="1695531" y="106131"/>
                  <a:pt x="1696829" y="108935"/>
                </a:cubicBezTo>
                <a:cubicBezTo>
                  <a:pt x="1698126" y="111740"/>
                  <a:pt x="1698775" y="115361"/>
                  <a:pt x="1698775" y="119797"/>
                </a:cubicBezTo>
                <a:cubicBezTo>
                  <a:pt x="1698775" y="123397"/>
                  <a:pt x="1698147" y="127060"/>
                  <a:pt x="1696892" y="130785"/>
                </a:cubicBezTo>
                <a:cubicBezTo>
                  <a:pt x="1695636" y="134511"/>
                  <a:pt x="1694045" y="138236"/>
                  <a:pt x="1692120" y="141961"/>
                </a:cubicBezTo>
                <a:cubicBezTo>
                  <a:pt x="1690194" y="145687"/>
                  <a:pt x="1688143" y="149349"/>
                  <a:pt x="1685966" y="152949"/>
                </a:cubicBezTo>
                <a:cubicBezTo>
                  <a:pt x="1683790" y="156549"/>
                  <a:pt x="1681739" y="160023"/>
                  <a:pt x="1679814" y="163372"/>
                </a:cubicBezTo>
                <a:cubicBezTo>
                  <a:pt x="1677888" y="166720"/>
                  <a:pt x="1676298" y="169922"/>
                  <a:pt x="1675042" y="172978"/>
                </a:cubicBezTo>
                <a:cubicBezTo>
                  <a:pt x="1673786" y="176034"/>
                  <a:pt x="1673158" y="178817"/>
                  <a:pt x="1673158" y="181329"/>
                </a:cubicBezTo>
                <a:cubicBezTo>
                  <a:pt x="1673158" y="183254"/>
                  <a:pt x="1673577" y="184552"/>
                  <a:pt x="1674414" y="185221"/>
                </a:cubicBezTo>
                <a:cubicBezTo>
                  <a:pt x="1675251" y="185891"/>
                  <a:pt x="1676172" y="186226"/>
                  <a:pt x="1677176" y="186226"/>
                </a:cubicBezTo>
                <a:cubicBezTo>
                  <a:pt x="1680358" y="186226"/>
                  <a:pt x="1683916" y="184656"/>
                  <a:pt x="1687850" y="181517"/>
                </a:cubicBezTo>
                <a:cubicBezTo>
                  <a:pt x="1691785" y="178378"/>
                  <a:pt x="1695782" y="174422"/>
                  <a:pt x="1699842" y="169650"/>
                </a:cubicBezTo>
                <a:cubicBezTo>
                  <a:pt x="1703903" y="164878"/>
                  <a:pt x="1707942" y="159688"/>
                  <a:pt x="1711960" y="154079"/>
                </a:cubicBezTo>
                <a:cubicBezTo>
                  <a:pt x="1715979" y="148470"/>
                  <a:pt x="1719620" y="143154"/>
                  <a:pt x="1722885" y="138131"/>
                </a:cubicBezTo>
                <a:lnTo>
                  <a:pt x="1727406" y="141647"/>
                </a:lnTo>
                <a:cubicBezTo>
                  <a:pt x="1726736" y="142652"/>
                  <a:pt x="1725522" y="144640"/>
                  <a:pt x="1723764" y="147612"/>
                </a:cubicBezTo>
                <a:cubicBezTo>
                  <a:pt x="1722006" y="150584"/>
                  <a:pt x="1719830" y="153974"/>
                  <a:pt x="1717234" y="157784"/>
                </a:cubicBezTo>
                <a:cubicBezTo>
                  <a:pt x="1714639" y="161593"/>
                  <a:pt x="1711730" y="165569"/>
                  <a:pt x="1708507" y="169713"/>
                </a:cubicBezTo>
                <a:cubicBezTo>
                  <a:pt x="1705284" y="173857"/>
                  <a:pt x="1701831" y="177666"/>
                  <a:pt x="1698147" y="181140"/>
                </a:cubicBezTo>
                <a:cubicBezTo>
                  <a:pt x="1694464" y="184614"/>
                  <a:pt x="1690676" y="187482"/>
                  <a:pt x="1686783" y="189742"/>
                </a:cubicBezTo>
                <a:cubicBezTo>
                  <a:pt x="1682890" y="192002"/>
                  <a:pt x="1678976" y="193133"/>
                  <a:pt x="1675042" y="193133"/>
                </a:cubicBezTo>
                <a:cubicBezTo>
                  <a:pt x="1672781" y="193133"/>
                  <a:pt x="1670730" y="192756"/>
                  <a:pt x="1668888" y="192002"/>
                </a:cubicBezTo>
                <a:cubicBezTo>
                  <a:pt x="1667047" y="191249"/>
                  <a:pt x="1665477" y="190202"/>
                  <a:pt x="1664180" y="188863"/>
                </a:cubicBezTo>
                <a:cubicBezTo>
                  <a:pt x="1662882" y="187524"/>
                  <a:pt x="1661856" y="185954"/>
                  <a:pt x="1661103" y="184154"/>
                </a:cubicBezTo>
                <a:cubicBezTo>
                  <a:pt x="1660350" y="182354"/>
                  <a:pt x="1659973" y="180450"/>
                  <a:pt x="1659973" y="178440"/>
                </a:cubicBezTo>
                <a:cubicBezTo>
                  <a:pt x="1659973" y="175175"/>
                  <a:pt x="1660705" y="171638"/>
                  <a:pt x="1662170" y="167829"/>
                </a:cubicBezTo>
                <a:cubicBezTo>
                  <a:pt x="1663635" y="164020"/>
                  <a:pt x="1665456" y="160107"/>
                  <a:pt x="1667633" y="156088"/>
                </a:cubicBezTo>
                <a:cubicBezTo>
                  <a:pt x="1669810" y="152070"/>
                  <a:pt x="1672195" y="148031"/>
                  <a:pt x="1674790" y="143970"/>
                </a:cubicBezTo>
                <a:cubicBezTo>
                  <a:pt x="1677386" y="139910"/>
                  <a:pt x="1679772" y="136038"/>
                  <a:pt x="1681948" y="132355"/>
                </a:cubicBezTo>
                <a:cubicBezTo>
                  <a:pt x="1684125" y="128671"/>
                  <a:pt x="1685946" y="125260"/>
                  <a:pt x="1687411" y="122121"/>
                </a:cubicBezTo>
                <a:cubicBezTo>
                  <a:pt x="1688876" y="118981"/>
                  <a:pt x="1689608" y="116281"/>
                  <a:pt x="1689608" y="114021"/>
                </a:cubicBezTo>
                <a:cubicBezTo>
                  <a:pt x="1689608" y="111426"/>
                  <a:pt x="1688918" y="109249"/>
                  <a:pt x="1687536" y="107491"/>
                </a:cubicBezTo>
                <a:cubicBezTo>
                  <a:pt x="1686155" y="105733"/>
                  <a:pt x="1684208" y="104854"/>
                  <a:pt x="1681697" y="104854"/>
                </a:cubicBezTo>
                <a:cubicBezTo>
                  <a:pt x="1679018" y="104854"/>
                  <a:pt x="1675921" y="105963"/>
                  <a:pt x="1672405" y="108182"/>
                </a:cubicBezTo>
                <a:cubicBezTo>
                  <a:pt x="1668888" y="110400"/>
                  <a:pt x="1664954" y="113644"/>
                  <a:pt x="1660601" y="117914"/>
                </a:cubicBezTo>
                <a:cubicBezTo>
                  <a:pt x="1656248" y="122183"/>
                  <a:pt x="1651497" y="127437"/>
                  <a:pt x="1646348" y="133673"/>
                </a:cubicBezTo>
                <a:cubicBezTo>
                  <a:pt x="1641200" y="139910"/>
                  <a:pt x="1635612" y="147005"/>
                  <a:pt x="1629584" y="154958"/>
                </a:cubicBezTo>
                <a:cubicBezTo>
                  <a:pt x="1626152" y="159562"/>
                  <a:pt x="1622803" y="163999"/>
                  <a:pt x="1619538" y="168269"/>
                </a:cubicBezTo>
                <a:cubicBezTo>
                  <a:pt x="1618115" y="170111"/>
                  <a:pt x="1616692" y="171994"/>
                  <a:pt x="1615269" y="173920"/>
                </a:cubicBezTo>
                <a:cubicBezTo>
                  <a:pt x="1613845" y="175845"/>
                  <a:pt x="1612422" y="177750"/>
                  <a:pt x="1610999" y="179633"/>
                </a:cubicBezTo>
                <a:cubicBezTo>
                  <a:pt x="1609576" y="181517"/>
                  <a:pt x="1608236" y="183317"/>
                  <a:pt x="1606981" y="185033"/>
                </a:cubicBezTo>
                <a:cubicBezTo>
                  <a:pt x="1605725" y="186749"/>
                  <a:pt x="1604595" y="188235"/>
                  <a:pt x="1603590" y="189491"/>
                </a:cubicBezTo>
                <a:lnTo>
                  <a:pt x="1592540" y="184970"/>
                </a:lnTo>
                <a:lnTo>
                  <a:pt x="1607232" y="164753"/>
                </a:lnTo>
                <a:cubicBezTo>
                  <a:pt x="1609325" y="161907"/>
                  <a:pt x="1611460" y="158851"/>
                  <a:pt x="1613636" y="155586"/>
                </a:cubicBezTo>
                <a:cubicBezTo>
                  <a:pt x="1615813" y="152321"/>
                  <a:pt x="1617968" y="148952"/>
                  <a:pt x="1620103" y="145477"/>
                </a:cubicBezTo>
                <a:cubicBezTo>
                  <a:pt x="1622238" y="142003"/>
                  <a:pt x="1624268" y="138508"/>
                  <a:pt x="1626194" y="134992"/>
                </a:cubicBezTo>
                <a:cubicBezTo>
                  <a:pt x="1628119" y="131476"/>
                  <a:pt x="1629919" y="128043"/>
                  <a:pt x="1631593" y="124695"/>
                </a:cubicBezTo>
                <a:cubicBezTo>
                  <a:pt x="1634021" y="119672"/>
                  <a:pt x="1635695" y="115507"/>
                  <a:pt x="1636616" y="112200"/>
                </a:cubicBezTo>
                <a:cubicBezTo>
                  <a:pt x="1637537" y="108894"/>
                  <a:pt x="1637998" y="106236"/>
                  <a:pt x="1637998" y="104226"/>
                </a:cubicBezTo>
                <a:cubicBezTo>
                  <a:pt x="1637998" y="101966"/>
                  <a:pt x="1637579" y="100480"/>
                  <a:pt x="1636742" y="99768"/>
                </a:cubicBezTo>
                <a:cubicBezTo>
                  <a:pt x="1635904" y="99057"/>
                  <a:pt x="1634732" y="98701"/>
                  <a:pt x="1633226" y="98701"/>
                </a:cubicBezTo>
                <a:cubicBezTo>
                  <a:pt x="1631635" y="98701"/>
                  <a:pt x="1629814" y="99517"/>
                  <a:pt x="1627763" y="101150"/>
                </a:cubicBezTo>
                <a:cubicBezTo>
                  <a:pt x="1625712" y="102782"/>
                  <a:pt x="1623598" y="104875"/>
                  <a:pt x="1621422" y="107428"/>
                </a:cubicBezTo>
                <a:cubicBezTo>
                  <a:pt x="1619245" y="109982"/>
                  <a:pt x="1617048" y="112870"/>
                  <a:pt x="1614829" y="116093"/>
                </a:cubicBezTo>
                <a:cubicBezTo>
                  <a:pt x="1612611" y="119316"/>
                  <a:pt x="1610497" y="122518"/>
                  <a:pt x="1608488" y="125699"/>
                </a:cubicBezTo>
                <a:cubicBezTo>
                  <a:pt x="1606478" y="128881"/>
                  <a:pt x="1604595" y="131894"/>
                  <a:pt x="1602837" y="134741"/>
                </a:cubicBezTo>
                <a:cubicBezTo>
                  <a:pt x="1601079" y="137587"/>
                  <a:pt x="1599614" y="139889"/>
                  <a:pt x="1598442" y="141647"/>
                </a:cubicBezTo>
                <a:lnTo>
                  <a:pt x="1593921" y="138131"/>
                </a:lnTo>
                <a:cubicBezTo>
                  <a:pt x="1598191" y="131434"/>
                  <a:pt x="1602062" y="125302"/>
                  <a:pt x="1605537" y="119735"/>
                </a:cubicBezTo>
                <a:cubicBezTo>
                  <a:pt x="1609011" y="114168"/>
                  <a:pt x="1612360" y="109375"/>
                  <a:pt x="1615582" y="105356"/>
                </a:cubicBezTo>
                <a:cubicBezTo>
                  <a:pt x="1618806" y="101338"/>
                  <a:pt x="1621945" y="98220"/>
                  <a:pt x="1625000" y="96001"/>
                </a:cubicBezTo>
                <a:cubicBezTo>
                  <a:pt x="1628056" y="93783"/>
                  <a:pt x="1631300" y="92674"/>
                  <a:pt x="1634732" y="92674"/>
                </a:cubicBezTo>
                <a:close/>
                <a:moveTo>
                  <a:pt x="825108" y="92674"/>
                </a:moveTo>
                <a:cubicBezTo>
                  <a:pt x="826949" y="92674"/>
                  <a:pt x="828728" y="93050"/>
                  <a:pt x="830444" y="93804"/>
                </a:cubicBezTo>
                <a:cubicBezTo>
                  <a:pt x="832161" y="94557"/>
                  <a:pt x="833668" y="95666"/>
                  <a:pt x="834965" y="97131"/>
                </a:cubicBezTo>
                <a:cubicBezTo>
                  <a:pt x="836263" y="98596"/>
                  <a:pt x="837288" y="100375"/>
                  <a:pt x="838042" y="102468"/>
                </a:cubicBezTo>
                <a:cubicBezTo>
                  <a:pt x="838795" y="104561"/>
                  <a:pt x="839172" y="106989"/>
                  <a:pt x="839172" y="109752"/>
                </a:cubicBezTo>
                <a:cubicBezTo>
                  <a:pt x="839172" y="111928"/>
                  <a:pt x="838921" y="114189"/>
                  <a:pt x="838418" y="116533"/>
                </a:cubicBezTo>
                <a:cubicBezTo>
                  <a:pt x="842102" y="112933"/>
                  <a:pt x="845534" y="109961"/>
                  <a:pt x="848715" y="107617"/>
                </a:cubicBezTo>
                <a:cubicBezTo>
                  <a:pt x="851897" y="105273"/>
                  <a:pt x="854827" y="103410"/>
                  <a:pt x="857506" y="102029"/>
                </a:cubicBezTo>
                <a:cubicBezTo>
                  <a:pt x="860184" y="100647"/>
                  <a:pt x="862654" y="99664"/>
                  <a:pt x="864914" y="99078"/>
                </a:cubicBezTo>
                <a:cubicBezTo>
                  <a:pt x="867175" y="98492"/>
                  <a:pt x="869226" y="98199"/>
                  <a:pt x="871068" y="98199"/>
                </a:cubicBezTo>
                <a:cubicBezTo>
                  <a:pt x="872658" y="98199"/>
                  <a:pt x="874500" y="98492"/>
                  <a:pt x="876593" y="99078"/>
                </a:cubicBezTo>
                <a:cubicBezTo>
                  <a:pt x="878686" y="99664"/>
                  <a:pt x="880653" y="100752"/>
                  <a:pt x="882495" y="102343"/>
                </a:cubicBezTo>
                <a:cubicBezTo>
                  <a:pt x="884336" y="103933"/>
                  <a:pt x="885906" y="106131"/>
                  <a:pt x="887204" y="108935"/>
                </a:cubicBezTo>
                <a:cubicBezTo>
                  <a:pt x="888501" y="111740"/>
                  <a:pt x="889150" y="115361"/>
                  <a:pt x="889150" y="119797"/>
                </a:cubicBezTo>
                <a:cubicBezTo>
                  <a:pt x="889150" y="123397"/>
                  <a:pt x="888522" y="127060"/>
                  <a:pt x="887266" y="130785"/>
                </a:cubicBezTo>
                <a:cubicBezTo>
                  <a:pt x="886011" y="134511"/>
                  <a:pt x="884420" y="138236"/>
                  <a:pt x="882495" y="141961"/>
                </a:cubicBezTo>
                <a:cubicBezTo>
                  <a:pt x="880569" y="145687"/>
                  <a:pt x="878518" y="149349"/>
                  <a:pt x="876342" y="152949"/>
                </a:cubicBezTo>
                <a:cubicBezTo>
                  <a:pt x="874165" y="156549"/>
                  <a:pt x="872114" y="160023"/>
                  <a:pt x="870188" y="163372"/>
                </a:cubicBezTo>
                <a:cubicBezTo>
                  <a:pt x="868263" y="166720"/>
                  <a:pt x="866672" y="169922"/>
                  <a:pt x="865417" y="172978"/>
                </a:cubicBezTo>
                <a:cubicBezTo>
                  <a:pt x="864161" y="176034"/>
                  <a:pt x="863533" y="178817"/>
                  <a:pt x="863533" y="181329"/>
                </a:cubicBezTo>
                <a:cubicBezTo>
                  <a:pt x="863533" y="183254"/>
                  <a:pt x="863952" y="184552"/>
                  <a:pt x="864789" y="185221"/>
                </a:cubicBezTo>
                <a:cubicBezTo>
                  <a:pt x="865626" y="185891"/>
                  <a:pt x="866547" y="186226"/>
                  <a:pt x="867552" y="186226"/>
                </a:cubicBezTo>
                <a:cubicBezTo>
                  <a:pt x="870733" y="186226"/>
                  <a:pt x="874291" y="184656"/>
                  <a:pt x="878225" y="181517"/>
                </a:cubicBezTo>
                <a:cubicBezTo>
                  <a:pt x="882160" y="178378"/>
                  <a:pt x="886157" y="174422"/>
                  <a:pt x="890218" y="169650"/>
                </a:cubicBezTo>
                <a:cubicBezTo>
                  <a:pt x="894278" y="164878"/>
                  <a:pt x="898317" y="159688"/>
                  <a:pt x="902335" y="154079"/>
                </a:cubicBezTo>
                <a:cubicBezTo>
                  <a:pt x="906354" y="148470"/>
                  <a:pt x="909995" y="143154"/>
                  <a:pt x="913260" y="138131"/>
                </a:cubicBezTo>
                <a:lnTo>
                  <a:pt x="917781" y="141647"/>
                </a:lnTo>
                <a:cubicBezTo>
                  <a:pt x="917111" y="142652"/>
                  <a:pt x="915897" y="144640"/>
                  <a:pt x="914139" y="147612"/>
                </a:cubicBezTo>
                <a:cubicBezTo>
                  <a:pt x="912381" y="150584"/>
                  <a:pt x="910205" y="153974"/>
                  <a:pt x="907610" y="157784"/>
                </a:cubicBezTo>
                <a:cubicBezTo>
                  <a:pt x="905014" y="161593"/>
                  <a:pt x="902105" y="165569"/>
                  <a:pt x="898882" y="169713"/>
                </a:cubicBezTo>
                <a:cubicBezTo>
                  <a:pt x="895659" y="173857"/>
                  <a:pt x="892206" y="177666"/>
                  <a:pt x="888522" y="181140"/>
                </a:cubicBezTo>
                <a:cubicBezTo>
                  <a:pt x="884839" y="184614"/>
                  <a:pt x="881051" y="187482"/>
                  <a:pt x="877158" y="189742"/>
                </a:cubicBezTo>
                <a:cubicBezTo>
                  <a:pt x="873265" y="192002"/>
                  <a:pt x="869351" y="193133"/>
                  <a:pt x="865417" y="193133"/>
                </a:cubicBezTo>
                <a:cubicBezTo>
                  <a:pt x="863156" y="193133"/>
                  <a:pt x="861105" y="192756"/>
                  <a:pt x="859264" y="192002"/>
                </a:cubicBezTo>
                <a:cubicBezTo>
                  <a:pt x="857422" y="191249"/>
                  <a:pt x="855852" y="190202"/>
                  <a:pt x="854554" y="188863"/>
                </a:cubicBezTo>
                <a:cubicBezTo>
                  <a:pt x="853257" y="187524"/>
                  <a:pt x="852232" y="185954"/>
                  <a:pt x="851478" y="184154"/>
                </a:cubicBezTo>
                <a:cubicBezTo>
                  <a:pt x="850724" y="182354"/>
                  <a:pt x="850348" y="180450"/>
                  <a:pt x="850348" y="178440"/>
                </a:cubicBezTo>
                <a:cubicBezTo>
                  <a:pt x="850348" y="175175"/>
                  <a:pt x="851080" y="171638"/>
                  <a:pt x="852545" y="167829"/>
                </a:cubicBezTo>
                <a:cubicBezTo>
                  <a:pt x="854010" y="164020"/>
                  <a:pt x="855831" y="160107"/>
                  <a:pt x="858008" y="156088"/>
                </a:cubicBezTo>
                <a:cubicBezTo>
                  <a:pt x="860184" y="152070"/>
                  <a:pt x="862570" y="148031"/>
                  <a:pt x="865166" y="143970"/>
                </a:cubicBezTo>
                <a:cubicBezTo>
                  <a:pt x="867761" y="139910"/>
                  <a:pt x="870147" y="136038"/>
                  <a:pt x="872323" y="132355"/>
                </a:cubicBezTo>
                <a:cubicBezTo>
                  <a:pt x="874500" y="128671"/>
                  <a:pt x="876321" y="125260"/>
                  <a:pt x="877786" y="122121"/>
                </a:cubicBezTo>
                <a:cubicBezTo>
                  <a:pt x="879251" y="118981"/>
                  <a:pt x="879983" y="116281"/>
                  <a:pt x="879983" y="114021"/>
                </a:cubicBezTo>
                <a:cubicBezTo>
                  <a:pt x="879983" y="111426"/>
                  <a:pt x="879293" y="109249"/>
                  <a:pt x="877911" y="107491"/>
                </a:cubicBezTo>
                <a:cubicBezTo>
                  <a:pt x="876530" y="105733"/>
                  <a:pt x="874584" y="104854"/>
                  <a:pt x="872072" y="104854"/>
                </a:cubicBezTo>
                <a:cubicBezTo>
                  <a:pt x="869393" y="104854"/>
                  <a:pt x="866296" y="105963"/>
                  <a:pt x="862780" y="108182"/>
                </a:cubicBezTo>
                <a:cubicBezTo>
                  <a:pt x="859264" y="110400"/>
                  <a:pt x="855329" y="113644"/>
                  <a:pt x="850976" y="117914"/>
                </a:cubicBezTo>
                <a:cubicBezTo>
                  <a:pt x="846622" y="122183"/>
                  <a:pt x="841872" y="127437"/>
                  <a:pt x="836723" y="133673"/>
                </a:cubicBezTo>
                <a:cubicBezTo>
                  <a:pt x="831575" y="139910"/>
                  <a:pt x="825986" y="147005"/>
                  <a:pt x="819959" y="154958"/>
                </a:cubicBezTo>
                <a:cubicBezTo>
                  <a:pt x="816527" y="159562"/>
                  <a:pt x="813178" y="163999"/>
                  <a:pt x="809913" y="168269"/>
                </a:cubicBezTo>
                <a:cubicBezTo>
                  <a:pt x="808490" y="170111"/>
                  <a:pt x="807067" y="171994"/>
                  <a:pt x="805644" y="173920"/>
                </a:cubicBezTo>
                <a:cubicBezTo>
                  <a:pt x="804220" y="175845"/>
                  <a:pt x="802797" y="177750"/>
                  <a:pt x="801374" y="179633"/>
                </a:cubicBezTo>
                <a:cubicBezTo>
                  <a:pt x="799951" y="181517"/>
                  <a:pt x="798612" y="183317"/>
                  <a:pt x="797356" y="185033"/>
                </a:cubicBezTo>
                <a:cubicBezTo>
                  <a:pt x="796100" y="186749"/>
                  <a:pt x="794970" y="188235"/>
                  <a:pt x="793965" y="189491"/>
                </a:cubicBezTo>
                <a:lnTo>
                  <a:pt x="782915" y="184970"/>
                </a:lnTo>
                <a:lnTo>
                  <a:pt x="797607" y="164753"/>
                </a:lnTo>
                <a:cubicBezTo>
                  <a:pt x="799700" y="161907"/>
                  <a:pt x="801834" y="158851"/>
                  <a:pt x="804011" y="155586"/>
                </a:cubicBezTo>
                <a:cubicBezTo>
                  <a:pt x="806188" y="152321"/>
                  <a:pt x="808343" y="148952"/>
                  <a:pt x="810478" y="145477"/>
                </a:cubicBezTo>
                <a:cubicBezTo>
                  <a:pt x="812613" y="142003"/>
                  <a:pt x="814643" y="138508"/>
                  <a:pt x="816568" y="134992"/>
                </a:cubicBezTo>
                <a:cubicBezTo>
                  <a:pt x="818494" y="131476"/>
                  <a:pt x="820294" y="128043"/>
                  <a:pt x="821968" y="124695"/>
                </a:cubicBezTo>
                <a:cubicBezTo>
                  <a:pt x="824396" y="119672"/>
                  <a:pt x="826070" y="115507"/>
                  <a:pt x="826991" y="112200"/>
                </a:cubicBezTo>
                <a:cubicBezTo>
                  <a:pt x="827912" y="108894"/>
                  <a:pt x="828372" y="106236"/>
                  <a:pt x="828372" y="104226"/>
                </a:cubicBezTo>
                <a:cubicBezTo>
                  <a:pt x="828372" y="101966"/>
                  <a:pt x="827954" y="100480"/>
                  <a:pt x="827117" y="99768"/>
                </a:cubicBezTo>
                <a:cubicBezTo>
                  <a:pt x="826280" y="99057"/>
                  <a:pt x="825108" y="98701"/>
                  <a:pt x="823601" y="98701"/>
                </a:cubicBezTo>
                <a:cubicBezTo>
                  <a:pt x="822010" y="98701"/>
                  <a:pt x="820189" y="99517"/>
                  <a:pt x="818138" y="101150"/>
                </a:cubicBezTo>
                <a:cubicBezTo>
                  <a:pt x="816087" y="102782"/>
                  <a:pt x="813973" y="104875"/>
                  <a:pt x="811797" y="107428"/>
                </a:cubicBezTo>
                <a:cubicBezTo>
                  <a:pt x="809620" y="109982"/>
                  <a:pt x="807422" y="112870"/>
                  <a:pt x="805204" y="116093"/>
                </a:cubicBezTo>
                <a:cubicBezTo>
                  <a:pt x="802986" y="119316"/>
                  <a:pt x="800872" y="122518"/>
                  <a:pt x="798863" y="125699"/>
                </a:cubicBezTo>
                <a:cubicBezTo>
                  <a:pt x="796853" y="128881"/>
                  <a:pt x="794970" y="131894"/>
                  <a:pt x="793212" y="134741"/>
                </a:cubicBezTo>
                <a:cubicBezTo>
                  <a:pt x="791454" y="137587"/>
                  <a:pt x="789989" y="139889"/>
                  <a:pt x="788817" y="141647"/>
                </a:cubicBezTo>
                <a:lnTo>
                  <a:pt x="784296" y="138131"/>
                </a:lnTo>
                <a:cubicBezTo>
                  <a:pt x="788566" y="131434"/>
                  <a:pt x="792437" y="125302"/>
                  <a:pt x="795912" y="119735"/>
                </a:cubicBezTo>
                <a:cubicBezTo>
                  <a:pt x="799386" y="114168"/>
                  <a:pt x="802734" y="109375"/>
                  <a:pt x="805958" y="105356"/>
                </a:cubicBezTo>
                <a:cubicBezTo>
                  <a:pt x="809181" y="101338"/>
                  <a:pt x="812320" y="98220"/>
                  <a:pt x="815376" y="96001"/>
                </a:cubicBezTo>
                <a:cubicBezTo>
                  <a:pt x="818431" y="93783"/>
                  <a:pt x="821675" y="92674"/>
                  <a:pt x="825108" y="92674"/>
                </a:cubicBezTo>
                <a:close/>
                <a:moveTo>
                  <a:pt x="1596274" y="67182"/>
                </a:moveTo>
                <a:cubicBezTo>
                  <a:pt x="1598032" y="67182"/>
                  <a:pt x="1599539" y="67852"/>
                  <a:pt x="1600795" y="69191"/>
                </a:cubicBezTo>
                <a:cubicBezTo>
                  <a:pt x="1602051" y="70531"/>
                  <a:pt x="1602679" y="71996"/>
                  <a:pt x="1602679" y="73586"/>
                </a:cubicBezTo>
                <a:cubicBezTo>
                  <a:pt x="1602679" y="75261"/>
                  <a:pt x="1602260" y="76998"/>
                  <a:pt x="1601423" y="78798"/>
                </a:cubicBezTo>
                <a:cubicBezTo>
                  <a:pt x="1600586" y="80598"/>
                  <a:pt x="1599518" y="82209"/>
                  <a:pt x="1598221" y="83632"/>
                </a:cubicBezTo>
                <a:cubicBezTo>
                  <a:pt x="1596923" y="85055"/>
                  <a:pt x="1595479" y="86227"/>
                  <a:pt x="1593888" y="87148"/>
                </a:cubicBezTo>
                <a:cubicBezTo>
                  <a:pt x="1592298" y="88069"/>
                  <a:pt x="1590707" y="88530"/>
                  <a:pt x="1589117" y="88530"/>
                </a:cubicBezTo>
                <a:cubicBezTo>
                  <a:pt x="1587694" y="88530"/>
                  <a:pt x="1586605" y="88006"/>
                  <a:pt x="1585852" y="86960"/>
                </a:cubicBezTo>
                <a:cubicBezTo>
                  <a:pt x="1585098" y="85914"/>
                  <a:pt x="1584722" y="84637"/>
                  <a:pt x="1584722" y="83130"/>
                </a:cubicBezTo>
                <a:cubicBezTo>
                  <a:pt x="1584722" y="81790"/>
                  <a:pt x="1584973" y="80200"/>
                  <a:pt x="1585475" y="78358"/>
                </a:cubicBezTo>
                <a:cubicBezTo>
                  <a:pt x="1585977" y="76516"/>
                  <a:pt x="1586731" y="74779"/>
                  <a:pt x="1587735" y="73147"/>
                </a:cubicBezTo>
                <a:cubicBezTo>
                  <a:pt x="1588740" y="71514"/>
                  <a:pt x="1589954" y="70112"/>
                  <a:pt x="1591377" y="68940"/>
                </a:cubicBezTo>
                <a:cubicBezTo>
                  <a:pt x="1592800" y="67768"/>
                  <a:pt x="1594433" y="67182"/>
                  <a:pt x="1596274" y="67182"/>
                </a:cubicBezTo>
                <a:close/>
                <a:moveTo>
                  <a:pt x="1536506" y="38426"/>
                </a:moveTo>
                <a:lnTo>
                  <a:pt x="1542157" y="41816"/>
                </a:lnTo>
                <a:cubicBezTo>
                  <a:pt x="1538557" y="47760"/>
                  <a:pt x="1534874" y="54060"/>
                  <a:pt x="1531106" y="60715"/>
                </a:cubicBezTo>
                <a:cubicBezTo>
                  <a:pt x="1527339" y="67370"/>
                  <a:pt x="1523614" y="74256"/>
                  <a:pt x="1519930" y="81372"/>
                </a:cubicBezTo>
                <a:lnTo>
                  <a:pt x="1560867" y="81372"/>
                </a:lnTo>
                <a:lnTo>
                  <a:pt x="1558356" y="87902"/>
                </a:lnTo>
                <a:lnTo>
                  <a:pt x="1516540" y="87902"/>
                </a:lnTo>
                <a:cubicBezTo>
                  <a:pt x="1512772" y="95436"/>
                  <a:pt x="1509236" y="102929"/>
                  <a:pt x="1505929" y="110379"/>
                </a:cubicBezTo>
                <a:cubicBezTo>
                  <a:pt x="1502622" y="117830"/>
                  <a:pt x="1499713" y="124946"/>
                  <a:pt x="1497201" y="131727"/>
                </a:cubicBezTo>
                <a:cubicBezTo>
                  <a:pt x="1494690" y="138508"/>
                  <a:pt x="1492723" y="144849"/>
                  <a:pt x="1491299" y="150751"/>
                </a:cubicBezTo>
                <a:cubicBezTo>
                  <a:pt x="1489876" y="156653"/>
                  <a:pt x="1489165" y="161781"/>
                  <a:pt x="1489165" y="166134"/>
                </a:cubicBezTo>
                <a:cubicBezTo>
                  <a:pt x="1489165" y="171576"/>
                  <a:pt x="1490420" y="175489"/>
                  <a:pt x="1492932" y="177875"/>
                </a:cubicBezTo>
                <a:cubicBezTo>
                  <a:pt x="1495443" y="180261"/>
                  <a:pt x="1498541" y="181454"/>
                  <a:pt x="1502224" y="181454"/>
                </a:cubicBezTo>
                <a:cubicBezTo>
                  <a:pt x="1505489" y="181454"/>
                  <a:pt x="1508838" y="180471"/>
                  <a:pt x="1512270" y="178503"/>
                </a:cubicBezTo>
                <a:cubicBezTo>
                  <a:pt x="1515703" y="176536"/>
                  <a:pt x="1519072" y="174045"/>
                  <a:pt x="1522379" y="171032"/>
                </a:cubicBezTo>
                <a:cubicBezTo>
                  <a:pt x="1525686" y="168018"/>
                  <a:pt x="1528825" y="164711"/>
                  <a:pt x="1531797" y="161111"/>
                </a:cubicBezTo>
                <a:cubicBezTo>
                  <a:pt x="1534769" y="157511"/>
                  <a:pt x="1537406" y="154121"/>
                  <a:pt x="1539708" y="150940"/>
                </a:cubicBezTo>
                <a:lnTo>
                  <a:pt x="1540104" y="150361"/>
                </a:lnTo>
                <a:lnTo>
                  <a:pt x="1540143" y="150186"/>
                </a:lnTo>
                <a:cubicBezTo>
                  <a:pt x="1542738" y="144075"/>
                  <a:pt x="1545982" y="138027"/>
                  <a:pt x="1549875" y="132041"/>
                </a:cubicBezTo>
                <a:cubicBezTo>
                  <a:pt x="1553768" y="126055"/>
                  <a:pt x="1557995" y="120300"/>
                  <a:pt x="1562558" y="114775"/>
                </a:cubicBezTo>
                <a:cubicBezTo>
                  <a:pt x="1567120" y="109249"/>
                  <a:pt x="1571327" y="104226"/>
                  <a:pt x="1575178" y="99706"/>
                </a:cubicBezTo>
                <a:lnTo>
                  <a:pt x="1579196" y="101464"/>
                </a:lnTo>
                <a:cubicBezTo>
                  <a:pt x="1578108" y="103640"/>
                  <a:pt x="1576580" y="106508"/>
                  <a:pt x="1574613" y="110066"/>
                </a:cubicBezTo>
                <a:cubicBezTo>
                  <a:pt x="1572646" y="113623"/>
                  <a:pt x="1570532" y="117516"/>
                  <a:pt x="1568272" y="121744"/>
                </a:cubicBezTo>
                <a:cubicBezTo>
                  <a:pt x="1566011" y="125972"/>
                  <a:pt x="1563709" y="130408"/>
                  <a:pt x="1561365" y="135055"/>
                </a:cubicBezTo>
                <a:cubicBezTo>
                  <a:pt x="1559021" y="139701"/>
                  <a:pt x="1556907" y="144222"/>
                  <a:pt x="1555023" y="148617"/>
                </a:cubicBezTo>
                <a:cubicBezTo>
                  <a:pt x="1553140" y="153012"/>
                  <a:pt x="1551612" y="157135"/>
                  <a:pt x="1550440" y="160986"/>
                </a:cubicBezTo>
                <a:cubicBezTo>
                  <a:pt x="1549268" y="164837"/>
                  <a:pt x="1548682" y="168101"/>
                  <a:pt x="1548682" y="170780"/>
                </a:cubicBezTo>
                <a:cubicBezTo>
                  <a:pt x="1548682" y="173208"/>
                  <a:pt x="1549184" y="174862"/>
                  <a:pt x="1550189" y="175741"/>
                </a:cubicBezTo>
                <a:cubicBezTo>
                  <a:pt x="1551193" y="176620"/>
                  <a:pt x="1552617" y="177059"/>
                  <a:pt x="1554458" y="177059"/>
                </a:cubicBezTo>
                <a:cubicBezTo>
                  <a:pt x="1557891" y="177059"/>
                  <a:pt x="1561239" y="175929"/>
                  <a:pt x="1564504" y="173669"/>
                </a:cubicBezTo>
                <a:cubicBezTo>
                  <a:pt x="1567769" y="171408"/>
                  <a:pt x="1571013" y="168457"/>
                  <a:pt x="1574236" y="164816"/>
                </a:cubicBezTo>
                <a:cubicBezTo>
                  <a:pt x="1577459" y="161174"/>
                  <a:pt x="1580620" y="157009"/>
                  <a:pt x="1583717" y="152321"/>
                </a:cubicBezTo>
                <a:cubicBezTo>
                  <a:pt x="1586814" y="147633"/>
                  <a:pt x="1589912" y="142903"/>
                  <a:pt x="1593010" y="138131"/>
                </a:cubicBezTo>
                <a:lnTo>
                  <a:pt x="1597530" y="141647"/>
                </a:lnTo>
                <a:cubicBezTo>
                  <a:pt x="1595102" y="146001"/>
                  <a:pt x="1592361" y="150647"/>
                  <a:pt x="1589305" y="155586"/>
                </a:cubicBezTo>
                <a:cubicBezTo>
                  <a:pt x="1586249" y="160525"/>
                  <a:pt x="1582838" y="165109"/>
                  <a:pt x="1579071" y="169336"/>
                </a:cubicBezTo>
                <a:cubicBezTo>
                  <a:pt x="1575304" y="173564"/>
                  <a:pt x="1571160" y="177059"/>
                  <a:pt x="1566639" y="179822"/>
                </a:cubicBezTo>
                <a:cubicBezTo>
                  <a:pt x="1562118" y="182584"/>
                  <a:pt x="1557179" y="183966"/>
                  <a:pt x="1551821" y="183966"/>
                </a:cubicBezTo>
                <a:cubicBezTo>
                  <a:pt x="1546798" y="183966"/>
                  <a:pt x="1542947" y="182459"/>
                  <a:pt x="1540268" y="179445"/>
                </a:cubicBezTo>
                <a:cubicBezTo>
                  <a:pt x="1537590" y="176431"/>
                  <a:pt x="1536250" y="172538"/>
                  <a:pt x="1536250" y="167767"/>
                </a:cubicBezTo>
                <a:lnTo>
                  <a:pt x="1536995" y="164404"/>
                </a:lnTo>
                <a:lnTo>
                  <a:pt x="1530667" y="172225"/>
                </a:lnTo>
                <a:cubicBezTo>
                  <a:pt x="1526188" y="176871"/>
                  <a:pt x="1521312" y="180722"/>
                  <a:pt x="1516038" y="183777"/>
                </a:cubicBezTo>
                <a:cubicBezTo>
                  <a:pt x="1510763" y="186833"/>
                  <a:pt x="1505071" y="188361"/>
                  <a:pt x="1498959" y="188361"/>
                </a:cubicBezTo>
                <a:cubicBezTo>
                  <a:pt x="1495192" y="188361"/>
                  <a:pt x="1491906" y="187691"/>
                  <a:pt x="1489102" y="186352"/>
                </a:cubicBezTo>
                <a:cubicBezTo>
                  <a:pt x="1486297" y="185012"/>
                  <a:pt x="1483932" y="183149"/>
                  <a:pt x="1482007" y="180764"/>
                </a:cubicBezTo>
                <a:cubicBezTo>
                  <a:pt x="1480082" y="178378"/>
                  <a:pt x="1478637" y="175552"/>
                  <a:pt x="1477675" y="172287"/>
                </a:cubicBezTo>
                <a:cubicBezTo>
                  <a:pt x="1476712" y="169022"/>
                  <a:pt x="1476231" y="165464"/>
                  <a:pt x="1476231" y="161614"/>
                </a:cubicBezTo>
                <a:cubicBezTo>
                  <a:pt x="1476231" y="159102"/>
                  <a:pt x="1476628" y="155544"/>
                  <a:pt x="1477424" y="150940"/>
                </a:cubicBezTo>
                <a:lnTo>
                  <a:pt x="1477638" y="150077"/>
                </a:lnTo>
                <a:lnTo>
                  <a:pt x="1472236" y="159290"/>
                </a:lnTo>
                <a:cubicBezTo>
                  <a:pt x="1469975" y="162932"/>
                  <a:pt x="1467485" y="166636"/>
                  <a:pt x="1464764" y="170404"/>
                </a:cubicBezTo>
                <a:cubicBezTo>
                  <a:pt x="1462043" y="174171"/>
                  <a:pt x="1459071" y="177561"/>
                  <a:pt x="1455848" y="180575"/>
                </a:cubicBezTo>
                <a:cubicBezTo>
                  <a:pt x="1452625" y="183589"/>
                  <a:pt x="1449130" y="186059"/>
                  <a:pt x="1445363" y="187984"/>
                </a:cubicBezTo>
                <a:cubicBezTo>
                  <a:pt x="1441596" y="189909"/>
                  <a:pt x="1437577" y="190872"/>
                  <a:pt x="1433308" y="190872"/>
                </a:cubicBezTo>
                <a:cubicBezTo>
                  <a:pt x="1430964" y="190872"/>
                  <a:pt x="1428745" y="190516"/>
                  <a:pt x="1426652" y="189805"/>
                </a:cubicBezTo>
                <a:cubicBezTo>
                  <a:pt x="1424559" y="189093"/>
                  <a:pt x="1422718" y="187984"/>
                  <a:pt x="1421127" y="186477"/>
                </a:cubicBezTo>
                <a:cubicBezTo>
                  <a:pt x="1419536" y="184970"/>
                  <a:pt x="1418281" y="183108"/>
                  <a:pt x="1417360" y="180889"/>
                </a:cubicBezTo>
                <a:cubicBezTo>
                  <a:pt x="1416439" y="178671"/>
                  <a:pt x="1415978" y="176055"/>
                  <a:pt x="1415978" y="173041"/>
                </a:cubicBezTo>
                <a:cubicBezTo>
                  <a:pt x="1415978" y="168939"/>
                  <a:pt x="1416795" y="164648"/>
                  <a:pt x="1418427" y="160169"/>
                </a:cubicBezTo>
                <a:cubicBezTo>
                  <a:pt x="1420060" y="155691"/>
                  <a:pt x="1421964" y="151358"/>
                  <a:pt x="1424141" y="147173"/>
                </a:cubicBezTo>
                <a:cubicBezTo>
                  <a:pt x="1426317" y="142987"/>
                  <a:pt x="1428494" y="139157"/>
                  <a:pt x="1430670" y="135683"/>
                </a:cubicBezTo>
                <a:cubicBezTo>
                  <a:pt x="1432847" y="132208"/>
                  <a:pt x="1434438" y="129425"/>
                  <a:pt x="1435442" y="127332"/>
                </a:cubicBezTo>
                <a:cubicBezTo>
                  <a:pt x="1436447" y="125239"/>
                  <a:pt x="1436949" y="123439"/>
                  <a:pt x="1436949" y="121932"/>
                </a:cubicBezTo>
                <a:cubicBezTo>
                  <a:pt x="1436949" y="120844"/>
                  <a:pt x="1436594" y="119881"/>
                  <a:pt x="1435882" y="119044"/>
                </a:cubicBezTo>
                <a:cubicBezTo>
                  <a:pt x="1435170" y="118207"/>
                  <a:pt x="1434291" y="117391"/>
                  <a:pt x="1433245" y="116595"/>
                </a:cubicBezTo>
                <a:cubicBezTo>
                  <a:pt x="1432198" y="115800"/>
                  <a:pt x="1431110" y="114963"/>
                  <a:pt x="1429980" y="114084"/>
                </a:cubicBezTo>
                <a:cubicBezTo>
                  <a:pt x="1428850" y="113205"/>
                  <a:pt x="1427908" y="112137"/>
                  <a:pt x="1427154" y="110882"/>
                </a:cubicBezTo>
                <a:cubicBezTo>
                  <a:pt x="1425062" y="114230"/>
                  <a:pt x="1422927" y="117621"/>
                  <a:pt x="1420750" y="121053"/>
                </a:cubicBezTo>
                <a:cubicBezTo>
                  <a:pt x="1418825" y="123983"/>
                  <a:pt x="1416732" y="127269"/>
                  <a:pt x="1414472" y="130911"/>
                </a:cubicBezTo>
                <a:cubicBezTo>
                  <a:pt x="1412211" y="134552"/>
                  <a:pt x="1410035" y="138131"/>
                  <a:pt x="1407942" y="141647"/>
                </a:cubicBezTo>
                <a:lnTo>
                  <a:pt x="1403421" y="138131"/>
                </a:lnTo>
                <a:lnTo>
                  <a:pt x="1430294" y="96064"/>
                </a:lnTo>
                <a:lnTo>
                  <a:pt x="1433936" y="97948"/>
                </a:lnTo>
                <a:cubicBezTo>
                  <a:pt x="1433768" y="98450"/>
                  <a:pt x="1433496" y="99245"/>
                  <a:pt x="1433119" y="100334"/>
                </a:cubicBezTo>
                <a:cubicBezTo>
                  <a:pt x="1432742" y="101422"/>
                  <a:pt x="1432554" y="102594"/>
                  <a:pt x="1432554" y="103850"/>
                </a:cubicBezTo>
                <a:cubicBezTo>
                  <a:pt x="1432554" y="104770"/>
                  <a:pt x="1432701" y="105670"/>
                  <a:pt x="1432994" y="106549"/>
                </a:cubicBezTo>
                <a:cubicBezTo>
                  <a:pt x="1433287" y="107428"/>
                  <a:pt x="1433894" y="108245"/>
                  <a:pt x="1434814" y="108998"/>
                </a:cubicBezTo>
                <a:cubicBezTo>
                  <a:pt x="1438163" y="112012"/>
                  <a:pt x="1440800" y="114335"/>
                  <a:pt x="1442726" y="115967"/>
                </a:cubicBezTo>
                <a:cubicBezTo>
                  <a:pt x="1444651" y="117600"/>
                  <a:pt x="1446053" y="118898"/>
                  <a:pt x="1446932" y="119860"/>
                </a:cubicBezTo>
                <a:cubicBezTo>
                  <a:pt x="1447811" y="120823"/>
                  <a:pt x="1448356" y="121618"/>
                  <a:pt x="1448565" y="122246"/>
                </a:cubicBezTo>
                <a:cubicBezTo>
                  <a:pt x="1448774" y="122874"/>
                  <a:pt x="1448879" y="123690"/>
                  <a:pt x="1448879" y="124695"/>
                </a:cubicBezTo>
                <a:cubicBezTo>
                  <a:pt x="1448879" y="125699"/>
                  <a:pt x="1448711" y="126913"/>
                  <a:pt x="1448376" y="128336"/>
                </a:cubicBezTo>
                <a:cubicBezTo>
                  <a:pt x="1448042" y="129760"/>
                  <a:pt x="1447476" y="131476"/>
                  <a:pt x="1446681" y="133485"/>
                </a:cubicBezTo>
                <a:cubicBezTo>
                  <a:pt x="1445886" y="135494"/>
                  <a:pt x="1444798" y="137859"/>
                  <a:pt x="1443416" y="140580"/>
                </a:cubicBezTo>
                <a:cubicBezTo>
                  <a:pt x="1442035" y="143301"/>
                  <a:pt x="1440298" y="146461"/>
                  <a:pt x="1438205" y="150061"/>
                </a:cubicBezTo>
                <a:cubicBezTo>
                  <a:pt x="1436949" y="152237"/>
                  <a:pt x="1435714" y="154435"/>
                  <a:pt x="1434500" y="156653"/>
                </a:cubicBezTo>
                <a:cubicBezTo>
                  <a:pt x="1433287" y="158872"/>
                  <a:pt x="1432198" y="161111"/>
                  <a:pt x="1431236" y="163372"/>
                </a:cubicBezTo>
                <a:cubicBezTo>
                  <a:pt x="1430273" y="165632"/>
                  <a:pt x="1429498" y="167892"/>
                  <a:pt x="1428912" y="170153"/>
                </a:cubicBezTo>
                <a:cubicBezTo>
                  <a:pt x="1428326" y="172413"/>
                  <a:pt x="1428034" y="174589"/>
                  <a:pt x="1428034" y="176682"/>
                </a:cubicBezTo>
                <a:cubicBezTo>
                  <a:pt x="1428034" y="178273"/>
                  <a:pt x="1428264" y="179550"/>
                  <a:pt x="1428724" y="180512"/>
                </a:cubicBezTo>
                <a:cubicBezTo>
                  <a:pt x="1429185" y="181475"/>
                  <a:pt x="1429792" y="182208"/>
                  <a:pt x="1430545" y="182710"/>
                </a:cubicBezTo>
                <a:cubicBezTo>
                  <a:pt x="1431298" y="183212"/>
                  <a:pt x="1432115" y="183547"/>
                  <a:pt x="1432994" y="183714"/>
                </a:cubicBezTo>
                <a:cubicBezTo>
                  <a:pt x="1433873" y="183882"/>
                  <a:pt x="1434731" y="183966"/>
                  <a:pt x="1435568" y="183966"/>
                </a:cubicBezTo>
                <a:cubicBezTo>
                  <a:pt x="1438330" y="183966"/>
                  <a:pt x="1441072" y="183149"/>
                  <a:pt x="1443793" y="181517"/>
                </a:cubicBezTo>
                <a:cubicBezTo>
                  <a:pt x="1446514" y="179884"/>
                  <a:pt x="1449193" y="177771"/>
                  <a:pt x="1451830" y="175175"/>
                </a:cubicBezTo>
                <a:cubicBezTo>
                  <a:pt x="1454467" y="172580"/>
                  <a:pt x="1457020" y="169629"/>
                  <a:pt x="1459490" y="166323"/>
                </a:cubicBezTo>
                <a:cubicBezTo>
                  <a:pt x="1461959" y="163016"/>
                  <a:pt x="1464324" y="159646"/>
                  <a:pt x="1466585" y="156214"/>
                </a:cubicBezTo>
                <a:cubicBezTo>
                  <a:pt x="1468845" y="152782"/>
                  <a:pt x="1470938" y="149496"/>
                  <a:pt x="1472863" y="146356"/>
                </a:cubicBezTo>
                <a:cubicBezTo>
                  <a:pt x="1474789" y="143217"/>
                  <a:pt x="1476505" y="140475"/>
                  <a:pt x="1478012" y="138131"/>
                </a:cubicBezTo>
                <a:lnTo>
                  <a:pt x="1480201" y="139788"/>
                </a:lnTo>
                <a:lnTo>
                  <a:pt x="1481505" y="134552"/>
                </a:lnTo>
                <a:cubicBezTo>
                  <a:pt x="1483430" y="128232"/>
                  <a:pt x="1486004" y="121137"/>
                  <a:pt x="1489228" y="113268"/>
                </a:cubicBezTo>
                <a:cubicBezTo>
                  <a:pt x="1492450" y="105398"/>
                  <a:pt x="1496532" y="96943"/>
                  <a:pt x="1501471" y="87902"/>
                </a:cubicBezTo>
                <a:lnTo>
                  <a:pt x="1480626" y="87902"/>
                </a:lnTo>
                <a:lnTo>
                  <a:pt x="1483137" y="81372"/>
                </a:lnTo>
                <a:lnTo>
                  <a:pt x="1505112" y="81372"/>
                </a:lnTo>
                <a:cubicBezTo>
                  <a:pt x="1505950" y="79949"/>
                  <a:pt x="1507436" y="77479"/>
                  <a:pt x="1509570" y="73963"/>
                </a:cubicBezTo>
                <a:cubicBezTo>
                  <a:pt x="1511705" y="70447"/>
                  <a:pt x="1514217" y="66554"/>
                  <a:pt x="1517105" y="62285"/>
                </a:cubicBezTo>
                <a:cubicBezTo>
                  <a:pt x="1519993" y="58015"/>
                  <a:pt x="1523132" y="53725"/>
                  <a:pt x="1526523" y="49413"/>
                </a:cubicBezTo>
                <a:cubicBezTo>
                  <a:pt x="1529913" y="45102"/>
                  <a:pt x="1533241" y="41439"/>
                  <a:pt x="1536506" y="38426"/>
                </a:cubicBezTo>
                <a:close/>
                <a:moveTo>
                  <a:pt x="709361" y="16450"/>
                </a:moveTo>
                <a:lnTo>
                  <a:pt x="714761" y="19966"/>
                </a:lnTo>
                <a:cubicBezTo>
                  <a:pt x="713840" y="21306"/>
                  <a:pt x="712333" y="23524"/>
                  <a:pt x="710240" y="26622"/>
                </a:cubicBezTo>
                <a:cubicBezTo>
                  <a:pt x="708147" y="29719"/>
                  <a:pt x="705719" y="33403"/>
                  <a:pt x="702957" y="37672"/>
                </a:cubicBezTo>
                <a:cubicBezTo>
                  <a:pt x="700194" y="41942"/>
                  <a:pt x="697201" y="46672"/>
                  <a:pt x="693978" y="51862"/>
                </a:cubicBezTo>
                <a:cubicBezTo>
                  <a:pt x="690755" y="57052"/>
                  <a:pt x="687532" y="62410"/>
                  <a:pt x="684309" y="67936"/>
                </a:cubicBezTo>
                <a:cubicBezTo>
                  <a:pt x="681086" y="73461"/>
                  <a:pt x="677947" y="79049"/>
                  <a:pt x="674891" y="84700"/>
                </a:cubicBezTo>
                <a:cubicBezTo>
                  <a:pt x="671835" y="90350"/>
                  <a:pt x="669136" y="95771"/>
                  <a:pt x="666792" y="100961"/>
                </a:cubicBezTo>
                <a:cubicBezTo>
                  <a:pt x="663108" y="108998"/>
                  <a:pt x="660073" y="116177"/>
                  <a:pt x="657688" y="122497"/>
                </a:cubicBezTo>
                <a:cubicBezTo>
                  <a:pt x="655302" y="128818"/>
                  <a:pt x="653418" y="134448"/>
                  <a:pt x="652037" y="139387"/>
                </a:cubicBezTo>
                <a:cubicBezTo>
                  <a:pt x="650655" y="144326"/>
                  <a:pt x="649693" y="148617"/>
                  <a:pt x="649148" y="152258"/>
                </a:cubicBezTo>
                <a:cubicBezTo>
                  <a:pt x="648604" y="155900"/>
                  <a:pt x="648332" y="159018"/>
                  <a:pt x="648332" y="161614"/>
                </a:cubicBezTo>
                <a:cubicBezTo>
                  <a:pt x="648332" y="166385"/>
                  <a:pt x="649065" y="169692"/>
                  <a:pt x="650530" y="171534"/>
                </a:cubicBezTo>
                <a:cubicBezTo>
                  <a:pt x="651995" y="173376"/>
                  <a:pt x="653983" y="174296"/>
                  <a:pt x="656494" y="174296"/>
                </a:cubicBezTo>
                <a:cubicBezTo>
                  <a:pt x="659090" y="174296"/>
                  <a:pt x="661580" y="173627"/>
                  <a:pt x="663966" y="172287"/>
                </a:cubicBezTo>
                <a:cubicBezTo>
                  <a:pt x="666352" y="170948"/>
                  <a:pt x="668654" y="169232"/>
                  <a:pt x="670873" y="167139"/>
                </a:cubicBezTo>
                <a:cubicBezTo>
                  <a:pt x="673091" y="165046"/>
                  <a:pt x="675184" y="162660"/>
                  <a:pt x="677151" y="159981"/>
                </a:cubicBezTo>
                <a:cubicBezTo>
                  <a:pt x="679119" y="157302"/>
                  <a:pt x="680960" y="154623"/>
                  <a:pt x="682677" y="151944"/>
                </a:cubicBezTo>
                <a:lnTo>
                  <a:pt x="686166" y="146268"/>
                </a:lnTo>
                <a:lnTo>
                  <a:pt x="690239" y="136624"/>
                </a:lnTo>
                <a:cubicBezTo>
                  <a:pt x="692541" y="132355"/>
                  <a:pt x="695241" y="128232"/>
                  <a:pt x="698338" y="124255"/>
                </a:cubicBezTo>
                <a:cubicBezTo>
                  <a:pt x="701436" y="120279"/>
                  <a:pt x="704784" y="116574"/>
                  <a:pt x="708384" y="113142"/>
                </a:cubicBezTo>
                <a:cubicBezTo>
                  <a:pt x="711984" y="109710"/>
                  <a:pt x="715710" y="106612"/>
                  <a:pt x="719560" y="103850"/>
                </a:cubicBezTo>
                <a:cubicBezTo>
                  <a:pt x="723411" y="101087"/>
                  <a:pt x="727262" y="98827"/>
                  <a:pt x="731113" y="97069"/>
                </a:cubicBezTo>
                <a:lnTo>
                  <a:pt x="735132" y="102343"/>
                </a:lnTo>
                <a:cubicBezTo>
                  <a:pt x="730695" y="105524"/>
                  <a:pt x="726195" y="109542"/>
                  <a:pt x="721632" y="114398"/>
                </a:cubicBezTo>
                <a:cubicBezTo>
                  <a:pt x="717070" y="119253"/>
                  <a:pt x="712926" y="124569"/>
                  <a:pt x="709201" y="130346"/>
                </a:cubicBezTo>
                <a:cubicBezTo>
                  <a:pt x="705475" y="136122"/>
                  <a:pt x="702420" y="142129"/>
                  <a:pt x="700034" y="148365"/>
                </a:cubicBezTo>
                <a:cubicBezTo>
                  <a:pt x="697648" y="154602"/>
                  <a:pt x="696455" y="160651"/>
                  <a:pt x="696455" y="166511"/>
                </a:cubicBezTo>
                <a:cubicBezTo>
                  <a:pt x="696455" y="171785"/>
                  <a:pt x="697627" y="175866"/>
                  <a:pt x="699971" y="178754"/>
                </a:cubicBezTo>
                <a:cubicBezTo>
                  <a:pt x="702315" y="181643"/>
                  <a:pt x="705873" y="183087"/>
                  <a:pt x="710645" y="183087"/>
                </a:cubicBezTo>
                <a:cubicBezTo>
                  <a:pt x="714328" y="183087"/>
                  <a:pt x="717970" y="182333"/>
                  <a:pt x="721570" y="180826"/>
                </a:cubicBezTo>
                <a:cubicBezTo>
                  <a:pt x="725169" y="179319"/>
                  <a:pt x="728685" y="177268"/>
                  <a:pt x="732118" y="174673"/>
                </a:cubicBezTo>
                <a:cubicBezTo>
                  <a:pt x="735550" y="172078"/>
                  <a:pt x="738857" y="169001"/>
                  <a:pt x="742038" y="165444"/>
                </a:cubicBezTo>
                <a:cubicBezTo>
                  <a:pt x="745219" y="161886"/>
                  <a:pt x="748233" y="158097"/>
                  <a:pt x="751079" y="154079"/>
                </a:cubicBezTo>
                <a:cubicBezTo>
                  <a:pt x="748652" y="152656"/>
                  <a:pt x="746517" y="150751"/>
                  <a:pt x="744675" y="148365"/>
                </a:cubicBezTo>
                <a:cubicBezTo>
                  <a:pt x="742834" y="145980"/>
                  <a:pt x="741285" y="143259"/>
                  <a:pt x="740029" y="140203"/>
                </a:cubicBezTo>
                <a:cubicBezTo>
                  <a:pt x="738773" y="137148"/>
                  <a:pt x="737832" y="133862"/>
                  <a:pt x="737204" y="130346"/>
                </a:cubicBezTo>
                <a:cubicBezTo>
                  <a:pt x="736576" y="126830"/>
                  <a:pt x="736262" y="123230"/>
                  <a:pt x="736262" y="119546"/>
                </a:cubicBezTo>
                <a:cubicBezTo>
                  <a:pt x="736262" y="115863"/>
                  <a:pt x="736722" y="112389"/>
                  <a:pt x="737643" y="109124"/>
                </a:cubicBezTo>
                <a:cubicBezTo>
                  <a:pt x="738564" y="105859"/>
                  <a:pt x="739840" y="102992"/>
                  <a:pt x="741473" y="100522"/>
                </a:cubicBezTo>
                <a:cubicBezTo>
                  <a:pt x="743106" y="98052"/>
                  <a:pt x="745010" y="96106"/>
                  <a:pt x="747187" y="94683"/>
                </a:cubicBezTo>
                <a:cubicBezTo>
                  <a:pt x="749363" y="93260"/>
                  <a:pt x="751749" y="92548"/>
                  <a:pt x="754344" y="92548"/>
                </a:cubicBezTo>
                <a:cubicBezTo>
                  <a:pt x="756688" y="92548"/>
                  <a:pt x="758781" y="93155"/>
                  <a:pt x="760623" y="94369"/>
                </a:cubicBezTo>
                <a:cubicBezTo>
                  <a:pt x="762465" y="95583"/>
                  <a:pt x="764014" y="97257"/>
                  <a:pt x="765269" y="99392"/>
                </a:cubicBezTo>
                <a:cubicBezTo>
                  <a:pt x="766525" y="101527"/>
                  <a:pt x="767488" y="104059"/>
                  <a:pt x="768157" y="106989"/>
                </a:cubicBezTo>
                <a:cubicBezTo>
                  <a:pt x="768827" y="109919"/>
                  <a:pt x="769162" y="113058"/>
                  <a:pt x="769162" y="116407"/>
                </a:cubicBezTo>
                <a:cubicBezTo>
                  <a:pt x="769162" y="118918"/>
                  <a:pt x="768953" y="121681"/>
                  <a:pt x="768534" y="124695"/>
                </a:cubicBezTo>
                <a:cubicBezTo>
                  <a:pt x="768116" y="127709"/>
                  <a:pt x="767509" y="130743"/>
                  <a:pt x="766713" y="133799"/>
                </a:cubicBezTo>
                <a:cubicBezTo>
                  <a:pt x="765918" y="136855"/>
                  <a:pt x="764955" y="139868"/>
                  <a:pt x="763825" y="142840"/>
                </a:cubicBezTo>
                <a:cubicBezTo>
                  <a:pt x="762695" y="145812"/>
                  <a:pt x="761376" y="148470"/>
                  <a:pt x="759870" y="150814"/>
                </a:cubicBezTo>
                <a:cubicBezTo>
                  <a:pt x="760204" y="150898"/>
                  <a:pt x="760539" y="150940"/>
                  <a:pt x="760874" y="150940"/>
                </a:cubicBezTo>
                <a:cubicBezTo>
                  <a:pt x="761209" y="150940"/>
                  <a:pt x="761586" y="150940"/>
                  <a:pt x="762004" y="150940"/>
                </a:cubicBezTo>
                <a:cubicBezTo>
                  <a:pt x="764348" y="150940"/>
                  <a:pt x="766483" y="150710"/>
                  <a:pt x="768409" y="150249"/>
                </a:cubicBezTo>
                <a:cubicBezTo>
                  <a:pt x="770334" y="149789"/>
                  <a:pt x="772113" y="149056"/>
                  <a:pt x="773746" y="148052"/>
                </a:cubicBezTo>
                <a:cubicBezTo>
                  <a:pt x="775378" y="147047"/>
                  <a:pt x="776948" y="145728"/>
                  <a:pt x="778454" y="144096"/>
                </a:cubicBezTo>
                <a:cubicBezTo>
                  <a:pt x="779961" y="142464"/>
                  <a:pt x="781426" y="140475"/>
                  <a:pt x="782850" y="138131"/>
                </a:cubicBezTo>
                <a:lnTo>
                  <a:pt x="787370" y="141647"/>
                </a:lnTo>
                <a:cubicBezTo>
                  <a:pt x="783352" y="147340"/>
                  <a:pt x="779208" y="151316"/>
                  <a:pt x="774938" y="153577"/>
                </a:cubicBezTo>
                <a:cubicBezTo>
                  <a:pt x="770669" y="155837"/>
                  <a:pt x="766148" y="156967"/>
                  <a:pt x="761376" y="156967"/>
                </a:cubicBezTo>
                <a:cubicBezTo>
                  <a:pt x="759618" y="156967"/>
                  <a:pt x="758070" y="156800"/>
                  <a:pt x="756730" y="156465"/>
                </a:cubicBezTo>
                <a:cubicBezTo>
                  <a:pt x="753130" y="162493"/>
                  <a:pt x="749280" y="167620"/>
                  <a:pt x="745178" y="171848"/>
                </a:cubicBezTo>
                <a:cubicBezTo>
                  <a:pt x="741075" y="176075"/>
                  <a:pt x="736890" y="179529"/>
                  <a:pt x="732620" y="182208"/>
                </a:cubicBezTo>
                <a:cubicBezTo>
                  <a:pt x="728351" y="184887"/>
                  <a:pt x="724123" y="186833"/>
                  <a:pt x="719937" y="188047"/>
                </a:cubicBezTo>
                <a:cubicBezTo>
                  <a:pt x="715751" y="189261"/>
                  <a:pt x="711858" y="189868"/>
                  <a:pt x="708259" y="189868"/>
                </a:cubicBezTo>
                <a:cubicBezTo>
                  <a:pt x="704575" y="189868"/>
                  <a:pt x="701164" y="189219"/>
                  <a:pt x="698025" y="187921"/>
                </a:cubicBezTo>
                <a:cubicBezTo>
                  <a:pt x="694885" y="186624"/>
                  <a:pt x="692185" y="184761"/>
                  <a:pt x="689925" y="182333"/>
                </a:cubicBezTo>
                <a:cubicBezTo>
                  <a:pt x="687665" y="179905"/>
                  <a:pt x="685907" y="177017"/>
                  <a:pt x="684651" y="173669"/>
                </a:cubicBezTo>
                <a:lnTo>
                  <a:pt x="682809" y="162618"/>
                </a:lnTo>
                <a:lnTo>
                  <a:pt x="681484" y="164565"/>
                </a:lnTo>
                <a:cubicBezTo>
                  <a:pt x="679223" y="167536"/>
                  <a:pt x="676733" y="170236"/>
                  <a:pt x="674012" y="172664"/>
                </a:cubicBezTo>
                <a:cubicBezTo>
                  <a:pt x="671291" y="175092"/>
                  <a:pt x="668278" y="177080"/>
                  <a:pt x="664971" y="178629"/>
                </a:cubicBezTo>
                <a:cubicBezTo>
                  <a:pt x="661664" y="180178"/>
                  <a:pt x="658085" y="180952"/>
                  <a:pt x="654234" y="180952"/>
                </a:cubicBezTo>
                <a:cubicBezTo>
                  <a:pt x="652392" y="180952"/>
                  <a:pt x="650446" y="180701"/>
                  <a:pt x="648395" y="180198"/>
                </a:cubicBezTo>
                <a:cubicBezTo>
                  <a:pt x="646344" y="179696"/>
                  <a:pt x="644439" y="178817"/>
                  <a:pt x="642682" y="177561"/>
                </a:cubicBezTo>
                <a:cubicBezTo>
                  <a:pt x="640923" y="176306"/>
                  <a:pt x="639375" y="174569"/>
                  <a:pt x="638035" y="172350"/>
                </a:cubicBezTo>
                <a:cubicBezTo>
                  <a:pt x="636696" y="170132"/>
                  <a:pt x="635817" y="167306"/>
                  <a:pt x="635398" y="163874"/>
                </a:cubicBezTo>
                <a:cubicBezTo>
                  <a:pt x="629119" y="170655"/>
                  <a:pt x="623008" y="175782"/>
                  <a:pt x="617064" y="179257"/>
                </a:cubicBezTo>
                <a:cubicBezTo>
                  <a:pt x="611120" y="182731"/>
                  <a:pt x="605512" y="184468"/>
                  <a:pt x="600238" y="184468"/>
                </a:cubicBezTo>
                <a:cubicBezTo>
                  <a:pt x="597559" y="184468"/>
                  <a:pt x="594608" y="184008"/>
                  <a:pt x="591385" y="183087"/>
                </a:cubicBezTo>
                <a:cubicBezTo>
                  <a:pt x="588162" y="182166"/>
                  <a:pt x="585127" y="180575"/>
                  <a:pt x="582280" y="178315"/>
                </a:cubicBezTo>
                <a:cubicBezTo>
                  <a:pt x="579434" y="176055"/>
                  <a:pt x="577048" y="173062"/>
                  <a:pt x="575123" y="169336"/>
                </a:cubicBezTo>
                <a:cubicBezTo>
                  <a:pt x="573197" y="165611"/>
                  <a:pt x="572235" y="160986"/>
                  <a:pt x="572235" y="155460"/>
                </a:cubicBezTo>
                <a:lnTo>
                  <a:pt x="574344" y="142526"/>
                </a:lnTo>
                <a:lnTo>
                  <a:pt x="571239" y="147612"/>
                </a:lnTo>
                <a:cubicBezTo>
                  <a:pt x="569481" y="150584"/>
                  <a:pt x="567305" y="153974"/>
                  <a:pt x="564709" y="157784"/>
                </a:cubicBezTo>
                <a:cubicBezTo>
                  <a:pt x="562114" y="161593"/>
                  <a:pt x="559205" y="165569"/>
                  <a:pt x="555982" y="169713"/>
                </a:cubicBezTo>
                <a:cubicBezTo>
                  <a:pt x="552759" y="173857"/>
                  <a:pt x="549306" y="177666"/>
                  <a:pt x="545622" y="181140"/>
                </a:cubicBezTo>
                <a:cubicBezTo>
                  <a:pt x="541939" y="184614"/>
                  <a:pt x="538151" y="187482"/>
                  <a:pt x="534258" y="189742"/>
                </a:cubicBezTo>
                <a:cubicBezTo>
                  <a:pt x="530365" y="192002"/>
                  <a:pt x="526451" y="193133"/>
                  <a:pt x="522517" y="193133"/>
                </a:cubicBezTo>
                <a:cubicBezTo>
                  <a:pt x="520256" y="193133"/>
                  <a:pt x="518205" y="192756"/>
                  <a:pt x="516364" y="192002"/>
                </a:cubicBezTo>
                <a:cubicBezTo>
                  <a:pt x="514522" y="191249"/>
                  <a:pt x="512952" y="190202"/>
                  <a:pt x="511655" y="188863"/>
                </a:cubicBezTo>
                <a:cubicBezTo>
                  <a:pt x="510357" y="187524"/>
                  <a:pt x="509331" y="185954"/>
                  <a:pt x="508578" y="184154"/>
                </a:cubicBezTo>
                <a:cubicBezTo>
                  <a:pt x="507825" y="182354"/>
                  <a:pt x="507448" y="180450"/>
                  <a:pt x="507448" y="178440"/>
                </a:cubicBezTo>
                <a:cubicBezTo>
                  <a:pt x="507448" y="175175"/>
                  <a:pt x="508180" y="171638"/>
                  <a:pt x="509645" y="167829"/>
                </a:cubicBezTo>
                <a:cubicBezTo>
                  <a:pt x="511110" y="164020"/>
                  <a:pt x="512931" y="160107"/>
                  <a:pt x="515108" y="156088"/>
                </a:cubicBezTo>
                <a:cubicBezTo>
                  <a:pt x="517284" y="152070"/>
                  <a:pt x="519670" y="148031"/>
                  <a:pt x="522266" y="143970"/>
                </a:cubicBezTo>
                <a:cubicBezTo>
                  <a:pt x="524861" y="139910"/>
                  <a:pt x="527247" y="136038"/>
                  <a:pt x="529423" y="132355"/>
                </a:cubicBezTo>
                <a:cubicBezTo>
                  <a:pt x="531600" y="128671"/>
                  <a:pt x="533421" y="125260"/>
                  <a:pt x="534886" y="122121"/>
                </a:cubicBezTo>
                <a:cubicBezTo>
                  <a:pt x="536351" y="118981"/>
                  <a:pt x="537083" y="116281"/>
                  <a:pt x="537083" y="114021"/>
                </a:cubicBezTo>
                <a:cubicBezTo>
                  <a:pt x="537083" y="111426"/>
                  <a:pt x="536393" y="109249"/>
                  <a:pt x="535011" y="107491"/>
                </a:cubicBezTo>
                <a:cubicBezTo>
                  <a:pt x="533630" y="105733"/>
                  <a:pt x="531684" y="104854"/>
                  <a:pt x="529172" y="104854"/>
                </a:cubicBezTo>
                <a:cubicBezTo>
                  <a:pt x="526493" y="104854"/>
                  <a:pt x="523396" y="105963"/>
                  <a:pt x="519880" y="108182"/>
                </a:cubicBezTo>
                <a:cubicBezTo>
                  <a:pt x="516364" y="110400"/>
                  <a:pt x="512429" y="113644"/>
                  <a:pt x="508076" y="117914"/>
                </a:cubicBezTo>
                <a:cubicBezTo>
                  <a:pt x="503722" y="122183"/>
                  <a:pt x="498972" y="127437"/>
                  <a:pt x="493823" y="133673"/>
                </a:cubicBezTo>
                <a:cubicBezTo>
                  <a:pt x="488675" y="139910"/>
                  <a:pt x="483086" y="147005"/>
                  <a:pt x="477059" y="154958"/>
                </a:cubicBezTo>
                <a:cubicBezTo>
                  <a:pt x="473627" y="159562"/>
                  <a:pt x="470278" y="163999"/>
                  <a:pt x="467013" y="168269"/>
                </a:cubicBezTo>
                <a:cubicBezTo>
                  <a:pt x="465590" y="170111"/>
                  <a:pt x="464167" y="171994"/>
                  <a:pt x="462744" y="173920"/>
                </a:cubicBezTo>
                <a:cubicBezTo>
                  <a:pt x="461320" y="175845"/>
                  <a:pt x="459897" y="177750"/>
                  <a:pt x="458474" y="179633"/>
                </a:cubicBezTo>
                <a:cubicBezTo>
                  <a:pt x="457051" y="181517"/>
                  <a:pt x="455711" y="183317"/>
                  <a:pt x="454456" y="185033"/>
                </a:cubicBezTo>
                <a:cubicBezTo>
                  <a:pt x="453200" y="186749"/>
                  <a:pt x="452070" y="188235"/>
                  <a:pt x="451065" y="189491"/>
                </a:cubicBezTo>
                <a:lnTo>
                  <a:pt x="440015" y="184970"/>
                </a:lnTo>
                <a:lnTo>
                  <a:pt x="454707" y="164753"/>
                </a:lnTo>
                <a:cubicBezTo>
                  <a:pt x="456800" y="161907"/>
                  <a:pt x="458934" y="158851"/>
                  <a:pt x="461111" y="155586"/>
                </a:cubicBezTo>
                <a:cubicBezTo>
                  <a:pt x="463288" y="152321"/>
                  <a:pt x="465443" y="148952"/>
                  <a:pt x="467578" y="145477"/>
                </a:cubicBezTo>
                <a:cubicBezTo>
                  <a:pt x="469713" y="142003"/>
                  <a:pt x="471743" y="138508"/>
                  <a:pt x="473668" y="134992"/>
                </a:cubicBezTo>
                <a:cubicBezTo>
                  <a:pt x="475594" y="131476"/>
                  <a:pt x="477394" y="128043"/>
                  <a:pt x="479068" y="124695"/>
                </a:cubicBezTo>
                <a:cubicBezTo>
                  <a:pt x="481496" y="119672"/>
                  <a:pt x="483170" y="115507"/>
                  <a:pt x="484091" y="112200"/>
                </a:cubicBezTo>
                <a:cubicBezTo>
                  <a:pt x="485012" y="108894"/>
                  <a:pt x="485472" y="106236"/>
                  <a:pt x="485472" y="104226"/>
                </a:cubicBezTo>
                <a:cubicBezTo>
                  <a:pt x="485472" y="101966"/>
                  <a:pt x="485054" y="100480"/>
                  <a:pt x="484217" y="99768"/>
                </a:cubicBezTo>
                <a:cubicBezTo>
                  <a:pt x="483380" y="99057"/>
                  <a:pt x="482208" y="98701"/>
                  <a:pt x="480701" y="98701"/>
                </a:cubicBezTo>
                <a:cubicBezTo>
                  <a:pt x="479110" y="98701"/>
                  <a:pt x="477289" y="99517"/>
                  <a:pt x="475238" y="101150"/>
                </a:cubicBezTo>
                <a:cubicBezTo>
                  <a:pt x="473187" y="102782"/>
                  <a:pt x="471073" y="104875"/>
                  <a:pt x="468897" y="107428"/>
                </a:cubicBezTo>
                <a:cubicBezTo>
                  <a:pt x="466720" y="109982"/>
                  <a:pt x="464523" y="112870"/>
                  <a:pt x="462304" y="116093"/>
                </a:cubicBezTo>
                <a:cubicBezTo>
                  <a:pt x="460086" y="119316"/>
                  <a:pt x="457972" y="122518"/>
                  <a:pt x="455963" y="125699"/>
                </a:cubicBezTo>
                <a:cubicBezTo>
                  <a:pt x="453953" y="128881"/>
                  <a:pt x="452070" y="131894"/>
                  <a:pt x="450312" y="134741"/>
                </a:cubicBezTo>
                <a:cubicBezTo>
                  <a:pt x="448554" y="137587"/>
                  <a:pt x="447089" y="139889"/>
                  <a:pt x="445917" y="141647"/>
                </a:cubicBezTo>
                <a:lnTo>
                  <a:pt x="441396" y="138131"/>
                </a:lnTo>
                <a:cubicBezTo>
                  <a:pt x="445666" y="131434"/>
                  <a:pt x="449537" y="125302"/>
                  <a:pt x="453012" y="119735"/>
                </a:cubicBezTo>
                <a:cubicBezTo>
                  <a:pt x="456486" y="114168"/>
                  <a:pt x="459834" y="109375"/>
                  <a:pt x="463057" y="105356"/>
                </a:cubicBezTo>
                <a:cubicBezTo>
                  <a:pt x="466281" y="101338"/>
                  <a:pt x="469420" y="98220"/>
                  <a:pt x="472476" y="96001"/>
                </a:cubicBezTo>
                <a:cubicBezTo>
                  <a:pt x="475531" y="93783"/>
                  <a:pt x="478775" y="92674"/>
                  <a:pt x="482208" y="92674"/>
                </a:cubicBezTo>
                <a:cubicBezTo>
                  <a:pt x="484049" y="92674"/>
                  <a:pt x="485828" y="93050"/>
                  <a:pt x="487544" y="93804"/>
                </a:cubicBezTo>
                <a:cubicBezTo>
                  <a:pt x="489261" y="94557"/>
                  <a:pt x="490767" y="95666"/>
                  <a:pt x="492065" y="97131"/>
                </a:cubicBezTo>
                <a:cubicBezTo>
                  <a:pt x="493363" y="98596"/>
                  <a:pt x="494388" y="100375"/>
                  <a:pt x="495142" y="102468"/>
                </a:cubicBezTo>
                <a:cubicBezTo>
                  <a:pt x="495895" y="104561"/>
                  <a:pt x="496272" y="106989"/>
                  <a:pt x="496272" y="109752"/>
                </a:cubicBezTo>
                <a:cubicBezTo>
                  <a:pt x="496272" y="111928"/>
                  <a:pt x="496021" y="114189"/>
                  <a:pt x="495518" y="116533"/>
                </a:cubicBezTo>
                <a:cubicBezTo>
                  <a:pt x="499202" y="112933"/>
                  <a:pt x="502634" y="109961"/>
                  <a:pt x="505815" y="107617"/>
                </a:cubicBezTo>
                <a:cubicBezTo>
                  <a:pt x="508996" y="105273"/>
                  <a:pt x="511927" y="103410"/>
                  <a:pt x="514606" y="102029"/>
                </a:cubicBezTo>
                <a:cubicBezTo>
                  <a:pt x="517284" y="100647"/>
                  <a:pt x="519754" y="99664"/>
                  <a:pt x="522014" y="99078"/>
                </a:cubicBezTo>
                <a:cubicBezTo>
                  <a:pt x="524275" y="98492"/>
                  <a:pt x="526326" y="98199"/>
                  <a:pt x="528167" y="98199"/>
                </a:cubicBezTo>
                <a:cubicBezTo>
                  <a:pt x="529758" y="98199"/>
                  <a:pt x="531600" y="98492"/>
                  <a:pt x="533693" y="99078"/>
                </a:cubicBezTo>
                <a:cubicBezTo>
                  <a:pt x="535786" y="99664"/>
                  <a:pt x="537753" y="100752"/>
                  <a:pt x="539595" y="102343"/>
                </a:cubicBezTo>
                <a:cubicBezTo>
                  <a:pt x="541436" y="103933"/>
                  <a:pt x="543006" y="106131"/>
                  <a:pt x="544304" y="108935"/>
                </a:cubicBezTo>
                <a:cubicBezTo>
                  <a:pt x="545601" y="111740"/>
                  <a:pt x="546250" y="115361"/>
                  <a:pt x="546250" y="119797"/>
                </a:cubicBezTo>
                <a:cubicBezTo>
                  <a:pt x="546250" y="123397"/>
                  <a:pt x="545622" y="127060"/>
                  <a:pt x="544366" y="130785"/>
                </a:cubicBezTo>
                <a:cubicBezTo>
                  <a:pt x="543111" y="134511"/>
                  <a:pt x="541520" y="138236"/>
                  <a:pt x="539595" y="141961"/>
                </a:cubicBezTo>
                <a:cubicBezTo>
                  <a:pt x="537669" y="145687"/>
                  <a:pt x="535618" y="149349"/>
                  <a:pt x="533442" y="152949"/>
                </a:cubicBezTo>
                <a:cubicBezTo>
                  <a:pt x="531265" y="156549"/>
                  <a:pt x="529214" y="160023"/>
                  <a:pt x="527288" y="163372"/>
                </a:cubicBezTo>
                <a:cubicBezTo>
                  <a:pt x="525363" y="166720"/>
                  <a:pt x="523772" y="169922"/>
                  <a:pt x="522517" y="172978"/>
                </a:cubicBezTo>
                <a:cubicBezTo>
                  <a:pt x="521261" y="176034"/>
                  <a:pt x="520633" y="178817"/>
                  <a:pt x="520633" y="181329"/>
                </a:cubicBezTo>
                <a:cubicBezTo>
                  <a:pt x="520633" y="183254"/>
                  <a:pt x="521052" y="184552"/>
                  <a:pt x="521889" y="185221"/>
                </a:cubicBezTo>
                <a:cubicBezTo>
                  <a:pt x="522726" y="185891"/>
                  <a:pt x="523647" y="186226"/>
                  <a:pt x="524651" y="186226"/>
                </a:cubicBezTo>
                <a:cubicBezTo>
                  <a:pt x="527833" y="186226"/>
                  <a:pt x="531391" y="184656"/>
                  <a:pt x="535325" y="181517"/>
                </a:cubicBezTo>
                <a:cubicBezTo>
                  <a:pt x="539260" y="178378"/>
                  <a:pt x="543257" y="174422"/>
                  <a:pt x="547318" y="169650"/>
                </a:cubicBezTo>
                <a:cubicBezTo>
                  <a:pt x="551378" y="164878"/>
                  <a:pt x="555417" y="159688"/>
                  <a:pt x="559435" y="154079"/>
                </a:cubicBezTo>
                <a:cubicBezTo>
                  <a:pt x="563454" y="148470"/>
                  <a:pt x="567095" y="143154"/>
                  <a:pt x="570360" y="138131"/>
                </a:cubicBezTo>
                <a:lnTo>
                  <a:pt x="574532" y="141376"/>
                </a:lnTo>
                <a:lnTo>
                  <a:pt x="575123" y="137755"/>
                </a:lnTo>
                <a:cubicBezTo>
                  <a:pt x="577048" y="132146"/>
                  <a:pt x="579643" y="126934"/>
                  <a:pt x="582908" y="122121"/>
                </a:cubicBezTo>
                <a:cubicBezTo>
                  <a:pt x="586173" y="117307"/>
                  <a:pt x="589920" y="112954"/>
                  <a:pt x="594147" y="109061"/>
                </a:cubicBezTo>
                <a:cubicBezTo>
                  <a:pt x="598375" y="105168"/>
                  <a:pt x="602791" y="101861"/>
                  <a:pt x="607395" y="99141"/>
                </a:cubicBezTo>
                <a:cubicBezTo>
                  <a:pt x="612000" y="96420"/>
                  <a:pt x="616625" y="94306"/>
                  <a:pt x="621271" y="92799"/>
                </a:cubicBezTo>
                <a:cubicBezTo>
                  <a:pt x="625917" y="91292"/>
                  <a:pt x="630292" y="90539"/>
                  <a:pt x="634394" y="90539"/>
                </a:cubicBezTo>
                <a:cubicBezTo>
                  <a:pt x="639835" y="90539"/>
                  <a:pt x="644104" y="91209"/>
                  <a:pt x="647202" y="92548"/>
                </a:cubicBezTo>
                <a:cubicBezTo>
                  <a:pt x="650300" y="93887"/>
                  <a:pt x="652644" y="95227"/>
                  <a:pt x="654234" y="96566"/>
                </a:cubicBezTo>
                <a:cubicBezTo>
                  <a:pt x="655406" y="94222"/>
                  <a:pt x="656997" y="91229"/>
                  <a:pt x="659006" y="87588"/>
                </a:cubicBezTo>
                <a:cubicBezTo>
                  <a:pt x="661015" y="83946"/>
                  <a:pt x="663359" y="79886"/>
                  <a:pt x="666038" y="75407"/>
                </a:cubicBezTo>
                <a:cubicBezTo>
                  <a:pt x="668717" y="70928"/>
                  <a:pt x="671689" y="66157"/>
                  <a:pt x="674954" y="61092"/>
                </a:cubicBezTo>
                <a:cubicBezTo>
                  <a:pt x="678219" y="56027"/>
                  <a:pt x="681693" y="50920"/>
                  <a:pt x="685376" y="45772"/>
                </a:cubicBezTo>
                <a:cubicBezTo>
                  <a:pt x="689060" y="40623"/>
                  <a:pt x="692932" y="35538"/>
                  <a:pt x="696992" y="30515"/>
                </a:cubicBezTo>
                <a:cubicBezTo>
                  <a:pt x="701052" y="25492"/>
                  <a:pt x="705175" y="20804"/>
                  <a:pt x="709361" y="16450"/>
                </a:cubicBezTo>
                <a:close/>
                <a:moveTo>
                  <a:pt x="162869" y="14567"/>
                </a:moveTo>
                <a:cubicBezTo>
                  <a:pt x="150228" y="14567"/>
                  <a:pt x="137775" y="16304"/>
                  <a:pt x="125511" y="19778"/>
                </a:cubicBezTo>
                <a:cubicBezTo>
                  <a:pt x="113246" y="23252"/>
                  <a:pt x="101568" y="28087"/>
                  <a:pt x="90476" y="34282"/>
                </a:cubicBezTo>
                <a:cubicBezTo>
                  <a:pt x="79383" y="40477"/>
                  <a:pt x="69107" y="47844"/>
                  <a:pt x="59647" y="56383"/>
                </a:cubicBezTo>
                <a:cubicBezTo>
                  <a:pt x="50187" y="64922"/>
                  <a:pt x="42004" y="74193"/>
                  <a:pt x="35098" y="84197"/>
                </a:cubicBezTo>
                <a:cubicBezTo>
                  <a:pt x="28191" y="94201"/>
                  <a:pt x="22791" y="104770"/>
                  <a:pt x="18899" y="115905"/>
                </a:cubicBezTo>
                <a:cubicBezTo>
                  <a:pt x="15006" y="127039"/>
                  <a:pt x="13059" y="138341"/>
                  <a:pt x="13059" y="149810"/>
                </a:cubicBezTo>
                <a:cubicBezTo>
                  <a:pt x="13059" y="155502"/>
                  <a:pt x="13834" y="160672"/>
                  <a:pt x="15382" y="165318"/>
                </a:cubicBezTo>
                <a:cubicBezTo>
                  <a:pt x="16931" y="169964"/>
                  <a:pt x="19254" y="173941"/>
                  <a:pt x="22352" y="177247"/>
                </a:cubicBezTo>
                <a:cubicBezTo>
                  <a:pt x="25449" y="180554"/>
                  <a:pt x="29279" y="183108"/>
                  <a:pt x="33842" y="184907"/>
                </a:cubicBezTo>
                <a:cubicBezTo>
                  <a:pt x="38404" y="186707"/>
                  <a:pt x="43658" y="187607"/>
                  <a:pt x="49601" y="187607"/>
                </a:cubicBezTo>
                <a:cubicBezTo>
                  <a:pt x="59564" y="187607"/>
                  <a:pt x="68270" y="185745"/>
                  <a:pt x="75721" y="182019"/>
                </a:cubicBezTo>
                <a:cubicBezTo>
                  <a:pt x="83171" y="178294"/>
                  <a:pt x="89806" y="173208"/>
                  <a:pt x="95624" y="166762"/>
                </a:cubicBezTo>
                <a:cubicBezTo>
                  <a:pt x="101442" y="160316"/>
                  <a:pt x="106696" y="152802"/>
                  <a:pt x="111384" y="144222"/>
                </a:cubicBezTo>
                <a:cubicBezTo>
                  <a:pt x="116072" y="135641"/>
                  <a:pt x="120655" y="126495"/>
                  <a:pt x="125134" y="116784"/>
                </a:cubicBezTo>
                <a:cubicBezTo>
                  <a:pt x="129613" y="107073"/>
                  <a:pt x="134196" y="97069"/>
                  <a:pt x="138884" y="86772"/>
                </a:cubicBezTo>
                <a:cubicBezTo>
                  <a:pt x="143572" y="76475"/>
                  <a:pt x="148888" y="66387"/>
                  <a:pt x="154832" y="56508"/>
                </a:cubicBezTo>
                <a:cubicBezTo>
                  <a:pt x="159269" y="49141"/>
                  <a:pt x="163894" y="42214"/>
                  <a:pt x="168708" y="35726"/>
                </a:cubicBezTo>
                <a:cubicBezTo>
                  <a:pt x="173522" y="29238"/>
                  <a:pt x="178691" y="22980"/>
                  <a:pt x="184216" y="16953"/>
                </a:cubicBezTo>
                <a:cubicBezTo>
                  <a:pt x="181035" y="16199"/>
                  <a:pt x="177666" y="15613"/>
                  <a:pt x="174108" y="15195"/>
                </a:cubicBezTo>
                <a:cubicBezTo>
                  <a:pt x="170550" y="14776"/>
                  <a:pt x="166804" y="14567"/>
                  <a:pt x="162869" y="14567"/>
                </a:cubicBezTo>
                <a:close/>
                <a:moveTo>
                  <a:pt x="1291744" y="2763"/>
                </a:moveTo>
                <a:lnTo>
                  <a:pt x="1297018" y="6656"/>
                </a:lnTo>
                <a:cubicBezTo>
                  <a:pt x="1292079" y="18878"/>
                  <a:pt x="1287182" y="31121"/>
                  <a:pt x="1282326" y="43386"/>
                </a:cubicBezTo>
                <a:cubicBezTo>
                  <a:pt x="1277471" y="55650"/>
                  <a:pt x="1272804" y="67601"/>
                  <a:pt x="1268325" y="79237"/>
                </a:cubicBezTo>
                <a:cubicBezTo>
                  <a:pt x="1263846" y="90874"/>
                  <a:pt x="1259681" y="102092"/>
                  <a:pt x="1255830" y="112891"/>
                </a:cubicBezTo>
                <a:cubicBezTo>
                  <a:pt x="1251979" y="123690"/>
                  <a:pt x="1248630" y="133799"/>
                  <a:pt x="1245784" y="143217"/>
                </a:cubicBezTo>
                <a:cubicBezTo>
                  <a:pt x="1242938" y="152635"/>
                  <a:pt x="1240698" y="161216"/>
                  <a:pt x="1239066" y="168960"/>
                </a:cubicBezTo>
                <a:cubicBezTo>
                  <a:pt x="1237434" y="176703"/>
                  <a:pt x="1236617" y="183338"/>
                  <a:pt x="1236617" y="188863"/>
                </a:cubicBezTo>
                <a:cubicBezTo>
                  <a:pt x="1236617" y="195393"/>
                  <a:pt x="1237392" y="201295"/>
                  <a:pt x="1238940" y="206569"/>
                </a:cubicBezTo>
                <a:cubicBezTo>
                  <a:pt x="1240489" y="211843"/>
                  <a:pt x="1242728" y="216322"/>
                  <a:pt x="1245659" y="220005"/>
                </a:cubicBezTo>
                <a:cubicBezTo>
                  <a:pt x="1248589" y="223689"/>
                  <a:pt x="1252209" y="226514"/>
                  <a:pt x="1256521" y="228482"/>
                </a:cubicBezTo>
                <a:cubicBezTo>
                  <a:pt x="1260832" y="230449"/>
                  <a:pt x="1265708" y="231433"/>
                  <a:pt x="1271150" y="231433"/>
                </a:cubicBezTo>
                <a:cubicBezTo>
                  <a:pt x="1275252" y="231433"/>
                  <a:pt x="1279250" y="230972"/>
                  <a:pt x="1283142" y="230051"/>
                </a:cubicBezTo>
                <a:cubicBezTo>
                  <a:pt x="1287035" y="229130"/>
                  <a:pt x="1290488" y="228126"/>
                  <a:pt x="1293502" y="227037"/>
                </a:cubicBezTo>
                <a:cubicBezTo>
                  <a:pt x="1296516" y="225949"/>
                  <a:pt x="1298944" y="224945"/>
                  <a:pt x="1300786" y="224024"/>
                </a:cubicBezTo>
                <a:cubicBezTo>
                  <a:pt x="1302627" y="223103"/>
                  <a:pt x="1303590" y="222642"/>
                  <a:pt x="1303674" y="222642"/>
                </a:cubicBezTo>
                <a:lnTo>
                  <a:pt x="1306939" y="228293"/>
                </a:lnTo>
                <a:cubicBezTo>
                  <a:pt x="1306687" y="228461"/>
                  <a:pt x="1305557" y="229047"/>
                  <a:pt x="1303548" y="230051"/>
                </a:cubicBezTo>
                <a:cubicBezTo>
                  <a:pt x="1301539" y="231056"/>
                  <a:pt x="1298902" y="232144"/>
                  <a:pt x="1295637" y="233316"/>
                </a:cubicBezTo>
                <a:cubicBezTo>
                  <a:pt x="1292372" y="234488"/>
                  <a:pt x="1288647" y="235556"/>
                  <a:pt x="1284461" y="236518"/>
                </a:cubicBezTo>
                <a:cubicBezTo>
                  <a:pt x="1280275" y="237481"/>
                  <a:pt x="1275922" y="237962"/>
                  <a:pt x="1271401" y="237962"/>
                </a:cubicBezTo>
                <a:cubicBezTo>
                  <a:pt x="1264034" y="237962"/>
                  <a:pt x="1257421" y="236665"/>
                  <a:pt x="1251560" y="234070"/>
                </a:cubicBezTo>
                <a:cubicBezTo>
                  <a:pt x="1245700" y="231474"/>
                  <a:pt x="1240740" y="227812"/>
                  <a:pt x="1236680" y="223082"/>
                </a:cubicBezTo>
                <a:cubicBezTo>
                  <a:pt x="1232620" y="218352"/>
                  <a:pt x="1229502" y="212659"/>
                  <a:pt x="1227325" y="206004"/>
                </a:cubicBezTo>
                <a:cubicBezTo>
                  <a:pt x="1225148" y="199348"/>
                  <a:pt x="1224060" y="191960"/>
                  <a:pt x="1224060" y="183840"/>
                </a:cubicBezTo>
                <a:cubicBezTo>
                  <a:pt x="1224060" y="176055"/>
                  <a:pt x="1225023" y="167495"/>
                  <a:pt x="1226948" y="158160"/>
                </a:cubicBezTo>
                <a:cubicBezTo>
                  <a:pt x="1228874" y="148826"/>
                  <a:pt x="1231385" y="139220"/>
                  <a:pt x="1234482" y="129341"/>
                </a:cubicBezTo>
                <a:cubicBezTo>
                  <a:pt x="1237580" y="119463"/>
                  <a:pt x="1241075" y="109584"/>
                  <a:pt x="1244968" y="99706"/>
                </a:cubicBezTo>
                <a:cubicBezTo>
                  <a:pt x="1248861" y="89827"/>
                  <a:pt x="1252795" y="80430"/>
                  <a:pt x="1256772" y="71514"/>
                </a:cubicBezTo>
                <a:cubicBezTo>
                  <a:pt x="1260748" y="62599"/>
                  <a:pt x="1264536" y="54436"/>
                  <a:pt x="1268136" y="47028"/>
                </a:cubicBezTo>
                <a:cubicBezTo>
                  <a:pt x="1271736" y="39619"/>
                  <a:pt x="1274834" y="33445"/>
                  <a:pt x="1277429" y="28505"/>
                </a:cubicBezTo>
                <a:cubicBezTo>
                  <a:pt x="1272741" y="33863"/>
                  <a:pt x="1267383" y="40037"/>
                  <a:pt x="1261355" y="47028"/>
                </a:cubicBezTo>
                <a:cubicBezTo>
                  <a:pt x="1255328" y="54018"/>
                  <a:pt x="1248903" y="61678"/>
                  <a:pt x="1242080" y="70007"/>
                </a:cubicBezTo>
                <a:cubicBezTo>
                  <a:pt x="1235257" y="78337"/>
                  <a:pt x="1228162" y="87211"/>
                  <a:pt x="1220795" y="96629"/>
                </a:cubicBezTo>
                <a:cubicBezTo>
                  <a:pt x="1213428" y="106047"/>
                  <a:pt x="1205998" y="115842"/>
                  <a:pt x="1198506" y="126013"/>
                </a:cubicBezTo>
                <a:cubicBezTo>
                  <a:pt x="1191013" y="136185"/>
                  <a:pt x="1183583" y="146607"/>
                  <a:pt x="1176216" y="157281"/>
                </a:cubicBezTo>
                <a:cubicBezTo>
                  <a:pt x="1168849" y="167955"/>
                  <a:pt x="1161817" y="178692"/>
                  <a:pt x="1155120" y="189491"/>
                </a:cubicBezTo>
                <a:lnTo>
                  <a:pt x="1149092" y="187482"/>
                </a:lnTo>
                <a:cubicBezTo>
                  <a:pt x="1150348" y="173836"/>
                  <a:pt x="1152420" y="160295"/>
                  <a:pt x="1155308" y="146859"/>
                </a:cubicBezTo>
                <a:cubicBezTo>
                  <a:pt x="1158196" y="133422"/>
                  <a:pt x="1161461" y="120488"/>
                  <a:pt x="1165103" y="108056"/>
                </a:cubicBezTo>
                <a:cubicBezTo>
                  <a:pt x="1168745" y="95625"/>
                  <a:pt x="1172596" y="83946"/>
                  <a:pt x="1176656" y="73021"/>
                </a:cubicBezTo>
                <a:cubicBezTo>
                  <a:pt x="1180716" y="62096"/>
                  <a:pt x="1184588" y="52323"/>
                  <a:pt x="1188271" y="43700"/>
                </a:cubicBezTo>
                <a:cubicBezTo>
                  <a:pt x="1182662" y="51402"/>
                  <a:pt x="1177074" y="59752"/>
                  <a:pt x="1171507" y="68752"/>
                </a:cubicBezTo>
                <a:cubicBezTo>
                  <a:pt x="1165940" y="77751"/>
                  <a:pt x="1160310" y="87002"/>
                  <a:pt x="1154618" y="96504"/>
                </a:cubicBezTo>
                <a:cubicBezTo>
                  <a:pt x="1148925" y="106005"/>
                  <a:pt x="1143065" y="115549"/>
                  <a:pt x="1137037" y="125134"/>
                </a:cubicBezTo>
                <a:cubicBezTo>
                  <a:pt x="1131010" y="134720"/>
                  <a:pt x="1124731" y="143929"/>
                  <a:pt x="1118201" y="152761"/>
                </a:cubicBezTo>
                <a:cubicBezTo>
                  <a:pt x="1111671" y="161593"/>
                  <a:pt x="1104786" y="169839"/>
                  <a:pt x="1097544" y="177499"/>
                </a:cubicBezTo>
                <a:cubicBezTo>
                  <a:pt x="1090303" y="185159"/>
                  <a:pt x="1082601" y="191814"/>
                  <a:pt x="1074439" y="197465"/>
                </a:cubicBezTo>
                <a:cubicBezTo>
                  <a:pt x="1066276" y="203116"/>
                  <a:pt x="1057570" y="207573"/>
                  <a:pt x="1048320" y="210838"/>
                </a:cubicBezTo>
                <a:cubicBezTo>
                  <a:pt x="1039069" y="214103"/>
                  <a:pt x="1029170" y="215736"/>
                  <a:pt x="1018621" y="215736"/>
                </a:cubicBezTo>
                <a:cubicBezTo>
                  <a:pt x="1010501" y="215736"/>
                  <a:pt x="1003134" y="214522"/>
                  <a:pt x="996520" y="212094"/>
                </a:cubicBezTo>
                <a:cubicBezTo>
                  <a:pt x="989907" y="209666"/>
                  <a:pt x="984235" y="206339"/>
                  <a:pt x="979505" y="202111"/>
                </a:cubicBezTo>
                <a:cubicBezTo>
                  <a:pt x="974775" y="197883"/>
                  <a:pt x="971134" y="192923"/>
                  <a:pt x="968580" y="187231"/>
                </a:cubicBezTo>
                <a:cubicBezTo>
                  <a:pt x="966027" y="181538"/>
                  <a:pt x="964750" y="175385"/>
                  <a:pt x="964750" y="168771"/>
                </a:cubicBezTo>
                <a:cubicBezTo>
                  <a:pt x="964750" y="162325"/>
                  <a:pt x="965776" y="156486"/>
                  <a:pt x="967827" y="151254"/>
                </a:cubicBezTo>
                <a:cubicBezTo>
                  <a:pt x="969878" y="146021"/>
                  <a:pt x="972620" y="141375"/>
                  <a:pt x="976052" y="137315"/>
                </a:cubicBezTo>
                <a:cubicBezTo>
                  <a:pt x="979484" y="133255"/>
                  <a:pt x="983482" y="129739"/>
                  <a:pt x="988044" y="126767"/>
                </a:cubicBezTo>
                <a:cubicBezTo>
                  <a:pt x="992607" y="123795"/>
                  <a:pt x="997399" y="121346"/>
                  <a:pt x="1002422" y="119421"/>
                </a:cubicBezTo>
                <a:cubicBezTo>
                  <a:pt x="1007445" y="117495"/>
                  <a:pt x="1012531" y="116072"/>
                  <a:pt x="1017680" y="115151"/>
                </a:cubicBezTo>
                <a:cubicBezTo>
                  <a:pt x="1022828" y="114230"/>
                  <a:pt x="1027746" y="113770"/>
                  <a:pt x="1032434" y="113770"/>
                </a:cubicBezTo>
                <a:cubicBezTo>
                  <a:pt x="1042145" y="113770"/>
                  <a:pt x="1051438" y="114921"/>
                  <a:pt x="1060312" y="117223"/>
                </a:cubicBezTo>
                <a:cubicBezTo>
                  <a:pt x="1069186" y="119525"/>
                  <a:pt x="1077725" y="123607"/>
                  <a:pt x="1085929" y="129467"/>
                </a:cubicBezTo>
                <a:lnTo>
                  <a:pt x="1081534" y="134364"/>
                </a:lnTo>
                <a:cubicBezTo>
                  <a:pt x="1081450" y="134280"/>
                  <a:pt x="1080362" y="133506"/>
                  <a:pt x="1078269" y="132041"/>
                </a:cubicBezTo>
                <a:cubicBezTo>
                  <a:pt x="1076176" y="130576"/>
                  <a:pt x="1073162" y="128964"/>
                  <a:pt x="1069228" y="127206"/>
                </a:cubicBezTo>
                <a:cubicBezTo>
                  <a:pt x="1065293" y="125448"/>
                  <a:pt x="1060416" y="123858"/>
                  <a:pt x="1054598" y="122435"/>
                </a:cubicBezTo>
                <a:cubicBezTo>
                  <a:pt x="1048780" y="121011"/>
                  <a:pt x="1042145" y="120300"/>
                  <a:pt x="1034695" y="120300"/>
                </a:cubicBezTo>
                <a:cubicBezTo>
                  <a:pt x="1027495" y="120300"/>
                  <a:pt x="1020526" y="121262"/>
                  <a:pt x="1013787" y="123188"/>
                </a:cubicBezTo>
                <a:cubicBezTo>
                  <a:pt x="1007048" y="125113"/>
                  <a:pt x="1001104" y="128023"/>
                  <a:pt x="995955" y="131915"/>
                </a:cubicBezTo>
                <a:cubicBezTo>
                  <a:pt x="990807" y="135808"/>
                  <a:pt x="986684" y="140705"/>
                  <a:pt x="983586" y="146607"/>
                </a:cubicBezTo>
                <a:cubicBezTo>
                  <a:pt x="980489" y="152509"/>
                  <a:pt x="978940" y="159437"/>
                  <a:pt x="978940" y="167390"/>
                </a:cubicBezTo>
                <a:cubicBezTo>
                  <a:pt x="978940" y="173083"/>
                  <a:pt x="980049" y="178357"/>
                  <a:pt x="982268" y="183212"/>
                </a:cubicBezTo>
                <a:cubicBezTo>
                  <a:pt x="984486" y="188068"/>
                  <a:pt x="987563" y="192274"/>
                  <a:pt x="991497" y="195832"/>
                </a:cubicBezTo>
                <a:cubicBezTo>
                  <a:pt x="995432" y="199390"/>
                  <a:pt x="1000162" y="202174"/>
                  <a:pt x="1005687" y="204183"/>
                </a:cubicBezTo>
                <a:cubicBezTo>
                  <a:pt x="1011212" y="206192"/>
                  <a:pt x="1017324" y="207197"/>
                  <a:pt x="1024021" y="207197"/>
                </a:cubicBezTo>
                <a:cubicBezTo>
                  <a:pt x="1034067" y="207197"/>
                  <a:pt x="1043694" y="205062"/>
                  <a:pt x="1052903" y="200793"/>
                </a:cubicBezTo>
                <a:cubicBezTo>
                  <a:pt x="1062112" y="196523"/>
                  <a:pt x="1070986" y="190747"/>
                  <a:pt x="1079524" y="183463"/>
                </a:cubicBezTo>
                <a:cubicBezTo>
                  <a:pt x="1088064" y="176180"/>
                  <a:pt x="1096289" y="167683"/>
                  <a:pt x="1104200" y="157972"/>
                </a:cubicBezTo>
                <a:cubicBezTo>
                  <a:pt x="1112111" y="148261"/>
                  <a:pt x="1119729" y="138006"/>
                  <a:pt x="1127054" y="127206"/>
                </a:cubicBezTo>
                <a:cubicBezTo>
                  <a:pt x="1134379" y="116407"/>
                  <a:pt x="1141474" y="105315"/>
                  <a:pt x="1148339" y="93929"/>
                </a:cubicBezTo>
                <a:cubicBezTo>
                  <a:pt x="1155204" y="82544"/>
                  <a:pt x="1161859" y="71556"/>
                  <a:pt x="1168305" y="60966"/>
                </a:cubicBezTo>
                <a:cubicBezTo>
                  <a:pt x="1174751" y="50376"/>
                  <a:pt x="1181030" y="40456"/>
                  <a:pt x="1187141" y="31205"/>
                </a:cubicBezTo>
                <a:cubicBezTo>
                  <a:pt x="1193252" y="21955"/>
                  <a:pt x="1199238" y="13981"/>
                  <a:pt x="1205098" y="7283"/>
                </a:cubicBezTo>
                <a:lnTo>
                  <a:pt x="1210749" y="10674"/>
                </a:lnTo>
                <a:cubicBezTo>
                  <a:pt x="1207066" y="21892"/>
                  <a:pt x="1203884" y="31749"/>
                  <a:pt x="1201206" y="40247"/>
                </a:cubicBezTo>
                <a:cubicBezTo>
                  <a:pt x="1198527" y="48744"/>
                  <a:pt x="1196204" y="56215"/>
                  <a:pt x="1194236" y="62661"/>
                </a:cubicBezTo>
                <a:cubicBezTo>
                  <a:pt x="1192269" y="69108"/>
                  <a:pt x="1190594" y="74675"/>
                  <a:pt x="1189213" y="79363"/>
                </a:cubicBezTo>
                <a:cubicBezTo>
                  <a:pt x="1187832" y="84051"/>
                  <a:pt x="1186639" y="88237"/>
                  <a:pt x="1185634" y="91920"/>
                </a:cubicBezTo>
                <a:cubicBezTo>
                  <a:pt x="1184630" y="95604"/>
                  <a:pt x="1183730" y="98931"/>
                  <a:pt x="1182934" y="101903"/>
                </a:cubicBezTo>
                <a:cubicBezTo>
                  <a:pt x="1182139" y="104875"/>
                  <a:pt x="1181344" y="107826"/>
                  <a:pt x="1180549" y="110756"/>
                </a:cubicBezTo>
                <a:cubicBezTo>
                  <a:pt x="1179753" y="113686"/>
                  <a:pt x="1178853" y="116784"/>
                  <a:pt x="1177849" y="120049"/>
                </a:cubicBezTo>
                <a:cubicBezTo>
                  <a:pt x="1176844" y="123314"/>
                  <a:pt x="1175630" y="127102"/>
                  <a:pt x="1174207" y="131413"/>
                </a:cubicBezTo>
                <a:cubicBezTo>
                  <a:pt x="1172784" y="135724"/>
                  <a:pt x="1171110" y="140705"/>
                  <a:pt x="1169184" y="146356"/>
                </a:cubicBezTo>
                <a:cubicBezTo>
                  <a:pt x="1167259" y="152007"/>
                  <a:pt x="1164915" y="158683"/>
                  <a:pt x="1162152" y="166385"/>
                </a:cubicBezTo>
                <a:cubicBezTo>
                  <a:pt x="1169184" y="155753"/>
                  <a:pt x="1176405" y="145289"/>
                  <a:pt x="1183814" y="134992"/>
                </a:cubicBezTo>
                <a:cubicBezTo>
                  <a:pt x="1191222" y="124695"/>
                  <a:pt x="1198610" y="114733"/>
                  <a:pt x="1205977" y="105105"/>
                </a:cubicBezTo>
                <a:cubicBezTo>
                  <a:pt x="1213344" y="95478"/>
                  <a:pt x="1220565" y="86269"/>
                  <a:pt x="1227639" y="77479"/>
                </a:cubicBezTo>
                <a:cubicBezTo>
                  <a:pt x="1234713" y="68689"/>
                  <a:pt x="1241410" y="60527"/>
                  <a:pt x="1247730" y="52992"/>
                </a:cubicBezTo>
                <a:cubicBezTo>
                  <a:pt x="1254051" y="45458"/>
                  <a:pt x="1259869" y="38614"/>
                  <a:pt x="1265185" y="32461"/>
                </a:cubicBezTo>
                <a:cubicBezTo>
                  <a:pt x="1270501" y="26308"/>
                  <a:pt x="1275127" y="21055"/>
                  <a:pt x="1279061" y="16701"/>
                </a:cubicBezTo>
                <a:cubicBezTo>
                  <a:pt x="1282996" y="12348"/>
                  <a:pt x="1286072" y="8958"/>
                  <a:pt x="1288291" y="6530"/>
                </a:cubicBezTo>
                <a:cubicBezTo>
                  <a:pt x="1290509" y="4102"/>
                  <a:pt x="1291660" y="2846"/>
                  <a:pt x="1291744" y="2763"/>
                </a:cubicBezTo>
                <a:close/>
                <a:moveTo>
                  <a:pt x="201169" y="0"/>
                </a:moveTo>
                <a:lnTo>
                  <a:pt x="204810" y="4395"/>
                </a:lnTo>
                <a:cubicBezTo>
                  <a:pt x="203471" y="6070"/>
                  <a:pt x="202194" y="7681"/>
                  <a:pt x="200980" y="9230"/>
                </a:cubicBezTo>
                <a:cubicBezTo>
                  <a:pt x="199767" y="10779"/>
                  <a:pt x="198574" y="12390"/>
                  <a:pt x="197402" y="14064"/>
                </a:cubicBezTo>
                <a:cubicBezTo>
                  <a:pt x="205857" y="17162"/>
                  <a:pt x="212680" y="20992"/>
                  <a:pt x="217870" y="25554"/>
                </a:cubicBezTo>
                <a:cubicBezTo>
                  <a:pt x="223060" y="30117"/>
                  <a:pt x="227079" y="34889"/>
                  <a:pt x="229925" y="39870"/>
                </a:cubicBezTo>
                <a:cubicBezTo>
                  <a:pt x="232772" y="44851"/>
                  <a:pt x="234676" y="49748"/>
                  <a:pt x="235639" y="54562"/>
                </a:cubicBezTo>
                <a:cubicBezTo>
                  <a:pt x="236602" y="59376"/>
                  <a:pt x="237083" y="63540"/>
                  <a:pt x="237083" y="67057"/>
                </a:cubicBezTo>
                <a:cubicBezTo>
                  <a:pt x="237083" y="71996"/>
                  <a:pt x="236267" y="76705"/>
                  <a:pt x="234634" y="81184"/>
                </a:cubicBezTo>
                <a:cubicBezTo>
                  <a:pt x="233002" y="85662"/>
                  <a:pt x="230825" y="89743"/>
                  <a:pt x="228104" y="93427"/>
                </a:cubicBezTo>
                <a:cubicBezTo>
                  <a:pt x="225384" y="97110"/>
                  <a:pt x="222223" y="100313"/>
                  <a:pt x="218624" y="103033"/>
                </a:cubicBezTo>
                <a:cubicBezTo>
                  <a:pt x="215024" y="105754"/>
                  <a:pt x="211257" y="107826"/>
                  <a:pt x="207322" y="109249"/>
                </a:cubicBezTo>
                <a:cubicBezTo>
                  <a:pt x="215442" y="115947"/>
                  <a:pt x="221491" y="123397"/>
                  <a:pt x="225467" y="131601"/>
                </a:cubicBezTo>
                <a:cubicBezTo>
                  <a:pt x="229444" y="139806"/>
                  <a:pt x="231432" y="148093"/>
                  <a:pt x="231432" y="156465"/>
                </a:cubicBezTo>
                <a:cubicBezTo>
                  <a:pt x="231432" y="163497"/>
                  <a:pt x="229988" y="170153"/>
                  <a:pt x="227100" y="176431"/>
                </a:cubicBezTo>
                <a:cubicBezTo>
                  <a:pt x="224212" y="182710"/>
                  <a:pt x="220298" y="188193"/>
                  <a:pt x="215359" y="192881"/>
                </a:cubicBezTo>
                <a:cubicBezTo>
                  <a:pt x="210419" y="197569"/>
                  <a:pt x="204580" y="201295"/>
                  <a:pt x="197841" y="204057"/>
                </a:cubicBezTo>
                <a:cubicBezTo>
                  <a:pt x="191102" y="206820"/>
                  <a:pt x="183923" y="208201"/>
                  <a:pt x="176305" y="208201"/>
                </a:cubicBezTo>
                <a:cubicBezTo>
                  <a:pt x="169692" y="208201"/>
                  <a:pt x="163601" y="207134"/>
                  <a:pt x="158034" y="204999"/>
                </a:cubicBezTo>
                <a:cubicBezTo>
                  <a:pt x="152467" y="202864"/>
                  <a:pt x="147486" y="199955"/>
                  <a:pt x="143091" y="196272"/>
                </a:cubicBezTo>
                <a:cubicBezTo>
                  <a:pt x="138696" y="192588"/>
                  <a:pt x="134887" y="188235"/>
                  <a:pt x="131664" y="183212"/>
                </a:cubicBezTo>
                <a:cubicBezTo>
                  <a:pt x="128441" y="178189"/>
                  <a:pt x="125908" y="172831"/>
                  <a:pt x="124067" y="167139"/>
                </a:cubicBezTo>
                <a:lnTo>
                  <a:pt x="130345" y="165255"/>
                </a:lnTo>
                <a:cubicBezTo>
                  <a:pt x="133443" y="175301"/>
                  <a:pt x="138549" y="183066"/>
                  <a:pt x="145665" y="188549"/>
                </a:cubicBezTo>
                <a:cubicBezTo>
                  <a:pt x="152781" y="194032"/>
                  <a:pt x="161362" y="196774"/>
                  <a:pt x="171408" y="196774"/>
                </a:cubicBezTo>
                <a:cubicBezTo>
                  <a:pt x="177603" y="196774"/>
                  <a:pt x="183526" y="195623"/>
                  <a:pt x="189177" y="193321"/>
                </a:cubicBezTo>
                <a:cubicBezTo>
                  <a:pt x="194827" y="191019"/>
                  <a:pt x="199788" y="187879"/>
                  <a:pt x="204057" y="183903"/>
                </a:cubicBezTo>
                <a:cubicBezTo>
                  <a:pt x="208326" y="179926"/>
                  <a:pt x="211717" y="175238"/>
                  <a:pt x="214228" y="169839"/>
                </a:cubicBezTo>
                <a:cubicBezTo>
                  <a:pt x="216740" y="164439"/>
                  <a:pt x="217996" y="158600"/>
                  <a:pt x="217996" y="152321"/>
                </a:cubicBezTo>
                <a:cubicBezTo>
                  <a:pt x="217996" y="148052"/>
                  <a:pt x="217410" y="143991"/>
                  <a:pt x="216238" y="140140"/>
                </a:cubicBezTo>
                <a:cubicBezTo>
                  <a:pt x="215066" y="136289"/>
                  <a:pt x="213517" y="132648"/>
                  <a:pt x="211592" y="129215"/>
                </a:cubicBezTo>
                <a:cubicBezTo>
                  <a:pt x="209666" y="125783"/>
                  <a:pt x="207510" y="122623"/>
                  <a:pt x="205124" y="119735"/>
                </a:cubicBezTo>
                <a:cubicBezTo>
                  <a:pt x="202738" y="116847"/>
                  <a:pt x="200290" y="114272"/>
                  <a:pt x="197778" y="112012"/>
                </a:cubicBezTo>
                <a:cubicBezTo>
                  <a:pt x="195518" y="112430"/>
                  <a:pt x="193258" y="112765"/>
                  <a:pt x="190997" y="113016"/>
                </a:cubicBezTo>
                <a:cubicBezTo>
                  <a:pt x="188737" y="113268"/>
                  <a:pt x="186518" y="113393"/>
                  <a:pt x="184342" y="113393"/>
                </a:cubicBezTo>
                <a:cubicBezTo>
                  <a:pt x="181328" y="113393"/>
                  <a:pt x="178252" y="113163"/>
                  <a:pt x="175112" y="112703"/>
                </a:cubicBezTo>
                <a:cubicBezTo>
                  <a:pt x="171973" y="112242"/>
                  <a:pt x="169127" y="111551"/>
                  <a:pt x="166573" y="110631"/>
                </a:cubicBezTo>
                <a:cubicBezTo>
                  <a:pt x="164020" y="109710"/>
                  <a:pt x="161927" y="108496"/>
                  <a:pt x="160295" y="106989"/>
                </a:cubicBezTo>
                <a:cubicBezTo>
                  <a:pt x="158662" y="105482"/>
                  <a:pt x="157846" y="103640"/>
                  <a:pt x="157846" y="101464"/>
                </a:cubicBezTo>
                <a:cubicBezTo>
                  <a:pt x="157846" y="100961"/>
                  <a:pt x="157971" y="100229"/>
                  <a:pt x="158223" y="99266"/>
                </a:cubicBezTo>
                <a:cubicBezTo>
                  <a:pt x="158474" y="98303"/>
                  <a:pt x="158997" y="97362"/>
                  <a:pt x="159792" y="96441"/>
                </a:cubicBezTo>
                <a:cubicBezTo>
                  <a:pt x="160588" y="95520"/>
                  <a:pt x="161780" y="94704"/>
                  <a:pt x="163371" y="93992"/>
                </a:cubicBezTo>
                <a:cubicBezTo>
                  <a:pt x="164962" y="93280"/>
                  <a:pt x="167138" y="92925"/>
                  <a:pt x="169901" y="92925"/>
                </a:cubicBezTo>
                <a:cubicBezTo>
                  <a:pt x="172496" y="92925"/>
                  <a:pt x="175112" y="93218"/>
                  <a:pt x="177749" y="93804"/>
                </a:cubicBezTo>
                <a:cubicBezTo>
                  <a:pt x="180386" y="94390"/>
                  <a:pt x="182919" y="95164"/>
                  <a:pt x="185346" y="96127"/>
                </a:cubicBezTo>
                <a:cubicBezTo>
                  <a:pt x="187774" y="97090"/>
                  <a:pt x="190118" y="98178"/>
                  <a:pt x="192379" y="99392"/>
                </a:cubicBezTo>
                <a:cubicBezTo>
                  <a:pt x="194639" y="100606"/>
                  <a:pt x="196690" y="101840"/>
                  <a:pt x="198532" y="103096"/>
                </a:cubicBezTo>
                <a:cubicBezTo>
                  <a:pt x="201546" y="101757"/>
                  <a:pt x="204580" y="99936"/>
                  <a:pt x="207636" y="97634"/>
                </a:cubicBezTo>
                <a:cubicBezTo>
                  <a:pt x="210691" y="95332"/>
                  <a:pt x="213475" y="92506"/>
                  <a:pt x="215986" y="89157"/>
                </a:cubicBezTo>
                <a:cubicBezTo>
                  <a:pt x="218498" y="85809"/>
                  <a:pt x="220549" y="81958"/>
                  <a:pt x="222140" y="77605"/>
                </a:cubicBezTo>
                <a:cubicBezTo>
                  <a:pt x="223730" y="73251"/>
                  <a:pt x="224526" y="68354"/>
                  <a:pt x="224526" y="62913"/>
                </a:cubicBezTo>
                <a:cubicBezTo>
                  <a:pt x="224526" y="53369"/>
                  <a:pt x="221888" y="44788"/>
                  <a:pt x="216614" y="37170"/>
                </a:cubicBezTo>
                <a:cubicBezTo>
                  <a:pt x="211340" y="29552"/>
                  <a:pt x="203513" y="23734"/>
                  <a:pt x="193132" y="19715"/>
                </a:cubicBezTo>
                <a:cubicBezTo>
                  <a:pt x="188109" y="26747"/>
                  <a:pt x="183421" y="33738"/>
                  <a:pt x="179068" y="40686"/>
                </a:cubicBezTo>
                <a:cubicBezTo>
                  <a:pt x="174715" y="47634"/>
                  <a:pt x="170654" y="54583"/>
                  <a:pt x="166887" y="61531"/>
                </a:cubicBezTo>
                <a:cubicBezTo>
                  <a:pt x="163120" y="68480"/>
                  <a:pt x="159583" y="75428"/>
                  <a:pt x="156276" y="82376"/>
                </a:cubicBezTo>
                <a:cubicBezTo>
                  <a:pt x="152969" y="89325"/>
                  <a:pt x="149809" y="96357"/>
                  <a:pt x="146795" y="103473"/>
                </a:cubicBezTo>
                <a:cubicBezTo>
                  <a:pt x="139847" y="119714"/>
                  <a:pt x="133066" y="133590"/>
                  <a:pt x="126452" y="145101"/>
                </a:cubicBezTo>
                <a:cubicBezTo>
                  <a:pt x="119839" y="156612"/>
                  <a:pt x="112786" y="166009"/>
                  <a:pt x="105293" y="173292"/>
                </a:cubicBezTo>
                <a:cubicBezTo>
                  <a:pt x="97801" y="180575"/>
                  <a:pt x="89638" y="185912"/>
                  <a:pt x="80806" y="189303"/>
                </a:cubicBezTo>
                <a:cubicBezTo>
                  <a:pt x="71974" y="192693"/>
                  <a:pt x="61866" y="194388"/>
                  <a:pt x="50480" y="194388"/>
                </a:cubicBezTo>
                <a:cubicBezTo>
                  <a:pt x="41690" y="194388"/>
                  <a:pt x="34114" y="192944"/>
                  <a:pt x="27752" y="190056"/>
                </a:cubicBezTo>
                <a:cubicBezTo>
                  <a:pt x="21389" y="187168"/>
                  <a:pt x="16157" y="183212"/>
                  <a:pt x="12055" y="178189"/>
                </a:cubicBezTo>
                <a:cubicBezTo>
                  <a:pt x="7953" y="173166"/>
                  <a:pt x="4918" y="167327"/>
                  <a:pt x="2951" y="160672"/>
                </a:cubicBezTo>
                <a:cubicBezTo>
                  <a:pt x="983" y="154016"/>
                  <a:pt x="0" y="146921"/>
                  <a:pt x="0" y="139387"/>
                </a:cubicBezTo>
                <a:cubicBezTo>
                  <a:pt x="0" y="131015"/>
                  <a:pt x="1339" y="122372"/>
                  <a:pt x="4018" y="113456"/>
                </a:cubicBezTo>
                <a:cubicBezTo>
                  <a:pt x="6697" y="104540"/>
                  <a:pt x="10673" y="95645"/>
                  <a:pt x="15948" y="86772"/>
                </a:cubicBezTo>
                <a:cubicBezTo>
                  <a:pt x="19296" y="81163"/>
                  <a:pt x="23440" y="75323"/>
                  <a:pt x="28379" y="69254"/>
                </a:cubicBezTo>
                <a:cubicBezTo>
                  <a:pt x="33319" y="63185"/>
                  <a:pt x="38969" y="57199"/>
                  <a:pt x="45332" y="51297"/>
                </a:cubicBezTo>
                <a:cubicBezTo>
                  <a:pt x="51694" y="45395"/>
                  <a:pt x="58789" y="39786"/>
                  <a:pt x="66617" y="34470"/>
                </a:cubicBezTo>
                <a:cubicBezTo>
                  <a:pt x="74444" y="29154"/>
                  <a:pt x="82899" y="24508"/>
                  <a:pt x="91982" y="20531"/>
                </a:cubicBezTo>
                <a:cubicBezTo>
                  <a:pt x="101066" y="16555"/>
                  <a:pt x="110777" y="13374"/>
                  <a:pt x="121116" y="10988"/>
                </a:cubicBezTo>
                <a:cubicBezTo>
                  <a:pt x="131454" y="8602"/>
                  <a:pt x="142358" y="7409"/>
                  <a:pt x="153828" y="7409"/>
                </a:cubicBezTo>
                <a:cubicBezTo>
                  <a:pt x="160860" y="7409"/>
                  <a:pt x="167285" y="7765"/>
                  <a:pt x="173103" y="8476"/>
                </a:cubicBezTo>
                <a:cubicBezTo>
                  <a:pt x="178921" y="9188"/>
                  <a:pt x="184300" y="10213"/>
                  <a:pt x="189239" y="11553"/>
                </a:cubicBezTo>
                <a:cubicBezTo>
                  <a:pt x="191165" y="9627"/>
                  <a:pt x="193111" y="7702"/>
                  <a:pt x="195078" y="5777"/>
                </a:cubicBezTo>
                <a:cubicBezTo>
                  <a:pt x="197046" y="3851"/>
                  <a:pt x="199076" y="1926"/>
                  <a:pt x="201169"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endParaRPr lang="en-US" sz="2000">
              <a:latin typeface="Parisienne" panose="03020507000000020002" pitchFamily="66" charset="0"/>
            </a:endParaRPr>
          </a:p>
        </p:txBody>
      </p:sp>
      <p:sp>
        <p:nvSpPr>
          <p:cNvPr id="7" name="Picture Placeholder 6">
            <a:extLst>
              <a:ext uri="{FF2B5EF4-FFF2-40B4-BE49-F238E27FC236}">
                <a16:creationId xmlns:a16="http://schemas.microsoft.com/office/drawing/2014/main" id="{58A1CFA0-184F-48A9-8C5E-D371AA244B99}"/>
              </a:ext>
            </a:extLst>
          </p:cNvPr>
          <p:cNvSpPr>
            <a:spLocks noGrp="1"/>
          </p:cNvSpPr>
          <p:nvPr>
            <p:ph type="pic" sz="quarter" idx="13"/>
          </p:nvPr>
        </p:nvSpPr>
        <p:spPr/>
      </p:sp>
    </p:spTree>
    <p:extLst>
      <p:ext uri="{BB962C8B-B14F-4D97-AF65-F5344CB8AC3E}">
        <p14:creationId xmlns:p14="http://schemas.microsoft.com/office/powerpoint/2010/main" val="896367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1F88723-8062-49C0-B794-3E8C389AB17A}"/>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FF5771AA-CC97-4D55-8B83-F359D286E4BE}"/>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85371ABC-4B7E-4C71-ABFE-579339416130}"/>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F65144AE-5DC5-4C8A-A66A-264810E9A362}"/>
              </a:ext>
            </a:extLst>
          </p:cNvPr>
          <p:cNvSpPr>
            <a:spLocks noGrp="1"/>
          </p:cNvSpPr>
          <p:nvPr>
            <p:ph type="pic" sz="quarter" idx="18"/>
          </p:nvPr>
        </p:nvSpPr>
        <p:spPr/>
      </p:sp>
      <p:sp>
        <p:nvSpPr>
          <p:cNvPr id="13" name="Picture Placeholder 12">
            <a:extLst>
              <a:ext uri="{FF2B5EF4-FFF2-40B4-BE49-F238E27FC236}">
                <a16:creationId xmlns:a16="http://schemas.microsoft.com/office/drawing/2014/main" id="{C4FF7695-9BBD-4CBF-B819-E4A228BE0C19}"/>
              </a:ext>
            </a:extLst>
          </p:cNvPr>
          <p:cNvSpPr>
            <a:spLocks noGrp="1"/>
          </p:cNvSpPr>
          <p:nvPr>
            <p:ph type="pic" sz="quarter" idx="17"/>
          </p:nvPr>
        </p:nvSpPr>
        <p:spPr/>
      </p:sp>
      <p:sp>
        <p:nvSpPr>
          <p:cNvPr id="15" name="Picture Placeholder 14">
            <a:extLst>
              <a:ext uri="{FF2B5EF4-FFF2-40B4-BE49-F238E27FC236}">
                <a16:creationId xmlns:a16="http://schemas.microsoft.com/office/drawing/2014/main" id="{67BA1BCE-C7D7-47CE-A175-22D2DB035B42}"/>
              </a:ext>
            </a:extLst>
          </p:cNvPr>
          <p:cNvSpPr>
            <a:spLocks noGrp="1"/>
          </p:cNvSpPr>
          <p:nvPr>
            <p:ph type="pic" sz="quarter" idx="20"/>
          </p:nvPr>
        </p:nvSpPr>
        <p:spPr/>
      </p:sp>
      <p:sp>
        <p:nvSpPr>
          <p:cNvPr id="17" name="Picture Placeholder 16">
            <a:extLst>
              <a:ext uri="{FF2B5EF4-FFF2-40B4-BE49-F238E27FC236}">
                <a16:creationId xmlns:a16="http://schemas.microsoft.com/office/drawing/2014/main" id="{75FB5CF9-B38D-42EC-90A2-0FEE2A9A66FD}"/>
              </a:ext>
            </a:extLst>
          </p:cNvPr>
          <p:cNvSpPr>
            <a:spLocks noGrp="1"/>
          </p:cNvSpPr>
          <p:nvPr>
            <p:ph type="pic" sz="quarter" idx="19"/>
          </p:nvPr>
        </p:nvSpPr>
        <p:spPr/>
      </p:sp>
      <p:sp>
        <p:nvSpPr>
          <p:cNvPr id="6" name="Rectangle 5">
            <a:extLst>
              <a:ext uri="{FF2B5EF4-FFF2-40B4-BE49-F238E27FC236}">
                <a16:creationId xmlns:a16="http://schemas.microsoft.com/office/drawing/2014/main" id="{408F4CEF-BCAC-41D5-A29C-DA6E80824818}"/>
              </a:ext>
            </a:extLst>
          </p:cNvPr>
          <p:cNvSpPr/>
          <p:nvPr/>
        </p:nvSpPr>
        <p:spPr>
          <a:xfrm>
            <a:off x="3470521" y="2337847"/>
            <a:ext cx="2394941" cy="908272"/>
          </a:xfrm>
          <a:prstGeom prst="rect">
            <a:avLst/>
          </a:prstGeom>
          <a:solidFill>
            <a:srgbClr val="232D95">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521D1E6-82EB-44B1-AD1F-ADA6D03904C1}"/>
              </a:ext>
            </a:extLst>
          </p:cNvPr>
          <p:cNvSpPr/>
          <p:nvPr/>
        </p:nvSpPr>
        <p:spPr>
          <a:xfrm>
            <a:off x="6326538" y="2337847"/>
            <a:ext cx="2394941" cy="908271"/>
          </a:xfrm>
          <a:prstGeom prst="rect">
            <a:avLst/>
          </a:prstGeom>
          <a:solidFill>
            <a:srgbClr val="232D95">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C3C28528-CCF5-4338-B78C-9FEF54044210}"/>
              </a:ext>
            </a:extLst>
          </p:cNvPr>
          <p:cNvSpPr txBox="1"/>
          <p:nvPr/>
        </p:nvSpPr>
        <p:spPr>
          <a:xfrm>
            <a:off x="3727794" y="2446412"/>
            <a:ext cx="186230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Tine Huber</a:t>
            </a:r>
          </a:p>
        </p:txBody>
      </p:sp>
      <p:sp>
        <p:nvSpPr>
          <p:cNvPr id="50" name="TextBox 49">
            <a:extLst>
              <a:ext uri="{FF2B5EF4-FFF2-40B4-BE49-F238E27FC236}">
                <a16:creationId xmlns:a16="http://schemas.microsoft.com/office/drawing/2014/main" id="{83541248-5F92-4C26-8205-B0EC872E4164}"/>
              </a:ext>
            </a:extLst>
          </p:cNvPr>
          <p:cNvSpPr txBox="1"/>
          <p:nvPr/>
        </p:nvSpPr>
        <p:spPr>
          <a:xfrm>
            <a:off x="3727794" y="2760036"/>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Account Director</a:t>
            </a:r>
          </a:p>
        </p:txBody>
      </p:sp>
      <p:sp>
        <p:nvSpPr>
          <p:cNvPr id="51" name="TextBox 50">
            <a:extLst>
              <a:ext uri="{FF2B5EF4-FFF2-40B4-BE49-F238E27FC236}">
                <a16:creationId xmlns:a16="http://schemas.microsoft.com/office/drawing/2014/main" id="{CBE415E5-43D0-4DA7-B9C5-E4481A16857A}"/>
              </a:ext>
            </a:extLst>
          </p:cNvPr>
          <p:cNvSpPr txBox="1"/>
          <p:nvPr/>
        </p:nvSpPr>
        <p:spPr>
          <a:xfrm>
            <a:off x="6459698" y="2455839"/>
            <a:ext cx="212862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Sandra Morgan</a:t>
            </a:r>
          </a:p>
        </p:txBody>
      </p:sp>
      <p:sp>
        <p:nvSpPr>
          <p:cNvPr id="52" name="TextBox 51">
            <a:extLst>
              <a:ext uri="{FF2B5EF4-FFF2-40B4-BE49-F238E27FC236}">
                <a16:creationId xmlns:a16="http://schemas.microsoft.com/office/drawing/2014/main" id="{054CBA26-4C9F-48FC-BC64-7D535D4367A5}"/>
              </a:ext>
            </a:extLst>
          </p:cNvPr>
          <p:cNvSpPr txBox="1"/>
          <p:nvPr/>
        </p:nvSpPr>
        <p:spPr>
          <a:xfrm>
            <a:off x="6592858" y="2769463"/>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Account Manager</a:t>
            </a:r>
          </a:p>
        </p:txBody>
      </p:sp>
      <p:sp>
        <p:nvSpPr>
          <p:cNvPr id="53" name="Rectangle 52">
            <a:extLst>
              <a:ext uri="{FF2B5EF4-FFF2-40B4-BE49-F238E27FC236}">
                <a16:creationId xmlns:a16="http://schemas.microsoft.com/office/drawing/2014/main" id="{041B59A6-8071-4240-B3E0-904869720B6E}"/>
              </a:ext>
            </a:extLst>
          </p:cNvPr>
          <p:cNvSpPr/>
          <p:nvPr/>
        </p:nvSpPr>
        <p:spPr>
          <a:xfrm>
            <a:off x="9182555" y="2337847"/>
            <a:ext cx="2394941" cy="908271"/>
          </a:xfrm>
          <a:prstGeom prst="rect">
            <a:avLst/>
          </a:prstGeom>
          <a:solidFill>
            <a:srgbClr val="232D95">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52A8BA87-23D3-48FD-BA62-B8F5B0E4CABD}"/>
              </a:ext>
            </a:extLst>
          </p:cNvPr>
          <p:cNvSpPr txBox="1"/>
          <p:nvPr/>
        </p:nvSpPr>
        <p:spPr>
          <a:xfrm>
            <a:off x="9315715" y="2455839"/>
            <a:ext cx="212862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Adam Hunt</a:t>
            </a:r>
          </a:p>
        </p:txBody>
      </p:sp>
      <p:sp>
        <p:nvSpPr>
          <p:cNvPr id="55" name="TextBox 54">
            <a:extLst>
              <a:ext uri="{FF2B5EF4-FFF2-40B4-BE49-F238E27FC236}">
                <a16:creationId xmlns:a16="http://schemas.microsoft.com/office/drawing/2014/main" id="{2C112677-5513-4BBF-92F6-55994A23392F}"/>
              </a:ext>
            </a:extLst>
          </p:cNvPr>
          <p:cNvSpPr txBox="1"/>
          <p:nvPr/>
        </p:nvSpPr>
        <p:spPr>
          <a:xfrm>
            <a:off x="9448875" y="2769463"/>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Account Manager</a:t>
            </a:r>
          </a:p>
        </p:txBody>
      </p:sp>
      <p:sp>
        <p:nvSpPr>
          <p:cNvPr id="56" name="Rectangle 55">
            <a:extLst>
              <a:ext uri="{FF2B5EF4-FFF2-40B4-BE49-F238E27FC236}">
                <a16:creationId xmlns:a16="http://schemas.microsoft.com/office/drawing/2014/main" id="{11694B4E-38CF-4BEB-AE30-11F3E13E8FC2}"/>
              </a:ext>
            </a:extLst>
          </p:cNvPr>
          <p:cNvSpPr/>
          <p:nvPr/>
        </p:nvSpPr>
        <p:spPr>
          <a:xfrm>
            <a:off x="3470521" y="5507767"/>
            <a:ext cx="2394941" cy="908272"/>
          </a:xfrm>
          <a:prstGeom prst="rect">
            <a:avLst/>
          </a:prstGeom>
          <a:solidFill>
            <a:srgbClr val="232D95">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3D62FCB9-D272-42F9-996B-219900B5A851}"/>
              </a:ext>
            </a:extLst>
          </p:cNvPr>
          <p:cNvSpPr/>
          <p:nvPr/>
        </p:nvSpPr>
        <p:spPr>
          <a:xfrm>
            <a:off x="6326538" y="5507767"/>
            <a:ext cx="2394941" cy="908271"/>
          </a:xfrm>
          <a:prstGeom prst="rect">
            <a:avLst/>
          </a:prstGeom>
          <a:solidFill>
            <a:srgbClr val="232D95">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BC3AC86E-EC90-45C2-98C1-A178996F3DD4}"/>
              </a:ext>
            </a:extLst>
          </p:cNvPr>
          <p:cNvSpPr txBox="1"/>
          <p:nvPr/>
        </p:nvSpPr>
        <p:spPr>
          <a:xfrm>
            <a:off x="3727794" y="5616332"/>
            <a:ext cx="186230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Ella Parker</a:t>
            </a:r>
          </a:p>
        </p:txBody>
      </p:sp>
      <p:sp>
        <p:nvSpPr>
          <p:cNvPr id="59" name="TextBox 58">
            <a:extLst>
              <a:ext uri="{FF2B5EF4-FFF2-40B4-BE49-F238E27FC236}">
                <a16:creationId xmlns:a16="http://schemas.microsoft.com/office/drawing/2014/main" id="{9DB79802-7B2B-42D3-8785-F87D39C7BC25}"/>
              </a:ext>
            </a:extLst>
          </p:cNvPr>
          <p:cNvSpPr txBox="1"/>
          <p:nvPr/>
        </p:nvSpPr>
        <p:spPr>
          <a:xfrm>
            <a:off x="3727794" y="5929956"/>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Senior Account</a:t>
            </a:r>
          </a:p>
        </p:txBody>
      </p:sp>
      <p:sp>
        <p:nvSpPr>
          <p:cNvPr id="60" name="TextBox 59">
            <a:extLst>
              <a:ext uri="{FF2B5EF4-FFF2-40B4-BE49-F238E27FC236}">
                <a16:creationId xmlns:a16="http://schemas.microsoft.com/office/drawing/2014/main" id="{46A83944-724B-4A1B-9A66-AB42B3732920}"/>
              </a:ext>
            </a:extLst>
          </p:cNvPr>
          <p:cNvSpPr txBox="1"/>
          <p:nvPr/>
        </p:nvSpPr>
        <p:spPr>
          <a:xfrm>
            <a:off x="6459698" y="5625759"/>
            <a:ext cx="212862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Robert Turner</a:t>
            </a:r>
          </a:p>
        </p:txBody>
      </p:sp>
      <p:sp>
        <p:nvSpPr>
          <p:cNvPr id="61" name="TextBox 60">
            <a:extLst>
              <a:ext uri="{FF2B5EF4-FFF2-40B4-BE49-F238E27FC236}">
                <a16:creationId xmlns:a16="http://schemas.microsoft.com/office/drawing/2014/main" id="{A7B079C5-8A64-404F-A199-A2943CD88DDC}"/>
              </a:ext>
            </a:extLst>
          </p:cNvPr>
          <p:cNvSpPr txBox="1"/>
          <p:nvPr/>
        </p:nvSpPr>
        <p:spPr>
          <a:xfrm>
            <a:off x="6592858" y="5939383"/>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Senior Account</a:t>
            </a:r>
          </a:p>
        </p:txBody>
      </p:sp>
      <p:sp>
        <p:nvSpPr>
          <p:cNvPr id="62" name="Rectangle 61">
            <a:extLst>
              <a:ext uri="{FF2B5EF4-FFF2-40B4-BE49-F238E27FC236}">
                <a16:creationId xmlns:a16="http://schemas.microsoft.com/office/drawing/2014/main" id="{00C97C53-B849-4C1B-B9A9-EF8E547A15AD}"/>
              </a:ext>
            </a:extLst>
          </p:cNvPr>
          <p:cNvSpPr/>
          <p:nvPr/>
        </p:nvSpPr>
        <p:spPr>
          <a:xfrm>
            <a:off x="9182555" y="5507767"/>
            <a:ext cx="2394941" cy="908271"/>
          </a:xfrm>
          <a:prstGeom prst="rect">
            <a:avLst/>
          </a:prstGeom>
          <a:solidFill>
            <a:srgbClr val="232D95">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218BD567-94B5-42EF-9286-CB97BDDE25F8}"/>
              </a:ext>
            </a:extLst>
          </p:cNvPr>
          <p:cNvSpPr txBox="1"/>
          <p:nvPr/>
        </p:nvSpPr>
        <p:spPr>
          <a:xfrm>
            <a:off x="9315715" y="5625759"/>
            <a:ext cx="212862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Molly Campbell</a:t>
            </a:r>
          </a:p>
        </p:txBody>
      </p:sp>
      <p:sp>
        <p:nvSpPr>
          <p:cNvPr id="64" name="TextBox 63">
            <a:extLst>
              <a:ext uri="{FF2B5EF4-FFF2-40B4-BE49-F238E27FC236}">
                <a16:creationId xmlns:a16="http://schemas.microsoft.com/office/drawing/2014/main" id="{3FCF24B5-3824-4717-815D-338EE116EF58}"/>
              </a:ext>
            </a:extLst>
          </p:cNvPr>
          <p:cNvSpPr txBox="1"/>
          <p:nvPr/>
        </p:nvSpPr>
        <p:spPr>
          <a:xfrm>
            <a:off x="9448875" y="5939383"/>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Senior Account</a:t>
            </a:r>
          </a:p>
        </p:txBody>
      </p:sp>
      <p:sp>
        <p:nvSpPr>
          <p:cNvPr id="65" name="Rectangle 64">
            <a:extLst>
              <a:ext uri="{FF2B5EF4-FFF2-40B4-BE49-F238E27FC236}">
                <a16:creationId xmlns:a16="http://schemas.microsoft.com/office/drawing/2014/main" id="{9B4FDE9E-BE65-4236-903A-4727187BBBEF}"/>
              </a:ext>
            </a:extLst>
          </p:cNvPr>
          <p:cNvSpPr/>
          <p:nvPr/>
        </p:nvSpPr>
        <p:spPr>
          <a:xfrm>
            <a:off x="614502" y="5507767"/>
            <a:ext cx="2394941" cy="908272"/>
          </a:xfrm>
          <a:prstGeom prst="rect">
            <a:avLst/>
          </a:prstGeom>
          <a:solidFill>
            <a:srgbClr val="232D95">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0BE9B34B-F064-4076-9B47-E448DD0BDB1B}"/>
              </a:ext>
            </a:extLst>
          </p:cNvPr>
          <p:cNvSpPr txBox="1"/>
          <p:nvPr/>
        </p:nvSpPr>
        <p:spPr>
          <a:xfrm>
            <a:off x="871775" y="5616332"/>
            <a:ext cx="186230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Henry Reid</a:t>
            </a:r>
          </a:p>
        </p:txBody>
      </p:sp>
      <p:sp>
        <p:nvSpPr>
          <p:cNvPr id="67" name="TextBox 66">
            <a:extLst>
              <a:ext uri="{FF2B5EF4-FFF2-40B4-BE49-F238E27FC236}">
                <a16:creationId xmlns:a16="http://schemas.microsoft.com/office/drawing/2014/main" id="{FADB11FC-9F36-40AE-8FAC-AAA9E7A94667}"/>
              </a:ext>
            </a:extLst>
          </p:cNvPr>
          <p:cNvSpPr txBox="1"/>
          <p:nvPr/>
        </p:nvSpPr>
        <p:spPr>
          <a:xfrm>
            <a:off x="871775" y="5929956"/>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Senior Account</a:t>
            </a:r>
          </a:p>
        </p:txBody>
      </p:sp>
      <p:sp>
        <p:nvSpPr>
          <p:cNvPr id="34" name="TextBox 33">
            <a:extLst>
              <a:ext uri="{FF2B5EF4-FFF2-40B4-BE49-F238E27FC236}">
                <a16:creationId xmlns:a16="http://schemas.microsoft.com/office/drawing/2014/main" id="{5F2BDDAD-4FF3-4462-9935-F4DEEF3AF07F}"/>
              </a:ext>
            </a:extLst>
          </p:cNvPr>
          <p:cNvSpPr txBox="1"/>
          <p:nvPr/>
        </p:nvSpPr>
        <p:spPr>
          <a:xfrm>
            <a:off x="614503" y="1326490"/>
            <a:ext cx="2230298" cy="1384995"/>
          </a:xfrm>
          <a:prstGeom prst="rect">
            <a:avLst/>
          </a:prstGeom>
          <a:noFill/>
        </p:spPr>
        <p:txBody>
          <a:bodyPr wrap="square" rtlCol="0">
            <a:spAutoFit/>
          </a:bodyPr>
          <a:lstStyle/>
          <a:p>
            <a:r>
              <a:rPr lang="en-US" sz="2800" b="1">
                <a:solidFill>
                  <a:srgbClr val="FDAB22"/>
                </a:solidFill>
                <a:latin typeface="Open Sans" panose="020B0606030504020204" pitchFamily="34" charset="0"/>
                <a:ea typeface="Open Sans" panose="020B0606030504020204" pitchFamily="34" charset="0"/>
                <a:cs typeface="Open Sans" panose="020B0606030504020204" pitchFamily="34" charset="0"/>
              </a:rPr>
              <a:t>Marketing Strategist Team</a:t>
            </a:r>
          </a:p>
        </p:txBody>
      </p:sp>
      <p:sp>
        <p:nvSpPr>
          <p:cNvPr id="36" name="TextBox 35">
            <a:extLst>
              <a:ext uri="{FF2B5EF4-FFF2-40B4-BE49-F238E27FC236}">
                <a16:creationId xmlns:a16="http://schemas.microsoft.com/office/drawing/2014/main" id="{2342B86E-7969-412D-AA93-4BCC9996AAC7}"/>
              </a:ext>
            </a:extLst>
          </p:cNvPr>
          <p:cNvSpPr txBox="1"/>
          <p:nvPr/>
        </p:nvSpPr>
        <p:spPr>
          <a:xfrm>
            <a:off x="614502" y="620267"/>
            <a:ext cx="2593155" cy="307460"/>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Our Team</a:t>
            </a:r>
            <a:endParaRPr lang="en-US" sz="1400" dirty="0">
              <a:solidFill>
                <a:srgbClr val="777777"/>
              </a:solidFill>
              <a:latin typeface="Rubik" pitchFamily="2" charset="-79"/>
              <a:cs typeface="Rubik" pitchFamily="2" charset="-79"/>
            </a:endParaRPr>
          </a:p>
        </p:txBody>
      </p:sp>
    </p:spTree>
    <p:extLst>
      <p:ext uri="{BB962C8B-B14F-4D97-AF65-F5344CB8AC3E}">
        <p14:creationId xmlns:p14="http://schemas.microsoft.com/office/powerpoint/2010/main" val="1050516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83A5F12-091D-45C1-92E6-F8B8C78E3AE6}"/>
              </a:ext>
            </a:extLst>
          </p:cNvPr>
          <p:cNvSpPr>
            <a:spLocks noGrp="1"/>
          </p:cNvSpPr>
          <p:nvPr>
            <p:ph type="pic" sz="quarter" idx="14"/>
          </p:nvPr>
        </p:nvSpPr>
        <p:spPr/>
      </p:sp>
      <p:sp>
        <p:nvSpPr>
          <p:cNvPr id="4" name="Rectangle 3">
            <a:extLst>
              <a:ext uri="{FF2B5EF4-FFF2-40B4-BE49-F238E27FC236}">
                <a16:creationId xmlns:a16="http://schemas.microsoft.com/office/drawing/2014/main" id="{A19673C0-6BB3-4D31-B236-DAD0A5C64C92}"/>
              </a:ext>
            </a:extLst>
          </p:cNvPr>
          <p:cNvSpPr/>
          <p:nvPr/>
        </p:nvSpPr>
        <p:spPr>
          <a:xfrm>
            <a:off x="0" y="0"/>
            <a:ext cx="3780633"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6FA171B-E1DC-42AE-A8D6-0C0FB74FAE2E}"/>
              </a:ext>
            </a:extLst>
          </p:cNvPr>
          <p:cNvSpPr txBox="1"/>
          <p:nvPr/>
        </p:nvSpPr>
        <p:spPr>
          <a:xfrm>
            <a:off x="5485316" y="2113731"/>
            <a:ext cx="3780633" cy="523220"/>
          </a:xfrm>
          <a:prstGeom prst="rect">
            <a:avLst/>
          </a:prstGeom>
          <a:noFill/>
        </p:spPr>
        <p:txBody>
          <a:bodyPr wrap="square" rtlCol="0">
            <a:spAutoFit/>
          </a:bodyPr>
          <a:lstStyle/>
          <a:p>
            <a:r>
              <a:rPr lang="en-US" sz="2800" b="1">
                <a:solidFill>
                  <a:srgbClr val="FDAB22"/>
                </a:solidFill>
                <a:latin typeface="Open Sans" panose="020B0606030504020204" pitchFamily="34" charset="0"/>
                <a:ea typeface="Open Sans" panose="020B0606030504020204" pitchFamily="34" charset="0"/>
                <a:cs typeface="Open Sans" panose="020B0606030504020204" pitchFamily="34" charset="0"/>
              </a:rPr>
              <a:t>Oscar Lewis</a:t>
            </a:r>
          </a:p>
        </p:txBody>
      </p:sp>
      <p:sp>
        <p:nvSpPr>
          <p:cNvPr id="14" name="TextBox 13">
            <a:extLst>
              <a:ext uri="{FF2B5EF4-FFF2-40B4-BE49-F238E27FC236}">
                <a16:creationId xmlns:a16="http://schemas.microsoft.com/office/drawing/2014/main" id="{1D98EF34-EC04-4D10-AD61-F2CC58DF03B5}"/>
              </a:ext>
            </a:extLst>
          </p:cNvPr>
          <p:cNvSpPr txBox="1"/>
          <p:nvPr/>
        </p:nvSpPr>
        <p:spPr>
          <a:xfrm>
            <a:off x="5457035" y="1533559"/>
            <a:ext cx="3730171" cy="307777"/>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Chief Technology</a:t>
            </a:r>
            <a:endParaRPr lang="en-US" sz="1400" dirty="0">
              <a:solidFill>
                <a:srgbClr val="777777"/>
              </a:solidFill>
              <a:latin typeface="Rubik" pitchFamily="2" charset="-79"/>
              <a:cs typeface="Rubik" pitchFamily="2" charset="-79"/>
            </a:endParaRPr>
          </a:p>
        </p:txBody>
      </p:sp>
      <p:sp>
        <p:nvSpPr>
          <p:cNvPr id="16" name="Rectangle: Rounded Corners 15">
            <a:extLst>
              <a:ext uri="{FF2B5EF4-FFF2-40B4-BE49-F238E27FC236}">
                <a16:creationId xmlns:a16="http://schemas.microsoft.com/office/drawing/2014/main" id="{29076BFF-1C35-4F3A-A38C-746F11586B40}"/>
              </a:ext>
            </a:extLst>
          </p:cNvPr>
          <p:cNvSpPr/>
          <p:nvPr/>
        </p:nvSpPr>
        <p:spPr>
          <a:xfrm>
            <a:off x="5573487" y="3998899"/>
            <a:ext cx="5704114" cy="207091"/>
          </a:xfrm>
          <a:prstGeom prst="roundRect">
            <a:avLst>
              <a:gd name="adj" fmla="val 50000"/>
            </a:avLst>
          </a:prstGeom>
          <a:solidFill>
            <a:srgbClr val="F1E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8759592B-18BB-47BE-A8FD-7333B473030B}"/>
              </a:ext>
            </a:extLst>
          </p:cNvPr>
          <p:cNvSpPr/>
          <p:nvPr/>
        </p:nvSpPr>
        <p:spPr>
          <a:xfrm>
            <a:off x="5573486" y="3998900"/>
            <a:ext cx="5165739" cy="207090"/>
          </a:xfrm>
          <a:prstGeom prst="roundRect">
            <a:avLst>
              <a:gd name="adj" fmla="val 50000"/>
            </a:avLst>
          </a:prstGeom>
          <a:solidFill>
            <a:srgbClr val="232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BD8709A-DC92-4CCF-9A0C-0522432D1217}"/>
              </a:ext>
            </a:extLst>
          </p:cNvPr>
          <p:cNvSpPr>
            <a:spLocks noChangeArrowheads="1"/>
          </p:cNvSpPr>
          <p:nvPr/>
        </p:nvSpPr>
        <p:spPr bwMode="auto">
          <a:xfrm>
            <a:off x="5498070" y="2636951"/>
            <a:ext cx="5704114" cy="703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en-GB" sz="1400">
                <a:solidFill>
                  <a:srgbClr val="777777"/>
                </a:solidFill>
                <a:latin typeface="Open Sans" panose="020B0606030504020204" pitchFamily="34" charset="0"/>
                <a:ea typeface="Open Sans" panose="020B0606030504020204" pitchFamily="34" charset="0"/>
                <a:cs typeface="Open Sans" panose="020B0606030504020204" pitchFamily="34" charset="0"/>
              </a:rPr>
              <a:t>Responsive behavior onboarding optimize strategic engagement. Game plan dynamic look and feel value creation credentials. </a:t>
            </a:r>
            <a:endParaRPr kumimoji="0" lang="en-US" altLang="en-US" sz="2000" b="0" i="0" u="none" strike="noStrike" cap="none" normalizeH="0" baseline="0" dirty="0">
              <a:ln>
                <a:noFill/>
              </a:ln>
              <a:solidFill>
                <a:srgbClr val="777777"/>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a:extLst>
              <a:ext uri="{FF2B5EF4-FFF2-40B4-BE49-F238E27FC236}">
                <a16:creationId xmlns:a16="http://schemas.microsoft.com/office/drawing/2014/main" id="{F5B0FA76-4E7A-46AC-A116-8B857C6F7D7B}"/>
              </a:ext>
            </a:extLst>
          </p:cNvPr>
          <p:cNvSpPr>
            <a:spLocks noChangeArrowheads="1"/>
          </p:cNvSpPr>
          <p:nvPr/>
        </p:nvSpPr>
        <p:spPr bwMode="auto">
          <a:xfrm>
            <a:off x="5485316" y="3533637"/>
            <a:ext cx="1451578" cy="381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en-GB" sz="1400">
                <a:solidFill>
                  <a:srgbClr val="777777"/>
                </a:solidFill>
                <a:latin typeface="Rubik" pitchFamily="2" charset="-79"/>
                <a:ea typeface="Open Sans" panose="020B0606030504020204" pitchFamily="34" charset="0"/>
                <a:cs typeface="Rubik" pitchFamily="2" charset="-79"/>
              </a:rPr>
              <a:t>Leadership</a:t>
            </a:r>
            <a:endParaRPr kumimoji="0" lang="en-US" altLang="en-US" sz="2000" b="0" i="0" u="none" strike="noStrike" cap="none" normalizeH="0" baseline="0" dirty="0">
              <a:ln>
                <a:noFill/>
              </a:ln>
              <a:solidFill>
                <a:srgbClr val="777777"/>
              </a:solidFill>
              <a:effectLst/>
              <a:latin typeface="Rubik" pitchFamily="2" charset="-79"/>
              <a:ea typeface="Open Sans" panose="020B0606030504020204" pitchFamily="34" charset="0"/>
              <a:cs typeface="Rubik" pitchFamily="2" charset="-79"/>
            </a:endParaRPr>
          </a:p>
        </p:txBody>
      </p:sp>
      <p:sp>
        <p:nvSpPr>
          <p:cNvPr id="26" name="Rectangle: Rounded Corners 25">
            <a:extLst>
              <a:ext uri="{FF2B5EF4-FFF2-40B4-BE49-F238E27FC236}">
                <a16:creationId xmlns:a16="http://schemas.microsoft.com/office/drawing/2014/main" id="{29288C95-70AB-4644-9B1E-94C9FBD8F589}"/>
              </a:ext>
            </a:extLst>
          </p:cNvPr>
          <p:cNvSpPr/>
          <p:nvPr/>
        </p:nvSpPr>
        <p:spPr>
          <a:xfrm>
            <a:off x="5573487" y="4929062"/>
            <a:ext cx="5704114" cy="207091"/>
          </a:xfrm>
          <a:prstGeom prst="roundRect">
            <a:avLst>
              <a:gd name="adj" fmla="val 50000"/>
            </a:avLst>
          </a:prstGeom>
          <a:solidFill>
            <a:srgbClr val="F1E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660E76D0-C938-430E-8A89-4E5A465CB10A}"/>
              </a:ext>
            </a:extLst>
          </p:cNvPr>
          <p:cNvSpPr/>
          <p:nvPr/>
        </p:nvSpPr>
        <p:spPr>
          <a:xfrm>
            <a:off x="5573486" y="4929063"/>
            <a:ext cx="4840513" cy="207090"/>
          </a:xfrm>
          <a:prstGeom prst="roundRect">
            <a:avLst>
              <a:gd name="adj" fmla="val 50000"/>
            </a:avLst>
          </a:prstGeom>
          <a:solidFill>
            <a:srgbClr val="232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58D71AC-75DF-4CCE-9399-9DD669A6B612}"/>
              </a:ext>
            </a:extLst>
          </p:cNvPr>
          <p:cNvSpPr>
            <a:spLocks noChangeArrowheads="1"/>
          </p:cNvSpPr>
          <p:nvPr/>
        </p:nvSpPr>
        <p:spPr bwMode="auto">
          <a:xfrm>
            <a:off x="5498071" y="4463800"/>
            <a:ext cx="1451578" cy="381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en-GB" sz="1400">
                <a:solidFill>
                  <a:srgbClr val="777777"/>
                </a:solidFill>
                <a:latin typeface="Rubik" pitchFamily="2" charset="-79"/>
                <a:ea typeface="Open Sans" panose="020B0606030504020204" pitchFamily="34" charset="0"/>
                <a:cs typeface="Rubik" pitchFamily="2" charset="-79"/>
              </a:rPr>
              <a:t>Integrity</a:t>
            </a:r>
            <a:endParaRPr kumimoji="0" lang="en-US" altLang="en-US" sz="2000" b="0" i="0" u="none" strike="noStrike" cap="none" normalizeH="0" baseline="0" dirty="0">
              <a:ln>
                <a:noFill/>
              </a:ln>
              <a:solidFill>
                <a:srgbClr val="777777"/>
              </a:solidFill>
              <a:effectLst/>
              <a:latin typeface="Rubik" pitchFamily="2" charset="-79"/>
              <a:ea typeface="Open Sans" panose="020B0606030504020204" pitchFamily="34" charset="0"/>
              <a:cs typeface="Rubik" pitchFamily="2" charset="-79"/>
            </a:endParaRPr>
          </a:p>
        </p:txBody>
      </p:sp>
      <p:sp>
        <p:nvSpPr>
          <p:cNvPr id="29" name="Rectangle 28">
            <a:extLst>
              <a:ext uri="{FF2B5EF4-FFF2-40B4-BE49-F238E27FC236}">
                <a16:creationId xmlns:a16="http://schemas.microsoft.com/office/drawing/2014/main" id="{18E073CA-FD18-468F-A593-CBA5E90BC222}"/>
              </a:ext>
            </a:extLst>
          </p:cNvPr>
          <p:cNvSpPr>
            <a:spLocks noChangeArrowheads="1"/>
          </p:cNvSpPr>
          <p:nvPr/>
        </p:nvSpPr>
        <p:spPr bwMode="auto">
          <a:xfrm>
            <a:off x="5573486" y="5859225"/>
            <a:ext cx="5704114" cy="462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ct val="0"/>
              </a:spcBef>
              <a:spcAft>
                <a:spcPct val="0"/>
              </a:spcAft>
              <a:buClrTx/>
              <a:buSzTx/>
              <a:buFontTx/>
              <a:buNone/>
              <a:tabLst/>
            </a:pPr>
            <a:r>
              <a:rPr lang="en-GB" i="1">
                <a:solidFill>
                  <a:srgbClr val="777777"/>
                </a:solidFill>
                <a:latin typeface="Rubik" pitchFamily="2" charset="-79"/>
                <a:ea typeface="Open Sans" panose="020B0606030504020204" pitchFamily="34" charset="0"/>
                <a:cs typeface="Rubik" pitchFamily="2" charset="-79"/>
              </a:rPr>
              <a:t>25 years experience leading tech company.</a:t>
            </a:r>
            <a:endParaRPr kumimoji="0" lang="en-US" altLang="en-US" sz="2800" b="0" i="1" u="none" strike="noStrike" cap="none" normalizeH="0" baseline="0" dirty="0">
              <a:ln>
                <a:noFill/>
              </a:ln>
              <a:solidFill>
                <a:srgbClr val="777777"/>
              </a:solidFill>
              <a:effectLst/>
              <a:latin typeface="Rubik" pitchFamily="2" charset="-79"/>
              <a:ea typeface="Open Sans" panose="020B0606030504020204" pitchFamily="34" charset="0"/>
              <a:cs typeface="Rubik" pitchFamily="2" charset="-79"/>
            </a:endParaRPr>
          </a:p>
        </p:txBody>
      </p:sp>
      <p:sp>
        <p:nvSpPr>
          <p:cNvPr id="3" name="Picture Placeholder 2">
            <a:extLst>
              <a:ext uri="{FF2B5EF4-FFF2-40B4-BE49-F238E27FC236}">
                <a16:creationId xmlns:a16="http://schemas.microsoft.com/office/drawing/2014/main" id="{84764333-BD90-4400-BC96-A9A8E03AAF7C}"/>
              </a:ext>
            </a:extLst>
          </p:cNvPr>
          <p:cNvSpPr>
            <a:spLocks noGrp="1"/>
          </p:cNvSpPr>
          <p:nvPr>
            <p:ph type="pic" sz="quarter" idx="13"/>
          </p:nvPr>
        </p:nvSpPr>
        <p:spPr/>
      </p:sp>
    </p:spTree>
    <p:extLst>
      <p:ext uri="{BB962C8B-B14F-4D97-AF65-F5344CB8AC3E}">
        <p14:creationId xmlns:p14="http://schemas.microsoft.com/office/powerpoint/2010/main" val="1984243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56DF7A7-0993-4CBB-9906-AF76F73B7A24}"/>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4C096FF8-C3E6-4B71-89B3-A24D5F89C107}"/>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56F9DCF8-9F6B-4C91-A97D-05F212BF9327}"/>
              </a:ext>
            </a:extLst>
          </p:cNvPr>
          <p:cNvSpPr>
            <a:spLocks noGrp="1"/>
          </p:cNvSpPr>
          <p:nvPr>
            <p:ph type="pic" sz="quarter" idx="14"/>
          </p:nvPr>
        </p:nvSpPr>
        <p:spPr/>
      </p:sp>
      <p:sp>
        <p:nvSpPr>
          <p:cNvPr id="16" name="Picture Placeholder 15">
            <a:extLst>
              <a:ext uri="{FF2B5EF4-FFF2-40B4-BE49-F238E27FC236}">
                <a16:creationId xmlns:a16="http://schemas.microsoft.com/office/drawing/2014/main" id="{BBE42BDF-DB84-4911-8B72-6F32B32D557A}"/>
              </a:ext>
            </a:extLst>
          </p:cNvPr>
          <p:cNvSpPr>
            <a:spLocks noGrp="1"/>
          </p:cNvSpPr>
          <p:nvPr>
            <p:ph type="pic" sz="quarter" idx="13"/>
          </p:nvPr>
        </p:nvSpPr>
        <p:spPr/>
      </p:sp>
      <p:sp>
        <p:nvSpPr>
          <p:cNvPr id="10" name="Parallelogram 9">
            <a:extLst>
              <a:ext uri="{FF2B5EF4-FFF2-40B4-BE49-F238E27FC236}">
                <a16:creationId xmlns:a16="http://schemas.microsoft.com/office/drawing/2014/main" id="{2A24C7F6-726C-4E47-B41B-1D4351392E73}"/>
              </a:ext>
            </a:extLst>
          </p:cNvPr>
          <p:cNvSpPr/>
          <p:nvPr/>
        </p:nvSpPr>
        <p:spPr>
          <a:xfrm>
            <a:off x="933717" y="2329821"/>
            <a:ext cx="2822148" cy="3476619"/>
          </a:xfrm>
          <a:prstGeom prst="parallelogram">
            <a:avLst>
              <a:gd name="adj" fmla="val 21540"/>
            </a:avLst>
          </a:prstGeom>
          <a:solidFill>
            <a:srgbClr val="232D95">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arallelogram 10">
            <a:extLst>
              <a:ext uri="{FF2B5EF4-FFF2-40B4-BE49-F238E27FC236}">
                <a16:creationId xmlns:a16="http://schemas.microsoft.com/office/drawing/2014/main" id="{068C489C-8A09-40FE-A7A4-795C3CC02641}"/>
              </a:ext>
            </a:extLst>
          </p:cNvPr>
          <p:cNvSpPr/>
          <p:nvPr/>
        </p:nvSpPr>
        <p:spPr>
          <a:xfrm>
            <a:off x="3487487" y="2329820"/>
            <a:ext cx="2822148" cy="3476619"/>
          </a:xfrm>
          <a:prstGeom prst="parallelogram">
            <a:avLst>
              <a:gd name="adj" fmla="val 21540"/>
            </a:avLst>
          </a:prstGeom>
          <a:solidFill>
            <a:srgbClr val="232D95">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11">
            <a:extLst>
              <a:ext uri="{FF2B5EF4-FFF2-40B4-BE49-F238E27FC236}">
                <a16:creationId xmlns:a16="http://schemas.microsoft.com/office/drawing/2014/main" id="{D4C363EC-6415-45F6-8975-5372E9207832}"/>
              </a:ext>
            </a:extLst>
          </p:cNvPr>
          <p:cNvSpPr/>
          <p:nvPr/>
        </p:nvSpPr>
        <p:spPr>
          <a:xfrm>
            <a:off x="6041257" y="2329819"/>
            <a:ext cx="2822148" cy="3476619"/>
          </a:xfrm>
          <a:prstGeom prst="parallelogram">
            <a:avLst>
              <a:gd name="adj" fmla="val 21540"/>
            </a:avLst>
          </a:prstGeom>
          <a:solidFill>
            <a:srgbClr val="232D95">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arallelogram 13">
            <a:extLst>
              <a:ext uri="{FF2B5EF4-FFF2-40B4-BE49-F238E27FC236}">
                <a16:creationId xmlns:a16="http://schemas.microsoft.com/office/drawing/2014/main" id="{53F4FFC0-D746-4FB7-91F4-ED9990C41D4A}"/>
              </a:ext>
            </a:extLst>
          </p:cNvPr>
          <p:cNvSpPr/>
          <p:nvPr/>
        </p:nvSpPr>
        <p:spPr>
          <a:xfrm>
            <a:off x="8595026" y="2329819"/>
            <a:ext cx="2822148" cy="3476619"/>
          </a:xfrm>
          <a:prstGeom prst="parallelogram">
            <a:avLst>
              <a:gd name="adj" fmla="val 21540"/>
            </a:avLst>
          </a:prstGeom>
          <a:solidFill>
            <a:srgbClr val="232D95">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F1F270F-F694-40E6-A890-C82CEA218664}"/>
              </a:ext>
            </a:extLst>
          </p:cNvPr>
          <p:cNvSpPr txBox="1"/>
          <p:nvPr/>
        </p:nvSpPr>
        <p:spPr>
          <a:xfrm>
            <a:off x="3175614" y="699485"/>
            <a:ext cx="6017488" cy="584775"/>
          </a:xfrm>
          <a:prstGeom prst="rect">
            <a:avLst/>
          </a:prstGeom>
          <a:noFill/>
        </p:spPr>
        <p:txBody>
          <a:bodyPr wrap="square" rtlCol="0">
            <a:spAutoFit/>
          </a:bodyPr>
          <a:lstStyle/>
          <a:p>
            <a:pPr algn="ctr"/>
            <a:r>
              <a:rPr lang="en-US" sz="3200" b="1" dirty="0">
                <a:solidFill>
                  <a:srgbClr val="FDAB22"/>
                </a:solidFill>
                <a:latin typeface="Open Sans" panose="020B0606030504020204" pitchFamily="34" charset="0"/>
                <a:ea typeface="Open Sans" panose="020B0606030504020204" pitchFamily="34" charset="0"/>
                <a:cs typeface="Open Sans" panose="020B0606030504020204" pitchFamily="34" charset="0"/>
              </a:rPr>
              <a:t>Creative &amp; Development</a:t>
            </a:r>
          </a:p>
        </p:txBody>
      </p:sp>
      <p:sp>
        <p:nvSpPr>
          <p:cNvPr id="6" name="TextBox 5">
            <a:extLst>
              <a:ext uri="{FF2B5EF4-FFF2-40B4-BE49-F238E27FC236}">
                <a16:creationId xmlns:a16="http://schemas.microsoft.com/office/drawing/2014/main" id="{E08B83B7-4266-4A97-840C-0D7AC0A3EE9D}"/>
              </a:ext>
            </a:extLst>
          </p:cNvPr>
          <p:cNvSpPr txBox="1"/>
          <p:nvPr/>
        </p:nvSpPr>
        <p:spPr>
          <a:xfrm>
            <a:off x="4564745" y="389206"/>
            <a:ext cx="3062509" cy="307777"/>
          </a:xfrm>
          <a:prstGeom prst="rect">
            <a:avLst/>
          </a:prstGeom>
          <a:noFill/>
        </p:spPr>
        <p:txBody>
          <a:bodyPr wrap="square" rtlCol="0">
            <a:spAutoFit/>
          </a:bodyPr>
          <a:lstStyle/>
          <a:p>
            <a:pPr algn="ctr"/>
            <a:r>
              <a:rPr lang="en-US" sz="1400" dirty="0">
                <a:solidFill>
                  <a:srgbClr val="777777"/>
                </a:solidFill>
                <a:latin typeface="Rubik" pitchFamily="2" charset="-79"/>
                <a:ea typeface="Open Sans" panose="020B0606030504020204" pitchFamily="34" charset="0"/>
                <a:cs typeface="Rubik" pitchFamily="2" charset="-79"/>
              </a:rPr>
              <a:t>Our Team</a:t>
            </a:r>
          </a:p>
        </p:txBody>
      </p:sp>
      <p:sp>
        <p:nvSpPr>
          <p:cNvPr id="15" name="Rectangle 4">
            <a:extLst>
              <a:ext uri="{FF2B5EF4-FFF2-40B4-BE49-F238E27FC236}">
                <a16:creationId xmlns:a16="http://schemas.microsoft.com/office/drawing/2014/main" id="{BB021574-1F37-41D0-8F0B-857677B641A3}"/>
              </a:ext>
            </a:extLst>
          </p:cNvPr>
          <p:cNvSpPr>
            <a:spLocks noChangeArrowheads="1"/>
          </p:cNvSpPr>
          <p:nvPr/>
        </p:nvSpPr>
        <p:spPr bwMode="auto">
          <a:xfrm>
            <a:off x="3175615" y="1284260"/>
            <a:ext cx="6017487" cy="616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ct val="0"/>
              </a:spcBef>
              <a:spcAft>
                <a:spcPct val="0"/>
              </a:spcAft>
              <a:buClrTx/>
              <a:buSzTx/>
              <a:buFontTx/>
              <a:buNone/>
              <a:tabLst/>
            </a:pPr>
            <a:r>
              <a:rPr kumimoji="0" lang="en-US" altLang="en-US" sz="1200" b="0" i="0" u="none" strike="noStrike" cap="none" normalizeH="0" baseline="0" dirty="0">
                <a:ln>
                  <a:noFill/>
                </a:ln>
                <a:solidFill>
                  <a:srgbClr val="414141"/>
                </a:solidFill>
                <a:effectLst/>
                <a:latin typeface="Open Sans" panose="020B0606030504020204" pitchFamily="34" charset="0"/>
                <a:ea typeface="Open Sans" panose="020B0606030504020204" pitchFamily="34" charset="0"/>
                <a:cs typeface="Open Sans" panose="020B0606030504020204" pitchFamily="34" charset="0"/>
              </a:rPr>
              <a:t>Lead user experience so that we use best practice. Amplifying vertical integration and above all, further your reach. </a:t>
            </a:r>
            <a:endParaRPr kumimoji="0" lang="en-US" altLang="en-US" b="0" i="0" u="none" strike="noStrike" cap="none" normalizeH="0" baseline="0" dirty="0">
              <a:ln>
                <a:noFill/>
              </a:ln>
              <a:solidFill>
                <a:srgbClr val="414141"/>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a:extLst>
              <a:ext uri="{FF2B5EF4-FFF2-40B4-BE49-F238E27FC236}">
                <a16:creationId xmlns:a16="http://schemas.microsoft.com/office/drawing/2014/main" id="{70395509-94B6-4015-86EC-782752D13993}"/>
              </a:ext>
            </a:extLst>
          </p:cNvPr>
          <p:cNvSpPr txBox="1"/>
          <p:nvPr/>
        </p:nvSpPr>
        <p:spPr>
          <a:xfrm>
            <a:off x="1279450" y="4874339"/>
            <a:ext cx="186230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Oliver Parker</a:t>
            </a:r>
          </a:p>
        </p:txBody>
      </p:sp>
      <p:sp>
        <p:nvSpPr>
          <p:cNvPr id="30" name="TextBox 29">
            <a:extLst>
              <a:ext uri="{FF2B5EF4-FFF2-40B4-BE49-F238E27FC236}">
                <a16:creationId xmlns:a16="http://schemas.microsoft.com/office/drawing/2014/main" id="{DD4CA3A0-159D-453D-8AF9-EACE0F36FAEC}"/>
              </a:ext>
            </a:extLst>
          </p:cNvPr>
          <p:cNvSpPr txBox="1"/>
          <p:nvPr/>
        </p:nvSpPr>
        <p:spPr>
          <a:xfrm>
            <a:off x="1279450" y="5187963"/>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CTO</a:t>
            </a:r>
          </a:p>
        </p:txBody>
      </p:sp>
      <p:sp>
        <p:nvSpPr>
          <p:cNvPr id="31" name="TextBox 30">
            <a:extLst>
              <a:ext uri="{FF2B5EF4-FFF2-40B4-BE49-F238E27FC236}">
                <a16:creationId xmlns:a16="http://schemas.microsoft.com/office/drawing/2014/main" id="{9B4984D2-8720-4B23-A76B-7384C8346A23}"/>
              </a:ext>
            </a:extLst>
          </p:cNvPr>
          <p:cNvSpPr txBox="1"/>
          <p:nvPr/>
        </p:nvSpPr>
        <p:spPr>
          <a:xfrm>
            <a:off x="3762334" y="4874339"/>
            <a:ext cx="186230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Luke Clarke</a:t>
            </a:r>
          </a:p>
        </p:txBody>
      </p:sp>
      <p:sp>
        <p:nvSpPr>
          <p:cNvPr id="32" name="TextBox 31">
            <a:extLst>
              <a:ext uri="{FF2B5EF4-FFF2-40B4-BE49-F238E27FC236}">
                <a16:creationId xmlns:a16="http://schemas.microsoft.com/office/drawing/2014/main" id="{D185EEDB-51AA-4E8F-A7F3-653935443ADA}"/>
              </a:ext>
            </a:extLst>
          </p:cNvPr>
          <p:cNvSpPr txBox="1"/>
          <p:nvPr/>
        </p:nvSpPr>
        <p:spPr>
          <a:xfrm>
            <a:off x="3762334" y="5187963"/>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Creative Director</a:t>
            </a:r>
          </a:p>
        </p:txBody>
      </p:sp>
      <p:sp>
        <p:nvSpPr>
          <p:cNvPr id="33" name="TextBox 32">
            <a:extLst>
              <a:ext uri="{FF2B5EF4-FFF2-40B4-BE49-F238E27FC236}">
                <a16:creationId xmlns:a16="http://schemas.microsoft.com/office/drawing/2014/main" id="{77F7DAE1-AD2C-461C-94EA-18F323BDC3A6}"/>
              </a:ext>
            </a:extLst>
          </p:cNvPr>
          <p:cNvSpPr txBox="1"/>
          <p:nvPr/>
        </p:nvSpPr>
        <p:spPr>
          <a:xfrm>
            <a:off x="6316103" y="4874339"/>
            <a:ext cx="186230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Daniel Berry</a:t>
            </a:r>
          </a:p>
        </p:txBody>
      </p:sp>
      <p:sp>
        <p:nvSpPr>
          <p:cNvPr id="34" name="TextBox 33">
            <a:extLst>
              <a:ext uri="{FF2B5EF4-FFF2-40B4-BE49-F238E27FC236}">
                <a16:creationId xmlns:a16="http://schemas.microsoft.com/office/drawing/2014/main" id="{199F38FB-FB77-4621-82BB-CC861519C6CF}"/>
              </a:ext>
            </a:extLst>
          </p:cNvPr>
          <p:cNvSpPr txBox="1"/>
          <p:nvPr/>
        </p:nvSpPr>
        <p:spPr>
          <a:xfrm>
            <a:off x="6316103" y="5187963"/>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UX Strategy</a:t>
            </a:r>
          </a:p>
        </p:txBody>
      </p:sp>
      <p:sp>
        <p:nvSpPr>
          <p:cNvPr id="35" name="TextBox 34">
            <a:extLst>
              <a:ext uri="{FF2B5EF4-FFF2-40B4-BE49-F238E27FC236}">
                <a16:creationId xmlns:a16="http://schemas.microsoft.com/office/drawing/2014/main" id="{AAE76150-D710-48E1-B0D9-DC4A8FE43EBB}"/>
              </a:ext>
            </a:extLst>
          </p:cNvPr>
          <p:cNvSpPr txBox="1"/>
          <p:nvPr/>
        </p:nvSpPr>
        <p:spPr>
          <a:xfrm>
            <a:off x="8869872" y="4874339"/>
            <a:ext cx="1862301" cy="369332"/>
          </a:xfrm>
          <a:prstGeom prst="rect">
            <a:avLst/>
          </a:prstGeom>
          <a:noFill/>
        </p:spPr>
        <p:txBody>
          <a:bodyPr wrap="square">
            <a:spAutoFit/>
          </a:bodyPr>
          <a:lstStyle/>
          <a:p>
            <a:pPr algn="ctr"/>
            <a:r>
              <a:rPr lang="en-US" b="1" dirty="0">
                <a:solidFill>
                  <a:srgbClr val="FDAB22"/>
                </a:solidFill>
                <a:latin typeface="Rubik" pitchFamily="2" charset="-79"/>
                <a:cs typeface="Rubik" pitchFamily="2" charset="-79"/>
              </a:rPr>
              <a:t>Billy </a:t>
            </a:r>
            <a:r>
              <a:rPr lang="en-US" b="1" dirty="0" err="1">
                <a:solidFill>
                  <a:srgbClr val="FDAB22"/>
                </a:solidFill>
                <a:latin typeface="Rubik" pitchFamily="2" charset="-79"/>
                <a:cs typeface="Rubik" pitchFamily="2" charset="-79"/>
              </a:rPr>
              <a:t>Herera</a:t>
            </a:r>
            <a:endParaRPr lang="en-US" b="1" dirty="0">
              <a:solidFill>
                <a:srgbClr val="FDAB22"/>
              </a:solidFill>
              <a:latin typeface="Rubik" pitchFamily="2" charset="-79"/>
              <a:cs typeface="Rubik" pitchFamily="2" charset="-79"/>
            </a:endParaRPr>
          </a:p>
        </p:txBody>
      </p:sp>
      <p:sp>
        <p:nvSpPr>
          <p:cNvPr id="36" name="TextBox 35">
            <a:extLst>
              <a:ext uri="{FF2B5EF4-FFF2-40B4-BE49-F238E27FC236}">
                <a16:creationId xmlns:a16="http://schemas.microsoft.com/office/drawing/2014/main" id="{1FFE084C-4AEE-4FEF-8D62-9EA3CB6AEB69}"/>
              </a:ext>
            </a:extLst>
          </p:cNvPr>
          <p:cNvSpPr txBox="1"/>
          <p:nvPr/>
        </p:nvSpPr>
        <p:spPr>
          <a:xfrm>
            <a:off x="8869872" y="5187963"/>
            <a:ext cx="1862301" cy="307777"/>
          </a:xfrm>
          <a:prstGeom prst="rect">
            <a:avLst/>
          </a:prstGeom>
          <a:noFill/>
        </p:spPr>
        <p:txBody>
          <a:bodyPr wrap="square">
            <a:spAutoFit/>
          </a:bodyPr>
          <a:lstStyle/>
          <a:p>
            <a:pPr algn="ctr"/>
            <a:r>
              <a:rPr lang="en-US" sz="1400" dirty="0">
                <a:solidFill>
                  <a:schemeClr val="bg2"/>
                </a:solidFill>
                <a:latin typeface="Open Sans" panose="020B0606030504020204" pitchFamily="34" charset="0"/>
                <a:ea typeface="Open Sans" panose="020B0606030504020204" pitchFamily="34" charset="0"/>
                <a:cs typeface="Open Sans" panose="020B0606030504020204" pitchFamily="34" charset="0"/>
              </a:rPr>
              <a:t>Lead Developer</a:t>
            </a:r>
          </a:p>
        </p:txBody>
      </p:sp>
      <p:sp>
        <p:nvSpPr>
          <p:cNvPr id="23" name="Rectangle 22">
            <a:extLst>
              <a:ext uri="{FF2B5EF4-FFF2-40B4-BE49-F238E27FC236}">
                <a16:creationId xmlns:a16="http://schemas.microsoft.com/office/drawing/2014/main" id="{C295E36C-B99F-42CD-A58A-3DFBA3BD60CA}"/>
              </a:ext>
            </a:extLst>
          </p:cNvPr>
          <p:cNvSpPr/>
          <p:nvPr/>
        </p:nvSpPr>
        <p:spPr>
          <a:xfrm>
            <a:off x="0" y="6468794"/>
            <a:ext cx="12192000" cy="392728"/>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85650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052F90B-AD02-41BA-BC6A-C2A4434998DB}"/>
              </a:ext>
            </a:extLst>
          </p:cNvPr>
          <p:cNvSpPr>
            <a:spLocks noGrp="1"/>
          </p:cNvSpPr>
          <p:nvPr>
            <p:ph type="pic" sz="quarter" idx="13"/>
          </p:nvPr>
        </p:nvSpPr>
        <p:spPr/>
      </p:sp>
      <p:sp>
        <p:nvSpPr>
          <p:cNvPr id="8" name="Rectangle 7">
            <a:extLst>
              <a:ext uri="{FF2B5EF4-FFF2-40B4-BE49-F238E27FC236}">
                <a16:creationId xmlns:a16="http://schemas.microsoft.com/office/drawing/2014/main" id="{3EBDC6FE-889F-4090-8B84-40D1EAE6A768}"/>
              </a:ext>
            </a:extLst>
          </p:cNvPr>
          <p:cNvSpPr/>
          <p:nvPr/>
        </p:nvSpPr>
        <p:spPr>
          <a:xfrm>
            <a:off x="7112001" y="0"/>
            <a:ext cx="5080000"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EF13536-D2E6-4A0F-810E-92D9A04C66F5}"/>
              </a:ext>
            </a:extLst>
          </p:cNvPr>
          <p:cNvSpPr txBox="1"/>
          <p:nvPr/>
        </p:nvSpPr>
        <p:spPr>
          <a:xfrm>
            <a:off x="692900" y="2032992"/>
            <a:ext cx="4469650" cy="2062103"/>
          </a:xfrm>
          <a:prstGeom prst="rect">
            <a:avLst/>
          </a:prstGeom>
          <a:noFill/>
        </p:spPr>
        <p:txBody>
          <a:bodyPr wrap="square" rtlCol="0">
            <a:spAutoFit/>
          </a:bodyPr>
          <a:lstStyle/>
          <a:p>
            <a:r>
              <a:rPr lang="en-US" sz="3200" b="1">
                <a:solidFill>
                  <a:srgbClr val="FDAB22"/>
                </a:solidFill>
                <a:latin typeface="Open Sans" panose="020B0606030504020204" pitchFamily="34" charset="0"/>
                <a:ea typeface="Open Sans" panose="020B0606030504020204" pitchFamily="34" charset="0"/>
                <a:cs typeface="Open Sans" panose="020B0606030504020204" pitchFamily="34" charset="0"/>
              </a:rPr>
              <a:t>Scope out heads down implementation transparent. </a:t>
            </a:r>
          </a:p>
        </p:txBody>
      </p:sp>
      <p:sp>
        <p:nvSpPr>
          <p:cNvPr id="5" name="TextBox 4">
            <a:extLst>
              <a:ext uri="{FF2B5EF4-FFF2-40B4-BE49-F238E27FC236}">
                <a16:creationId xmlns:a16="http://schemas.microsoft.com/office/drawing/2014/main" id="{D46D646B-7A50-424C-BC4D-8624E8977660}"/>
              </a:ext>
            </a:extLst>
          </p:cNvPr>
          <p:cNvSpPr txBox="1"/>
          <p:nvPr/>
        </p:nvSpPr>
        <p:spPr>
          <a:xfrm>
            <a:off x="692900" y="1381477"/>
            <a:ext cx="1730802" cy="307777"/>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Business Strategy</a:t>
            </a:r>
            <a:endParaRPr lang="en-US" sz="1400" dirty="0">
              <a:solidFill>
                <a:srgbClr val="777777"/>
              </a:solidFill>
              <a:latin typeface="Rubik" pitchFamily="2" charset="-79"/>
              <a:cs typeface="Rubik" pitchFamily="2" charset="-79"/>
            </a:endParaRPr>
          </a:p>
        </p:txBody>
      </p:sp>
      <p:sp>
        <p:nvSpPr>
          <p:cNvPr id="7" name="TextBox 6">
            <a:extLst>
              <a:ext uri="{FF2B5EF4-FFF2-40B4-BE49-F238E27FC236}">
                <a16:creationId xmlns:a16="http://schemas.microsoft.com/office/drawing/2014/main" id="{074F57C5-344F-4BE3-961A-DA0E5A536B95}"/>
              </a:ext>
            </a:extLst>
          </p:cNvPr>
          <p:cNvSpPr txBox="1"/>
          <p:nvPr/>
        </p:nvSpPr>
        <p:spPr>
          <a:xfrm>
            <a:off x="692900" y="4347248"/>
            <a:ext cx="4469650" cy="1350563"/>
          </a:xfrm>
          <a:prstGeom prst="rect">
            <a:avLst/>
          </a:prstGeom>
          <a:noFill/>
        </p:spPr>
        <p:txBody>
          <a:bodyPr wrap="square">
            <a:spAutoFit/>
          </a:bodyPr>
          <a:lstStyle/>
          <a:p>
            <a:pPr>
              <a:lnSpc>
                <a:spcPct val="150000"/>
              </a:lnSpc>
            </a:pPr>
            <a:r>
              <a:rPr lang="en-GB" sz="1400">
                <a:solidFill>
                  <a:srgbClr val="777777"/>
                </a:solidFill>
                <a:latin typeface="Open Sans" panose="020B0606030504020204" pitchFamily="34" charset="0"/>
                <a:ea typeface="Open Sans" panose="020B0606030504020204" pitchFamily="34" charset="0"/>
                <a:cs typeface="Open Sans" panose="020B0606030504020204" pitchFamily="34" charset="0"/>
              </a:rPr>
              <a:t>User persona copy deck kick-off responsive behavior mock up regroup transparent traction on your plate. Strategic engagement responsive behavior ecosystem pipeline.</a:t>
            </a:r>
            <a:endPar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ectangle: Rounded Corners 13">
            <a:extLst>
              <a:ext uri="{FF2B5EF4-FFF2-40B4-BE49-F238E27FC236}">
                <a16:creationId xmlns:a16="http://schemas.microsoft.com/office/drawing/2014/main" id="{7401DE22-5FE2-4711-9EB2-4C99E794F6E1}"/>
              </a:ext>
            </a:extLst>
          </p:cNvPr>
          <p:cNvSpPr/>
          <p:nvPr/>
        </p:nvSpPr>
        <p:spPr>
          <a:xfrm>
            <a:off x="6515099" y="2064901"/>
            <a:ext cx="4826000" cy="1396008"/>
          </a:xfrm>
          <a:prstGeom prst="roundRect">
            <a:avLst>
              <a:gd name="adj" fmla="val 5750"/>
            </a:avLst>
          </a:prstGeom>
          <a:solidFill>
            <a:srgbClr val="FAF8F9"/>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72CA53B-7CBC-46BC-A2ED-FA28A945F885}"/>
              </a:ext>
            </a:extLst>
          </p:cNvPr>
          <p:cNvSpPr txBox="1"/>
          <p:nvPr/>
        </p:nvSpPr>
        <p:spPr>
          <a:xfrm>
            <a:off x="7442950" y="2315980"/>
            <a:ext cx="2374901" cy="338554"/>
          </a:xfrm>
          <a:prstGeom prst="rect">
            <a:avLst/>
          </a:prstGeom>
          <a:noFill/>
        </p:spPr>
        <p:txBody>
          <a:bodyPr wrap="square" rtlCol="0">
            <a:spAutoFit/>
          </a:bodyPr>
          <a:lstStyle/>
          <a:p>
            <a:r>
              <a:rPr lang="en-US" sz="1600">
                <a:solidFill>
                  <a:srgbClr val="FDAB22"/>
                </a:solidFill>
                <a:latin typeface="Rubik" pitchFamily="2" charset="-79"/>
                <a:cs typeface="Rubik" pitchFamily="2" charset="-79"/>
              </a:rPr>
              <a:t>Digital Remarketing</a:t>
            </a:r>
          </a:p>
        </p:txBody>
      </p:sp>
      <p:sp>
        <p:nvSpPr>
          <p:cNvPr id="18" name="TextBox 17">
            <a:extLst>
              <a:ext uri="{FF2B5EF4-FFF2-40B4-BE49-F238E27FC236}">
                <a16:creationId xmlns:a16="http://schemas.microsoft.com/office/drawing/2014/main" id="{50276820-1227-4594-8DAB-350D2992B77E}"/>
              </a:ext>
            </a:extLst>
          </p:cNvPr>
          <p:cNvSpPr txBox="1"/>
          <p:nvPr/>
        </p:nvSpPr>
        <p:spPr>
          <a:xfrm>
            <a:off x="7442951" y="2680482"/>
            <a:ext cx="3313950" cy="523220"/>
          </a:xfrm>
          <a:prstGeom prst="rect">
            <a:avLst/>
          </a:prstGeom>
          <a:noFill/>
        </p:spPr>
        <p:txBody>
          <a:bodyPr wrap="square">
            <a:spAutoFit/>
          </a:bodyPr>
          <a:lstStyle/>
          <a:p>
            <a:r>
              <a:rPr lang="en-GB" sz="1400">
                <a:solidFill>
                  <a:srgbClr val="777777"/>
                </a:solidFill>
                <a:latin typeface="Open Sans" panose="020B0606030504020204" pitchFamily="34" charset="0"/>
                <a:ea typeface="Open Sans" panose="020B0606030504020204" pitchFamily="34" charset="0"/>
                <a:cs typeface="Open Sans" panose="020B0606030504020204" pitchFamily="34" charset="0"/>
              </a:rPr>
              <a:t>Kick-off API third party user persona cross platform synergy.</a:t>
            </a:r>
            <a:endPar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a:extLst>
              <a:ext uri="{FF2B5EF4-FFF2-40B4-BE49-F238E27FC236}">
                <a16:creationId xmlns:a16="http://schemas.microsoft.com/office/drawing/2014/main" id="{139D47D1-34A9-459B-9987-92A2E6D40C04}"/>
              </a:ext>
            </a:extLst>
          </p:cNvPr>
          <p:cNvSpPr/>
          <p:nvPr/>
        </p:nvSpPr>
        <p:spPr>
          <a:xfrm>
            <a:off x="6160999" y="2315980"/>
            <a:ext cx="893852" cy="893850"/>
          </a:xfrm>
          <a:prstGeom prst="ellipse">
            <a:avLst/>
          </a:prstGeom>
          <a:solidFill>
            <a:srgbClr val="F1E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a:extLst>
              <a:ext uri="{FF2B5EF4-FFF2-40B4-BE49-F238E27FC236}">
                <a16:creationId xmlns:a16="http://schemas.microsoft.com/office/drawing/2014/main" id="{55123CF8-9F8F-4BC9-B216-DE6DF5101CB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72704" y="2516473"/>
            <a:ext cx="492864" cy="492864"/>
          </a:xfrm>
          <a:prstGeom prst="rect">
            <a:avLst/>
          </a:prstGeom>
        </p:spPr>
      </p:pic>
      <p:sp>
        <p:nvSpPr>
          <p:cNvPr id="23" name="Rectangle: Rounded Corners 22">
            <a:extLst>
              <a:ext uri="{FF2B5EF4-FFF2-40B4-BE49-F238E27FC236}">
                <a16:creationId xmlns:a16="http://schemas.microsoft.com/office/drawing/2014/main" id="{7DEEA8B1-9EAE-4829-B149-DE690673D3D2}"/>
              </a:ext>
            </a:extLst>
          </p:cNvPr>
          <p:cNvSpPr/>
          <p:nvPr/>
        </p:nvSpPr>
        <p:spPr>
          <a:xfrm>
            <a:off x="6515099" y="4095095"/>
            <a:ext cx="4826000" cy="1396008"/>
          </a:xfrm>
          <a:prstGeom prst="roundRect">
            <a:avLst>
              <a:gd name="adj" fmla="val 5750"/>
            </a:avLst>
          </a:prstGeom>
          <a:solidFill>
            <a:srgbClr val="FAF8F9"/>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00050C48-8ECC-4A4F-8680-F6D9AA30F513}"/>
              </a:ext>
            </a:extLst>
          </p:cNvPr>
          <p:cNvSpPr txBox="1"/>
          <p:nvPr/>
        </p:nvSpPr>
        <p:spPr>
          <a:xfrm>
            <a:off x="7442950" y="4346174"/>
            <a:ext cx="2374901" cy="338554"/>
          </a:xfrm>
          <a:prstGeom prst="rect">
            <a:avLst/>
          </a:prstGeom>
          <a:noFill/>
        </p:spPr>
        <p:txBody>
          <a:bodyPr wrap="square" rtlCol="0">
            <a:spAutoFit/>
          </a:bodyPr>
          <a:lstStyle/>
          <a:p>
            <a:r>
              <a:rPr lang="en-US" sz="1600">
                <a:solidFill>
                  <a:srgbClr val="FDAB22"/>
                </a:solidFill>
                <a:latin typeface="Rubik" pitchFamily="2" charset="-79"/>
                <a:cs typeface="Rubik" pitchFamily="2" charset="-79"/>
              </a:rPr>
              <a:t>Brand Recognition</a:t>
            </a:r>
          </a:p>
        </p:txBody>
      </p:sp>
      <p:sp>
        <p:nvSpPr>
          <p:cNvPr id="25" name="TextBox 24">
            <a:extLst>
              <a:ext uri="{FF2B5EF4-FFF2-40B4-BE49-F238E27FC236}">
                <a16:creationId xmlns:a16="http://schemas.microsoft.com/office/drawing/2014/main" id="{6E03207B-6A7D-41DD-BD69-AC232325A940}"/>
              </a:ext>
            </a:extLst>
          </p:cNvPr>
          <p:cNvSpPr txBox="1"/>
          <p:nvPr/>
        </p:nvSpPr>
        <p:spPr>
          <a:xfrm>
            <a:off x="7442951" y="4710676"/>
            <a:ext cx="3313950" cy="523220"/>
          </a:xfrm>
          <a:prstGeom prst="rect">
            <a:avLst/>
          </a:prstGeom>
          <a:noFill/>
        </p:spPr>
        <p:txBody>
          <a:bodyPr wrap="square">
            <a:spAutoFit/>
          </a:bodyPr>
          <a:lstStyle/>
          <a:p>
            <a:r>
              <a:rPr lang="en-GB" sz="1400">
                <a:solidFill>
                  <a:srgbClr val="777777"/>
                </a:solidFill>
                <a:latin typeface="Open Sans" panose="020B0606030504020204" pitchFamily="34" charset="0"/>
                <a:ea typeface="Open Sans" panose="020B0606030504020204" pitchFamily="34" charset="0"/>
                <a:cs typeface="Open Sans" panose="020B0606030504020204" pitchFamily="34" charset="0"/>
              </a:rPr>
              <a:t>Kick-off API third party user persona cross platform synergy.</a:t>
            </a:r>
            <a:endPar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a:extLst>
              <a:ext uri="{FF2B5EF4-FFF2-40B4-BE49-F238E27FC236}">
                <a16:creationId xmlns:a16="http://schemas.microsoft.com/office/drawing/2014/main" id="{40E8F481-4504-4335-A014-0A67C1709DF5}"/>
              </a:ext>
            </a:extLst>
          </p:cNvPr>
          <p:cNvSpPr/>
          <p:nvPr/>
        </p:nvSpPr>
        <p:spPr>
          <a:xfrm>
            <a:off x="6160999" y="4346174"/>
            <a:ext cx="893852" cy="893850"/>
          </a:xfrm>
          <a:prstGeom prst="ellipse">
            <a:avLst/>
          </a:prstGeom>
          <a:solidFill>
            <a:srgbClr val="F1E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Graphic 26">
            <a:extLst>
              <a:ext uri="{FF2B5EF4-FFF2-40B4-BE49-F238E27FC236}">
                <a16:creationId xmlns:a16="http://schemas.microsoft.com/office/drawing/2014/main" id="{16BB8F89-5643-4F22-B4BB-C51C8000D1D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372704" y="4546667"/>
            <a:ext cx="492864" cy="492864"/>
          </a:xfrm>
          <a:prstGeom prst="rect">
            <a:avLst/>
          </a:prstGeom>
        </p:spPr>
      </p:pic>
    </p:spTree>
    <p:extLst>
      <p:ext uri="{BB962C8B-B14F-4D97-AF65-F5344CB8AC3E}">
        <p14:creationId xmlns:p14="http://schemas.microsoft.com/office/powerpoint/2010/main" val="2127893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4561B96-D1FB-46B6-A887-CD28565BA27A}"/>
              </a:ext>
            </a:extLst>
          </p:cNvPr>
          <p:cNvSpPr>
            <a:spLocks noGrp="1"/>
          </p:cNvSpPr>
          <p:nvPr>
            <p:ph type="pic" sz="quarter" idx="13"/>
          </p:nvPr>
        </p:nvSpPr>
        <p:spPr/>
      </p:sp>
      <p:sp>
        <p:nvSpPr>
          <p:cNvPr id="3" name="Rectangle 2">
            <a:extLst>
              <a:ext uri="{FF2B5EF4-FFF2-40B4-BE49-F238E27FC236}">
                <a16:creationId xmlns:a16="http://schemas.microsoft.com/office/drawing/2014/main" id="{A1A2A523-D2E0-49D1-AB7C-21AA76B6217D}"/>
              </a:ext>
            </a:extLst>
          </p:cNvPr>
          <p:cNvSpPr/>
          <p:nvPr/>
        </p:nvSpPr>
        <p:spPr>
          <a:xfrm>
            <a:off x="0" y="0"/>
            <a:ext cx="5181600"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4088AF0A-4463-4D5C-931B-1492D22E8F02}"/>
              </a:ext>
            </a:extLst>
          </p:cNvPr>
          <p:cNvSpPr txBox="1"/>
          <p:nvPr/>
        </p:nvSpPr>
        <p:spPr>
          <a:xfrm>
            <a:off x="5853794" y="1137860"/>
            <a:ext cx="3766458" cy="523220"/>
          </a:xfrm>
          <a:prstGeom prst="rect">
            <a:avLst/>
          </a:prstGeom>
          <a:noFill/>
        </p:spPr>
        <p:txBody>
          <a:bodyPr wrap="square" rtlCol="0">
            <a:spAutoFit/>
          </a:bodyPr>
          <a:lstStyle/>
          <a:p>
            <a:r>
              <a:rPr lang="en-US" sz="2800">
                <a:solidFill>
                  <a:srgbClr val="030B17"/>
                </a:solidFill>
                <a:latin typeface="Rubik" pitchFamily="2" charset="-79"/>
                <a:cs typeface="Rubik" pitchFamily="2" charset="-79"/>
              </a:rPr>
              <a:t>CONTENTS</a:t>
            </a:r>
            <a:endParaRPr lang="en-US" sz="2800" dirty="0">
              <a:solidFill>
                <a:srgbClr val="030B17"/>
              </a:solidFill>
              <a:latin typeface="Rubik" pitchFamily="2" charset="-79"/>
              <a:cs typeface="Rubik" pitchFamily="2" charset="-79"/>
            </a:endParaRPr>
          </a:p>
        </p:txBody>
      </p:sp>
      <p:sp>
        <p:nvSpPr>
          <p:cNvPr id="8" name="TextBox 7">
            <a:extLst>
              <a:ext uri="{FF2B5EF4-FFF2-40B4-BE49-F238E27FC236}">
                <a16:creationId xmlns:a16="http://schemas.microsoft.com/office/drawing/2014/main" id="{8DE11F69-0394-4984-87C3-C41FB59973AC}"/>
              </a:ext>
            </a:extLst>
          </p:cNvPr>
          <p:cNvSpPr txBox="1"/>
          <p:nvPr/>
        </p:nvSpPr>
        <p:spPr>
          <a:xfrm>
            <a:off x="653144" y="3206172"/>
            <a:ext cx="2061027" cy="2554545"/>
          </a:xfrm>
          <a:prstGeom prst="rect">
            <a:avLst/>
          </a:prstGeom>
          <a:noFill/>
        </p:spPr>
        <p:txBody>
          <a:bodyPr wrap="square" rtlCol="0">
            <a:spAutoFit/>
          </a:bodyPr>
          <a:lstStyle/>
          <a:p>
            <a:r>
              <a:rPr lang="en-US" sz="4000" b="1">
                <a:solidFill>
                  <a:srgbClr val="FDAB22"/>
                </a:solidFill>
                <a:latin typeface="Open Sans" panose="020B0606030504020204" pitchFamily="34" charset="0"/>
                <a:ea typeface="Open Sans" panose="020B0606030504020204" pitchFamily="34" charset="0"/>
                <a:cs typeface="Open Sans" panose="020B0606030504020204" pitchFamily="34" charset="0"/>
              </a:rPr>
              <a:t>What we bring today</a:t>
            </a:r>
            <a:endParaRPr lang="en-US" sz="4000" b="1"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F52D3A22-4791-4DB5-BC8F-745BCCE5D757}"/>
              </a:ext>
            </a:extLst>
          </p:cNvPr>
          <p:cNvSpPr txBox="1"/>
          <p:nvPr/>
        </p:nvSpPr>
        <p:spPr>
          <a:xfrm>
            <a:off x="5853794" y="904874"/>
            <a:ext cx="3766458" cy="307777"/>
          </a:xfrm>
          <a:prstGeom prst="rect">
            <a:avLst/>
          </a:prstGeom>
          <a:noFill/>
        </p:spPr>
        <p:txBody>
          <a:bodyPr wrap="square" rtlCol="0">
            <a:spAutoFit/>
          </a:bodyPr>
          <a:lstStyle/>
          <a:p>
            <a:r>
              <a:rPr lang="en-US" sz="1400">
                <a:solidFill>
                  <a:srgbClr val="D2D2D2"/>
                </a:solidFill>
                <a:latin typeface="Rubik" pitchFamily="2" charset="-79"/>
                <a:cs typeface="Rubik" pitchFamily="2" charset="-79"/>
              </a:rPr>
              <a:t>TABLE OF</a:t>
            </a:r>
            <a:endParaRPr lang="en-US" sz="1400" dirty="0">
              <a:solidFill>
                <a:srgbClr val="D2D2D2"/>
              </a:solidFill>
              <a:latin typeface="Rubik" pitchFamily="2" charset="-79"/>
              <a:cs typeface="Rubik" pitchFamily="2" charset="-79"/>
            </a:endParaRPr>
          </a:p>
        </p:txBody>
      </p:sp>
      <p:sp>
        <p:nvSpPr>
          <p:cNvPr id="15" name="TextBox 14">
            <a:extLst>
              <a:ext uri="{FF2B5EF4-FFF2-40B4-BE49-F238E27FC236}">
                <a16:creationId xmlns:a16="http://schemas.microsoft.com/office/drawing/2014/main" id="{8CE213CA-4B1F-46C6-8E14-7C34499BE30F}"/>
              </a:ext>
            </a:extLst>
          </p:cNvPr>
          <p:cNvSpPr txBox="1"/>
          <p:nvPr/>
        </p:nvSpPr>
        <p:spPr>
          <a:xfrm>
            <a:off x="5853794" y="2150657"/>
            <a:ext cx="1971675" cy="307777"/>
          </a:xfrm>
          <a:prstGeom prst="rect">
            <a:avLst/>
          </a:prstGeom>
          <a:noFill/>
        </p:spPr>
        <p:txBody>
          <a:bodyPr wrap="square" rtlCol="0">
            <a:spAutoFit/>
          </a:bodyPr>
          <a:lstStyle/>
          <a:p>
            <a:r>
              <a:rPr lang="en-US" sz="1400">
                <a:solidFill>
                  <a:srgbClr val="414141"/>
                </a:solidFill>
                <a:latin typeface="Open Sans" panose="020B0606030504020204" pitchFamily="34" charset="0"/>
                <a:ea typeface="Open Sans" panose="020B0606030504020204" pitchFamily="34" charset="0"/>
                <a:cs typeface="Open Sans" panose="020B0606030504020204" pitchFamily="34" charset="0"/>
              </a:rPr>
              <a:t>About Us</a:t>
            </a:r>
            <a:endParaRPr lang="en-US" sz="1400" dirty="0">
              <a:solidFill>
                <a:srgbClr val="41414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4" name="Straight Connector 23">
            <a:extLst>
              <a:ext uri="{FF2B5EF4-FFF2-40B4-BE49-F238E27FC236}">
                <a16:creationId xmlns:a16="http://schemas.microsoft.com/office/drawing/2014/main" id="{C613EBF6-886C-4580-8671-293B94C0B992}"/>
              </a:ext>
            </a:extLst>
          </p:cNvPr>
          <p:cNvCxnSpPr>
            <a:cxnSpLocks/>
          </p:cNvCxnSpPr>
          <p:nvPr/>
        </p:nvCxnSpPr>
        <p:spPr>
          <a:xfrm>
            <a:off x="5914754" y="2788570"/>
            <a:ext cx="5196840" cy="0"/>
          </a:xfrm>
          <a:prstGeom prst="line">
            <a:avLst/>
          </a:prstGeom>
          <a:ln w="12700">
            <a:solidFill>
              <a:srgbClr val="D2D2D2"/>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D92F028-A779-4D8B-B4B1-967CB63393AE}"/>
              </a:ext>
            </a:extLst>
          </p:cNvPr>
          <p:cNvSpPr txBox="1"/>
          <p:nvPr/>
        </p:nvSpPr>
        <p:spPr>
          <a:xfrm>
            <a:off x="10635344" y="2301692"/>
            <a:ext cx="476250" cy="307777"/>
          </a:xfrm>
          <a:prstGeom prst="rect">
            <a:avLst/>
          </a:prstGeom>
          <a:noFill/>
        </p:spPr>
        <p:txBody>
          <a:bodyPr wrap="square" rtlCol="0">
            <a:spAutoFit/>
          </a:bodyPr>
          <a:lstStyle/>
          <a:p>
            <a:pPr algn="r"/>
            <a:r>
              <a:rPr lang="en-US" sz="1400">
                <a:solidFill>
                  <a:srgbClr val="414141"/>
                </a:solidFill>
                <a:latin typeface="Rubik" pitchFamily="2" charset="-79"/>
                <a:ea typeface="Open Sans" panose="020B0606030504020204" pitchFamily="34" charset="0"/>
                <a:cs typeface="Rubik" pitchFamily="2" charset="-79"/>
              </a:rPr>
              <a:t>03</a:t>
            </a:r>
            <a:endParaRPr lang="en-US" sz="1400" dirty="0">
              <a:solidFill>
                <a:srgbClr val="414141"/>
              </a:solidFill>
              <a:latin typeface="Rubik" pitchFamily="2" charset="-79"/>
              <a:ea typeface="Open Sans" panose="020B0606030504020204" pitchFamily="34" charset="0"/>
              <a:cs typeface="Rubik" pitchFamily="2" charset="-79"/>
            </a:endParaRPr>
          </a:p>
        </p:txBody>
      </p:sp>
      <p:sp>
        <p:nvSpPr>
          <p:cNvPr id="35" name="TextBox 34">
            <a:extLst>
              <a:ext uri="{FF2B5EF4-FFF2-40B4-BE49-F238E27FC236}">
                <a16:creationId xmlns:a16="http://schemas.microsoft.com/office/drawing/2014/main" id="{5D8B941D-60FC-482B-9979-8439E3D7E69F}"/>
              </a:ext>
            </a:extLst>
          </p:cNvPr>
          <p:cNvSpPr txBox="1"/>
          <p:nvPr/>
        </p:nvSpPr>
        <p:spPr>
          <a:xfrm>
            <a:off x="5853794" y="2419332"/>
            <a:ext cx="3766458" cy="246221"/>
          </a:xfrm>
          <a:prstGeom prst="rect">
            <a:avLst/>
          </a:prstGeom>
          <a:noFill/>
        </p:spPr>
        <p:txBody>
          <a:bodyPr wrap="square" rtlCol="0">
            <a:spAutoFit/>
          </a:bodyPr>
          <a:lstStyle/>
          <a:p>
            <a:r>
              <a:rPr lang="en-US" sz="1000">
                <a:solidFill>
                  <a:srgbClr val="FDAB22"/>
                </a:solidFill>
                <a:latin typeface="Open Sans" panose="020B0606030504020204" pitchFamily="34" charset="0"/>
                <a:ea typeface="Open Sans" panose="020B0606030504020204" pitchFamily="34" charset="0"/>
                <a:cs typeface="Open Sans" panose="020B0606030504020204" pitchFamily="34" charset="0"/>
              </a:rPr>
              <a:t>What We Do, Our Team, Services</a:t>
            </a:r>
            <a:endParaRPr lang="en-US" sz="10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04E94F6E-A3EE-4B56-8C8F-73A69F0C3823}"/>
              </a:ext>
            </a:extLst>
          </p:cNvPr>
          <p:cNvSpPr txBox="1"/>
          <p:nvPr/>
        </p:nvSpPr>
        <p:spPr>
          <a:xfrm>
            <a:off x="5853794" y="2931195"/>
            <a:ext cx="1971675" cy="307777"/>
          </a:xfrm>
          <a:prstGeom prst="rect">
            <a:avLst/>
          </a:prstGeom>
          <a:noFill/>
        </p:spPr>
        <p:txBody>
          <a:bodyPr wrap="square" rtlCol="0">
            <a:spAutoFit/>
          </a:bodyPr>
          <a:lstStyle/>
          <a:p>
            <a:r>
              <a:rPr lang="en-US" sz="1400">
                <a:solidFill>
                  <a:srgbClr val="414141"/>
                </a:solidFill>
                <a:latin typeface="Open Sans" panose="020B0606030504020204" pitchFamily="34" charset="0"/>
                <a:ea typeface="Open Sans" panose="020B0606030504020204" pitchFamily="34" charset="0"/>
                <a:cs typeface="Open Sans" panose="020B0606030504020204" pitchFamily="34" charset="0"/>
              </a:rPr>
              <a:t>Analysis</a:t>
            </a:r>
            <a:endParaRPr lang="en-US" sz="1400" dirty="0">
              <a:solidFill>
                <a:srgbClr val="41414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7" name="Straight Connector 36">
            <a:extLst>
              <a:ext uri="{FF2B5EF4-FFF2-40B4-BE49-F238E27FC236}">
                <a16:creationId xmlns:a16="http://schemas.microsoft.com/office/drawing/2014/main" id="{48AFF4BD-D59C-4169-8395-ABEF59E7A313}"/>
              </a:ext>
            </a:extLst>
          </p:cNvPr>
          <p:cNvCxnSpPr>
            <a:cxnSpLocks/>
          </p:cNvCxnSpPr>
          <p:nvPr/>
        </p:nvCxnSpPr>
        <p:spPr>
          <a:xfrm>
            <a:off x="5914754" y="3569108"/>
            <a:ext cx="5196840" cy="0"/>
          </a:xfrm>
          <a:prstGeom prst="line">
            <a:avLst/>
          </a:prstGeom>
          <a:ln w="12700">
            <a:solidFill>
              <a:srgbClr val="D2D2D2"/>
            </a:solidFill>
            <a:prstDash val="dash"/>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26704AB-951E-4385-BF96-D07C7CF850BB}"/>
              </a:ext>
            </a:extLst>
          </p:cNvPr>
          <p:cNvSpPr txBox="1"/>
          <p:nvPr/>
        </p:nvSpPr>
        <p:spPr>
          <a:xfrm>
            <a:off x="10635344" y="3082230"/>
            <a:ext cx="476250" cy="307777"/>
          </a:xfrm>
          <a:prstGeom prst="rect">
            <a:avLst/>
          </a:prstGeom>
          <a:noFill/>
        </p:spPr>
        <p:txBody>
          <a:bodyPr wrap="square" rtlCol="0">
            <a:spAutoFit/>
          </a:bodyPr>
          <a:lstStyle/>
          <a:p>
            <a:pPr algn="r"/>
            <a:r>
              <a:rPr lang="en-US" sz="1400">
                <a:solidFill>
                  <a:srgbClr val="414141"/>
                </a:solidFill>
                <a:latin typeface="Rubik" pitchFamily="2" charset="-79"/>
                <a:ea typeface="Open Sans" panose="020B0606030504020204" pitchFamily="34" charset="0"/>
                <a:cs typeface="Rubik" pitchFamily="2" charset="-79"/>
              </a:rPr>
              <a:t>12</a:t>
            </a:r>
            <a:endParaRPr lang="en-US" sz="1400" dirty="0">
              <a:solidFill>
                <a:srgbClr val="414141"/>
              </a:solidFill>
              <a:latin typeface="Rubik" pitchFamily="2" charset="-79"/>
              <a:ea typeface="Open Sans" panose="020B0606030504020204" pitchFamily="34" charset="0"/>
              <a:cs typeface="Rubik" pitchFamily="2" charset="-79"/>
            </a:endParaRPr>
          </a:p>
        </p:txBody>
      </p:sp>
      <p:sp>
        <p:nvSpPr>
          <p:cNvPr id="39" name="TextBox 38">
            <a:extLst>
              <a:ext uri="{FF2B5EF4-FFF2-40B4-BE49-F238E27FC236}">
                <a16:creationId xmlns:a16="http://schemas.microsoft.com/office/drawing/2014/main" id="{D570FA58-7AA1-4EDC-A026-DEE53EDF0478}"/>
              </a:ext>
            </a:extLst>
          </p:cNvPr>
          <p:cNvSpPr txBox="1"/>
          <p:nvPr/>
        </p:nvSpPr>
        <p:spPr>
          <a:xfrm>
            <a:off x="5853794" y="3199870"/>
            <a:ext cx="3766458" cy="246221"/>
          </a:xfrm>
          <a:prstGeom prst="rect">
            <a:avLst/>
          </a:prstGeom>
          <a:noFill/>
        </p:spPr>
        <p:txBody>
          <a:bodyPr wrap="square" rtlCol="0">
            <a:spAutoFit/>
          </a:bodyPr>
          <a:lstStyle/>
          <a:p>
            <a:r>
              <a:rPr lang="en-US" sz="1000">
                <a:solidFill>
                  <a:srgbClr val="FDAB22"/>
                </a:solidFill>
                <a:latin typeface="Open Sans" panose="020B0606030504020204" pitchFamily="34" charset="0"/>
                <a:ea typeface="Open Sans" panose="020B0606030504020204" pitchFamily="34" charset="0"/>
                <a:cs typeface="Open Sans" panose="020B0606030504020204" pitchFamily="34" charset="0"/>
              </a:rPr>
              <a:t>Market, Problem, Solution</a:t>
            </a:r>
            <a:endParaRPr lang="en-US" sz="10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a:extLst>
              <a:ext uri="{FF2B5EF4-FFF2-40B4-BE49-F238E27FC236}">
                <a16:creationId xmlns:a16="http://schemas.microsoft.com/office/drawing/2014/main" id="{D8159292-3070-4D43-A562-7850648C5638}"/>
              </a:ext>
            </a:extLst>
          </p:cNvPr>
          <p:cNvSpPr txBox="1"/>
          <p:nvPr/>
        </p:nvSpPr>
        <p:spPr>
          <a:xfrm>
            <a:off x="5853794" y="3761657"/>
            <a:ext cx="1971675" cy="307777"/>
          </a:xfrm>
          <a:prstGeom prst="rect">
            <a:avLst/>
          </a:prstGeom>
          <a:noFill/>
        </p:spPr>
        <p:txBody>
          <a:bodyPr wrap="square" rtlCol="0">
            <a:spAutoFit/>
          </a:bodyPr>
          <a:lstStyle/>
          <a:p>
            <a:r>
              <a:rPr lang="en-US" sz="1400">
                <a:solidFill>
                  <a:srgbClr val="414141"/>
                </a:solidFill>
                <a:latin typeface="Open Sans" panose="020B0606030504020204" pitchFamily="34" charset="0"/>
                <a:ea typeface="Open Sans" panose="020B0606030504020204" pitchFamily="34" charset="0"/>
                <a:cs typeface="Open Sans" panose="020B0606030504020204" pitchFamily="34" charset="0"/>
              </a:rPr>
              <a:t>SWOT</a:t>
            </a:r>
            <a:endParaRPr lang="en-US" sz="1400" dirty="0">
              <a:solidFill>
                <a:srgbClr val="41414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49" name="Straight Connector 48">
            <a:extLst>
              <a:ext uri="{FF2B5EF4-FFF2-40B4-BE49-F238E27FC236}">
                <a16:creationId xmlns:a16="http://schemas.microsoft.com/office/drawing/2014/main" id="{323207A3-C76A-4DB6-8ACC-8A8F7A364192}"/>
              </a:ext>
            </a:extLst>
          </p:cNvPr>
          <p:cNvCxnSpPr>
            <a:cxnSpLocks/>
          </p:cNvCxnSpPr>
          <p:nvPr/>
        </p:nvCxnSpPr>
        <p:spPr>
          <a:xfrm>
            <a:off x="5914754" y="4399570"/>
            <a:ext cx="5196840" cy="0"/>
          </a:xfrm>
          <a:prstGeom prst="line">
            <a:avLst/>
          </a:prstGeom>
          <a:ln w="12700">
            <a:solidFill>
              <a:srgbClr val="D2D2D2"/>
            </a:solidFill>
            <a:prstDash val="dash"/>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879B68C2-3736-43A0-BDF0-916D0631AEEC}"/>
              </a:ext>
            </a:extLst>
          </p:cNvPr>
          <p:cNvSpPr txBox="1"/>
          <p:nvPr/>
        </p:nvSpPr>
        <p:spPr>
          <a:xfrm>
            <a:off x="10635344" y="3912692"/>
            <a:ext cx="476250" cy="307777"/>
          </a:xfrm>
          <a:prstGeom prst="rect">
            <a:avLst/>
          </a:prstGeom>
          <a:noFill/>
        </p:spPr>
        <p:txBody>
          <a:bodyPr wrap="square" rtlCol="0">
            <a:spAutoFit/>
          </a:bodyPr>
          <a:lstStyle/>
          <a:p>
            <a:pPr algn="r"/>
            <a:r>
              <a:rPr lang="en-US" sz="1400">
                <a:solidFill>
                  <a:srgbClr val="414141"/>
                </a:solidFill>
                <a:latin typeface="Rubik" pitchFamily="2" charset="-79"/>
                <a:ea typeface="Open Sans" panose="020B0606030504020204" pitchFamily="34" charset="0"/>
                <a:cs typeface="Rubik" pitchFamily="2" charset="-79"/>
              </a:rPr>
              <a:t>14</a:t>
            </a:r>
            <a:endParaRPr lang="en-US" sz="1400" dirty="0">
              <a:solidFill>
                <a:srgbClr val="414141"/>
              </a:solidFill>
              <a:latin typeface="Rubik" pitchFamily="2" charset="-79"/>
              <a:ea typeface="Open Sans" panose="020B0606030504020204" pitchFamily="34" charset="0"/>
              <a:cs typeface="Rubik" pitchFamily="2" charset="-79"/>
            </a:endParaRPr>
          </a:p>
        </p:txBody>
      </p:sp>
      <p:sp>
        <p:nvSpPr>
          <p:cNvPr id="51" name="TextBox 50">
            <a:extLst>
              <a:ext uri="{FF2B5EF4-FFF2-40B4-BE49-F238E27FC236}">
                <a16:creationId xmlns:a16="http://schemas.microsoft.com/office/drawing/2014/main" id="{FB097A01-2055-49EB-81A2-7CA22116214D}"/>
              </a:ext>
            </a:extLst>
          </p:cNvPr>
          <p:cNvSpPr txBox="1"/>
          <p:nvPr/>
        </p:nvSpPr>
        <p:spPr>
          <a:xfrm>
            <a:off x="5853794" y="4030332"/>
            <a:ext cx="3766458" cy="246221"/>
          </a:xfrm>
          <a:prstGeom prst="rect">
            <a:avLst/>
          </a:prstGeom>
          <a:noFill/>
        </p:spPr>
        <p:txBody>
          <a:bodyPr wrap="square" rtlCol="0">
            <a:spAutoFit/>
          </a:bodyPr>
          <a:lstStyle/>
          <a:p>
            <a:r>
              <a:rPr lang="en-US" sz="1000">
                <a:solidFill>
                  <a:srgbClr val="FDAB22"/>
                </a:solidFill>
                <a:latin typeface="Open Sans" panose="020B0606030504020204" pitchFamily="34" charset="0"/>
                <a:ea typeface="Open Sans" panose="020B0606030504020204" pitchFamily="34" charset="0"/>
                <a:cs typeface="Open Sans" panose="020B0606030504020204" pitchFamily="34" charset="0"/>
              </a:rPr>
              <a:t>Strength, Weakneses, Opportunity, Threat</a:t>
            </a:r>
            <a:endParaRPr lang="en-US" sz="10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a:extLst>
              <a:ext uri="{FF2B5EF4-FFF2-40B4-BE49-F238E27FC236}">
                <a16:creationId xmlns:a16="http://schemas.microsoft.com/office/drawing/2014/main" id="{D5FB365C-3D01-4DBC-B825-DAEC8CDAA9B5}"/>
              </a:ext>
            </a:extLst>
          </p:cNvPr>
          <p:cNvSpPr txBox="1"/>
          <p:nvPr/>
        </p:nvSpPr>
        <p:spPr>
          <a:xfrm>
            <a:off x="5853794" y="4592119"/>
            <a:ext cx="1971675" cy="307777"/>
          </a:xfrm>
          <a:prstGeom prst="rect">
            <a:avLst/>
          </a:prstGeom>
          <a:noFill/>
        </p:spPr>
        <p:txBody>
          <a:bodyPr wrap="square" rtlCol="0">
            <a:spAutoFit/>
          </a:bodyPr>
          <a:lstStyle/>
          <a:p>
            <a:r>
              <a:rPr lang="en-US" sz="1400">
                <a:solidFill>
                  <a:srgbClr val="414141"/>
                </a:solidFill>
                <a:latin typeface="Open Sans" panose="020B0606030504020204" pitchFamily="34" charset="0"/>
                <a:ea typeface="Open Sans" panose="020B0606030504020204" pitchFamily="34" charset="0"/>
                <a:cs typeface="Open Sans" panose="020B0606030504020204" pitchFamily="34" charset="0"/>
              </a:rPr>
              <a:t>Portfolio</a:t>
            </a:r>
            <a:endParaRPr lang="en-US" sz="1400" dirty="0">
              <a:solidFill>
                <a:srgbClr val="41414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8" name="Straight Connector 57">
            <a:extLst>
              <a:ext uri="{FF2B5EF4-FFF2-40B4-BE49-F238E27FC236}">
                <a16:creationId xmlns:a16="http://schemas.microsoft.com/office/drawing/2014/main" id="{53982C5B-86D2-4805-8C77-E41727F4F33C}"/>
              </a:ext>
            </a:extLst>
          </p:cNvPr>
          <p:cNvCxnSpPr>
            <a:cxnSpLocks/>
          </p:cNvCxnSpPr>
          <p:nvPr/>
        </p:nvCxnSpPr>
        <p:spPr>
          <a:xfrm>
            <a:off x="5914754" y="5230032"/>
            <a:ext cx="5196840" cy="0"/>
          </a:xfrm>
          <a:prstGeom prst="line">
            <a:avLst/>
          </a:prstGeom>
          <a:ln w="12700">
            <a:solidFill>
              <a:srgbClr val="D2D2D2"/>
            </a:solidFill>
            <a:prstDash val="dash"/>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5413FF2F-3C93-41B5-ADAC-71CB0C999646}"/>
              </a:ext>
            </a:extLst>
          </p:cNvPr>
          <p:cNvSpPr txBox="1"/>
          <p:nvPr/>
        </p:nvSpPr>
        <p:spPr>
          <a:xfrm>
            <a:off x="10635344" y="4743154"/>
            <a:ext cx="476250" cy="307777"/>
          </a:xfrm>
          <a:prstGeom prst="rect">
            <a:avLst/>
          </a:prstGeom>
          <a:noFill/>
        </p:spPr>
        <p:txBody>
          <a:bodyPr wrap="square" rtlCol="0">
            <a:spAutoFit/>
          </a:bodyPr>
          <a:lstStyle/>
          <a:p>
            <a:pPr algn="r"/>
            <a:r>
              <a:rPr lang="en-US" sz="1400">
                <a:solidFill>
                  <a:srgbClr val="414141"/>
                </a:solidFill>
                <a:latin typeface="Rubik" pitchFamily="2" charset="-79"/>
                <a:ea typeface="Open Sans" panose="020B0606030504020204" pitchFamily="34" charset="0"/>
                <a:cs typeface="Rubik" pitchFamily="2" charset="-79"/>
              </a:rPr>
              <a:t>20</a:t>
            </a:r>
            <a:endParaRPr lang="en-US" sz="1400" dirty="0">
              <a:solidFill>
                <a:srgbClr val="414141"/>
              </a:solidFill>
              <a:latin typeface="Rubik" pitchFamily="2" charset="-79"/>
              <a:ea typeface="Open Sans" panose="020B0606030504020204" pitchFamily="34" charset="0"/>
              <a:cs typeface="Rubik" pitchFamily="2" charset="-79"/>
            </a:endParaRPr>
          </a:p>
        </p:txBody>
      </p:sp>
      <p:sp>
        <p:nvSpPr>
          <p:cNvPr id="60" name="TextBox 59">
            <a:extLst>
              <a:ext uri="{FF2B5EF4-FFF2-40B4-BE49-F238E27FC236}">
                <a16:creationId xmlns:a16="http://schemas.microsoft.com/office/drawing/2014/main" id="{05EB4C87-5F9D-48F6-932F-EF4AA6E666F7}"/>
              </a:ext>
            </a:extLst>
          </p:cNvPr>
          <p:cNvSpPr txBox="1"/>
          <p:nvPr/>
        </p:nvSpPr>
        <p:spPr>
          <a:xfrm>
            <a:off x="5853794" y="4860794"/>
            <a:ext cx="3766458" cy="246221"/>
          </a:xfrm>
          <a:prstGeom prst="rect">
            <a:avLst/>
          </a:prstGeom>
          <a:noFill/>
        </p:spPr>
        <p:txBody>
          <a:bodyPr wrap="square" rtlCol="0">
            <a:spAutoFit/>
          </a:bodyPr>
          <a:lstStyle/>
          <a:p>
            <a:r>
              <a:rPr lang="en-US" sz="1000">
                <a:solidFill>
                  <a:srgbClr val="FDAB22"/>
                </a:solidFill>
                <a:latin typeface="Open Sans" panose="020B0606030504020204" pitchFamily="34" charset="0"/>
                <a:ea typeface="Open Sans" panose="020B0606030504020204" pitchFamily="34" charset="0"/>
                <a:cs typeface="Open Sans" panose="020B0606030504020204" pitchFamily="34" charset="0"/>
              </a:rPr>
              <a:t>Project, Study Case</a:t>
            </a:r>
            <a:endParaRPr lang="en-US" sz="10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a:extLst>
              <a:ext uri="{FF2B5EF4-FFF2-40B4-BE49-F238E27FC236}">
                <a16:creationId xmlns:a16="http://schemas.microsoft.com/office/drawing/2014/main" id="{9ED5D2E8-9660-4BBD-A5F6-7D9B5218AB44}"/>
              </a:ext>
            </a:extLst>
          </p:cNvPr>
          <p:cNvSpPr txBox="1"/>
          <p:nvPr/>
        </p:nvSpPr>
        <p:spPr>
          <a:xfrm>
            <a:off x="5853794" y="5450935"/>
            <a:ext cx="1971675" cy="307777"/>
          </a:xfrm>
          <a:prstGeom prst="rect">
            <a:avLst/>
          </a:prstGeom>
          <a:noFill/>
        </p:spPr>
        <p:txBody>
          <a:bodyPr wrap="square" rtlCol="0">
            <a:spAutoFit/>
          </a:bodyPr>
          <a:lstStyle/>
          <a:p>
            <a:r>
              <a:rPr lang="en-US" sz="1400">
                <a:solidFill>
                  <a:srgbClr val="414141"/>
                </a:solidFill>
                <a:latin typeface="Open Sans" panose="020B0606030504020204" pitchFamily="34" charset="0"/>
                <a:ea typeface="Open Sans" panose="020B0606030504020204" pitchFamily="34" charset="0"/>
                <a:cs typeface="Open Sans" panose="020B0606030504020204" pitchFamily="34" charset="0"/>
              </a:rPr>
              <a:t>Contact Us</a:t>
            </a:r>
            <a:endParaRPr lang="en-US" sz="1400" dirty="0">
              <a:solidFill>
                <a:srgbClr val="41414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2" name="Straight Connector 61">
            <a:extLst>
              <a:ext uri="{FF2B5EF4-FFF2-40B4-BE49-F238E27FC236}">
                <a16:creationId xmlns:a16="http://schemas.microsoft.com/office/drawing/2014/main" id="{727293EB-7D69-4F5E-99E8-21762B68107B}"/>
              </a:ext>
            </a:extLst>
          </p:cNvPr>
          <p:cNvCxnSpPr>
            <a:cxnSpLocks/>
          </p:cNvCxnSpPr>
          <p:nvPr/>
        </p:nvCxnSpPr>
        <p:spPr>
          <a:xfrm>
            <a:off x="5914754" y="6088848"/>
            <a:ext cx="5196840" cy="0"/>
          </a:xfrm>
          <a:prstGeom prst="line">
            <a:avLst/>
          </a:prstGeom>
          <a:ln w="12700">
            <a:solidFill>
              <a:srgbClr val="D2D2D2"/>
            </a:solidFill>
            <a:prstDash val="dash"/>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5046939B-A01C-4AF3-BFD8-6D342A3DDE46}"/>
              </a:ext>
            </a:extLst>
          </p:cNvPr>
          <p:cNvSpPr txBox="1"/>
          <p:nvPr/>
        </p:nvSpPr>
        <p:spPr>
          <a:xfrm>
            <a:off x="10635344" y="5601970"/>
            <a:ext cx="476250" cy="307777"/>
          </a:xfrm>
          <a:prstGeom prst="rect">
            <a:avLst/>
          </a:prstGeom>
          <a:noFill/>
        </p:spPr>
        <p:txBody>
          <a:bodyPr wrap="square" rtlCol="0">
            <a:spAutoFit/>
          </a:bodyPr>
          <a:lstStyle/>
          <a:p>
            <a:pPr algn="r"/>
            <a:r>
              <a:rPr lang="en-US" sz="1400">
                <a:solidFill>
                  <a:srgbClr val="414141"/>
                </a:solidFill>
                <a:latin typeface="Rubik" pitchFamily="2" charset="-79"/>
                <a:ea typeface="Open Sans" panose="020B0606030504020204" pitchFamily="34" charset="0"/>
                <a:cs typeface="Rubik" pitchFamily="2" charset="-79"/>
              </a:rPr>
              <a:t>30</a:t>
            </a:r>
            <a:endParaRPr lang="en-US" sz="1400" dirty="0">
              <a:solidFill>
                <a:srgbClr val="414141"/>
              </a:solidFill>
              <a:latin typeface="Rubik" pitchFamily="2" charset="-79"/>
              <a:ea typeface="Open Sans" panose="020B0606030504020204" pitchFamily="34" charset="0"/>
              <a:cs typeface="Rubik" pitchFamily="2" charset="-79"/>
            </a:endParaRPr>
          </a:p>
        </p:txBody>
      </p:sp>
      <p:sp>
        <p:nvSpPr>
          <p:cNvPr id="64" name="TextBox 63">
            <a:extLst>
              <a:ext uri="{FF2B5EF4-FFF2-40B4-BE49-F238E27FC236}">
                <a16:creationId xmlns:a16="http://schemas.microsoft.com/office/drawing/2014/main" id="{4DB06356-7E94-4D86-A38E-48DFFEFA74E4}"/>
              </a:ext>
            </a:extLst>
          </p:cNvPr>
          <p:cNvSpPr txBox="1"/>
          <p:nvPr/>
        </p:nvSpPr>
        <p:spPr>
          <a:xfrm>
            <a:off x="5853794" y="5719610"/>
            <a:ext cx="3766458" cy="246221"/>
          </a:xfrm>
          <a:prstGeom prst="rect">
            <a:avLst/>
          </a:prstGeom>
          <a:noFill/>
        </p:spPr>
        <p:txBody>
          <a:bodyPr wrap="square" rtlCol="0">
            <a:spAutoFit/>
          </a:bodyPr>
          <a:lstStyle/>
          <a:p>
            <a:r>
              <a:rPr lang="en-US" sz="1000">
                <a:solidFill>
                  <a:srgbClr val="FDAB22"/>
                </a:solidFill>
                <a:latin typeface="Open Sans" panose="020B0606030504020204" pitchFamily="34" charset="0"/>
                <a:ea typeface="Open Sans" panose="020B0606030504020204" pitchFamily="34" charset="0"/>
                <a:cs typeface="Open Sans" panose="020B0606030504020204" pitchFamily="34" charset="0"/>
              </a:rPr>
              <a:t>Inquiry, Pricing and Quotation</a:t>
            </a:r>
            <a:endParaRPr lang="en-US" sz="10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70851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6523F3A-B83A-4281-A9FA-7E674AD5B13D}"/>
              </a:ext>
            </a:extLst>
          </p:cNvPr>
          <p:cNvSpPr>
            <a:spLocks noGrp="1"/>
          </p:cNvSpPr>
          <p:nvPr>
            <p:ph type="pic" sz="quarter" idx="13"/>
          </p:nvPr>
        </p:nvSpPr>
        <p:spPr/>
      </p:sp>
      <p:sp>
        <p:nvSpPr>
          <p:cNvPr id="6" name="Rectangle 5">
            <a:extLst>
              <a:ext uri="{FF2B5EF4-FFF2-40B4-BE49-F238E27FC236}">
                <a16:creationId xmlns:a16="http://schemas.microsoft.com/office/drawing/2014/main" id="{5681FD1B-2E94-483A-88F4-9BACC2998B8B}"/>
              </a:ext>
            </a:extLst>
          </p:cNvPr>
          <p:cNvSpPr/>
          <p:nvPr/>
        </p:nvSpPr>
        <p:spPr>
          <a:xfrm>
            <a:off x="0" y="0"/>
            <a:ext cx="6096000"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A813E4D2-12CF-4508-BA7E-B03FFF50A003}"/>
              </a:ext>
            </a:extLst>
          </p:cNvPr>
          <p:cNvSpPr txBox="1"/>
          <p:nvPr/>
        </p:nvSpPr>
        <p:spPr>
          <a:xfrm>
            <a:off x="921500" y="1461492"/>
            <a:ext cx="3780633" cy="1200329"/>
          </a:xfrm>
          <a:prstGeom prst="rect">
            <a:avLst/>
          </a:prstGeom>
          <a:noFill/>
        </p:spPr>
        <p:txBody>
          <a:bodyPr wrap="square" rtlCol="0">
            <a:spAutoFit/>
          </a:bodyPr>
          <a:lstStyle/>
          <a:p>
            <a:r>
              <a:rPr lang="en-US" sz="3600" b="1">
                <a:solidFill>
                  <a:srgbClr val="FDAB22"/>
                </a:solidFill>
                <a:latin typeface="Open Sans" panose="020B0606030504020204" pitchFamily="34" charset="0"/>
                <a:ea typeface="Open Sans" panose="020B0606030504020204" pitchFamily="34" charset="0"/>
                <a:cs typeface="Open Sans" panose="020B0606030504020204" pitchFamily="34" charset="0"/>
              </a:rPr>
              <a:t>Winning The Competition</a:t>
            </a:r>
          </a:p>
        </p:txBody>
      </p:sp>
      <p:sp>
        <p:nvSpPr>
          <p:cNvPr id="3" name="TextBox 2">
            <a:extLst>
              <a:ext uri="{FF2B5EF4-FFF2-40B4-BE49-F238E27FC236}">
                <a16:creationId xmlns:a16="http://schemas.microsoft.com/office/drawing/2014/main" id="{FA67044A-5F06-4844-A797-67FA5509DE98}"/>
              </a:ext>
            </a:extLst>
          </p:cNvPr>
          <p:cNvSpPr txBox="1"/>
          <p:nvPr/>
        </p:nvSpPr>
        <p:spPr>
          <a:xfrm>
            <a:off x="921500" y="1051886"/>
            <a:ext cx="1730802" cy="307777"/>
          </a:xfrm>
          <a:prstGeom prst="rect">
            <a:avLst/>
          </a:prstGeom>
          <a:noFill/>
        </p:spPr>
        <p:txBody>
          <a:bodyPr wrap="square" rtlCol="0">
            <a:spAutoFit/>
          </a:bodyPr>
          <a:lstStyle/>
          <a:p>
            <a:r>
              <a:rPr lang="en-US" sz="1400">
                <a:solidFill>
                  <a:srgbClr val="F1EEEF"/>
                </a:solidFill>
                <a:latin typeface="Rubik" pitchFamily="2" charset="-79"/>
                <a:cs typeface="Rubik" pitchFamily="2" charset="-79"/>
              </a:rPr>
              <a:t>Business Strategy</a:t>
            </a:r>
            <a:endParaRPr lang="en-US" sz="1400" dirty="0">
              <a:solidFill>
                <a:srgbClr val="F1EEEF"/>
              </a:solidFill>
              <a:latin typeface="Rubik" pitchFamily="2" charset="-79"/>
              <a:cs typeface="Rubik" pitchFamily="2" charset="-79"/>
            </a:endParaRPr>
          </a:p>
        </p:txBody>
      </p:sp>
      <p:sp>
        <p:nvSpPr>
          <p:cNvPr id="5" name="TextBox 4">
            <a:extLst>
              <a:ext uri="{FF2B5EF4-FFF2-40B4-BE49-F238E27FC236}">
                <a16:creationId xmlns:a16="http://schemas.microsoft.com/office/drawing/2014/main" id="{F5E0F503-B6A3-4ABA-9DB8-0020C9FDAD3D}"/>
              </a:ext>
            </a:extLst>
          </p:cNvPr>
          <p:cNvSpPr txBox="1"/>
          <p:nvPr/>
        </p:nvSpPr>
        <p:spPr>
          <a:xfrm>
            <a:off x="921500" y="3036150"/>
            <a:ext cx="3697634" cy="2320059"/>
          </a:xfrm>
          <a:prstGeom prst="rect">
            <a:avLst/>
          </a:prstGeom>
          <a:noFill/>
        </p:spPr>
        <p:txBody>
          <a:bodyPr wrap="square">
            <a:spAutoFit/>
          </a:bodyPr>
          <a:lstStyle/>
          <a:p>
            <a:pPr>
              <a:lnSpc>
                <a:spcPct val="150000"/>
              </a:lnSpc>
            </a:pPr>
            <a:r>
              <a:rPr lang="en-US" sz="1400">
                <a:solidFill>
                  <a:srgbClr val="F1EEEF"/>
                </a:solidFill>
                <a:latin typeface="Open Sans" panose="020B0606030504020204" pitchFamily="34" charset="0"/>
                <a:ea typeface="Open Sans" panose="020B0606030504020204" pitchFamily="34" charset="0"/>
                <a:cs typeface="Open Sans" panose="020B0606030504020204" pitchFamily="34" charset="0"/>
              </a:rPr>
              <a:t>Scope out heads down implementation transparent. Cohesive affiliate marketing deliverables ecosystem lead generation. Usability client-facing pivot EOD plow through. Responsive behavior optimize traction OLA ecosystem strategic engagement. </a:t>
            </a:r>
          </a:p>
        </p:txBody>
      </p:sp>
      <p:sp>
        <p:nvSpPr>
          <p:cNvPr id="10" name="TextBox 9">
            <a:extLst>
              <a:ext uri="{FF2B5EF4-FFF2-40B4-BE49-F238E27FC236}">
                <a16:creationId xmlns:a16="http://schemas.microsoft.com/office/drawing/2014/main" id="{EFA8E759-6B38-4A9E-991C-ADE9C0273B6B}"/>
              </a:ext>
            </a:extLst>
          </p:cNvPr>
          <p:cNvSpPr txBox="1"/>
          <p:nvPr/>
        </p:nvSpPr>
        <p:spPr>
          <a:xfrm>
            <a:off x="6718301" y="3944818"/>
            <a:ext cx="4988256" cy="1034899"/>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Veritatis sint corrupti error nam dolorum exercitation et necessitatibus excepteur perferendis provident alias qui illo non et impedit</a:t>
            </a:r>
          </a:p>
        </p:txBody>
      </p:sp>
      <p:sp>
        <p:nvSpPr>
          <p:cNvPr id="11" name="Oval 10">
            <a:extLst>
              <a:ext uri="{FF2B5EF4-FFF2-40B4-BE49-F238E27FC236}">
                <a16:creationId xmlns:a16="http://schemas.microsoft.com/office/drawing/2014/main" id="{4D8331AA-7904-46BF-ACFD-E42AD64DEC36}"/>
              </a:ext>
            </a:extLst>
          </p:cNvPr>
          <p:cNvSpPr/>
          <p:nvPr/>
        </p:nvSpPr>
        <p:spPr>
          <a:xfrm>
            <a:off x="6865522" y="1990897"/>
            <a:ext cx="762000" cy="762000"/>
          </a:xfrm>
          <a:prstGeom prst="ellipse">
            <a:avLst/>
          </a:prstGeom>
          <a:solidFill>
            <a:srgbClr val="232D95">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6CC11807-02EE-45CF-81CD-1E0805C87E09}"/>
              </a:ext>
            </a:extLst>
          </p:cNvPr>
          <p:cNvSpPr/>
          <p:nvPr/>
        </p:nvSpPr>
        <p:spPr>
          <a:xfrm>
            <a:off x="8441489" y="1990897"/>
            <a:ext cx="762000" cy="762000"/>
          </a:xfrm>
          <a:prstGeom prst="ellipse">
            <a:avLst/>
          </a:prstGeom>
          <a:solidFill>
            <a:srgbClr val="232D95">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7B516D2-9EEC-4467-AFCC-DFA9BEA2C70A}"/>
              </a:ext>
            </a:extLst>
          </p:cNvPr>
          <p:cNvSpPr/>
          <p:nvPr/>
        </p:nvSpPr>
        <p:spPr>
          <a:xfrm>
            <a:off x="10182556" y="1990897"/>
            <a:ext cx="762000" cy="762000"/>
          </a:xfrm>
          <a:prstGeom prst="ellipse">
            <a:avLst/>
          </a:prstGeom>
          <a:solidFill>
            <a:srgbClr val="232D95">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a:extLst>
              <a:ext uri="{FF2B5EF4-FFF2-40B4-BE49-F238E27FC236}">
                <a16:creationId xmlns:a16="http://schemas.microsoft.com/office/drawing/2014/main" id="{ABD4614F-0FB5-4F6F-A59D-E26A574EF1F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89527" y="2179649"/>
            <a:ext cx="386442" cy="386442"/>
          </a:xfrm>
          <a:prstGeom prst="rect">
            <a:avLst/>
          </a:prstGeom>
        </p:spPr>
      </p:pic>
      <p:pic>
        <p:nvPicPr>
          <p:cNvPr id="15" name="Graphic 14">
            <a:extLst>
              <a:ext uri="{FF2B5EF4-FFF2-40B4-BE49-F238E27FC236}">
                <a16:creationId xmlns:a16="http://schemas.microsoft.com/office/drawing/2014/main" id="{B7E90031-49C1-4AA8-B727-7C373729F57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14105" y="2200123"/>
            <a:ext cx="365968" cy="365968"/>
          </a:xfrm>
          <a:prstGeom prst="rect">
            <a:avLst/>
          </a:prstGeom>
        </p:spPr>
      </p:pic>
      <p:pic>
        <p:nvPicPr>
          <p:cNvPr id="16" name="Graphic 15">
            <a:extLst>
              <a:ext uri="{FF2B5EF4-FFF2-40B4-BE49-F238E27FC236}">
                <a16:creationId xmlns:a16="http://schemas.microsoft.com/office/drawing/2014/main" id="{EA7DC9B5-291E-47B6-B3AA-2C7AC4CD0F1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62371" y="2214119"/>
            <a:ext cx="368302" cy="368302"/>
          </a:xfrm>
          <a:prstGeom prst="rect">
            <a:avLst/>
          </a:prstGeom>
        </p:spPr>
      </p:pic>
      <p:sp>
        <p:nvSpPr>
          <p:cNvPr id="17" name="TextBox 16">
            <a:extLst>
              <a:ext uri="{FF2B5EF4-FFF2-40B4-BE49-F238E27FC236}">
                <a16:creationId xmlns:a16="http://schemas.microsoft.com/office/drawing/2014/main" id="{2167D30C-5711-4206-9331-4C3CBCCE26A6}"/>
              </a:ext>
            </a:extLst>
          </p:cNvPr>
          <p:cNvSpPr txBox="1"/>
          <p:nvPr/>
        </p:nvSpPr>
        <p:spPr>
          <a:xfrm>
            <a:off x="6846473" y="2861898"/>
            <a:ext cx="1168399" cy="584775"/>
          </a:xfrm>
          <a:prstGeom prst="rect">
            <a:avLst/>
          </a:prstGeom>
          <a:noFill/>
        </p:spPr>
        <p:txBody>
          <a:bodyPr wrap="square" rtlCol="0">
            <a:spAutoFit/>
          </a:bodyPr>
          <a:lstStyle/>
          <a:p>
            <a:r>
              <a:rPr lang="en-US" sz="1600">
                <a:solidFill>
                  <a:srgbClr val="777777"/>
                </a:solidFill>
                <a:latin typeface="Rubik" pitchFamily="2" charset="-79"/>
                <a:cs typeface="Rubik" pitchFamily="2" charset="-79"/>
              </a:rPr>
              <a:t>500K</a:t>
            </a:r>
          </a:p>
          <a:p>
            <a:r>
              <a:rPr lang="en-US" sz="1600">
                <a:solidFill>
                  <a:srgbClr val="777777"/>
                </a:solidFill>
                <a:latin typeface="Rubik" pitchFamily="2" charset="-79"/>
                <a:cs typeface="Rubik" pitchFamily="2" charset="-79"/>
              </a:rPr>
              <a:t>Followers</a:t>
            </a:r>
          </a:p>
        </p:txBody>
      </p:sp>
      <p:sp>
        <p:nvSpPr>
          <p:cNvPr id="18" name="TextBox 17">
            <a:extLst>
              <a:ext uri="{FF2B5EF4-FFF2-40B4-BE49-F238E27FC236}">
                <a16:creationId xmlns:a16="http://schemas.microsoft.com/office/drawing/2014/main" id="{C3018F5B-7E47-4DB7-A25F-BFF413066706}"/>
              </a:ext>
            </a:extLst>
          </p:cNvPr>
          <p:cNvSpPr txBox="1"/>
          <p:nvPr/>
        </p:nvSpPr>
        <p:spPr>
          <a:xfrm>
            <a:off x="8422438" y="2861898"/>
            <a:ext cx="1168399" cy="584775"/>
          </a:xfrm>
          <a:prstGeom prst="rect">
            <a:avLst/>
          </a:prstGeom>
          <a:noFill/>
        </p:spPr>
        <p:txBody>
          <a:bodyPr wrap="square" rtlCol="0">
            <a:spAutoFit/>
          </a:bodyPr>
          <a:lstStyle/>
          <a:p>
            <a:r>
              <a:rPr lang="en-US" sz="1600">
                <a:solidFill>
                  <a:srgbClr val="777777"/>
                </a:solidFill>
                <a:latin typeface="Rubik" pitchFamily="2" charset="-79"/>
                <a:cs typeface="Rubik" pitchFamily="2" charset="-79"/>
              </a:rPr>
              <a:t>500K</a:t>
            </a:r>
          </a:p>
          <a:p>
            <a:r>
              <a:rPr lang="en-US" sz="1600">
                <a:solidFill>
                  <a:srgbClr val="777777"/>
                </a:solidFill>
                <a:latin typeface="Rubik" pitchFamily="2" charset="-79"/>
                <a:cs typeface="Rubik" pitchFamily="2" charset="-79"/>
              </a:rPr>
              <a:t>Followers</a:t>
            </a:r>
          </a:p>
        </p:txBody>
      </p:sp>
      <p:sp>
        <p:nvSpPr>
          <p:cNvPr id="19" name="TextBox 18">
            <a:extLst>
              <a:ext uri="{FF2B5EF4-FFF2-40B4-BE49-F238E27FC236}">
                <a16:creationId xmlns:a16="http://schemas.microsoft.com/office/drawing/2014/main" id="{FD8FB92D-4A38-48A3-BE4E-72620414F55C}"/>
              </a:ext>
            </a:extLst>
          </p:cNvPr>
          <p:cNvSpPr txBox="1"/>
          <p:nvPr/>
        </p:nvSpPr>
        <p:spPr>
          <a:xfrm>
            <a:off x="10163505" y="2861898"/>
            <a:ext cx="1168399" cy="584775"/>
          </a:xfrm>
          <a:prstGeom prst="rect">
            <a:avLst/>
          </a:prstGeom>
          <a:noFill/>
        </p:spPr>
        <p:txBody>
          <a:bodyPr wrap="square" rtlCol="0">
            <a:spAutoFit/>
          </a:bodyPr>
          <a:lstStyle/>
          <a:p>
            <a:r>
              <a:rPr lang="en-US" sz="1600">
                <a:solidFill>
                  <a:srgbClr val="777777"/>
                </a:solidFill>
                <a:latin typeface="Rubik" pitchFamily="2" charset="-79"/>
                <a:cs typeface="Rubik" pitchFamily="2" charset="-79"/>
              </a:rPr>
              <a:t>500K</a:t>
            </a:r>
          </a:p>
          <a:p>
            <a:r>
              <a:rPr lang="en-US" sz="1600">
                <a:solidFill>
                  <a:srgbClr val="777777"/>
                </a:solidFill>
                <a:latin typeface="Rubik" pitchFamily="2" charset="-79"/>
                <a:cs typeface="Rubik" pitchFamily="2" charset="-79"/>
              </a:rPr>
              <a:t>Followers</a:t>
            </a:r>
          </a:p>
        </p:txBody>
      </p:sp>
    </p:spTree>
    <p:extLst>
      <p:ext uri="{BB962C8B-B14F-4D97-AF65-F5344CB8AC3E}">
        <p14:creationId xmlns:p14="http://schemas.microsoft.com/office/powerpoint/2010/main" val="3679325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9F05BEC-DEF7-413C-BBE9-A0C86C23A6B6}"/>
              </a:ext>
            </a:extLst>
          </p:cNvPr>
          <p:cNvSpPr>
            <a:spLocks noGrp="1"/>
          </p:cNvSpPr>
          <p:nvPr>
            <p:ph type="pic" sz="quarter" idx="14"/>
          </p:nvPr>
        </p:nvSpPr>
        <p:spPr/>
      </p:sp>
      <p:sp>
        <p:nvSpPr>
          <p:cNvPr id="14" name="Rectangle 13">
            <a:extLst>
              <a:ext uri="{FF2B5EF4-FFF2-40B4-BE49-F238E27FC236}">
                <a16:creationId xmlns:a16="http://schemas.microsoft.com/office/drawing/2014/main" id="{F8778746-A3DD-42A6-B1F3-0E7AB6A30569}"/>
              </a:ext>
            </a:extLst>
          </p:cNvPr>
          <p:cNvSpPr/>
          <p:nvPr/>
        </p:nvSpPr>
        <p:spPr>
          <a:xfrm>
            <a:off x="1" y="0"/>
            <a:ext cx="4873412"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A54040C-4397-419E-AF58-F14D41CDAA53}"/>
              </a:ext>
            </a:extLst>
          </p:cNvPr>
          <p:cNvSpPr txBox="1"/>
          <p:nvPr/>
        </p:nvSpPr>
        <p:spPr>
          <a:xfrm>
            <a:off x="5500428" y="2192650"/>
            <a:ext cx="4469650" cy="584775"/>
          </a:xfrm>
          <a:prstGeom prst="rect">
            <a:avLst/>
          </a:prstGeom>
          <a:noFill/>
        </p:spPr>
        <p:txBody>
          <a:bodyPr wrap="square" rtlCol="0">
            <a:spAutoFit/>
          </a:bodyPr>
          <a:lstStyle/>
          <a:p>
            <a:r>
              <a:rPr lang="en-US" sz="3200" b="1">
                <a:solidFill>
                  <a:srgbClr val="FDAB22"/>
                </a:solidFill>
                <a:latin typeface="Open Sans" panose="020B0606030504020204" pitchFamily="34" charset="0"/>
                <a:ea typeface="Open Sans" panose="020B0606030504020204" pitchFamily="34" charset="0"/>
                <a:cs typeface="Open Sans" panose="020B0606030504020204" pitchFamily="34" charset="0"/>
              </a:rPr>
              <a:t>Strength Analysis</a:t>
            </a:r>
          </a:p>
        </p:txBody>
      </p:sp>
      <p:sp>
        <p:nvSpPr>
          <p:cNvPr id="5" name="TextBox 4">
            <a:extLst>
              <a:ext uri="{FF2B5EF4-FFF2-40B4-BE49-F238E27FC236}">
                <a16:creationId xmlns:a16="http://schemas.microsoft.com/office/drawing/2014/main" id="{EE8C3586-C568-4530-AED9-E619690713CE}"/>
              </a:ext>
            </a:extLst>
          </p:cNvPr>
          <p:cNvSpPr txBox="1"/>
          <p:nvPr/>
        </p:nvSpPr>
        <p:spPr>
          <a:xfrm>
            <a:off x="5500428" y="1541135"/>
            <a:ext cx="1730802" cy="307777"/>
          </a:xfrm>
          <a:prstGeom prst="rect">
            <a:avLst/>
          </a:prstGeom>
          <a:noFill/>
        </p:spPr>
        <p:txBody>
          <a:bodyPr wrap="square" rtlCol="0">
            <a:spAutoFit/>
          </a:bodyPr>
          <a:lstStyle/>
          <a:p>
            <a:r>
              <a:rPr lang="en-US" sz="1400" spc="300">
                <a:solidFill>
                  <a:srgbClr val="777777"/>
                </a:solidFill>
                <a:latin typeface="Rubik" pitchFamily="2" charset="-79"/>
                <a:cs typeface="Rubik" pitchFamily="2" charset="-79"/>
              </a:rPr>
              <a:t>SWOT</a:t>
            </a:r>
            <a:endParaRPr lang="en-US" sz="1400" spc="300" dirty="0">
              <a:solidFill>
                <a:srgbClr val="777777"/>
              </a:solidFill>
              <a:latin typeface="Rubik" pitchFamily="2" charset="-79"/>
              <a:cs typeface="Rubik" pitchFamily="2" charset="-79"/>
            </a:endParaRPr>
          </a:p>
        </p:txBody>
      </p:sp>
      <p:sp>
        <p:nvSpPr>
          <p:cNvPr id="7" name="TextBox 6">
            <a:extLst>
              <a:ext uri="{FF2B5EF4-FFF2-40B4-BE49-F238E27FC236}">
                <a16:creationId xmlns:a16="http://schemas.microsoft.com/office/drawing/2014/main" id="{7963AF68-B8BA-4B22-A29F-CD164E288969}"/>
              </a:ext>
            </a:extLst>
          </p:cNvPr>
          <p:cNvSpPr txBox="1"/>
          <p:nvPr/>
        </p:nvSpPr>
        <p:spPr>
          <a:xfrm>
            <a:off x="5505860" y="2907479"/>
            <a:ext cx="5841136" cy="1350563"/>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CTA API on your plate pivot. EOD hackathon optimize credentials prototype streamline optimize. Functionality mission statement game changer proximity above the fold strategic partners. Follow up affiliate marketing regroup SEO ETA. </a:t>
            </a:r>
          </a:p>
        </p:txBody>
      </p:sp>
      <p:sp>
        <p:nvSpPr>
          <p:cNvPr id="8" name="TextBox 7">
            <a:extLst>
              <a:ext uri="{FF2B5EF4-FFF2-40B4-BE49-F238E27FC236}">
                <a16:creationId xmlns:a16="http://schemas.microsoft.com/office/drawing/2014/main" id="{2732E7F7-DA15-4A0A-B507-CE56DECD0FD8}"/>
              </a:ext>
            </a:extLst>
          </p:cNvPr>
          <p:cNvSpPr txBox="1"/>
          <p:nvPr/>
        </p:nvSpPr>
        <p:spPr>
          <a:xfrm>
            <a:off x="5505860" y="4732834"/>
            <a:ext cx="757647" cy="369332"/>
          </a:xfrm>
          <a:prstGeom prst="rect">
            <a:avLst/>
          </a:prstGeom>
          <a:noFill/>
        </p:spPr>
        <p:txBody>
          <a:bodyPr wrap="square" rtlCol="0">
            <a:spAutoFit/>
          </a:bodyPr>
          <a:lstStyle/>
          <a:p>
            <a:r>
              <a:rPr lang="en-US">
                <a:solidFill>
                  <a:srgbClr val="FDAB22"/>
                </a:solidFill>
                <a:latin typeface="Rubik" pitchFamily="2" charset="-79"/>
                <a:ea typeface="Open Sans" panose="020B0606030504020204" pitchFamily="34" charset="0"/>
                <a:cs typeface="Rubik" pitchFamily="2" charset="-79"/>
              </a:rPr>
              <a:t>10K</a:t>
            </a:r>
          </a:p>
        </p:txBody>
      </p:sp>
      <p:sp>
        <p:nvSpPr>
          <p:cNvPr id="9" name="TextBox 8">
            <a:extLst>
              <a:ext uri="{FF2B5EF4-FFF2-40B4-BE49-F238E27FC236}">
                <a16:creationId xmlns:a16="http://schemas.microsoft.com/office/drawing/2014/main" id="{D41A7E2A-C4ED-48F2-83F8-18F67091B645}"/>
              </a:ext>
            </a:extLst>
          </p:cNvPr>
          <p:cNvSpPr txBox="1"/>
          <p:nvPr/>
        </p:nvSpPr>
        <p:spPr>
          <a:xfrm>
            <a:off x="5505860" y="5059862"/>
            <a:ext cx="1602378" cy="339837"/>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Projects Done</a:t>
            </a:r>
          </a:p>
        </p:txBody>
      </p:sp>
      <p:sp>
        <p:nvSpPr>
          <p:cNvPr id="10" name="TextBox 9">
            <a:extLst>
              <a:ext uri="{FF2B5EF4-FFF2-40B4-BE49-F238E27FC236}">
                <a16:creationId xmlns:a16="http://schemas.microsoft.com/office/drawing/2014/main" id="{59D0DAE4-1690-4907-B481-9F2182BDB003}"/>
              </a:ext>
            </a:extLst>
          </p:cNvPr>
          <p:cNvSpPr txBox="1"/>
          <p:nvPr/>
        </p:nvSpPr>
        <p:spPr>
          <a:xfrm>
            <a:off x="7735253" y="4732834"/>
            <a:ext cx="757647" cy="369332"/>
          </a:xfrm>
          <a:prstGeom prst="rect">
            <a:avLst/>
          </a:prstGeom>
          <a:noFill/>
        </p:spPr>
        <p:txBody>
          <a:bodyPr wrap="square" rtlCol="0">
            <a:spAutoFit/>
          </a:bodyPr>
          <a:lstStyle/>
          <a:p>
            <a:r>
              <a:rPr lang="en-US">
                <a:solidFill>
                  <a:srgbClr val="FDAB22"/>
                </a:solidFill>
                <a:latin typeface="Rubik" pitchFamily="2" charset="-79"/>
                <a:ea typeface="Open Sans" panose="020B0606030504020204" pitchFamily="34" charset="0"/>
                <a:cs typeface="Rubik" pitchFamily="2" charset="-79"/>
              </a:rPr>
              <a:t>95%</a:t>
            </a:r>
          </a:p>
        </p:txBody>
      </p:sp>
      <p:sp>
        <p:nvSpPr>
          <p:cNvPr id="11" name="TextBox 10">
            <a:extLst>
              <a:ext uri="{FF2B5EF4-FFF2-40B4-BE49-F238E27FC236}">
                <a16:creationId xmlns:a16="http://schemas.microsoft.com/office/drawing/2014/main" id="{FBDE74E3-D848-4492-B583-839B3CDDBF6B}"/>
              </a:ext>
            </a:extLst>
          </p:cNvPr>
          <p:cNvSpPr txBox="1"/>
          <p:nvPr/>
        </p:nvSpPr>
        <p:spPr>
          <a:xfrm>
            <a:off x="7735253" y="5059862"/>
            <a:ext cx="1924596" cy="339837"/>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Return of Investments</a:t>
            </a:r>
          </a:p>
        </p:txBody>
      </p:sp>
      <p:sp>
        <p:nvSpPr>
          <p:cNvPr id="12" name="TextBox 11">
            <a:extLst>
              <a:ext uri="{FF2B5EF4-FFF2-40B4-BE49-F238E27FC236}">
                <a16:creationId xmlns:a16="http://schemas.microsoft.com/office/drawing/2014/main" id="{4A133A3F-350B-4D53-A1A6-E472EB7F82A8}"/>
              </a:ext>
            </a:extLst>
          </p:cNvPr>
          <p:cNvSpPr txBox="1"/>
          <p:nvPr/>
        </p:nvSpPr>
        <p:spPr>
          <a:xfrm>
            <a:off x="10147528" y="4732834"/>
            <a:ext cx="1010195" cy="369332"/>
          </a:xfrm>
          <a:prstGeom prst="rect">
            <a:avLst/>
          </a:prstGeom>
          <a:noFill/>
        </p:spPr>
        <p:txBody>
          <a:bodyPr wrap="square" rtlCol="0">
            <a:spAutoFit/>
          </a:bodyPr>
          <a:lstStyle/>
          <a:p>
            <a:r>
              <a:rPr lang="en-US">
                <a:solidFill>
                  <a:srgbClr val="FDAB22"/>
                </a:solidFill>
                <a:latin typeface="Rubik" pitchFamily="2" charset="-79"/>
                <a:ea typeface="Open Sans" panose="020B0606030504020204" pitchFamily="34" charset="0"/>
                <a:cs typeface="Rubik" pitchFamily="2" charset="-79"/>
              </a:rPr>
              <a:t>102K+</a:t>
            </a:r>
          </a:p>
        </p:txBody>
      </p:sp>
      <p:sp>
        <p:nvSpPr>
          <p:cNvPr id="13" name="TextBox 12">
            <a:extLst>
              <a:ext uri="{FF2B5EF4-FFF2-40B4-BE49-F238E27FC236}">
                <a16:creationId xmlns:a16="http://schemas.microsoft.com/office/drawing/2014/main" id="{96A30208-3F6C-4D38-B018-38904D9BF6D4}"/>
              </a:ext>
            </a:extLst>
          </p:cNvPr>
          <p:cNvSpPr txBox="1"/>
          <p:nvPr/>
        </p:nvSpPr>
        <p:spPr>
          <a:xfrm>
            <a:off x="10147528" y="5059862"/>
            <a:ext cx="1725158" cy="339837"/>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Brand Ads</a:t>
            </a:r>
          </a:p>
        </p:txBody>
      </p:sp>
      <p:sp>
        <p:nvSpPr>
          <p:cNvPr id="16" name="TextBox 15">
            <a:extLst>
              <a:ext uri="{FF2B5EF4-FFF2-40B4-BE49-F238E27FC236}">
                <a16:creationId xmlns:a16="http://schemas.microsoft.com/office/drawing/2014/main" id="{3C2ADBDD-B25D-44DE-9447-28602622D66A}"/>
              </a:ext>
            </a:extLst>
          </p:cNvPr>
          <p:cNvSpPr txBox="1"/>
          <p:nvPr/>
        </p:nvSpPr>
        <p:spPr>
          <a:xfrm>
            <a:off x="1532527" y="2046703"/>
            <a:ext cx="2195973" cy="3091254"/>
          </a:xfrm>
          <a:custGeom>
            <a:avLst/>
            <a:gdLst/>
            <a:ahLst/>
            <a:cxnLst/>
            <a:rect l="l" t="t" r="r" b="b"/>
            <a:pathLst>
              <a:path w="3273933" h="4608690">
                <a:moveTo>
                  <a:pt x="1473270" y="0"/>
                </a:moveTo>
                <a:cubicBezTo>
                  <a:pt x="1653756" y="0"/>
                  <a:pt x="1842637" y="26234"/>
                  <a:pt x="2039912" y="78701"/>
                </a:cubicBezTo>
                <a:cubicBezTo>
                  <a:pt x="2237188" y="131167"/>
                  <a:pt x="2400884" y="205671"/>
                  <a:pt x="2531002" y="302209"/>
                </a:cubicBezTo>
                <a:lnTo>
                  <a:pt x="2537298" y="302209"/>
                </a:lnTo>
                <a:lnTo>
                  <a:pt x="2512114" y="44073"/>
                </a:lnTo>
                <a:lnTo>
                  <a:pt x="3003204" y="44073"/>
                </a:lnTo>
                <a:lnTo>
                  <a:pt x="3003204" y="1511046"/>
                </a:lnTo>
                <a:lnTo>
                  <a:pt x="2587667" y="1511046"/>
                </a:lnTo>
                <a:cubicBezTo>
                  <a:pt x="2533101" y="1166863"/>
                  <a:pt x="2412427" y="904529"/>
                  <a:pt x="2225645" y="724043"/>
                </a:cubicBezTo>
                <a:cubicBezTo>
                  <a:pt x="2038863" y="543557"/>
                  <a:pt x="1800663" y="453314"/>
                  <a:pt x="1511046" y="453314"/>
                </a:cubicBezTo>
                <a:cubicBezTo>
                  <a:pt x="1322166" y="453314"/>
                  <a:pt x="1159518" y="504732"/>
                  <a:pt x="1023104" y="607567"/>
                </a:cubicBezTo>
                <a:cubicBezTo>
                  <a:pt x="886690" y="710402"/>
                  <a:pt x="818484" y="839470"/>
                  <a:pt x="818484" y="994772"/>
                </a:cubicBezTo>
                <a:cubicBezTo>
                  <a:pt x="818484" y="1179455"/>
                  <a:pt x="896135" y="1334757"/>
                  <a:pt x="1051436" y="1460678"/>
                </a:cubicBezTo>
                <a:cubicBezTo>
                  <a:pt x="1206738" y="1586598"/>
                  <a:pt x="1469073" y="1725111"/>
                  <a:pt x="1838439" y="1876216"/>
                </a:cubicBezTo>
                <a:cubicBezTo>
                  <a:pt x="2262372" y="2044110"/>
                  <a:pt x="2607604" y="2238237"/>
                  <a:pt x="2874136" y="2458598"/>
                </a:cubicBezTo>
                <a:cubicBezTo>
                  <a:pt x="3140667" y="2678959"/>
                  <a:pt x="3273933" y="2971724"/>
                  <a:pt x="3273933" y="3336894"/>
                </a:cubicBezTo>
                <a:cubicBezTo>
                  <a:pt x="3273933" y="3584537"/>
                  <a:pt x="3206776" y="3804898"/>
                  <a:pt x="3072460" y="3997976"/>
                </a:cubicBezTo>
                <a:cubicBezTo>
                  <a:pt x="2938145" y="4191054"/>
                  <a:pt x="2749265" y="4341110"/>
                  <a:pt x="2505818" y="4448142"/>
                </a:cubicBezTo>
                <a:cubicBezTo>
                  <a:pt x="2262372" y="4555175"/>
                  <a:pt x="1981149" y="4608690"/>
                  <a:pt x="1662151" y="4608690"/>
                </a:cubicBezTo>
                <a:cubicBezTo>
                  <a:pt x="1490059" y="4608690"/>
                  <a:pt x="1306426" y="4581408"/>
                  <a:pt x="1111249" y="4526843"/>
                </a:cubicBezTo>
                <a:cubicBezTo>
                  <a:pt x="916072" y="4472277"/>
                  <a:pt x="736635" y="4396724"/>
                  <a:pt x="572938" y="4300185"/>
                </a:cubicBezTo>
                <a:lnTo>
                  <a:pt x="566642" y="4300185"/>
                </a:lnTo>
                <a:lnTo>
                  <a:pt x="585531" y="4564619"/>
                </a:lnTo>
                <a:lnTo>
                  <a:pt x="100737" y="4564619"/>
                </a:lnTo>
                <a:lnTo>
                  <a:pt x="100737" y="3091348"/>
                </a:lnTo>
                <a:lnTo>
                  <a:pt x="516274" y="3091348"/>
                </a:lnTo>
                <a:cubicBezTo>
                  <a:pt x="570840" y="3435531"/>
                  <a:pt x="703056" y="3698915"/>
                  <a:pt x="912924" y="3881500"/>
                </a:cubicBezTo>
                <a:cubicBezTo>
                  <a:pt x="1122791" y="4064085"/>
                  <a:pt x="1378830" y="4155377"/>
                  <a:pt x="1681039" y="4155377"/>
                </a:cubicBezTo>
                <a:cubicBezTo>
                  <a:pt x="1899301" y="4155377"/>
                  <a:pt x="2079787" y="4097663"/>
                  <a:pt x="2222497" y="3982236"/>
                </a:cubicBezTo>
                <a:cubicBezTo>
                  <a:pt x="2365207" y="3866809"/>
                  <a:pt x="2436562" y="3727247"/>
                  <a:pt x="2436562" y="3563551"/>
                </a:cubicBezTo>
                <a:cubicBezTo>
                  <a:pt x="2436562" y="3429235"/>
                  <a:pt x="2389342" y="3313808"/>
                  <a:pt x="2294901" y="3217269"/>
                </a:cubicBezTo>
                <a:cubicBezTo>
                  <a:pt x="2200461" y="3120730"/>
                  <a:pt x="2095527" y="3045178"/>
                  <a:pt x="1980100" y="2990612"/>
                </a:cubicBezTo>
                <a:cubicBezTo>
                  <a:pt x="1864673" y="2936047"/>
                  <a:pt x="1681039" y="2858396"/>
                  <a:pt x="1429198" y="2757659"/>
                </a:cubicBezTo>
                <a:cubicBezTo>
                  <a:pt x="967489" y="2572976"/>
                  <a:pt x="613863" y="2363108"/>
                  <a:pt x="368318" y="2128057"/>
                </a:cubicBezTo>
                <a:cubicBezTo>
                  <a:pt x="122773" y="1893005"/>
                  <a:pt x="0" y="1584500"/>
                  <a:pt x="0" y="1202541"/>
                </a:cubicBezTo>
                <a:cubicBezTo>
                  <a:pt x="0" y="1009463"/>
                  <a:pt x="48270" y="821631"/>
                  <a:pt x="144809" y="639047"/>
                </a:cubicBezTo>
                <a:cubicBezTo>
                  <a:pt x="241348" y="456462"/>
                  <a:pt x="399798" y="304308"/>
                  <a:pt x="620159" y="182585"/>
                </a:cubicBezTo>
                <a:cubicBezTo>
                  <a:pt x="840520" y="60862"/>
                  <a:pt x="1124890" y="0"/>
                  <a:pt x="1473270" y="0"/>
                </a:cubicBezTo>
                <a:close/>
              </a:path>
            </a:pathLst>
          </a:custGeom>
          <a:solidFill>
            <a:srgbClr val="FEDA9E"/>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49600" b="1" dirty="0">
              <a:solidFill>
                <a:srgbClr val="FDAB22"/>
              </a:solidFill>
              <a:latin typeface="Lora" panose="00000500000000000000" pitchFamily="2"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A7D46E86-C64A-4FFD-AC3F-5DAE58DA096F}"/>
              </a:ext>
            </a:extLst>
          </p:cNvPr>
          <p:cNvSpPr>
            <a:spLocks noGrp="1"/>
          </p:cNvSpPr>
          <p:nvPr>
            <p:ph type="pic" sz="quarter" idx="13"/>
          </p:nvPr>
        </p:nvSpPr>
        <p:spPr/>
      </p:sp>
    </p:spTree>
    <p:extLst>
      <p:ext uri="{BB962C8B-B14F-4D97-AF65-F5344CB8AC3E}">
        <p14:creationId xmlns:p14="http://schemas.microsoft.com/office/powerpoint/2010/main" val="24844768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3CE42A5-2A12-4F7E-B60E-4B46F2D133AE}"/>
              </a:ext>
            </a:extLst>
          </p:cNvPr>
          <p:cNvSpPr>
            <a:spLocks noGrp="1"/>
          </p:cNvSpPr>
          <p:nvPr>
            <p:ph type="pic" sz="quarter" idx="15"/>
          </p:nvPr>
        </p:nvSpPr>
        <p:spPr/>
      </p:sp>
      <p:sp>
        <p:nvSpPr>
          <p:cNvPr id="31" name="Rectangle 30">
            <a:extLst>
              <a:ext uri="{FF2B5EF4-FFF2-40B4-BE49-F238E27FC236}">
                <a16:creationId xmlns:a16="http://schemas.microsoft.com/office/drawing/2014/main" id="{30941564-46F5-49D2-9AE4-34E399593A05}"/>
              </a:ext>
            </a:extLst>
          </p:cNvPr>
          <p:cNvSpPr/>
          <p:nvPr/>
        </p:nvSpPr>
        <p:spPr>
          <a:xfrm>
            <a:off x="7318588" y="0"/>
            <a:ext cx="4873412"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D944685A-50B8-4E44-8602-81D0D7AC78F6}"/>
              </a:ext>
            </a:extLst>
          </p:cNvPr>
          <p:cNvSpPr/>
          <p:nvPr/>
        </p:nvSpPr>
        <p:spPr>
          <a:xfrm>
            <a:off x="7918634" y="2148113"/>
            <a:ext cx="3872230" cy="2722903"/>
          </a:xfrm>
          <a:custGeom>
            <a:avLst/>
            <a:gdLst/>
            <a:ahLst/>
            <a:cxnLst/>
            <a:rect l="l" t="t" r="r" b="b"/>
            <a:pathLst>
              <a:path w="6321209" h="4444993">
                <a:moveTo>
                  <a:pt x="0" y="0"/>
                </a:moveTo>
                <a:lnTo>
                  <a:pt x="1857328" y="0"/>
                </a:lnTo>
                <a:lnTo>
                  <a:pt x="1857328" y="415537"/>
                </a:lnTo>
                <a:cubicBezTo>
                  <a:pt x="1723012" y="411340"/>
                  <a:pt x="1621227" y="429179"/>
                  <a:pt x="1551970" y="469054"/>
                </a:cubicBezTo>
                <a:cubicBezTo>
                  <a:pt x="1482714" y="508928"/>
                  <a:pt x="1448086" y="579234"/>
                  <a:pt x="1448086" y="679970"/>
                </a:cubicBezTo>
                <a:cubicBezTo>
                  <a:pt x="1448086" y="734536"/>
                  <a:pt x="1460678" y="803792"/>
                  <a:pt x="1485862" y="887739"/>
                </a:cubicBezTo>
                <a:lnTo>
                  <a:pt x="1863623" y="2323233"/>
                </a:lnTo>
                <a:cubicBezTo>
                  <a:pt x="1872018" y="2356812"/>
                  <a:pt x="1897202" y="2454400"/>
                  <a:pt x="1939176" y="2615998"/>
                </a:cubicBezTo>
                <a:cubicBezTo>
                  <a:pt x="1981149" y="2777596"/>
                  <a:pt x="2025222" y="2978019"/>
                  <a:pt x="2071392" y="3217269"/>
                </a:cubicBezTo>
                <a:lnTo>
                  <a:pt x="2077689" y="3217269"/>
                </a:lnTo>
                <a:lnTo>
                  <a:pt x="2436562" y="1926583"/>
                </a:lnTo>
                <a:lnTo>
                  <a:pt x="3022092" y="0"/>
                </a:lnTo>
                <a:lnTo>
                  <a:pt x="3588734" y="0"/>
                </a:lnTo>
                <a:lnTo>
                  <a:pt x="4306481" y="2316937"/>
                </a:lnTo>
                <a:cubicBezTo>
                  <a:pt x="4365244" y="2510015"/>
                  <a:pt x="4440796" y="2812224"/>
                  <a:pt x="4533138" y="3223565"/>
                </a:cubicBezTo>
                <a:lnTo>
                  <a:pt x="4539434" y="3223565"/>
                </a:lnTo>
                <a:lnTo>
                  <a:pt x="4778683" y="2354713"/>
                </a:lnTo>
                <a:lnTo>
                  <a:pt x="5131260" y="1038844"/>
                </a:lnTo>
                <a:cubicBezTo>
                  <a:pt x="5198418" y="774411"/>
                  <a:pt x="5284464" y="583431"/>
                  <a:pt x="5389397" y="465905"/>
                </a:cubicBezTo>
                <a:lnTo>
                  <a:pt x="5389397" y="459610"/>
                </a:lnTo>
                <a:lnTo>
                  <a:pt x="5062004" y="478498"/>
                </a:lnTo>
                <a:lnTo>
                  <a:pt x="4904603" y="484794"/>
                </a:lnTo>
                <a:lnTo>
                  <a:pt x="4904603" y="0"/>
                </a:lnTo>
                <a:lnTo>
                  <a:pt x="6321209" y="0"/>
                </a:lnTo>
                <a:lnTo>
                  <a:pt x="6321209" y="415537"/>
                </a:lnTo>
                <a:cubicBezTo>
                  <a:pt x="6174302" y="423932"/>
                  <a:pt x="6046282" y="479547"/>
                  <a:pt x="5937151" y="582382"/>
                </a:cubicBezTo>
                <a:cubicBezTo>
                  <a:pt x="5828021" y="685217"/>
                  <a:pt x="5733580" y="854160"/>
                  <a:pt x="5653830" y="1089212"/>
                </a:cubicBezTo>
                <a:lnTo>
                  <a:pt x="4627578" y="4444993"/>
                </a:lnTo>
                <a:lnTo>
                  <a:pt x="4067232" y="4444993"/>
                </a:lnTo>
                <a:lnTo>
                  <a:pt x="3324301" y="2191016"/>
                </a:lnTo>
                <a:cubicBezTo>
                  <a:pt x="3257143" y="1993741"/>
                  <a:pt x="3189986" y="1735604"/>
                  <a:pt x="3122828" y="1416605"/>
                </a:cubicBezTo>
                <a:cubicBezTo>
                  <a:pt x="3118631" y="1378829"/>
                  <a:pt x="3108137" y="1326362"/>
                  <a:pt x="3091348" y="1259205"/>
                </a:cubicBezTo>
                <a:lnTo>
                  <a:pt x="3085052" y="1259205"/>
                </a:lnTo>
                <a:cubicBezTo>
                  <a:pt x="3043079" y="1532033"/>
                  <a:pt x="2982217" y="1806959"/>
                  <a:pt x="2902468" y="2083984"/>
                </a:cubicBezTo>
                <a:lnTo>
                  <a:pt x="2184721" y="4444993"/>
                </a:lnTo>
                <a:lnTo>
                  <a:pt x="1636966" y="4444993"/>
                </a:lnTo>
                <a:lnTo>
                  <a:pt x="516274" y="1051436"/>
                </a:lnTo>
                <a:cubicBezTo>
                  <a:pt x="394551" y="766016"/>
                  <a:pt x="333689" y="570839"/>
                  <a:pt x="333689" y="465905"/>
                </a:cubicBezTo>
                <a:lnTo>
                  <a:pt x="0" y="484794"/>
                </a:lnTo>
                <a:close/>
              </a:path>
            </a:pathLst>
          </a:cu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Box 3">
            <a:extLst>
              <a:ext uri="{FF2B5EF4-FFF2-40B4-BE49-F238E27FC236}">
                <a16:creationId xmlns:a16="http://schemas.microsoft.com/office/drawing/2014/main" id="{CA54040C-4397-419E-AF58-F14D41CDAA53}"/>
              </a:ext>
            </a:extLst>
          </p:cNvPr>
          <p:cNvSpPr txBox="1"/>
          <p:nvPr/>
        </p:nvSpPr>
        <p:spPr>
          <a:xfrm>
            <a:off x="946330" y="2032992"/>
            <a:ext cx="4469650" cy="584775"/>
          </a:xfrm>
          <a:prstGeom prst="rect">
            <a:avLst/>
          </a:prstGeom>
          <a:noFill/>
        </p:spPr>
        <p:txBody>
          <a:bodyPr wrap="square" rtlCol="0">
            <a:spAutoFit/>
          </a:bodyPr>
          <a:lstStyle/>
          <a:p>
            <a:r>
              <a:rPr lang="en-US" sz="3200" b="1">
                <a:solidFill>
                  <a:srgbClr val="FDAB22"/>
                </a:solidFill>
                <a:latin typeface="Open Sans" panose="020B0606030504020204" pitchFamily="34" charset="0"/>
                <a:ea typeface="Open Sans" panose="020B0606030504020204" pitchFamily="34" charset="0"/>
                <a:cs typeface="Open Sans" panose="020B0606030504020204" pitchFamily="34" charset="0"/>
              </a:rPr>
              <a:t>Weakness Analysis</a:t>
            </a:r>
          </a:p>
        </p:txBody>
      </p:sp>
      <p:sp>
        <p:nvSpPr>
          <p:cNvPr id="5" name="TextBox 4">
            <a:extLst>
              <a:ext uri="{FF2B5EF4-FFF2-40B4-BE49-F238E27FC236}">
                <a16:creationId xmlns:a16="http://schemas.microsoft.com/office/drawing/2014/main" id="{EE8C3586-C568-4530-AED9-E619690713CE}"/>
              </a:ext>
            </a:extLst>
          </p:cNvPr>
          <p:cNvSpPr txBox="1"/>
          <p:nvPr/>
        </p:nvSpPr>
        <p:spPr>
          <a:xfrm>
            <a:off x="946330" y="1381477"/>
            <a:ext cx="1730802" cy="307777"/>
          </a:xfrm>
          <a:prstGeom prst="rect">
            <a:avLst/>
          </a:prstGeom>
          <a:noFill/>
        </p:spPr>
        <p:txBody>
          <a:bodyPr wrap="square" rtlCol="0">
            <a:spAutoFit/>
          </a:bodyPr>
          <a:lstStyle/>
          <a:p>
            <a:r>
              <a:rPr lang="en-US" sz="1400" spc="300">
                <a:solidFill>
                  <a:srgbClr val="777777"/>
                </a:solidFill>
                <a:latin typeface="Rubik" pitchFamily="2" charset="-79"/>
                <a:cs typeface="Rubik" pitchFamily="2" charset="-79"/>
              </a:rPr>
              <a:t>SWOT</a:t>
            </a:r>
            <a:endParaRPr lang="en-US" sz="1400" spc="300" dirty="0">
              <a:solidFill>
                <a:srgbClr val="777777"/>
              </a:solidFill>
              <a:latin typeface="Rubik" pitchFamily="2" charset="-79"/>
              <a:cs typeface="Rubik" pitchFamily="2" charset="-79"/>
            </a:endParaRPr>
          </a:p>
        </p:txBody>
      </p:sp>
      <p:sp>
        <p:nvSpPr>
          <p:cNvPr id="7" name="TextBox 6">
            <a:extLst>
              <a:ext uri="{FF2B5EF4-FFF2-40B4-BE49-F238E27FC236}">
                <a16:creationId xmlns:a16="http://schemas.microsoft.com/office/drawing/2014/main" id="{7963AF68-B8BA-4B22-A29F-CD164E288969}"/>
              </a:ext>
            </a:extLst>
          </p:cNvPr>
          <p:cNvSpPr txBox="1"/>
          <p:nvPr/>
        </p:nvSpPr>
        <p:spPr>
          <a:xfrm>
            <a:off x="951762" y="2747821"/>
            <a:ext cx="5144238" cy="1673728"/>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CTA API on your plate pivot. EOD hackathon optimize credentials prototype streamline optimize. Functionality mission statement game changer proximity above the fold strategic partners. Follow up affiliate marketing regroup SEO ETA. </a:t>
            </a:r>
          </a:p>
        </p:txBody>
      </p:sp>
      <p:grpSp>
        <p:nvGrpSpPr>
          <p:cNvPr id="28" name="Group 27">
            <a:extLst>
              <a:ext uri="{FF2B5EF4-FFF2-40B4-BE49-F238E27FC236}">
                <a16:creationId xmlns:a16="http://schemas.microsoft.com/office/drawing/2014/main" id="{45C77056-463E-41EF-9337-F2539AF17BB2}"/>
              </a:ext>
            </a:extLst>
          </p:cNvPr>
          <p:cNvGrpSpPr/>
          <p:nvPr/>
        </p:nvGrpSpPr>
        <p:grpSpPr>
          <a:xfrm>
            <a:off x="951262" y="4981776"/>
            <a:ext cx="2474044" cy="726976"/>
            <a:chOff x="951262" y="4749547"/>
            <a:chExt cx="2474044" cy="726976"/>
          </a:xfrm>
        </p:grpSpPr>
        <p:grpSp>
          <p:nvGrpSpPr>
            <p:cNvPr id="23" name="Group 22">
              <a:extLst>
                <a:ext uri="{FF2B5EF4-FFF2-40B4-BE49-F238E27FC236}">
                  <a16:creationId xmlns:a16="http://schemas.microsoft.com/office/drawing/2014/main" id="{C9673DBF-6855-4DA4-9F14-F2635EDA8FCF}"/>
                </a:ext>
              </a:extLst>
            </p:cNvPr>
            <p:cNvGrpSpPr/>
            <p:nvPr/>
          </p:nvGrpSpPr>
          <p:grpSpPr>
            <a:xfrm>
              <a:off x="951262" y="4749547"/>
              <a:ext cx="726976" cy="726976"/>
              <a:chOff x="8403771" y="1228271"/>
              <a:chExt cx="957944" cy="957944"/>
            </a:xfrm>
          </p:grpSpPr>
          <p:sp>
            <p:nvSpPr>
              <p:cNvPr id="24" name="Oval 23">
                <a:extLst>
                  <a:ext uri="{FF2B5EF4-FFF2-40B4-BE49-F238E27FC236}">
                    <a16:creationId xmlns:a16="http://schemas.microsoft.com/office/drawing/2014/main" id="{FB98D7DA-32DA-48D4-8A79-977350B35B28}"/>
                  </a:ext>
                </a:extLst>
              </p:cNvPr>
              <p:cNvSpPr/>
              <p:nvPr/>
            </p:nvSpPr>
            <p:spPr>
              <a:xfrm>
                <a:off x="8403771" y="1228271"/>
                <a:ext cx="957944" cy="957944"/>
              </a:xfrm>
              <a:prstGeom prst="ellipse">
                <a:avLst/>
              </a:prstGeom>
              <a:solidFill>
                <a:srgbClr val="F1EEE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4E5CE063-08A7-49F0-8E42-C54557385489}"/>
                  </a:ext>
                </a:extLst>
              </p:cNvPr>
              <p:cNvSpPr/>
              <p:nvPr/>
            </p:nvSpPr>
            <p:spPr>
              <a:xfrm>
                <a:off x="8529590" y="1354092"/>
                <a:ext cx="706306" cy="706302"/>
              </a:xfrm>
              <a:prstGeom prst="ellipse">
                <a:avLst/>
              </a:prstGeom>
              <a:solidFill>
                <a:srgbClr val="F1E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705D741B-932B-4B33-A0BD-7F02248D80C8}"/>
                  </a:ext>
                </a:extLst>
              </p:cNvPr>
              <p:cNvSpPr/>
              <p:nvPr/>
            </p:nvSpPr>
            <p:spPr>
              <a:xfrm rot="5400000">
                <a:off x="8805236" y="1601960"/>
                <a:ext cx="244258" cy="21056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a:extLst>
                <a:ext uri="{FF2B5EF4-FFF2-40B4-BE49-F238E27FC236}">
                  <a16:creationId xmlns:a16="http://schemas.microsoft.com/office/drawing/2014/main" id="{1100DFDB-715C-4D1E-9804-647AECAD5C00}"/>
                </a:ext>
              </a:extLst>
            </p:cNvPr>
            <p:cNvSpPr txBox="1"/>
            <p:nvPr/>
          </p:nvSpPr>
          <p:spPr>
            <a:xfrm>
              <a:off x="1822928" y="4943116"/>
              <a:ext cx="1602378" cy="339837"/>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Watch Explanation</a:t>
              </a:r>
            </a:p>
          </p:txBody>
        </p:sp>
      </p:grpSp>
      <p:sp>
        <p:nvSpPr>
          <p:cNvPr id="3" name="Picture Placeholder 2">
            <a:extLst>
              <a:ext uri="{FF2B5EF4-FFF2-40B4-BE49-F238E27FC236}">
                <a16:creationId xmlns:a16="http://schemas.microsoft.com/office/drawing/2014/main" id="{98749ED7-816F-4D14-81E9-FB0A1C94201A}"/>
              </a:ext>
            </a:extLst>
          </p:cNvPr>
          <p:cNvSpPr>
            <a:spLocks noGrp="1"/>
          </p:cNvSpPr>
          <p:nvPr>
            <p:ph type="pic" sz="quarter" idx="14"/>
          </p:nvPr>
        </p:nvSpPr>
        <p:spPr/>
      </p:sp>
    </p:spTree>
    <p:extLst>
      <p:ext uri="{BB962C8B-B14F-4D97-AF65-F5344CB8AC3E}">
        <p14:creationId xmlns:p14="http://schemas.microsoft.com/office/powerpoint/2010/main" val="42560901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497021C-E344-4625-87A6-FD8C0A2ADA8E}"/>
              </a:ext>
            </a:extLst>
          </p:cNvPr>
          <p:cNvSpPr>
            <a:spLocks noGrp="1"/>
          </p:cNvSpPr>
          <p:nvPr>
            <p:ph type="pic" sz="quarter" idx="15"/>
          </p:nvPr>
        </p:nvSpPr>
        <p:spPr/>
      </p:sp>
      <p:sp>
        <p:nvSpPr>
          <p:cNvPr id="13" name="Rectangle 12">
            <a:extLst>
              <a:ext uri="{FF2B5EF4-FFF2-40B4-BE49-F238E27FC236}">
                <a16:creationId xmlns:a16="http://schemas.microsoft.com/office/drawing/2014/main" id="{C648837D-6227-4361-A492-12A1304C7DEF}"/>
              </a:ext>
            </a:extLst>
          </p:cNvPr>
          <p:cNvSpPr/>
          <p:nvPr/>
        </p:nvSpPr>
        <p:spPr>
          <a:xfrm>
            <a:off x="1" y="0"/>
            <a:ext cx="4873412"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113800D0-A548-41EF-9B4E-1E0EF83FD2D6}"/>
              </a:ext>
            </a:extLst>
          </p:cNvPr>
          <p:cNvSpPr/>
          <p:nvPr/>
        </p:nvSpPr>
        <p:spPr>
          <a:xfrm>
            <a:off x="1140124" y="2010988"/>
            <a:ext cx="3056011" cy="3200286"/>
          </a:xfrm>
          <a:custGeom>
            <a:avLst/>
            <a:gdLst/>
            <a:ahLst/>
            <a:cxnLst/>
            <a:rect l="l" t="t" r="r" b="b"/>
            <a:pathLst>
              <a:path w="3056011" h="3200286">
                <a:moveTo>
                  <a:pt x="1499588" y="319154"/>
                </a:moveTo>
                <a:cubicBezTo>
                  <a:pt x="1307221" y="319154"/>
                  <a:pt x="1149830" y="380362"/>
                  <a:pt x="1027414" y="502777"/>
                </a:cubicBezTo>
                <a:cubicBezTo>
                  <a:pt x="904999" y="625193"/>
                  <a:pt x="817560" y="779669"/>
                  <a:pt x="765096" y="966207"/>
                </a:cubicBezTo>
                <a:cubicBezTo>
                  <a:pt x="712632" y="1152744"/>
                  <a:pt x="686400" y="1346568"/>
                  <a:pt x="686400" y="1547679"/>
                </a:cubicBezTo>
                <a:cubicBezTo>
                  <a:pt x="686400" y="1751704"/>
                  <a:pt x="715547" y="1955730"/>
                  <a:pt x="773840" y="2159756"/>
                </a:cubicBezTo>
                <a:cubicBezTo>
                  <a:pt x="832133" y="2363781"/>
                  <a:pt x="927588" y="2535017"/>
                  <a:pt x="1060204" y="2673463"/>
                </a:cubicBezTo>
                <a:cubicBezTo>
                  <a:pt x="1192821" y="2811909"/>
                  <a:pt x="1361142" y="2881131"/>
                  <a:pt x="1565167" y="2881131"/>
                </a:cubicBezTo>
                <a:cubicBezTo>
                  <a:pt x="1754620" y="2881131"/>
                  <a:pt x="1909096" y="2821381"/>
                  <a:pt x="2028597" y="2701881"/>
                </a:cubicBezTo>
                <a:cubicBezTo>
                  <a:pt x="2148097" y="2582380"/>
                  <a:pt x="2234079" y="2430818"/>
                  <a:pt x="2286543" y="2247195"/>
                </a:cubicBezTo>
                <a:cubicBezTo>
                  <a:pt x="2339007" y="2063572"/>
                  <a:pt x="2365239" y="1872663"/>
                  <a:pt x="2365239" y="1674466"/>
                </a:cubicBezTo>
                <a:cubicBezTo>
                  <a:pt x="2365239" y="1260586"/>
                  <a:pt x="2292372" y="931231"/>
                  <a:pt x="2146640" y="686400"/>
                </a:cubicBezTo>
                <a:cubicBezTo>
                  <a:pt x="2000908" y="441570"/>
                  <a:pt x="1785224" y="319154"/>
                  <a:pt x="1499588" y="319154"/>
                </a:cubicBezTo>
                <a:close/>
                <a:moveTo>
                  <a:pt x="1534564" y="0"/>
                </a:moveTo>
                <a:cubicBezTo>
                  <a:pt x="1869748" y="0"/>
                  <a:pt x="2151741" y="79424"/>
                  <a:pt x="2380541" y="238273"/>
                </a:cubicBezTo>
                <a:cubicBezTo>
                  <a:pt x="2609341" y="397121"/>
                  <a:pt x="2779119" y="598961"/>
                  <a:pt x="2889875" y="843791"/>
                </a:cubicBezTo>
                <a:cubicBezTo>
                  <a:pt x="3000632" y="1088622"/>
                  <a:pt x="3056011" y="1340739"/>
                  <a:pt x="3056011" y="1600143"/>
                </a:cubicBezTo>
                <a:cubicBezTo>
                  <a:pt x="3056011" y="1853717"/>
                  <a:pt x="2997718" y="2103649"/>
                  <a:pt x="2881131" y="2349937"/>
                </a:cubicBezTo>
                <a:cubicBezTo>
                  <a:pt x="2764546" y="2596224"/>
                  <a:pt x="2590395" y="2799521"/>
                  <a:pt x="2358681" y="2959827"/>
                </a:cubicBezTo>
                <a:cubicBezTo>
                  <a:pt x="2126966" y="3120133"/>
                  <a:pt x="1847888" y="3200286"/>
                  <a:pt x="1521448" y="3200286"/>
                </a:cubicBezTo>
                <a:cubicBezTo>
                  <a:pt x="1171690" y="3200286"/>
                  <a:pt x="883139" y="3123048"/>
                  <a:pt x="655797" y="2968571"/>
                </a:cubicBezTo>
                <a:cubicBezTo>
                  <a:pt x="428454" y="2814095"/>
                  <a:pt x="262319" y="2615899"/>
                  <a:pt x="157391" y="2373983"/>
                </a:cubicBezTo>
                <a:cubicBezTo>
                  <a:pt x="52464" y="2132066"/>
                  <a:pt x="0" y="1874120"/>
                  <a:pt x="0" y="1600143"/>
                </a:cubicBezTo>
                <a:cubicBezTo>
                  <a:pt x="0" y="1340739"/>
                  <a:pt x="58293" y="1088622"/>
                  <a:pt x="174879" y="843791"/>
                </a:cubicBezTo>
                <a:cubicBezTo>
                  <a:pt x="291465" y="598961"/>
                  <a:pt x="465616" y="397121"/>
                  <a:pt x="697330" y="238273"/>
                </a:cubicBezTo>
                <a:cubicBezTo>
                  <a:pt x="929045" y="79424"/>
                  <a:pt x="1208123" y="0"/>
                  <a:pt x="1534564" y="0"/>
                </a:cubicBezTo>
                <a:close/>
              </a:path>
            </a:pathLst>
          </a:cu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extBox 13">
            <a:extLst>
              <a:ext uri="{FF2B5EF4-FFF2-40B4-BE49-F238E27FC236}">
                <a16:creationId xmlns:a16="http://schemas.microsoft.com/office/drawing/2014/main" id="{CC85B961-F36E-4789-84EF-87490CAAE3AD}"/>
              </a:ext>
            </a:extLst>
          </p:cNvPr>
          <p:cNvSpPr txBox="1"/>
          <p:nvPr/>
        </p:nvSpPr>
        <p:spPr>
          <a:xfrm>
            <a:off x="5500428" y="1369185"/>
            <a:ext cx="4469650" cy="1077218"/>
          </a:xfrm>
          <a:prstGeom prst="rect">
            <a:avLst/>
          </a:prstGeom>
          <a:noFill/>
        </p:spPr>
        <p:txBody>
          <a:bodyPr wrap="square" rtlCol="0">
            <a:spAutoFit/>
          </a:bodyPr>
          <a:lstStyle/>
          <a:p>
            <a:r>
              <a:rPr lang="en-US" sz="3200" b="1">
                <a:solidFill>
                  <a:srgbClr val="FDAB22"/>
                </a:solidFill>
                <a:latin typeface="Open Sans" panose="020B0606030504020204" pitchFamily="34" charset="0"/>
                <a:ea typeface="Open Sans" panose="020B0606030504020204" pitchFamily="34" charset="0"/>
                <a:cs typeface="Open Sans" panose="020B0606030504020204" pitchFamily="34" charset="0"/>
              </a:rPr>
              <a:t>Opportunity Analysis</a:t>
            </a:r>
          </a:p>
        </p:txBody>
      </p:sp>
      <p:sp>
        <p:nvSpPr>
          <p:cNvPr id="15" name="TextBox 14">
            <a:extLst>
              <a:ext uri="{FF2B5EF4-FFF2-40B4-BE49-F238E27FC236}">
                <a16:creationId xmlns:a16="http://schemas.microsoft.com/office/drawing/2014/main" id="{3CFE8749-0E33-404C-8C2B-0512694AFE2C}"/>
              </a:ext>
            </a:extLst>
          </p:cNvPr>
          <p:cNvSpPr txBox="1"/>
          <p:nvPr/>
        </p:nvSpPr>
        <p:spPr>
          <a:xfrm>
            <a:off x="5500428" y="717670"/>
            <a:ext cx="1730802" cy="307777"/>
          </a:xfrm>
          <a:prstGeom prst="rect">
            <a:avLst/>
          </a:prstGeom>
          <a:noFill/>
        </p:spPr>
        <p:txBody>
          <a:bodyPr wrap="square" rtlCol="0">
            <a:spAutoFit/>
          </a:bodyPr>
          <a:lstStyle/>
          <a:p>
            <a:r>
              <a:rPr lang="en-US" sz="1400" spc="300">
                <a:solidFill>
                  <a:srgbClr val="777777"/>
                </a:solidFill>
                <a:latin typeface="Rubik" pitchFamily="2" charset="-79"/>
                <a:cs typeface="Rubik" pitchFamily="2" charset="-79"/>
              </a:rPr>
              <a:t>SWOT</a:t>
            </a:r>
            <a:endParaRPr lang="en-US" sz="1400" spc="300" dirty="0">
              <a:solidFill>
                <a:srgbClr val="777777"/>
              </a:solidFill>
              <a:latin typeface="Rubik" pitchFamily="2" charset="-79"/>
              <a:cs typeface="Rubik" pitchFamily="2" charset="-79"/>
            </a:endParaRPr>
          </a:p>
        </p:txBody>
      </p:sp>
      <p:sp>
        <p:nvSpPr>
          <p:cNvPr id="16" name="TextBox 15">
            <a:extLst>
              <a:ext uri="{FF2B5EF4-FFF2-40B4-BE49-F238E27FC236}">
                <a16:creationId xmlns:a16="http://schemas.microsoft.com/office/drawing/2014/main" id="{75EAF7FF-1F17-40F3-9102-0C1662F76232}"/>
              </a:ext>
            </a:extLst>
          </p:cNvPr>
          <p:cNvSpPr txBox="1"/>
          <p:nvPr/>
        </p:nvSpPr>
        <p:spPr>
          <a:xfrm>
            <a:off x="5505860" y="2872229"/>
            <a:ext cx="5841136" cy="1350563"/>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CTA API on your plate pivot. EOD hackathon optimize credentials prototype streamline optimize. Functionality mission statement game changer proximity above the fold strategic partners. Follow up affiliate marketing regroup SEO ETA. </a:t>
            </a:r>
          </a:p>
        </p:txBody>
      </p:sp>
      <p:sp>
        <p:nvSpPr>
          <p:cNvPr id="17" name="TextBox 16">
            <a:extLst>
              <a:ext uri="{FF2B5EF4-FFF2-40B4-BE49-F238E27FC236}">
                <a16:creationId xmlns:a16="http://schemas.microsoft.com/office/drawing/2014/main" id="{C7106955-CEBD-49D3-88C0-BB756D721837}"/>
              </a:ext>
            </a:extLst>
          </p:cNvPr>
          <p:cNvSpPr txBox="1"/>
          <p:nvPr/>
        </p:nvSpPr>
        <p:spPr>
          <a:xfrm>
            <a:off x="6096000" y="4939412"/>
            <a:ext cx="2474648" cy="338554"/>
          </a:xfrm>
          <a:prstGeom prst="rect">
            <a:avLst/>
          </a:prstGeom>
          <a:noFill/>
        </p:spPr>
        <p:txBody>
          <a:bodyPr wrap="square" rtlCol="0">
            <a:spAutoFit/>
          </a:bodyPr>
          <a:lstStyle/>
          <a:p>
            <a:r>
              <a:rPr lang="en-US" sz="1600" b="1">
                <a:solidFill>
                  <a:srgbClr val="777777"/>
                </a:solidFill>
                <a:latin typeface="Open Sans" panose="020B0606030504020204" pitchFamily="34" charset="0"/>
                <a:ea typeface="Open Sans" panose="020B0606030504020204" pitchFamily="34" charset="0"/>
                <a:cs typeface="Open Sans" panose="020B0606030504020204" pitchFamily="34" charset="0"/>
              </a:rPr>
              <a:t>Development</a:t>
            </a:r>
          </a:p>
        </p:txBody>
      </p:sp>
      <p:sp>
        <p:nvSpPr>
          <p:cNvPr id="18" name="TextBox 17">
            <a:extLst>
              <a:ext uri="{FF2B5EF4-FFF2-40B4-BE49-F238E27FC236}">
                <a16:creationId xmlns:a16="http://schemas.microsoft.com/office/drawing/2014/main" id="{9E05D112-0394-4ABE-91B2-AAE89F7638B7}"/>
              </a:ext>
            </a:extLst>
          </p:cNvPr>
          <p:cNvSpPr txBox="1"/>
          <p:nvPr/>
        </p:nvSpPr>
        <p:spPr>
          <a:xfrm>
            <a:off x="5507594" y="4909458"/>
            <a:ext cx="588405" cy="400110"/>
          </a:xfrm>
          <a:prstGeom prst="rect">
            <a:avLst/>
          </a:prstGeom>
          <a:noFill/>
        </p:spPr>
        <p:txBody>
          <a:bodyPr wrap="square" rtlCol="0">
            <a:spAutoFit/>
          </a:bodyPr>
          <a:lstStyle/>
          <a:p>
            <a:r>
              <a:rPr lang="en-US" sz="2000" b="1">
                <a:solidFill>
                  <a:srgbClr val="FDAB22"/>
                </a:solidFill>
                <a:latin typeface="Rubik" pitchFamily="2" charset="-79"/>
                <a:ea typeface="Open Sans" panose="020B0606030504020204" pitchFamily="34" charset="0"/>
                <a:cs typeface="Rubik" pitchFamily="2" charset="-79"/>
              </a:rPr>
              <a:t>01</a:t>
            </a:r>
          </a:p>
        </p:txBody>
      </p:sp>
      <p:sp>
        <p:nvSpPr>
          <p:cNvPr id="19" name="TextBox 18">
            <a:extLst>
              <a:ext uri="{FF2B5EF4-FFF2-40B4-BE49-F238E27FC236}">
                <a16:creationId xmlns:a16="http://schemas.microsoft.com/office/drawing/2014/main" id="{023A19D0-C3DA-4A2E-AC72-BBC20E610874}"/>
              </a:ext>
            </a:extLst>
          </p:cNvPr>
          <p:cNvSpPr txBox="1"/>
          <p:nvPr/>
        </p:nvSpPr>
        <p:spPr>
          <a:xfrm>
            <a:off x="9490547" y="4939412"/>
            <a:ext cx="2474648" cy="338554"/>
          </a:xfrm>
          <a:prstGeom prst="rect">
            <a:avLst/>
          </a:prstGeom>
          <a:noFill/>
        </p:spPr>
        <p:txBody>
          <a:bodyPr wrap="square" rtlCol="0">
            <a:spAutoFit/>
          </a:bodyPr>
          <a:lstStyle/>
          <a:p>
            <a:r>
              <a:rPr lang="en-US" sz="1600" b="1">
                <a:solidFill>
                  <a:srgbClr val="777777"/>
                </a:solidFill>
                <a:latin typeface="Open Sans" panose="020B0606030504020204" pitchFamily="34" charset="0"/>
                <a:ea typeface="Open Sans" panose="020B0606030504020204" pitchFamily="34" charset="0"/>
                <a:cs typeface="Open Sans" panose="020B0606030504020204" pitchFamily="34" charset="0"/>
              </a:rPr>
              <a:t>Branding</a:t>
            </a:r>
          </a:p>
        </p:txBody>
      </p:sp>
      <p:sp>
        <p:nvSpPr>
          <p:cNvPr id="20" name="TextBox 19">
            <a:extLst>
              <a:ext uri="{FF2B5EF4-FFF2-40B4-BE49-F238E27FC236}">
                <a16:creationId xmlns:a16="http://schemas.microsoft.com/office/drawing/2014/main" id="{6191EE3C-F986-4C96-A3EE-9E4CD3065107}"/>
              </a:ext>
            </a:extLst>
          </p:cNvPr>
          <p:cNvSpPr txBox="1"/>
          <p:nvPr/>
        </p:nvSpPr>
        <p:spPr>
          <a:xfrm>
            <a:off x="8902141" y="4909458"/>
            <a:ext cx="685995" cy="400110"/>
          </a:xfrm>
          <a:prstGeom prst="rect">
            <a:avLst/>
          </a:prstGeom>
          <a:noFill/>
        </p:spPr>
        <p:txBody>
          <a:bodyPr wrap="square" rtlCol="0">
            <a:spAutoFit/>
          </a:bodyPr>
          <a:lstStyle/>
          <a:p>
            <a:r>
              <a:rPr lang="en-US" sz="2000" b="1">
                <a:solidFill>
                  <a:srgbClr val="FDAB22"/>
                </a:solidFill>
                <a:latin typeface="Rubik" pitchFamily="2" charset="-79"/>
                <a:ea typeface="Open Sans" panose="020B0606030504020204" pitchFamily="34" charset="0"/>
                <a:cs typeface="Rubik" pitchFamily="2" charset="-79"/>
              </a:rPr>
              <a:t>02</a:t>
            </a:r>
          </a:p>
        </p:txBody>
      </p:sp>
      <p:sp>
        <p:nvSpPr>
          <p:cNvPr id="21" name="TextBox 20">
            <a:extLst>
              <a:ext uri="{FF2B5EF4-FFF2-40B4-BE49-F238E27FC236}">
                <a16:creationId xmlns:a16="http://schemas.microsoft.com/office/drawing/2014/main" id="{04365857-E2AB-49B4-9B42-A4CE031F1A76}"/>
              </a:ext>
            </a:extLst>
          </p:cNvPr>
          <p:cNvSpPr txBox="1"/>
          <p:nvPr/>
        </p:nvSpPr>
        <p:spPr>
          <a:xfrm>
            <a:off x="5493133" y="5339522"/>
            <a:ext cx="2666798" cy="616836"/>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Veritatis sint corrupti error nam dolorum.</a:t>
            </a:r>
          </a:p>
        </p:txBody>
      </p:sp>
      <p:sp>
        <p:nvSpPr>
          <p:cNvPr id="22" name="TextBox 21">
            <a:extLst>
              <a:ext uri="{FF2B5EF4-FFF2-40B4-BE49-F238E27FC236}">
                <a16:creationId xmlns:a16="http://schemas.microsoft.com/office/drawing/2014/main" id="{D227F2A5-867E-419B-9E6B-E41966FCDC8C}"/>
              </a:ext>
            </a:extLst>
          </p:cNvPr>
          <p:cNvSpPr txBox="1"/>
          <p:nvPr/>
        </p:nvSpPr>
        <p:spPr>
          <a:xfrm>
            <a:off x="8779651" y="5339522"/>
            <a:ext cx="2666798" cy="616836"/>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excepteur perfere provident illonon et impedit.</a:t>
            </a:r>
          </a:p>
        </p:txBody>
      </p:sp>
      <p:sp>
        <p:nvSpPr>
          <p:cNvPr id="3" name="Picture Placeholder 2">
            <a:extLst>
              <a:ext uri="{FF2B5EF4-FFF2-40B4-BE49-F238E27FC236}">
                <a16:creationId xmlns:a16="http://schemas.microsoft.com/office/drawing/2014/main" id="{F2849FBE-02F2-4B48-8CB2-A6ECE18CECD4}"/>
              </a:ext>
            </a:extLst>
          </p:cNvPr>
          <p:cNvSpPr>
            <a:spLocks noGrp="1"/>
          </p:cNvSpPr>
          <p:nvPr>
            <p:ph type="pic" sz="quarter" idx="14"/>
          </p:nvPr>
        </p:nvSpPr>
        <p:spPr/>
      </p:sp>
    </p:spTree>
    <p:extLst>
      <p:ext uri="{BB962C8B-B14F-4D97-AF65-F5344CB8AC3E}">
        <p14:creationId xmlns:p14="http://schemas.microsoft.com/office/powerpoint/2010/main" val="35464688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F5611EC-395B-4740-BC7E-D93EDC5E0D46}"/>
              </a:ext>
            </a:extLst>
          </p:cNvPr>
          <p:cNvSpPr>
            <a:spLocks noGrp="1"/>
          </p:cNvSpPr>
          <p:nvPr>
            <p:ph type="pic" sz="quarter" idx="16"/>
          </p:nvPr>
        </p:nvSpPr>
        <p:spPr/>
      </p:sp>
      <p:sp>
        <p:nvSpPr>
          <p:cNvPr id="16" name="Rectangle 15">
            <a:extLst>
              <a:ext uri="{FF2B5EF4-FFF2-40B4-BE49-F238E27FC236}">
                <a16:creationId xmlns:a16="http://schemas.microsoft.com/office/drawing/2014/main" id="{959C1791-B3C4-4815-8DCD-EC408702D6A8}"/>
              </a:ext>
            </a:extLst>
          </p:cNvPr>
          <p:cNvSpPr/>
          <p:nvPr/>
        </p:nvSpPr>
        <p:spPr>
          <a:xfrm>
            <a:off x="7318588" y="0"/>
            <a:ext cx="4873412"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FDBE2455-444D-4D08-9277-5CAC7BA8CF32}"/>
              </a:ext>
            </a:extLst>
          </p:cNvPr>
          <p:cNvSpPr/>
          <p:nvPr/>
        </p:nvSpPr>
        <p:spPr>
          <a:xfrm>
            <a:off x="8493624" y="1949607"/>
            <a:ext cx="2697508" cy="3060382"/>
          </a:xfrm>
          <a:custGeom>
            <a:avLst/>
            <a:gdLst/>
            <a:ahLst/>
            <a:cxnLst/>
            <a:rect l="l" t="t" r="r" b="b"/>
            <a:pathLst>
              <a:path w="2697508" h="3060382">
                <a:moveTo>
                  <a:pt x="21860" y="0"/>
                </a:moveTo>
                <a:lnTo>
                  <a:pt x="2671277" y="0"/>
                </a:lnTo>
                <a:lnTo>
                  <a:pt x="2697508" y="988066"/>
                </a:lnTo>
                <a:lnTo>
                  <a:pt x="2408958" y="988066"/>
                </a:lnTo>
                <a:cubicBezTo>
                  <a:pt x="2408958" y="757809"/>
                  <a:pt x="2361595" y="583658"/>
                  <a:pt x="2266869" y="465615"/>
                </a:cubicBezTo>
                <a:cubicBezTo>
                  <a:pt x="2172143" y="347572"/>
                  <a:pt x="2040255" y="290007"/>
                  <a:pt x="1871205" y="292922"/>
                </a:cubicBezTo>
                <a:lnTo>
                  <a:pt x="1661350" y="292922"/>
                </a:lnTo>
                <a:lnTo>
                  <a:pt x="1661350" y="2343378"/>
                </a:lnTo>
                <a:cubicBezTo>
                  <a:pt x="1661350" y="2538660"/>
                  <a:pt x="1655521" y="2669819"/>
                  <a:pt x="1643862" y="2736856"/>
                </a:cubicBezTo>
                <a:cubicBezTo>
                  <a:pt x="1740046" y="2728112"/>
                  <a:pt x="1856632" y="2723740"/>
                  <a:pt x="1993620" y="2723740"/>
                </a:cubicBezTo>
                <a:lnTo>
                  <a:pt x="1993620" y="3060382"/>
                </a:lnTo>
                <a:lnTo>
                  <a:pt x="717004" y="3060382"/>
                </a:lnTo>
                <a:lnTo>
                  <a:pt x="717004" y="2771832"/>
                </a:lnTo>
                <a:cubicBezTo>
                  <a:pt x="795699" y="2768917"/>
                  <a:pt x="855450" y="2759445"/>
                  <a:pt x="896255" y="2743414"/>
                </a:cubicBezTo>
                <a:cubicBezTo>
                  <a:pt x="937060" y="2727383"/>
                  <a:pt x="969121" y="2693136"/>
                  <a:pt x="992438" y="2640672"/>
                </a:cubicBezTo>
                <a:cubicBezTo>
                  <a:pt x="1015755" y="2588209"/>
                  <a:pt x="1027414" y="2505141"/>
                  <a:pt x="1027414" y="2391470"/>
                </a:cubicBezTo>
                <a:lnTo>
                  <a:pt x="1027414" y="297294"/>
                </a:lnTo>
                <a:lnTo>
                  <a:pt x="826303" y="297294"/>
                </a:lnTo>
                <a:cubicBezTo>
                  <a:pt x="654339" y="300209"/>
                  <a:pt x="521722" y="358502"/>
                  <a:pt x="428453" y="472173"/>
                </a:cubicBezTo>
                <a:cubicBezTo>
                  <a:pt x="335185" y="585844"/>
                  <a:pt x="288550" y="757809"/>
                  <a:pt x="288550" y="988066"/>
                </a:cubicBezTo>
                <a:lnTo>
                  <a:pt x="0" y="988066"/>
                </a:lnTo>
                <a:close/>
              </a:path>
            </a:pathLst>
          </a:cu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extBox 8">
            <a:extLst>
              <a:ext uri="{FF2B5EF4-FFF2-40B4-BE49-F238E27FC236}">
                <a16:creationId xmlns:a16="http://schemas.microsoft.com/office/drawing/2014/main" id="{CE7FA3B2-301A-4CA7-A6EC-2C068101EE3B}"/>
              </a:ext>
            </a:extLst>
          </p:cNvPr>
          <p:cNvSpPr txBox="1"/>
          <p:nvPr/>
        </p:nvSpPr>
        <p:spPr>
          <a:xfrm>
            <a:off x="946330" y="1842492"/>
            <a:ext cx="4469650" cy="584775"/>
          </a:xfrm>
          <a:prstGeom prst="rect">
            <a:avLst/>
          </a:prstGeom>
          <a:noFill/>
        </p:spPr>
        <p:txBody>
          <a:bodyPr wrap="square" rtlCol="0">
            <a:spAutoFit/>
          </a:bodyPr>
          <a:lstStyle/>
          <a:p>
            <a:r>
              <a:rPr lang="en-US" sz="3200" b="1">
                <a:solidFill>
                  <a:srgbClr val="FDAB22"/>
                </a:solidFill>
                <a:latin typeface="Open Sans" panose="020B0606030504020204" pitchFamily="34" charset="0"/>
                <a:ea typeface="Open Sans" panose="020B0606030504020204" pitchFamily="34" charset="0"/>
                <a:cs typeface="Open Sans" panose="020B0606030504020204" pitchFamily="34" charset="0"/>
              </a:rPr>
              <a:t>Threat Analysis</a:t>
            </a:r>
          </a:p>
        </p:txBody>
      </p:sp>
      <p:sp>
        <p:nvSpPr>
          <p:cNvPr id="10" name="TextBox 9">
            <a:extLst>
              <a:ext uri="{FF2B5EF4-FFF2-40B4-BE49-F238E27FC236}">
                <a16:creationId xmlns:a16="http://schemas.microsoft.com/office/drawing/2014/main" id="{3AE25F8C-84AD-4C53-9DE7-2B4E45AE6E78}"/>
              </a:ext>
            </a:extLst>
          </p:cNvPr>
          <p:cNvSpPr txBox="1"/>
          <p:nvPr/>
        </p:nvSpPr>
        <p:spPr>
          <a:xfrm>
            <a:off x="946330" y="1190977"/>
            <a:ext cx="1730802" cy="307777"/>
          </a:xfrm>
          <a:prstGeom prst="rect">
            <a:avLst/>
          </a:prstGeom>
          <a:noFill/>
        </p:spPr>
        <p:txBody>
          <a:bodyPr wrap="square" rtlCol="0">
            <a:spAutoFit/>
          </a:bodyPr>
          <a:lstStyle/>
          <a:p>
            <a:r>
              <a:rPr lang="en-US" sz="1400" spc="300">
                <a:solidFill>
                  <a:srgbClr val="777777"/>
                </a:solidFill>
                <a:latin typeface="Rubik" pitchFamily="2" charset="-79"/>
                <a:cs typeface="Rubik" pitchFamily="2" charset="-79"/>
              </a:rPr>
              <a:t>SWOT</a:t>
            </a:r>
            <a:endParaRPr lang="en-US" sz="1400" spc="300" dirty="0">
              <a:solidFill>
                <a:srgbClr val="777777"/>
              </a:solidFill>
              <a:latin typeface="Rubik" pitchFamily="2" charset="-79"/>
              <a:cs typeface="Rubik" pitchFamily="2" charset="-79"/>
            </a:endParaRPr>
          </a:p>
        </p:txBody>
      </p:sp>
      <p:sp>
        <p:nvSpPr>
          <p:cNvPr id="11" name="TextBox 10">
            <a:extLst>
              <a:ext uri="{FF2B5EF4-FFF2-40B4-BE49-F238E27FC236}">
                <a16:creationId xmlns:a16="http://schemas.microsoft.com/office/drawing/2014/main" id="{41B3556A-0338-45CC-AA3E-45DCB6152615}"/>
              </a:ext>
            </a:extLst>
          </p:cNvPr>
          <p:cNvSpPr txBox="1"/>
          <p:nvPr/>
        </p:nvSpPr>
        <p:spPr>
          <a:xfrm>
            <a:off x="951762" y="2557321"/>
            <a:ext cx="5144238" cy="1026243"/>
          </a:xfrm>
          <a:prstGeom prst="rect">
            <a:avLst/>
          </a:prstGeom>
          <a:noFill/>
        </p:spPr>
        <p:txBody>
          <a:bodyPr wrap="square">
            <a:spAutoFit/>
          </a:bodyPr>
          <a:lstStyle/>
          <a:p>
            <a:pPr>
              <a:lnSpc>
                <a:spcPct val="150000"/>
              </a:lnSpc>
            </a:pPr>
            <a:r>
              <a:rPr lang="en-GB" sz="1400">
                <a:solidFill>
                  <a:srgbClr val="777777"/>
                </a:solidFill>
                <a:latin typeface="Open Sans" panose="020B0606030504020204" pitchFamily="34" charset="0"/>
                <a:ea typeface="Open Sans" panose="020B0606030504020204" pitchFamily="34" charset="0"/>
                <a:cs typeface="Open Sans" panose="020B0606030504020204" pitchFamily="34" charset="0"/>
              </a:rPr>
              <a:t>Push the envelope in the queue lean tackle it optimize cohesive. ROI copy deck transparent functionality optimize value creation leverage.</a:t>
            </a:r>
            <a:endPar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ADDAA833-37FC-4770-8FA3-7662A8B9BFF3}"/>
              </a:ext>
            </a:extLst>
          </p:cNvPr>
          <p:cNvSpPr txBox="1"/>
          <p:nvPr/>
        </p:nvSpPr>
        <p:spPr>
          <a:xfrm>
            <a:off x="1044063" y="5066209"/>
            <a:ext cx="757647" cy="369332"/>
          </a:xfrm>
          <a:prstGeom prst="rect">
            <a:avLst/>
          </a:prstGeom>
          <a:noFill/>
        </p:spPr>
        <p:txBody>
          <a:bodyPr wrap="square" rtlCol="0">
            <a:spAutoFit/>
          </a:bodyPr>
          <a:lstStyle/>
          <a:p>
            <a:r>
              <a:rPr lang="en-US">
                <a:solidFill>
                  <a:srgbClr val="FDAB22"/>
                </a:solidFill>
                <a:latin typeface="Rubik" pitchFamily="2" charset="-79"/>
                <a:ea typeface="Open Sans" panose="020B0606030504020204" pitchFamily="34" charset="0"/>
                <a:cs typeface="Rubik" pitchFamily="2" charset="-79"/>
              </a:rPr>
              <a:t>10K</a:t>
            </a:r>
          </a:p>
        </p:txBody>
      </p:sp>
      <p:sp>
        <p:nvSpPr>
          <p:cNvPr id="13" name="TextBox 12">
            <a:extLst>
              <a:ext uri="{FF2B5EF4-FFF2-40B4-BE49-F238E27FC236}">
                <a16:creationId xmlns:a16="http://schemas.microsoft.com/office/drawing/2014/main" id="{00E6C180-77D4-4751-8AF0-9C024EFC4B84}"/>
              </a:ext>
            </a:extLst>
          </p:cNvPr>
          <p:cNvSpPr txBox="1"/>
          <p:nvPr/>
        </p:nvSpPr>
        <p:spPr>
          <a:xfrm>
            <a:off x="1044063" y="5393237"/>
            <a:ext cx="1602378" cy="339837"/>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14" name="TextBox 13">
            <a:extLst>
              <a:ext uri="{FF2B5EF4-FFF2-40B4-BE49-F238E27FC236}">
                <a16:creationId xmlns:a16="http://schemas.microsoft.com/office/drawing/2014/main" id="{890CEB02-6450-4DBF-9E3A-78FFD6DEA868}"/>
              </a:ext>
            </a:extLst>
          </p:cNvPr>
          <p:cNvSpPr txBox="1"/>
          <p:nvPr/>
        </p:nvSpPr>
        <p:spPr>
          <a:xfrm>
            <a:off x="3273456" y="5066209"/>
            <a:ext cx="757647" cy="369332"/>
          </a:xfrm>
          <a:prstGeom prst="rect">
            <a:avLst/>
          </a:prstGeom>
          <a:noFill/>
        </p:spPr>
        <p:txBody>
          <a:bodyPr wrap="square" rtlCol="0">
            <a:spAutoFit/>
          </a:bodyPr>
          <a:lstStyle/>
          <a:p>
            <a:r>
              <a:rPr lang="en-US">
                <a:solidFill>
                  <a:srgbClr val="FDAB22"/>
                </a:solidFill>
                <a:latin typeface="Rubik" pitchFamily="2" charset="-79"/>
                <a:ea typeface="Open Sans" panose="020B0606030504020204" pitchFamily="34" charset="0"/>
                <a:cs typeface="Rubik" pitchFamily="2" charset="-79"/>
              </a:rPr>
              <a:t>95%</a:t>
            </a:r>
          </a:p>
        </p:txBody>
      </p:sp>
      <p:sp>
        <p:nvSpPr>
          <p:cNvPr id="15" name="TextBox 14">
            <a:extLst>
              <a:ext uri="{FF2B5EF4-FFF2-40B4-BE49-F238E27FC236}">
                <a16:creationId xmlns:a16="http://schemas.microsoft.com/office/drawing/2014/main" id="{6ECFEE1E-A243-467C-8997-A016CE93D5C1}"/>
              </a:ext>
            </a:extLst>
          </p:cNvPr>
          <p:cNvSpPr txBox="1"/>
          <p:nvPr/>
        </p:nvSpPr>
        <p:spPr>
          <a:xfrm>
            <a:off x="3273456" y="5393237"/>
            <a:ext cx="1924596" cy="339837"/>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Brand Recognition</a:t>
            </a:r>
          </a:p>
        </p:txBody>
      </p:sp>
      <p:grpSp>
        <p:nvGrpSpPr>
          <p:cNvPr id="21" name="Group 20">
            <a:extLst>
              <a:ext uri="{FF2B5EF4-FFF2-40B4-BE49-F238E27FC236}">
                <a16:creationId xmlns:a16="http://schemas.microsoft.com/office/drawing/2014/main" id="{2D0B5B2C-8A16-4377-9C16-0A92CC708FEF}"/>
              </a:ext>
            </a:extLst>
          </p:cNvPr>
          <p:cNvGrpSpPr/>
          <p:nvPr/>
        </p:nvGrpSpPr>
        <p:grpSpPr>
          <a:xfrm>
            <a:off x="1000868" y="3815358"/>
            <a:ext cx="2474044" cy="726976"/>
            <a:chOff x="951262" y="4749547"/>
            <a:chExt cx="2474044" cy="726976"/>
          </a:xfrm>
        </p:grpSpPr>
        <p:grpSp>
          <p:nvGrpSpPr>
            <p:cNvPr id="22" name="Group 21">
              <a:extLst>
                <a:ext uri="{FF2B5EF4-FFF2-40B4-BE49-F238E27FC236}">
                  <a16:creationId xmlns:a16="http://schemas.microsoft.com/office/drawing/2014/main" id="{63270748-DE7D-4599-A21E-674934EADB80}"/>
                </a:ext>
              </a:extLst>
            </p:cNvPr>
            <p:cNvGrpSpPr/>
            <p:nvPr/>
          </p:nvGrpSpPr>
          <p:grpSpPr>
            <a:xfrm>
              <a:off x="951262" y="4749547"/>
              <a:ext cx="726976" cy="726976"/>
              <a:chOff x="8403771" y="1228271"/>
              <a:chExt cx="957944" cy="957944"/>
            </a:xfrm>
          </p:grpSpPr>
          <p:sp>
            <p:nvSpPr>
              <p:cNvPr id="24" name="Oval 23">
                <a:extLst>
                  <a:ext uri="{FF2B5EF4-FFF2-40B4-BE49-F238E27FC236}">
                    <a16:creationId xmlns:a16="http://schemas.microsoft.com/office/drawing/2014/main" id="{1125604D-AF64-406C-9761-1D2421DEB757}"/>
                  </a:ext>
                </a:extLst>
              </p:cNvPr>
              <p:cNvSpPr/>
              <p:nvPr/>
            </p:nvSpPr>
            <p:spPr>
              <a:xfrm>
                <a:off x="8403771" y="1228271"/>
                <a:ext cx="957944" cy="957944"/>
              </a:xfrm>
              <a:prstGeom prst="ellipse">
                <a:avLst/>
              </a:prstGeom>
              <a:solidFill>
                <a:srgbClr val="F1EEE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E7E8BB3-3979-43C0-8172-E94533E894FC}"/>
                  </a:ext>
                </a:extLst>
              </p:cNvPr>
              <p:cNvSpPr/>
              <p:nvPr/>
            </p:nvSpPr>
            <p:spPr>
              <a:xfrm>
                <a:off x="8529590" y="1354092"/>
                <a:ext cx="706306" cy="706302"/>
              </a:xfrm>
              <a:prstGeom prst="ellipse">
                <a:avLst/>
              </a:prstGeom>
              <a:solidFill>
                <a:srgbClr val="F1E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BD92AE30-B685-4F99-8E9C-94119159370B}"/>
                  </a:ext>
                </a:extLst>
              </p:cNvPr>
              <p:cNvSpPr/>
              <p:nvPr/>
            </p:nvSpPr>
            <p:spPr>
              <a:xfrm rot="5400000">
                <a:off x="8805236" y="1601960"/>
                <a:ext cx="244258" cy="21056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418B6BF6-2A32-4E3E-B390-ED2370FEE6AA}"/>
                </a:ext>
              </a:extLst>
            </p:cNvPr>
            <p:cNvSpPr txBox="1"/>
            <p:nvPr/>
          </p:nvSpPr>
          <p:spPr>
            <a:xfrm>
              <a:off x="1822928" y="4943116"/>
              <a:ext cx="1602378" cy="339837"/>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Study Case</a:t>
              </a:r>
            </a:p>
          </p:txBody>
        </p:sp>
      </p:grpSp>
      <p:sp>
        <p:nvSpPr>
          <p:cNvPr id="3" name="Picture Placeholder 2">
            <a:extLst>
              <a:ext uri="{FF2B5EF4-FFF2-40B4-BE49-F238E27FC236}">
                <a16:creationId xmlns:a16="http://schemas.microsoft.com/office/drawing/2014/main" id="{AD886C82-36BB-40E0-857E-4052AE5A1A38}"/>
              </a:ext>
            </a:extLst>
          </p:cNvPr>
          <p:cNvSpPr>
            <a:spLocks noGrp="1"/>
          </p:cNvSpPr>
          <p:nvPr>
            <p:ph type="pic" sz="quarter" idx="15"/>
          </p:nvPr>
        </p:nvSpPr>
        <p:spPr/>
      </p:sp>
    </p:spTree>
    <p:extLst>
      <p:ext uri="{BB962C8B-B14F-4D97-AF65-F5344CB8AC3E}">
        <p14:creationId xmlns:p14="http://schemas.microsoft.com/office/powerpoint/2010/main" val="8822107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lowchart: Process 57">
            <a:extLst>
              <a:ext uri="{FF2B5EF4-FFF2-40B4-BE49-F238E27FC236}">
                <a16:creationId xmlns:a16="http://schemas.microsoft.com/office/drawing/2014/main" id="{09BB18D7-1B8B-41BE-83F3-1956494EA4BD}"/>
              </a:ext>
            </a:extLst>
          </p:cNvPr>
          <p:cNvSpPr/>
          <p:nvPr/>
        </p:nvSpPr>
        <p:spPr>
          <a:xfrm rot="1253574">
            <a:off x="8751616" y="3198994"/>
            <a:ext cx="1266824" cy="240133"/>
          </a:xfrm>
          <a:prstGeom prst="flowChartProcess">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lowchart: Process 56">
            <a:extLst>
              <a:ext uri="{FF2B5EF4-FFF2-40B4-BE49-F238E27FC236}">
                <a16:creationId xmlns:a16="http://schemas.microsoft.com/office/drawing/2014/main" id="{C382ABA8-2B7F-488B-83C5-EFBE6574C662}"/>
              </a:ext>
            </a:extLst>
          </p:cNvPr>
          <p:cNvSpPr/>
          <p:nvPr/>
        </p:nvSpPr>
        <p:spPr>
          <a:xfrm rot="20367680">
            <a:off x="6495397" y="3274967"/>
            <a:ext cx="1266824" cy="240133"/>
          </a:xfrm>
          <a:prstGeom prst="flowChartProcess">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lowchart: Process 55">
            <a:extLst>
              <a:ext uri="{FF2B5EF4-FFF2-40B4-BE49-F238E27FC236}">
                <a16:creationId xmlns:a16="http://schemas.microsoft.com/office/drawing/2014/main" id="{668E90F4-2045-4BCC-843F-74EE1C69B687}"/>
              </a:ext>
            </a:extLst>
          </p:cNvPr>
          <p:cNvSpPr/>
          <p:nvPr/>
        </p:nvSpPr>
        <p:spPr>
          <a:xfrm rot="1332715">
            <a:off x="4365943" y="3198994"/>
            <a:ext cx="1266824" cy="240133"/>
          </a:xfrm>
          <a:prstGeom prst="flowChartProcess">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lowchart: Process 54">
            <a:extLst>
              <a:ext uri="{FF2B5EF4-FFF2-40B4-BE49-F238E27FC236}">
                <a16:creationId xmlns:a16="http://schemas.microsoft.com/office/drawing/2014/main" id="{A24612E5-48DB-444B-8F6F-6E285563166D}"/>
              </a:ext>
            </a:extLst>
          </p:cNvPr>
          <p:cNvSpPr/>
          <p:nvPr/>
        </p:nvSpPr>
        <p:spPr>
          <a:xfrm rot="19449614">
            <a:off x="2081746" y="3498615"/>
            <a:ext cx="1266824" cy="240133"/>
          </a:xfrm>
          <a:prstGeom prst="flowChartProcess">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78F76FE2-C146-437A-A479-2A8A6F4F3FA9}"/>
              </a:ext>
            </a:extLst>
          </p:cNvPr>
          <p:cNvGrpSpPr/>
          <p:nvPr/>
        </p:nvGrpSpPr>
        <p:grpSpPr>
          <a:xfrm>
            <a:off x="1148479" y="3389292"/>
            <a:ext cx="1514475" cy="1514475"/>
            <a:chOff x="1133475" y="2733674"/>
            <a:chExt cx="1514475" cy="1514475"/>
          </a:xfrm>
        </p:grpSpPr>
        <p:sp>
          <p:nvSpPr>
            <p:cNvPr id="9" name="Oval 8">
              <a:extLst>
                <a:ext uri="{FF2B5EF4-FFF2-40B4-BE49-F238E27FC236}">
                  <a16:creationId xmlns:a16="http://schemas.microsoft.com/office/drawing/2014/main" id="{1FDA1DDB-AD66-4E44-B055-3449403E2043}"/>
                </a:ext>
              </a:extLst>
            </p:cNvPr>
            <p:cNvSpPr/>
            <p:nvPr/>
          </p:nvSpPr>
          <p:spPr>
            <a:xfrm>
              <a:off x="1133475" y="2733674"/>
              <a:ext cx="1514475" cy="1514475"/>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F4ABE362-EB60-4B6E-A1BA-7C63AD919257}"/>
                </a:ext>
              </a:extLst>
            </p:cNvPr>
            <p:cNvSpPr/>
            <p:nvPr/>
          </p:nvSpPr>
          <p:spPr>
            <a:xfrm>
              <a:off x="1257301" y="2857500"/>
              <a:ext cx="1266824" cy="1266824"/>
            </a:xfrm>
            <a:prstGeom prst="ellipse">
              <a:avLst/>
            </a:prstGeom>
            <a:solidFill>
              <a:srgbClr val="FDAB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AE52462C-66F8-42C4-B820-066253535A1F}"/>
              </a:ext>
            </a:extLst>
          </p:cNvPr>
          <p:cNvGrpSpPr/>
          <p:nvPr/>
        </p:nvGrpSpPr>
        <p:grpSpPr>
          <a:xfrm>
            <a:off x="2867026" y="1905000"/>
            <a:ext cx="1800224" cy="1800224"/>
            <a:chOff x="1133475" y="2733674"/>
            <a:chExt cx="1514475" cy="1514475"/>
          </a:xfrm>
        </p:grpSpPr>
        <p:sp>
          <p:nvSpPr>
            <p:cNvPr id="14" name="Oval 13">
              <a:extLst>
                <a:ext uri="{FF2B5EF4-FFF2-40B4-BE49-F238E27FC236}">
                  <a16:creationId xmlns:a16="http://schemas.microsoft.com/office/drawing/2014/main" id="{85A4C3BC-D61B-4441-B268-7BDB4A3CA2F8}"/>
                </a:ext>
              </a:extLst>
            </p:cNvPr>
            <p:cNvSpPr/>
            <p:nvPr/>
          </p:nvSpPr>
          <p:spPr>
            <a:xfrm>
              <a:off x="1133475" y="2733674"/>
              <a:ext cx="1514475" cy="1514475"/>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3E976602-6CC4-4189-A6E0-CB62B14D0EE5}"/>
                </a:ext>
              </a:extLst>
            </p:cNvPr>
            <p:cNvSpPr/>
            <p:nvPr/>
          </p:nvSpPr>
          <p:spPr>
            <a:xfrm>
              <a:off x="1257301" y="2857500"/>
              <a:ext cx="1266824" cy="1266824"/>
            </a:xfrm>
            <a:prstGeom prst="ellipse">
              <a:avLst/>
            </a:prstGeom>
            <a:solidFill>
              <a:srgbClr val="FDAB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E789C251-352F-4AAD-95E1-E36469A92ECF}"/>
              </a:ext>
            </a:extLst>
          </p:cNvPr>
          <p:cNvGrpSpPr/>
          <p:nvPr/>
        </p:nvGrpSpPr>
        <p:grpSpPr>
          <a:xfrm>
            <a:off x="5224464" y="3036256"/>
            <a:ext cx="1514475" cy="1514475"/>
            <a:chOff x="1133475" y="2733674"/>
            <a:chExt cx="1514475" cy="1514475"/>
          </a:xfrm>
        </p:grpSpPr>
        <p:sp>
          <p:nvSpPr>
            <p:cNvPr id="17" name="Oval 16">
              <a:extLst>
                <a:ext uri="{FF2B5EF4-FFF2-40B4-BE49-F238E27FC236}">
                  <a16:creationId xmlns:a16="http://schemas.microsoft.com/office/drawing/2014/main" id="{D265602F-63E5-4766-B487-CE078750FD23}"/>
                </a:ext>
              </a:extLst>
            </p:cNvPr>
            <p:cNvSpPr/>
            <p:nvPr/>
          </p:nvSpPr>
          <p:spPr>
            <a:xfrm>
              <a:off x="1133475" y="2733674"/>
              <a:ext cx="1514475" cy="1514475"/>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B82DC1B-A58F-452A-9C99-4870D2E275D3}"/>
                </a:ext>
              </a:extLst>
            </p:cNvPr>
            <p:cNvSpPr/>
            <p:nvPr/>
          </p:nvSpPr>
          <p:spPr>
            <a:xfrm>
              <a:off x="1257301" y="2857500"/>
              <a:ext cx="1266824" cy="1266824"/>
            </a:xfrm>
            <a:prstGeom prst="ellipse">
              <a:avLst/>
            </a:prstGeom>
            <a:solidFill>
              <a:srgbClr val="FDAB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8B05199C-A18B-4E71-A6D2-FC053983BEF1}"/>
              </a:ext>
            </a:extLst>
          </p:cNvPr>
          <p:cNvSpPr txBox="1"/>
          <p:nvPr/>
        </p:nvSpPr>
        <p:spPr>
          <a:xfrm>
            <a:off x="656437" y="5027593"/>
            <a:ext cx="2498558" cy="338554"/>
          </a:xfrm>
          <a:prstGeom prst="rect">
            <a:avLst/>
          </a:prstGeom>
          <a:noFill/>
        </p:spPr>
        <p:txBody>
          <a:bodyPr wrap="square" rtlCol="0">
            <a:spAutoFit/>
          </a:bodyPr>
          <a:lstStyle/>
          <a:p>
            <a:pPr algn="ctr"/>
            <a:r>
              <a:rPr lang="en-US" sz="1600" b="1">
                <a:solidFill>
                  <a:srgbClr val="777777"/>
                </a:solidFill>
                <a:latin typeface="Rubik" pitchFamily="2" charset="-79"/>
                <a:cs typeface="Rubik" pitchFamily="2" charset="-79"/>
              </a:rPr>
              <a:t>Strategy</a:t>
            </a:r>
            <a:endParaRPr lang="en-US" sz="1600" b="1" dirty="0">
              <a:solidFill>
                <a:srgbClr val="777777"/>
              </a:solidFill>
              <a:latin typeface="Rubik" pitchFamily="2" charset="-79"/>
              <a:cs typeface="Rubik" pitchFamily="2" charset="-79"/>
            </a:endParaRPr>
          </a:p>
        </p:txBody>
      </p:sp>
      <p:sp>
        <p:nvSpPr>
          <p:cNvPr id="26" name="TextBox 25">
            <a:extLst>
              <a:ext uri="{FF2B5EF4-FFF2-40B4-BE49-F238E27FC236}">
                <a16:creationId xmlns:a16="http://schemas.microsoft.com/office/drawing/2014/main" id="{A6111FC4-FBF2-44E5-ABD3-29634E4DAFA3}"/>
              </a:ext>
            </a:extLst>
          </p:cNvPr>
          <p:cNvSpPr txBox="1"/>
          <p:nvPr/>
        </p:nvSpPr>
        <p:spPr>
          <a:xfrm>
            <a:off x="618337" y="5370536"/>
            <a:ext cx="2574758" cy="893834"/>
          </a:xfrm>
          <a:prstGeom prst="rect">
            <a:avLst/>
          </a:prstGeom>
          <a:noFill/>
        </p:spPr>
        <p:txBody>
          <a:bodyPr wrap="square">
            <a:spAutoFit/>
          </a:bodyPr>
          <a:lstStyle/>
          <a:p>
            <a:pPr algn="ctr">
              <a:lnSpc>
                <a:spcPct val="150000"/>
              </a:lnSpc>
            </a:pPr>
            <a:r>
              <a:rPr lang="en-GB" sz="1200">
                <a:solidFill>
                  <a:srgbClr val="777777"/>
                </a:solidFill>
                <a:latin typeface="Open Sans" panose="020B0606030504020204" pitchFamily="34" charset="0"/>
                <a:ea typeface="Open Sans" panose="020B0606030504020204" pitchFamily="34" charset="0"/>
                <a:cs typeface="Open Sans" panose="020B0606030504020204" pitchFamily="34" charset="0"/>
              </a:rPr>
              <a:t>Organic discovery ramp up transparent kick-off flesh out traction B2B</a:t>
            </a:r>
            <a:endPar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a:extLst>
              <a:ext uri="{FF2B5EF4-FFF2-40B4-BE49-F238E27FC236}">
                <a16:creationId xmlns:a16="http://schemas.microsoft.com/office/drawing/2014/main" id="{E255C570-1EA3-4AC0-8E12-577E8C8D08D5}"/>
              </a:ext>
            </a:extLst>
          </p:cNvPr>
          <p:cNvGrpSpPr/>
          <p:nvPr/>
        </p:nvGrpSpPr>
        <p:grpSpPr>
          <a:xfrm>
            <a:off x="9405220" y="3194401"/>
            <a:ext cx="1514475" cy="1514475"/>
            <a:chOff x="1133475" y="2733674"/>
            <a:chExt cx="1514475" cy="1514475"/>
          </a:xfrm>
        </p:grpSpPr>
        <p:sp>
          <p:nvSpPr>
            <p:cNvPr id="28" name="Oval 27">
              <a:extLst>
                <a:ext uri="{FF2B5EF4-FFF2-40B4-BE49-F238E27FC236}">
                  <a16:creationId xmlns:a16="http://schemas.microsoft.com/office/drawing/2014/main" id="{53023CB8-7B03-4EBA-B954-D63CBF2085E8}"/>
                </a:ext>
              </a:extLst>
            </p:cNvPr>
            <p:cNvSpPr/>
            <p:nvPr/>
          </p:nvSpPr>
          <p:spPr>
            <a:xfrm>
              <a:off x="1133475" y="2733674"/>
              <a:ext cx="1514475" cy="1514475"/>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223CC434-E6E2-4BB2-A5A6-E0819311462C}"/>
                </a:ext>
              </a:extLst>
            </p:cNvPr>
            <p:cNvSpPr/>
            <p:nvPr/>
          </p:nvSpPr>
          <p:spPr>
            <a:xfrm>
              <a:off x="1257301" y="2857500"/>
              <a:ext cx="1266824" cy="1266824"/>
            </a:xfrm>
            <a:prstGeom prst="ellipse">
              <a:avLst/>
            </a:prstGeom>
            <a:solidFill>
              <a:srgbClr val="FDAB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a:extLst>
              <a:ext uri="{FF2B5EF4-FFF2-40B4-BE49-F238E27FC236}">
                <a16:creationId xmlns:a16="http://schemas.microsoft.com/office/drawing/2014/main" id="{DFD3CD80-865A-4242-B364-68520C16A054}"/>
              </a:ext>
            </a:extLst>
          </p:cNvPr>
          <p:cNvSpPr txBox="1"/>
          <p:nvPr/>
        </p:nvSpPr>
        <p:spPr>
          <a:xfrm>
            <a:off x="2462697" y="463646"/>
            <a:ext cx="2498558" cy="338554"/>
          </a:xfrm>
          <a:prstGeom prst="rect">
            <a:avLst/>
          </a:prstGeom>
          <a:noFill/>
        </p:spPr>
        <p:txBody>
          <a:bodyPr wrap="square" rtlCol="0">
            <a:spAutoFit/>
          </a:bodyPr>
          <a:lstStyle/>
          <a:p>
            <a:pPr algn="ctr"/>
            <a:r>
              <a:rPr lang="en-US" sz="1600" b="1">
                <a:solidFill>
                  <a:srgbClr val="777777"/>
                </a:solidFill>
                <a:latin typeface="Rubik" pitchFamily="2" charset="-79"/>
                <a:cs typeface="Rubik" pitchFamily="2" charset="-79"/>
              </a:rPr>
              <a:t>Creative</a:t>
            </a:r>
            <a:endParaRPr lang="en-US" sz="1600" b="1" dirty="0">
              <a:solidFill>
                <a:srgbClr val="777777"/>
              </a:solidFill>
              <a:latin typeface="Rubik" pitchFamily="2" charset="-79"/>
              <a:cs typeface="Rubik" pitchFamily="2" charset="-79"/>
            </a:endParaRPr>
          </a:p>
        </p:txBody>
      </p:sp>
      <p:sp>
        <p:nvSpPr>
          <p:cNvPr id="31" name="TextBox 30">
            <a:extLst>
              <a:ext uri="{FF2B5EF4-FFF2-40B4-BE49-F238E27FC236}">
                <a16:creationId xmlns:a16="http://schemas.microsoft.com/office/drawing/2014/main" id="{0B00F573-C594-4D94-9FF5-08CB0D0A6BD3}"/>
              </a:ext>
            </a:extLst>
          </p:cNvPr>
          <p:cNvSpPr txBox="1"/>
          <p:nvPr/>
        </p:nvSpPr>
        <p:spPr>
          <a:xfrm>
            <a:off x="2424597" y="806589"/>
            <a:ext cx="2574758" cy="893834"/>
          </a:xfrm>
          <a:prstGeom prst="rect">
            <a:avLst/>
          </a:prstGeom>
          <a:noFill/>
        </p:spPr>
        <p:txBody>
          <a:bodyPr wrap="square">
            <a:spAutoFit/>
          </a:bodyPr>
          <a:lstStyle/>
          <a:p>
            <a:pPr algn="ctr">
              <a:lnSpc>
                <a:spcPct val="150000"/>
              </a:lnSpc>
            </a:pPr>
            <a:r>
              <a:rPr lang="en-GB" sz="1200">
                <a:solidFill>
                  <a:srgbClr val="777777"/>
                </a:solidFill>
                <a:latin typeface="Open Sans" panose="020B0606030504020204" pitchFamily="34" charset="0"/>
                <a:ea typeface="Open Sans" panose="020B0606030504020204" pitchFamily="34" charset="0"/>
                <a:cs typeface="Open Sans" panose="020B0606030504020204" pitchFamily="34" charset="0"/>
              </a:rPr>
              <a:t>Organic discovery ramp up transparent kick-off flesh out traction B2B</a:t>
            </a:r>
            <a:endPar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2" name="Group 31">
            <a:extLst>
              <a:ext uri="{FF2B5EF4-FFF2-40B4-BE49-F238E27FC236}">
                <a16:creationId xmlns:a16="http://schemas.microsoft.com/office/drawing/2014/main" id="{44C29D59-6404-42E4-8B14-0E17FA492808}"/>
              </a:ext>
            </a:extLst>
          </p:cNvPr>
          <p:cNvGrpSpPr/>
          <p:nvPr/>
        </p:nvGrpSpPr>
        <p:grpSpPr>
          <a:xfrm>
            <a:off x="7296153" y="1905000"/>
            <a:ext cx="1800224" cy="1800224"/>
            <a:chOff x="1133475" y="2733674"/>
            <a:chExt cx="1514475" cy="1514475"/>
          </a:xfrm>
        </p:grpSpPr>
        <p:sp>
          <p:nvSpPr>
            <p:cNvPr id="33" name="Oval 32">
              <a:extLst>
                <a:ext uri="{FF2B5EF4-FFF2-40B4-BE49-F238E27FC236}">
                  <a16:creationId xmlns:a16="http://schemas.microsoft.com/office/drawing/2014/main" id="{BF7C48E0-23BD-416C-9DCB-5046BA875B7F}"/>
                </a:ext>
              </a:extLst>
            </p:cNvPr>
            <p:cNvSpPr/>
            <p:nvPr/>
          </p:nvSpPr>
          <p:spPr>
            <a:xfrm>
              <a:off x="1133475" y="2733674"/>
              <a:ext cx="1514475" cy="1514475"/>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C86EF05D-3967-4298-AEC5-E03B75EBE365}"/>
                </a:ext>
              </a:extLst>
            </p:cNvPr>
            <p:cNvSpPr/>
            <p:nvPr/>
          </p:nvSpPr>
          <p:spPr>
            <a:xfrm>
              <a:off x="1257301" y="2857500"/>
              <a:ext cx="1266824" cy="1266824"/>
            </a:xfrm>
            <a:prstGeom prst="ellipse">
              <a:avLst/>
            </a:prstGeom>
            <a:solidFill>
              <a:srgbClr val="FDAB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a:extLst>
              <a:ext uri="{FF2B5EF4-FFF2-40B4-BE49-F238E27FC236}">
                <a16:creationId xmlns:a16="http://schemas.microsoft.com/office/drawing/2014/main" id="{B638AC4B-7AF2-4E36-9647-6D4F386528BE}"/>
              </a:ext>
            </a:extLst>
          </p:cNvPr>
          <p:cNvSpPr txBox="1"/>
          <p:nvPr/>
        </p:nvSpPr>
        <p:spPr>
          <a:xfrm>
            <a:off x="4705350" y="4841200"/>
            <a:ext cx="2498558" cy="338554"/>
          </a:xfrm>
          <a:prstGeom prst="rect">
            <a:avLst/>
          </a:prstGeom>
          <a:noFill/>
        </p:spPr>
        <p:txBody>
          <a:bodyPr wrap="square" rtlCol="0">
            <a:spAutoFit/>
          </a:bodyPr>
          <a:lstStyle/>
          <a:p>
            <a:pPr algn="ctr"/>
            <a:r>
              <a:rPr lang="en-US" sz="1600" b="1">
                <a:solidFill>
                  <a:srgbClr val="777777"/>
                </a:solidFill>
                <a:latin typeface="Rubik" pitchFamily="2" charset="-79"/>
                <a:cs typeface="Rubik" pitchFamily="2" charset="-79"/>
              </a:rPr>
              <a:t>Development</a:t>
            </a:r>
            <a:endParaRPr lang="en-US" sz="1600" b="1" dirty="0">
              <a:solidFill>
                <a:srgbClr val="777777"/>
              </a:solidFill>
              <a:latin typeface="Rubik" pitchFamily="2" charset="-79"/>
              <a:cs typeface="Rubik" pitchFamily="2" charset="-79"/>
            </a:endParaRPr>
          </a:p>
        </p:txBody>
      </p:sp>
      <p:sp>
        <p:nvSpPr>
          <p:cNvPr id="36" name="TextBox 35">
            <a:extLst>
              <a:ext uri="{FF2B5EF4-FFF2-40B4-BE49-F238E27FC236}">
                <a16:creationId xmlns:a16="http://schemas.microsoft.com/office/drawing/2014/main" id="{9F8BC669-4B61-41AF-AA80-8CC88D5634E3}"/>
              </a:ext>
            </a:extLst>
          </p:cNvPr>
          <p:cNvSpPr txBox="1"/>
          <p:nvPr/>
        </p:nvSpPr>
        <p:spPr>
          <a:xfrm>
            <a:off x="4667250" y="5184143"/>
            <a:ext cx="2574758" cy="893834"/>
          </a:xfrm>
          <a:prstGeom prst="rect">
            <a:avLst/>
          </a:prstGeom>
          <a:noFill/>
        </p:spPr>
        <p:txBody>
          <a:bodyPr wrap="square">
            <a:spAutoFit/>
          </a:bodyPr>
          <a:lstStyle/>
          <a:p>
            <a:pPr algn="ctr">
              <a:lnSpc>
                <a:spcPct val="150000"/>
              </a:lnSpc>
            </a:pPr>
            <a:r>
              <a:rPr lang="en-GB" sz="1200">
                <a:solidFill>
                  <a:srgbClr val="777777"/>
                </a:solidFill>
                <a:latin typeface="Open Sans" panose="020B0606030504020204" pitchFamily="34" charset="0"/>
                <a:ea typeface="Open Sans" panose="020B0606030504020204" pitchFamily="34" charset="0"/>
                <a:cs typeface="Open Sans" panose="020B0606030504020204" pitchFamily="34" charset="0"/>
              </a:rPr>
              <a:t>Organic discovery ramp up transparent kick-off flesh out traction B2B</a:t>
            </a:r>
            <a:endPar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a:extLst>
              <a:ext uri="{FF2B5EF4-FFF2-40B4-BE49-F238E27FC236}">
                <a16:creationId xmlns:a16="http://schemas.microsoft.com/office/drawing/2014/main" id="{A1203EA8-136B-4DBD-A7CB-BD187D77EB1E}"/>
              </a:ext>
            </a:extLst>
          </p:cNvPr>
          <p:cNvSpPr txBox="1"/>
          <p:nvPr/>
        </p:nvSpPr>
        <p:spPr>
          <a:xfrm>
            <a:off x="6944226" y="463646"/>
            <a:ext cx="2498558" cy="338554"/>
          </a:xfrm>
          <a:prstGeom prst="rect">
            <a:avLst/>
          </a:prstGeom>
          <a:noFill/>
        </p:spPr>
        <p:txBody>
          <a:bodyPr wrap="square" rtlCol="0">
            <a:spAutoFit/>
          </a:bodyPr>
          <a:lstStyle/>
          <a:p>
            <a:pPr algn="ctr"/>
            <a:r>
              <a:rPr lang="en-US" sz="1600" b="1">
                <a:solidFill>
                  <a:srgbClr val="777777"/>
                </a:solidFill>
                <a:latin typeface="Rubik" pitchFamily="2" charset="-79"/>
                <a:cs typeface="Rubik" pitchFamily="2" charset="-79"/>
              </a:rPr>
              <a:t>Content</a:t>
            </a:r>
            <a:endParaRPr lang="en-US" sz="1600" b="1" dirty="0">
              <a:solidFill>
                <a:srgbClr val="777777"/>
              </a:solidFill>
              <a:latin typeface="Rubik" pitchFamily="2" charset="-79"/>
              <a:cs typeface="Rubik" pitchFamily="2" charset="-79"/>
            </a:endParaRPr>
          </a:p>
        </p:txBody>
      </p:sp>
      <p:sp>
        <p:nvSpPr>
          <p:cNvPr id="38" name="TextBox 37">
            <a:extLst>
              <a:ext uri="{FF2B5EF4-FFF2-40B4-BE49-F238E27FC236}">
                <a16:creationId xmlns:a16="http://schemas.microsoft.com/office/drawing/2014/main" id="{D30BEEB9-47B8-4FF2-A1FA-E6DBBABE328E}"/>
              </a:ext>
            </a:extLst>
          </p:cNvPr>
          <p:cNvSpPr txBox="1"/>
          <p:nvPr/>
        </p:nvSpPr>
        <p:spPr>
          <a:xfrm>
            <a:off x="6906126" y="806589"/>
            <a:ext cx="2574758" cy="893834"/>
          </a:xfrm>
          <a:prstGeom prst="rect">
            <a:avLst/>
          </a:prstGeom>
          <a:noFill/>
        </p:spPr>
        <p:txBody>
          <a:bodyPr wrap="square">
            <a:spAutoFit/>
          </a:bodyPr>
          <a:lstStyle/>
          <a:p>
            <a:pPr algn="ctr">
              <a:lnSpc>
                <a:spcPct val="150000"/>
              </a:lnSpc>
            </a:pPr>
            <a:r>
              <a:rPr lang="en-GB" sz="1200">
                <a:solidFill>
                  <a:srgbClr val="777777"/>
                </a:solidFill>
                <a:latin typeface="Open Sans" panose="020B0606030504020204" pitchFamily="34" charset="0"/>
                <a:ea typeface="Open Sans" panose="020B0606030504020204" pitchFamily="34" charset="0"/>
                <a:cs typeface="Open Sans" panose="020B0606030504020204" pitchFamily="34" charset="0"/>
              </a:rPr>
              <a:t>Organic discovery ramp up transparent kick-off flesh out traction B2B</a:t>
            </a:r>
            <a:endPar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a:extLst>
              <a:ext uri="{FF2B5EF4-FFF2-40B4-BE49-F238E27FC236}">
                <a16:creationId xmlns:a16="http://schemas.microsoft.com/office/drawing/2014/main" id="{40D9027C-D502-490E-9CB2-37201D76E943}"/>
              </a:ext>
            </a:extLst>
          </p:cNvPr>
          <p:cNvSpPr txBox="1"/>
          <p:nvPr/>
        </p:nvSpPr>
        <p:spPr>
          <a:xfrm>
            <a:off x="8846735" y="4832702"/>
            <a:ext cx="2498558" cy="338554"/>
          </a:xfrm>
          <a:prstGeom prst="rect">
            <a:avLst/>
          </a:prstGeom>
          <a:noFill/>
        </p:spPr>
        <p:txBody>
          <a:bodyPr wrap="square" rtlCol="0">
            <a:spAutoFit/>
          </a:bodyPr>
          <a:lstStyle/>
          <a:p>
            <a:pPr algn="ctr"/>
            <a:r>
              <a:rPr lang="en-US" sz="1600" b="1">
                <a:solidFill>
                  <a:srgbClr val="777777"/>
                </a:solidFill>
                <a:latin typeface="Rubik" pitchFamily="2" charset="-79"/>
                <a:cs typeface="Rubik" pitchFamily="2" charset="-79"/>
              </a:rPr>
              <a:t>ROI</a:t>
            </a:r>
            <a:endParaRPr lang="en-US" sz="1600" b="1" dirty="0">
              <a:solidFill>
                <a:srgbClr val="777777"/>
              </a:solidFill>
              <a:latin typeface="Rubik" pitchFamily="2" charset="-79"/>
              <a:cs typeface="Rubik" pitchFamily="2" charset="-79"/>
            </a:endParaRPr>
          </a:p>
        </p:txBody>
      </p:sp>
      <p:sp>
        <p:nvSpPr>
          <p:cNvPr id="40" name="TextBox 39">
            <a:extLst>
              <a:ext uri="{FF2B5EF4-FFF2-40B4-BE49-F238E27FC236}">
                <a16:creationId xmlns:a16="http://schemas.microsoft.com/office/drawing/2014/main" id="{9C839D98-5341-4529-8321-5569FBD5547F}"/>
              </a:ext>
            </a:extLst>
          </p:cNvPr>
          <p:cNvSpPr txBox="1"/>
          <p:nvPr/>
        </p:nvSpPr>
        <p:spPr>
          <a:xfrm>
            <a:off x="8808635" y="5175645"/>
            <a:ext cx="2574758" cy="893834"/>
          </a:xfrm>
          <a:prstGeom prst="rect">
            <a:avLst/>
          </a:prstGeom>
          <a:noFill/>
        </p:spPr>
        <p:txBody>
          <a:bodyPr wrap="square">
            <a:spAutoFit/>
          </a:bodyPr>
          <a:lstStyle/>
          <a:p>
            <a:pPr algn="ctr">
              <a:lnSpc>
                <a:spcPct val="150000"/>
              </a:lnSpc>
            </a:pPr>
            <a:r>
              <a:rPr lang="en-GB" sz="1200">
                <a:solidFill>
                  <a:srgbClr val="777777"/>
                </a:solidFill>
                <a:latin typeface="Open Sans" panose="020B0606030504020204" pitchFamily="34" charset="0"/>
                <a:ea typeface="Open Sans" panose="020B0606030504020204" pitchFamily="34" charset="0"/>
                <a:cs typeface="Open Sans" panose="020B0606030504020204" pitchFamily="34" charset="0"/>
              </a:rPr>
              <a:t>Organic discovery ramp up transparent kick-off flesh out traction B2B</a:t>
            </a:r>
            <a:endPar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2" name="Graphic 41">
            <a:extLst>
              <a:ext uri="{FF2B5EF4-FFF2-40B4-BE49-F238E27FC236}">
                <a16:creationId xmlns:a16="http://schemas.microsoft.com/office/drawing/2014/main" id="{19637FBE-7D63-4A16-9929-D391A266AC0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96272" y="3841729"/>
            <a:ext cx="609600" cy="609600"/>
          </a:xfrm>
          <a:prstGeom prst="rect">
            <a:avLst/>
          </a:prstGeom>
        </p:spPr>
      </p:pic>
      <p:pic>
        <p:nvPicPr>
          <p:cNvPr id="44" name="Graphic 43">
            <a:extLst>
              <a:ext uri="{FF2B5EF4-FFF2-40B4-BE49-F238E27FC236}">
                <a16:creationId xmlns:a16="http://schemas.microsoft.com/office/drawing/2014/main" id="{C30CA04A-B6FA-4E0F-8835-B4C2C5CDCD5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252" y="3488693"/>
            <a:ext cx="609600" cy="609600"/>
          </a:xfrm>
          <a:prstGeom prst="rect">
            <a:avLst/>
          </a:prstGeom>
        </p:spPr>
      </p:pic>
      <p:pic>
        <p:nvPicPr>
          <p:cNvPr id="46" name="Graphic 45">
            <a:extLst>
              <a:ext uri="{FF2B5EF4-FFF2-40B4-BE49-F238E27FC236}">
                <a16:creationId xmlns:a16="http://schemas.microsoft.com/office/drawing/2014/main" id="{E800A368-AA26-4EB2-97AF-E105B7ACF3B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857657" y="3672846"/>
            <a:ext cx="609600" cy="609600"/>
          </a:xfrm>
          <a:prstGeom prst="rect">
            <a:avLst/>
          </a:prstGeom>
        </p:spPr>
      </p:pic>
      <p:pic>
        <p:nvPicPr>
          <p:cNvPr id="48" name="Graphic 47">
            <a:extLst>
              <a:ext uri="{FF2B5EF4-FFF2-40B4-BE49-F238E27FC236}">
                <a16:creationId xmlns:a16="http://schemas.microsoft.com/office/drawing/2014/main" id="{16FE17BB-40AC-4930-8A01-A3DF2951CBF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879180" y="2527883"/>
            <a:ext cx="609600" cy="609600"/>
          </a:xfrm>
          <a:prstGeom prst="rect">
            <a:avLst/>
          </a:prstGeom>
        </p:spPr>
      </p:pic>
      <p:pic>
        <p:nvPicPr>
          <p:cNvPr id="50" name="Graphic 49">
            <a:extLst>
              <a:ext uri="{FF2B5EF4-FFF2-40B4-BE49-F238E27FC236}">
                <a16:creationId xmlns:a16="http://schemas.microsoft.com/office/drawing/2014/main" id="{2C19B374-5419-46A6-BBF4-0EF210FFF17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462338" y="2500312"/>
            <a:ext cx="609600" cy="609600"/>
          </a:xfrm>
          <a:prstGeom prst="rect">
            <a:avLst/>
          </a:prstGeom>
        </p:spPr>
      </p:pic>
    </p:spTree>
    <p:extLst>
      <p:ext uri="{BB962C8B-B14F-4D97-AF65-F5344CB8AC3E}">
        <p14:creationId xmlns:p14="http://schemas.microsoft.com/office/powerpoint/2010/main" val="28799944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Connector: Elbow 42">
            <a:extLst>
              <a:ext uri="{FF2B5EF4-FFF2-40B4-BE49-F238E27FC236}">
                <a16:creationId xmlns:a16="http://schemas.microsoft.com/office/drawing/2014/main" id="{C2D35F57-0F01-471F-ABAB-A33B32EBB6E5}"/>
              </a:ext>
            </a:extLst>
          </p:cNvPr>
          <p:cNvCxnSpPr>
            <a:cxnSpLocks/>
          </p:cNvCxnSpPr>
          <p:nvPr/>
        </p:nvCxnSpPr>
        <p:spPr>
          <a:xfrm flipV="1">
            <a:off x="5023347" y="2259567"/>
            <a:ext cx="1753351" cy="701347"/>
          </a:xfrm>
          <a:prstGeom prst="bentConnector3">
            <a:avLst/>
          </a:prstGeom>
          <a:ln w="12700">
            <a:solidFill>
              <a:srgbClr val="FEDA9E"/>
            </a:solidFill>
            <a:tailEnd type="none"/>
          </a:ln>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010C7ED6-FAFA-42D9-ADE5-7A6C7DD40583}"/>
              </a:ext>
            </a:extLst>
          </p:cNvPr>
          <p:cNvGrpSpPr/>
          <p:nvPr/>
        </p:nvGrpSpPr>
        <p:grpSpPr>
          <a:xfrm>
            <a:off x="1158860" y="828221"/>
            <a:ext cx="5616180" cy="5616180"/>
            <a:chOff x="1432320" y="1190171"/>
            <a:chExt cx="4892280" cy="4892280"/>
          </a:xfrm>
        </p:grpSpPr>
        <p:sp>
          <p:nvSpPr>
            <p:cNvPr id="27" name="Oval 26">
              <a:extLst>
                <a:ext uri="{FF2B5EF4-FFF2-40B4-BE49-F238E27FC236}">
                  <a16:creationId xmlns:a16="http://schemas.microsoft.com/office/drawing/2014/main" id="{89A72D2A-9AA0-454D-9EB7-C13F6B67F899}"/>
                </a:ext>
              </a:extLst>
            </p:cNvPr>
            <p:cNvSpPr/>
            <p:nvPr/>
          </p:nvSpPr>
          <p:spPr>
            <a:xfrm>
              <a:off x="2481188" y="2012255"/>
              <a:ext cx="2810931" cy="2810931"/>
            </a:xfrm>
            <a:prstGeom prst="ellipse">
              <a:avLst/>
            </a:prstGeom>
            <a:solidFill>
              <a:srgbClr val="F1E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Partial Circle 34">
              <a:extLst>
                <a:ext uri="{FF2B5EF4-FFF2-40B4-BE49-F238E27FC236}">
                  <a16:creationId xmlns:a16="http://schemas.microsoft.com/office/drawing/2014/main" id="{110CDE55-60F9-488A-9FC9-292D113D0EF4}"/>
                </a:ext>
              </a:extLst>
            </p:cNvPr>
            <p:cNvSpPr/>
            <p:nvPr/>
          </p:nvSpPr>
          <p:spPr>
            <a:xfrm rot="9316161">
              <a:off x="2292866" y="2001749"/>
              <a:ext cx="3171190" cy="3171190"/>
            </a:xfrm>
            <a:prstGeom prst="pie">
              <a:avLst>
                <a:gd name="adj1" fmla="val 13177243"/>
                <a:gd name="adj2" fmla="val 17018454"/>
              </a:avLst>
            </a:prstGeom>
            <a:solidFill>
              <a:srgbClr val="FEDA9E"/>
            </a:solidFill>
            <a:ln>
              <a:noFill/>
            </a:ln>
            <a:effectLst>
              <a:outerShdw blurRad="2159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Partial Circle 32">
              <a:extLst>
                <a:ext uri="{FF2B5EF4-FFF2-40B4-BE49-F238E27FC236}">
                  <a16:creationId xmlns:a16="http://schemas.microsoft.com/office/drawing/2014/main" id="{FD045F28-337E-4745-9FFB-02169B425CFE}"/>
                </a:ext>
              </a:extLst>
            </p:cNvPr>
            <p:cNvSpPr/>
            <p:nvPr/>
          </p:nvSpPr>
          <p:spPr>
            <a:xfrm rot="12658657">
              <a:off x="2131343" y="1840224"/>
              <a:ext cx="3494238" cy="3494238"/>
            </a:xfrm>
            <a:prstGeom prst="pie">
              <a:avLst>
                <a:gd name="adj1" fmla="val 13661684"/>
                <a:gd name="adj2" fmla="val 16987625"/>
              </a:avLst>
            </a:prstGeom>
            <a:solidFill>
              <a:srgbClr val="FDAB22"/>
            </a:solidFill>
            <a:ln>
              <a:noFill/>
            </a:ln>
            <a:effectLst>
              <a:outerShdw blurRad="2159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Partial Circle 31">
              <a:extLst>
                <a:ext uri="{FF2B5EF4-FFF2-40B4-BE49-F238E27FC236}">
                  <a16:creationId xmlns:a16="http://schemas.microsoft.com/office/drawing/2014/main" id="{62B82131-F34E-42B2-9016-994C152C280C}"/>
                </a:ext>
              </a:extLst>
            </p:cNvPr>
            <p:cNvSpPr/>
            <p:nvPr/>
          </p:nvSpPr>
          <p:spPr>
            <a:xfrm rot="15342854">
              <a:off x="1874752" y="1575443"/>
              <a:ext cx="4023801" cy="4023801"/>
            </a:xfrm>
            <a:prstGeom prst="pie">
              <a:avLst>
                <a:gd name="adj1" fmla="val 14315538"/>
                <a:gd name="adj2" fmla="val 16987625"/>
              </a:avLst>
            </a:prstGeom>
            <a:solidFill>
              <a:srgbClr val="FDBD55"/>
            </a:solidFill>
            <a:ln>
              <a:noFill/>
            </a:ln>
            <a:effectLst>
              <a:outerShdw blurRad="2159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Partial Circle 29">
              <a:extLst>
                <a:ext uri="{FF2B5EF4-FFF2-40B4-BE49-F238E27FC236}">
                  <a16:creationId xmlns:a16="http://schemas.microsoft.com/office/drawing/2014/main" id="{814D3979-EC43-4E31-A5BE-9C250E9457BE}"/>
                </a:ext>
              </a:extLst>
            </p:cNvPr>
            <p:cNvSpPr/>
            <p:nvPr/>
          </p:nvSpPr>
          <p:spPr>
            <a:xfrm rot="18000000">
              <a:off x="1623819" y="1324511"/>
              <a:ext cx="4525667" cy="4525667"/>
            </a:xfrm>
            <a:prstGeom prst="pie">
              <a:avLst>
                <a:gd name="adj1" fmla="val 14315538"/>
                <a:gd name="adj2" fmla="val 16987625"/>
              </a:avLst>
            </a:prstGeom>
            <a:solidFill>
              <a:srgbClr val="FEDA9E"/>
            </a:solidFill>
            <a:ln>
              <a:noFill/>
            </a:ln>
            <a:effectLst>
              <a:outerShdw blurRad="2159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Partial Circle 27">
              <a:extLst>
                <a:ext uri="{FF2B5EF4-FFF2-40B4-BE49-F238E27FC236}">
                  <a16:creationId xmlns:a16="http://schemas.microsoft.com/office/drawing/2014/main" id="{49035424-D3D3-447D-A13A-2E8975A87BD9}"/>
                </a:ext>
              </a:extLst>
            </p:cNvPr>
            <p:cNvSpPr/>
            <p:nvPr/>
          </p:nvSpPr>
          <p:spPr>
            <a:xfrm>
              <a:off x="1432320" y="1190171"/>
              <a:ext cx="4892280" cy="4892280"/>
            </a:xfrm>
            <a:prstGeom prst="pie">
              <a:avLst>
                <a:gd name="adj1" fmla="val 13374522"/>
                <a:gd name="adj2" fmla="val 16200000"/>
              </a:avLst>
            </a:prstGeom>
            <a:solidFill>
              <a:srgbClr val="FDAB22"/>
            </a:solidFill>
            <a:ln>
              <a:noFill/>
            </a:ln>
            <a:effectLst>
              <a:outerShdw blurRad="2159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Oval 35">
              <a:extLst>
                <a:ext uri="{FF2B5EF4-FFF2-40B4-BE49-F238E27FC236}">
                  <a16:creationId xmlns:a16="http://schemas.microsoft.com/office/drawing/2014/main" id="{2DDB6664-2D0F-4E93-B45E-336D362C589D}"/>
                </a:ext>
              </a:extLst>
            </p:cNvPr>
            <p:cNvSpPr/>
            <p:nvPr/>
          </p:nvSpPr>
          <p:spPr>
            <a:xfrm>
              <a:off x="3169154" y="2819943"/>
              <a:ext cx="1195554" cy="1195554"/>
            </a:xfrm>
            <a:prstGeom prst="ellipse">
              <a:avLst/>
            </a:prstGeom>
            <a:solidFill>
              <a:srgbClr val="FAF8F9"/>
            </a:solidFill>
            <a:ln>
              <a:noFill/>
            </a:ln>
            <a:effectLst>
              <a:outerShdw blurRad="63500" sx="105000" sy="105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TextBox 43">
            <a:extLst>
              <a:ext uri="{FF2B5EF4-FFF2-40B4-BE49-F238E27FC236}">
                <a16:creationId xmlns:a16="http://schemas.microsoft.com/office/drawing/2014/main" id="{011FCA1C-ED86-430B-85C4-FBA2979AD545}"/>
              </a:ext>
            </a:extLst>
          </p:cNvPr>
          <p:cNvSpPr txBox="1"/>
          <p:nvPr/>
        </p:nvSpPr>
        <p:spPr>
          <a:xfrm>
            <a:off x="6994272" y="2010075"/>
            <a:ext cx="3524181" cy="1200329"/>
          </a:xfrm>
          <a:prstGeom prst="rect">
            <a:avLst/>
          </a:prstGeom>
          <a:noFill/>
        </p:spPr>
        <p:txBody>
          <a:bodyPr wrap="square">
            <a:spAutoFit/>
          </a:bodyPr>
          <a:lstStyle/>
          <a:p>
            <a:r>
              <a:rPr lang="en-GB" sz="2400" b="1">
                <a:solidFill>
                  <a:srgbClr val="FDAB22"/>
                </a:solidFill>
                <a:latin typeface="Open Sans" panose="020B0606030504020204" pitchFamily="34" charset="0"/>
                <a:ea typeface="Open Sans" panose="020B0606030504020204" pitchFamily="34" charset="0"/>
                <a:cs typeface="Open Sans" panose="020B0606030504020204" pitchFamily="34" charset="0"/>
              </a:rPr>
              <a:t>Push the envelope in the queue lean tackle it optimize cohesive.</a:t>
            </a:r>
            <a:endParaRPr lang="en-US" sz="2400" b="1">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a:extLst>
              <a:ext uri="{FF2B5EF4-FFF2-40B4-BE49-F238E27FC236}">
                <a16:creationId xmlns:a16="http://schemas.microsoft.com/office/drawing/2014/main" id="{A451C05D-299A-4301-A926-F30B830EA082}"/>
              </a:ext>
            </a:extLst>
          </p:cNvPr>
          <p:cNvSpPr txBox="1"/>
          <p:nvPr/>
        </p:nvSpPr>
        <p:spPr>
          <a:xfrm>
            <a:off x="7039234" y="3429000"/>
            <a:ext cx="3950607" cy="1447832"/>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CTA API on your plate pivot. EOD hackathon optimize credentials prototype streamline optimize. Functionality mission statement game changer proximity above the fold strategic partners. Follow up affiliate marketing regroup SEO ETA. </a:t>
            </a:r>
          </a:p>
        </p:txBody>
      </p:sp>
      <p:sp>
        <p:nvSpPr>
          <p:cNvPr id="48" name="TextBox 47">
            <a:extLst>
              <a:ext uri="{FF2B5EF4-FFF2-40B4-BE49-F238E27FC236}">
                <a16:creationId xmlns:a16="http://schemas.microsoft.com/office/drawing/2014/main" id="{F1B0F862-50D9-45C8-9207-FAF03963A643}"/>
              </a:ext>
            </a:extLst>
          </p:cNvPr>
          <p:cNvSpPr txBox="1"/>
          <p:nvPr/>
        </p:nvSpPr>
        <p:spPr>
          <a:xfrm>
            <a:off x="2141001" y="1545653"/>
            <a:ext cx="588405" cy="369332"/>
          </a:xfrm>
          <a:prstGeom prst="rect">
            <a:avLst/>
          </a:prstGeom>
          <a:noFill/>
        </p:spPr>
        <p:txBody>
          <a:bodyPr wrap="square" rtlCol="0">
            <a:spAutoFit/>
          </a:bodyPr>
          <a:lstStyle/>
          <a:p>
            <a:r>
              <a:rPr lang="en-US">
                <a:solidFill>
                  <a:srgbClr val="777777"/>
                </a:solidFill>
                <a:latin typeface="Rubik" pitchFamily="2" charset="-79"/>
                <a:ea typeface="Open Sans" panose="020B0606030504020204" pitchFamily="34" charset="0"/>
                <a:cs typeface="Rubik" pitchFamily="2" charset="-79"/>
              </a:rPr>
              <a:t>01</a:t>
            </a:r>
          </a:p>
        </p:txBody>
      </p:sp>
      <p:sp>
        <p:nvSpPr>
          <p:cNvPr id="49" name="TextBox 48">
            <a:extLst>
              <a:ext uri="{FF2B5EF4-FFF2-40B4-BE49-F238E27FC236}">
                <a16:creationId xmlns:a16="http://schemas.microsoft.com/office/drawing/2014/main" id="{13BCB84F-3FFB-45EA-BA7D-F4D5746F4771}"/>
              </a:ext>
            </a:extLst>
          </p:cNvPr>
          <p:cNvSpPr txBox="1"/>
          <p:nvPr/>
        </p:nvSpPr>
        <p:spPr>
          <a:xfrm>
            <a:off x="1405973" y="3145990"/>
            <a:ext cx="588405" cy="369332"/>
          </a:xfrm>
          <a:prstGeom prst="rect">
            <a:avLst/>
          </a:prstGeom>
          <a:noFill/>
        </p:spPr>
        <p:txBody>
          <a:bodyPr wrap="square" rtlCol="0">
            <a:spAutoFit/>
          </a:bodyPr>
          <a:lstStyle/>
          <a:p>
            <a:pPr algn="ctr"/>
            <a:r>
              <a:rPr lang="en-US">
                <a:solidFill>
                  <a:srgbClr val="777777"/>
                </a:solidFill>
                <a:latin typeface="Rubik" pitchFamily="2" charset="-79"/>
                <a:ea typeface="Open Sans" panose="020B0606030504020204" pitchFamily="34" charset="0"/>
                <a:cs typeface="Rubik" pitchFamily="2" charset="-79"/>
              </a:rPr>
              <a:t>02</a:t>
            </a:r>
          </a:p>
        </p:txBody>
      </p:sp>
      <p:sp>
        <p:nvSpPr>
          <p:cNvPr id="50" name="TextBox 49">
            <a:extLst>
              <a:ext uri="{FF2B5EF4-FFF2-40B4-BE49-F238E27FC236}">
                <a16:creationId xmlns:a16="http://schemas.microsoft.com/office/drawing/2014/main" id="{6C825B51-4FF8-4476-BD79-DFF616C31264}"/>
              </a:ext>
            </a:extLst>
          </p:cNvPr>
          <p:cNvSpPr txBox="1"/>
          <p:nvPr/>
        </p:nvSpPr>
        <p:spPr>
          <a:xfrm>
            <a:off x="2122700" y="4587277"/>
            <a:ext cx="588405" cy="369332"/>
          </a:xfrm>
          <a:prstGeom prst="rect">
            <a:avLst/>
          </a:prstGeom>
          <a:noFill/>
        </p:spPr>
        <p:txBody>
          <a:bodyPr wrap="square" rtlCol="0">
            <a:spAutoFit/>
          </a:bodyPr>
          <a:lstStyle/>
          <a:p>
            <a:r>
              <a:rPr lang="en-US">
                <a:solidFill>
                  <a:srgbClr val="777777"/>
                </a:solidFill>
                <a:latin typeface="Rubik" pitchFamily="2" charset="-79"/>
                <a:ea typeface="Open Sans" panose="020B0606030504020204" pitchFamily="34" charset="0"/>
                <a:cs typeface="Rubik" pitchFamily="2" charset="-79"/>
              </a:rPr>
              <a:t>03</a:t>
            </a:r>
          </a:p>
        </p:txBody>
      </p:sp>
      <p:sp>
        <p:nvSpPr>
          <p:cNvPr id="51" name="TextBox 50">
            <a:extLst>
              <a:ext uri="{FF2B5EF4-FFF2-40B4-BE49-F238E27FC236}">
                <a16:creationId xmlns:a16="http://schemas.microsoft.com/office/drawing/2014/main" id="{CD7403CC-6547-40D4-8F5D-C8F57B09DAA3}"/>
              </a:ext>
            </a:extLst>
          </p:cNvPr>
          <p:cNvSpPr txBox="1"/>
          <p:nvPr/>
        </p:nvSpPr>
        <p:spPr>
          <a:xfrm>
            <a:off x="3729777" y="5100395"/>
            <a:ext cx="588405" cy="369332"/>
          </a:xfrm>
          <a:prstGeom prst="rect">
            <a:avLst/>
          </a:prstGeom>
          <a:noFill/>
        </p:spPr>
        <p:txBody>
          <a:bodyPr wrap="square" rtlCol="0">
            <a:spAutoFit/>
          </a:bodyPr>
          <a:lstStyle/>
          <a:p>
            <a:pPr algn="ctr"/>
            <a:r>
              <a:rPr lang="en-US">
                <a:solidFill>
                  <a:srgbClr val="777777"/>
                </a:solidFill>
                <a:latin typeface="Rubik" pitchFamily="2" charset="-79"/>
                <a:ea typeface="Open Sans" panose="020B0606030504020204" pitchFamily="34" charset="0"/>
                <a:cs typeface="Rubik" pitchFamily="2" charset="-79"/>
              </a:rPr>
              <a:t>04</a:t>
            </a:r>
          </a:p>
        </p:txBody>
      </p:sp>
      <p:sp>
        <p:nvSpPr>
          <p:cNvPr id="52" name="TextBox 51">
            <a:extLst>
              <a:ext uri="{FF2B5EF4-FFF2-40B4-BE49-F238E27FC236}">
                <a16:creationId xmlns:a16="http://schemas.microsoft.com/office/drawing/2014/main" id="{3403DC70-99C8-47A0-AB4B-42D329600C19}"/>
              </a:ext>
            </a:extLst>
          </p:cNvPr>
          <p:cNvSpPr txBox="1"/>
          <p:nvPr/>
        </p:nvSpPr>
        <p:spPr>
          <a:xfrm>
            <a:off x="5049152" y="4049202"/>
            <a:ext cx="588405" cy="369332"/>
          </a:xfrm>
          <a:prstGeom prst="rect">
            <a:avLst/>
          </a:prstGeom>
          <a:noFill/>
        </p:spPr>
        <p:txBody>
          <a:bodyPr wrap="square" rtlCol="0">
            <a:spAutoFit/>
          </a:bodyPr>
          <a:lstStyle/>
          <a:p>
            <a:pPr algn="ctr"/>
            <a:r>
              <a:rPr lang="en-US">
                <a:solidFill>
                  <a:srgbClr val="777777"/>
                </a:solidFill>
                <a:latin typeface="Rubik" pitchFamily="2" charset="-79"/>
                <a:ea typeface="Open Sans" panose="020B0606030504020204" pitchFamily="34" charset="0"/>
                <a:cs typeface="Rubik" pitchFamily="2" charset="-79"/>
              </a:rPr>
              <a:t>05</a:t>
            </a:r>
          </a:p>
        </p:txBody>
      </p:sp>
      <p:sp>
        <p:nvSpPr>
          <p:cNvPr id="53" name="TextBox 52">
            <a:extLst>
              <a:ext uri="{FF2B5EF4-FFF2-40B4-BE49-F238E27FC236}">
                <a16:creationId xmlns:a16="http://schemas.microsoft.com/office/drawing/2014/main" id="{7E41C7BC-5A05-4D22-8B96-35AC1FB25F78}"/>
              </a:ext>
            </a:extLst>
          </p:cNvPr>
          <p:cNvSpPr txBox="1"/>
          <p:nvPr/>
        </p:nvSpPr>
        <p:spPr>
          <a:xfrm>
            <a:off x="1692461" y="2681556"/>
            <a:ext cx="961160" cy="461665"/>
          </a:xfrm>
          <a:prstGeom prst="rect">
            <a:avLst/>
          </a:prstGeom>
          <a:noFill/>
        </p:spPr>
        <p:txBody>
          <a:bodyPr wrap="square" rtlCol="0">
            <a:spAutoFit/>
          </a:bodyPr>
          <a:lstStyle/>
          <a:p>
            <a:pPr algn="ctr"/>
            <a:r>
              <a:rPr lang="en-US" sz="1200">
                <a:solidFill>
                  <a:srgbClr val="777777"/>
                </a:solidFill>
                <a:latin typeface="Rubik" pitchFamily="2" charset="-79"/>
                <a:cs typeface="Rubik" pitchFamily="2" charset="-79"/>
              </a:rPr>
              <a:t>Write Title Here</a:t>
            </a:r>
            <a:endParaRPr lang="en-US" sz="1200" dirty="0">
              <a:solidFill>
                <a:srgbClr val="777777"/>
              </a:solidFill>
              <a:latin typeface="Rubik" pitchFamily="2" charset="-79"/>
              <a:cs typeface="Rubik" pitchFamily="2" charset="-79"/>
            </a:endParaRPr>
          </a:p>
        </p:txBody>
      </p:sp>
      <p:sp>
        <p:nvSpPr>
          <p:cNvPr id="54" name="TextBox 53">
            <a:extLst>
              <a:ext uri="{FF2B5EF4-FFF2-40B4-BE49-F238E27FC236}">
                <a16:creationId xmlns:a16="http://schemas.microsoft.com/office/drawing/2014/main" id="{083B03A2-460B-4048-A34C-76DA7069FD62}"/>
              </a:ext>
            </a:extLst>
          </p:cNvPr>
          <p:cNvSpPr txBox="1"/>
          <p:nvPr/>
        </p:nvSpPr>
        <p:spPr>
          <a:xfrm>
            <a:off x="2668542" y="1895678"/>
            <a:ext cx="1176856" cy="461665"/>
          </a:xfrm>
          <a:prstGeom prst="rect">
            <a:avLst/>
          </a:prstGeom>
          <a:noFill/>
        </p:spPr>
        <p:txBody>
          <a:bodyPr wrap="square" rtlCol="0">
            <a:spAutoFit/>
          </a:bodyPr>
          <a:lstStyle/>
          <a:p>
            <a:pPr algn="ctr"/>
            <a:r>
              <a:rPr lang="en-US" sz="1200">
                <a:solidFill>
                  <a:srgbClr val="777777"/>
                </a:solidFill>
                <a:latin typeface="Rubik" pitchFamily="2" charset="-79"/>
                <a:cs typeface="Rubik" pitchFamily="2" charset="-79"/>
              </a:rPr>
              <a:t>Write Title Here</a:t>
            </a:r>
            <a:endParaRPr lang="en-US" sz="1200" dirty="0">
              <a:solidFill>
                <a:srgbClr val="777777"/>
              </a:solidFill>
              <a:latin typeface="Rubik" pitchFamily="2" charset="-79"/>
              <a:cs typeface="Rubik" pitchFamily="2" charset="-79"/>
            </a:endParaRPr>
          </a:p>
        </p:txBody>
      </p:sp>
      <p:sp>
        <p:nvSpPr>
          <p:cNvPr id="55" name="TextBox 54">
            <a:extLst>
              <a:ext uri="{FF2B5EF4-FFF2-40B4-BE49-F238E27FC236}">
                <a16:creationId xmlns:a16="http://schemas.microsoft.com/office/drawing/2014/main" id="{355CF514-D2C0-4AC6-925C-163AFDBC77C7}"/>
              </a:ext>
            </a:extLst>
          </p:cNvPr>
          <p:cNvSpPr txBox="1"/>
          <p:nvPr/>
        </p:nvSpPr>
        <p:spPr>
          <a:xfrm>
            <a:off x="3109405" y="4775249"/>
            <a:ext cx="1030450" cy="461665"/>
          </a:xfrm>
          <a:prstGeom prst="rect">
            <a:avLst/>
          </a:prstGeom>
          <a:noFill/>
        </p:spPr>
        <p:txBody>
          <a:bodyPr wrap="square" rtlCol="0">
            <a:spAutoFit/>
          </a:bodyPr>
          <a:lstStyle/>
          <a:p>
            <a:pPr algn="ctr"/>
            <a:r>
              <a:rPr lang="en-US" sz="1200">
                <a:solidFill>
                  <a:srgbClr val="777777"/>
                </a:solidFill>
                <a:latin typeface="Rubik" pitchFamily="2" charset="-79"/>
                <a:cs typeface="Rubik" pitchFamily="2" charset="-79"/>
              </a:rPr>
              <a:t>Write Title Here</a:t>
            </a:r>
            <a:endParaRPr lang="en-US" sz="1200" dirty="0">
              <a:solidFill>
                <a:srgbClr val="777777"/>
              </a:solidFill>
              <a:latin typeface="Rubik" pitchFamily="2" charset="-79"/>
              <a:cs typeface="Rubik" pitchFamily="2" charset="-79"/>
            </a:endParaRPr>
          </a:p>
        </p:txBody>
      </p:sp>
      <p:sp>
        <p:nvSpPr>
          <p:cNvPr id="56" name="TextBox 55">
            <a:extLst>
              <a:ext uri="{FF2B5EF4-FFF2-40B4-BE49-F238E27FC236}">
                <a16:creationId xmlns:a16="http://schemas.microsoft.com/office/drawing/2014/main" id="{8746BC07-4682-4DA2-93FB-4EFE1ABCBCAF}"/>
              </a:ext>
            </a:extLst>
          </p:cNvPr>
          <p:cNvSpPr txBox="1"/>
          <p:nvPr/>
        </p:nvSpPr>
        <p:spPr>
          <a:xfrm>
            <a:off x="4136032" y="4443718"/>
            <a:ext cx="1231895" cy="461665"/>
          </a:xfrm>
          <a:prstGeom prst="rect">
            <a:avLst/>
          </a:prstGeom>
          <a:noFill/>
        </p:spPr>
        <p:txBody>
          <a:bodyPr wrap="square" rtlCol="0">
            <a:spAutoFit/>
          </a:bodyPr>
          <a:lstStyle/>
          <a:p>
            <a:pPr algn="ctr"/>
            <a:r>
              <a:rPr lang="en-US" sz="1200">
                <a:solidFill>
                  <a:srgbClr val="777777"/>
                </a:solidFill>
                <a:latin typeface="Rubik" pitchFamily="2" charset="-79"/>
                <a:cs typeface="Rubik" pitchFamily="2" charset="-79"/>
              </a:rPr>
              <a:t>Write Title Here</a:t>
            </a:r>
            <a:endParaRPr lang="en-US" sz="1200" dirty="0">
              <a:solidFill>
                <a:srgbClr val="777777"/>
              </a:solidFill>
              <a:latin typeface="Rubik" pitchFamily="2" charset="-79"/>
              <a:cs typeface="Rubik" pitchFamily="2" charset="-79"/>
            </a:endParaRPr>
          </a:p>
        </p:txBody>
      </p:sp>
      <p:sp>
        <p:nvSpPr>
          <p:cNvPr id="58" name="TextBox 57">
            <a:extLst>
              <a:ext uri="{FF2B5EF4-FFF2-40B4-BE49-F238E27FC236}">
                <a16:creationId xmlns:a16="http://schemas.microsoft.com/office/drawing/2014/main" id="{1DBDE167-4D46-47A2-86D6-AF3AADA7F685}"/>
              </a:ext>
            </a:extLst>
          </p:cNvPr>
          <p:cNvSpPr txBox="1"/>
          <p:nvPr/>
        </p:nvSpPr>
        <p:spPr>
          <a:xfrm>
            <a:off x="1845537" y="3916289"/>
            <a:ext cx="1030450" cy="461665"/>
          </a:xfrm>
          <a:prstGeom prst="rect">
            <a:avLst/>
          </a:prstGeom>
          <a:noFill/>
        </p:spPr>
        <p:txBody>
          <a:bodyPr wrap="square" rtlCol="0">
            <a:spAutoFit/>
          </a:bodyPr>
          <a:lstStyle/>
          <a:p>
            <a:r>
              <a:rPr lang="en-US" sz="1200">
                <a:solidFill>
                  <a:srgbClr val="777777"/>
                </a:solidFill>
                <a:latin typeface="Rubik" pitchFamily="2" charset="-79"/>
                <a:cs typeface="Rubik" pitchFamily="2" charset="-79"/>
              </a:rPr>
              <a:t>Write Title Here</a:t>
            </a:r>
            <a:endParaRPr lang="en-US" sz="1200" dirty="0">
              <a:solidFill>
                <a:srgbClr val="777777"/>
              </a:solidFill>
              <a:latin typeface="Rubik" pitchFamily="2" charset="-79"/>
              <a:cs typeface="Rubik" pitchFamily="2" charset="-79"/>
            </a:endParaRPr>
          </a:p>
        </p:txBody>
      </p:sp>
      <p:pic>
        <p:nvPicPr>
          <p:cNvPr id="60" name="Graphic 59">
            <a:extLst>
              <a:ext uri="{FF2B5EF4-FFF2-40B4-BE49-F238E27FC236}">
                <a16:creationId xmlns:a16="http://schemas.microsoft.com/office/drawing/2014/main" id="{B42385EA-A672-4C22-9848-F0071B05652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40040" y="2172239"/>
            <a:ext cx="483125" cy="483125"/>
          </a:xfrm>
          <a:prstGeom prst="rect">
            <a:avLst/>
          </a:prstGeom>
        </p:spPr>
      </p:pic>
      <p:pic>
        <p:nvPicPr>
          <p:cNvPr id="62" name="Graphic 61">
            <a:extLst>
              <a:ext uri="{FF2B5EF4-FFF2-40B4-BE49-F238E27FC236}">
                <a16:creationId xmlns:a16="http://schemas.microsoft.com/office/drawing/2014/main" id="{C307F432-0591-480C-B586-7C616C10FF3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421450" y="4302201"/>
            <a:ext cx="402398" cy="402398"/>
          </a:xfrm>
          <a:prstGeom prst="rect">
            <a:avLst/>
          </a:prstGeom>
        </p:spPr>
      </p:pic>
      <p:pic>
        <p:nvPicPr>
          <p:cNvPr id="64" name="Graphic 63">
            <a:extLst>
              <a:ext uri="{FF2B5EF4-FFF2-40B4-BE49-F238E27FC236}">
                <a16:creationId xmlns:a16="http://schemas.microsoft.com/office/drawing/2014/main" id="{E21AD4BA-C2CA-4AC6-A099-8CA532DBA5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33823" y="3905101"/>
            <a:ext cx="418680" cy="418680"/>
          </a:xfrm>
          <a:prstGeom prst="rect">
            <a:avLst/>
          </a:prstGeom>
        </p:spPr>
      </p:pic>
      <p:pic>
        <p:nvPicPr>
          <p:cNvPr id="66" name="Graphic 65">
            <a:extLst>
              <a:ext uri="{FF2B5EF4-FFF2-40B4-BE49-F238E27FC236}">
                <a16:creationId xmlns:a16="http://schemas.microsoft.com/office/drawing/2014/main" id="{E79182D3-9DCF-4560-BB75-AC1F6DC269B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43310" y="3985561"/>
            <a:ext cx="402398" cy="402398"/>
          </a:xfrm>
          <a:prstGeom prst="rect">
            <a:avLst/>
          </a:prstGeom>
        </p:spPr>
      </p:pic>
      <p:pic>
        <p:nvPicPr>
          <p:cNvPr id="68" name="Graphic 67">
            <a:extLst>
              <a:ext uri="{FF2B5EF4-FFF2-40B4-BE49-F238E27FC236}">
                <a16:creationId xmlns:a16="http://schemas.microsoft.com/office/drawing/2014/main" id="{50DAA098-231B-4DB7-9DAB-676F0C1F12B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056342" y="1390770"/>
            <a:ext cx="436182" cy="436182"/>
          </a:xfrm>
          <a:prstGeom prst="rect">
            <a:avLst/>
          </a:prstGeom>
        </p:spPr>
      </p:pic>
      <p:pic>
        <p:nvPicPr>
          <p:cNvPr id="70" name="Graphic 69">
            <a:extLst>
              <a:ext uri="{FF2B5EF4-FFF2-40B4-BE49-F238E27FC236}">
                <a16:creationId xmlns:a16="http://schemas.microsoft.com/office/drawing/2014/main" id="{6E802DC9-E02B-44EF-A774-A6467C29962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526432" y="2912389"/>
            <a:ext cx="609600" cy="609600"/>
          </a:xfrm>
          <a:prstGeom prst="rect">
            <a:avLst/>
          </a:prstGeom>
        </p:spPr>
      </p:pic>
      <p:sp>
        <p:nvSpPr>
          <p:cNvPr id="71" name="TextBox 70">
            <a:extLst>
              <a:ext uri="{FF2B5EF4-FFF2-40B4-BE49-F238E27FC236}">
                <a16:creationId xmlns:a16="http://schemas.microsoft.com/office/drawing/2014/main" id="{81F042A3-D9B2-4BFB-B206-0B9ED887D371}"/>
              </a:ext>
            </a:extLst>
          </p:cNvPr>
          <p:cNvSpPr txBox="1"/>
          <p:nvPr/>
        </p:nvSpPr>
        <p:spPr>
          <a:xfrm>
            <a:off x="3523399" y="3507707"/>
            <a:ext cx="588405" cy="369332"/>
          </a:xfrm>
          <a:prstGeom prst="rect">
            <a:avLst/>
          </a:prstGeom>
          <a:noFill/>
        </p:spPr>
        <p:txBody>
          <a:bodyPr wrap="square" rtlCol="0">
            <a:spAutoFit/>
          </a:bodyPr>
          <a:lstStyle/>
          <a:p>
            <a:pPr algn="ctr"/>
            <a:r>
              <a:rPr lang="en-US">
                <a:solidFill>
                  <a:srgbClr val="777777"/>
                </a:solidFill>
                <a:latin typeface="Rubik" pitchFamily="2" charset="-79"/>
                <a:ea typeface="Open Sans" panose="020B0606030504020204" pitchFamily="34" charset="0"/>
                <a:cs typeface="Rubik" pitchFamily="2" charset="-79"/>
              </a:rPr>
              <a:t>ROI</a:t>
            </a:r>
          </a:p>
        </p:txBody>
      </p:sp>
    </p:spTree>
    <p:extLst>
      <p:ext uri="{BB962C8B-B14F-4D97-AF65-F5344CB8AC3E}">
        <p14:creationId xmlns:p14="http://schemas.microsoft.com/office/powerpoint/2010/main" val="10306823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Straight Connector 50">
            <a:extLst>
              <a:ext uri="{FF2B5EF4-FFF2-40B4-BE49-F238E27FC236}">
                <a16:creationId xmlns:a16="http://schemas.microsoft.com/office/drawing/2014/main" id="{9D4CD335-F6E3-478C-A9CB-73D09737795F}"/>
              </a:ext>
            </a:extLst>
          </p:cNvPr>
          <p:cNvCxnSpPr/>
          <p:nvPr/>
        </p:nvCxnSpPr>
        <p:spPr>
          <a:xfrm flipV="1">
            <a:off x="3876887" y="3811806"/>
            <a:ext cx="1778242" cy="1247665"/>
          </a:xfrm>
          <a:prstGeom prst="line">
            <a:avLst/>
          </a:prstGeom>
          <a:ln w="41275">
            <a:solidFill>
              <a:srgbClr val="F1EEEF"/>
            </a:solidFill>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C17BF50-8648-4194-80DC-50D82C02324F}"/>
              </a:ext>
            </a:extLst>
          </p:cNvPr>
          <p:cNvCxnSpPr>
            <a:cxnSpLocks/>
          </p:cNvCxnSpPr>
          <p:nvPr/>
        </p:nvCxnSpPr>
        <p:spPr>
          <a:xfrm flipH="1" flipV="1">
            <a:off x="6029881" y="3811806"/>
            <a:ext cx="1860690" cy="1133323"/>
          </a:xfrm>
          <a:prstGeom prst="line">
            <a:avLst/>
          </a:prstGeom>
          <a:ln w="41275">
            <a:solidFill>
              <a:srgbClr val="F1EEEF"/>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EE19F98-4A62-4AD7-801E-91518981EC30}"/>
              </a:ext>
            </a:extLst>
          </p:cNvPr>
          <p:cNvCxnSpPr>
            <a:cxnSpLocks/>
          </p:cNvCxnSpPr>
          <p:nvPr/>
        </p:nvCxnSpPr>
        <p:spPr>
          <a:xfrm flipV="1">
            <a:off x="5843398" y="1503471"/>
            <a:ext cx="0" cy="2082800"/>
          </a:xfrm>
          <a:prstGeom prst="line">
            <a:avLst/>
          </a:prstGeom>
          <a:ln w="41275">
            <a:solidFill>
              <a:srgbClr val="F1EEEF"/>
            </a:solidFill>
            <a:prstDash val="sysDash"/>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C14B6915-6B5A-4132-B448-483E6EC34A90}"/>
              </a:ext>
            </a:extLst>
          </p:cNvPr>
          <p:cNvSpPr/>
          <p:nvPr/>
        </p:nvSpPr>
        <p:spPr>
          <a:xfrm>
            <a:off x="5197500" y="3063181"/>
            <a:ext cx="1372458" cy="1372458"/>
          </a:xfrm>
          <a:prstGeom prst="ellipse">
            <a:avLst/>
          </a:prstGeom>
          <a:solidFill>
            <a:srgbClr val="FAF8F9"/>
          </a:solidFill>
          <a:ln>
            <a:noFill/>
          </a:ln>
          <a:effectLst>
            <a:outerShdw blurRad="63500" sx="105000" sy="105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6AB39EE1-A625-4A0E-97AC-2BF59DC2517C}"/>
              </a:ext>
            </a:extLst>
          </p:cNvPr>
          <p:cNvGrpSpPr/>
          <p:nvPr/>
        </p:nvGrpSpPr>
        <p:grpSpPr>
          <a:xfrm rot="8840656">
            <a:off x="3034886" y="4273974"/>
            <a:ext cx="1640690" cy="1640690"/>
            <a:chOff x="7518551" y="1788310"/>
            <a:chExt cx="1640690" cy="1640690"/>
          </a:xfrm>
        </p:grpSpPr>
        <p:sp>
          <p:nvSpPr>
            <p:cNvPr id="39" name="Oval 38">
              <a:extLst>
                <a:ext uri="{FF2B5EF4-FFF2-40B4-BE49-F238E27FC236}">
                  <a16:creationId xmlns:a16="http://schemas.microsoft.com/office/drawing/2014/main" id="{D0453538-B1A0-42E0-92CF-B6088901DBDF}"/>
                </a:ext>
              </a:extLst>
            </p:cNvPr>
            <p:cNvSpPr/>
            <p:nvPr/>
          </p:nvSpPr>
          <p:spPr>
            <a:xfrm>
              <a:off x="7518551" y="1788310"/>
              <a:ext cx="1640690" cy="1640690"/>
            </a:xfrm>
            <a:prstGeom prst="ellipse">
              <a:avLst/>
            </a:prstGeom>
            <a:solidFill>
              <a:srgbClr val="FEDA9E"/>
            </a:solidFill>
            <a:ln>
              <a:noFill/>
            </a:ln>
            <a:effectLst>
              <a:outerShdw blurRad="139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C9B017E5-0984-44B9-9C52-BEE7607A1681}"/>
                </a:ext>
              </a:extLst>
            </p:cNvPr>
            <p:cNvSpPr/>
            <p:nvPr/>
          </p:nvSpPr>
          <p:spPr>
            <a:xfrm>
              <a:off x="7518551" y="2067076"/>
              <a:ext cx="538405" cy="1193159"/>
            </a:xfrm>
            <a:custGeom>
              <a:avLst/>
              <a:gdLst>
                <a:gd name="connsiteX0" fmla="*/ 202228 w 538405"/>
                <a:gd name="connsiteY0" fmla="*/ 0 h 1193159"/>
                <a:gd name="connsiteX1" fmla="*/ 298132 w 538405"/>
                <a:gd name="connsiteY1" fmla="*/ 79128 h 1193159"/>
                <a:gd name="connsiteX2" fmla="*/ 538405 w 538405"/>
                <a:gd name="connsiteY2" fmla="*/ 659199 h 1193159"/>
                <a:gd name="connsiteX3" fmla="*/ 398303 w 538405"/>
                <a:gd name="connsiteY3" fmla="*/ 1117862 h 1193159"/>
                <a:gd name="connsiteX4" fmla="*/ 336177 w 538405"/>
                <a:gd name="connsiteY4" fmla="*/ 1193159 h 1193159"/>
                <a:gd name="connsiteX5" fmla="*/ 240274 w 538405"/>
                <a:gd name="connsiteY5" fmla="*/ 1114032 h 1193159"/>
                <a:gd name="connsiteX6" fmla="*/ 0 w 538405"/>
                <a:gd name="connsiteY6" fmla="*/ 533960 h 1193159"/>
                <a:gd name="connsiteX7" fmla="*/ 140102 w 538405"/>
                <a:gd name="connsiteY7" fmla="*/ 75297 h 1193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405" h="1193159">
                  <a:moveTo>
                    <a:pt x="202228" y="0"/>
                  </a:moveTo>
                  <a:lnTo>
                    <a:pt x="298132" y="79128"/>
                  </a:lnTo>
                  <a:cubicBezTo>
                    <a:pt x="446585" y="227581"/>
                    <a:pt x="538405" y="432667"/>
                    <a:pt x="538405" y="659199"/>
                  </a:cubicBezTo>
                  <a:cubicBezTo>
                    <a:pt x="538405" y="829098"/>
                    <a:pt x="486756" y="986934"/>
                    <a:pt x="398303" y="1117862"/>
                  </a:cubicBezTo>
                  <a:lnTo>
                    <a:pt x="336177" y="1193159"/>
                  </a:lnTo>
                  <a:lnTo>
                    <a:pt x="240274" y="1114032"/>
                  </a:lnTo>
                  <a:cubicBezTo>
                    <a:pt x="91821" y="965578"/>
                    <a:pt x="0" y="760492"/>
                    <a:pt x="0" y="533960"/>
                  </a:cubicBezTo>
                  <a:cubicBezTo>
                    <a:pt x="0" y="364061"/>
                    <a:pt x="51649" y="206225"/>
                    <a:pt x="140102" y="75297"/>
                  </a:cubicBezTo>
                  <a:close/>
                </a:path>
              </a:pathLst>
            </a:custGeom>
            <a:solidFill>
              <a:srgbClr val="FDC15F"/>
            </a:solidFill>
            <a:ln>
              <a:noFill/>
            </a:ln>
            <a:effectLst>
              <a:innerShdw blurRad="63500" dist="50800" dir="18900000">
                <a:prstClr val="black">
                  <a:alpha val="8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41" name="Group 40">
            <a:extLst>
              <a:ext uri="{FF2B5EF4-FFF2-40B4-BE49-F238E27FC236}">
                <a16:creationId xmlns:a16="http://schemas.microsoft.com/office/drawing/2014/main" id="{47059928-7AE0-425F-9081-D30CF423E65C}"/>
              </a:ext>
            </a:extLst>
          </p:cNvPr>
          <p:cNvGrpSpPr/>
          <p:nvPr/>
        </p:nvGrpSpPr>
        <p:grpSpPr>
          <a:xfrm rot="3195646">
            <a:off x="7077098" y="4229923"/>
            <a:ext cx="1640690" cy="1640690"/>
            <a:chOff x="7518551" y="1788310"/>
            <a:chExt cx="1640690" cy="1640690"/>
          </a:xfrm>
        </p:grpSpPr>
        <p:sp>
          <p:nvSpPr>
            <p:cNvPr id="42" name="Oval 41">
              <a:extLst>
                <a:ext uri="{FF2B5EF4-FFF2-40B4-BE49-F238E27FC236}">
                  <a16:creationId xmlns:a16="http://schemas.microsoft.com/office/drawing/2014/main" id="{E47946FC-D30B-4EB6-A53E-EAD8CF0D3D88}"/>
                </a:ext>
              </a:extLst>
            </p:cNvPr>
            <p:cNvSpPr/>
            <p:nvPr/>
          </p:nvSpPr>
          <p:spPr>
            <a:xfrm>
              <a:off x="7518551" y="1788310"/>
              <a:ext cx="1640690" cy="1640690"/>
            </a:xfrm>
            <a:prstGeom prst="ellipse">
              <a:avLst/>
            </a:prstGeom>
            <a:solidFill>
              <a:srgbClr val="FEDA9E"/>
            </a:solidFill>
            <a:ln>
              <a:noFill/>
            </a:ln>
            <a:effectLst>
              <a:outerShdw blurRad="139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1E30F195-7E5C-4774-A37A-7A15F2479684}"/>
                </a:ext>
              </a:extLst>
            </p:cNvPr>
            <p:cNvSpPr/>
            <p:nvPr/>
          </p:nvSpPr>
          <p:spPr>
            <a:xfrm>
              <a:off x="7518551" y="2067076"/>
              <a:ext cx="538405" cy="1193159"/>
            </a:xfrm>
            <a:custGeom>
              <a:avLst/>
              <a:gdLst>
                <a:gd name="connsiteX0" fmla="*/ 202228 w 538405"/>
                <a:gd name="connsiteY0" fmla="*/ 0 h 1193159"/>
                <a:gd name="connsiteX1" fmla="*/ 298132 w 538405"/>
                <a:gd name="connsiteY1" fmla="*/ 79128 h 1193159"/>
                <a:gd name="connsiteX2" fmla="*/ 538405 w 538405"/>
                <a:gd name="connsiteY2" fmla="*/ 659199 h 1193159"/>
                <a:gd name="connsiteX3" fmla="*/ 398303 w 538405"/>
                <a:gd name="connsiteY3" fmla="*/ 1117862 h 1193159"/>
                <a:gd name="connsiteX4" fmla="*/ 336177 w 538405"/>
                <a:gd name="connsiteY4" fmla="*/ 1193159 h 1193159"/>
                <a:gd name="connsiteX5" fmla="*/ 240274 w 538405"/>
                <a:gd name="connsiteY5" fmla="*/ 1114032 h 1193159"/>
                <a:gd name="connsiteX6" fmla="*/ 0 w 538405"/>
                <a:gd name="connsiteY6" fmla="*/ 533960 h 1193159"/>
                <a:gd name="connsiteX7" fmla="*/ 140102 w 538405"/>
                <a:gd name="connsiteY7" fmla="*/ 75297 h 1193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405" h="1193159">
                  <a:moveTo>
                    <a:pt x="202228" y="0"/>
                  </a:moveTo>
                  <a:lnTo>
                    <a:pt x="298132" y="79128"/>
                  </a:lnTo>
                  <a:cubicBezTo>
                    <a:pt x="446585" y="227581"/>
                    <a:pt x="538405" y="432667"/>
                    <a:pt x="538405" y="659199"/>
                  </a:cubicBezTo>
                  <a:cubicBezTo>
                    <a:pt x="538405" y="829098"/>
                    <a:pt x="486756" y="986934"/>
                    <a:pt x="398303" y="1117862"/>
                  </a:cubicBezTo>
                  <a:lnTo>
                    <a:pt x="336177" y="1193159"/>
                  </a:lnTo>
                  <a:lnTo>
                    <a:pt x="240274" y="1114032"/>
                  </a:lnTo>
                  <a:cubicBezTo>
                    <a:pt x="91821" y="965578"/>
                    <a:pt x="0" y="760492"/>
                    <a:pt x="0" y="533960"/>
                  </a:cubicBezTo>
                  <a:cubicBezTo>
                    <a:pt x="0" y="364061"/>
                    <a:pt x="51649" y="206225"/>
                    <a:pt x="140102" y="75297"/>
                  </a:cubicBezTo>
                  <a:close/>
                </a:path>
              </a:pathLst>
            </a:custGeom>
            <a:solidFill>
              <a:srgbClr val="FDC15F"/>
            </a:solidFill>
            <a:ln>
              <a:noFill/>
            </a:ln>
            <a:effectLst>
              <a:innerShdw blurRad="63500" dist="50800" dir="18900000">
                <a:prstClr val="black">
                  <a:alpha val="8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47" name="Group 46">
            <a:extLst>
              <a:ext uri="{FF2B5EF4-FFF2-40B4-BE49-F238E27FC236}">
                <a16:creationId xmlns:a16="http://schemas.microsoft.com/office/drawing/2014/main" id="{84883A75-88B8-45CF-ADEC-01A3B84FFC0C}"/>
              </a:ext>
            </a:extLst>
          </p:cNvPr>
          <p:cNvGrpSpPr/>
          <p:nvPr/>
        </p:nvGrpSpPr>
        <p:grpSpPr>
          <a:xfrm rot="16580503">
            <a:off x="5023053" y="832277"/>
            <a:ext cx="1640690" cy="1640690"/>
            <a:chOff x="7518551" y="1788310"/>
            <a:chExt cx="1640690" cy="1640690"/>
          </a:xfrm>
        </p:grpSpPr>
        <p:sp>
          <p:nvSpPr>
            <p:cNvPr id="48" name="Oval 47">
              <a:extLst>
                <a:ext uri="{FF2B5EF4-FFF2-40B4-BE49-F238E27FC236}">
                  <a16:creationId xmlns:a16="http://schemas.microsoft.com/office/drawing/2014/main" id="{6BABA656-19D2-485B-8B74-076B0FE9118E}"/>
                </a:ext>
              </a:extLst>
            </p:cNvPr>
            <p:cNvSpPr/>
            <p:nvPr/>
          </p:nvSpPr>
          <p:spPr>
            <a:xfrm>
              <a:off x="7518551" y="1788310"/>
              <a:ext cx="1640690" cy="1640690"/>
            </a:xfrm>
            <a:prstGeom prst="ellipse">
              <a:avLst/>
            </a:prstGeom>
            <a:solidFill>
              <a:srgbClr val="FEDA9E"/>
            </a:solidFill>
            <a:ln>
              <a:noFill/>
            </a:ln>
            <a:effectLst>
              <a:outerShdw blurRad="139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Shape 48">
              <a:extLst>
                <a:ext uri="{FF2B5EF4-FFF2-40B4-BE49-F238E27FC236}">
                  <a16:creationId xmlns:a16="http://schemas.microsoft.com/office/drawing/2014/main" id="{847C39D3-BD96-45AD-B05C-69B80EBFC2D0}"/>
                </a:ext>
              </a:extLst>
            </p:cNvPr>
            <p:cNvSpPr/>
            <p:nvPr/>
          </p:nvSpPr>
          <p:spPr>
            <a:xfrm>
              <a:off x="7518551" y="2067076"/>
              <a:ext cx="538405" cy="1193159"/>
            </a:xfrm>
            <a:custGeom>
              <a:avLst/>
              <a:gdLst>
                <a:gd name="connsiteX0" fmla="*/ 202228 w 538405"/>
                <a:gd name="connsiteY0" fmla="*/ 0 h 1193159"/>
                <a:gd name="connsiteX1" fmla="*/ 298132 w 538405"/>
                <a:gd name="connsiteY1" fmla="*/ 79128 h 1193159"/>
                <a:gd name="connsiteX2" fmla="*/ 538405 w 538405"/>
                <a:gd name="connsiteY2" fmla="*/ 659199 h 1193159"/>
                <a:gd name="connsiteX3" fmla="*/ 398303 w 538405"/>
                <a:gd name="connsiteY3" fmla="*/ 1117862 h 1193159"/>
                <a:gd name="connsiteX4" fmla="*/ 336177 w 538405"/>
                <a:gd name="connsiteY4" fmla="*/ 1193159 h 1193159"/>
                <a:gd name="connsiteX5" fmla="*/ 240274 w 538405"/>
                <a:gd name="connsiteY5" fmla="*/ 1114032 h 1193159"/>
                <a:gd name="connsiteX6" fmla="*/ 0 w 538405"/>
                <a:gd name="connsiteY6" fmla="*/ 533960 h 1193159"/>
                <a:gd name="connsiteX7" fmla="*/ 140102 w 538405"/>
                <a:gd name="connsiteY7" fmla="*/ 75297 h 1193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405" h="1193159">
                  <a:moveTo>
                    <a:pt x="202228" y="0"/>
                  </a:moveTo>
                  <a:lnTo>
                    <a:pt x="298132" y="79128"/>
                  </a:lnTo>
                  <a:cubicBezTo>
                    <a:pt x="446585" y="227581"/>
                    <a:pt x="538405" y="432667"/>
                    <a:pt x="538405" y="659199"/>
                  </a:cubicBezTo>
                  <a:cubicBezTo>
                    <a:pt x="538405" y="829098"/>
                    <a:pt x="486756" y="986934"/>
                    <a:pt x="398303" y="1117862"/>
                  </a:cubicBezTo>
                  <a:lnTo>
                    <a:pt x="336177" y="1193159"/>
                  </a:lnTo>
                  <a:lnTo>
                    <a:pt x="240274" y="1114032"/>
                  </a:lnTo>
                  <a:cubicBezTo>
                    <a:pt x="91821" y="965578"/>
                    <a:pt x="0" y="760492"/>
                    <a:pt x="0" y="533960"/>
                  </a:cubicBezTo>
                  <a:cubicBezTo>
                    <a:pt x="0" y="364061"/>
                    <a:pt x="51649" y="206225"/>
                    <a:pt x="140102" y="75297"/>
                  </a:cubicBezTo>
                  <a:close/>
                </a:path>
              </a:pathLst>
            </a:custGeom>
            <a:solidFill>
              <a:srgbClr val="FDC15F"/>
            </a:solidFill>
            <a:ln>
              <a:noFill/>
            </a:ln>
            <a:effectLst>
              <a:innerShdw blurRad="63500" dist="50800" dir="18900000">
                <a:prstClr val="black">
                  <a:alpha val="8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59" name="Graphic 58">
            <a:extLst>
              <a:ext uri="{FF2B5EF4-FFF2-40B4-BE49-F238E27FC236}">
                <a16:creationId xmlns:a16="http://schemas.microsoft.com/office/drawing/2014/main" id="{9866AE76-0939-47B7-8799-77517CD30F9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08712" y="3322345"/>
            <a:ext cx="550034" cy="550034"/>
          </a:xfrm>
          <a:prstGeom prst="rect">
            <a:avLst/>
          </a:prstGeom>
        </p:spPr>
      </p:pic>
      <p:sp>
        <p:nvSpPr>
          <p:cNvPr id="60" name="TextBox 59">
            <a:extLst>
              <a:ext uri="{FF2B5EF4-FFF2-40B4-BE49-F238E27FC236}">
                <a16:creationId xmlns:a16="http://schemas.microsoft.com/office/drawing/2014/main" id="{8512C42A-2915-4BDB-BA82-45F55F6B9B3A}"/>
              </a:ext>
            </a:extLst>
          </p:cNvPr>
          <p:cNvSpPr txBox="1"/>
          <p:nvPr/>
        </p:nvSpPr>
        <p:spPr>
          <a:xfrm>
            <a:off x="5594359" y="3918419"/>
            <a:ext cx="588405" cy="369332"/>
          </a:xfrm>
          <a:prstGeom prst="rect">
            <a:avLst/>
          </a:prstGeom>
          <a:noFill/>
        </p:spPr>
        <p:txBody>
          <a:bodyPr wrap="square" rtlCol="0">
            <a:spAutoFit/>
          </a:bodyPr>
          <a:lstStyle/>
          <a:p>
            <a:pPr algn="ctr"/>
            <a:r>
              <a:rPr lang="en-US">
                <a:solidFill>
                  <a:srgbClr val="777777"/>
                </a:solidFill>
                <a:latin typeface="Rubik" pitchFamily="2" charset="-79"/>
                <a:ea typeface="Open Sans" panose="020B0606030504020204" pitchFamily="34" charset="0"/>
                <a:cs typeface="Rubik" pitchFamily="2" charset="-79"/>
              </a:rPr>
              <a:t>ROI</a:t>
            </a:r>
          </a:p>
        </p:txBody>
      </p:sp>
      <p:pic>
        <p:nvPicPr>
          <p:cNvPr id="62" name="Graphic 61">
            <a:extLst>
              <a:ext uri="{FF2B5EF4-FFF2-40B4-BE49-F238E27FC236}">
                <a16:creationId xmlns:a16="http://schemas.microsoft.com/office/drawing/2014/main" id="{EBE9DBFC-ACE8-4B21-95A0-2D7BD06D7D0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552945" y="1115527"/>
            <a:ext cx="609600" cy="609600"/>
          </a:xfrm>
          <a:prstGeom prst="rect">
            <a:avLst/>
          </a:prstGeom>
        </p:spPr>
      </p:pic>
      <p:pic>
        <p:nvPicPr>
          <p:cNvPr id="64" name="Graphic 63">
            <a:extLst>
              <a:ext uri="{FF2B5EF4-FFF2-40B4-BE49-F238E27FC236}">
                <a16:creationId xmlns:a16="http://schemas.microsoft.com/office/drawing/2014/main" id="{BA27C936-CE57-4BBC-90CE-6BFA63E8D2E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36218" y="4962151"/>
            <a:ext cx="609600" cy="609600"/>
          </a:xfrm>
          <a:prstGeom prst="rect">
            <a:avLst/>
          </a:prstGeom>
        </p:spPr>
      </p:pic>
      <p:pic>
        <p:nvPicPr>
          <p:cNvPr id="66" name="Graphic 65">
            <a:extLst>
              <a:ext uri="{FF2B5EF4-FFF2-40B4-BE49-F238E27FC236}">
                <a16:creationId xmlns:a16="http://schemas.microsoft.com/office/drawing/2014/main" id="{46B45047-CF87-467D-80EA-38131F2D98B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688440" y="4962151"/>
            <a:ext cx="609600" cy="609600"/>
          </a:xfrm>
          <a:prstGeom prst="rect">
            <a:avLst/>
          </a:prstGeom>
        </p:spPr>
      </p:pic>
      <p:sp>
        <p:nvSpPr>
          <p:cNvPr id="67" name="TextBox 66">
            <a:extLst>
              <a:ext uri="{FF2B5EF4-FFF2-40B4-BE49-F238E27FC236}">
                <a16:creationId xmlns:a16="http://schemas.microsoft.com/office/drawing/2014/main" id="{88169DDA-D07D-4804-AC6A-D690B82B86F1}"/>
              </a:ext>
            </a:extLst>
          </p:cNvPr>
          <p:cNvSpPr txBox="1"/>
          <p:nvPr/>
        </p:nvSpPr>
        <p:spPr>
          <a:xfrm>
            <a:off x="5542212" y="2008942"/>
            <a:ext cx="588405" cy="369332"/>
          </a:xfrm>
          <a:prstGeom prst="rect">
            <a:avLst/>
          </a:prstGeom>
          <a:noFill/>
        </p:spPr>
        <p:txBody>
          <a:bodyPr wrap="square" rtlCol="0">
            <a:spAutoFit/>
          </a:bodyPr>
          <a:lstStyle/>
          <a:p>
            <a:pPr algn="ctr"/>
            <a:r>
              <a:rPr lang="en-US">
                <a:solidFill>
                  <a:srgbClr val="777777"/>
                </a:solidFill>
                <a:latin typeface="Rubik" pitchFamily="2" charset="-79"/>
                <a:ea typeface="Open Sans" panose="020B0606030504020204" pitchFamily="34" charset="0"/>
                <a:cs typeface="Rubik" pitchFamily="2" charset="-79"/>
              </a:rPr>
              <a:t>01</a:t>
            </a:r>
          </a:p>
        </p:txBody>
      </p:sp>
      <p:sp>
        <p:nvSpPr>
          <p:cNvPr id="68" name="TextBox 67">
            <a:extLst>
              <a:ext uri="{FF2B5EF4-FFF2-40B4-BE49-F238E27FC236}">
                <a16:creationId xmlns:a16="http://schemas.microsoft.com/office/drawing/2014/main" id="{3E60BFB4-D9DD-48A4-BE2B-20FA0A0AD681}"/>
              </a:ext>
            </a:extLst>
          </p:cNvPr>
          <p:cNvSpPr txBox="1"/>
          <p:nvPr/>
        </p:nvSpPr>
        <p:spPr>
          <a:xfrm>
            <a:off x="7229485" y="4484044"/>
            <a:ext cx="588405" cy="369332"/>
          </a:xfrm>
          <a:prstGeom prst="rect">
            <a:avLst/>
          </a:prstGeom>
          <a:noFill/>
        </p:spPr>
        <p:txBody>
          <a:bodyPr wrap="square" rtlCol="0">
            <a:spAutoFit/>
          </a:bodyPr>
          <a:lstStyle/>
          <a:p>
            <a:pPr algn="ctr"/>
            <a:r>
              <a:rPr lang="en-US">
                <a:solidFill>
                  <a:srgbClr val="777777"/>
                </a:solidFill>
                <a:latin typeface="Rubik" pitchFamily="2" charset="-79"/>
                <a:ea typeface="Open Sans" panose="020B0606030504020204" pitchFamily="34" charset="0"/>
                <a:cs typeface="Rubik" pitchFamily="2" charset="-79"/>
              </a:rPr>
              <a:t>03</a:t>
            </a:r>
          </a:p>
        </p:txBody>
      </p:sp>
      <p:sp>
        <p:nvSpPr>
          <p:cNvPr id="69" name="TextBox 68">
            <a:extLst>
              <a:ext uri="{FF2B5EF4-FFF2-40B4-BE49-F238E27FC236}">
                <a16:creationId xmlns:a16="http://schemas.microsoft.com/office/drawing/2014/main" id="{C6C83518-15BF-4D9B-9ABF-E59E989B365F}"/>
              </a:ext>
            </a:extLst>
          </p:cNvPr>
          <p:cNvSpPr txBox="1"/>
          <p:nvPr/>
        </p:nvSpPr>
        <p:spPr>
          <a:xfrm>
            <a:off x="3965585" y="4522144"/>
            <a:ext cx="588405" cy="369332"/>
          </a:xfrm>
          <a:prstGeom prst="rect">
            <a:avLst/>
          </a:prstGeom>
          <a:noFill/>
        </p:spPr>
        <p:txBody>
          <a:bodyPr wrap="square" rtlCol="0">
            <a:spAutoFit/>
          </a:bodyPr>
          <a:lstStyle/>
          <a:p>
            <a:pPr algn="ctr"/>
            <a:r>
              <a:rPr lang="en-US">
                <a:solidFill>
                  <a:srgbClr val="777777"/>
                </a:solidFill>
                <a:latin typeface="Rubik" pitchFamily="2" charset="-79"/>
                <a:ea typeface="Open Sans" panose="020B0606030504020204" pitchFamily="34" charset="0"/>
                <a:cs typeface="Rubik" pitchFamily="2" charset="-79"/>
              </a:rPr>
              <a:t>02</a:t>
            </a:r>
          </a:p>
        </p:txBody>
      </p:sp>
      <p:sp>
        <p:nvSpPr>
          <p:cNvPr id="70" name="TextBox 69">
            <a:extLst>
              <a:ext uri="{FF2B5EF4-FFF2-40B4-BE49-F238E27FC236}">
                <a16:creationId xmlns:a16="http://schemas.microsoft.com/office/drawing/2014/main" id="{2D87CB22-C72F-4E8F-A209-F3A6175609E6}"/>
              </a:ext>
            </a:extLst>
          </p:cNvPr>
          <p:cNvSpPr txBox="1"/>
          <p:nvPr/>
        </p:nvSpPr>
        <p:spPr>
          <a:xfrm>
            <a:off x="6905296" y="1115823"/>
            <a:ext cx="1860690" cy="893834"/>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Follow up affiliate marketing regroup SEO ETA. </a:t>
            </a:r>
          </a:p>
        </p:txBody>
      </p:sp>
      <p:sp>
        <p:nvSpPr>
          <p:cNvPr id="71" name="TextBox 70">
            <a:extLst>
              <a:ext uri="{FF2B5EF4-FFF2-40B4-BE49-F238E27FC236}">
                <a16:creationId xmlns:a16="http://schemas.microsoft.com/office/drawing/2014/main" id="{0FD4F98A-6110-4F79-8E13-787CD715F7B4}"/>
              </a:ext>
            </a:extLst>
          </p:cNvPr>
          <p:cNvSpPr txBox="1"/>
          <p:nvPr/>
        </p:nvSpPr>
        <p:spPr>
          <a:xfrm>
            <a:off x="9045549" y="4571255"/>
            <a:ext cx="2880426" cy="893834"/>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CTA API on your plate pivot. EOD hackathon optimize credentials prototype streamline optimize. </a:t>
            </a:r>
          </a:p>
        </p:txBody>
      </p:sp>
      <p:sp>
        <p:nvSpPr>
          <p:cNvPr id="72" name="TextBox 71">
            <a:extLst>
              <a:ext uri="{FF2B5EF4-FFF2-40B4-BE49-F238E27FC236}">
                <a16:creationId xmlns:a16="http://schemas.microsoft.com/office/drawing/2014/main" id="{A55A05C5-63D4-4E4F-BAF4-60DBFA7ECE1F}"/>
              </a:ext>
            </a:extLst>
          </p:cNvPr>
          <p:cNvSpPr txBox="1"/>
          <p:nvPr/>
        </p:nvSpPr>
        <p:spPr>
          <a:xfrm>
            <a:off x="516034" y="4641500"/>
            <a:ext cx="2266645" cy="893834"/>
          </a:xfrm>
          <a:prstGeom prst="rect">
            <a:avLst/>
          </a:prstGeom>
          <a:noFill/>
        </p:spPr>
        <p:txBody>
          <a:bodyPr wrap="square">
            <a:spAutoFit/>
          </a:bodyPr>
          <a:lstStyle/>
          <a:p>
            <a:pPr algn="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Game changer proximity above the fold strategic partners. </a:t>
            </a:r>
          </a:p>
        </p:txBody>
      </p:sp>
      <p:sp>
        <p:nvSpPr>
          <p:cNvPr id="73" name="TextBox 72">
            <a:extLst>
              <a:ext uri="{FF2B5EF4-FFF2-40B4-BE49-F238E27FC236}">
                <a16:creationId xmlns:a16="http://schemas.microsoft.com/office/drawing/2014/main" id="{6C40B66A-12BC-40E0-A163-DD0EE56C1F46}"/>
              </a:ext>
            </a:extLst>
          </p:cNvPr>
          <p:cNvSpPr txBox="1"/>
          <p:nvPr/>
        </p:nvSpPr>
        <p:spPr>
          <a:xfrm>
            <a:off x="970879" y="1211609"/>
            <a:ext cx="3074939" cy="1077218"/>
          </a:xfrm>
          <a:prstGeom prst="rect">
            <a:avLst/>
          </a:prstGeom>
          <a:noFill/>
        </p:spPr>
        <p:txBody>
          <a:bodyPr wrap="square" rtlCol="0">
            <a:spAutoFit/>
          </a:bodyPr>
          <a:lstStyle/>
          <a:p>
            <a:r>
              <a:rPr lang="en-US" sz="3200" b="1">
                <a:solidFill>
                  <a:srgbClr val="FDAB22"/>
                </a:solidFill>
                <a:latin typeface="Open Sans" panose="020B0606030504020204" pitchFamily="34" charset="0"/>
                <a:ea typeface="Open Sans" panose="020B0606030504020204" pitchFamily="34" charset="0"/>
                <a:cs typeface="Open Sans" panose="020B0606030504020204" pitchFamily="34" charset="0"/>
              </a:rPr>
              <a:t>Marketing</a:t>
            </a:r>
          </a:p>
          <a:p>
            <a:r>
              <a:rPr lang="en-US" sz="3200" b="1">
                <a:solidFill>
                  <a:srgbClr val="FDAB22"/>
                </a:solidFill>
                <a:latin typeface="Open Sans" panose="020B0606030504020204" pitchFamily="34" charset="0"/>
                <a:ea typeface="Open Sans" panose="020B0606030504020204" pitchFamily="34" charset="0"/>
                <a:cs typeface="Open Sans" panose="020B0606030504020204" pitchFamily="34" charset="0"/>
              </a:rPr>
              <a:t>Flywheel</a:t>
            </a:r>
          </a:p>
        </p:txBody>
      </p:sp>
    </p:spTree>
    <p:extLst>
      <p:ext uri="{BB962C8B-B14F-4D97-AF65-F5344CB8AC3E}">
        <p14:creationId xmlns:p14="http://schemas.microsoft.com/office/powerpoint/2010/main" val="11876350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7E4763B-C94E-45D7-AECA-CC716458D62E}"/>
              </a:ext>
            </a:extLst>
          </p:cNvPr>
          <p:cNvSpPr>
            <a:spLocks noGrp="1"/>
          </p:cNvSpPr>
          <p:nvPr>
            <p:ph type="pic" sz="quarter" idx="13"/>
          </p:nvPr>
        </p:nvSpPr>
        <p:spPr/>
      </p:sp>
      <p:grpSp>
        <p:nvGrpSpPr>
          <p:cNvPr id="4" name="Group 3">
            <a:extLst>
              <a:ext uri="{FF2B5EF4-FFF2-40B4-BE49-F238E27FC236}">
                <a16:creationId xmlns:a16="http://schemas.microsoft.com/office/drawing/2014/main" id="{C78A2A42-8882-44EE-AC9D-5417FA3E4127}"/>
              </a:ext>
            </a:extLst>
          </p:cNvPr>
          <p:cNvGrpSpPr/>
          <p:nvPr/>
        </p:nvGrpSpPr>
        <p:grpSpPr>
          <a:xfrm>
            <a:off x="514347" y="392728"/>
            <a:ext cx="11297003" cy="6072545"/>
            <a:chOff x="514347" y="392728"/>
            <a:chExt cx="11297003" cy="6072545"/>
          </a:xfrm>
        </p:grpSpPr>
        <p:sp>
          <p:nvSpPr>
            <p:cNvPr id="11" name="Rectangle: Single Corner Rounded 10">
              <a:extLst>
                <a:ext uri="{FF2B5EF4-FFF2-40B4-BE49-F238E27FC236}">
                  <a16:creationId xmlns:a16="http://schemas.microsoft.com/office/drawing/2014/main" id="{A2F27A51-1642-4869-9FE1-975395016E60}"/>
                </a:ext>
              </a:extLst>
            </p:cNvPr>
            <p:cNvSpPr/>
            <p:nvPr/>
          </p:nvSpPr>
          <p:spPr>
            <a:xfrm rot="5400000">
              <a:off x="3126576" y="-2219501"/>
              <a:ext cx="6072545" cy="11297003"/>
            </a:xfrm>
            <a:prstGeom prst="round1Rect">
              <a:avLst>
                <a:gd name="adj" fmla="val 9407"/>
              </a:avLst>
            </a:prstGeom>
            <a:solidFill>
              <a:srgbClr val="424BA4">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AF8F9"/>
                </a:solidFill>
              </a:endParaRPr>
            </a:p>
          </p:txBody>
        </p:sp>
        <p:sp>
          <p:nvSpPr>
            <p:cNvPr id="10" name="Rectangle: Single Corner Rounded 9">
              <a:extLst>
                <a:ext uri="{FF2B5EF4-FFF2-40B4-BE49-F238E27FC236}">
                  <a16:creationId xmlns:a16="http://schemas.microsoft.com/office/drawing/2014/main" id="{5D3441A8-8F2C-426B-A825-E954E9E6A4FF}"/>
                </a:ext>
              </a:extLst>
            </p:cNvPr>
            <p:cNvSpPr/>
            <p:nvPr/>
          </p:nvSpPr>
          <p:spPr>
            <a:xfrm rot="5400000">
              <a:off x="1008305" y="-101229"/>
              <a:ext cx="2793514" cy="3781427"/>
            </a:xfrm>
            <a:prstGeom prst="round1Rect">
              <a:avLst>
                <a:gd name="adj" fmla="val 17349"/>
              </a:avLst>
            </a:prstGeom>
            <a:solidFill>
              <a:srgbClr val="424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6" name="Rectangle 75">
            <a:extLst>
              <a:ext uri="{FF2B5EF4-FFF2-40B4-BE49-F238E27FC236}">
                <a16:creationId xmlns:a16="http://schemas.microsoft.com/office/drawing/2014/main" id="{27C3EB06-7626-415F-9423-CC351226BBB6}"/>
              </a:ext>
            </a:extLst>
          </p:cNvPr>
          <p:cNvSpPr/>
          <p:nvPr/>
        </p:nvSpPr>
        <p:spPr>
          <a:xfrm>
            <a:off x="8430558" y="1152525"/>
            <a:ext cx="2902859" cy="1290603"/>
          </a:xfrm>
          <a:prstGeom prst="rect">
            <a:avLst/>
          </a:prstGeom>
          <a:solidFill>
            <a:srgbClr val="FAF8F9">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82A9735-AECC-48A2-9040-AA55C9ACB9EA}"/>
              </a:ext>
            </a:extLst>
          </p:cNvPr>
          <p:cNvSpPr txBox="1"/>
          <p:nvPr/>
        </p:nvSpPr>
        <p:spPr>
          <a:xfrm>
            <a:off x="996041" y="948053"/>
            <a:ext cx="3240679" cy="1200329"/>
          </a:xfrm>
          <a:prstGeom prst="rect">
            <a:avLst/>
          </a:prstGeom>
          <a:noFill/>
        </p:spPr>
        <p:txBody>
          <a:bodyPr wrap="square" rtlCol="0">
            <a:spAutoFit/>
          </a:bodyPr>
          <a:lstStyle/>
          <a:p>
            <a:r>
              <a:rPr lang="en-US" sz="3600" b="1">
                <a:solidFill>
                  <a:srgbClr val="FDAB22"/>
                </a:solidFill>
                <a:latin typeface="Open Sans" panose="020B0606030504020204" pitchFamily="34" charset="0"/>
                <a:ea typeface="Open Sans" panose="020B0606030504020204" pitchFamily="34" charset="0"/>
                <a:cs typeface="Open Sans" panose="020B0606030504020204" pitchFamily="34" charset="0"/>
              </a:rPr>
              <a:t>Case Study Portfolio</a:t>
            </a:r>
          </a:p>
        </p:txBody>
      </p:sp>
      <p:sp>
        <p:nvSpPr>
          <p:cNvPr id="6" name="TextBox 5">
            <a:extLst>
              <a:ext uri="{FF2B5EF4-FFF2-40B4-BE49-F238E27FC236}">
                <a16:creationId xmlns:a16="http://schemas.microsoft.com/office/drawing/2014/main" id="{AF8EF869-E42B-43E7-8E8C-EE662C0B62D9}"/>
              </a:ext>
            </a:extLst>
          </p:cNvPr>
          <p:cNvSpPr txBox="1"/>
          <p:nvPr/>
        </p:nvSpPr>
        <p:spPr>
          <a:xfrm>
            <a:off x="996041" y="2191924"/>
            <a:ext cx="3125153" cy="422360"/>
          </a:xfrm>
          <a:prstGeom prst="rect">
            <a:avLst/>
          </a:prstGeom>
          <a:noFill/>
        </p:spPr>
        <p:txBody>
          <a:bodyPr wrap="square">
            <a:spAutoFit/>
          </a:bodyPr>
          <a:lstStyle/>
          <a:p>
            <a:pPr>
              <a:lnSpc>
                <a:spcPct val="150000"/>
              </a:lnSpc>
            </a:pPr>
            <a:r>
              <a:rPr lang="en-US" sz="1600">
                <a:solidFill>
                  <a:srgbClr val="FAF8F9"/>
                </a:solidFill>
                <a:latin typeface="Open Sans" panose="020B0606030504020204" pitchFamily="34" charset="0"/>
                <a:ea typeface="Open Sans" panose="020B0606030504020204" pitchFamily="34" charset="0"/>
                <a:cs typeface="Open Sans" panose="020B0606030504020204" pitchFamily="34" charset="0"/>
              </a:rPr>
              <a:t>www.projectname.com</a:t>
            </a:r>
          </a:p>
        </p:txBody>
      </p:sp>
      <p:sp>
        <p:nvSpPr>
          <p:cNvPr id="17" name="TextBox 16">
            <a:extLst>
              <a:ext uri="{FF2B5EF4-FFF2-40B4-BE49-F238E27FC236}">
                <a16:creationId xmlns:a16="http://schemas.microsoft.com/office/drawing/2014/main" id="{0FFC3A8F-1B56-402F-8D15-0AAF0ADEA2FF}"/>
              </a:ext>
            </a:extLst>
          </p:cNvPr>
          <p:cNvSpPr txBox="1"/>
          <p:nvPr/>
        </p:nvSpPr>
        <p:spPr>
          <a:xfrm>
            <a:off x="1017292" y="3748507"/>
            <a:ext cx="3118054" cy="2001830"/>
          </a:xfrm>
          <a:prstGeom prst="rect">
            <a:avLst/>
          </a:prstGeom>
          <a:noFill/>
        </p:spPr>
        <p:txBody>
          <a:bodyPr wrap="square">
            <a:spAutoFit/>
          </a:bodyPr>
          <a:lstStyle/>
          <a:p>
            <a:pPr>
              <a:lnSpc>
                <a:spcPct val="150000"/>
              </a:lnSpc>
            </a:pPr>
            <a:r>
              <a:rPr lang="en-US" sz="1200" b="1">
                <a:solidFill>
                  <a:srgbClr val="FAF8F9"/>
                </a:solidFill>
                <a:latin typeface="Open Sans" panose="020B0606030504020204" pitchFamily="34" charset="0"/>
                <a:ea typeface="Open Sans" panose="020B0606030504020204" pitchFamily="34" charset="0"/>
                <a:cs typeface="Open Sans" panose="020B0606030504020204" pitchFamily="34" charset="0"/>
              </a:rPr>
              <a:t>Client Say - </a:t>
            </a:r>
            <a:r>
              <a:rPr lang="en-US" sz="1200">
                <a:solidFill>
                  <a:srgbClr val="FAF8F9"/>
                </a:solidFill>
                <a:latin typeface="Open Sans" panose="020B0606030504020204" pitchFamily="34" charset="0"/>
                <a:ea typeface="Open Sans" panose="020B0606030504020204" pitchFamily="34" charset="0"/>
                <a:cs typeface="Open Sans" panose="020B0606030504020204" pitchFamily="34" charset="0"/>
              </a:rPr>
              <a:t>CTA API on your plate pivot. EOD hackathon optimize credentials prototype streamline optimize. Functionality mission statement game changer proximity above the fold strategic partners. Follow up affiliate marketing regroup SEO ETA. </a:t>
            </a:r>
          </a:p>
        </p:txBody>
      </p:sp>
      <p:grpSp>
        <p:nvGrpSpPr>
          <p:cNvPr id="28" name="Group 27">
            <a:extLst>
              <a:ext uri="{FF2B5EF4-FFF2-40B4-BE49-F238E27FC236}">
                <a16:creationId xmlns:a16="http://schemas.microsoft.com/office/drawing/2014/main" id="{F7265C4A-0797-40C3-98C3-F520BDCDBD16}"/>
              </a:ext>
            </a:extLst>
          </p:cNvPr>
          <p:cNvGrpSpPr/>
          <p:nvPr/>
        </p:nvGrpSpPr>
        <p:grpSpPr>
          <a:xfrm>
            <a:off x="8430559" y="4635897"/>
            <a:ext cx="2902858" cy="1034729"/>
            <a:chOff x="8271850" y="4622025"/>
            <a:chExt cx="2902858" cy="1034729"/>
          </a:xfrm>
        </p:grpSpPr>
        <p:sp>
          <p:nvSpPr>
            <p:cNvPr id="18" name="Rectangle: Rounded Corners 17">
              <a:extLst>
                <a:ext uri="{FF2B5EF4-FFF2-40B4-BE49-F238E27FC236}">
                  <a16:creationId xmlns:a16="http://schemas.microsoft.com/office/drawing/2014/main" id="{BED5688F-0EB5-4DAC-B65B-200B0AEA6ACA}"/>
                </a:ext>
              </a:extLst>
            </p:cNvPr>
            <p:cNvSpPr/>
            <p:nvPr/>
          </p:nvSpPr>
          <p:spPr>
            <a:xfrm>
              <a:off x="8271850" y="4622025"/>
              <a:ext cx="2902858" cy="1034729"/>
            </a:xfrm>
            <a:prstGeom prst="roundRect">
              <a:avLst>
                <a:gd name="adj" fmla="val 2840"/>
              </a:avLst>
            </a:prstGeom>
            <a:solidFill>
              <a:srgbClr val="FEDA9E"/>
            </a:solidFill>
            <a:ln>
              <a:noFill/>
            </a:ln>
            <a:effectLst>
              <a:outerShdw blurRad="635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9C5B8C76-1F36-4052-9415-525F729B96CC}"/>
                </a:ext>
              </a:extLst>
            </p:cNvPr>
            <p:cNvSpPr txBox="1"/>
            <p:nvPr/>
          </p:nvSpPr>
          <p:spPr>
            <a:xfrm>
              <a:off x="8430146" y="4722514"/>
              <a:ext cx="1492251" cy="523220"/>
            </a:xfrm>
            <a:prstGeom prst="rect">
              <a:avLst/>
            </a:prstGeom>
            <a:noFill/>
          </p:spPr>
          <p:txBody>
            <a:bodyPr wrap="square" rtlCol="0">
              <a:spAutoFit/>
            </a:bodyPr>
            <a:lstStyle/>
            <a:p>
              <a:r>
                <a:rPr lang="en-US" sz="2800" b="1">
                  <a:solidFill>
                    <a:srgbClr val="777777"/>
                  </a:solidFill>
                  <a:latin typeface="Rubik" pitchFamily="2" charset="-79"/>
                  <a:ea typeface="Open Sans" panose="020B0606030504020204" pitchFamily="34" charset="0"/>
                  <a:cs typeface="Rubik" pitchFamily="2" charset="-79"/>
                </a:rPr>
                <a:t>85%</a:t>
              </a:r>
            </a:p>
          </p:txBody>
        </p:sp>
        <p:sp>
          <p:nvSpPr>
            <p:cNvPr id="20" name="TextBox 19">
              <a:extLst>
                <a:ext uri="{FF2B5EF4-FFF2-40B4-BE49-F238E27FC236}">
                  <a16:creationId xmlns:a16="http://schemas.microsoft.com/office/drawing/2014/main" id="{F1F61407-22BE-4787-B680-67677F2D766E}"/>
                </a:ext>
              </a:extLst>
            </p:cNvPr>
            <p:cNvSpPr txBox="1"/>
            <p:nvPr/>
          </p:nvSpPr>
          <p:spPr>
            <a:xfrm>
              <a:off x="8422035" y="5181892"/>
              <a:ext cx="2617962" cy="338554"/>
            </a:xfrm>
            <a:prstGeom prst="rect">
              <a:avLst/>
            </a:prstGeom>
            <a:noFill/>
          </p:spPr>
          <p:txBody>
            <a:bodyPr wrap="square" rtlCol="0">
              <a:spAutoFit/>
            </a:bodyPr>
            <a:lstStyle/>
            <a:p>
              <a:r>
                <a:rPr lang="en-US" sz="1600">
                  <a:solidFill>
                    <a:srgbClr val="777777"/>
                  </a:solidFill>
                  <a:latin typeface="Open Sans" panose="020B0606030504020204" pitchFamily="34" charset="0"/>
                  <a:ea typeface="Open Sans" panose="020B0606030504020204" pitchFamily="34" charset="0"/>
                  <a:cs typeface="Open Sans" panose="020B0606030504020204" pitchFamily="34" charset="0"/>
                </a:rPr>
                <a:t>Return of Investment</a:t>
              </a:r>
            </a:p>
          </p:txBody>
        </p:sp>
      </p:grpSp>
      <p:grpSp>
        <p:nvGrpSpPr>
          <p:cNvPr id="27" name="Group 26">
            <a:extLst>
              <a:ext uri="{FF2B5EF4-FFF2-40B4-BE49-F238E27FC236}">
                <a16:creationId xmlns:a16="http://schemas.microsoft.com/office/drawing/2014/main" id="{C887FB5E-7D72-4E55-8AAA-489E0F3D8C18}"/>
              </a:ext>
            </a:extLst>
          </p:cNvPr>
          <p:cNvGrpSpPr/>
          <p:nvPr/>
        </p:nvGrpSpPr>
        <p:grpSpPr>
          <a:xfrm>
            <a:off x="8430559" y="3045794"/>
            <a:ext cx="2902858" cy="1034729"/>
            <a:chOff x="5965825" y="2876998"/>
            <a:chExt cx="2902858" cy="1034729"/>
          </a:xfrm>
        </p:grpSpPr>
        <p:sp>
          <p:nvSpPr>
            <p:cNvPr id="21" name="Rectangle: Rounded Corners 20">
              <a:extLst>
                <a:ext uri="{FF2B5EF4-FFF2-40B4-BE49-F238E27FC236}">
                  <a16:creationId xmlns:a16="http://schemas.microsoft.com/office/drawing/2014/main" id="{A8187182-0BAC-47DE-A672-451C6261EA28}"/>
                </a:ext>
              </a:extLst>
            </p:cNvPr>
            <p:cNvSpPr/>
            <p:nvPr/>
          </p:nvSpPr>
          <p:spPr>
            <a:xfrm>
              <a:off x="5965825" y="2876998"/>
              <a:ext cx="2902858" cy="1034729"/>
            </a:xfrm>
            <a:prstGeom prst="roundRect">
              <a:avLst>
                <a:gd name="adj" fmla="val 2840"/>
              </a:avLst>
            </a:prstGeom>
            <a:solidFill>
              <a:srgbClr val="FEDA9E"/>
            </a:solidFill>
            <a:ln>
              <a:noFill/>
            </a:ln>
            <a:effectLst>
              <a:outerShdw blurRad="635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0F3D4CF-F45D-4DA5-A5C3-A6D3C0A1FC04}"/>
                </a:ext>
              </a:extLst>
            </p:cNvPr>
            <p:cNvSpPr txBox="1"/>
            <p:nvPr/>
          </p:nvSpPr>
          <p:spPr>
            <a:xfrm>
              <a:off x="6133646" y="2967050"/>
              <a:ext cx="1817342" cy="523220"/>
            </a:xfrm>
            <a:prstGeom prst="rect">
              <a:avLst/>
            </a:prstGeom>
            <a:noFill/>
          </p:spPr>
          <p:txBody>
            <a:bodyPr wrap="square" rtlCol="0">
              <a:spAutoFit/>
            </a:bodyPr>
            <a:lstStyle/>
            <a:p>
              <a:r>
                <a:rPr lang="en-US" sz="2800" b="1">
                  <a:solidFill>
                    <a:srgbClr val="777777"/>
                  </a:solidFill>
                  <a:latin typeface="Rubik" pitchFamily="2" charset="-79"/>
                  <a:ea typeface="Open Sans" panose="020B0606030504020204" pitchFamily="34" charset="0"/>
                  <a:cs typeface="Rubik" pitchFamily="2" charset="-79"/>
                </a:rPr>
                <a:t>65K</a:t>
              </a:r>
              <a:r>
                <a:rPr lang="en-US" sz="2800" b="1">
                  <a:solidFill>
                    <a:srgbClr val="92D050"/>
                  </a:solidFill>
                  <a:latin typeface="Rubik" pitchFamily="2" charset="-79"/>
                  <a:ea typeface="Open Sans" panose="020B0606030504020204" pitchFamily="34" charset="0"/>
                  <a:cs typeface="Rubik" pitchFamily="2" charset="-79"/>
                </a:rPr>
                <a:t>+</a:t>
              </a:r>
            </a:p>
          </p:txBody>
        </p:sp>
        <p:sp>
          <p:nvSpPr>
            <p:cNvPr id="23" name="TextBox 22">
              <a:extLst>
                <a:ext uri="{FF2B5EF4-FFF2-40B4-BE49-F238E27FC236}">
                  <a16:creationId xmlns:a16="http://schemas.microsoft.com/office/drawing/2014/main" id="{87095FE3-599B-4F49-ACFC-F10781B5B6EA}"/>
                </a:ext>
              </a:extLst>
            </p:cNvPr>
            <p:cNvSpPr txBox="1"/>
            <p:nvPr/>
          </p:nvSpPr>
          <p:spPr>
            <a:xfrm>
              <a:off x="6125535" y="3482403"/>
              <a:ext cx="2617962" cy="338554"/>
            </a:xfrm>
            <a:prstGeom prst="rect">
              <a:avLst/>
            </a:prstGeom>
            <a:noFill/>
          </p:spPr>
          <p:txBody>
            <a:bodyPr wrap="square" rtlCol="0">
              <a:spAutoFit/>
            </a:bodyPr>
            <a:lstStyle/>
            <a:p>
              <a:r>
                <a:rPr lang="en-US" sz="1600">
                  <a:solidFill>
                    <a:srgbClr val="777777"/>
                  </a:solidFill>
                  <a:latin typeface="Open Sans" panose="020B0606030504020204" pitchFamily="34" charset="0"/>
                  <a:ea typeface="Open Sans" panose="020B0606030504020204" pitchFamily="34" charset="0"/>
                  <a:cs typeface="Open Sans" panose="020B0606030504020204" pitchFamily="34" charset="0"/>
                </a:rPr>
                <a:t>Potential Buyer</a:t>
              </a:r>
            </a:p>
          </p:txBody>
        </p:sp>
      </p:grpSp>
      <p:grpSp>
        <p:nvGrpSpPr>
          <p:cNvPr id="29" name="Group 28">
            <a:extLst>
              <a:ext uri="{FF2B5EF4-FFF2-40B4-BE49-F238E27FC236}">
                <a16:creationId xmlns:a16="http://schemas.microsoft.com/office/drawing/2014/main" id="{26E58188-071C-4D12-81B7-4C5CEAF69995}"/>
              </a:ext>
            </a:extLst>
          </p:cNvPr>
          <p:cNvGrpSpPr/>
          <p:nvPr/>
        </p:nvGrpSpPr>
        <p:grpSpPr>
          <a:xfrm>
            <a:off x="8731052" y="1388760"/>
            <a:ext cx="2237129" cy="844382"/>
            <a:chOff x="5297082" y="1412212"/>
            <a:chExt cx="2617962" cy="844382"/>
          </a:xfrm>
        </p:grpSpPr>
        <p:sp>
          <p:nvSpPr>
            <p:cNvPr id="25" name="TextBox 24">
              <a:extLst>
                <a:ext uri="{FF2B5EF4-FFF2-40B4-BE49-F238E27FC236}">
                  <a16:creationId xmlns:a16="http://schemas.microsoft.com/office/drawing/2014/main" id="{328C7334-C1E9-4741-B49F-4585C4862C01}"/>
                </a:ext>
              </a:extLst>
            </p:cNvPr>
            <p:cNvSpPr txBox="1"/>
            <p:nvPr/>
          </p:nvSpPr>
          <p:spPr>
            <a:xfrm>
              <a:off x="5517207" y="1412212"/>
              <a:ext cx="2177712" cy="584775"/>
            </a:xfrm>
            <a:prstGeom prst="rect">
              <a:avLst/>
            </a:prstGeom>
            <a:noFill/>
          </p:spPr>
          <p:txBody>
            <a:bodyPr wrap="square" rtlCol="0">
              <a:spAutoFit/>
            </a:bodyPr>
            <a:lstStyle/>
            <a:p>
              <a:pPr algn="ctr"/>
              <a:r>
                <a:rPr lang="en-US" sz="3200" b="1">
                  <a:solidFill>
                    <a:srgbClr val="232D95"/>
                  </a:solidFill>
                  <a:latin typeface="Rubik" pitchFamily="2" charset="-79"/>
                  <a:ea typeface="Open Sans" panose="020B0606030504020204" pitchFamily="34" charset="0"/>
                  <a:cs typeface="Rubik" pitchFamily="2" charset="-79"/>
                </a:rPr>
                <a:t>1 Million</a:t>
              </a:r>
            </a:p>
          </p:txBody>
        </p:sp>
        <p:sp>
          <p:nvSpPr>
            <p:cNvPr id="26" name="TextBox 25">
              <a:extLst>
                <a:ext uri="{FF2B5EF4-FFF2-40B4-BE49-F238E27FC236}">
                  <a16:creationId xmlns:a16="http://schemas.microsoft.com/office/drawing/2014/main" id="{B3F00A1F-0685-4B89-AD1B-BF66A8496435}"/>
                </a:ext>
              </a:extLst>
            </p:cNvPr>
            <p:cNvSpPr txBox="1"/>
            <p:nvPr/>
          </p:nvSpPr>
          <p:spPr>
            <a:xfrm>
              <a:off x="5297082" y="1918040"/>
              <a:ext cx="2617962" cy="338554"/>
            </a:xfrm>
            <a:prstGeom prst="rect">
              <a:avLst/>
            </a:prstGeom>
            <a:noFill/>
          </p:spPr>
          <p:txBody>
            <a:bodyPr wrap="square" rtlCol="0">
              <a:spAutoFit/>
            </a:bodyPr>
            <a:lstStyle/>
            <a:p>
              <a:pPr algn="ctr"/>
              <a:r>
                <a:rPr lang="en-US" sz="1600">
                  <a:solidFill>
                    <a:srgbClr val="232D95"/>
                  </a:solidFill>
                  <a:latin typeface="Open Sans" panose="020B0606030504020204" pitchFamily="34" charset="0"/>
                  <a:ea typeface="Open Sans" panose="020B0606030504020204" pitchFamily="34" charset="0"/>
                  <a:cs typeface="Open Sans" panose="020B0606030504020204" pitchFamily="34" charset="0"/>
                </a:rPr>
                <a:t>Budget</a:t>
              </a:r>
            </a:p>
          </p:txBody>
        </p:sp>
      </p:grpSp>
      <p:sp>
        <p:nvSpPr>
          <p:cNvPr id="41" name="TextBox 40">
            <a:extLst>
              <a:ext uri="{FF2B5EF4-FFF2-40B4-BE49-F238E27FC236}">
                <a16:creationId xmlns:a16="http://schemas.microsoft.com/office/drawing/2014/main" id="{E06DE7A9-B7AC-4646-B2B2-3EA01D572986}"/>
              </a:ext>
            </a:extLst>
          </p:cNvPr>
          <p:cNvSpPr txBox="1"/>
          <p:nvPr/>
        </p:nvSpPr>
        <p:spPr>
          <a:xfrm>
            <a:off x="4698642" y="950135"/>
            <a:ext cx="1971675" cy="307777"/>
          </a:xfrm>
          <a:prstGeom prst="rect">
            <a:avLst/>
          </a:prstGeom>
          <a:noFill/>
        </p:spPr>
        <p:txBody>
          <a:bodyPr wrap="square" rtlCol="0">
            <a:spAutoFit/>
          </a:bodyPr>
          <a:lstStyle/>
          <a:p>
            <a:r>
              <a:rPr lang="en-US" sz="1400">
                <a:solidFill>
                  <a:srgbClr val="FAF8F9"/>
                </a:solidFill>
                <a:latin typeface="Open Sans" panose="020B0606030504020204" pitchFamily="34" charset="0"/>
                <a:ea typeface="Open Sans" panose="020B0606030504020204" pitchFamily="34" charset="0"/>
                <a:cs typeface="Open Sans" panose="020B0606030504020204" pitchFamily="34" charset="0"/>
              </a:rPr>
              <a:t>KPI</a:t>
            </a:r>
            <a:endParaRPr lang="en-US" sz="1400" dirty="0">
              <a:solidFill>
                <a:srgbClr val="FAF8F9"/>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42" name="Straight Connector 41">
            <a:extLst>
              <a:ext uri="{FF2B5EF4-FFF2-40B4-BE49-F238E27FC236}">
                <a16:creationId xmlns:a16="http://schemas.microsoft.com/office/drawing/2014/main" id="{57062C10-A97C-4A86-B455-7D898971C610}"/>
              </a:ext>
            </a:extLst>
          </p:cNvPr>
          <p:cNvCxnSpPr>
            <a:cxnSpLocks/>
          </p:cNvCxnSpPr>
          <p:nvPr/>
        </p:nvCxnSpPr>
        <p:spPr>
          <a:xfrm>
            <a:off x="4759602" y="1588048"/>
            <a:ext cx="3026052" cy="0"/>
          </a:xfrm>
          <a:prstGeom prst="line">
            <a:avLst/>
          </a:prstGeom>
          <a:ln w="12700">
            <a:solidFill>
              <a:srgbClr val="D2D2D2"/>
            </a:solidFill>
            <a:prstDash val="dash"/>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DAB2199F-C1AE-41DB-8A1E-66378FEE5276}"/>
              </a:ext>
            </a:extLst>
          </p:cNvPr>
          <p:cNvSpPr txBox="1"/>
          <p:nvPr/>
        </p:nvSpPr>
        <p:spPr>
          <a:xfrm>
            <a:off x="7099505" y="1101170"/>
            <a:ext cx="686149" cy="307777"/>
          </a:xfrm>
          <a:prstGeom prst="rect">
            <a:avLst/>
          </a:prstGeom>
          <a:noFill/>
        </p:spPr>
        <p:txBody>
          <a:bodyPr wrap="square" rtlCol="0">
            <a:spAutoFit/>
          </a:bodyPr>
          <a:lstStyle/>
          <a:p>
            <a:pPr algn="r"/>
            <a:r>
              <a:rPr lang="en-US" sz="1400">
                <a:solidFill>
                  <a:srgbClr val="FAF8F9"/>
                </a:solidFill>
                <a:latin typeface="Rubik" pitchFamily="2" charset="-79"/>
                <a:ea typeface="Open Sans" panose="020B0606030504020204" pitchFamily="34" charset="0"/>
                <a:cs typeface="Rubik" pitchFamily="2" charset="-79"/>
              </a:rPr>
              <a:t>150%</a:t>
            </a:r>
            <a:endParaRPr lang="en-US" sz="1400" dirty="0">
              <a:solidFill>
                <a:srgbClr val="FAF8F9"/>
              </a:solidFill>
              <a:latin typeface="Rubik" pitchFamily="2" charset="-79"/>
              <a:ea typeface="Open Sans" panose="020B0606030504020204" pitchFamily="34" charset="0"/>
              <a:cs typeface="Rubik" pitchFamily="2" charset="-79"/>
            </a:endParaRPr>
          </a:p>
        </p:txBody>
      </p:sp>
      <p:sp>
        <p:nvSpPr>
          <p:cNvPr id="44" name="TextBox 43">
            <a:extLst>
              <a:ext uri="{FF2B5EF4-FFF2-40B4-BE49-F238E27FC236}">
                <a16:creationId xmlns:a16="http://schemas.microsoft.com/office/drawing/2014/main" id="{0D6F214A-181F-4AA0-AAD8-CC4EDFAD352E}"/>
              </a:ext>
            </a:extLst>
          </p:cNvPr>
          <p:cNvSpPr txBox="1"/>
          <p:nvPr/>
        </p:nvSpPr>
        <p:spPr>
          <a:xfrm>
            <a:off x="4698642" y="1218810"/>
            <a:ext cx="2400863" cy="246221"/>
          </a:xfrm>
          <a:prstGeom prst="rect">
            <a:avLst/>
          </a:prstGeom>
          <a:noFill/>
        </p:spPr>
        <p:txBody>
          <a:bodyPr wrap="square" rtlCol="0">
            <a:spAutoFit/>
          </a:bodyPr>
          <a:lstStyle/>
          <a:p>
            <a:r>
              <a:rPr lang="en-US" sz="1000">
                <a:solidFill>
                  <a:srgbClr val="FAF8F9"/>
                </a:solidFill>
                <a:latin typeface="Open Sans" panose="020B0606030504020204" pitchFamily="34" charset="0"/>
                <a:ea typeface="Open Sans" panose="020B0606030504020204" pitchFamily="34" charset="0"/>
                <a:cs typeface="Open Sans" panose="020B0606030504020204" pitchFamily="34" charset="0"/>
              </a:rPr>
              <a:t>Reach, Engagement, Conversion</a:t>
            </a:r>
            <a:endParaRPr lang="en-US" sz="1000" dirty="0">
              <a:solidFill>
                <a:srgbClr val="FAF8F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3" name="TextBox 62">
            <a:extLst>
              <a:ext uri="{FF2B5EF4-FFF2-40B4-BE49-F238E27FC236}">
                <a16:creationId xmlns:a16="http://schemas.microsoft.com/office/drawing/2014/main" id="{20B78882-28AE-4A6D-B354-A1F784C30B79}"/>
              </a:ext>
            </a:extLst>
          </p:cNvPr>
          <p:cNvSpPr txBox="1"/>
          <p:nvPr/>
        </p:nvSpPr>
        <p:spPr>
          <a:xfrm>
            <a:off x="4698642" y="2255074"/>
            <a:ext cx="1971675" cy="307777"/>
          </a:xfrm>
          <a:prstGeom prst="rect">
            <a:avLst/>
          </a:prstGeom>
          <a:noFill/>
        </p:spPr>
        <p:txBody>
          <a:bodyPr wrap="square" rtlCol="0">
            <a:spAutoFit/>
          </a:bodyPr>
          <a:lstStyle/>
          <a:p>
            <a:r>
              <a:rPr lang="en-US" sz="1400">
                <a:solidFill>
                  <a:srgbClr val="FAF8F9"/>
                </a:solidFill>
                <a:latin typeface="Open Sans" panose="020B0606030504020204" pitchFamily="34" charset="0"/>
                <a:ea typeface="Open Sans" panose="020B0606030504020204" pitchFamily="34" charset="0"/>
                <a:cs typeface="Open Sans" panose="020B0606030504020204" pitchFamily="34" charset="0"/>
              </a:rPr>
              <a:t>Total Leads</a:t>
            </a:r>
            <a:endParaRPr lang="en-US" sz="1400" dirty="0">
              <a:solidFill>
                <a:srgbClr val="FAF8F9"/>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4" name="Straight Connector 63">
            <a:extLst>
              <a:ext uri="{FF2B5EF4-FFF2-40B4-BE49-F238E27FC236}">
                <a16:creationId xmlns:a16="http://schemas.microsoft.com/office/drawing/2014/main" id="{7535001B-29C8-4051-8705-AF54323AA280}"/>
              </a:ext>
            </a:extLst>
          </p:cNvPr>
          <p:cNvCxnSpPr>
            <a:cxnSpLocks/>
          </p:cNvCxnSpPr>
          <p:nvPr/>
        </p:nvCxnSpPr>
        <p:spPr>
          <a:xfrm>
            <a:off x="4759602" y="2892987"/>
            <a:ext cx="3026052" cy="0"/>
          </a:xfrm>
          <a:prstGeom prst="line">
            <a:avLst/>
          </a:prstGeom>
          <a:ln w="12700">
            <a:solidFill>
              <a:srgbClr val="D2D2D2"/>
            </a:solidFill>
            <a:prstDash val="dash"/>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A0A97227-B659-4455-B01D-330409A46F20}"/>
              </a:ext>
            </a:extLst>
          </p:cNvPr>
          <p:cNvSpPr txBox="1"/>
          <p:nvPr/>
        </p:nvSpPr>
        <p:spPr>
          <a:xfrm>
            <a:off x="6949441" y="2406109"/>
            <a:ext cx="836214" cy="307777"/>
          </a:xfrm>
          <a:prstGeom prst="rect">
            <a:avLst/>
          </a:prstGeom>
          <a:noFill/>
        </p:spPr>
        <p:txBody>
          <a:bodyPr wrap="square" rtlCol="0">
            <a:spAutoFit/>
          </a:bodyPr>
          <a:lstStyle/>
          <a:p>
            <a:pPr algn="r"/>
            <a:r>
              <a:rPr lang="en-US" sz="1400">
                <a:solidFill>
                  <a:srgbClr val="FAF8F9"/>
                </a:solidFill>
                <a:latin typeface="Rubik" pitchFamily="2" charset="-79"/>
                <a:ea typeface="Open Sans" panose="020B0606030504020204" pitchFamily="34" charset="0"/>
                <a:cs typeface="Rubik" pitchFamily="2" charset="-79"/>
              </a:rPr>
              <a:t>100K +</a:t>
            </a:r>
            <a:endParaRPr lang="en-US" sz="1400" dirty="0">
              <a:solidFill>
                <a:srgbClr val="FAF8F9"/>
              </a:solidFill>
              <a:latin typeface="Rubik" pitchFamily="2" charset="-79"/>
              <a:ea typeface="Open Sans" panose="020B0606030504020204" pitchFamily="34" charset="0"/>
              <a:cs typeface="Rubik" pitchFamily="2" charset="-79"/>
            </a:endParaRPr>
          </a:p>
        </p:txBody>
      </p:sp>
      <p:sp>
        <p:nvSpPr>
          <p:cNvPr id="66" name="TextBox 65">
            <a:extLst>
              <a:ext uri="{FF2B5EF4-FFF2-40B4-BE49-F238E27FC236}">
                <a16:creationId xmlns:a16="http://schemas.microsoft.com/office/drawing/2014/main" id="{525E26C2-00A4-4A25-92FB-C579881C4FFD}"/>
              </a:ext>
            </a:extLst>
          </p:cNvPr>
          <p:cNvSpPr txBox="1"/>
          <p:nvPr/>
        </p:nvSpPr>
        <p:spPr>
          <a:xfrm>
            <a:off x="4698642" y="2523749"/>
            <a:ext cx="2400863" cy="246221"/>
          </a:xfrm>
          <a:prstGeom prst="rect">
            <a:avLst/>
          </a:prstGeom>
          <a:noFill/>
        </p:spPr>
        <p:txBody>
          <a:bodyPr wrap="square" rtlCol="0">
            <a:spAutoFit/>
          </a:bodyPr>
          <a:lstStyle/>
          <a:p>
            <a:r>
              <a:rPr lang="en-US" sz="1000">
                <a:solidFill>
                  <a:srgbClr val="FAF8F9"/>
                </a:solidFill>
                <a:latin typeface="Open Sans" panose="020B0606030504020204" pitchFamily="34" charset="0"/>
                <a:ea typeface="Open Sans" panose="020B0606030504020204" pitchFamily="34" charset="0"/>
                <a:cs typeface="Open Sans" panose="020B0606030504020204" pitchFamily="34" charset="0"/>
              </a:rPr>
              <a:t>Media, Web, Ads</a:t>
            </a:r>
            <a:endParaRPr lang="en-US" sz="1000" dirty="0">
              <a:solidFill>
                <a:srgbClr val="FAF8F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7" name="TextBox 66">
            <a:extLst>
              <a:ext uri="{FF2B5EF4-FFF2-40B4-BE49-F238E27FC236}">
                <a16:creationId xmlns:a16="http://schemas.microsoft.com/office/drawing/2014/main" id="{CBC82D6B-A13B-4F2E-A072-FF55BD317631}"/>
              </a:ext>
            </a:extLst>
          </p:cNvPr>
          <p:cNvSpPr txBox="1"/>
          <p:nvPr/>
        </p:nvSpPr>
        <p:spPr>
          <a:xfrm>
            <a:off x="4698642" y="3563159"/>
            <a:ext cx="1971675" cy="307777"/>
          </a:xfrm>
          <a:prstGeom prst="rect">
            <a:avLst/>
          </a:prstGeom>
          <a:noFill/>
        </p:spPr>
        <p:txBody>
          <a:bodyPr wrap="square" rtlCol="0">
            <a:spAutoFit/>
          </a:bodyPr>
          <a:lstStyle/>
          <a:p>
            <a:r>
              <a:rPr lang="en-US" sz="1400">
                <a:solidFill>
                  <a:srgbClr val="FAF8F9"/>
                </a:solidFill>
                <a:latin typeface="Open Sans" panose="020B0606030504020204" pitchFamily="34" charset="0"/>
                <a:ea typeface="Open Sans" panose="020B0606030504020204" pitchFamily="34" charset="0"/>
                <a:cs typeface="Open Sans" panose="020B0606030504020204" pitchFamily="34" charset="0"/>
              </a:rPr>
              <a:t>Award Winning</a:t>
            </a:r>
            <a:endParaRPr lang="en-US" sz="1400" dirty="0">
              <a:solidFill>
                <a:srgbClr val="FAF8F9"/>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8" name="Straight Connector 67">
            <a:extLst>
              <a:ext uri="{FF2B5EF4-FFF2-40B4-BE49-F238E27FC236}">
                <a16:creationId xmlns:a16="http://schemas.microsoft.com/office/drawing/2014/main" id="{73C21D81-63C9-47B4-9B02-0410E67115DA}"/>
              </a:ext>
            </a:extLst>
          </p:cNvPr>
          <p:cNvCxnSpPr>
            <a:cxnSpLocks/>
          </p:cNvCxnSpPr>
          <p:nvPr/>
        </p:nvCxnSpPr>
        <p:spPr>
          <a:xfrm>
            <a:off x="4759602" y="4201072"/>
            <a:ext cx="3026052" cy="0"/>
          </a:xfrm>
          <a:prstGeom prst="line">
            <a:avLst/>
          </a:prstGeom>
          <a:ln w="12700">
            <a:solidFill>
              <a:srgbClr val="D2D2D2"/>
            </a:solidFill>
            <a:prstDash val="dash"/>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39F2CBA7-2A70-4574-924E-C7F348295C10}"/>
              </a:ext>
            </a:extLst>
          </p:cNvPr>
          <p:cNvSpPr txBox="1"/>
          <p:nvPr/>
        </p:nvSpPr>
        <p:spPr>
          <a:xfrm>
            <a:off x="6949441" y="3714194"/>
            <a:ext cx="836214" cy="307777"/>
          </a:xfrm>
          <a:prstGeom prst="rect">
            <a:avLst/>
          </a:prstGeom>
          <a:noFill/>
        </p:spPr>
        <p:txBody>
          <a:bodyPr wrap="square" rtlCol="0">
            <a:spAutoFit/>
          </a:bodyPr>
          <a:lstStyle/>
          <a:p>
            <a:pPr algn="r"/>
            <a:r>
              <a:rPr lang="en-US" sz="1400">
                <a:solidFill>
                  <a:srgbClr val="FAF8F9"/>
                </a:solidFill>
                <a:latin typeface="Rubik" pitchFamily="2" charset="-79"/>
                <a:ea typeface="Open Sans" panose="020B0606030504020204" pitchFamily="34" charset="0"/>
                <a:cs typeface="Rubik" pitchFamily="2" charset="-79"/>
              </a:rPr>
              <a:t>10 +</a:t>
            </a:r>
            <a:endParaRPr lang="en-US" sz="1400" dirty="0">
              <a:solidFill>
                <a:srgbClr val="FAF8F9"/>
              </a:solidFill>
              <a:latin typeface="Rubik" pitchFamily="2" charset="-79"/>
              <a:ea typeface="Open Sans" panose="020B0606030504020204" pitchFamily="34" charset="0"/>
              <a:cs typeface="Rubik" pitchFamily="2" charset="-79"/>
            </a:endParaRPr>
          </a:p>
        </p:txBody>
      </p:sp>
      <p:sp>
        <p:nvSpPr>
          <p:cNvPr id="70" name="TextBox 69">
            <a:extLst>
              <a:ext uri="{FF2B5EF4-FFF2-40B4-BE49-F238E27FC236}">
                <a16:creationId xmlns:a16="http://schemas.microsoft.com/office/drawing/2014/main" id="{295E9F8B-FE7B-4658-A44C-4C91F80464B3}"/>
              </a:ext>
            </a:extLst>
          </p:cNvPr>
          <p:cNvSpPr txBox="1"/>
          <p:nvPr/>
        </p:nvSpPr>
        <p:spPr>
          <a:xfrm>
            <a:off x="4698642" y="3831834"/>
            <a:ext cx="2400863" cy="246221"/>
          </a:xfrm>
          <a:prstGeom prst="rect">
            <a:avLst/>
          </a:prstGeom>
          <a:noFill/>
        </p:spPr>
        <p:txBody>
          <a:bodyPr wrap="square" rtlCol="0">
            <a:spAutoFit/>
          </a:bodyPr>
          <a:lstStyle/>
          <a:p>
            <a:r>
              <a:rPr lang="en-US" sz="1000">
                <a:solidFill>
                  <a:srgbClr val="FAF8F9"/>
                </a:solidFill>
                <a:latin typeface="Open Sans" panose="020B0606030504020204" pitchFamily="34" charset="0"/>
                <a:ea typeface="Open Sans" panose="020B0606030504020204" pitchFamily="34" charset="0"/>
                <a:cs typeface="Open Sans" panose="020B0606030504020204" pitchFamily="34" charset="0"/>
              </a:rPr>
              <a:t>Media, Web, Ads</a:t>
            </a:r>
            <a:endParaRPr lang="en-US" sz="1000" dirty="0">
              <a:solidFill>
                <a:srgbClr val="FAF8F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1" name="TextBox 70">
            <a:extLst>
              <a:ext uri="{FF2B5EF4-FFF2-40B4-BE49-F238E27FC236}">
                <a16:creationId xmlns:a16="http://schemas.microsoft.com/office/drawing/2014/main" id="{4A0554B2-9B39-4F9B-A246-5149A933157A}"/>
              </a:ext>
            </a:extLst>
          </p:cNvPr>
          <p:cNvSpPr txBox="1"/>
          <p:nvPr/>
        </p:nvSpPr>
        <p:spPr>
          <a:xfrm>
            <a:off x="4698642" y="5004729"/>
            <a:ext cx="1971675" cy="307777"/>
          </a:xfrm>
          <a:prstGeom prst="rect">
            <a:avLst/>
          </a:prstGeom>
          <a:noFill/>
        </p:spPr>
        <p:txBody>
          <a:bodyPr wrap="square" rtlCol="0">
            <a:spAutoFit/>
          </a:bodyPr>
          <a:lstStyle/>
          <a:p>
            <a:r>
              <a:rPr lang="en-US" sz="1400">
                <a:solidFill>
                  <a:srgbClr val="FAF8F9"/>
                </a:solidFill>
                <a:latin typeface="Open Sans" panose="020B0606030504020204" pitchFamily="34" charset="0"/>
                <a:ea typeface="Open Sans" panose="020B0606030504020204" pitchFamily="34" charset="0"/>
                <a:cs typeface="Open Sans" panose="020B0606030504020204" pitchFamily="34" charset="0"/>
              </a:rPr>
              <a:t>Client Satisfied</a:t>
            </a:r>
            <a:endParaRPr lang="en-US" sz="1400" dirty="0">
              <a:solidFill>
                <a:srgbClr val="FAF8F9"/>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2" name="Straight Connector 71">
            <a:extLst>
              <a:ext uri="{FF2B5EF4-FFF2-40B4-BE49-F238E27FC236}">
                <a16:creationId xmlns:a16="http://schemas.microsoft.com/office/drawing/2014/main" id="{0F93777E-4746-4BCA-A8C4-F1FAE3635A8B}"/>
              </a:ext>
            </a:extLst>
          </p:cNvPr>
          <p:cNvCxnSpPr>
            <a:cxnSpLocks/>
          </p:cNvCxnSpPr>
          <p:nvPr/>
        </p:nvCxnSpPr>
        <p:spPr>
          <a:xfrm>
            <a:off x="4759602" y="5642642"/>
            <a:ext cx="3026052" cy="0"/>
          </a:xfrm>
          <a:prstGeom prst="line">
            <a:avLst/>
          </a:prstGeom>
          <a:ln w="12700">
            <a:solidFill>
              <a:srgbClr val="D2D2D2"/>
            </a:solidFill>
            <a:prstDash val="dash"/>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1755CA91-3B48-4409-AB19-CDC6643A8EC7}"/>
              </a:ext>
            </a:extLst>
          </p:cNvPr>
          <p:cNvSpPr txBox="1"/>
          <p:nvPr/>
        </p:nvSpPr>
        <p:spPr>
          <a:xfrm>
            <a:off x="6949441" y="5155764"/>
            <a:ext cx="836214" cy="307777"/>
          </a:xfrm>
          <a:prstGeom prst="rect">
            <a:avLst/>
          </a:prstGeom>
          <a:noFill/>
        </p:spPr>
        <p:txBody>
          <a:bodyPr wrap="square" rtlCol="0">
            <a:spAutoFit/>
          </a:bodyPr>
          <a:lstStyle/>
          <a:p>
            <a:pPr algn="r"/>
            <a:r>
              <a:rPr lang="en-US" sz="1400">
                <a:solidFill>
                  <a:srgbClr val="FAF8F9"/>
                </a:solidFill>
                <a:latin typeface="Rubik" pitchFamily="2" charset="-79"/>
                <a:ea typeface="Open Sans" panose="020B0606030504020204" pitchFamily="34" charset="0"/>
                <a:cs typeface="Rubik" pitchFamily="2" charset="-79"/>
              </a:rPr>
              <a:t>99%</a:t>
            </a:r>
            <a:endParaRPr lang="en-US" sz="1400" dirty="0">
              <a:solidFill>
                <a:srgbClr val="FAF8F9"/>
              </a:solidFill>
              <a:latin typeface="Rubik" pitchFamily="2" charset="-79"/>
              <a:ea typeface="Open Sans" panose="020B0606030504020204" pitchFamily="34" charset="0"/>
              <a:cs typeface="Rubik" pitchFamily="2" charset="-79"/>
            </a:endParaRPr>
          </a:p>
        </p:txBody>
      </p:sp>
      <p:sp>
        <p:nvSpPr>
          <p:cNvPr id="74" name="TextBox 73">
            <a:extLst>
              <a:ext uri="{FF2B5EF4-FFF2-40B4-BE49-F238E27FC236}">
                <a16:creationId xmlns:a16="http://schemas.microsoft.com/office/drawing/2014/main" id="{20BAF270-964E-4483-B6D3-06C436FFDD37}"/>
              </a:ext>
            </a:extLst>
          </p:cNvPr>
          <p:cNvSpPr txBox="1"/>
          <p:nvPr/>
        </p:nvSpPr>
        <p:spPr>
          <a:xfrm>
            <a:off x="4698642" y="5273404"/>
            <a:ext cx="2400863" cy="246221"/>
          </a:xfrm>
          <a:prstGeom prst="rect">
            <a:avLst/>
          </a:prstGeom>
          <a:noFill/>
        </p:spPr>
        <p:txBody>
          <a:bodyPr wrap="square" rtlCol="0">
            <a:spAutoFit/>
          </a:bodyPr>
          <a:lstStyle/>
          <a:p>
            <a:r>
              <a:rPr lang="en-US" sz="1000">
                <a:solidFill>
                  <a:srgbClr val="FAF8F9"/>
                </a:solidFill>
                <a:latin typeface="Open Sans" panose="020B0606030504020204" pitchFamily="34" charset="0"/>
                <a:ea typeface="Open Sans" panose="020B0606030504020204" pitchFamily="34" charset="0"/>
                <a:cs typeface="Open Sans" panose="020B0606030504020204" pitchFamily="34" charset="0"/>
              </a:rPr>
              <a:t>Media, Web, Ads</a:t>
            </a:r>
            <a:endParaRPr lang="en-US" sz="1000" dirty="0">
              <a:solidFill>
                <a:srgbClr val="FAF8F9"/>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883252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70BE8AED-A6EE-4B76-BFF5-BFE352EA8C36}"/>
              </a:ext>
            </a:extLst>
          </p:cNvPr>
          <p:cNvSpPr/>
          <p:nvPr/>
        </p:nvSpPr>
        <p:spPr>
          <a:xfrm>
            <a:off x="0" y="0"/>
            <a:ext cx="4469650"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037A4D3D-ECE7-470C-B529-19F879996DBD}"/>
              </a:ext>
            </a:extLst>
          </p:cNvPr>
          <p:cNvSpPr>
            <a:spLocks noGrp="1"/>
          </p:cNvSpPr>
          <p:nvPr>
            <p:ph type="pic" sz="quarter" idx="13"/>
          </p:nvPr>
        </p:nvSpPr>
        <p:spPr/>
      </p:sp>
      <p:grpSp>
        <p:nvGrpSpPr>
          <p:cNvPr id="39" name="Group 38">
            <a:extLst>
              <a:ext uri="{FF2B5EF4-FFF2-40B4-BE49-F238E27FC236}">
                <a16:creationId xmlns:a16="http://schemas.microsoft.com/office/drawing/2014/main" id="{6B21CDC4-9ACF-4F8D-95B3-51ECBB125C67}"/>
              </a:ext>
            </a:extLst>
          </p:cNvPr>
          <p:cNvGrpSpPr/>
          <p:nvPr/>
        </p:nvGrpSpPr>
        <p:grpSpPr>
          <a:xfrm>
            <a:off x="1106743" y="931270"/>
            <a:ext cx="2489988" cy="4994667"/>
            <a:chOff x="1812016" y="931270"/>
            <a:chExt cx="2489988" cy="4994667"/>
          </a:xfrm>
        </p:grpSpPr>
        <p:sp>
          <p:nvSpPr>
            <p:cNvPr id="38" name="Freeform: Shape 37">
              <a:extLst>
                <a:ext uri="{FF2B5EF4-FFF2-40B4-BE49-F238E27FC236}">
                  <a16:creationId xmlns:a16="http://schemas.microsoft.com/office/drawing/2014/main" id="{91E97BC8-0478-4B46-967A-A5D5D1C90AE4}"/>
                </a:ext>
              </a:extLst>
            </p:cNvPr>
            <p:cNvSpPr/>
            <p:nvPr/>
          </p:nvSpPr>
          <p:spPr>
            <a:xfrm>
              <a:off x="1812016" y="1577373"/>
              <a:ext cx="2489988" cy="1148608"/>
            </a:xfrm>
            <a:custGeom>
              <a:avLst/>
              <a:gdLst>
                <a:gd name="connsiteX0" fmla="*/ 40604 w 2489988"/>
                <a:gd name="connsiteY0" fmla="*/ 793469 h 1148608"/>
                <a:gd name="connsiteX1" fmla="*/ 50070 w 2489988"/>
                <a:gd name="connsiteY1" fmla="*/ 793469 h 1148608"/>
                <a:gd name="connsiteX2" fmla="*/ 90674 w 2489988"/>
                <a:gd name="connsiteY2" fmla="*/ 834073 h 1148608"/>
                <a:gd name="connsiteX3" fmla="*/ 90674 w 2489988"/>
                <a:gd name="connsiteY3" fmla="*/ 1108004 h 1148608"/>
                <a:gd name="connsiteX4" fmla="*/ 50070 w 2489988"/>
                <a:gd name="connsiteY4" fmla="*/ 1148608 h 1148608"/>
                <a:gd name="connsiteX5" fmla="*/ 40604 w 2489988"/>
                <a:gd name="connsiteY5" fmla="*/ 1148608 h 1148608"/>
                <a:gd name="connsiteX6" fmla="*/ 0 w 2489988"/>
                <a:gd name="connsiteY6" fmla="*/ 1108004 h 1148608"/>
                <a:gd name="connsiteX7" fmla="*/ 0 w 2489988"/>
                <a:gd name="connsiteY7" fmla="*/ 834073 h 1148608"/>
                <a:gd name="connsiteX8" fmla="*/ 40604 w 2489988"/>
                <a:gd name="connsiteY8" fmla="*/ 793469 h 1148608"/>
                <a:gd name="connsiteX9" fmla="*/ 2444645 w 2489988"/>
                <a:gd name="connsiteY9" fmla="*/ 442081 h 1148608"/>
                <a:gd name="connsiteX10" fmla="*/ 2489988 w 2489988"/>
                <a:gd name="connsiteY10" fmla="*/ 487425 h 1148608"/>
                <a:gd name="connsiteX11" fmla="*/ 2489988 w 2489988"/>
                <a:gd name="connsiteY11" fmla="*/ 971024 h 1148608"/>
                <a:gd name="connsiteX12" fmla="*/ 2443889 w 2489988"/>
                <a:gd name="connsiteY12" fmla="*/ 1015599 h 1148608"/>
                <a:gd name="connsiteX13" fmla="*/ 2399314 w 2489988"/>
                <a:gd name="connsiteY13" fmla="*/ 971024 h 1148608"/>
                <a:gd name="connsiteX14" fmla="*/ 2399314 w 2489988"/>
                <a:gd name="connsiteY14" fmla="*/ 487425 h 1148608"/>
                <a:gd name="connsiteX15" fmla="*/ 2444645 w 2489988"/>
                <a:gd name="connsiteY15" fmla="*/ 442081 h 1148608"/>
                <a:gd name="connsiteX16" fmla="*/ 40604 w 2489988"/>
                <a:gd name="connsiteY16" fmla="*/ 347621 h 1148608"/>
                <a:gd name="connsiteX17" fmla="*/ 50070 w 2489988"/>
                <a:gd name="connsiteY17" fmla="*/ 347621 h 1148608"/>
                <a:gd name="connsiteX18" fmla="*/ 90674 w 2489988"/>
                <a:gd name="connsiteY18" fmla="*/ 388225 h 1148608"/>
                <a:gd name="connsiteX19" fmla="*/ 90674 w 2489988"/>
                <a:gd name="connsiteY19" fmla="*/ 662156 h 1148608"/>
                <a:gd name="connsiteX20" fmla="*/ 50070 w 2489988"/>
                <a:gd name="connsiteY20" fmla="*/ 702760 h 1148608"/>
                <a:gd name="connsiteX21" fmla="*/ 40604 w 2489988"/>
                <a:gd name="connsiteY21" fmla="*/ 702760 h 1148608"/>
                <a:gd name="connsiteX22" fmla="*/ 0 w 2489988"/>
                <a:gd name="connsiteY22" fmla="*/ 662156 h 1148608"/>
                <a:gd name="connsiteX23" fmla="*/ 0 w 2489988"/>
                <a:gd name="connsiteY23" fmla="*/ 388225 h 1148608"/>
                <a:gd name="connsiteX24" fmla="*/ 40604 w 2489988"/>
                <a:gd name="connsiteY24" fmla="*/ 347621 h 1148608"/>
                <a:gd name="connsiteX25" fmla="*/ 29614 w 2489988"/>
                <a:gd name="connsiteY25" fmla="*/ 0 h 1148608"/>
                <a:gd name="connsiteX26" fmla="*/ 61060 w 2489988"/>
                <a:gd name="connsiteY26" fmla="*/ 0 h 1148608"/>
                <a:gd name="connsiteX27" fmla="*/ 90674 w 2489988"/>
                <a:gd name="connsiteY27" fmla="*/ 29614 h 1148608"/>
                <a:gd name="connsiteX28" fmla="*/ 90674 w 2489988"/>
                <a:gd name="connsiteY28" fmla="*/ 159291 h 1148608"/>
                <a:gd name="connsiteX29" fmla="*/ 61060 w 2489988"/>
                <a:gd name="connsiteY29" fmla="*/ 188905 h 1148608"/>
                <a:gd name="connsiteX30" fmla="*/ 29614 w 2489988"/>
                <a:gd name="connsiteY30" fmla="*/ 188905 h 1148608"/>
                <a:gd name="connsiteX31" fmla="*/ 0 w 2489988"/>
                <a:gd name="connsiteY31" fmla="*/ 159291 h 1148608"/>
                <a:gd name="connsiteX32" fmla="*/ 0 w 2489988"/>
                <a:gd name="connsiteY32" fmla="*/ 29614 h 1148608"/>
                <a:gd name="connsiteX33" fmla="*/ 29614 w 2489988"/>
                <a:gd name="connsiteY33" fmla="*/ 0 h 1148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489988" h="1148608">
                  <a:moveTo>
                    <a:pt x="40604" y="793469"/>
                  </a:moveTo>
                  <a:lnTo>
                    <a:pt x="50070" y="793469"/>
                  </a:lnTo>
                  <a:cubicBezTo>
                    <a:pt x="72495" y="793469"/>
                    <a:pt x="90674" y="811648"/>
                    <a:pt x="90674" y="834073"/>
                  </a:cubicBezTo>
                  <a:lnTo>
                    <a:pt x="90674" y="1108004"/>
                  </a:lnTo>
                  <a:cubicBezTo>
                    <a:pt x="90674" y="1130428"/>
                    <a:pt x="72495" y="1148608"/>
                    <a:pt x="50070" y="1148608"/>
                  </a:cubicBezTo>
                  <a:lnTo>
                    <a:pt x="40604" y="1148608"/>
                  </a:lnTo>
                  <a:cubicBezTo>
                    <a:pt x="18179" y="1148608"/>
                    <a:pt x="0" y="1130428"/>
                    <a:pt x="0" y="1108004"/>
                  </a:cubicBezTo>
                  <a:lnTo>
                    <a:pt x="0" y="834073"/>
                  </a:lnTo>
                  <a:cubicBezTo>
                    <a:pt x="0" y="811648"/>
                    <a:pt x="18179" y="793469"/>
                    <a:pt x="40604" y="793469"/>
                  </a:cubicBezTo>
                  <a:close/>
                  <a:moveTo>
                    <a:pt x="2444645" y="442081"/>
                  </a:moveTo>
                  <a:cubicBezTo>
                    <a:pt x="2469687" y="442081"/>
                    <a:pt x="2489988" y="462382"/>
                    <a:pt x="2489988" y="487425"/>
                  </a:cubicBezTo>
                  <a:lnTo>
                    <a:pt x="2489988" y="971024"/>
                  </a:lnTo>
                  <a:cubicBezTo>
                    <a:pt x="2489567" y="996063"/>
                    <a:pt x="2468928" y="1016020"/>
                    <a:pt x="2443889" y="1015599"/>
                  </a:cubicBezTo>
                  <a:cubicBezTo>
                    <a:pt x="2419443" y="1015188"/>
                    <a:pt x="2399725" y="995470"/>
                    <a:pt x="2399314" y="971024"/>
                  </a:cubicBezTo>
                  <a:lnTo>
                    <a:pt x="2399314" y="487425"/>
                  </a:lnTo>
                  <a:cubicBezTo>
                    <a:pt x="2399314" y="462387"/>
                    <a:pt x="2419607" y="442089"/>
                    <a:pt x="2444645" y="442081"/>
                  </a:cubicBezTo>
                  <a:close/>
                  <a:moveTo>
                    <a:pt x="40604" y="347621"/>
                  </a:moveTo>
                  <a:lnTo>
                    <a:pt x="50070" y="347621"/>
                  </a:lnTo>
                  <a:cubicBezTo>
                    <a:pt x="72495" y="347621"/>
                    <a:pt x="90674" y="365800"/>
                    <a:pt x="90674" y="388225"/>
                  </a:cubicBezTo>
                  <a:lnTo>
                    <a:pt x="90674" y="662156"/>
                  </a:lnTo>
                  <a:cubicBezTo>
                    <a:pt x="90674" y="684580"/>
                    <a:pt x="72495" y="702760"/>
                    <a:pt x="50070" y="702760"/>
                  </a:cubicBezTo>
                  <a:lnTo>
                    <a:pt x="40604" y="702760"/>
                  </a:lnTo>
                  <a:cubicBezTo>
                    <a:pt x="18179" y="702760"/>
                    <a:pt x="0" y="684580"/>
                    <a:pt x="0" y="662156"/>
                  </a:cubicBezTo>
                  <a:lnTo>
                    <a:pt x="0" y="388225"/>
                  </a:lnTo>
                  <a:cubicBezTo>
                    <a:pt x="0" y="365800"/>
                    <a:pt x="18179" y="347621"/>
                    <a:pt x="40604" y="347621"/>
                  </a:cubicBezTo>
                  <a:close/>
                  <a:moveTo>
                    <a:pt x="29614" y="0"/>
                  </a:moveTo>
                  <a:lnTo>
                    <a:pt x="61060" y="0"/>
                  </a:lnTo>
                  <a:cubicBezTo>
                    <a:pt x="77415" y="0"/>
                    <a:pt x="90674" y="13259"/>
                    <a:pt x="90674" y="29614"/>
                  </a:cubicBezTo>
                  <a:lnTo>
                    <a:pt x="90674" y="159291"/>
                  </a:lnTo>
                  <a:cubicBezTo>
                    <a:pt x="90674" y="175647"/>
                    <a:pt x="77415" y="188905"/>
                    <a:pt x="61060" y="188905"/>
                  </a:cubicBezTo>
                  <a:lnTo>
                    <a:pt x="29614" y="188905"/>
                  </a:lnTo>
                  <a:cubicBezTo>
                    <a:pt x="13259" y="188905"/>
                    <a:pt x="0" y="175647"/>
                    <a:pt x="0" y="159291"/>
                  </a:cubicBezTo>
                  <a:lnTo>
                    <a:pt x="0" y="29614"/>
                  </a:lnTo>
                  <a:cubicBezTo>
                    <a:pt x="0" y="13259"/>
                    <a:pt x="13259" y="0"/>
                    <a:pt x="29614" y="0"/>
                  </a:cubicBezTo>
                  <a:close/>
                </a:path>
              </a:pathLst>
            </a:custGeom>
            <a:solidFill>
              <a:srgbClr val="414141"/>
            </a:solidFill>
            <a:ln w="1276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44CA3BE-B6EA-4AD7-B8E8-5B0C905EFEC2}"/>
                </a:ext>
              </a:extLst>
            </p:cNvPr>
            <p:cNvSpPr/>
            <p:nvPr/>
          </p:nvSpPr>
          <p:spPr>
            <a:xfrm>
              <a:off x="1838456" y="931270"/>
              <a:ext cx="2433109" cy="4994667"/>
            </a:xfrm>
            <a:custGeom>
              <a:avLst/>
              <a:gdLst>
                <a:gd name="connsiteX0" fmla="*/ 318826 w 2433109"/>
                <a:gd name="connsiteY0" fmla="*/ 0 h 4994667"/>
                <a:gd name="connsiteX1" fmla="*/ 2114284 w 2433109"/>
                <a:gd name="connsiteY1" fmla="*/ 0 h 4994667"/>
                <a:gd name="connsiteX2" fmla="*/ 2433109 w 2433109"/>
                <a:gd name="connsiteY2" fmla="*/ 318825 h 4994667"/>
                <a:gd name="connsiteX3" fmla="*/ 2433109 w 2433109"/>
                <a:gd name="connsiteY3" fmla="*/ 4675841 h 4994667"/>
                <a:gd name="connsiteX4" fmla="*/ 2114284 w 2433109"/>
                <a:gd name="connsiteY4" fmla="*/ 4994667 h 4994667"/>
                <a:gd name="connsiteX5" fmla="*/ 318826 w 2433109"/>
                <a:gd name="connsiteY5" fmla="*/ 4994667 h 4994667"/>
                <a:gd name="connsiteX6" fmla="*/ 0 w 2433109"/>
                <a:gd name="connsiteY6" fmla="*/ 4675841 h 4994667"/>
                <a:gd name="connsiteX7" fmla="*/ 0 w 2433109"/>
                <a:gd name="connsiteY7" fmla="*/ 318825 h 4994667"/>
                <a:gd name="connsiteX8" fmla="*/ 318826 w 2433109"/>
                <a:gd name="connsiteY8" fmla="*/ 0 h 4994667"/>
                <a:gd name="connsiteX9" fmla="*/ 324862 w 2433109"/>
                <a:gd name="connsiteY9" fmla="*/ 132231 h 4994667"/>
                <a:gd name="connsiteX10" fmla="*/ 120906 w 2433109"/>
                <a:gd name="connsiteY10" fmla="*/ 336187 h 4994667"/>
                <a:gd name="connsiteX11" fmla="*/ 120906 w 2433109"/>
                <a:gd name="connsiteY11" fmla="*/ 4650920 h 4994667"/>
                <a:gd name="connsiteX12" fmla="*/ 324862 w 2433109"/>
                <a:gd name="connsiteY12" fmla="*/ 4854863 h 4994667"/>
                <a:gd name="connsiteX13" fmla="*/ 2100696 w 2433109"/>
                <a:gd name="connsiteY13" fmla="*/ 4854863 h 4994667"/>
                <a:gd name="connsiteX14" fmla="*/ 2304652 w 2433109"/>
                <a:gd name="connsiteY14" fmla="*/ 4650908 h 4994667"/>
                <a:gd name="connsiteX15" fmla="*/ 2304652 w 2433109"/>
                <a:gd name="connsiteY15" fmla="*/ 336187 h 4994667"/>
                <a:gd name="connsiteX16" fmla="*/ 2100696 w 2433109"/>
                <a:gd name="connsiteY16" fmla="*/ 132231 h 4994667"/>
                <a:gd name="connsiteX17" fmla="*/ 1821053 w 2433109"/>
                <a:gd name="connsiteY17" fmla="*/ 132231 h 4994667"/>
                <a:gd name="connsiteX18" fmla="*/ 1821053 w 2433109"/>
                <a:gd name="connsiteY18" fmla="*/ 160269 h 4994667"/>
                <a:gd name="connsiteX19" fmla="*/ 1679080 w 2433109"/>
                <a:gd name="connsiteY19" fmla="*/ 302256 h 4994667"/>
                <a:gd name="connsiteX20" fmla="*/ 738934 w 2433109"/>
                <a:gd name="connsiteY20" fmla="*/ 302256 h 4994667"/>
                <a:gd name="connsiteX21" fmla="*/ 596948 w 2433109"/>
                <a:gd name="connsiteY21" fmla="*/ 160269 h 4994667"/>
                <a:gd name="connsiteX22" fmla="*/ 596948 w 2433109"/>
                <a:gd name="connsiteY22" fmla="*/ 132231 h 4994667"/>
                <a:gd name="connsiteX23" fmla="*/ 324862 w 2433109"/>
                <a:gd name="connsiteY23" fmla="*/ 132231 h 4994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3109" h="4994667">
                  <a:moveTo>
                    <a:pt x="318826" y="0"/>
                  </a:moveTo>
                  <a:lnTo>
                    <a:pt x="2114284" y="0"/>
                  </a:lnTo>
                  <a:cubicBezTo>
                    <a:pt x="2290367" y="0"/>
                    <a:pt x="2433109" y="142743"/>
                    <a:pt x="2433109" y="318825"/>
                  </a:cubicBezTo>
                  <a:lnTo>
                    <a:pt x="2433109" y="4675841"/>
                  </a:lnTo>
                  <a:cubicBezTo>
                    <a:pt x="2433109" y="4851925"/>
                    <a:pt x="2290367" y="4994667"/>
                    <a:pt x="2114284" y="4994667"/>
                  </a:cubicBezTo>
                  <a:lnTo>
                    <a:pt x="318826" y="4994667"/>
                  </a:lnTo>
                  <a:cubicBezTo>
                    <a:pt x="142743" y="4994667"/>
                    <a:pt x="0" y="4851925"/>
                    <a:pt x="0" y="4675841"/>
                  </a:cubicBezTo>
                  <a:lnTo>
                    <a:pt x="0" y="318825"/>
                  </a:lnTo>
                  <a:cubicBezTo>
                    <a:pt x="0" y="142743"/>
                    <a:pt x="142743" y="0"/>
                    <a:pt x="318826" y="0"/>
                  </a:cubicBezTo>
                  <a:close/>
                  <a:moveTo>
                    <a:pt x="324862" y="132231"/>
                  </a:moveTo>
                  <a:cubicBezTo>
                    <a:pt x="212220" y="132231"/>
                    <a:pt x="120906" y="223545"/>
                    <a:pt x="120906" y="336187"/>
                  </a:cubicBezTo>
                  <a:lnTo>
                    <a:pt x="120906" y="4650920"/>
                  </a:lnTo>
                  <a:cubicBezTo>
                    <a:pt x="120914" y="4763561"/>
                    <a:pt x="212226" y="4854863"/>
                    <a:pt x="324862" y="4854863"/>
                  </a:cubicBezTo>
                  <a:lnTo>
                    <a:pt x="2100696" y="4854863"/>
                  </a:lnTo>
                  <a:cubicBezTo>
                    <a:pt x="2213338" y="4854863"/>
                    <a:pt x="2304652" y="4763549"/>
                    <a:pt x="2304652" y="4650908"/>
                  </a:cubicBezTo>
                  <a:lnTo>
                    <a:pt x="2304652" y="336187"/>
                  </a:lnTo>
                  <a:cubicBezTo>
                    <a:pt x="2304652" y="223545"/>
                    <a:pt x="2213338" y="132231"/>
                    <a:pt x="2100696" y="132231"/>
                  </a:cubicBezTo>
                  <a:lnTo>
                    <a:pt x="1821053" y="132231"/>
                  </a:lnTo>
                  <a:lnTo>
                    <a:pt x="1821053" y="160269"/>
                  </a:lnTo>
                  <a:cubicBezTo>
                    <a:pt x="1821053" y="238682"/>
                    <a:pt x="1757496" y="302248"/>
                    <a:pt x="1679080" y="302256"/>
                  </a:cubicBezTo>
                  <a:lnTo>
                    <a:pt x="738934" y="302256"/>
                  </a:lnTo>
                  <a:cubicBezTo>
                    <a:pt x="660517" y="302256"/>
                    <a:pt x="596948" y="238687"/>
                    <a:pt x="596948" y="160269"/>
                  </a:cubicBezTo>
                  <a:lnTo>
                    <a:pt x="596948" y="132231"/>
                  </a:lnTo>
                  <a:lnTo>
                    <a:pt x="324862" y="132231"/>
                  </a:lnTo>
                  <a:close/>
                </a:path>
              </a:pathLst>
            </a:custGeom>
            <a:solidFill>
              <a:srgbClr val="FAF8F9"/>
            </a:solidFill>
            <a:ln w="12765" cap="flat">
              <a:solidFill>
                <a:srgbClr val="384A56"/>
              </a:solid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50A3147-08C3-4C83-A56E-1AC4D89EEC6A}"/>
                </a:ext>
              </a:extLst>
            </p:cNvPr>
            <p:cNvSpPr/>
            <p:nvPr/>
          </p:nvSpPr>
          <p:spPr>
            <a:xfrm>
              <a:off x="2911539" y="1074856"/>
              <a:ext cx="408080" cy="52900"/>
            </a:xfrm>
            <a:custGeom>
              <a:avLst/>
              <a:gdLst>
                <a:gd name="connsiteX0" fmla="*/ 15114 w 408080"/>
                <a:gd name="connsiteY0" fmla="*/ 7544 h 52900"/>
                <a:gd name="connsiteX1" fmla="*/ 249350 w 408080"/>
                <a:gd name="connsiteY1" fmla="*/ 7544 h 52900"/>
                <a:gd name="connsiteX2" fmla="*/ 264465 w 408080"/>
                <a:gd name="connsiteY2" fmla="*/ 22659 h 52900"/>
                <a:gd name="connsiteX3" fmla="*/ 249350 w 408080"/>
                <a:gd name="connsiteY3" fmla="*/ 37773 h 52900"/>
                <a:gd name="connsiteX4" fmla="*/ 15114 w 408080"/>
                <a:gd name="connsiteY4" fmla="*/ 37773 h 52900"/>
                <a:gd name="connsiteX5" fmla="*/ 0 w 408080"/>
                <a:gd name="connsiteY5" fmla="*/ 22659 h 52900"/>
                <a:gd name="connsiteX6" fmla="*/ 15114 w 408080"/>
                <a:gd name="connsiteY6" fmla="*/ 7544 h 52900"/>
                <a:gd name="connsiteX7" fmla="*/ 381630 w 408080"/>
                <a:gd name="connsiteY7" fmla="*/ 0 h 52900"/>
                <a:gd name="connsiteX8" fmla="*/ 408080 w 408080"/>
                <a:gd name="connsiteY8" fmla="*/ 26450 h 52900"/>
                <a:gd name="connsiteX9" fmla="*/ 381630 w 408080"/>
                <a:gd name="connsiteY9" fmla="*/ 52900 h 52900"/>
                <a:gd name="connsiteX10" fmla="*/ 355180 w 408080"/>
                <a:gd name="connsiteY10" fmla="*/ 26450 h 52900"/>
                <a:gd name="connsiteX11" fmla="*/ 381630 w 408080"/>
                <a:gd name="connsiteY11" fmla="*/ 0 h 5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8080" h="52900">
                  <a:moveTo>
                    <a:pt x="15114" y="7544"/>
                  </a:moveTo>
                  <a:lnTo>
                    <a:pt x="249350" y="7544"/>
                  </a:lnTo>
                  <a:cubicBezTo>
                    <a:pt x="257698" y="7544"/>
                    <a:pt x="264465" y="14311"/>
                    <a:pt x="264465" y="22659"/>
                  </a:cubicBezTo>
                  <a:cubicBezTo>
                    <a:pt x="264465" y="31006"/>
                    <a:pt x="257698" y="37773"/>
                    <a:pt x="249350" y="37773"/>
                  </a:cubicBezTo>
                  <a:lnTo>
                    <a:pt x="15114" y="37773"/>
                  </a:lnTo>
                  <a:cubicBezTo>
                    <a:pt x="6767" y="37773"/>
                    <a:pt x="0" y="31006"/>
                    <a:pt x="0" y="22659"/>
                  </a:cubicBezTo>
                  <a:cubicBezTo>
                    <a:pt x="0" y="14311"/>
                    <a:pt x="6767" y="7544"/>
                    <a:pt x="15114" y="7544"/>
                  </a:cubicBezTo>
                  <a:close/>
                  <a:moveTo>
                    <a:pt x="381630" y="0"/>
                  </a:moveTo>
                  <a:cubicBezTo>
                    <a:pt x="396238" y="0"/>
                    <a:pt x="408080" y="11842"/>
                    <a:pt x="408080" y="26450"/>
                  </a:cubicBezTo>
                  <a:cubicBezTo>
                    <a:pt x="408080" y="41058"/>
                    <a:pt x="396238" y="52900"/>
                    <a:pt x="381630" y="52900"/>
                  </a:cubicBezTo>
                  <a:cubicBezTo>
                    <a:pt x="367022" y="52900"/>
                    <a:pt x="355180" y="41058"/>
                    <a:pt x="355180" y="26450"/>
                  </a:cubicBezTo>
                  <a:cubicBezTo>
                    <a:pt x="355180" y="11842"/>
                    <a:pt x="367022" y="0"/>
                    <a:pt x="381630" y="0"/>
                  </a:cubicBezTo>
                  <a:close/>
                </a:path>
              </a:pathLst>
            </a:custGeom>
            <a:solidFill>
              <a:srgbClr val="414141"/>
            </a:solidFill>
            <a:ln w="12765" cap="flat">
              <a:noFill/>
              <a:prstDash val="solid"/>
              <a:miter/>
            </a:ln>
          </p:spPr>
          <p:txBody>
            <a:bodyPr rtlCol="0" anchor="ctr"/>
            <a:lstStyle/>
            <a:p>
              <a:endParaRPr lang="en-US"/>
            </a:p>
          </p:txBody>
        </p:sp>
      </p:grpSp>
      <p:sp>
        <p:nvSpPr>
          <p:cNvPr id="41" name="TextBox 40">
            <a:extLst>
              <a:ext uri="{FF2B5EF4-FFF2-40B4-BE49-F238E27FC236}">
                <a16:creationId xmlns:a16="http://schemas.microsoft.com/office/drawing/2014/main" id="{20412F29-12C8-468E-B4B5-1B973FEF6639}"/>
              </a:ext>
            </a:extLst>
          </p:cNvPr>
          <p:cNvSpPr txBox="1"/>
          <p:nvPr/>
        </p:nvSpPr>
        <p:spPr>
          <a:xfrm>
            <a:off x="5059678" y="1323675"/>
            <a:ext cx="4469650" cy="584775"/>
          </a:xfrm>
          <a:prstGeom prst="rect">
            <a:avLst/>
          </a:prstGeom>
          <a:noFill/>
        </p:spPr>
        <p:txBody>
          <a:bodyPr wrap="square" rtlCol="0">
            <a:spAutoFit/>
          </a:bodyPr>
          <a:lstStyle/>
          <a:p>
            <a:r>
              <a:rPr lang="en-US" sz="3200" b="1">
                <a:solidFill>
                  <a:srgbClr val="FDAB22"/>
                </a:solidFill>
                <a:latin typeface="Open Sans" panose="020B0606030504020204" pitchFamily="34" charset="0"/>
                <a:ea typeface="Open Sans" panose="020B0606030504020204" pitchFamily="34" charset="0"/>
                <a:cs typeface="Open Sans" panose="020B0606030504020204" pitchFamily="34" charset="0"/>
              </a:rPr>
              <a:t>Case Study Portfolio</a:t>
            </a:r>
          </a:p>
        </p:txBody>
      </p:sp>
      <p:sp>
        <p:nvSpPr>
          <p:cNvPr id="42" name="TextBox 41">
            <a:extLst>
              <a:ext uri="{FF2B5EF4-FFF2-40B4-BE49-F238E27FC236}">
                <a16:creationId xmlns:a16="http://schemas.microsoft.com/office/drawing/2014/main" id="{E54E905D-73D3-408C-9784-7B08E9FEB239}"/>
              </a:ext>
            </a:extLst>
          </p:cNvPr>
          <p:cNvSpPr txBox="1"/>
          <p:nvPr/>
        </p:nvSpPr>
        <p:spPr>
          <a:xfrm>
            <a:off x="5082553" y="768134"/>
            <a:ext cx="1730802" cy="307777"/>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Mockup Device</a:t>
            </a:r>
            <a:endParaRPr lang="en-US" sz="1400" dirty="0">
              <a:solidFill>
                <a:srgbClr val="777777"/>
              </a:solidFill>
              <a:latin typeface="Rubik" pitchFamily="2" charset="-79"/>
              <a:cs typeface="Rubik" pitchFamily="2" charset="-79"/>
            </a:endParaRPr>
          </a:p>
        </p:txBody>
      </p:sp>
      <p:sp>
        <p:nvSpPr>
          <p:cNvPr id="44" name="Rectangle 43">
            <a:extLst>
              <a:ext uri="{FF2B5EF4-FFF2-40B4-BE49-F238E27FC236}">
                <a16:creationId xmlns:a16="http://schemas.microsoft.com/office/drawing/2014/main" id="{D6CC3DC5-45FB-4A8D-AE1A-B0D44FAF8F0D}"/>
              </a:ext>
            </a:extLst>
          </p:cNvPr>
          <p:cNvSpPr/>
          <p:nvPr/>
        </p:nvSpPr>
        <p:spPr>
          <a:xfrm>
            <a:off x="4469650" y="6468794"/>
            <a:ext cx="7722350" cy="392728"/>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983664D2-CA25-411E-8DC8-D6D4D17E371D}"/>
              </a:ext>
            </a:extLst>
          </p:cNvPr>
          <p:cNvSpPr txBox="1"/>
          <p:nvPr/>
        </p:nvSpPr>
        <p:spPr>
          <a:xfrm>
            <a:off x="5077098" y="3498862"/>
            <a:ext cx="1081883" cy="461665"/>
          </a:xfrm>
          <a:prstGeom prst="rect">
            <a:avLst/>
          </a:prstGeom>
          <a:noFill/>
        </p:spPr>
        <p:txBody>
          <a:bodyPr wrap="square" rtlCol="0">
            <a:spAutoFit/>
          </a:bodyPr>
          <a:lstStyle/>
          <a:p>
            <a:r>
              <a:rPr lang="en-US" sz="2400" b="1">
                <a:solidFill>
                  <a:srgbClr val="FDAB22"/>
                </a:solidFill>
                <a:latin typeface="Rubik" pitchFamily="2" charset="-79"/>
                <a:ea typeface="Open Sans" panose="020B0606030504020204" pitchFamily="34" charset="0"/>
                <a:cs typeface="Rubik" pitchFamily="2" charset="-79"/>
              </a:rPr>
              <a:t>01</a:t>
            </a:r>
          </a:p>
        </p:txBody>
      </p:sp>
      <p:sp>
        <p:nvSpPr>
          <p:cNvPr id="49" name="TextBox 48">
            <a:extLst>
              <a:ext uri="{FF2B5EF4-FFF2-40B4-BE49-F238E27FC236}">
                <a16:creationId xmlns:a16="http://schemas.microsoft.com/office/drawing/2014/main" id="{3C19FA5D-5FF0-4AAD-9825-A8C9368A9DE6}"/>
              </a:ext>
            </a:extLst>
          </p:cNvPr>
          <p:cNvSpPr txBox="1"/>
          <p:nvPr/>
        </p:nvSpPr>
        <p:spPr>
          <a:xfrm>
            <a:off x="5077097" y="4009633"/>
            <a:ext cx="3122388" cy="338554"/>
          </a:xfrm>
          <a:prstGeom prst="rect">
            <a:avLst/>
          </a:prstGeom>
          <a:noFill/>
        </p:spPr>
        <p:txBody>
          <a:bodyPr wrap="square" rtlCol="0">
            <a:spAutoFit/>
          </a:bodyPr>
          <a:lstStyle/>
          <a:p>
            <a:r>
              <a:rPr lang="en-US" sz="1600">
                <a:solidFill>
                  <a:srgbClr val="777777"/>
                </a:solidFill>
                <a:latin typeface="Rubik" pitchFamily="2" charset="-79"/>
                <a:cs typeface="Rubik" pitchFamily="2" charset="-79"/>
              </a:rPr>
              <a:t>Write Title Here</a:t>
            </a:r>
            <a:endParaRPr lang="en-US" sz="1600" dirty="0">
              <a:solidFill>
                <a:srgbClr val="777777"/>
              </a:solidFill>
              <a:latin typeface="Rubik" pitchFamily="2" charset="-79"/>
              <a:cs typeface="Rubik" pitchFamily="2" charset="-79"/>
            </a:endParaRPr>
          </a:p>
        </p:txBody>
      </p:sp>
      <p:sp>
        <p:nvSpPr>
          <p:cNvPr id="50" name="TextBox 49">
            <a:extLst>
              <a:ext uri="{FF2B5EF4-FFF2-40B4-BE49-F238E27FC236}">
                <a16:creationId xmlns:a16="http://schemas.microsoft.com/office/drawing/2014/main" id="{174263BE-A01C-4C36-87E5-BE1A2F3A9FAC}"/>
              </a:ext>
            </a:extLst>
          </p:cNvPr>
          <p:cNvSpPr txBox="1"/>
          <p:nvPr/>
        </p:nvSpPr>
        <p:spPr>
          <a:xfrm>
            <a:off x="5077097" y="4381670"/>
            <a:ext cx="3274788" cy="1170833"/>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51" name="TextBox 50">
            <a:extLst>
              <a:ext uri="{FF2B5EF4-FFF2-40B4-BE49-F238E27FC236}">
                <a16:creationId xmlns:a16="http://schemas.microsoft.com/office/drawing/2014/main" id="{F675AAF3-8A96-4688-ABED-71486CDA7B38}"/>
              </a:ext>
            </a:extLst>
          </p:cNvPr>
          <p:cNvSpPr txBox="1"/>
          <p:nvPr/>
        </p:nvSpPr>
        <p:spPr>
          <a:xfrm>
            <a:off x="8469231" y="3498862"/>
            <a:ext cx="1081883" cy="461665"/>
          </a:xfrm>
          <a:prstGeom prst="rect">
            <a:avLst/>
          </a:prstGeom>
          <a:noFill/>
        </p:spPr>
        <p:txBody>
          <a:bodyPr wrap="square" rtlCol="0">
            <a:spAutoFit/>
          </a:bodyPr>
          <a:lstStyle/>
          <a:p>
            <a:r>
              <a:rPr lang="en-US" sz="2400" b="1">
                <a:solidFill>
                  <a:srgbClr val="FDAB22"/>
                </a:solidFill>
                <a:latin typeface="Rubik" pitchFamily="2" charset="-79"/>
                <a:ea typeface="Open Sans" panose="020B0606030504020204" pitchFamily="34" charset="0"/>
                <a:cs typeface="Rubik" pitchFamily="2" charset="-79"/>
              </a:rPr>
              <a:t>02</a:t>
            </a:r>
          </a:p>
        </p:txBody>
      </p:sp>
      <p:sp>
        <p:nvSpPr>
          <p:cNvPr id="52" name="TextBox 51">
            <a:extLst>
              <a:ext uri="{FF2B5EF4-FFF2-40B4-BE49-F238E27FC236}">
                <a16:creationId xmlns:a16="http://schemas.microsoft.com/office/drawing/2014/main" id="{7613007C-7ABA-4651-9831-8176A22111AD}"/>
              </a:ext>
            </a:extLst>
          </p:cNvPr>
          <p:cNvSpPr txBox="1"/>
          <p:nvPr/>
        </p:nvSpPr>
        <p:spPr>
          <a:xfrm>
            <a:off x="8469230" y="4009633"/>
            <a:ext cx="3122388" cy="338554"/>
          </a:xfrm>
          <a:prstGeom prst="rect">
            <a:avLst/>
          </a:prstGeom>
          <a:noFill/>
        </p:spPr>
        <p:txBody>
          <a:bodyPr wrap="square" rtlCol="0">
            <a:spAutoFit/>
          </a:bodyPr>
          <a:lstStyle/>
          <a:p>
            <a:r>
              <a:rPr lang="en-US" sz="1600">
                <a:solidFill>
                  <a:srgbClr val="777777"/>
                </a:solidFill>
                <a:latin typeface="Rubik" pitchFamily="2" charset="-79"/>
                <a:cs typeface="Rubik" pitchFamily="2" charset="-79"/>
              </a:rPr>
              <a:t>Write Title Here</a:t>
            </a:r>
            <a:endParaRPr lang="en-US" sz="1600" dirty="0">
              <a:solidFill>
                <a:srgbClr val="777777"/>
              </a:solidFill>
              <a:latin typeface="Rubik" pitchFamily="2" charset="-79"/>
              <a:cs typeface="Rubik" pitchFamily="2" charset="-79"/>
            </a:endParaRPr>
          </a:p>
        </p:txBody>
      </p:sp>
      <p:sp>
        <p:nvSpPr>
          <p:cNvPr id="53" name="TextBox 52">
            <a:extLst>
              <a:ext uri="{FF2B5EF4-FFF2-40B4-BE49-F238E27FC236}">
                <a16:creationId xmlns:a16="http://schemas.microsoft.com/office/drawing/2014/main" id="{1963089A-8101-465D-A0A2-C559DC64395E}"/>
              </a:ext>
            </a:extLst>
          </p:cNvPr>
          <p:cNvSpPr txBox="1"/>
          <p:nvPr/>
        </p:nvSpPr>
        <p:spPr>
          <a:xfrm>
            <a:off x="8469230" y="4367806"/>
            <a:ext cx="3274788" cy="1170833"/>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57" name="TextBox 56">
            <a:extLst>
              <a:ext uri="{FF2B5EF4-FFF2-40B4-BE49-F238E27FC236}">
                <a16:creationId xmlns:a16="http://schemas.microsoft.com/office/drawing/2014/main" id="{456CC6FB-6D58-443E-862B-16F4B4A5FE96}"/>
              </a:ext>
            </a:extLst>
          </p:cNvPr>
          <p:cNvSpPr txBox="1"/>
          <p:nvPr/>
        </p:nvSpPr>
        <p:spPr>
          <a:xfrm>
            <a:off x="5077097" y="2109500"/>
            <a:ext cx="6438856" cy="893834"/>
          </a:xfrm>
          <a:prstGeom prst="rect">
            <a:avLst/>
          </a:prstGeom>
          <a:noFill/>
        </p:spPr>
        <p:txBody>
          <a:bodyPr wrap="square">
            <a:spAutoFit/>
          </a:bodyPr>
          <a:lstStyle/>
          <a:p>
            <a:pP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CTA API on your plate pivot. EOD hackathon optimize credentials prototype streamline optimize. Functionality mission statement game changer proximity above the fold strategic partners. Follow up affiliate marketing regroup SEO ETA. </a:t>
            </a:r>
          </a:p>
        </p:txBody>
      </p:sp>
    </p:spTree>
    <p:extLst>
      <p:ext uri="{BB962C8B-B14F-4D97-AF65-F5344CB8AC3E}">
        <p14:creationId xmlns:p14="http://schemas.microsoft.com/office/powerpoint/2010/main" val="3448999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652DB5D-E733-4131-8252-2229A8462990}"/>
              </a:ext>
            </a:extLst>
          </p:cNvPr>
          <p:cNvSpPr>
            <a:spLocks noGrp="1"/>
          </p:cNvSpPr>
          <p:nvPr>
            <p:ph type="pic" sz="quarter" idx="13"/>
          </p:nvPr>
        </p:nvSpPr>
        <p:spPr/>
      </p:sp>
      <p:sp>
        <p:nvSpPr>
          <p:cNvPr id="5" name="Rectangle 4">
            <a:extLst>
              <a:ext uri="{FF2B5EF4-FFF2-40B4-BE49-F238E27FC236}">
                <a16:creationId xmlns:a16="http://schemas.microsoft.com/office/drawing/2014/main" id="{B83BB12D-2EEB-4C78-8F33-F66869F0FFCF}"/>
              </a:ext>
            </a:extLst>
          </p:cNvPr>
          <p:cNvSpPr/>
          <p:nvPr/>
        </p:nvSpPr>
        <p:spPr>
          <a:xfrm>
            <a:off x="0" y="382588"/>
            <a:ext cx="12192000" cy="5691788"/>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1CC6A9B-9247-4E71-BE91-6DBC6699A35B}"/>
              </a:ext>
            </a:extLst>
          </p:cNvPr>
          <p:cNvSpPr/>
          <p:nvPr/>
        </p:nvSpPr>
        <p:spPr>
          <a:xfrm>
            <a:off x="0" y="6073774"/>
            <a:ext cx="12192000" cy="784225"/>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A366C9F-40FA-49FA-8F6D-115867F124AB}"/>
              </a:ext>
            </a:extLst>
          </p:cNvPr>
          <p:cNvSpPr txBox="1"/>
          <p:nvPr/>
        </p:nvSpPr>
        <p:spPr>
          <a:xfrm>
            <a:off x="644434" y="2237388"/>
            <a:ext cx="4197537" cy="1384995"/>
          </a:xfrm>
          <a:prstGeom prst="rect">
            <a:avLst/>
          </a:prstGeom>
          <a:noFill/>
        </p:spPr>
        <p:txBody>
          <a:bodyPr wrap="square" rtlCol="0">
            <a:spAutoFit/>
          </a:bodyPr>
          <a:lstStyle/>
          <a:p>
            <a:r>
              <a:rPr lang="en-US" sz="2800" b="1">
                <a:solidFill>
                  <a:srgbClr val="FDAB22"/>
                </a:solidFill>
                <a:latin typeface="Open Sans" panose="020B0606030504020204" pitchFamily="34" charset="0"/>
                <a:ea typeface="Open Sans" panose="020B0606030504020204" pitchFamily="34" charset="0"/>
                <a:cs typeface="Open Sans" panose="020B0606030504020204" pitchFamily="34" charset="0"/>
              </a:rPr>
              <a:t>Digital Agency, Inbound Marketing, Social Media Strategy</a:t>
            </a:r>
          </a:p>
        </p:txBody>
      </p:sp>
      <p:sp>
        <p:nvSpPr>
          <p:cNvPr id="4" name="TextBox 3">
            <a:extLst>
              <a:ext uri="{FF2B5EF4-FFF2-40B4-BE49-F238E27FC236}">
                <a16:creationId xmlns:a16="http://schemas.microsoft.com/office/drawing/2014/main" id="{96F2C4AE-CD8F-4323-AF38-794EE6DF4163}"/>
              </a:ext>
            </a:extLst>
          </p:cNvPr>
          <p:cNvSpPr txBox="1"/>
          <p:nvPr/>
        </p:nvSpPr>
        <p:spPr>
          <a:xfrm>
            <a:off x="707435" y="1427335"/>
            <a:ext cx="1730802" cy="307777"/>
          </a:xfrm>
          <a:prstGeom prst="rect">
            <a:avLst/>
          </a:prstGeom>
          <a:noFill/>
        </p:spPr>
        <p:txBody>
          <a:bodyPr wrap="square" rtlCol="0">
            <a:spAutoFit/>
          </a:bodyPr>
          <a:lstStyle/>
          <a:p>
            <a:r>
              <a:rPr lang="en-US" sz="1400">
                <a:solidFill>
                  <a:srgbClr val="F1EEEF"/>
                </a:solidFill>
                <a:latin typeface="Rubik" pitchFamily="2" charset="-79"/>
                <a:cs typeface="Rubik" pitchFamily="2" charset="-79"/>
              </a:rPr>
              <a:t>Who We Are</a:t>
            </a:r>
            <a:endParaRPr lang="en-US" sz="1400" dirty="0">
              <a:solidFill>
                <a:srgbClr val="F1EEEF"/>
              </a:solidFill>
              <a:latin typeface="Rubik" pitchFamily="2" charset="-79"/>
              <a:cs typeface="Rubik" pitchFamily="2" charset="-79"/>
            </a:endParaRPr>
          </a:p>
        </p:txBody>
      </p:sp>
      <p:sp>
        <p:nvSpPr>
          <p:cNvPr id="6" name="Rectangle 5">
            <a:extLst>
              <a:ext uri="{FF2B5EF4-FFF2-40B4-BE49-F238E27FC236}">
                <a16:creationId xmlns:a16="http://schemas.microsoft.com/office/drawing/2014/main" id="{DEF976FB-6D82-4013-816A-483D77A4E5F3}"/>
              </a:ext>
            </a:extLst>
          </p:cNvPr>
          <p:cNvSpPr/>
          <p:nvPr/>
        </p:nvSpPr>
        <p:spPr>
          <a:xfrm>
            <a:off x="0" y="0"/>
            <a:ext cx="12192000" cy="383044"/>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3AC88C2-D3D2-48D9-B6AF-6F5DD3FDA24C}"/>
              </a:ext>
            </a:extLst>
          </p:cNvPr>
          <p:cNvSpPr txBox="1"/>
          <p:nvPr/>
        </p:nvSpPr>
        <p:spPr>
          <a:xfrm>
            <a:off x="644434" y="6312819"/>
            <a:ext cx="2577737" cy="307777"/>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www.agencyname.com</a:t>
            </a:r>
            <a:endParaRPr lang="en-US" sz="1400" dirty="0">
              <a:solidFill>
                <a:srgbClr val="777777"/>
              </a:solidFill>
              <a:latin typeface="Rubik" pitchFamily="2" charset="-79"/>
              <a:cs typeface="Rubik" pitchFamily="2" charset="-79"/>
            </a:endParaRPr>
          </a:p>
        </p:txBody>
      </p:sp>
      <p:cxnSp>
        <p:nvCxnSpPr>
          <p:cNvPr id="8" name="Straight Connector 7">
            <a:extLst>
              <a:ext uri="{FF2B5EF4-FFF2-40B4-BE49-F238E27FC236}">
                <a16:creationId xmlns:a16="http://schemas.microsoft.com/office/drawing/2014/main" id="{592255C5-3FD3-4E94-ADAF-9EDAFF1DB819}"/>
              </a:ext>
            </a:extLst>
          </p:cNvPr>
          <p:cNvCxnSpPr>
            <a:cxnSpLocks/>
            <a:stCxn id="7" idx="3"/>
          </p:cNvCxnSpPr>
          <p:nvPr/>
        </p:nvCxnSpPr>
        <p:spPr>
          <a:xfrm>
            <a:off x="3222171" y="6466708"/>
            <a:ext cx="8325395" cy="17408"/>
          </a:xfrm>
          <a:prstGeom prst="line">
            <a:avLst/>
          </a:prstGeom>
          <a:ln w="12700">
            <a:solidFill>
              <a:srgbClr val="777777"/>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66168CB-6BDA-4551-B53E-722A1E2B6AD7}"/>
              </a:ext>
            </a:extLst>
          </p:cNvPr>
          <p:cNvSpPr txBox="1"/>
          <p:nvPr/>
        </p:nvSpPr>
        <p:spPr>
          <a:xfrm>
            <a:off x="5505860" y="2190151"/>
            <a:ext cx="6122126" cy="1447832"/>
          </a:xfrm>
          <a:prstGeom prst="rect">
            <a:avLst/>
          </a:prstGeom>
          <a:noFill/>
        </p:spPr>
        <p:txBody>
          <a:bodyPr wrap="square">
            <a:spAutoFit/>
          </a:bodyPr>
          <a:lstStyle/>
          <a:p>
            <a:pPr>
              <a:lnSpc>
                <a:spcPct val="150000"/>
              </a:lnSpc>
            </a:pPr>
            <a:r>
              <a:rPr lang="en-US" sz="1200">
                <a:solidFill>
                  <a:srgbClr val="FFFFFF"/>
                </a:solidFill>
                <a:latin typeface="Open Sans" panose="020B0606030504020204" pitchFamily="34" charset="0"/>
                <a:ea typeface="Open Sans" panose="020B0606030504020204" pitchFamily="34" charset="0"/>
                <a:cs typeface="Open Sans" panose="020B0606030504020204" pitchFamily="34" charset="0"/>
              </a:rPr>
              <a:t>Scope out bandwidth synergy ETA. In the queue reach functionality user persona. B2B organic transparent dynamic. Cross platform agile high-level client-facing transparent proximity kick-off. Mobile-first responsive behavior high-level regroup ramp up credentials proximity implementation credentials. Tackle it segment next level EOD high-level. </a:t>
            </a:r>
          </a:p>
        </p:txBody>
      </p:sp>
      <p:sp>
        <p:nvSpPr>
          <p:cNvPr id="17" name="TextBox 16">
            <a:extLst>
              <a:ext uri="{FF2B5EF4-FFF2-40B4-BE49-F238E27FC236}">
                <a16:creationId xmlns:a16="http://schemas.microsoft.com/office/drawing/2014/main" id="{0D7FC461-411E-41A2-9BC4-D3FA3C1D77FD}"/>
              </a:ext>
            </a:extLst>
          </p:cNvPr>
          <p:cNvSpPr txBox="1"/>
          <p:nvPr/>
        </p:nvSpPr>
        <p:spPr>
          <a:xfrm>
            <a:off x="5505860" y="4288806"/>
            <a:ext cx="757647" cy="369332"/>
          </a:xfrm>
          <a:prstGeom prst="rect">
            <a:avLst/>
          </a:prstGeom>
          <a:noFill/>
        </p:spPr>
        <p:txBody>
          <a:bodyPr wrap="square" rtlCol="0">
            <a:spAutoFit/>
          </a:bodyPr>
          <a:lstStyle/>
          <a:p>
            <a:r>
              <a:rPr lang="en-US">
                <a:solidFill>
                  <a:srgbClr val="FDAB22"/>
                </a:solidFill>
                <a:latin typeface="Rubik" pitchFamily="2" charset="-79"/>
                <a:ea typeface="Open Sans" panose="020B0606030504020204" pitchFamily="34" charset="0"/>
                <a:cs typeface="Rubik" pitchFamily="2" charset="-79"/>
              </a:rPr>
              <a:t>10K</a:t>
            </a:r>
          </a:p>
        </p:txBody>
      </p:sp>
      <p:sp>
        <p:nvSpPr>
          <p:cNvPr id="20" name="TextBox 19">
            <a:extLst>
              <a:ext uri="{FF2B5EF4-FFF2-40B4-BE49-F238E27FC236}">
                <a16:creationId xmlns:a16="http://schemas.microsoft.com/office/drawing/2014/main" id="{AECDD9C7-8FA5-4010-BE4F-161D4106420F}"/>
              </a:ext>
            </a:extLst>
          </p:cNvPr>
          <p:cNvSpPr txBox="1"/>
          <p:nvPr/>
        </p:nvSpPr>
        <p:spPr>
          <a:xfrm>
            <a:off x="5505860" y="4615834"/>
            <a:ext cx="1602378" cy="339837"/>
          </a:xfrm>
          <a:prstGeom prst="rect">
            <a:avLst/>
          </a:prstGeom>
          <a:noFill/>
        </p:spPr>
        <p:txBody>
          <a:bodyPr wrap="square">
            <a:spAutoFit/>
          </a:bodyPr>
          <a:lstStyle/>
          <a:p>
            <a:pPr>
              <a:lnSpc>
                <a:spcPct val="150000"/>
              </a:lnSpc>
            </a:pPr>
            <a:r>
              <a:rPr lang="en-US" sz="1200">
                <a:solidFill>
                  <a:srgbClr val="FFFFFF"/>
                </a:solidFill>
                <a:latin typeface="Open Sans" panose="020B0606030504020204" pitchFamily="34" charset="0"/>
                <a:ea typeface="Open Sans" panose="020B0606030504020204" pitchFamily="34" charset="0"/>
                <a:cs typeface="Open Sans" panose="020B0606030504020204" pitchFamily="34" charset="0"/>
              </a:rPr>
              <a:t>Projects Done</a:t>
            </a:r>
          </a:p>
        </p:txBody>
      </p:sp>
      <p:sp>
        <p:nvSpPr>
          <p:cNvPr id="21" name="TextBox 20">
            <a:extLst>
              <a:ext uri="{FF2B5EF4-FFF2-40B4-BE49-F238E27FC236}">
                <a16:creationId xmlns:a16="http://schemas.microsoft.com/office/drawing/2014/main" id="{964CDAC0-EC40-4B74-85C9-D87C4331F254}"/>
              </a:ext>
            </a:extLst>
          </p:cNvPr>
          <p:cNvSpPr txBox="1"/>
          <p:nvPr/>
        </p:nvSpPr>
        <p:spPr>
          <a:xfrm>
            <a:off x="7735253" y="4288806"/>
            <a:ext cx="757647" cy="369332"/>
          </a:xfrm>
          <a:prstGeom prst="rect">
            <a:avLst/>
          </a:prstGeom>
          <a:noFill/>
        </p:spPr>
        <p:txBody>
          <a:bodyPr wrap="square" rtlCol="0">
            <a:spAutoFit/>
          </a:bodyPr>
          <a:lstStyle/>
          <a:p>
            <a:r>
              <a:rPr lang="en-US">
                <a:solidFill>
                  <a:srgbClr val="FDAB22"/>
                </a:solidFill>
                <a:latin typeface="Rubik" pitchFamily="2" charset="-79"/>
                <a:ea typeface="Open Sans" panose="020B0606030504020204" pitchFamily="34" charset="0"/>
                <a:cs typeface="Rubik" pitchFamily="2" charset="-79"/>
              </a:rPr>
              <a:t>95%</a:t>
            </a:r>
          </a:p>
        </p:txBody>
      </p:sp>
      <p:sp>
        <p:nvSpPr>
          <p:cNvPr id="22" name="TextBox 21">
            <a:extLst>
              <a:ext uri="{FF2B5EF4-FFF2-40B4-BE49-F238E27FC236}">
                <a16:creationId xmlns:a16="http://schemas.microsoft.com/office/drawing/2014/main" id="{DFF6E6B0-29E4-4DBC-8D27-9D6CFAEE0C1C}"/>
              </a:ext>
            </a:extLst>
          </p:cNvPr>
          <p:cNvSpPr txBox="1"/>
          <p:nvPr/>
        </p:nvSpPr>
        <p:spPr>
          <a:xfrm>
            <a:off x="7735253" y="4615834"/>
            <a:ext cx="1924596" cy="339837"/>
          </a:xfrm>
          <a:prstGeom prst="rect">
            <a:avLst/>
          </a:prstGeom>
          <a:noFill/>
        </p:spPr>
        <p:txBody>
          <a:bodyPr wrap="square">
            <a:spAutoFit/>
          </a:bodyPr>
          <a:lstStyle/>
          <a:p>
            <a:pPr>
              <a:lnSpc>
                <a:spcPct val="150000"/>
              </a:lnSpc>
            </a:pPr>
            <a:r>
              <a:rPr lang="en-US" sz="1200">
                <a:solidFill>
                  <a:srgbClr val="FFFFFF"/>
                </a:solidFill>
                <a:latin typeface="Open Sans" panose="020B0606030504020204" pitchFamily="34" charset="0"/>
                <a:ea typeface="Open Sans" panose="020B0606030504020204" pitchFamily="34" charset="0"/>
                <a:cs typeface="Open Sans" panose="020B0606030504020204" pitchFamily="34" charset="0"/>
              </a:rPr>
              <a:t>Return of Investments</a:t>
            </a:r>
          </a:p>
        </p:txBody>
      </p:sp>
      <p:sp>
        <p:nvSpPr>
          <p:cNvPr id="23" name="TextBox 22">
            <a:extLst>
              <a:ext uri="{FF2B5EF4-FFF2-40B4-BE49-F238E27FC236}">
                <a16:creationId xmlns:a16="http://schemas.microsoft.com/office/drawing/2014/main" id="{51269346-925E-4203-8874-8020468C33EA}"/>
              </a:ext>
            </a:extLst>
          </p:cNvPr>
          <p:cNvSpPr txBox="1"/>
          <p:nvPr/>
        </p:nvSpPr>
        <p:spPr>
          <a:xfrm>
            <a:off x="10147528" y="4288806"/>
            <a:ext cx="1010195" cy="369332"/>
          </a:xfrm>
          <a:prstGeom prst="rect">
            <a:avLst/>
          </a:prstGeom>
          <a:noFill/>
        </p:spPr>
        <p:txBody>
          <a:bodyPr wrap="square" rtlCol="0">
            <a:spAutoFit/>
          </a:bodyPr>
          <a:lstStyle/>
          <a:p>
            <a:r>
              <a:rPr lang="en-US">
                <a:solidFill>
                  <a:srgbClr val="FDAB22"/>
                </a:solidFill>
                <a:latin typeface="Rubik" pitchFamily="2" charset="-79"/>
                <a:ea typeface="Open Sans" panose="020B0606030504020204" pitchFamily="34" charset="0"/>
                <a:cs typeface="Rubik" pitchFamily="2" charset="-79"/>
              </a:rPr>
              <a:t>102K+</a:t>
            </a:r>
          </a:p>
        </p:txBody>
      </p:sp>
      <p:sp>
        <p:nvSpPr>
          <p:cNvPr id="24" name="TextBox 23">
            <a:extLst>
              <a:ext uri="{FF2B5EF4-FFF2-40B4-BE49-F238E27FC236}">
                <a16:creationId xmlns:a16="http://schemas.microsoft.com/office/drawing/2014/main" id="{A3763383-3AF9-495B-8C49-DA63B39EB8EF}"/>
              </a:ext>
            </a:extLst>
          </p:cNvPr>
          <p:cNvSpPr txBox="1"/>
          <p:nvPr/>
        </p:nvSpPr>
        <p:spPr>
          <a:xfrm>
            <a:off x="10147528" y="4615834"/>
            <a:ext cx="1725158" cy="339837"/>
          </a:xfrm>
          <a:prstGeom prst="rect">
            <a:avLst/>
          </a:prstGeom>
          <a:noFill/>
        </p:spPr>
        <p:txBody>
          <a:bodyPr wrap="square">
            <a:spAutoFit/>
          </a:bodyPr>
          <a:lstStyle/>
          <a:p>
            <a:pPr>
              <a:lnSpc>
                <a:spcPct val="150000"/>
              </a:lnSpc>
            </a:pPr>
            <a:r>
              <a:rPr lang="en-US" sz="1200">
                <a:solidFill>
                  <a:srgbClr val="FFFFFF"/>
                </a:solidFill>
                <a:latin typeface="Open Sans" panose="020B0606030504020204" pitchFamily="34" charset="0"/>
                <a:ea typeface="Open Sans" panose="020B0606030504020204" pitchFamily="34" charset="0"/>
                <a:cs typeface="Open Sans" panose="020B0606030504020204" pitchFamily="34" charset="0"/>
              </a:rPr>
              <a:t>Brand Ads</a:t>
            </a:r>
          </a:p>
        </p:txBody>
      </p:sp>
      <p:sp>
        <p:nvSpPr>
          <p:cNvPr id="9" name="Picture Placeholder 8">
            <a:extLst>
              <a:ext uri="{FF2B5EF4-FFF2-40B4-BE49-F238E27FC236}">
                <a16:creationId xmlns:a16="http://schemas.microsoft.com/office/drawing/2014/main" id="{27DCC37B-BDE1-402B-9F4C-9D8C82EBA380}"/>
              </a:ext>
            </a:extLst>
          </p:cNvPr>
          <p:cNvSpPr>
            <a:spLocks noGrp="1"/>
          </p:cNvSpPr>
          <p:nvPr>
            <p:ph type="pic" sz="quarter" idx="14"/>
          </p:nvPr>
        </p:nvSpPr>
        <p:spPr/>
      </p:sp>
    </p:spTree>
    <p:extLst>
      <p:ext uri="{BB962C8B-B14F-4D97-AF65-F5344CB8AC3E}">
        <p14:creationId xmlns:p14="http://schemas.microsoft.com/office/powerpoint/2010/main" val="30648609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2E2E2E1-2E46-49FF-9547-794BF4DE88B3}"/>
              </a:ext>
            </a:extLst>
          </p:cNvPr>
          <p:cNvSpPr>
            <a:spLocks noGrp="1"/>
          </p:cNvSpPr>
          <p:nvPr>
            <p:ph type="pic" sz="quarter" idx="13"/>
          </p:nvPr>
        </p:nvSpPr>
        <p:spPr/>
      </p:sp>
      <p:grpSp>
        <p:nvGrpSpPr>
          <p:cNvPr id="15" name="Group 14">
            <a:extLst>
              <a:ext uri="{FF2B5EF4-FFF2-40B4-BE49-F238E27FC236}">
                <a16:creationId xmlns:a16="http://schemas.microsoft.com/office/drawing/2014/main" id="{8FFBAEA1-40CB-4711-8D9E-928F9EB841BB}"/>
              </a:ext>
            </a:extLst>
          </p:cNvPr>
          <p:cNvGrpSpPr/>
          <p:nvPr/>
        </p:nvGrpSpPr>
        <p:grpSpPr>
          <a:xfrm>
            <a:off x="5533591" y="1927680"/>
            <a:ext cx="5482735" cy="3514886"/>
            <a:chOff x="5578858" y="1361048"/>
            <a:chExt cx="5482735" cy="3514886"/>
          </a:xfrm>
        </p:grpSpPr>
        <p:sp>
          <p:nvSpPr>
            <p:cNvPr id="6" name="Freeform: Shape 5">
              <a:extLst>
                <a:ext uri="{FF2B5EF4-FFF2-40B4-BE49-F238E27FC236}">
                  <a16:creationId xmlns:a16="http://schemas.microsoft.com/office/drawing/2014/main" id="{AB18A602-003C-4B14-A101-3E825A081C1B}"/>
                </a:ext>
              </a:extLst>
            </p:cNvPr>
            <p:cNvSpPr/>
            <p:nvPr/>
          </p:nvSpPr>
          <p:spPr>
            <a:xfrm>
              <a:off x="6014938" y="1361048"/>
              <a:ext cx="4617044" cy="3086049"/>
            </a:xfrm>
            <a:custGeom>
              <a:avLst/>
              <a:gdLst>
                <a:gd name="connsiteX0" fmla="*/ 4539753 w 4617044"/>
                <a:gd name="connsiteY0" fmla="*/ 3086050 h 3086049"/>
                <a:gd name="connsiteX1" fmla="*/ 77416 w 4617044"/>
                <a:gd name="connsiteY1" fmla="*/ 3086050 h 3086049"/>
                <a:gd name="connsiteX2" fmla="*/ 62 w 4617044"/>
                <a:gd name="connsiteY2" fmla="*/ 3008690 h 3086049"/>
                <a:gd name="connsiteX3" fmla="*/ 62 w 4617044"/>
                <a:gd name="connsiteY3" fmla="*/ 77354 h 3086049"/>
                <a:gd name="connsiteX4" fmla="*/ 77416 w 4617044"/>
                <a:gd name="connsiteY4" fmla="*/ 1 h 3086049"/>
                <a:gd name="connsiteX5" fmla="*/ 4539753 w 4617044"/>
                <a:gd name="connsiteY5" fmla="*/ 1 h 3086049"/>
                <a:gd name="connsiteX6" fmla="*/ 4617106 w 4617044"/>
                <a:gd name="connsiteY6" fmla="*/ 77354 h 3086049"/>
                <a:gd name="connsiteX7" fmla="*/ 4617106 w 4617044"/>
                <a:gd name="connsiteY7" fmla="*/ 3008690 h 3086049"/>
                <a:gd name="connsiteX8" fmla="*/ 4539753 w 4617044"/>
                <a:gd name="connsiteY8" fmla="*/ 3086050 h 3086049"/>
                <a:gd name="connsiteX9" fmla="*/ 72207 w 4617044"/>
                <a:gd name="connsiteY9" fmla="*/ 120233 h 3086049"/>
                <a:gd name="connsiteX10" fmla="*/ 72207 w 4617044"/>
                <a:gd name="connsiteY10" fmla="*/ 2933743 h 3086049"/>
                <a:gd name="connsiteX11" fmla="*/ 4544961 w 4617044"/>
                <a:gd name="connsiteY11" fmla="*/ 2933743 h 3086049"/>
                <a:gd name="connsiteX12" fmla="*/ 4544961 w 4617044"/>
                <a:gd name="connsiteY12" fmla="*/ 120233 h 3086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17044" h="3086049">
                  <a:moveTo>
                    <a:pt x="4539753" y="3086050"/>
                  </a:moveTo>
                  <a:lnTo>
                    <a:pt x="77416" y="3086050"/>
                  </a:lnTo>
                  <a:cubicBezTo>
                    <a:pt x="34708" y="3086008"/>
                    <a:pt x="97" y="3051400"/>
                    <a:pt x="62" y="3008690"/>
                  </a:cubicBezTo>
                  <a:lnTo>
                    <a:pt x="62" y="77354"/>
                  </a:lnTo>
                  <a:cubicBezTo>
                    <a:pt x="101" y="34649"/>
                    <a:pt x="34710" y="39"/>
                    <a:pt x="77416" y="1"/>
                  </a:cubicBezTo>
                  <a:lnTo>
                    <a:pt x="4539753" y="1"/>
                  </a:lnTo>
                  <a:cubicBezTo>
                    <a:pt x="4582456" y="39"/>
                    <a:pt x="4617071" y="34649"/>
                    <a:pt x="4617106" y="77354"/>
                  </a:cubicBezTo>
                  <a:lnTo>
                    <a:pt x="4617106" y="3008690"/>
                  </a:lnTo>
                  <a:cubicBezTo>
                    <a:pt x="4617071" y="3051400"/>
                    <a:pt x="4582463" y="3086008"/>
                    <a:pt x="4539753" y="3086050"/>
                  </a:cubicBezTo>
                  <a:close/>
                  <a:moveTo>
                    <a:pt x="72207" y="120233"/>
                  </a:moveTo>
                  <a:lnTo>
                    <a:pt x="72207" y="2933743"/>
                  </a:lnTo>
                  <a:lnTo>
                    <a:pt x="4544961" y="2933743"/>
                  </a:lnTo>
                  <a:lnTo>
                    <a:pt x="4544961" y="120233"/>
                  </a:lnTo>
                  <a:close/>
                </a:path>
              </a:pathLst>
            </a:custGeom>
            <a:solidFill>
              <a:srgbClr val="F1EEEF"/>
            </a:solidFill>
            <a:ln w="7031" cap="flat">
              <a:solidFill>
                <a:srgbClr val="384A56"/>
              </a:solid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1A586176-9407-4709-B94B-99AEA0D63633}"/>
                </a:ext>
              </a:extLst>
            </p:cNvPr>
            <p:cNvSpPr/>
            <p:nvPr/>
          </p:nvSpPr>
          <p:spPr>
            <a:xfrm>
              <a:off x="5592514" y="4398989"/>
              <a:ext cx="5461899" cy="400788"/>
            </a:xfrm>
            <a:custGeom>
              <a:avLst/>
              <a:gdLst>
                <a:gd name="connsiteX0" fmla="*/ 5447908 w 5461899"/>
                <a:gd name="connsiteY0" fmla="*/ 400842 h 400788"/>
                <a:gd name="connsiteX1" fmla="*/ 13999 w 5461899"/>
                <a:gd name="connsiteY1" fmla="*/ 400842 h 400788"/>
                <a:gd name="connsiteX2" fmla="*/ 0 w 5461899"/>
                <a:gd name="connsiteY2" fmla="*/ 386856 h 400788"/>
                <a:gd name="connsiteX3" fmla="*/ 4588 w 5461899"/>
                <a:gd name="connsiteY3" fmla="*/ 376488 h 400788"/>
                <a:gd name="connsiteX4" fmla="*/ 414661 w 5461899"/>
                <a:gd name="connsiteY4" fmla="*/ 3692 h 400788"/>
                <a:gd name="connsiteX5" fmla="*/ 424071 w 5461899"/>
                <a:gd name="connsiteY5" fmla="*/ 53 h 400788"/>
                <a:gd name="connsiteX6" fmla="*/ 5030375 w 5461899"/>
                <a:gd name="connsiteY6" fmla="*/ 53 h 400788"/>
                <a:gd name="connsiteX7" fmla="*/ 5039687 w 5461899"/>
                <a:gd name="connsiteY7" fmla="*/ 3614 h 400788"/>
                <a:gd name="connsiteX8" fmla="*/ 5457227 w 5461899"/>
                <a:gd name="connsiteY8" fmla="*/ 376411 h 400788"/>
                <a:gd name="connsiteX9" fmla="*/ 5458346 w 5461899"/>
                <a:gd name="connsiteY9" fmla="*/ 396168 h 400788"/>
                <a:gd name="connsiteX10" fmla="*/ 5447901 w 5461899"/>
                <a:gd name="connsiteY10" fmla="*/ 400842 h 400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1899" h="400788">
                  <a:moveTo>
                    <a:pt x="5447908" y="400842"/>
                  </a:moveTo>
                  <a:lnTo>
                    <a:pt x="13999" y="400842"/>
                  </a:lnTo>
                  <a:cubicBezTo>
                    <a:pt x="6271" y="400842"/>
                    <a:pt x="3" y="394584"/>
                    <a:pt x="0" y="386856"/>
                  </a:cubicBezTo>
                  <a:cubicBezTo>
                    <a:pt x="-1" y="382907"/>
                    <a:pt x="1665" y="379142"/>
                    <a:pt x="4588" y="376488"/>
                  </a:cubicBezTo>
                  <a:lnTo>
                    <a:pt x="414661" y="3692"/>
                  </a:lnTo>
                  <a:cubicBezTo>
                    <a:pt x="417236" y="1348"/>
                    <a:pt x="420591" y="53"/>
                    <a:pt x="424071" y="53"/>
                  </a:cubicBezTo>
                  <a:lnTo>
                    <a:pt x="5030375" y="53"/>
                  </a:lnTo>
                  <a:cubicBezTo>
                    <a:pt x="5033809" y="53"/>
                    <a:pt x="5037125" y="1327"/>
                    <a:pt x="5039687" y="3614"/>
                  </a:cubicBezTo>
                  <a:lnTo>
                    <a:pt x="5457227" y="376411"/>
                  </a:lnTo>
                  <a:cubicBezTo>
                    <a:pt x="5462992" y="381556"/>
                    <a:pt x="5463491" y="390403"/>
                    <a:pt x="5458346" y="396168"/>
                  </a:cubicBezTo>
                  <a:cubicBezTo>
                    <a:pt x="5455693" y="399145"/>
                    <a:pt x="5451892" y="400842"/>
                    <a:pt x="5447901" y="400842"/>
                  </a:cubicBezTo>
                  <a:close/>
                </a:path>
              </a:pathLst>
            </a:custGeom>
            <a:solidFill>
              <a:srgbClr val="F1EEEF"/>
            </a:solidFill>
            <a:ln w="7031" cap="flat">
              <a:solidFill>
                <a:srgbClr val="384A56"/>
              </a:solid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DCFA16E3-DB2A-46A1-99F4-E17F29268CB8}"/>
                </a:ext>
              </a:extLst>
            </p:cNvPr>
            <p:cNvSpPr/>
            <p:nvPr/>
          </p:nvSpPr>
          <p:spPr>
            <a:xfrm>
              <a:off x="5578858" y="4763712"/>
              <a:ext cx="5482735" cy="112222"/>
            </a:xfrm>
            <a:custGeom>
              <a:avLst/>
              <a:gdLst>
                <a:gd name="connsiteX0" fmla="*/ 36157 w 5482735"/>
                <a:gd name="connsiteY0" fmla="*/ 59 h 112222"/>
                <a:gd name="connsiteX1" fmla="*/ 5449873 w 5482735"/>
                <a:gd name="connsiteY1" fmla="*/ 59 h 112222"/>
                <a:gd name="connsiteX2" fmla="*/ 5482736 w 5482735"/>
                <a:gd name="connsiteY2" fmla="*/ 32922 h 112222"/>
                <a:gd name="connsiteX3" fmla="*/ 5482736 w 5482735"/>
                <a:gd name="connsiteY3" fmla="*/ 76146 h 112222"/>
                <a:gd name="connsiteX4" fmla="*/ 5446579 w 5482735"/>
                <a:gd name="connsiteY4" fmla="*/ 112281 h 112222"/>
                <a:gd name="connsiteX5" fmla="*/ 36157 w 5482735"/>
                <a:gd name="connsiteY5" fmla="*/ 112281 h 112222"/>
                <a:gd name="connsiteX6" fmla="*/ 0 w 5482735"/>
                <a:gd name="connsiteY6" fmla="*/ 76125 h 112222"/>
                <a:gd name="connsiteX7" fmla="*/ 0 w 5482735"/>
                <a:gd name="connsiteY7" fmla="*/ 76117 h 112222"/>
                <a:gd name="connsiteX8" fmla="*/ 0 w 5482735"/>
                <a:gd name="connsiteY8" fmla="*/ 36216 h 112222"/>
                <a:gd name="connsiteX9" fmla="*/ 36157 w 5482735"/>
                <a:gd name="connsiteY9" fmla="*/ 59 h 11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82735" h="112222">
                  <a:moveTo>
                    <a:pt x="36157" y="59"/>
                  </a:moveTo>
                  <a:lnTo>
                    <a:pt x="5449873" y="59"/>
                  </a:lnTo>
                  <a:cubicBezTo>
                    <a:pt x="5468025" y="59"/>
                    <a:pt x="5482736" y="14769"/>
                    <a:pt x="5482736" y="32922"/>
                  </a:cubicBezTo>
                  <a:lnTo>
                    <a:pt x="5482736" y="76146"/>
                  </a:lnTo>
                  <a:cubicBezTo>
                    <a:pt x="5482721" y="96107"/>
                    <a:pt x="5466540" y="112281"/>
                    <a:pt x="5446579" y="112281"/>
                  </a:cubicBezTo>
                  <a:lnTo>
                    <a:pt x="36157" y="112281"/>
                  </a:lnTo>
                  <a:cubicBezTo>
                    <a:pt x="16188" y="112281"/>
                    <a:pt x="0" y="96093"/>
                    <a:pt x="0" y="76125"/>
                  </a:cubicBezTo>
                  <a:cubicBezTo>
                    <a:pt x="0" y="76125"/>
                    <a:pt x="0" y="76117"/>
                    <a:pt x="0" y="76117"/>
                  </a:cubicBezTo>
                  <a:lnTo>
                    <a:pt x="0" y="36216"/>
                  </a:lnTo>
                  <a:cubicBezTo>
                    <a:pt x="0" y="16247"/>
                    <a:pt x="16188" y="59"/>
                    <a:pt x="36157" y="59"/>
                  </a:cubicBezTo>
                  <a:close/>
                </a:path>
              </a:pathLst>
            </a:custGeom>
            <a:solidFill>
              <a:srgbClr val="777777"/>
            </a:solidFill>
            <a:ln w="703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80B5E5BE-E1A2-4FC8-894A-ED5142D803E2}"/>
                </a:ext>
              </a:extLst>
            </p:cNvPr>
            <p:cNvSpPr/>
            <p:nvPr/>
          </p:nvSpPr>
          <p:spPr>
            <a:xfrm>
              <a:off x="7961271" y="4771729"/>
              <a:ext cx="724434" cy="64128"/>
            </a:xfrm>
            <a:custGeom>
              <a:avLst/>
              <a:gdLst>
                <a:gd name="connsiteX0" fmla="*/ 660390 w 724434"/>
                <a:gd name="connsiteY0" fmla="*/ 64187 h 64128"/>
                <a:gd name="connsiteX1" fmla="*/ 47502 w 724434"/>
                <a:gd name="connsiteY1" fmla="*/ 64187 h 64128"/>
                <a:gd name="connsiteX2" fmla="*/ 41 w 724434"/>
                <a:gd name="connsiteY2" fmla="*/ 16726 h 64128"/>
                <a:gd name="connsiteX3" fmla="*/ 3061 w 724434"/>
                <a:gd name="connsiteY3" fmla="*/ 59 h 64128"/>
                <a:gd name="connsiteX4" fmla="*/ 724476 w 724434"/>
                <a:gd name="connsiteY4" fmla="*/ 59 h 64128"/>
                <a:gd name="connsiteX5" fmla="*/ 660390 w 724434"/>
                <a:gd name="connsiteY5" fmla="*/ 64187 h 6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4434" h="64128">
                  <a:moveTo>
                    <a:pt x="660390" y="64187"/>
                  </a:moveTo>
                  <a:lnTo>
                    <a:pt x="47502" y="64187"/>
                  </a:lnTo>
                  <a:cubicBezTo>
                    <a:pt x="21291" y="64187"/>
                    <a:pt x="41" y="42945"/>
                    <a:pt x="41" y="16726"/>
                  </a:cubicBezTo>
                  <a:cubicBezTo>
                    <a:pt x="34" y="11039"/>
                    <a:pt x="1062" y="5387"/>
                    <a:pt x="3061" y="59"/>
                  </a:cubicBezTo>
                  <a:lnTo>
                    <a:pt x="724476" y="59"/>
                  </a:lnTo>
                  <a:cubicBezTo>
                    <a:pt x="724483" y="35463"/>
                    <a:pt x="695794" y="64166"/>
                    <a:pt x="660390" y="64187"/>
                  </a:cubicBezTo>
                  <a:close/>
                </a:path>
              </a:pathLst>
            </a:custGeom>
            <a:solidFill>
              <a:srgbClr val="414141"/>
            </a:solidFill>
            <a:ln w="703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2E4BFD13-16B0-4D41-9D1D-A6753D7348AF}"/>
                </a:ext>
              </a:extLst>
            </p:cNvPr>
            <p:cNvSpPr/>
            <p:nvPr/>
          </p:nvSpPr>
          <p:spPr>
            <a:xfrm>
              <a:off x="6356412" y="4423026"/>
              <a:ext cx="3924171" cy="176350"/>
            </a:xfrm>
            <a:custGeom>
              <a:avLst/>
              <a:gdLst>
                <a:gd name="connsiteX0" fmla="*/ 3796070 w 3924171"/>
                <a:gd name="connsiteY0" fmla="*/ 74 h 176350"/>
                <a:gd name="connsiteX1" fmla="*/ 154687 w 3924171"/>
                <a:gd name="connsiteY1" fmla="*/ 74 h 176350"/>
                <a:gd name="connsiteX2" fmla="*/ 143834 w 3924171"/>
                <a:gd name="connsiteY2" fmla="*/ 4712 h 176350"/>
                <a:gd name="connsiteX3" fmla="*/ 4147 w 3924171"/>
                <a:gd name="connsiteY3" fmla="*/ 151065 h 176350"/>
                <a:gd name="connsiteX4" fmla="*/ 4673 w 3924171"/>
                <a:gd name="connsiteY4" fmla="*/ 172272 h 176350"/>
                <a:gd name="connsiteX5" fmla="*/ 15000 w 3924171"/>
                <a:gd name="connsiteY5" fmla="*/ 176404 h 176350"/>
                <a:gd name="connsiteX6" fmla="*/ 3909193 w 3924171"/>
                <a:gd name="connsiteY6" fmla="*/ 176404 h 176350"/>
                <a:gd name="connsiteX7" fmla="*/ 3924185 w 3924171"/>
                <a:gd name="connsiteY7" fmla="*/ 161398 h 176350"/>
                <a:gd name="connsiteX8" fmla="*/ 3921053 w 3924171"/>
                <a:gd name="connsiteY8" fmla="*/ 152233 h 176350"/>
                <a:gd name="connsiteX9" fmla="*/ 3807972 w 3924171"/>
                <a:gd name="connsiteY9" fmla="*/ 5881 h 176350"/>
                <a:gd name="connsiteX10" fmla="*/ 3796098 w 3924171"/>
                <a:gd name="connsiteY10" fmla="*/ 53 h 1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24171" h="176350">
                  <a:moveTo>
                    <a:pt x="3796070" y="74"/>
                  </a:moveTo>
                  <a:lnTo>
                    <a:pt x="154687" y="74"/>
                  </a:lnTo>
                  <a:cubicBezTo>
                    <a:pt x="150591" y="74"/>
                    <a:pt x="146663" y="1749"/>
                    <a:pt x="143834" y="4712"/>
                  </a:cubicBezTo>
                  <a:lnTo>
                    <a:pt x="4147" y="151065"/>
                  </a:lnTo>
                  <a:cubicBezTo>
                    <a:pt x="-1564" y="157069"/>
                    <a:pt x="-1328" y="166557"/>
                    <a:pt x="4673" y="172272"/>
                  </a:cubicBezTo>
                  <a:cubicBezTo>
                    <a:pt x="7458" y="174919"/>
                    <a:pt x="11155" y="176404"/>
                    <a:pt x="15000" y="176404"/>
                  </a:cubicBezTo>
                  <a:lnTo>
                    <a:pt x="3909193" y="176404"/>
                  </a:lnTo>
                  <a:cubicBezTo>
                    <a:pt x="3917478" y="176397"/>
                    <a:pt x="3924185" y="169682"/>
                    <a:pt x="3924185" y="161398"/>
                  </a:cubicBezTo>
                  <a:cubicBezTo>
                    <a:pt x="3924185" y="158082"/>
                    <a:pt x="3923080" y="154859"/>
                    <a:pt x="3921053" y="152233"/>
                  </a:cubicBezTo>
                  <a:lnTo>
                    <a:pt x="3807972" y="5881"/>
                  </a:lnTo>
                  <a:cubicBezTo>
                    <a:pt x="3805128" y="2207"/>
                    <a:pt x="3800743" y="53"/>
                    <a:pt x="3796098" y="53"/>
                  </a:cubicBezTo>
                  <a:close/>
                </a:path>
              </a:pathLst>
            </a:custGeom>
            <a:solidFill>
              <a:srgbClr val="777777"/>
            </a:solidFill>
            <a:ln w="7031" cap="flat">
              <a:noFill/>
              <a:prstDash val="solid"/>
              <a:miter/>
            </a:ln>
          </p:spPr>
          <p:txBody>
            <a:bodyPr rtlCol="0" anchor="ctr"/>
            <a:lstStyle/>
            <a:p>
              <a:endParaRPr lang="en-US"/>
            </a:p>
          </p:txBody>
        </p:sp>
      </p:grpSp>
      <p:sp>
        <p:nvSpPr>
          <p:cNvPr id="20" name="TextBox 19">
            <a:extLst>
              <a:ext uri="{FF2B5EF4-FFF2-40B4-BE49-F238E27FC236}">
                <a16:creationId xmlns:a16="http://schemas.microsoft.com/office/drawing/2014/main" id="{05727EB3-8EDA-421B-BF5B-EBB8641642F7}"/>
              </a:ext>
            </a:extLst>
          </p:cNvPr>
          <p:cNvSpPr txBox="1"/>
          <p:nvPr/>
        </p:nvSpPr>
        <p:spPr>
          <a:xfrm>
            <a:off x="1182854" y="2862048"/>
            <a:ext cx="3672165" cy="1077218"/>
          </a:xfrm>
          <a:prstGeom prst="rect">
            <a:avLst/>
          </a:prstGeom>
          <a:noFill/>
        </p:spPr>
        <p:txBody>
          <a:bodyPr wrap="square" rtlCol="0">
            <a:spAutoFit/>
          </a:bodyPr>
          <a:lstStyle/>
          <a:p>
            <a:r>
              <a:rPr lang="en-US" sz="3200" b="1">
                <a:solidFill>
                  <a:srgbClr val="FDAB22"/>
                </a:solidFill>
                <a:latin typeface="Open Sans" panose="020B0606030504020204" pitchFamily="34" charset="0"/>
                <a:ea typeface="Open Sans" panose="020B0606030504020204" pitchFamily="34" charset="0"/>
                <a:cs typeface="Open Sans" panose="020B0606030504020204" pitchFamily="34" charset="0"/>
              </a:rPr>
              <a:t>Case Study Portfolio</a:t>
            </a:r>
          </a:p>
        </p:txBody>
      </p:sp>
      <p:sp>
        <p:nvSpPr>
          <p:cNvPr id="21" name="TextBox 20">
            <a:extLst>
              <a:ext uri="{FF2B5EF4-FFF2-40B4-BE49-F238E27FC236}">
                <a16:creationId xmlns:a16="http://schemas.microsoft.com/office/drawing/2014/main" id="{6DC2A25F-65BC-43A3-86A9-20367301FB32}"/>
              </a:ext>
            </a:extLst>
          </p:cNvPr>
          <p:cNvSpPr txBox="1"/>
          <p:nvPr/>
        </p:nvSpPr>
        <p:spPr>
          <a:xfrm>
            <a:off x="1182854" y="2351899"/>
            <a:ext cx="1730802" cy="307777"/>
          </a:xfrm>
          <a:prstGeom prst="rect">
            <a:avLst/>
          </a:prstGeom>
          <a:noFill/>
        </p:spPr>
        <p:txBody>
          <a:bodyPr wrap="square" rtlCol="0">
            <a:spAutoFit/>
          </a:bodyPr>
          <a:lstStyle/>
          <a:p>
            <a:r>
              <a:rPr lang="en-US" sz="1400">
                <a:solidFill>
                  <a:srgbClr val="777777"/>
                </a:solidFill>
                <a:latin typeface="Rubik" pitchFamily="2" charset="-79"/>
                <a:cs typeface="Rubik" pitchFamily="2" charset="-79"/>
              </a:rPr>
              <a:t>Mockup Device</a:t>
            </a:r>
            <a:endParaRPr lang="en-US" sz="1400" dirty="0">
              <a:solidFill>
                <a:srgbClr val="777777"/>
              </a:solidFill>
              <a:latin typeface="Rubik" pitchFamily="2" charset="-79"/>
              <a:cs typeface="Rubik" pitchFamily="2" charset="-79"/>
            </a:endParaRPr>
          </a:p>
        </p:txBody>
      </p:sp>
      <p:sp>
        <p:nvSpPr>
          <p:cNvPr id="22" name="TextBox 21">
            <a:extLst>
              <a:ext uri="{FF2B5EF4-FFF2-40B4-BE49-F238E27FC236}">
                <a16:creationId xmlns:a16="http://schemas.microsoft.com/office/drawing/2014/main" id="{2B5315B0-94BD-44EB-91C1-F4AB31080ACA}"/>
              </a:ext>
            </a:extLst>
          </p:cNvPr>
          <p:cNvSpPr txBox="1"/>
          <p:nvPr/>
        </p:nvSpPr>
        <p:spPr>
          <a:xfrm>
            <a:off x="1182854" y="4141638"/>
            <a:ext cx="3410907" cy="893834"/>
          </a:xfrm>
          <a:prstGeom prst="rect">
            <a:avLst/>
          </a:prstGeom>
          <a:noFill/>
        </p:spPr>
        <p:txBody>
          <a:bodyPr wrap="square">
            <a:spAutoFit/>
          </a:bodyPr>
          <a:lstStyle/>
          <a:p>
            <a:pPr>
              <a:lnSpc>
                <a:spcPct val="150000"/>
              </a:lnSpc>
            </a:pPr>
            <a:r>
              <a:rPr lang="en-US" sz="1200" b="1">
                <a:solidFill>
                  <a:srgbClr val="777777"/>
                </a:solidFill>
                <a:latin typeface="Open Sans" panose="020B0606030504020204" pitchFamily="34" charset="0"/>
                <a:ea typeface="Open Sans" panose="020B0606030504020204" pitchFamily="34" charset="0"/>
                <a:cs typeface="Open Sans" panose="020B0606030504020204" pitchFamily="34" charset="0"/>
              </a:rPr>
              <a:t>CTA API on your plate pivot. EOD hackathon optimize credentials prototype streamline optimize. </a:t>
            </a:r>
            <a:endPar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2014269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able&#10;&#10;Description automatically generated">
            <a:extLst>
              <a:ext uri="{FF2B5EF4-FFF2-40B4-BE49-F238E27FC236}">
                <a16:creationId xmlns:a16="http://schemas.microsoft.com/office/drawing/2014/main" id="{3344CDF2-6DA1-41D9-89D9-75CAF974A2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809344"/>
            <a:ext cx="12192000" cy="6858000"/>
          </a:xfrm>
          <a:prstGeom prst="rect">
            <a:avLst/>
          </a:prstGeom>
        </p:spPr>
      </p:pic>
      <p:sp>
        <p:nvSpPr>
          <p:cNvPr id="5" name="TextBox 4">
            <a:extLst>
              <a:ext uri="{FF2B5EF4-FFF2-40B4-BE49-F238E27FC236}">
                <a16:creationId xmlns:a16="http://schemas.microsoft.com/office/drawing/2014/main" id="{E7DDC601-6490-47AF-A424-1BE13CDDFB88}"/>
              </a:ext>
            </a:extLst>
          </p:cNvPr>
          <p:cNvSpPr txBox="1"/>
          <p:nvPr/>
        </p:nvSpPr>
        <p:spPr>
          <a:xfrm>
            <a:off x="3953413" y="851460"/>
            <a:ext cx="4285174" cy="523220"/>
          </a:xfrm>
          <a:prstGeom prst="rect">
            <a:avLst/>
          </a:prstGeom>
          <a:noFill/>
        </p:spPr>
        <p:txBody>
          <a:bodyPr wrap="square" rtlCol="0">
            <a:spAutoFit/>
          </a:bodyPr>
          <a:lstStyle/>
          <a:p>
            <a:pPr algn="ctr"/>
            <a:r>
              <a:rPr lang="en-US" sz="2800" b="1">
                <a:solidFill>
                  <a:srgbClr val="FDAB22"/>
                </a:solidFill>
                <a:latin typeface="Open Sans" panose="020B0606030504020204" pitchFamily="34" charset="0"/>
                <a:ea typeface="Open Sans" panose="020B0606030504020204" pitchFamily="34" charset="0"/>
                <a:cs typeface="Open Sans" panose="020B0606030504020204" pitchFamily="34" charset="0"/>
              </a:rPr>
              <a:t>Project Pricing</a:t>
            </a:r>
          </a:p>
        </p:txBody>
      </p:sp>
      <p:sp>
        <p:nvSpPr>
          <p:cNvPr id="6" name="TextBox 5">
            <a:extLst>
              <a:ext uri="{FF2B5EF4-FFF2-40B4-BE49-F238E27FC236}">
                <a16:creationId xmlns:a16="http://schemas.microsoft.com/office/drawing/2014/main" id="{60495BD3-93AC-40CA-8409-18D8F96A74F0}"/>
              </a:ext>
            </a:extLst>
          </p:cNvPr>
          <p:cNvSpPr txBox="1"/>
          <p:nvPr/>
        </p:nvSpPr>
        <p:spPr>
          <a:xfrm>
            <a:off x="5230599" y="455468"/>
            <a:ext cx="1730802" cy="307777"/>
          </a:xfrm>
          <a:prstGeom prst="rect">
            <a:avLst/>
          </a:prstGeom>
          <a:noFill/>
        </p:spPr>
        <p:txBody>
          <a:bodyPr wrap="square" rtlCol="0">
            <a:spAutoFit/>
          </a:bodyPr>
          <a:lstStyle/>
          <a:p>
            <a:pPr algn="ctr"/>
            <a:r>
              <a:rPr lang="en-US" sz="1400">
                <a:solidFill>
                  <a:srgbClr val="777777"/>
                </a:solidFill>
                <a:latin typeface="Rubik" pitchFamily="2" charset="-79"/>
                <a:cs typeface="Rubik" pitchFamily="2" charset="-79"/>
              </a:rPr>
              <a:t>Rate Card</a:t>
            </a:r>
            <a:endParaRPr lang="en-US" sz="1400" dirty="0">
              <a:solidFill>
                <a:srgbClr val="777777"/>
              </a:solidFill>
              <a:latin typeface="Rubik" pitchFamily="2" charset="-79"/>
              <a:cs typeface="Rubik" pitchFamily="2" charset="-79"/>
            </a:endParaRPr>
          </a:p>
        </p:txBody>
      </p:sp>
      <p:sp>
        <p:nvSpPr>
          <p:cNvPr id="7" name="TextBox 6">
            <a:extLst>
              <a:ext uri="{FF2B5EF4-FFF2-40B4-BE49-F238E27FC236}">
                <a16:creationId xmlns:a16="http://schemas.microsoft.com/office/drawing/2014/main" id="{6DEC2F0F-5EE1-44BE-A1CB-571C68F3D339}"/>
              </a:ext>
            </a:extLst>
          </p:cNvPr>
          <p:cNvSpPr txBox="1"/>
          <p:nvPr/>
        </p:nvSpPr>
        <p:spPr>
          <a:xfrm>
            <a:off x="2470603" y="1374680"/>
            <a:ext cx="7250794" cy="616836"/>
          </a:xfrm>
          <a:prstGeom prst="rect">
            <a:avLst/>
          </a:prstGeom>
          <a:noFill/>
        </p:spPr>
        <p:txBody>
          <a:bodyPr wrap="square">
            <a:spAutoFit/>
          </a:bodyPr>
          <a:lstStyle/>
          <a:p>
            <a:pPr algn="ctr">
              <a:lnSpc>
                <a:spcPct val="150000"/>
              </a:lnSpc>
            </a:pPr>
            <a:r>
              <a:rPr lang="en-US" sz="12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graphicFrame>
        <p:nvGraphicFramePr>
          <p:cNvPr id="8" name="Table 8">
            <a:extLst>
              <a:ext uri="{FF2B5EF4-FFF2-40B4-BE49-F238E27FC236}">
                <a16:creationId xmlns:a16="http://schemas.microsoft.com/office/drawing/2014/main" id="{70CAFABB-FDA2-42FB-BE73-73F41FD5DA87}"/>
              </a:ext>
            </a:extLst>
          </p:cNvPr>
          <p:cNvGraphicFramePr>
            <a:graphicFrameLocks noGrp="1"/>
          </p:cNvGraphicFramePr>
          <p:nvPr>
            <p:extLst>
              <p:ext uri="{D42A27DB-BD31-4B8C-83A1-F6EECF244321}">
                <p14:modId xmlns:p14="http://schemas.microsoft.com/office/powerpoint/2010/main" val="2215480983"/>
              </p:ext>
            </p:extLst>
          </p:nvPr>
        </p:nvGraphicFramePr>
        <p:xfrm>
          <a:off x="1168840" y="2455807"/>
          <a:ext cx="9854320" cy="3596824"/>
        </p:xfrm>
        <a:graphic>
          <a:graphicData uri="http://schemas.openxmlformats.org/drawingml/2006/table">
            <a:tbl>
              <a:tblPr firstRow="1" bandRow="1">
                <a:tableStyleId>{5C22544A-7EE6-4342-B048-85BDC9FD1C3A}</a:tableStyleId>
              </a:tblPr>
              <a:tblGrid>
                <a:gridCol w="764735">
                  <a:extLst>
                    <a:ext uri="{9D8B030D-6E8A-4147-A177-3AD203B41FA5}">
                      <a16:colId xmlns:a16="http://schemas.microsoft.com/office/drawing/2014/main" val="479102175"/>
                    </a:ext>
                  </a:extLst>
                </a:gridCol>
                <a:gridCol w="3176993">
                  <a:extLst>
                    <a:ext uri="{9D8B030D-6E8A-4147-A177-3AD203B41FA5}">
                      <a16:colId xmlns:a16="http://schemas.microsoft.com/office/drawing/2014/main" val="3779903742"/>
                    </a:ext>
                  </a:extLst>
                </a:gridCol>
                <a:gridCol w="1970864">
                  <a:extLst>
                    <a:ext uri="{9D8B030D-6E8A-4147-A177-3AD203B41FA5}">
                      <a16:colId xmlns:a16="http://schemas.microsoft.com/office/drawing/2014/main" val="2493695008"/>
                    </a:ext>
                  </a:extLst>
                </a:gridCol>
                <a:gridCol w="1970864">
                  <a:extLst>
                    <a:ext uri="{9D8B030D-6E8A-4147-A177-3AD203B41FA5}">
                      <a16:colId xmlns:a16="http://schemas.microsoft.com/office/drawing/2014/main" val="1351013794"/>
                    </a:ext>
                  </a:extLst>
                </a:gridCol>
                <a:gridCol w="1970864">
                  <a:extLst>
                    <a:ext uri="{9D8B030D-6E8A-4147-A177-3AD203B41FA5}">
                      <a16:colId xmlns:a16="http://schemas.microsoft.com/office/drawing/2014/main" val="1247076513"/>
                    </a:ext>
                  </a:extLst>
                </a:gridCol>
              </a:tblGrid>
              <a:tr h="449603">
                <a:tc>
                  <a:txBody>
                    <a:bodyPr/>
                    <a:lstStyle/>
                    <a:p>
                      <a:pPr algn="ctr"/>
                      <a:endParaRPr lang="en-US" sz="1200" b="0">
                        <a:latin typeface="Rubik" pitchFamily="2" charset="-79"/>
                        <a:ea typeface="Open Sans" panose="020B0606030504020204" pitchFamily="34" charset="0"/>
                        <a:cs typeface="Rubik" pitchFamily="2" charset="-79"/>
                      </a:endParaRPr>
                    </a:p>
                  </a:txBody>
                  <a:tcPr marL="110861" marR="110861" marT="55431" marB="5543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1" algn="l"/>
                      <a:r>
                        <a:rPr lang="en-US" sz="1200" b="0">
                          <a:latin typeface="Rubik" pitchFamily="2" charset="-79"/>
                          <a:ea typeface="Open Sans" panose="020B0606030504020204" pitchFamily="34" charset="0"/>
                          <a:cs typeface="Rubik" pitchFamily="2" charset="-79"/>
                        </a:rPr>
                        <a:t>Item Description</a:t>
                      </a:r>
                    </a:p>
                  </a:txBody>
                  <a:tcPr marL="110861" marR="110861" marT="55431" marB="55431" anchor="ctr">
                    <a:lnL w="12700" cap="flat" cmpd="sng" algn="ctr">
                      <a:no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solidFill>
                      <a:srgbClr val="424BA4"/>
                    </a:solidFill>
                  </a:tcPr>
                </a:tc>
                <a:tc>
                  <a:txBody>
                    <a:bodyPr/>
                    <a:lstStyle/>
                    <a:p>
                      <a:pPr algn="ctr"/>
                      <a:r>
                        <a:rPr lang="en-US" sz="1200" b="0">
                          <a:latin typeface="Rubik" pitchFamily="2" charset="-79"/>
                          <a:ea typeface="Open Sans" panose="020B0606030504020204" pitchFamily="34" charset="0"/>
                          <a:cs typeface="Rubik" pitchFamily="2" charset="-79"/>
                        </a:rPr>
                        <a:t>Basic</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solidFill>
                      <a:srgbClr val="424BA4"/>
                    </a:solidFill>
                  </a:tcPr>
                </a:tc>
                <a:tc>
                  <a:txBody>
                    <a:bodyPr/>
                    <a:lstStyle/>
                    <a:p>
                      <a:pPr algn="ctr"/>
                      <a:r>
                        <a:rPr lang="en-US" sz="1200" b="0">
                          <a:latin typeface="Rubik" pitchFamily="2" charset="-79"/>
                          <a:ea typeface="Open Sans" panose="020B0606030504020204" pitchFamily="34" charset="0"/>
                          <a:cs typeface="Rubik" pitchFamily="2" charset="-79"/>
                        </a:rPr>
                        <a:t>Professional</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solidFill>
                      <a:srgbClr val="424BA4"/>
                    </a:solidFill>
                  </a:tcPr>
                </a:tc>
                <a:tc>
                  <a:txBody>
                    <a:bodyPr/>
                    <a:lstStyle/>
                    <a:p>
                      <a:pPr algn="ctr"/>
                      <a:r>
                        <a:rPr lang="en-US" sz="1200" b="0">
                          <a:latin typeface="Rubik" pitchFamily="2" charset="-79"/>
                          <a:ea typeface="Open Sans" panose="020B0606030504020204" pitchFamily="34" charset="0"/>
                          <a:cs typeface="Rubik" pitchFamily="2" charset="-79"/>
                        </a:rPr>
                        <a:t>Advance</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solidFill>
                      <a:srgbClr val="424BA4"/>
                    </a:solidFill>
                  </a:tcPr>
                </a:tc>
                <a:extLst>
                  <a:ext uri="{0D108BD9-81ED-4DB2-BD59-A6C34878D82A}">
                    <a16:rowId xmlns:a16="http://schemas.microsoft.com/office/drawing/2014/main" val="2279989544"/>
                  </a:ext>
                </a:extLst>
              </a:tr>
              <a:tr h="449603">
                <a:tc>
                  <a:txBody>
                    <a:bodyPr/>
                    <a:lstStyle/>
                    <a:p>
                      <a:pPr algn="ctr"/>
                      <a:r>
                        <a:rPr lang="en-US" sz="1200" b="1">
                          <a:solidFill>
                            <a:srgbClr val="FDAB22"/>
                          </a:solidFill>
                          <a:latin typeface="Rubik" pitchFamily="2" charset="-79"/>
                          <a:ea typeface="Open Sans" panose="020B0606030504020204" pitchFamily="34" charset="0"/>
                          <a:cs typeface="Rubik" pitchFamily="2" charset="-79"/>
                        </a:rPr>
                        <a:t>01</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1"/>
                      <a:r>
                        <a:rPr lang="en-US" sz="1200">
                          <a:latin typeface="Open Sans" panose="020B0606030504020204" pitchFamily="34" charset="0"/>
                          <a:ea typeface="Open Sans" panose="020B0606030504020204" pitchFamily="34" charset="0"/>
                          <a:cs typeface="Open Sans" panose="020B0606030504020204" pitchFamily="34" charset="0"/>
                        </a:rPr>
                        <a:t>Web Development</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82086852"/>
                  </a:ext>
                </a:extLst>
              </a:tr>
              <a:tr h="449603">
                <a:tc>
                  <a:txBody>
                    <a:bodyPr/>
                    <a:lstStyle/>
                    <a:p>
                      <a:pPr algn="ctr"/>
                      <a:r>
                        <a:rPr lang="en-US" sz="1200" b="1">
                          <a:solidFill>
                            <a:srgbClr val="FDAB22"/>
                          </a:solidFill>
                          <a:latin typeface="Rubik" pitchFamily="2" charset="-79"/>
                          <a:ea typeface="Open Sans" panose="020B0606030504020204" pitchFamily="34" charset="0"/>
                          <a:cs typeface="Rubik" pitchFamily="2" charset="-79"/>
                        </a:rPr>
                        <a:t>02</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1"/>
                      <a:r>
                        <a:rPr lang="en-US" sz="1200">
                          <a:latin typeface="Open Sans" panose="020B0606030504020204" pitchFamily="34" charset="0"/>
                          <a:ea typeface="Open Sans" panose="020B0606030504020204" pitchFamily="34" charset="0"/>
                          <a:cs typeface="Open Sans" panose="020B0606030504020204" pitchFamily="34" charset="0"/>
                        </a:rPr>
                        <a:t>Creative Development</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4974222"/>
                  </a:ext>
                </a:extLst>
              </a:tr>
              <a:tr h="449603">
                <a:tc>
                  <a:txBody>
                    <a:bodyPr/>
                    <a:lstStyle/>
                    <a:p>
                      <a:pPr algn="ctr"/>
                      <a:r>
                        <a:rPr lang="en-US" sz="1200" b="1">
                          <a:solidFill>
                            <a:srgbClr val="FDAB22"/>
                          </a:solidFill>
                          <a:latin typeface="Rubik" pitchFamily="2" charset="-79"/>
                          <a:ea typeface="Open Sans" panose="020B0606030504020204" pitchFamily="34" charset="0"/>
                          <a:cs typeface="Rubik" pitchFamily="2" charset="-79"/>
                        </a:rPr>
                        <a:t>03</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1"/>
                      <a:r>
                        <a:rPr lang="en-US" sz="1200">
                          <a:latin typeface="Open Sans" panose="020B0606030504020204" pitchFamily="34" charset="0"/>
                          <a:ea typeface="Open Sans" panose="020B0606030504020204" pitchFamily="34" charset="0"/>
                          <a:cs typeface="Open Sans" panose="020B0606030504020204" pitchFamily="34" charset="0"/>
                        </a:rPr>
                        <a:t>Content Strategiest</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N</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8328912"/>
                  </a:ext>
                </a:extLst>
              </a:tr>
              <a:tr h="449603">
                <a:tc>
                  <a:txBody>
                    <a:bodyPr/>
                    <a:lstStyle/>
                    <a:p>
                      <a:pPr algn="ctr"/>
                      <a:r>
                        <a:rPr lang="en-US" sz="1200" b="1">
                          <a:solidFill>
                            <a:srgbClr val="FDAB22"/>
                          </a:solidFill>
                          <a:latin typeface="Rubik" pitchFamily="2" charset="-79"/>
                          <a:ea typeface="Open Sans" panose="020B0606030504020204" pitchFamily="34" charset="0"/>
                          <a:cs typeface="Rubik" pitchFamily="2" charset="-79"/>
                        </a:rPr>
                        <a:t>04</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1"/>
                      <a:r>
                        <a:rPr lang="en-US" sz="1200">
                          <a:latin typeface="Open Sans" panose="020B0606030504020204" pitchFamily="34" charset="0"/>
                          <a:ea typeface="Open Sans" panose="020B0606030504020204" pitchFamily="34" charset="0"/>
                          <a:cs typeface="Open Sans" panose="020B0606030504020204" pitchFamily="34" charset="0"/>
                        </a:rPr>
                        <a:t>Media Placement</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N</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N</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52294603"/>
                  </a:ext>
                </a:extLst>
              </a:tr>
              <a:tr h="449603">
                <a:tc>
                  <a:txBody>
                    <a:bodyPr/>
                    <a:lstStyle/>
                    <a:p>
                      <a:pPr algn="ctr"/>
                      <a:r>
                        <a:rPr lang="en-US" sz="1200" b="1">
                          <a:solidFill>
                            <a:srgbClr val="FDAB22"/>
                          </a:solidFill>
                          <a:latin typeface="Rubik" pitchFamily="2" charset="-79"/>
                          <a:ea typeface="Open Sans" panose="020B0606030504020204" pitchFamily="34" charset="0"/>
                          <a:cs typeface="Rubik" pitchFamily="2" charset="-79"/>
                        </a:rPr>
                        <a:t>05</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1"/>
                      <a:r>
                        <a:rPr lang="en-US" sz="1200">
                          <a:latin typeface="Open Sans" panose="020B0606030504020204" pitchFamily="34" charset="0"/>
                          <a:ea typeface="Open Sans" panose="020B0606030504020204" pitchFamily="34" charset="0"/>
                          <a:cs typeface="Open Sans" panose="020B0606030504020204" pitchFamily="34" charset="0"/>
                        </a:rPr>
                        <a:t>Social Media Maintenance</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N</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N</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81601492"/>
                  </a:ext>
                </a:extLst>
              </a:tr>
              <a:tr h="449603">
                <a:tc>
                  <a:txBody>
                    <a:bodyPr/>
                    <a:lstStyle/>
                    <a:p>
                      <a:pPr algn="ctr"/>
                      <a:r>
                        <a:rPr lang="en-US" sz="1200" b="1">
                          <a:solidFill>
                            <a:srgbClr val="FDAB22"/>
                          </a:solidFill>
                          <a:latin typeface="Rubik" pitchFamily="2" charset="-79"/>
                          <a:ea typeface="Open Sans" panose="020B0606030504020204" pitchFamily="34" charset="0"/>
                          <a:cs typeface="Rubik" pitchFamily="2" charset="-79"/>
                        </a:rPr>
                        <a:t>06</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1"/>
                      <a:r>
                        <a:rPr lang="en-US" sz="1200">
                          <a:latin typeface="Open Sans" panose="020B0606030504020204" pitchFamily="34" charset="0"/>
                          <a:ea typeface="Open Sans" panose="020B0606030504020204" pitchFamily="34" charset="0"/>
                          <a:cs typeface="Open Sans" panose="020B0606030504020204" pitchFamily="34" charset="0"/>
                        </a:rPr>
                        <a:t>Social Reporting</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N</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a:latin typeface="Open Sans" panose="020B0606030504020204" pitchFamily="34" charset="0"/>
                          <a:ea typeface="Open Sans" panose="020B0606030504020204" pitchFamily="34" charset="0"/>
                          <a:cs typeface="Open Sans" panose="020B0606030504020204" pitchFamily="34" charset="0"/>
                        </a:rPr>
                        <a:t>Y</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34480931"/>
                  </a:ext>
                </a:extLst>
              </a:tr>
              <a:tr h="449603">
                <a:tc>
                  <a:txBody>
                    <a:bodyPr/>
                    <a:lstStyle/>
                    <a:p>
                      <a:pPr algn="ctr"/>
                      <a:endParaRPr lang="en-US" sz="1200" b="1">
                        <a:solidFill>
                          <a:srgbClr val="FDAB22"/>
                        </a:solidFill>
                        <a:latin typeface="Rubik" pitchFamily="2" charset="-79"/>
                        <a:ea typeface="Open Sans" panose="020B0606030504020204" pitchFamily="34" charset="0"/>
                        <a:cs typeface="Rubik" pitchFamily="2" charset="-79"/>
                      </a:endParaRP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rgbClr val="FAF8F9"/>
                    </a:solidFill>
                  </a:tcPr>
                </a:tc>
                <a:tc>
                  <a:txBody>
                    <a:bodyPr/>
                    <a:lstStyle/>
                    <a:p>
                      <a:pPr lvl="1"/>
                      <a:r>
                        <a:rPr lang="en-US" sz="1200" b="1">
                          <a:solidFill>
                            <a:srgbClr val="FDAB22"/>
                          </a:solidFill>
                          <a:latin typeface="Rubik" pitchFamily="2" charset="-79"/>
                          <a:ea typeface="Open Sans" panose="020B0606030504020204" pitchFamily="34" charset="0"/>
                          <a:cs typeface="Rubik" pitchFamily="2" charset="-79"/>
                        </a:rPr>
                        <a:t>Pricing Start From</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rgbClr val="FAF8F9"/>
                    </a:solidFill>
                  </a:tcPr>
                </a:tc>
                <a:tc>
                  <a:txBody>
                    <a:bodyPr/>
                    <a:lstStyle/>
                    <a:p>
                      <a:pPr algn="ctr"/>
                      <a:r>
                        <a:rPr lang="en-US" sz="1200" b="1">
                          <a:solidFill>
                            <a:srgbClr val="FDAB22"/>
                          </a:solidFill>
                          <a:latin typeface="Rubik" pitchFamily="2" charset="-79"/>
                          <a:ea typeface="Open Sans" panose="020B0606030504020204" pitchFamily="34" charset="0"/>
                          <a:cs typeface="Rubik" pitchFamily="2" charset="-79"/>
                        </a:rPr>
                        <a:t>$500</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rgbClr val="FAF8F9"/>
                    </a:solidFill>
                  </a:tcPr>
                </a:tc>
                <a:tc>
                  <a:txBody>
                    <a:bodyPr/>
                    <a:lstStyle/>
                    <a:p>
                      <a:pPr algn="ctr"/>
                      <a:r>
                        <a:rPr lang="en-US" sz="1200" b="1">
                          <a:solidFill>
                            <a:srgbClr val="FDAB22"/>
                          </a:solidFill>
                          <a:latin typeface="Rubik" pitchFamily="2" charset="-79"/>
                          <a:ea typeface="Open Sans" panose="020B0606030504020204" pitchFamily="34" charset="0"/>
                          <a:cs typeface="Rubik" pitchFamily="2" charset="-79"/>
                        </a:rPr>
                        <a:t>$1000</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rgbClr val="FAF8F9"/>
                    </a:solidFill>
                  </a:tcPr>
                </a:tc>
                <a:tc>
                  <a:txBody>
                    <a:bodyPr/>
                    <a:lstStyle/>
                    <a:p>
                      <a:pPr algn="ctr"/>
                      <a:r>
                        <a:rPr lang="en-US" sz="1200" b="1">
                          <a:solidFill>
                            <a:srgbClr val="FDAB22"/>
                          </a:solidFill>
                          <a:latin typeface="Rubik" pitchFamily="2" charset="-79"/>
                          <a:ea typeface="Open Sans" panose="020B0606030504020204" pitchFamily="34" charset="0"/>
                          <a:cs typeface="Rubik" pitchFamily="2" charset="-79"/>
                        </a:rPr>
                        <a:t>$10,000</a:t>
                      </a:r>
                    </a:p>
                  </a:txBody>
                  <a:tcPr marL="110861" marR="110861" marT="55431" marB="55431" anchor="ctr">
                    <a:lnL w="12700" cap="flat" cmpd="sng" algn="ctr">
                      <a:solidFill>
                        <a:srgbClr val="F1EEEF"/>
                      </a:solidFill>
                      <a:prstDash val="solid"/>
                      <a:round/>
                      <a:headEnd type="none" w="med" len="med"/>
                      <a:tailEnd type="none" w="med" len="med"/>
                    </a:lnL>
                    <a:lnR w="12700" cap="flat" cmpd="sng" algn="ctr">
                      <a:solidFill>
                        <a:srgbClr val="F1EEEF"/>
                      </a:solidFill>
                      <a:prstDash val="solid"/>
                      <a:round/>
                      <a:headEnd type="none" w="med" len="med"/>
                      <a:tailEnd type="none" w="med" len="med"/>
                    </a:lnR>
                    <a:lnT w="12700" cap="flat" cmpd="sng" algn="ctr">
                      <a:solidFill>
                        <a:srgbClr val="F1EEEF"/>
                      </a:solidFill>
                      <a:prstDash val="solid"/>
                      <a:round/>
                      <a:headEnd type="none" w="med" len="med"/>
                      <a:tailEnd type="none" w="med" len="med"/>
                    </a:lnT>
                    <a:lnB w="12700" cap="flat" cmpd="sng" algn="ctr">
                      <a:solidFill>
                        <a:srgbClr val="F1EEEF"/>
                      </a:solidFill>
                      <a:prstDash val="solid"/>
                      <a:round/>
                      <a:headEnd type="none" w="med" len="med"/>
                      <a:tailEnd type="none" w="med" len="med"/>
                    </a:lnB>
                    <a:lnTlToBr w="12700" cmpd="sng">
                      <a:noFill/>
                      <a:prstDash val="solid"/>
                    </a:lnTlToBr>
                    <a:lnBlToTr w="12700" cmpd="sng">
                      <a:noFill/>
                      <a:prstDash val="solid"/>
                    </a:lnBlToTr>
                    <a:solidFill>
                      <a:srgbClr val="FAF8F9"/>
                    </a:solidFill>
                  </a:tcPr>
                </a:tc>
                <a:extLst>
                  <a:ext uri="{0D108BD9-81ED-4DB2-BD59-A6C34878D82A}">
                    <a16:rowId xmlns:a16="http://schemas.microsoft.com/office/drawing/2014/main" val="432496284"/>
                  </a:ext>
                </a:extLst>
              </a:tr>
            </a:tbl>
          </a:graphicData>
        </a:graphic>
      </p:graphicFrame>
    </p:spTree>
    <p:extLst>
      <p:ext uri="{BB962C8B-B14F-4D97-AF65-F5344CB8AC3E}">
        <p14:creationId xmlns:p14="http://schemas.microsoft.com/office/powerpoint/2010/main" val="5874052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12E75B5-E1FE-48DD-B702-9F0D6015FF65}"/>
              </a:ext>
            </a:extLst>
          </p:cNvPr>
          <p:cNvSpPr txBox="1"/>
          <p:nvPr/>
        </p:nvSpPr>
        <p:spPr>
          <a:xfrm>
            <a:off x="756358" y="1225127"/>
            <a:ext cx="4958642" cy="584775"/>
          </a:xfrm>
          <a:prstGeom prst="rect">
            <a:avLst/>
          </a:prstGeom>
          <a:noFill/>
        </p:spPr>
        <p:txBody>
          <a:bodyPr wrap="square" rtlCol="0">
            <a:spAutoFit/>
          </a:bodyPr>
          <a:lstStyle/>
          <a:p>
            <a:r>
              <a:rPr lang="en-US" sz="3200" b="1" dirty="0">
                <a:solidFill>
                  <a:srgbClr val="FDAB22"/>
                </a:solidFill>
                <a:latin typeface="Open Sans" panose="020B0606030504020204" pitchFamily="34" charset="0"/>
                <a:ea typeface="Open Sans" panose="020B0606030504020204" pitchFamily="34" charset="0"/>
                <a:cs typeface="Open Sans" panose="020B0606030504020204" pitchFamily="34" charset="0"/>
              </a:rPr>
              <a:t>Working Process</a:t>
            </a:r>
          </a:p>
        </p:txBody>
      </p:sp>
      <p:sp>
        <p:nvSpPr>
          <p:cNvPr id="6" name="TextBox 5">
            <a:extLst>
              <a:ext uri="{FF2B5EF4-FFF2-40B4-BE49-F238E27FC236}">
                <a16:creationId xmlns:a16="http://schemas.microsoft.com/office/drawing/2014/main" id="{0E4CD2EC-610D-4A45-B28A-D260B8A2633F}"/>
              </a:ext>
            </a:extLst>
          </p:cNvPr>
          <p:cNvSpPr txBox="1"/>
          <p:nvPr/>
        </p:nvSpPr>
        <p:spPr>
          <a:xfrm>
            <a:off x="756357" y="803011"/>
            <a:ext cx="2558070" cy="307777"/>
          </a:xfrm>
          <a:prstGeom prst="rect">
            <a:avLst/>
          </a:prstGeom>
          <a:noFill/>
        </p:spPr>
        <p:txBody>
          <a:bodyPr wrap="square" rtlCol="0">
            <a:spAutoFit/>
          </a:bodyPr>
          <a:lstStyle/>
          <a:p>
            <a:r>
              <a:rPr lang="en-US" sz="1400" dirty="0">
                <a:solidFill>
                  <a:srgbClr val="777777"/>
                </a:solidFill>
                <a:latin typeface="Rubik" pitchFamily="2" charset="-79"/>
                <a:ea typeface="Open Sans" panose="020B0606030504020204" pitchFamily="34" charset="0"/>
                <a:cs typeface="Rubik" pitchFamily="2" charset="-79"/>
              </a:rPr>
              <a:t>Timeline Development</a:t>
            </a:r>
          </a:p>
        </p:txBody>
      </p:sp>
      <p:sp>
        <p:nvSpPr>
          <p:cNvPr id="7" name="TextBox 6">
            <a:extLst>
              <a:ext uri="{FF2B5EF4-FFF2-40B4-BE49-F238E27FC236}">
                <a16:creationId xmlns:a16="http://schemas.microsoft.com/office/drawing/2014/main" id="{04851F41-E3BF-4F33-BCD6-A3713808A383}"/>
              </a:ext>
            </a:extLst>
          </p:cNvPr>
          <p:cNvSpPr txBox="1"/>
          <p:nvPr/>
        </p:nvSpPr>
        <p:spPr>
          <a:xfrm>
            <a:off x="756357" y="2508159"/>
            <a:ext cx="1306768" cy="276999"/>
          </a:xfrm>
          <a:prstGeom prst="rect">
            <a:avLst/>
          </a:prstGeom>
          <a:noFill/>
        </p:spPr>
        <p:txBody>
          <a:bodyPr wrap="none" rtlCol="0">
            <a:spAutoFit/>
          </a:bodyPr>
          <a:lstStyle/>
          <a:p>
            <a:r>
              <a:rPr lang="en-US" sz="1200" dirty="0">
                <a:solidFill>
                  <a:srgbClr val="414141"/>
                </a:solidFill>
                <a:latin typeface="Rubik" pitchFamily="2" charset="-79"/>
                <a:cs typeface="Rubik" pitchFamily="2" charset="-79"/>
              </a:rPr>
              <a:t>Gather Analysis</a:t>
            </a:r>
          </a:p>
        </p:txBody>
      </p:sp>
      <p:sp>
        <p:nvSpPr>
          <p:cNvPr id="9" name="TextBox 8">
            <a:extLst>
              <a:ext uri="{FF2B5EF4-FFF2-40B4-BE49-F238E27FC236}">
                <a16:creationId xmlns:a16="http://schemas.microsoft.com/office/drawing/2014/main" id="{7B50AC4E-AAED-4975-B570-F5358F25E53B}"/>
              </a:ext>
            </a:extLst>
          </p:cNvPr>
          <p:cNvSpPr txBox="1"/>
          <p:nvPr/>
        </p:nvSpPr>
        <p:spPr>
          <a:xfrm>
            <a:off x="756357" y="3068773"/>
            <a:ext cx="1393330" cy="276999"/>
          </a:xfrm>
          <a:prstGeom prst="rect">
            <a:avLst/>
          </a:prstGeom>
          <a:noFill/>
        </p:spPr>
        <p:txBody>
          <a:bodyPr wrap="none" rtlCol="0">
            <a:spAutoFit/>
          </a:bodyPr>
          <a:lstStyle/>
          <a:p>
            <a:r>
              <a:rPr lang="en-US" sz="1200" dirty="0">
                <a:solidFill>
                  <a:srgbClr val="414141"/>
                </a:solidFill>
                <a:latin typeface="Rubik" pitchFamily="2" charset="-79"/>
                <a:cs typeface="Rubik" pitchFamily="2" charset="-79"/>
              </a:rPr>
              <a:t>Database Design</a:t>
            </a:r>
          </a:p>
        </p:txBody>
      </p:sp>
      <p:sp>
        <p:nvSpPr>
          <p:cNvPr id="10" name="TextBox 9">
            <a:extLst>
              <a:ext uri="{FF2B5EF4-FFF2-40B4-BE49-F238E27FC236}">
                <a16:creationId xmlns:a16="http://schemas.microsoft.com/office/drawing/2014/main" id="{125007E8-E5D9-4492-804A-3EEC0881FDB4}"/>
              </a:ext>
            </a:extLst>
          </p:cNvPr>
          <p:cNvSpPr txBox="1"/>
          <p:nvPr/>
        </p:nvSpPr>
        <p:spPr>
          <a:xfrm>
            <a:off x="756357" y="3629387"/>
            <a:ext cx="914033" cy="276999"/>
          </a:xfrm>
          <a:prstGeom prst="rect">
            <a:avLst/>
          </a:prstGeom>
          <a:noFill/>
        </p:spPr>
        <p:txBody>
          <a:bodyPr wrap="none" rtlCol="0">
            <a:spAutoFit/>
          </a:bodyPr>
          <a:lstStyle/>
          <a:p>
            <a:r>
              <a:rPr lang="en-US" sz="1200" dirty="0">
                <a:solidFill>
                  <a:srgbClr val="414141"/>
                </a:solidFill>
                <a:latin typeface="Rubik" pitchFamily="2" charset="-79"/>
                <a:cs typeface="Rubik" pitchFamily="2" charset="-79"/>
              </a:rPr>
              <a:t>Wireframe</a:t>
            </a:r>
          </a:p>
        </p:txBody>
      </p:sp>
      <p:sp>
        <p:nvSpPr>
          <p:cNvPr id="11" name="TextBox 10">
            <a:extLst>
              <a:ext uri="{FF2B5EF4-FFF2-40B4-BE49-F238E27FC236}">
                <a16:creationId xmlns:a16="http://schemas.microsoft.com/office/drawing/2014/main" id="{003A1C62-02E7-4F46-94FE-BF39F25AD741}"/>
              </a:ext>
            </a:extLst>
          </p:cNvPr>
          <p:cNvSpPr txBox="1"/>
          <p:nvPr/>
        </p:nvSpPr>
        <p:spPr>
          <a:xfrm>
            <a:off x="756357" y="4190001"/>
            <a:ext cx="1146468" cy="276999"/>
          </a:xfrm>
          <a:prstGeom prst="rect">
            <a:avLst/>
          </a:prstGeom>
          <a:noFill/>
        </p:spPr>
        <p:txBody>
          <a:bodyPr wrap="none" rtlCol="0">
            <a:spAutoFit/>
          </a:bodyPr>
          <a:lstStyle/>
          <a:p>
            <a:r>
              <a:rPr lang="en-US" sz="1200" dirty="0">
                <a:solidFill>
                  <a:srgbClr val="414141"/>
                </a:solidFill>
                <a:latin typeface="Rubik" pitchFamily="2" charset="-79"/>
                <a:cs typeface="Rubik" pitchFamily="2" charset="-79"/>
              </a:rPr>
              <a:t>Visual Design</a:t>
            </a:r>
          </a:p>
        </p:txBody>
      </p:sp>
      <p:sp>
        <p:nvSpPr>
          <p:cNvPr id="12" name="TextBox 11">
            <a:extLst>
              <a:ext uri="{FF2B5EF4-FFF2-40B4-BE49-F238E27FC236}">
                <a16:creationId xmlns:a16="http://schemas.microsoft.com/office/drawing/2014/main" id="{F8729ED1-A05F-49B5-B7CC-861A6A2C3C59}"/>
              </a:ext>
            </a:extLst>
          </p:cNvPr>
          <p:cNvSpPr txBox="1"/>
          <p:nvPr/>
        </p:nvSpPr>
        <p:spPr>
          <a:xfrm>
            <a:off x="756357" y="4750615"/>
            <a:ext cx="1803699" cy="276999"/>
          </a:xfrm>
          <a:prstGeom prst="rect">
            <a:avLst/>
          </a:prstGeom>
          <a:noFill/>
        </p:spPr>
        <p:txBody>
          <a:bodyPr wrap="none" rtlCol="0">
            <a:spAutoFit/>
          </a:bodyPr>
          <a:lstStyle/>
          <a:p>
            <a:r>
              <a:rPr lang="en-US" sz="1200" dirty="0">
                <a:solidFill>
                  <a:srgbClr val="414141"/>
                </a:solidFill>
                <a:latin typeface="Rubik" pitchFamily="2" charset="-79"/>
                <a:cs typeface="Rubik" pitchFamily="2" charset="-79"/>
              </a:rPr>
              <a:t>Backend Development</a:t>
            </a:r>
          </a:p>
        </p:txBody>
      </p:sp>
      <p:sp>
        <p:nvSpPr>
          <p:cNvPr id="13" name="TextBox 12">
            <a:extLst>
              <a:ext uri="{FF2B5EF4-FFF2-40B4-BE49-F238E27FC236}">
                <a16:creationId xmlns:a16="http://schemas.microsoft.com/office/drawing/2014/main" id="{3FE991CD-5087-4811-9742-75783AAA001F}"/>
              </a:ext>
            </a:extLst>
          </p:cNvPr>
          <p:cNvSpPr txBox="1"/>
          <p:nvPr/>
        </p:nvSpPr>
        <p:spPr>
          <a:xfrm>
            <a:off x="756357" y="5306991"/>
            <a:ext cx="1840568" cy="276999"/>
          </a:xfrm>
          <a:prstGeom prst="rect">
            <a:avLst/>
          </a:prstGeom>
          <a:noFill/>
        </p:spPr>
        <p:txBody>
          <a:bodyPr wrap="none" rtlCol="0">
            <a:spAutoFit/>
          </a:bodyPr>
          <a:lstStyle/>
          <a:p>
            <a:r>
              <a:rPr lang="en-US" sz="1200" dirty="0">
                <a:solidFill>
                  <a:srgbClr val="414141"/>
                </a:solidFill>
                <a:latin typeface="Rubik" pitchFamily="2" charset="-79"/>
                <a:cs typeface="Rubik" pitchFamily="2" charset="-79"/>
              </a:rPr>
              <a:t>Frontend Development</a:t>
            </a:r>
          </a:p>
        </p:txBody>
      </p:sp>
      <p:cxnSp>
        <p:nvCxnSpPr>
          <p:cNvPr id="14" name="Straight Connector 13">
            <a:extLst>
              <a:ext uri="{FF2B5EF4-FFF2-40B4-BE49-F238E27FC236}">
                <a16:creationId xmlns:a16="http://schemas.microsoft.com/office/drawing/2014/main" id="{91C7881C-75B8-4D8F-9C69-F78123572C2E}"/>
              </a:ext>
            </a:extLst>
          </p:cNvPr>
          <p:cNvCxnSpPr/>
          <p:nvPr/>
        </p:nvCxnSpPr>
        <p:spPr>
          <a:xfrm>
            <a:off x="3349425" y="2410324"/>
            <a:ext cx="0" cy="3406504"/>
          </a:xfrm>
          <a:prstGeom prst="line">
            <a:avLst/>
          </a:prstGeom>
          <a:ln w="9525">
            <a:solidFill>
              <a:schemeClr val="tx2">
                <a:lumMod val="20000"/>
                <a:lumOff val="8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51C612-5ED0-46BF-98FD-D4FB6E4E9FE6}"/>
              </a:ext>
            </a:extLst>
          </p:cNvPr>
          <p:cNvSpPr txBox="1"/>
          <p:nvPr/>
        </p:nvSpPr>
        <p:spPr>
          <a:xfrm>
            <a:off x="2637582" y="5854396"/>
            <a:ext cx="1423686" cy="381066"/>
          </a:xfrm>
          <a:prstGeom prst="rect">
            <a:avLst/>
          </a:prstGeom>
          <a:noFill/>
        </p:spPr>
        <p:txBody>
          <a:bodyPr wrap="square">
            <a:spAutoFit/>
          </a:bodyPr>
          <a:lstStyle/>
          <a:p>
            <a:pPr algn="ctr">
              <a:lnSpc>
                <a:spcPct val="150000"/>
              </a:lnSpc>
            </a:pPr>
            <a:r>
              <a:rPr lang="en-GB" sz="1400" dirty="0">
                <a:solidFill>
                  <a:srgbClr val="FDAB22"/>
                </a:solidFill>
                <a:latin typeface="Open Sans" panose="020B0606030504020204" pitchFamily="34" charset="0"/>
                <a:ea typeface="Open Sans" panose="020B0606030504020204" pitchFamily="34" charset="0"/>
                <a:cs typeface="Open Sans" panose="020B0606030504020204" pitchFamily="34" charset="0"/>
              </a:rPr>
              <a:t>Week 1</a:t>
            </a:r>
            <a:endParaRPr lang="en-US" sz="14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6" name="Straight Connector 15">
            <a:extLst>
              <a:ext uri="{FF2B5EF4-FFF2-40B4-BE49-F238E27FC236}">
                <a16:creationId xmlns:a16="http://schemas.microsoft.com/office/drawing/2014/main" id="{A6948CBF-A3AC-495B-A901-72812F8FA187}"/>
              </a:ext>
            </a:extLst>
          </p:cNvPr>
          <p:cNvCxnSpPr/>
          <p:nvPr/>
        </p:nvCxnSpPr>
        <p:spPr>
          <a:xfrm>
            <a:off x="4824300" y="2410324"/>
            <a:ext cx="0" cy="3406504"/>
          </a:xfrm>
          <a:prstGeom prst="line">
            <a:avLst/>
          </a:prstGeom>
          <a:ln w="9525">
            <a:solidFill>
              <a:schemeClr val="tx2">
                <a:lumMod val="20000"/>
                <a:lumOff val="8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C5046BD-A33E-4782-9A91-CB05E5DF1012}"/>
              </a:ext>
            </a:extLst>
          </p:cNvPr>
          <p:cNvSpPr txBox="1"/>
          <p:nvPr/>
        </p:nvSpPr>
        <p:spPr>
          <a:xfrm>
            <a:off x="4112457" y="5854396"/>
            <a:ext cx="1423686" cy="381066"/>
          </a:xfrm>
          <a:prstGeom prst="rect">
            <a:avLst/>
          </a:prstGeom>
          <a:noFill/>
        </p:spPr>
        <p:txBody>
          <a:bodyPr wrap="square">
            <a:spAutoFit/>
          </a:bodyPr>
          <a:lstStyle/>
          <a:p>
            <a:pPr algn="ctr">
              <a:lnSpc>
                <a:spcPct val="150000"/>
              </a:lnSpc>
            </a:pPr>
            <a:r>
              <a:rPr lang="en-GB" sz="1400" dirty="0">
                <a:solidFill>
                  <a:srgbClr val="FDAB22"/>
                </a:solidFill>
                <a:latin typeface="Open Sans" panose="020B0606030504020204" pitchFamily="34" charset="0"/>
                <a:ea typeface="Open Sans" panose="020B0606030504020204" pitchFamily="34" charset="0"/>
                <a:cs typeface="Open Sans" panose="020B0606030504020204" pitchFamily="34" charset="0"/>
              </a:rPr>
              <a:t>Week 2</a:t>
            </a:r>
            <a:endParaRPr lang="en-US" sz="14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8" name="Straight Connector 17">
            <a:extLst>
              <a:ext uri="{FF2B5EF4-FFF2-40B4-BE49-F238E27FC236}">
                <a16:creationId xmlns:a16="http://schemas.microsoft.com/office/drawing/2014/main" id="{6FD108E4-8DAE-40AB-A88B-D34BC4004C25}"/>
              </a:ext>
            </a:extLst>
          </p:cNvPr>
          <p:cNvCxnSpPr/>
          <p:nvPr/>
        </p:nvCxnSpPr>
        <p:spPr>
          <a:xfrm>
            <a:off x="6299175" y="2410324"/>
            <a:ext cx="0" cy="3406504"/>
          </a:xfrm>
          <a:prstGeom prst="line">
            <a:avLst/>
          </a:prstGeom>
          <a:ln w="9525">
            <a:solidFill>
              <a:schemeClr val="tx2">
                <a:lumMod val="20000"/>
                <a:lumOff val="8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E67AF9B-3BA4-4ECC-A295-C458040B8148}"/>
              </a:ext>
            </a:extLst>
          </p:cNvPr>
          <p:cNvSpPr txBox="1"/>
          <p:nvPr/>
        </p:nvSpPr>
        <p:spPr>
          <a:xfrm>
            <a:off x="5587332" y="5854396"/>
            <a:ext cx="1423686" cy="381066"/>
          </a:xfrm>
          <a:prstGeom prst="rect">
            <a:avLst/>
          </a:prstGeom>
          <a:noFill/>
        </p:spPr>
        <p:txBody>
          <a:bodyPr wrap="square">
            <a:spAutoFit/>
          </a:bodyPr>
          <a:lstStyle/>
          <a:p>
            <a:pPr algn="ctr">
              <a:lnSpc>
                <a:spcPct val="150000"/>
              </a:lnSpc>
            </a:pPr>
            <a:r>
              <a:rPr lang="en-GB" sz="1400" dirty="0">
                <a:solidFill>
                  <a:srgbClr val="FDAB22"/>
                </a:solidFill>
                <a:latin typeface="Open Sans" panose="020B0606030504020204" pitchFamily="34" charset="0"/>
                <a:ea typeface="Open Sans" panose="020B0606030504020204" pitchFamily="34" charset="0"/>
                <a:cs typeface="Open Sans" panose="020B0606030504020204" pitchFamily="34" charset="0"/>
              </a:rPr>
              <a:t>Week 3</a:t>
            </a:r>
            <a:endParaRPr lang="en-US" sz="14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a:extLst>
              <a:ext uri="{FF2B5EF4-FFF2-40B4-BE49-F238E27FC236}">
                <a16:creationId xmlns:a16="http://schemas.microsoft.com/office/drawing/2014/main" id="{B8ADBCE4-4555-4704-8148-C1EA75BA499C}"/>
              </a:ext>
            </a:extLst>
          </p:cNvPr>
          <p:cNvCxnSpPr/>
          <p:nvPr/>
        </p:nvCxnSpPr>
        <p:spPr>
          <a:xfrm>
            <a:off x="7774050" y="2410324"/>
            <a:ext cx="0" cy="3406504"/>
          </a:xfrm>
          <a:prstGeom prst="line">
            <a:avLst/>
          </a:prstGeom>
          <a:ln w="9525">
            <a:solidFill>
              <a:schemeClr val="tx2">
                <a:lumMod val="20000"/>
                <a:lumOff val="80000"/>
              </a:schemeClr>
            </a:solidFill>
            <a:prstDash val="lg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E4CFAC1-7397-4340-99B5-DE7CA0AC5295}"/>
              </a:ext>
            </a:extLst>
          </p:cNvPr>
          <p:cNvSpPr txBox="1"/>
          <p:nvPr/>
        </p:nvSpPr>
        <p:spPr>
          <a:xfrm>
            <a:off x="7062207" y="5854396"/>
            <a:ext cx="1423686" cy="381066"/>
          </a:xfrm>
          <a:prstGeom prst="rect">
            <a:avLst/>
          </a:prstGeom>
          <a:noFill/>
        </p:spPr>
        <p:txBody>
          <a:bodyPr wrap="square">
            <a:spAutoFit/>
          </a:bodyPr>
          <a:lstStyle/>
          <a:p>
            <a:pPr algn="ctr">
              <a:lnSpc>
                <a:spcPct val="150000"/>
              </a:lnSpc>
            </a:pPr>
            <a:r>
              <a:rPr lang="en-GB" sz="1400" dirty="0">
                <a:solidFill>
                  <a:srgbClr val="FDAB22"/>
                </a:solidFill>
                <a:latin typeface="Open Sans" panose="020B0606030504020204" pitchFamily="34" charset="0"/>
                <a:ea typeface="Open Sans" panose="020B0606030504020204" pitchFamily="34" charset="0"/>
                <a:cs typeface="Open Sans" panose="020B0606030504020204" pitchFamily="34" charset="0"/>
              </a:rPr>
              <a:t>Week 4</a:t>
            </a:r>
            <a:endParaRPr lang="en-US" sz="14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2" name="Straight Connector 21">
            <a:extLst>
              <a:ext uri="{FF2B5EF4-FFF2-40B4-BE49-F238E27FC236}">
                <a16:creationId xmlns:a16="http://schemas.microsoft.com/office/drawing/2014/main" id="{A9552B08-84CA-4810-8183-075C1D13BB8E}"/>
              </a:ext>
            </a:extLst>
          </p:cNvPr>
          <p:cNvCxnSpPr/>
          <p:nvPr/>
        </p:nvCxnSpPr>
        <p:spPr>
          <a:xfrm>
            <a:off x="9248925" y="2410324"/>
            <a:ext cx="0" cy="3406504"/>
          </a:xfrm>
          <a:prstGeom prst="line">
            <a:avLst/>
          </a:prstGeom>
          <a:ln w="9525">
            <a:solidFill>
              <a:schemeClr val="tx2">
                <a:lumMod val="20000"/>
                <a:lumOff val="80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FA0F5D2-D3A2-4045-8B3D-6CD7F1DD81CE}"/>
              </a:ext>
            </a:extLst>
          </p:cNvPr>
          <p:cNvSpPr txBox="1"/>
          <p:nvPr/>
        </p:nvSpPr>
        <p:spPr>
          <a:xfrm>
            <a:off x="8537082" y="5854396"/>
            <a:ext cx="1423686" cy="381066"/>
          </a:xfrm>
          <a:prstGeom prst="rect">
            <a:avLst/>
          </a:prstGeom>
          <a:noFill/>
        </p:spPr>
        <p:txBody>
          <a:bodyPr wrap="square">
            <a:spAutoFit/>
          </a:bodyPr>
          <a:lstStyle/>
          <a:p>
            <a:pPr algn="ctr">
              <a:lnSpc>
                <a:spcPct val="150000"/>
              </a:lnSpc>
            </a:pPr>
            <a:r>
              <a:rPr lang="en-GB" sz="1400" dirty="0">
                <a:solidFill>
                  <a:srgbClr val="FDAB22"/>
                </a:solidFill>
                <a:latin typeface="Open Sans" panose="020B0606030504020204" pitchFamily="34" charset="0"/>
                <a:ea typeface="Open Sans" panose="020B0606030504020204" pitchFamily="34" charset="0"/>
                <a:cs typeface="Open Sans" panose="020B0606030504020204" pitchFamily="34" charset="0"/>
              </a:rPr>
              <a:t>Week 5</a:t>
            </a:r>
            <a:endParaRPr lang="en-US" sz="14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4" name="Straight Connector 23">
            <a:extLst>
              <a:ext uri="{FF2B5EF4-FFF2-40B4-BE49-F238E27FC236}">
                <a16:creationId xmlns:a16="http://schemas.microsoft.com/office/drawing/2014/main" id="{42228A84-CA54-4DF8-9F20-58A2AF654980}"/>
              </a:ext>
            </a:extLst>
          </p:cNvPr>
          <p:cNvCxnSpPr/>
          <p:nvPr/>
        </p:nvCxnSpPr>
        <p:spPr>
          <a:xfrm>
            <a:off x="10723800" y="2410324"/>
            <a:ext cx="0" cy="3406504"/>
          </a:xfrm>
          <a:prstGeom prst="line">
            <a:avLst/>
          </a:prstGeom>
          <a:ln w="9525">
            <a:solidFill>
              <a:schemeClr val="tx2">
                <a:lumMod val="20000"/>
                <a:lumOff val="80000"/>
              </a:schemeClr>
            </a:solidFill>
            <a:prstDash val="lg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BCDFC41-31E6-4F63-B7A2-0DB634570227}"/>
              </a:ext>
            </a:extLst>
          </p:cNvPr>
          <p:cNvSpPr txBox="1"/>
          <p:nvPr/>
        </p:nvSpPr>
        <p:spPr>
          <a:xfrm>
            <a:off x="10011957" y="5854396"/>
            <a:ext cx="1423686" cy="381066"/>
          </a:xfrm>
          <a:prstGeom prst="rect">
            <a:avLst/>
          </a:prstGeom>
          <a:noFill/>
        </p:spPr>
        <p:txBody>
          <a:bodyPr wrap="square">
            <a:spAutoFit/>
          </a:bodyPr>
          <a:lstStyle/>
          <a:p>
            <a:pPr algn="ctr">
              <a:lnSpc>
                <a:spcPct val="150000"/>
              </a:lnSpc>
            </a:pPr>
            <a:r>
              <a:rPr lang="en-GB" sz="1400" dirty="0">
                <a:solidFill>
                  <a:srgbClr val="FDAB22"/>
                </a:solidFill>
                <a:latin typeface="Open Sans" panose="020B0606030504020204" pitchFamily="34" charset="0"/>
                <a:ea typeface="Open Sans" panose="020B0606030504020204" pitchFamily="34" charset="0"/>
                <a:cs typeface="Open Sans" panose="020B0606030504020204" pitchFamily="34" charset="0"/>
              </a:rPr>
              <a:t>Week 6</a:t>
            </a:r>
            <a:endParaRPr lang="en-US" sz="1400"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Rounded Corners 31">
            <a:extLst>
              <a:ext uri="{FF2B5EF4-FFF2-40B4-BE49-F238E27FC236}">
                <a16:creationId xmlns:a16="http://schemas.microsoft.com/office/drawing/2014/main" id="{07368EEF-748E-4EB8-9D50-D0284253E216}"/>
              </a:ext>
            </a:extLst>
          </p:cNvPr>
          <p:cNvSpPr/>
          <p:nvPr/>
        </p:nvSpPr>
        <p:spPr>
          <a:xfrm>
            <a:off x="3041065" y="2490327"/>
            <a:ext cx="2924054" cy="412402"/>
          </a:xfrm>
          <a:prstGeom prst="roundRect">
            <a:avLst>
              <a:gd name="adj" fmla="val 5000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2">
                    <a:lumMod val="75000"/>
                  </a:schemeClr>
                </a:solidFill>
                <a:latin typeface="Open Sans" panose="020B0606030504020204" pitchFamily="34" charset="0"/>
                <a:ea typeface="Open Sans" panose="020B0606030504020204" pitchFamily="34" charset="0"/>
                <a:cs typeface="Open Sans" panose="020B0606030504020204" pitchFamily="34" charset="0"/>
              </a:rPr>
              <a:t>Stunning Description Here</a:t>
            </a:r>
          </a:p>
        </p:txBody>
      </p:sp>
      <p:sp>
        <p:nvSpPr>
          <p:cNvPr id="38" name="Rectangle: Rounded Corners 37">
            <a:extLst>
              <a:ext uri="{FF2B5EF4-FFF2-40B4-BE49-F238E27FC236}">
                <a16:creationId xmlns:a16="http://schemas.microsoft.com/office/drawing/2014/main" id="{57EF45B9-A042-4127-84BD-741B5B9776C3}"/>
              </a:ext>
            </a:extLst>
          </p:cNvPr>
          <p:cNvSpPr/>
          <p:nvPr/>
        </p:nvSpPr>
        <p:spPr>
          <a:xfrm>
            <a:off x="4599799" y="3019291"/>
            <a:ext cx="2730640" cy="412402"/>
          </a:xfrm>
          <a:prstGeom prst="roundRect">
            <a:avLst>
              <a:gd name="adj" fmla="val 5000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2">
                    <a:lumMod val="75000"/>
                  </a:schemeClr>
                </a:solidFill>
                <a:latin typeface="Open Sans" panose="020B0606030504020204" pitchFamily="34" charset="0"/>
                <a:ea typeface="Open Sans" panose="020B0606030504020204" pitchFamily="34" charset="0"/>
                <a:cs typeface="Open Sans" panose="020B0606030504020204" pitchFamily="34" charset="0"/>
              </a:rPr>
              <a:t>Stunning Description Here</a:t>
            </a:r>
          </a:p>
        </p:txBody>
      </p:sp>
      <p:sp>
        <p:nvSpPr>
          <p:cNvPr id="39" name="Rectangle: Rounded Corners 38">
            <a:extLst>
              <a:ext uri="{FF2B5EF4-FFF2-40B4-BE49-F238E27FC236}">
                <a16:creationId xmlns:a16="http://schemas.microsoft.com/office/drawing/2014/main" id="{3164F83F-DB34-48F1-8E74-8B6705D78981}"/>
              </a:ext>
            </a:extLst>
          </p:cNvPr>
          <p:cNvSpPr/>
          <p:nvPr/>
        </p:nvSpPr>
        <p:spPr>
          <a:xfrm>
            <a:off x="5502463" y="3564087"/>
            <a:ext cx="2730640" cy="412402"/>
          </a:xfrm>
          <a:prstGeom prst="roundRect">
            <a:avLst>
              <a:gd name="adj" fmla="val 5000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2">
                    <a:lumMod val="75000"/>
                  </a:schemeClr>
                </a:solidFill>
                <a:latin typeface="Open Sans" panose="020B0606030504020204" pitchFamily="34" charset="0"/>
                <a:ea typeface="Open Sans" panose="020B0606030504020204" pitchFamily="34" charset="0"/>
                <a:cs typeface="Open Sans" panose="020B0606030504020204" pitchFamily="34" charset="0"/>
              </a:rPr>
              <a:t>Stunning Description Here</a:t>
            </a:r>
          </a:p>
        </p:txBody>
      </p:sp>
      <p:sp>
        <p:nvSpPr>
          <p:cNvPr id="41" name="Rectangle: Rounded Corners 40">
            <a:extLst>
              <a:ext uri="{FF2B5EF4-FFF2-40B4-BE49-F238E27FC236}">
                <a16:creationId xmlns:a16="http://schemas.microsoft.com/office/drawing/2014/main" id="{9B9772D6-20E7-4C86-BCB5-02159AC1BDE3}"/>
              </a:ext>
            </a:extLst>
          </p:cNvPr>
          <p:cNvSpPr/>
          <p:nvPr/>
        </p:nvSpPr>
        <p:spPr>
          <a:xfrm>
            <a:off x="6686243" y="4121609"/>
            <a:ext cx="3093719" cy="412402"/>
          </a:xfrm>
          <a:prstGeom prst="roundRect">
            <a:avLst>
              <a:gd name="adj" fmla="val 50000"/>
            </a:avLst>
          </a:prstGeom>
          <a:solidFill>
            <a:srgbClr val="232D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2"/>
                </a:solidFill>
                <a:latin typeface="Open Sans" panose="020B0606030504020204" pitchFamily="34" charset="0"/>
                <a:ea typeface="Open Sans" panose="020B0606030504020204" pitchFamily="34" charset="0"/>
                <a:cs typeface="Open Sans" panose="020B0606030504020204" pitchFamily="34" charset="0"/>
              </a:rPr>
              <a:t>Stunning Description Here</a:t>
            </a:r>
          </a:p>
        </p:txBody>
      </p:sp>
      <p:sp>
        <p:nvSpPr>
          <p:cNvPr id="42" name="Rectangle: Rounded Corners 41">
            <a:extLst>
              <a:ext uri="{FF2B5EF4-FFF2-40B4-BE49-F238E27FC236}">
                <a16:creationId xmlns:a16="http://schemas.microsoft.com/office/drawing/2014/main" id="{5B36254B-36CF-4B2D-894D-0E60C2702C38}"/>
              </a:ext>
            </a:extLst>
          </p:cNvPr>
          <p:cNvSpPr/>
          <p:nvPr/>
        </p:nvSpPr>
        <p:spPr>
          <a:xfrm>
            <a:off x="7774051" y="4682913"/>
            <a:ext cx="3093720" cy="412402"/>
          </a:xfrm>
          <a:prstGeom prst="roundRect">
            <a:avLst>
              <a:gd name="adj" fmla="val 5000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2">
                    <a:lumMod val="75000"/>
                  </a:schemeClr>
                </a:solidFill>
                <a:latin typeface="Open Sans" panose="020B0606030504020204" pitchFamily="34" charset="0"/>
                <a:ea typeface="Open Sans" panose="020B0606030504020204" pitchFamily="34" charset="0"/>
                <a:cs typeface="Open Sans" panose="020B0606030504020204" pitchFamily="34" charset="0"/>
              </a:rPr>
              <a:t>Stunning Description Here</a:t>
            </a:r>
          </a:p>
        </p:txBody>
      </p:sp>
      <p:sp>
        <p:nvSpPr>
          <p:cNvPr id="43" name="Rectangle: Rounded Corners 42">
            <a:extLst>
              <a:ext uri="{FF2B5EF4-FFF2-40B4-BE49-F238E27FC236}">
                <a16:creationId xmlns:a16="http://schemas.microsoft.com/office/drawing/2014/main" id="{8F86C434-6A84-44BF-8CE4-7F25F15CDE4E}"/>
              </a:ext>
            </a:extLst>
          </p:cNvPr>
          <p:cNvSpPr/>
          <p:nvPr/>
        </p:nvSpPr>
        <p:spPr>
          <a:xfrm>
            <a:off x="8861858" y="5226081"/>
            <a:ext cx="2742536" cy="412402"/>
          </a:xfrm>
          <a:prstGeom prst="roundRect">
            <a:avLst>
              <a:gd name="adj" fmla="val 50000"/>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2">
                    <a:lumMod val="75000"/>
                  </a:schemeClr>
                </a:solidFill>
                <a:latin typeface="Open Sans" panose="020B0606030504020204" pitchFamily="34" charset="0"/>
                <a:ea typeface="Open Sans" panose="020B0606030504020204" pitchFamily="34" charset="0"/>
                <a:cs typeface="Open Sans" panose="020B0606030504020204" pitchFamily="34" charset="0"/>
              </a:rPr>
              <a:t>Stunning Description Here</a:t>
            </a:r>
          </a:p>
        </p:txBody>
      </p:sp>
    </p:spTree>
    <p:extLst>
      <p:ext uri="{BB962C8B-B14F-4D97-AF65-F5344CB8AC3E}">
        <p14:creationId xmlns:p14="http://schemas.microsoft.com/office/powerpoint/2010/main" val="40968282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079E1A5-E8B3-4411-95C2-2BEF7003FFB7}"/>
              </a:ext>
            </a:extLst>
          </p:cNvPr>
          <p:cNvSpPr>
            <a:spLocks noGrp="1"/>
          </p:cNvSpPr>
          <p:nvPr>
            <p:ph type="pic" sz="quarter" idx="13"/>
          </p:nvPr>
        </p:nvSpPr>
        <p:spPr/>
      </p:sp>
      <p:sp>
        <p:nvSpPr>
          <p:cNvPr id="2" name="Rectangle 1">
            <a:extLst>
              <a:ext uri="{FF2B5EF4-FFF2-40B4-BE49-F238E27FC236}">
                <a16:creationId xmlns:a16="http://schemas.microsoft.com/office/drawing/2014/main" id="{AD7EFECA-F633-4A69-9C29-C0244F9CCD07}"/>
              </a:ext>
            </a:extLst>
          </p:cNvPr>
          <p:cNvSpPr/>
          <p:nvPr/>
        </p:nvSpPr>
        <p:spPr>
          <a:xfrm>
            <a:off x="0" y="0"/>
            <a:ext cx="12192000"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C410F5B-DBA0-425A-BE5A-1570DF00CCAD}"/>
              </a:ext>
            </a:extLst>
          </p:cNvPr>
          <p:cNvSpPr txBox="1"/>
          <p:nvPr/>
        </p:nvSpPr>
        <p:spPr>
          <a:xfrm>
            <a:off x="653143" y="1982450"/>
            <a:ext cx="5852160" cy="1446550"/>
          </a:xfrm>
          <a:prstGeom prst="rect">
            <a:avLst/>
          </a:prstGeom>
          <a:noFill/>
        </p:spPr>
        <p:txBody>
          <a:bodyPr wrap="square" rtlCol="0">
            <a:spAutoFit/>
          </a:bodyPr>
          <a:lstStyle/>
          <a:p>
            <a:r>
              <a:rPr lang="en-US" sz="4400" b="1">
                <a:solidFill>
                  <a:srgbClr val="FDAB22"/>
                </a:solidFill>
                <a:latin typeface="Open Sans" panose="020B0606030504020204" pitchFamily="34" charset="0"/>
                <a:ea typeface="Open Sans" panose="020B0606030504020204" pitchFamily="34" charset="0"/>
                <a:cs typeface="Open Sans" panose="020B0606030504020204" pitchFamily="34" charset="0"/>
              </a:rPr>
              <a:t>Thank You</a:t>
            </a:r>
          </a:p>
          <a:p>
            <a:r>
              <a:rPr lang="en-US" sz="4400" b="1">
                <a:solidFill>
                  <a:srgbClr val="FDAB22"/>
                </a:solidFill>
                <a:latin typeface="Open Sans" panose="020B0606030504020204" pitchFamily="34" charset="0"/>
                <a:ea typeface="Open Sans" panose="020B0606030504020204" pitchFamily="34" charset="0"/>
                <a:cs typeface="Open Sans" panose="020B0606030504020204" pitchFamily="34" charset="0"/>
              </a:rPr>
              <a:t>For Your Attention</a:t>
            </a:r>
            <a:endParaRPr lang="en-US" sz="4400" b="1" dirty="0">
              <a:solidFill>
                <a:srgbClr val="FDAB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60AF140A-1B4E-4B33-B280-5E61957BDA0A}"/>
              </a:ext>
            </a:extLst>
          </p:cNvPr>
          <p:cNvSpPr txBox="1"/>
          <p:nvPr/>
        </p:nvSpPr>
        <p:spPr>
          <a:xfrm>
            <a:off x="653143" y="1336156"/>
            <a:ext cx="1730802" cy="461665"/>
          </a:xfrm>
          <a:prstGeom prst="rect">
            <a:avLst/>
          </a:prstGeom>
          <a:noFill/>
        </p:spPr>
        <p:txBody>
          <a:bodyPr wrap="square" rtlCol="0">
            <a:spAutoFit/>
          </a:bodyPr>
          <a:lstStyle/>
          <a:p>
            <a:r>
              <a:rPr lang="en-US" sz="2400" b="1" spc="300" dirty="0">
                <a:solidFill>
                  <a:srgbClr val="F1EEEF"/>
                </a:solidFill>
                <a:latin typeface="Rubik" pitchFamily="2" charset="-79"/>
                <a:cs typeface="Rubik" pitchFamily="2" charset="-79"/>
              </a:rPr>
              <a:t>DIGIPRO</a:t>
            </a:r>
          </a:p>
        </p:txBody>
      </p:sp>
      <p:sp>
        <p:nvSpPr>
          <p:cNvPr id="9" name="TextBox 8">
            <a:extLst>
              <a:ext uri="{FF2B5EF4-FFF2-40B4-BE49-F238E27FC236}">
                <a16:creationId xmlns:a16="http://schemas.microsoft.com/office/drawing/2014/main" id="{E5D604E6-8227-471A-83A8-33BB56BF5C6D}"/>
              </a:ext>
            </a:extLst>
          </p:cNvPr>
          <p:cNvSpPr txBox="1"/>
          <p:nvPr/>
        </p:nvSpPr>
        <p:spPr>
          <a:xfrm>
            <a:off x="644434" y="6243654"/>
            <a:ext cx="2577737" cy="338554"/>
          </a:xfrm>
          <a:prstGeom prst="rect">
            <a:avLst/>
          </a:prstGeom>
          <a:noFill/>
        </p:spPr>
        <p:txBody>
          <a:bodyPr wrap="square" rtlCol="0">
            <a:spAutoFit/>
          </a:bodyPr>
          <a:lstStyle/>
          <a:p>
            <a:r>
              <a:rPr lang="en-US" sz="1600">
                <a:solidFill>
                  <a:srgbClr val="F1EEEF"/>
                </a:solidFill>
                <a:latin typeface="Rubik" pitchFamily="2" charset="-79"/>
                <a:cs typeface="Rubik" pitchFamily="2" charset="-79"/>
              </a:rPr>
              <a:t>www.agencyname.com</a:t>
            </a:r>
            <a:endParaRPr lang="en-US" sz="1600" dirty="0">
              <a:solidFill>
                <a:srgbClr val="F1EEEF"/>
              </a:solidFill>
              <a:latin typeface="Rubik" pitchFamily="2" charset="-79"/>
              <a:cs typeface="Rubik" pitchFamily="2" charset="-79"/>
            </a:endParaRPr>
          </a:p>
        </p:txBody>
      </p:sp>
      <p:cxnSp>
        <p:nvCxnSpPr>
          <p:cNvPr id="12" name="Straight Connector 11">
            <a:extLst>
              <a:ext uri="{FF2B5EF4-FFF2-40B4-BE49-F238E27FC236}">
                <a16:creationId xmlns:a16="http://schemas.microsoft.com/office/drawing/2014/main" id="{729D4CAD-C57B-43BC-84F4-22259DD224E8}"/>
              </a:ext>
            </a:extLst>
          </p:cNvPr>
          <p:cNvCxnSpPr>
            <a:cxnSpLocks/>
            <a:stCxn id="9" idx="3"/>
          </p:cNvCxnSpPr>
          <p:nvPr/>
        </p:nvCxnSpPr>
        <p:spPr>
          <a:xfrm>
            <a:off x="3222171" y="6412931"/>
            <a:ext cx="8325395" cy="2020"/>
          </a:xfrm>
          <a:prstGeom prst="line">
            <a:avLst/>
          </a:prstGeom>
          <a:ln w="12700">
            <a:solidFill>
              <a:srgbClr val="F1EEEF"/>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4A5E3EF-1979-42A9-9E00-D9E854E5035F}"/>
              </a:ext>
            </a:extLst>
          </p:cNvPr>
          <p:cNvSpPr txBox="1"/>
          <p:nvPr/>
        </p:nvSpPr>
        <p:spPr>
          <a:xfrm>
            <a:off x="653143" y="4504270"/>
            <a:ext cx="2948033" cy="338554"/>
          </a:xfrm>
          <a:prstGeom prst="rect">
            <a:avLst/>
          </a:prstGeom>
          <a:noFill/>
        </p:spPr>
        <p:txBody>
          <a:bodyPr wrap="square" rtlCol="0">
            <a:spAutoFit/>
          </a:bodyPr>
          <a:lstStyle/>
          <a:p>
            <a:r>
              <a:rPr lang="en-US" sz="1600" dirty="0">
                <a:solidFill>
                  <a:srgbClr val="FFFFFF"/>
                </a:solidFill>
                <a:latin typeface="Open Sans" panose="020B0606030504020204" pitchFamily="34" charset="0"/>
                <a:ea typeface="Open Sans" panose="020B0606030504020204" pitchFamily="34" charset="0"/>
                <a:cs typeface="Open Sans" panose="020B0606030504020204" pitchFamily="34" charset="0"/>
              </a:rPr>
              <a:t>hello@company.co</a:t>
            </a:r>
          </a:p>
        </p:txBody>
      </p:sp>
      <p:sp>
        <p:nvSpPr>
          <p:cNvPr id="13" name="TextBox 12">
            <a:extLst>
              <a:ext uri="{FF2B5EF4-FFF2-40B4-BE49-F238E27FC236}">
                <a16:creationId xmlns:a16="http://schemas.microsoft.com/office/drawing/2014/main" id="{27BAC0FC-5D08-49AF-A21C-281EFA4B7014}"/>
              </a:ext>
            </a:extLst>
          </p:cNvPr>
          <p:cNvSpPr txBox="1"/>
          <p:nvPr/>
        </p:nvSpPr>
        <p:spPr>
          <a:xfrm>
            <a:off x="3725097" y="4383844"/>
            <a:ext cx="3313254" cy="796115"/>
          </a:xfrm>
          <a:prstGeom prst="rect">
            <a:avLst/>
          </a:prstGeom>
          <a:noFill/>
        </p:spPr>
        <p:txBody>
          <a:bodyPr wrap="square" rtlCol="0">
            <a:spAutoFit/>
          </a:bodyPr>
          <a:lstStyle/>
          <a:p>
            <a:pPr>
              <a:lnSpc>
                <a:spcPct val="150000"/>
              </a:lnSpc>
            </a:pPr>
            <a:r>
              <a:rPr lang="en-US" sz="1600"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Cimone</a:t>
            </a:r>
            <a:r>
              <a:rPr lang="en-US" sz="1600" dirty="0">
                <a:solidFill>
                  <a:srgbClr val="FFFFFF"/>
                </a:solidFill>
                <a:latin typeface="Open Sans" panose="020B0606030504020204" pitchFamily="34" charset="0"/>
                <a:ea typeface="Open Sans" panose="020B0606030504020204" pitchFamily="34" charset="0"/>
                <a:cs typeface="Open Sans" panose="020B0606030504020204" pitchFamily="34" charset="0"/>
              </a:rPr>
              <a:t> Street, Lake Shore Suite 10. US</a:t>
            </a:r>
          </a:p>
        </p:txBody>
      </p:sp>
      <p:sp>
        <p:nvSpPr>
          <p:cNvPr id="14" name="TextBox 13">
            <a:extLst>
              <a:ext uri="{FF2B5EF4-FFF2-40B4-BE49-F238E27FC236}">
                <a16:creationId xmlns:a16="http://schemas.microsoft.com/office/drawing/2014/main" id="{1B951E60-2116-4BA8-A9E9-DCC5711EAD90}"/>
              </a:ext>
            </a:extLst>
          </p:cNvPr>
          <p:cNvSpPr txBox="1"/>
          <p:nvPr/>
        </p:nvSpPr>
        <p:spPr>
          <a:xfrm>
            <a:off x="653143" y="4014757"/>
            <a:ext cx="2948033" cy="338554"/>
          </a:xfrm>
          <a:prstGeom prst="rect">
            <a:avLst/>
          </a:prstGeom>
          <a:noFill/>
        </p:spPr>
        <p:txBody>
          <a:bodyPr wrap="square" rtlCol="0">
            <a:spAutoFit/>
          </a:bodyPr>
          <a:lstStyle/>
          <a:p>
            <a:r>
              <a:rPr lang="en-US" sz="1600">
                <a:solidFill>
                  <a:srgbClr val="FFFFFF"/>
                </a:solidFill>
                <a:latin typeface="Rubik" pitchFamily="2" charset="-79"/>
                <a:ea typeface="Open Sans" panose="020B0606030504020204" pitchFamily="34" charset="0"/>
                <a:cs typeface="Rubik" pitchFamily="2" charset="-79"/>
              </a:rPr>
              <a:t>Inquiry</a:t>
            </a:r>
            <a:endParaRPr lang="en-US" sz="1600" dirty="0">
              <a:solidFill>
                <a:srgbClr val="FFFFFF"/>
              </a:solidFill>
              <a:latin typeface="Rubik" pitchFamily="2" charset="-79"/>
              <a:ea typeface="Open Sans" panose="020B0606030504020204" pitchFamily="34" charset="0"/>
              <a:cs typeface="Rubik" pitchFamily="2" charset="-79"/>
            </a:endParaRPr>
          </a:p>
        </p:txBody>
      </p:sp>
      <p:sp>
        <p:nvSpPr>
          <p:cNvPr id="15" name="TextBox 14">
            <a:extLst>
              <a:ext uri="{FF2B5EF4-FFF2-40B4-BE49-F238E27FC236}">
                <a16:creationId xmlns:a16="http://schemas.microsoft.com/office/drawing/2014/main" id="{5E6B4E64-4837-41EE-A207-46DBF476884F}"/>
              </a:ext>
            </a:extLst>
          </p:cNvPr>
          <p:cNvSpPr txBox="1"/>
          <p:nvPr/>
        </p:nvSpPr>
        <p:spPr>
          <a:xfrm>
            <a:off x="3725097" y="4014757"/>
            <a:ext cx="2948033" cy="338554"/>
          </a:xfrm>
          <a:prstGeom prst="rect">
            <a:avLst/>
          </a:prstGeom>
          <a:noFill/>
        </p:spPr>
        <p:txBody>
          <a:bodyPr wrap="square" rtlCol="0">
            <a:spAutoFit/>
          </a:bodyPr>
          <a:lstStyle/>
          <a:p>
            <a:r>
              <a:rPr lang="en-US" sz="1600" dirty="0">
                <a:solidFill>
                  <a:srgbClr val="FFFFFF"/>
                </a:solidFill>
                <a:latin typeface="Rubik" pitchFamily="2" charset="-79"/>
                <a:ea typeface="Open Sans" panose="020B0606030504020204" pitchFamily="34" charset="0"/>
                <a:cs typeface="Rubik" pitchFamily="2" charset="-79"/>
              </a:rPr>
              <a:t>Address</a:t>
            </a:r>
          </a:p>
        </p:txBody>
      </p:sp>
      <p:sp>
        <p:nvSpPr>
          <p:cNvPr id="16" name="TextBox 15">
            <a:extLst>
              <a:ext uri="{FF2B5EF4-FFF2-40B4-BE49-F238E27FC236}">
                <a16:creationId xmlns:a16="http://schemas.microsoft.com/office/drawing/2014/main" id="{D777282E-E7AC-4A8A-824A-B76517C1274F}"/>
              </a:ext>
            </a:extLst>
          </p:cNvPr>
          <p:cNvSpPr txBox="1"/>
          <p:nvPr/>
        </p:nvSpPr>
        <p:spPr>
          <a:xfrm>
            <a:off x="653143" y="4890755"/>
            <a:ext cx="2948033" cy="338554"/>
          </a:xfrm>
          <a:prstGeom prst="rect">
            <a:avLst/>
          </a:prstGeom>
          <a:noFill/>
        </p:spPr>
        <p:txBody>
          <a:bodyPr wrap="square" rtlCol="0">
            <a:spAutoFit/>
          </a:bodyPr>
          <a:lstStyle/>
          <a:p>
            <a:r>
              <a:rPr lang="en-US" sz="1600" dirty="0">
                <a:solidFill>
                  <a:srgbClr val="FFFFFF"/>
                </a:solidFill>
                <a:latin typeface="Open Sans" panose="020B0606030504020204" pitchFamily="34" charset="0"/>
                <a:ea typeface="Open Sans" panose="020B0606030504020204" pitchFamily="34" charset="0"/>
                <a:cs typeface="Open Sans" panose="020B0606030504020204" pitchFamily="34" charset="0"/>
              </a:rPr>
              <a:t>+99 9898 1234</a:t>
            </a:r>
          </a:p>
        </p:txBody>
      </p:sp>
      <p:sp>
        <p:nvSpPr>
          <p:cNvPr id="18" name="TextBox 17">
            <a:extLst>
              <a:ext uri="{FF2B5EF4-FFF2-40B4-BE49-F238E27FC236}">
                <a16:creationId xmlns:a16="http://schemas.microsoft.com/office/drawing/2014/main" id="{4D757247-83DB-418D-8441-250F268877BA}"/>
              </a:ext>
            </a:extLst>
          </p:cNvPr>
          <p:cNvSpPr txBox="1"/>
          <p:nvPr/>
        </p:nvSpPr>
        <p:spPr>
          <a:xfrm>
            <a:off x="7958548" y="4414377"/>
            <a:ext cx="3313254" cy="422360"/>
          </a:xfrm>
          <a:prstGeom prst="rect">
            <a:avLst/>
          </a:prstGeom>
          <a:noFill/>
        </p:spPr>
        <p:txBody>
          <a:bodyPr wrap="square" rtlCol="0">
            <a:spAutoFit/>
          </a:bodyPr>
          <a:lstStyle/>
          <a:p>
            <a:pPr>
              <a:lnSpc>
                <a:spcPct val="150000"/>
              </a:lnSpc>
            </a:pPr>
            <a:r>
              <a:rPr lang="en-US" sz="1600">
                <a:solidFill>
                  <a:srgbClr val="FFFFFF"/>
                </a:solidFill>
                <a:latin typeface="Open Sans" panose="020B0606030504020204" pitchFamily="34" charset="0"/>
                <a:ea typeface="Open Sans" panose="020B0606030504020204" pitchFamily="34" charset="0"/>
                <a:cs typeface="Open Sans" panose="020B0606030504020204" pitchFamily="34" charset="0"/>
              </a:rPr>
              <a:t>@agencyname</a:t>
            </a:r>
            <a:endParaRPr lang="en-US" sz="1600"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C580F47B-13B7-4665-8F62-9F5D87B781E8}"/>
              </a:ext>
            </a:extLst>
          </p:cNvPr>
          <p:cNvSpPr txBox="1"/>
          <p:nvPr/>
        </p:nvSpPr>
        <p:spPr>
          <a:xfrm>
            <a:off x="7958548" y="4014757"/>
            <a:ext cx="2948033" cy="338554"/>
          </a:xfrm>
          <a:prstGeom prst="rect">
            <a:avLst/>
          </a:prstGeom>
          <a:noFill/>
        </p:spPr>
        <p:txBody>
          <a:bodyPr wrap="square" rtlCol="0">
            <a:spAutoFit/>
          </a:bodyPr>
          <a:lstStyle/>
          <a:p>
            <a:r>
              <a:rPr lang="en-US" sz="1600">
                <a:solidFill>
                  <a:srgbClr val="FFFFFF"/>
                </a:solidFill>
                <a:latin typeface="Rubik" pitchFamily="2" charset="-79"/>
                <a:ea typeface="Open Sans" panose="020B0606030504020204" pitchFamily="34" charset="0"/>
                <a:cs typeface="Rubik" pitchFamily="2" charset="-79"/>
              </a:rPr>
              <a:t>Find Us on Linkedin</a:t>
            </a:r>
            <a:endParaRPr lang="en-US" sz="1600" dirty="0">
              <a:solidFill>
                <a:srgbClr val="FFFFFF"/>
              </a:solidFill>
              <a:latin typeface="Rubik" pitchFamily="2" charset="-79"/>
              <a:ea typeface="Open Sans" panose="020B0606030504020204" pitchFamily="34" charset="0"/>
              <a:cs typeface="Rubik" pitchFamily="2" charset="-79"/>
            </a:endParaRPr>
          </a:p>
        </p:txBody>
      </p:sp>
    </p:spTree>
    <p:extLst>
      <p:ext uri="{BB962C8B-B14F-4D97-AF65-F5344CB8AC3E}">
        <p14:creationId xmlns:p14="http://schemas.microsoft.com/office/powerpoint/2010/main" val="699479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7AC439A3-CAFA-4FDE-9426-E314FEAB00A5}"/>
              </a:ext>
            </a:extLst>
          </p:cNvPr>
          <p:cNvSpPr txBox="1"/>
          <p:nvPr/>
        </p:nvSpPr>
        <p:spPr>
          <a:xfrm>
            <a:off x="1593129" y="1099037"/>
            <a:ext cx="3477194" cy="461665"/>
          </a:xfrm>
          <a:prstGeom prst="rect">
            <a:avLst/>
          </a:prstGeom>
          <a:noFill/>
        </p:spPr>
        <p:txBody>
          <a:bodyPr wrap="square" rtlCol="0">
            <a:spAutoFit/>
          </a:bodyPr>
          <a:lstStyle/>
          <a:p>
            <a:r>
              <a:rPr lang="en-US" sz="2400" b="1">
                <a:solidFill>
                  <a:srgbClr val="777777"/>
                </a:solidFill>
                <a:latin typeface="Rubik" pitchFamily="2" charset="-79"/>
                <a:cs typeface="Rubik" pitchFamily="2" charset="-79"/>
              </a:rPr>
              <a:t>Basic</a:t>
            </a:r>
            <a:r>
              <a:rPr lang="en-US" sz="2400">
                <a:solidFill>
                  <a:srgbClr val="777777"/>
                </a:solidFill>
                <a:latin typeface="Poppins" panose="00000500000000000000"/>
                <a:cs typeface="Poppins" panose="00000500000000000000" pitchFamily="50" charset="0"/>
              </a:rPr>
              <a:t> Icon Set</a:t>
            </a:r>
            <a:endParaRPr lang="en-US" sz="2400" b="1">
              <a:solidFill>
                <a:srgbClr val="777777"/>
              </a:solidFill>
              <a:latin typeface="Poppins" panose="00000500000000000000"/>
              <a:cs typeface="Poppins" panose="00000500000000000000" pitchFamily="50" charset="0"/>
            </a:endParaRPr>
          </a:p>
        </p:txBody>
      </p:sp>
      <p:pic>
        <p:nvPicPr>
          <p:cNvPr id="4" name="Graphic 3">
            <a:extLst>
              <a:ext uri="{FF2B5EF4-FFF2-40B4-BE49-F238E27FC236}">
                <a16:creationId xmlns:a16="http://schemas.microsoft.com/office/drawing/2014/main" id="{CFE40CCD-D3D0-4C0B-8954-372BEF60D8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34364" y="5032830"/>
            <a:ext cx="495300" cy="495300"/>
          </a:xfrm>
          <a:prstGeom prst="rect">
            <a:avLst/>
          </a:prstGeom>
        </p:spPr>
      </p:pic>
      <p:pic>
        <p:nvPicPr>
          <p:cNvPr id="6" name="Graphic 5">
            <a:extLst>
              <a:ext uri="{FF2B5EF4-FFF2-40B4-BE49-F238E27FC236}">
                <a16:creationId xmlns:a16="http://schemas.microsoft.com/office/drawing/2014/main" id="{09433642-8148-4A66-9280-B641EFA5904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02757" y="2047875"/>
            <a:ext cx="400050" cy="495300"/>
          </a:xfrm>
          <a:prstGeom prst="rect">
            <a:avLst/>
          </a:prstGeom>
        </p:spPr>
      </p:pic>
      <p:pic>
        <p:nvPicPr>
          <p:cNvPr id="8" name="Graphic 7">
            <a:extLst>
              <a:ext uri="{FF2B5EF4-FFF2-40B4-BE49-F238E27FC236}">
                <a16:creationId xmlns:a16="http://schemas.microsoft.com/office/drawing/2014/main" id="{5486495F-20BA-4FD8-834B-C5B9EC081E1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722296" y="5032830"/>
            <a:ext cx="495300" cy="495300"/>
          </a:xfrm>
          <a:prstGeom prst="rect">
            <a:avLst/>
          </a:prstGeom>
        </p:spPr>
      </p:pic>
      <p:pic>
        <p:nvPicPr>
          <p:cNvPr id="12" name="Graphic 11">
            <a:extLst>
              <a:ext uri="{FF2B5EF4-FFF2-40B4-BE49-F238E27FC236}">
                <a16:creationId xmlns:a16="http://schemas.microsoft.com/office/drawing/2014/main" id="{D0619E1E-74AD-4E4A-B570-5C767C71744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233461" y="5032830"/>
            <a:ext cx="495300" cy="495300"/>
          </a:xfrm>
          <a:prstGeom prst="rect">
            <a:avLst/>
          </a:prstGeom>
        </p:spPr>
      </p:pic>
      <p:pic>
        <p:nvPicPr>
          <p:cNvPr id="14" name="Graphic 13">
            <a:extLst>
              <a:ext uri="{FF2B5EF4-FFF2-40B4-BE49-F238E27FC236}">
                <a16:creationId xmlns:a16="http://schemas.microsoft.com/office/drawing/2014/main" id="{77E849D5-5A53-499D-BDFA-7FA1D649B96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033311" y="5032830"/>
            <a:ext cx="495300" cy="495300"/>
          </a:xfrm>
          <a:prstGeom prst="rect">
            <a:avLst/>
          </a:prstGeom>
        </p:spPr>
      </p:pic>
      <p:pic>
        <p:nvPicPr>
          <p:cNvPr id="16" name="Graphic 15">
            <a:extLst>
              <a:ext uri="{FF2B5EF4-FFF2-40B4-BE49-F238E27FC236}">
                <a16:creationId xmlns:a16="http://schemas.microsoft.com/office/drawing/2014/main" id="{71D6E1EF-8ABA-451F-904C-7DC27567287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722296" y="4077336"/>
            <a:ext cx="495300" cy="495300"/>
          </a:xfrm>
          <a:prstGeom prst="rect">
            <a:avLst/>
          </a:prstGeom>
        </p:spPr>
      </p:pic>
      <p:pic>
        <p:nvPicPr>
          <p:cNvPr id="18" name="Graphic 17">
            <a:extLst>
              <a:ext uri="{FF2B5EF4-FFF2-40B4-BE49-F238E27FC236}">
                <a16:creationId xmlns:a16="http://schemas.microsoft.com/office/drawing/2014/main" id="{D5C316D7-0A6F-4339-8F89-ACF919158E2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434364" y="4077336"/>
            <a:ext cx="495300" cy="495300"/>
          </a:xfrm>
          <a:prstGeom prst="rect">
            <a:avLst/>
          </a:prstGeom>
        </p:spPr>
      </p:pic>
      <p:pic>
        <p:nvPicPr>
          <p:cNvPr id="20" name="Graphic 19">
            <a:extLst>
              <a:ext uri="{FF2B5EF4-FFF2-40B4-BE49-F238E27FC236}">
                <a16:creationId xmlns:a16="http://schemas.microsoft.com/office/drawing/2014/main" id="{D0BF3216-8C87-4DFD-9105-8F7CF5AA3F8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233461" y="4077336"/>
            <a:ext cx="495300" cy="495300"/>
          </a:xfrm>
          <a:prstGeom prst="rect">
            <a:avLst/>
          </a:prstGeom>
        </p:spPr>
      </p:pic>
      <p:pic>
        <p:nvPicPr>
          <p:cNvPr id="22" name="Graphic 21">
            <a:extLst>
              <a:ext uri="{FF2B5EF4-FFF2-40B4-BE49-F238E27FC236}">
                <a16:creationId xmlns:a16="http://schemas.microsoft.com/office/drawing/2014/main" id="{21524806-F271-480E-A3AB-4B4742FEFCD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233461" y="2047875"/>
            <a:ext cx="495300" cy="495300"/>
          </a:xfrm>
          <a:prstGeom prst="rect">
            <a:avLst/>
          </a:prstGeom>
        </p:spPr>
      </p:pic>
      <p:pic>
        <p:nvPicPr>
          <p:cNvPr id="24" name="Graphic 23">
            <a:extLst>
              <a:ext uri="{FF2B5EF4-FFF2-40B4-BE49-F238E27FC236}">
                <a16:creationId xmlns:a16="http://schemas.microsoft.com/office/drawing/2014/main" id="{D72CEE90-DBAA-483B-8B69-F716B2922918}"/>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722296" y="3136931"/>
            <a:ext cx="495300" cy="495300"/>
          </a:xfrm>
          <a:prstGeom prst="rect">
            <a:avLst/>
          </a:prstGeom>
        </p:spPr>
      </p:pic>
      <p:pic>
        <p:nvPicPr>
          <p:cNvPr id="26" name="Graphic 25">
            <a:extLst>
              <a:ext uri="{FF2B5EF4-FFF2-40B4-BE49-F238E27FC236}">
                <a16:creationId xmlns:a16="http://schemas.microsoft.com/office/drawing/2014/main" id="{9FC05700-4A06-4347-881B-D08AFEE04F95}"/>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8722296" y="2047875"/>
            <a:ext cx="495300" cy="495300"/>
          </a:xfrm>
          <a:prstGeom prst="rect">
            <a:avLst/>
          </a:prstGeom>
        </p:spPr>
      </p:pic>
      <p:pic>
        <p:nvPicPr>
          <p:cNvPr id="28" name="Graphic 27">
            <a:extLst>
              <a:ext uri="{FF2B5EF4-FFF2-40B4-BE49-F238E27FC236}">
                <a16:creationId xmlns:a16="http://schemas.microsoft.com/office/drawing/2014/main" id="{FCDFD28E-74BA-4589-97DB-17BBB0412F03}"/>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7434364" y="3136931"/>
            <a:ext cx="495300" cy="495300"/>
          </a:xfrm>
          <a:prstGeom prst="rect">
            <a:avLst/>
          </a:prstGeom>
        </p:spPr>
      </p:pic>
      <p:pic>
        <p:nvPicPr>
          <p:cNvPr id="30" name="Graphic 29">
            <a:extLst>
              <a:ext uri="{FF2B5EF4-FFF2-40B4-BE49-F238E27FC236}">
                <a16:creationId xmlns:a16="http://schemas.microsoft.com/office/drawing/2014/main" id="{58323245-5BE2-4D6A-A60C-5184692AE197}"/>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7434364" y="2047875"/>
            <a:ext cx="495300" cy="495300"/>
          </a:xfrm>
          <a:prstGeom prst="rect">
            <a:avLst/>
          </a:prstGeom>
        </p:spPr>
      </p:pic>
      <p:pic>
        <p:nvPicPr>
          <p:cNvPr id="32" name="Graphic 31">
            <a:extLst>
              <a:ext uri="{FF2B5EF4-FFF2-40B4-BE49-F238E27FC236}">
                <a16:creationId xmlns:a16="http://schemas.microsoft.com/office/drawing/2014/main" id="{2481BD18-E1D4-423E-A082-16B79A995FAE}"/>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6233461" y="3136931"/>
            <a:ext cx="495300" cy="495300"/>
          </a:xfrm>
          <a:prstGeom prst="rect">
            <a:avLst/>
          </a:prstGeom>
        </p:spPr>
      </p:pic>
      <p:pic>
        <p:nvPicPr>
          <p:cNvPr id="34" name="Graphic 33">
            <a:extLst>
              <a:ext uri="{FF2B5EF4-FFF2-40B4-BE49-F238E27FC236}">
                <a16:creationId xmlns:a16="http://schemas.microsoft.com/office/drawing/2014/main" id="{B7AEF595-EB98-4E65-93FB-28CA74B9A1C6}"/>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tretch>
            <a:fillRect/>
          </a:stretch>
        </p:blipFill>
        <p:spPr>
          <a:xfrm>
            <a:off x="9955132" y="3136931"/>
            <a:ext cx="495300" cy="495300"/>
          </a:xfrm>
          <a:prstGeom prst="rect">
            <a:avLst/>
          </a:prstGeom>
        </p:spPr>
      </p:pic>
      <p:pic>
        <p:nvPicPr>
          <p:cNvPr id="36" name="Graphic 35">
            <a:extLst>
              <a:ext uri="{FF2B5EF4-FFF2-40B4-BE49-F238E27FC236}">
                <a16:creationId xmlns:a16="http://schemas.microsoft.com/office/drawing/2014/main" id="{72F1443C-73D7-47F3-935F-5AF6C42329AC}"/>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tretch>
            <a:fillRect/>
          </a:stretch>
        </p:blipFill>
        <p:spPr>
          <a:xfrm>
            <a:off x="3778617" y="5032830"/>
            <a:ext cx="495300" cy="495300"/>
          </a:xfrm>
          <a:prstGeom prst="rect">
            <a:avLst/>
          </a:prstGeom>
        </p:spPr>
      </p:pic>
      <p:pic>
        <p:nvPicPr>
          <p:cNvPr id="38" name="Graphic 37">
            <a:extLst>
              <a:ext uri="{FF2B5EF4-FFF2-40B4-BE49-F238E27FC236}">
                <a16:creationId xmlns:a16="http://schemas.microsoft.com/office/drawing/2014/main" id="{32393234-9EC0-4798-8842-802E7F26B62B}"/>
              </a:ext>
            </a:extLst>
          </p:cNvPr>
          <p:cNvPicPr>
            <a:picLocks noChangeAspect="1"/>
          </p:cNvPicPr>
          <p:nvPr/>
        </p:nvPicPr>
        <p:blipFill>
          <a:blip r:embed="rId34">
            <a:extLst>
              <a:ext uri="{28A0092B-C50C-407E-A947-70E740481C1C}">
                <a14:useLocalDpi xmlns:a14="http://schemas.microsoft.com/office/drawing/2010/main" val="0"/>
              </a:ext>
              <a:ext uri="{96DAC541-7B7A-43D3-8B79-37D633B846F1}">
                <asvg:svgBlip xmlns:asvg="http://schemas.microsoft.com/office/drawing/2016/SVG/main" r:embed="rId35"/>
              </a:ext>
            </a:extLst>
          </a:blip>
          <a:stretch>
            <a:fillRect/>
          </a:stretch>
        </p:blipFill>
        <p:spPr>
          <a:xfrm>
            <a:off x="3778617" y="4077336"/>
            <a:ext cx="495300" cy="495300"/>
          </a:xfrm>
          <a:prstGeom prst="rect">
            <a:avLst/>
          </a:prstGeom>
        </p:spPr>
      </p:pic>
      <p:pic>
        <p:nvPicPr>
          <p:cNvPr id="40" name="Graphic 39">
            <a:extLst>
              <a:ext uri="{FF2B5EF4-FFF2-40B4-BE49-F238E27FC236}">
                <a16:creationId xmlns:a16="http://schemas.microsoft.com/office/drawing/2014/main" id="{88C56402-F9A3-489B-BA15-BF494A6966BD}"/>
              </a:ext>
            </a:extLst>
          </p:cNvPr>
          <p:cNvPicPr>
            <a:picLocks noChangeAspect="1"/>
          </p:cNvPicPr>
          <p:nvPr/>
        </p:nvPicPr>
        <p:blipFill>
          <a:blip r:embed="rId36">
            <a:extLst>
              <a:ext uri="{28A0092B-C50C-407E-A947-70E740481C1C}">
                <a14:useLocalDpi xmlns:a14="http://schemas.microsoft.com/office/drawing/2010/main" val="0"/>
              </a:ext>
              <a:ext uri="{96DAC541-7B7A-43D3-8B79-37D633B846F1}">
                <asvg:svgBlip xmlns:asvg="http://schemas.microsoft.com/office/drawing/2016/SVG/main" r:embed="rId37"/>
              </a:ext>
            </a:extLst>
          </a:blip>
          <a:stretch>
            <a:fillRect/>
          </a:stretch>
        </p:blipFill>
        <p:spPr>
          <a:xfrm>
            <a:off x="3778617" y="3136931"/>
            <a:ext cx="495300" cy="495300"/>
          </a:xfrm>
          <a:prstGeom prst="rect">
            <a:avLst/>
          </a:prstGeom>
        </p:spPr>
      </p:pic>
      <p:pic>
        <p:nvPicPr>
          <p:cNvPr id="42" name="Graphic 41">
            <a:extLst>
              <a:ext uri="{FF2B5EF4-FFF2-40B4-BE49-F238E27FC236}">
                <a16:creationId xmlns:a16="http://schemas.microsoft.com/office/drawing/2014/main" id="{DB3441E4-8A9F-42FC-A991-620850B79141}"/>
              </a:ext>
            </a:extLst>
          </p:cNvPr>
          <p:cNvPicPr>
            <a:picLocks noChangeAspect="1"/>
          </p:cNvPicPr>
          <p:nvPr/>
        </p:nvPicPr>
        <p:blipFill>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tretch>
            <a:fillRect/>
          </a:stretch>
        </p:blipFill>
        <p:spPr>
          <a:xfrm>
            <a:off x="9955132" y="5032830"/>
            <a:ext cx="495300" cy="495300"/>
          </a:xfrm>
          <a:prstGeom prst="rect">
            <a:avLst/>
          </a:prstGeom>
        </p:spPr>
      </p:pic>
      <p:pic>
        <p:nvPicPr>
          <p:cNvPr id="44" name="Graphic 43">
            <a:extLst>
              <a:ext uri="{FF2B5EF4-FFF2-40B4-BE49-F238E27FC236}">
                <a16:creationId xmlns:a16="http://schemas.microsoft.com/office/drawing/2014/main" id="{E059A9F1-4060-40DF-BFE8-977D5F3ACB57}"/>
              </a:ext>
            </a:extLst>
          </p:cNvPr>
          <p:cNvPicPr>
            <a:picLocks noChangeAspect="1"/>
          </p:cNvPicPr>
          <p:nvPr/>
        </p:nvPicPr>
        <p:blipFill>
          <a:blip r:embed="rId40">
            <a:extLst>
              <a:ext uri="{28A0092B-C50C-407E-A947-70E740481C1C}">
                <a14:useLocalDpi xmlns:a14="http://schemas.microsoft.com/office/drawing/2010/main" val="0"/>
              </a:ext>
              <a:ext uri="{96DAC541-7B7A-43D3-8B79-37D633B846F1}">
                <asvg:svgBlip xmlns:asvg="http://schemas.microsoft.com/office/drawing/2016/SVG/main" r:embed="rId41"/>
              </a:ext>
            </a:extLst>
          </a:blip>
          <a:stretch>
            <a:fillRect/>
          </a:stretch>
        </p:blipFill>
        <p:spPr>
          <a:xfrm>
            <a:off x="2751218" y="5032830"/>
            <a:ext cx="495300" cy="495300"/>
          </a:xfrm>
          <a:prstGeom prst="rect">
            <a:avLst/>
          </a:prstGeom>
        </p:spPr>
      </p:pic>
      <p:pic>
        <p:nvPicPr>
          <p:cNvPr id="46" name="Graphic 45">
            <a:extLst>
              <a:ext uri="{FF2B5EF4-FFF2-40B4-BE49-F238E27FC236}">
                <a16:creationId xmlns:a16="http://schemas.microsoft.com/office/drawing/2014/main" id="{FD5DB449-56E6-4218-A7BD-BBEB94007B6F}"/>
              </a:ext>
            </a:extLst>
          </p:cNvPr>
          <p:cNvPicPr>
            <a:picLocks noChangeAspect="1"/>
          </p:cNvPicPr>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2751218" y="4077336"/>
            <a:ext cx="495300" cy="495300"/>
          </a:xfrm>
          <a:prstGeom prst="rect">
            <a:avLst/>
          </a:prstGeom>
        </p:spPr>
      </p:pic>
      <p:pic>
        <p:nvPicPr>
          <p:cNvPr id="48" name="Graphic 47">
            <a:extLst>
              <a:ext uri="{FF2B5EF4-FFF2-40B4-BE49-F238E27FC236}">
                <a16:creationId xmlns:a16="http://schemas.microsoft.com/office/drawing/2014/main" id="{6C3CE049-B0C7-4C53-B844-D95886EA8FB1}"/>
              </a:ext>
            </a:extLst>
          </p:cNvPr>
          <p:cNvPicPr>
            <a:picLocks noChangeAspect="1"/>
          </p:cNvPicPr>
          <p:nvPr/>
        </p:nvPicPr>
        <p:blipFill>
          <a:blip r:embed="rId44">
            <a:extLst>
              <a:ext uri="{28A0092B-C50C-407E-A947-70E740481C1C}">
                <a14:useLocalDpi xmlns:a14="http://schemas.microsoft.com/office/drawing/2010/main" val="0"/>
              </a:ext>
              <a:ext uri="{96DAC541-7B7A-43D3-8B79-37D633B846F1}">
                <asvg:svgBlip xmlns:asvg="http://schemas.microsoft.com/office/drawing/2016/SVG/main" r:embed="rId45"/>
              </a:ext>
            </a:extLst>
          </a:blip>
          <a:stretch>
            <a:fillRect/>
          </a:stretch>
        </p:blipFill>
        <p:spPr>
          <a:xfrm>
            <a:off x="2751218" y="3136931"/>
            <a:ext cx="495300" cy="495300"/>
          </a:xfrm>
          <a:prstGeom prst="rect">
            <a:avLst/>
          </a:prstGeom>
        </p:spPr>
      </p:pic>
      <p:pic>
        <p:nvPicPr>
          <p:cNvPr id="50" name="Graphic 49">
            <a:extLst>
              <a:ext uri="{FF2B5EF4-FFF2-40B4-BE49-F238E27FC236}">
                <a16:creationId xmlns:a16="http://schemas.microsoft.com/office/drawing/2014/main" id="{EEC28BD3-2B7A-4F0E-88D1-C516F605C9AE}"/>
              </a:ext>
            </a:extLst>
          </p:cNvPr>
          <p:cNvPicPr>
            <a:picLocks noChangeAspect="1"/>
          </p:cNvPicPr>
          <p:nvPr/>
        </p:nvPicPr>
        <p:blipFill>
          <a:blip r:embed="rId46">
            <a:extLst>
              <a:ext uri="{28A0092B-C50C-407E-A947-70E740481C1C}">
                <a14:useLocalDpi xmlns:a14="http://schemas.microsoft.com/office/drawing/2010/main" val="0"/>
              </a:ext>
              <a:ext uri="{96DAC541-7B7A-43D3-8B79-37D633B846F1}">
                <asvg:svgBlip xmlns:asvg="http://schemas.microsoft.com/office/drawing/2016/SVG/main" r:embed="rId47"/>
              </a:ext>
            </a:extLst>
          </a:blip>
          <a:stretch>
            <a:fillRect/>
          </a:stretch>
        </p:blipFill>
        <p:spPr>
          <a:xfrm>
            <a:off x="9955132" y="4077336"/>
            <a:ext cx="495300" cy="495300"/>
          </a:xfrm>
          <a:prstGeom prst="rect">
            <a:avLst/>
          </a:prstGeom>
        </p:spPr>
      </p:pic>
      <p:pic>
        <p:nvPicPr>
          <p:cNvPr id="52" name="Graphic 51">
            <a:extLst>
              <a:ext uri="{FF2B5EF4-FFF2-40B4-BE49-F238E27FC236}">
                <a16:creationId xmlns:a16="http://schemas.microsoft.com/office/drawing/2014/main" id="{10401BCC-BFB9-4D09-92F6-6A045EA014A0}"/>
              </a:ext>
            </a:extLst>
          </p:cNvPr>
          <p:cNvPicPr>
            <a:picLocks noChangeAspect="1"/>
          </p:cNvPicPr>
          <p:nvPr/>
        </p:nvPicPr>
        <p:blipFill>
          <a:blip r:embed="rId48">
            <a:extLst>
              <a:ext uri="{28A0092B-C50C-407E-A947-70E740481C1C}">
                <a14:useLocalDpi xmlns:a14="http://schemas.microsoft.com/office/drawing/2010/main" val="0"/>
              </a:ext>
              <a:ext uri="{96DAC541-7B7A-43D3-8B79-37D633B846F1}">
                <asvg:svgBlip xmlns:asvg="http://schemas.microsoft.com/office/drawing/2016/SVG/main" r:embed="rId49"/>
              </a:ext>
            </a:extLst>
          </a:blip>
          <a:stretch>
            <a:fillRect/>
          </a:stretch>
        </p:blipFill>
        <p:spPr>
          <a:xfrm>
            <a:off x="1680306" y="5032830"/>
            <a:ext cx="495300" cy="495300"/>
          </a:xfrm>
          <a:prstGeom prst="rect">
            <a:avLst/>
          </a:prstGeom>
        </p:spPr>
      </p:pic>
      <p:pic>
        <p:nvPicPr>
          <p:cNvPr id="54" name="Graphic 53">
            <a:extLst>
              <a:ext uri="{FF2B5EF4-FFF2-40B4-BE49-F238E27FC236}">
                <a16:creationId xmlns:a16="http://schemas.microsoft.com/office/drawing/2014/main" id="{A2A0496A-13B2-4CD1-858C-CA853168CF2B}"/>
              </a:ext>
            </a:extLst>
          </p:cNvPr>
          <p:cNvPicPr>
            <a:picLocks noChangeAspect="1"/>
          </p:cNvPicPr>
          <p:nvPr/>
        </p:nvPicPr>
        <p:blipFill>
          <a:blip r:embed="rId50">
            <a:extLst>
              <a:ext uri="{28A0092B-C50C-407E-A947-70E740481C1C}">
                <a14:useLocalDpi xmlns:a14="http://schemas.microsoft.com/office/drawing/2010/main" val="0"/>
              </a:ext>
              <a:ext uri="{96DAC541-7B7A-43D3-8B79-37D633B846F1}">
                <asvg:svgBlip xmlns:asvg="http://schemas.microsoft.com/office/drawing/2016/SVG/main" r:embed="rId51"/>
              </a:ext>
            </a:extLst>
          </a:blip>
          <a:stretch>
            <a:fillRect/>
          </a:stretch>
        </p:blipFill>
        <p:spPr>
          <a:xfrm>
            <a:off x="1680306" y="4077336"/>
            <a:ext cx="495300" cy="495300"/>
          </a:xfrm>
          <a:prstGeom prst="rect">
            <a:avLst/>
          </a:prstGeom>
        </p:spPr>
      </p:pic>
      <p:pic>
        <p:nvPicPr>
          <p:cNvPr id="56" name="Graphic 55">
            <a:extLst>
              <a:ext uri="{FF2B5EF4-FFF2-40B4-BE49-F238E27FC236}">
                <a16:creationId xmlns:a16="http://schemas.microsoft.com/office/drawing/2014/main" id="{048CEC30-BD89-4FFE-B301-1255AEDAF8E0}"/>
              </a:ext>
            </a:extLst>
          </p:cNvPr>
          <p:cNvPicPr>
            <a:picLocks noChangeAspect="1"/>
          </p:cNvPicPr>
          <p:nvPr/>
        </p:nvPicPr>
        <p:blipFill>
          <a:blip r:embed="rId52">
            <a:extLst>
              <a:ext uri="{28A0092B-C50C-407E-A947-70E740481C1C}">
                <a14:useLocalDpi xmlns:a14="http://schemas.microsoft.com/office/drawing/2010/main" val="0"/>
              </a:ext>
              <a:ext uri="{96DAC541-7B7A-43D3-8B79-37D633B846F1}">
                <asvg:svgBlip xmlns:asvg="http://schemas.microsoft.com/office/drawing/2016/SVG/main" r:embed="rId53"/>
              </a:ext>
            </a:extLst>
          </a:blip>
          <a:stretch>
            <a:fillRect/>
          </a:stretch>
        </p:blipFill>
        <p:spPr>
          <a:xfrm>
            <a:off x="1680306" y="3136931"/>
            <a:ext cx="495300" cy="495300"/>
          </a:xfrm>
          <a:prstGeom prst="rect">
            <a:avLst/>
          </a:prstGeom>
        </p:spPr>
      </p:pic>
      <p:pic>
        <p:nvPicPr>
          <p:cNvPr id="58" name="Graphic 57">
            <a:extLst>
              <a:ext uri="{FF2B5EF4-FFF2-40B4-BE49-F238E27FC236}">
                <a16:creationId xmlns:a16="http://schemas.microsoft.com/office/drawing/2014/main" id="{BB8BFE52-8689-4D2A-B4AF-66D58E803DBF}"/>
              </a:ext>
            </a:extLst>
          </p:cNvPr>
          <p:cNvPicPr>
            <a:picLocks noChangeAspect="1"/>
          </p:cNvPicPr>
          <p:nvPr/>
        </p:nvPicPr>
        <p:blipFill>
          <a:blip r:embed="rId54">
            <a:extLst>
              <a:ext uri="{28A0092B-C50C-407E-A947-70E740481C1C}">
                <a14:useLocalDpi xmlns:a14="http://schemas.microsoft.com/office/drawing/2010/main" val="0"/>
              </a:ext>
              <a:ext uri="{96DAC541-7B7A-43D3-8B79-37D633B846F1}">
                <asvg:svgBlip xmlns:asvg="http://schemas.microsoft.com/office/drawing/2016/SVG/main" r:embed="rId55"/>
              </a:ext>
            </a:extLst>
          </a:blip>
          <a:stretch>
            <a:fillRect/>
          </a:stretch>
        </p:blipFill>
        <p:spPr>
          <a:xfrm>
            <a:off x="5033311" y="4077336"/>
            <a:ext cx="495300" cy="495300"/>
          </a:xfrm>
          <a:prstGeom prst="rect">
            <a:avLst/>
          </a:prstGeom>
        </p:spPr>
      </p:pic>
      <p:pic>
        <p:nvPicPr>
          <p:cNvPr id="60" name="Graphic 59">
            <a:extLst>
              <a:ext uri="{FF2B5EF4-FFF2-40B4-BE49-F238E27FC236}">
                <a16:creationId xmlns:a16="http://schemas.microsoft.com/office/drawing/2014/main" id="{7EB7B45B-986A-4C80-8B4C-65717FA6BBB5}"/>
              </a:ext>
            </a:extLst>
          </p:cNvPr>
          <p:cNvPicPr>
            <a:picLocks noChangeAspect="1"/>
          </p:cNvPicPr>
          <p:nvPr/>
        </p:nvPicPr>
        <p:blipFill>
          <a:blip r:embed="rId56">
            <a:extLst>
              <a:ext uri="{28A0092B-C50C-407E-A947-70E740481C1C}">
                <a14:useLocalDpi xmlns:a14="http://schemas.microsoft.com/office/drawing/2010/main" val="0"/>
              </a:ext>
              <a:ext uri="{96DAC541-7B7A-43D3-8B79-37D633B846F1}">
                <asvg:svgBlip xmlns:asvg="http://schemas.microsoft.com/office/drawing/2016/SVG/main" r:embed="rId57"/>
              </a:ext>
            </a:extLst>
          </a:blip>
          <a:stretch>
            <a:fillRect/>
          </a:stretch>
        </p:blipFill>
        <p:spPr>
          <a:xfrm>
            <a:off x="5033311" y="3136931"/>
            <a:ext cx="495300" cy="495300"/>
          </a:xfrm>
          <a:prstGeom prst="rect">
            <a:avLst/>
          </a:prstGeom>
        </p:spPr>
      </p:pic>
      <p:pic>
        <p:nvPicPr>
          <p:cNvPr id="62" name="Graphic 61">
            <a:extLst>
              <a:ext uri="{FF2B5EF4-FFF2-40B4-BE49-F238E27FC236}">
                <a16:creationId xmlns:a16="http://schemas.microsoft.com/office/drawing/2014/main" id="{23EDB5E6-264D-4BE4-948F-A0CFB89395FD}"/>
              </a:ext>
            </a:extLst>
          </p:cNvPr>
          <p:cNvPicPr>
            <a:picLocks noChangeAspect="1"/>
          </p:cNvPicPr>
          <p:nvPr/>
        </p:nvPicPr>
        <p:blipFill>
          <a:blip r:embed="rId58">
            <a:extLst>
              <a:ext uri="{28A0092B-C50C-407E-A947-70E740481C1C}">
                <a14:useLocalDpi xmlns:a14="http://schemas.microsoft.com/office/drawing/2010/main" val="0"/>
              </a:ext>
              <a:ext uri="{96DAC541-7B7A-43D3-8B79-37D633B846F1}">
                <asvg:svgBlip xmlns:asvg="http://schemas.microsoft.com/office/drawing/2016/SVG/main" r:embed="rId59"/>
              </a:ext>
            </a:extLst>
          </a:blip>
          <a:stretch>
            <a:fillRect/>
          </a:stretch>
        </p:blipFill>
        <p:spPr>
          <a:xfrm>
            <a:off x="5033311" y="2047875"/>
            <a:ext cx="495300" cy="495300"/>
          </a:xfrm>
          <a:prstGeom prst="rect">
            <a:avLst/>
          </a:prstGeom>
        </p:spPr>
      </p:pic>
      <p:pic>
        <p:nvPicPr>
          <p:cNvPr id="64" name="Graphic 63">
            <a:extLst>
              <a:ext uri="{FF2B5EF4-FFF2-40B4-BE49-F238E27FC236}">
                <a16:creationId xmlns:a16="http://schemas.microsoft.com/office/drawing/2014/main" id="{C09354BD-11F2-42EB-B961-C73546E52488}"/>
              </a:ext>
            </a:extLst>
          </p:cNvPr>
          <p:cNvPicPr>
            <a:picLocks noChangeAspect="1"/>
          </p:cNvPicPr>
          <p:nvPr/>
        </p:nvPicPr>
        <p:blipFill>
          <a:blip r:embed="rId60">
            <a:extLst>
              <a:ext uri="{28A0092B-C50C-407E-A947-70E740481C1C}">
                <a14:useLocalDpi xmlns:a14="http://schemas.microsoft.com/office/drawing/2010/main" val="0"/>
              </a:ext>
              <a:ext uri="{96DAC541-7B7A-43D3-8B79-37D633B846F1}">
                <asvg:svgBlip xmlns:asvg="http://schemas.microsoft.com/office/drawing/2016/SVG/main" r:embed="rId61"/>
              </a:ext>
            </a:extLst>
          </a:blip>
          <a:stretch>
            <a:fillRect/>
          </a:stretch>
        </p:blipFill>
        <p:spPr>
          <a:xfrm>
            <a:off x="3778617" y="2047875"/>
            <a:ext cx="495300" cy="495300"/>
          </a:xfrm>
          <a:prstGeom prst="rect">
            <a:avLst/>
          </a:prstGeom>
        </p:spPr>
      </p:pic>
      <p:pic>
        <p:nvPicPr>
          <p:cNvPr id="66" name="Graphic 65">
            <a:extLst>
              <a:ext uri="{FF2B5EF4-FFF2-40B4-BE49-F238E27FC236}">
                <a16:creationId xmlns:a16="http://schemas.microsoft.com/office/drawing/2014/main" id="{7E26CEB0-3C40-40E7-8BD4-AC745C363B46}"/>
              </a:ext>
            </a:extLst>
          </p:cNvPr>
          <p:cNvPicPr>
            <a:picLocks noChangeAspect="1"/>
          </p:cNvPicPr>
          <p:nvPr/>
        </p:nvPicPr>
        <p:blipFill>
          <a:blip r:embed="rId62">
            <a:extLst>
              <a:ext uri="{28A0092B-C50C-407E-A947-70E740481C1C}">
                <a14:useLocalDpi xmlns:a14="http://schemas.microsoft.com/office/drawing/2010/main" val="0"/>
              </a:ext>
              <a:ext uri="{96DAC541-7B7A-43D3-8B79-37D633B846F1}">
                <asvg:svgBlip xmlns:asvg="http://schemas.microsoft.com/office/drawing/2016/SVG/main" r:embed="rId63"/>
              </a:ext>
            </a:extLst>
          </a:blip>
          <a:stretch>
            <a:fillRect/>
          </a:stretch>
        </p:blipFill>
        <p:spPr>
          <a:xfrm>
            <a:off x="2751218" y="2047875"/>
            <a:ext cx="495300" cy="495300"/>
          </a:xfrm>
          <a:prstGeom prst="rect">
            <a:avLst/>
          </a:prstGeom>
        </p:spPr>
      </p:pic>
      <p:pic>
        <p:nvPicPr>
          <p:cNvPr id="68" name="Graphic 67">
            <a:extLst>
              <a:ext uri="{FF2B5EF4-FFF2-40B4-BE49-F238E27FC236}">
                <a16:creationId xmlns:a16="http://schemas.microsoft.com/office/drawing/2014/main" id="{6F65C9A8-3F63-4932-B339-9623EFC00525}"/>
              </a:ext>
            </a:extLst>
          </p:cNvPr>
          <p:cNvPicPr>
            <a:picLocks noChangeAspect="1"/>
          </p:cNvPicPr>
          <p:nvPr/>
        </p:nvPicPr>
        <p:blipFill>
          <a:blip r:embed="rId64">
            <a:extLst>
              <a:ext uri="{28A0092B-C50C-407E-A947-70E740481C1C}">
                <a14:useLocalDpi xmlns:a14="http://schemas.microsoft.com/office/drawing/2010/main" val="0"/>
              </a:ext>
              <a:ext uri="{96DAC541-7B7A-43D3-8B79-37D633B846F1}">
                <asvg:svgBlip xmlns:asvg="http://schemas.microsoft.com/office/drawing/2016/SVG/main" r:embed="rId65"/>
              </a:ext>
            </a:extLst>
          </a:blip>
          <a:stretch>
            <a:fillRect/>
          </a:stretch>
        </p:blipFill>
        <p:spPr>
          <a:xfrm>
            <a:off x="1680306" y="2047875"/>
            <a:ext cx="495300" cy="495300"/>
          </a:xfrm>
          <a:prstGeom prst="rect">
            <a:avLst/>
          </a:prstGeom>
        </p:spPr>
      </p:pic>
    </p:spTree>
    <p:extLst>
      <p:ext uri="{BB962C8B-B14F-4D97-AF65-F5344CB8AC3E}">
        <p14:creationId xmlns:p14="http://schemas.microsoft.com/office/powerpoint/2010/main" val="29779615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aphic 27">
            <a:extLst>
              <a:ext uri="{FF2B5EF4-FFF2-40B4-BE49-F238E27FC236}">
                <a16:creationId xmlns:a16="http://schemas.microsoft.com/office/drawing/2014/main" id="{0C21046C-373D-45AD-A952-A92995BD25BE}"/>
              </a:ext>
            </a:extLst>
          </p:cNvPr>
          <p:cNvGrpSpPr/>
          <p:nvPr/>
        </p:nvGrpSpPr>
        <p:grpSpPr>
          <a:xfrm>
            <a:off x="8162635" y="4740667"/>
            <a:ext cx="433995" cy="352621"/>
            <a:chOff x="955882" y="1149001"/>
            <a:chExt cx="566627" cy="460384"/>
          </a:xfrm>
          <a:solidFill>
            <a:srgbClr val="777777"/>
          </a:solidFill>
        </p:grpSpPr>
        <p:sp>
          <p:nvSpPr>
            <p:cNvPr id="3" name="Freeform: Shape 2">
              <a:extLst>
                <a:ext uri="{FF2B5EF4-FFF2-40B4-BE49-F238E27FC236}">
                  <a16:creationId xmlns:a16="http://schemas.microsoft.com/office/drawing/2014/main" id="{F5A02DCC-BFA6-49CF-8141-8197F8AAE2A9}"/>
                </a:ext>
              </a:extLst>
            </p:cNvPr>
            <p:cNvSpPr/>
            <p:nvPr/>
          </p:nvSpPr>
          <p:spPr>
            <a:xfrm>
              <a:off x="955882" y="1149001"/>
              <a:ext cx="566627" cy="460384"/>
            </a:xfrm>
            <a:custGeom>
              <a:avLst/>
              <a:gdLst>
                <a:gd name="connsiteX0" fmla="*/ 513506 w 566627"/>
                <a:gd name="connsiteY0" fmla="*/ 0 h 460384"/>
                <a:gd name="connsiteX1" fmla="*/ 53121 w 566627"/>
                <a:gd name="connsiteY1" fmla="*/ 0 h 460384"/>
                <a:gd name="connsiteX2" fmla="*/ 0 w 566627"/>
                <a:gd name="connsiteY2" fmla="*/ 53121 h 460384"/>
                <a:gd name="connsiteX3" fmla="*/ 0 w 566627"/>
                <a:gd name="connsiteY3" fmla="*/ 327581 h 460384"/>
                <a:gd name="connsiteX4" fmla="*/ 53121 w 566627"/>
                <a:gd name="connsiteY4" fmla="*/ 380703 h 460384"/>
                <a:gd name="connsiteX5" fmla="*/ 79682 w 566627"/>
                <a:gd name="connsiteY5" fmla="*/ 380703 h 460384"/>
                <a:gd name="connsiteX6" fmla="*/ 79682 w 566627"/>
                <a:gd name="connsiteY6" fmla="*/ 442677 h 460384"/>
                <a:gd name="connsiteX7" fmla="*/ 90306 w 566627"/>
                <a:gd name="connsiteY7" fmla="*/ 458614 h 460384"/>
                <a:gd name="connsiteX8" fmla="*/ 97389 w 566627"/>
                <a:gd name="connsiteY8" fmla="*/ 460384 h 460384"/>
                <a:gd name="connsiteX9" fmla="*/ 109784 w 566627"/>
                <a:gd name="connsiteY9" fmla="*/ 455072 h 460384"/>
                <a:gd name="connsiteX10" fmla="*/ 189466 w 566627"/>
                <a:gd name="connsiteY10" fmla="*/ 375390 h 460384"/>
                <a:gd name="connsiteX11" fmla="*/ 189466 w 566627"/>
                <a:gd name="connsiteY11" fmla="*/ 350600 h 460384"/>
                <a:gd name="connsiteX12" fmla="*/ 164676 w 566627"/>
                <a:gd name="connsiteY12" fmla="*/ 350600 h 460384"/>
                <a:gd name="connsiteX13" fmla="*/ 115096 w 566627"/>
                <a:gd name="connsiteY13" fmla="*/ 400180 h 460384"/>
                <a:gd name="connsiteX14" fmla="*/ 115096 w 566627"/>
                <a:gd name="connsiteY14" fmla="*/ 362995 h 460384"/>
                <a:gd name="connsiteX15" fmla="*/ 97389 w 566627"/>
                <a:gd name="connsiteY15" fmla="*/ 345288 h 460384"/>
                <a:gd name="connsiteX16" fmla="*/ 53121 w 566627"/>
                <a:gd name="connsiteY16" fmla="*/ 345288 h 460384"/>
                <a:gd name="connsiteX17" fmla="*/ 35414 w 566627"/>
                <a:gd name="connsiteY17" fmla="*/ 327581 h 460384"/>
                <a:gd name="connsiteX18" fmla="*/ 35414 w 566627"/>
                <a:gd name="connsiteY18" fmla="*/ 53121 h 460384"/>
                <a:gd name="connsiteX19" fmla="*/ 53121 w 566627"/>
                <a:gd name="connsiteY19" fmla="*/ 35414 h 460384"/>
                <a:gd name="connsiteX20" fmla="*/ 513506 w 566627"/>
                <a:gd name="connsiteY20" fmla="*/ 35414 h 460384"/>
                <a:gd name="connsiteX21" fmla="*/ 531213 w 566627"/>
                <a:gd name="connsiteY21" fmla="*/ 53121 h 460384"/>
                <a:gd name="connsiteX22" fmla="*/ 531213 w 566627"/>
                <a:gd name="connsiteY22" fmla="*/ 327581 h 460384"/>
                <a:gd name="connsiteX23" fmla="*/ 513506 w 566627"/>
                <a:gd name="connsiteY23" fmla="*/ 345288 h 460384"/>
                <a:gd name="connsiteX24" fmla="*/ 256753 w 566627"/>
                <a:gd name="connsiteY24" fmla="*/ 345288 h 460384"/>
                <a:gd name="connsiteX25" fmla="*/ 239046 w 566627"/>
                <a:gd name="connsiteY25" fmla="*/ 362995 h 460384"/>
                <a:gd name="connsiteX26" fmla="*/ 256753 w 566627"/>
                <a:gd name="connsiteY26" fmla="*/ 380703 h 460384"/>
                <a:gd name="connsiteX27" fmla="*/ 513506 w 566627"/>
                <a:gd name="connsiteY27" fmla="*/ 380703 h 460384"/>
                <a:gd name="connsiteX28" fmla="*/ 566627 w 566627"/>
                <a:gd name="connsiteY28" fmla="*/ 327581 h 460384"/>
                <a:gd name="connsiteX29" fmla="*/ 566627 w 566627"/>
                <a:gd name="connsiteY29" fmla="*/ 53121 h 460384"/>
                <a:gd name="connsiteX30" fmla="*/ 513506 w 566627"/>
                <a:gd name="connsiteY30" fmla="*/ 0 h 460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66627" h="460384">
                  <a:moveTo>
                    <a:pt x="513506" y="0"/>
                  </a:moveTo>
                  <a:lnTo>
                    <a:pt x="53121" y="0"/>
                  </a:lnTo>
                  <a:cubicBezTo>
                    <a:pt x="23905" y="0"/>
                    <a:pt x="0" y="23905"/>
                    <a:pt x="0" y="53121"/>
                  </a:cubicBezTo>
                  <a:lnTo>
                    <a:pt x="0" y="327581"/>
                  </a:lnTo>
                  <a:cubicBezTo>
                    <a:pt x="0" y="356798"/>
                    <a:pt x="23905" y="380703"/>
                    <a:pt x="53121" y="380703"/>
                  </a:cubicBezTo>
                  <a:lnTo>
                    <a:pt x="79682" y="380703"/>
                  </a:lnTo>
                  <a:lnTo>
                    <a:pt x="79682" y="442677"/>
                  </a:lnTo>
                  <a:cubicBezTo>
                    <a:pt x="79682" y="449760"/>
                    <a:pt x="84109" y="455958"/>
                    <a:pt x="90306" y="458614"/>
                  </a:cubicBezTo>
                  <a:cubicBezTo>
                    <a:pt x="92962" y="460384"/>
                    <a:pt x="94733" y="460384"/>
                    <a:pt x="97389" y="460384"/>
                  </a:cubicBezTo>
                  <a:cubicBezTo>
                    <a:pt x="101816" y="460384"/>
                    <a:pt x="106243" y="458614"/>
                    <a:pt x="109784" y="455072"/>
                  </a:cubicBezTo>
                  <a:lnTo>
                    <a:pt x="189466" y="375390"/>
                  </a:lnTo>
                  <a:cubicBezTo>
                    <a:pt x="196549" y="368308"/>
                    <a:pt x="196549" y="357683"/>
                    <a:pt x="189466" y="350600"/>
                  </a:cubicBezTo>
                  <a:cubicBezTo>
                    <a:pt x="182383" y="343518"/>
                    <a:pt x="171759" y="343518"/>
                    <a:pt x="164676" y="350600"/>
                  </a:cubicBezTo>
                  <a:lnTo>
                    <a:pt x="115096" y="400180"/>
                  </a:lnTo>
                  <a:lnTo>
                    <a:pt x="115096" y="362995"/>
                  </a:lnTo>
                  <a:cubicBezTo>
                    <a:pt x="115096" y="353257"/>
                    <a:pt x="107128" y="345288"/>
                    <a:pt x="97389" y="345288"/>
                  </a:cubicBezTo>
                  <a:lnTo>
                    <a:pt x="53121" y="345288"/>
                  </a:lnTo>
                  <a:cubicBezTo>
                    <a:pt x="43382" y="345288"/>
                    <a:pt x="35414" y="337320"/>
                    <a:pt x="35414" y="327581"/>
                  </a:cubicBezTo>
                  <a:lnTo>
                    <a:pt x="35414" y="53121"/>
                  </a:lnTo>
                  <a:cubicBezTo>
                    <a:pt x="35414" y="43382"/>
                    <a:pt x="43382" y="35414"/>
                    <a:pt x="53121" y="35414"/>
                  </a:cubicBezTo>
                  <a:lnTo>
                    <a:pt x="513506" y="35414"/>
                  </a:lnTo>
                  <a:cubicBezTo>
                    <a:pt x="523245" y="35414"/>
                    <a:pt x="531213" y="43382"/>
                    <a:pt x="531213" y="53121"/>
                  </a:cubicBezTo>
                  <a:lnTo>
                    <a:pt x="531213" y="327581"/>
                  </a:lnTo>
                  <a:cubicBezTo>
                    <a:pt x="531213" y="337320"/>
                    <a:pt x="523245" y="345288"/>
                    <a:pt x="513506" y="345288"/>
                  </a:cubicBezTo>
                  <a:lnTo>
                    <a:pt x="256753" y="345288"/>
                  </a:lnTo>
                  <a:cubicBezTo>
                    <a:pt x="247014" y="345288"/>
                    <a:pt x="239046" y="353257"/>
                    <a:pt x="239046" y="362995"/>
                  </a:cubicBezTo>
                  <a:cubicBezTo>
                    <a:pt x="239046" y="372734"/>
                    <a:pt x="247014" y="380703"/>
                    <a:pt x="256753" y="380703"/>
                  </a:cubicBezTo>
                  <a:lnTo>
                    <a:pt x="513506" y="380703"/>
                  </a:lnTo>
                  <a:cubicBezTo>
                    <a:pt x="542722" y="380703"/>
                    <a:pt x="566627" y="356798"/>
                    <a:pt x="566627" y="327581"/>
                  </a:cubicBezTo>
                  <a:lnTo>
                    <a:pt x="566627" y="53121"/>
                  </a:lnTo>
                  <a:cubicBezTo>
                    <a:pt x="566627" y="23905"/>
                    <a:pt x="542722" y="0"/>
                    <a:pt x="513506" y="0"/>
                  </a:cubicBezTo>
                  <a:close/>
                </a:path>
              </a:pathLst>
            </a:custGeom>
            <a:grpFill/>
            <a:ln w="8781" cap="flat">
              <a:noFill/>
              <a:prstDash val="solid"/>
              <a:miter/>
            </a:ln>
          </p:spPr>
          <p:txBody>
            <a:bodyPr rtlCol="0" anchor="ctr"/>
            <a:lstStyle/>
            <a:p>
              <a:endParaRPr lang="en-US">
                <a:solidFill>
                  <a:srgbClr val="777777"/>
                </a:solidFill>
              </a:endParaRPr>
            </a:p>
          </p:txBody>
        </p:sp>
        <p:sp>
          <p:nvSpPr>
            <p:cNvPr id="5" name="Freeform: Shape 4">
              <a:extLst>
                <a:ext uri="{FF2B5EF4-FFF2-40B4-BE49-F238E27FC236}">
                  <a16:creationId xmlns:a16="http://schemas.microsoft.com/office/drawing/2014/main" id="{F136E128-21A2-4CC3-A463-192AD1F71837}"/>
                </a:ext>
              </a:extLst>
            </p:cNvPr>
            <p:cNvSpPr/>
            <p:nvPr/>
          </p:nvSpPr>
          <p:spPr>
            <a:xfrm>
              <a:off x="1079831" y="1210976"/>
              <a:ext cx="53121" cy="70828"/>
            </a:xfrm>
            <a:custGeom>
              <a:avLst/>
              <a:gdLst>
                <a:gd name="connsiteX0" fmla="*/ 35414 w 53121"/>
                <a:gd name="connsiteY0" fmla="*/ 70828 h 70828"/>
                <a:gd name="connsiteX1" fmla="*/ 53121 w 53121"/>
                <a:gd name="connsiteY1" fmla="*/ 53121 h 70828"/>
                <a:gd name="connsiteX2" fmla="*/ 53121 w 53121"/>
                <a:gd name="connsiteY2" fmla="*/ 17707 h 70828"/>
                <a:gd name="connsiteX3" fmla="*/ 35414 w 53121"/>
                <a:gd name="connsiteY3" fmla="*/ 0 h 70828"/>
                <a:gd name="connsiteX4" fmla="*/ 17707 w 53121"/>
                <a:gd name="connsiteY4" fmla="*/ 0 h 70828"/>
                <a:gd name="connsiteX5" fmla="*/ 0 w 53121"/>
                <a:gd name="connsiteY5" fmla="*/ 17707 h 70828"/>
                <a:gd name="connsiteX6" fmla="*/ 17707 w 53121"/>
                <a:gd name="connsiteY6" fmla="*/ 35414 h 70828"/>
                <a:gd name="connsiteX7" fmla="*/ 17707 w 53121"/>
                <a:gd name="connsiteY7" fmla="*/ 53121 h 70828"/>
                <a:gd name="connsiteX8" fmla="*/ 35414 w 53121"/>
                <a:gd name="connsiteY8" fmla="*/ 70828 h 7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21" h="70828">
                  <a:moveTo>
                    <a:pt x="35414" y="70828"/>
                  </a:moveTo>
                  <a:cubicBezTo>
                    <a:pt x="45153" y="70828"/>
                    <a:pt x="53121" y="62860"/>
                    <a:pt x="53121" y="53121"/>
                  </a:cubicBezTo>
                  <a:lnTo>
                    <a:pt x="53121" y="17707"/>
                  </a:lnTo>
                  <a:cubicBezTo>
                    <a:pt x="53121" y="7968"/>
                    <a:pt x="45153" y="0"/>
                    <a:pt x="35414" y="0"/>
                  </a:cubicBezTo>
                  <a:lnTo>
                    <a:pt x="17707" y="0"/>
                  </a:lnTo>
                  <a:cubicBezTo>
                    <a:pt x="7968" y="0"/>
                    <a:pt x="0" y="7968"/>
                    <a:pt x="0" y="17707"/>
                  </a:cubicBezTo>
                  <a:cubicBezTo>
                    <a:pt x="0" y="27446"/>
                    <a:pt x="7968" y="35414"/>
                    <a:pt x="17707" y="35414"/>
                  </a:cubicBezTo>
                  <a:lnTo>
                    <a:pt x="17707" y="53121"/>
                  </a:lnTo>
                  <a:cubicBezTo>
                    <a:pt x="17707" y="62860"/>
                    <a:pt x="25675" y="70828"/>
                    <a:pt x="35414" y="70828"/>
                  </a:cubicBezTo>
                  <a:close/>
                </a:path>
              </a:pathLst>
            </a:custGeom>
            <a:grpFill/>
            <a:ln w="8781" cap="flat">
              <a:noFill/>
              <a:prstDash val="solid"/>
              <a:miter/>
            </a:ln>
          </p:spPr>
          <p:txBody>
            <a:bodyPr rtlCol="0" anchor="ctr"/>
            <a:lstStyle/>
            <a:p>
              <a:endParaRPr lang="en-US">
                <a:solidFill>
                  <a:srgbClr val="777777"/>
                </a:solidFill>
              </a:endParaRPr>
            </a:p>
          </p:txBody>
        </p:sp>
        <p:sp>
          <p:nvSpPr>
            <p:cNvPr id="7" name="Freeform: Shape 6">
              <a:extLst>
                <a:ext uri="{FF2B5EF4-FFF2-40B4-BE49-F238E27FC236}">
                  <a16:creationId xmlns:a16="http://schemas.microsoft.com/office/drawing/2014/main" id="{DE1CCB75-2CA3-45A2-A51A-E94C45B39070}"/>
                </a:ext>
              </a:extLst>
            </p:cNvPr>
            <p:cNvSpPr/>
            <p:nvPr/>
          </p:nvSpPr>
          <p:spPr>
            <a:xfrm>
              <a:off x="1017856" y="1210976"/>
              <a:ext cx="53121" cy="70828"/>
            </a:xfrm>
            <a:custGeom>
              <a:avLst/>
              <a:gdLst>
                <a:gd name="connsiteX0" fmla="*/ 35414 w 53121"/>
                <a:gd name="connsiteY0" fmla="*/ 70828 h 70828"/>
                <a:gd name="connsiteX1" fmla="*/ 53121 w 53121"/>
                <a:gd name="connsiteY1" fmla="*/ 53121 h 70828"/>
                <a:gd name="connsiteX2" fmla="*/ 53121 w 53121"/>
                <a:gd name="connsiteY2" fmla="*/ 17707 h 70828"/>
                <a:gd name="connsiteX3" fmla="*/ 35414 w 53121"/>
                <a:gd name="connsiteY3" fmla="*/ 0 h 70828"/>
                <a:gd name="connsiteX4" fmla="*/ 17707 w 53121"/>
                <a:gd name="connsiteY4" fmla="*/ 0 h 70828"/>
                <a:gd name="connsiteX5" fmla="*/ 0 w 53121"/>
                <a:gd name="connsiteY5" fmla="*/ 17707 h 70828"/>
                <a:gd name="connsiteX6" fmla="*/ 17707 w 53121"/>
                <a:gd name="connsiteY6" fmla="*/ 35414 h 70828"/>
                <a:gd name="connsiteX7" fmla="*/ 17707 w 53121"/>
                <a:gd name="connsiteY7" fmla="*/ 53121 h 70828"/>
                <a:gd name="connsiteX8" fmla="*/ 35414 w 53121"/>
                <a:gd name="connsiteY8" fmla="*/ 70828 h 7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21" h="70828">
                  <a:moveTo>
                    <a:pt x="35414" y="70828"/>
                  </a:moveTo>
                  <a:cubicBezTo>
                    <a:pt x="45153" y="70828"/>
                    <a:pt x="53121" y="62860"/>
                    <a:pt x="53121" y="53121"/>
                  </a:cubicBezTo>
                  <a:lnTo>
                    <a:pt x="53121" y="17707"/>
                  </a:lnTo>
                  <a:cubicBezTo>
                    <a:pt x="53121" y="7968"/>
                    <a:pt x="45153" y="0"/>
                    <a:pt x="35414" y="0"/>
                  </a:cubicBezTo>
                  <a:lnTo>
                    <a:pt x="17707" y="0"/>
                  </a:lnTo>
                  <a:cubicBezTo>
                    <a:pt x="7968" y="0"/>
                    <a:pt x="0" y="7968"/>
                    <a:pt x="0" y="17707"/>
                  </a:cubicBezTo>
                  <a:cubicBezTo>
                    <a:pt x="0" y="27446"/>
                    <a:pt x="7968" y="35414"/>
                    <a:pt x="17707" y="35414"/>
                  </a:cubicBezTo>
                  <a:lnTo>
                    <a:pt x="17707" y="53121"/>
                  </a:lnTo>
                  <a:cubicBezTo>
                    <a:pt x="17707" y="62860"/>
                    <a:pt x="25675" y="70828"/>
                    <a:pt x="35414" y="70828"/>
                  </a:cubicBezTo>
                  <a:close/>
                </a:path>
              </a:pathLst>
            </a:custGeom>
            <a:grpFill/>
            <a:ln w="8781" cap="flat">
              <a:noFill/>
              <a:prstDash val="solid"/>
              <a:miter/>
            </a:ln>
          </p:spPr>
          <p:txBody>
            <a:bodyPr rtlCol="0" anchor="ctr"/>
            <a:lstStyle/>
            <a:p>
              <a:endParaRPr lang="en-US">
                <a:solidFill>
                  <a:srgbClr val="777777"/>
                </a:solidFill>
              </a:endParaRPr>
            </a:p>
          </p:txBody>
        </p:sp>
        <p:sp>
          <p:nvSpPr>
            <p:cNvPr id="9" name="Freeform: Shape 8">
              <a:extLst>
                <a:ext uri="{FF2B5EF4-FFF2-40B4-BE49-F238E27FC236}">
                  <a16:creationId xmlns:a16="http://schemas.microsoft.com/office/drawing/2014/main" id="{2B44B074-7513-4A30-BFE1-BD5AFF77FC01}"/>
                </a:ext>
              </a:extLst>
            </p:cNvPr>
            <p:cNvSpPr/>
            <p:nvPr/>
          </p:nvSpPr>
          <p:spPr>
            <a:xfrm>
              <a:off x="1407412" y="1396900"/>
              <a:ext cx="53121" cy="70828"/>
            </a:xfrm>
            <a:custGeom>
              <a:avLst/>
              <a:gdLst>
                <a:gd name="connsiteX0" fmla="*/ 35414 w 53121"/>
                <a:gd name="connsiteY0" fmla="*/ 70828 h 70828"/>
                <a:gd name="connsiteX1" fmla="*/ 53121 w 53121"/>
                <a:gd name="connsiteY1" fmla="*/ 53121 h 70828"/>
                <a:gd name="connsiteX2" fmla="*/ 53121 w 53121"/>
                <a:gd name="connsiteY2" fmla="*/ 17707 h 70828"/>
                <a:gd name="connsiteX3" fmla="*/ 35414 w 53121"/>
                <a:gd name="connsiteY3" fmla="*/ 0 h 70828"/>
                <a:gd name="connsiteX4" fmla="*/ 17707 w 53121"/>
                <a:gd name="connsiteY4" fmla="*/ 0 h 70828"/>
                <a:gd name="connsiteX5" fmla="*/ 0 w 53121"/>
                <a:gd name="connsiteY5" fmla="*/ 17707 h 70828"/>
                <a:gd name="connsiteX6" fmla="*/ 17707 w 53121"/>
                <a:gd name="connsiteY6" fmla="*/ 35414 h 70828"/>
                <a:gd name="connsiteX7" fmla="*/ 17707 w 53121"/>
                <a:gd name="connsiteY7" fmla="*/ 53121 h 70828"/>
                <a:gd name="connsiteX8" fmla="*/ 35414 w 53121"/>
                <a:gd name="connsiteY8" fmla="*/ 70828 h 7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21" h="70828">
                  <a:moveTo>
                    <a:pt x="35414" y="70828"/>
                  </a:moveTo>
                  <a:cubicBezTo>
                    <a:pt x="45153" y="70828"/>
                    <a:pt x="53121" y="62860"/>
                    <a:pt x="53121" y="53121"/>
                  </a:cubicBezTo>
                  <a:lnTo>
                    <a:pt x="53121" y="17707"/>
                  </a:lnTo>
                  <a:cubicBezTo>
                    <a:pt x="53121" y="7968"/>
                    <a:pt x="45153" y="0"/>
                    <a:pt x="35414" y="0"/>
                  </a:cubicBezTo>
                  <a:lnTo>
                    <a:pt x="17707" y="0"/>
                  </a:lnTo>
                  <a:cubicBezTo>
                    <a:pt x="7968" y="0"/>
                    <a:pt x="0" y="7968"/>
                    <a:pt x="0" y="17707"/>
                  </a:cubicBezTo>
                  <a:cubicBezTo>
                    <a:pt x="0" y="27446"/>
                    <a:pt x="7968" y="35414"/>
                    <a:pt x="17707" y="35414"/>
                  </a:cubicBezTo>
                  <a:lnTo>
                    <a:pt x="17707" y="53121"/>
                  </a:lnTo>
                  <a:cubicBezTo>
                    <a:pt x="17707" y="62860"/>
                    <a:pt x="25675" y="70828"/>
                    <a:pt x="35414" y="70828"/>
                  </a:cubicBezTo>
                  <a:close/>
                </a:path>
              </a:pathLst>
            </a:custGeom>
            <a:grpFill/>
            <a:ln w="8781" cap="flat">
              <a:noFill/>
              <a:prstDash val="solid"/>
              <a:miter/>
            </a:ln>
          </p:spPr>
          <p:txBody>
            <a:bodyPr rtlCol="0" anchor="ctr"/>
            <a:lstStyle/>
            <a:p>
              <a:endParaRPr lang="en-US">
                <a:solidFill>
                  <a:srgbClr val="777777"/>
                </a:solidFill>
              </a:endParaRPr>
            </a:p>
          </p:txBody>
        </p:sp>
        <p:sp>
          <p:nvSpPr>
            <p:cNvPr id="11" name="Freeform: Shape 10">
              <a:extLst>
                <a:ext uri="{FF2B5EF4-FFF2-40B4-BE49-F238E27FC236}">
                  <a16:creationId xmlns:a16="http://schemas.microsoft.com/office/drawing/2014/main" id="{D7B2F83E-539C-44E6-A73F-FBF179C3047A}"/>
                </a:ext>
              </a:extLst>
            </p:cNvPr>
            <p:cNvSpPr/>
            <p:nvPr/>
          </p:nvSpPr>
          <p:spPr>
            <a:xfrm>
              <a:off x="1345438" y="1396900"/>
              <a:ext cx="53121" cy="70828"/>
            </a:xfrm>
            <a:custGeom>
              <a:avLst/>
              <a:gdLst>
                <a:gd name="connsiteX0" fmla="*/ 35414 w 53121"/>
                <a:gd name="connsiteY0" fmla="*/ 70828 h 70828"/>
                <a:gd name="connsiteX1" fmla="*/ 53121 w 53121"/>
                <a:gd name="connsiteY1" fmla="*/ 53121 h 70828"/>
                <a:gd name="connsiteX2" fmla="*/ 53121 w 53121"/>
                <a:gd name="connsiteY2" fmla="*/ 17707 h 70828"/>
                <a:gd name="connsiteX3" fmla="*/ 35414 w 53121"/>
                <a:gd name="connsiteY3" fmla="*/ 0 h 70828"/>
                <a:gd name="connsiteX4" fmla="*/ 17707 w 53121"/>
                <a:gd name="connsiteY4" fmla="*/ 0 h 70828"/>
                <a:gd name="connsiteX5" fmla="*/ 0 w 53121"/>
                <a:gd name="connsiteY5" fmla="*/ 17707 h 70828"/>
                <a:gd name="connsiteX6" fmla="*/ 17707 w 53121"/>
                <a:gd name="connsiteY6" fmla="*/ 35414 h 70828"/>
                <a:gd name="connsiteX7" fmla="*/ 17707 w 53121"/>
                <a:gd name="connsiteY7" fmla="*/ 53121 h 70828"/>
                <a:gd name="connsiteX8" fmla="*/ 35414 w 53121"/>
                <a:gd name="connsiteY8" fmla="*/ 70828 h 70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21" h="70828">
                  <a:moveTo>
                    <a:pt x="35414" y="70828"/>
                  </a:moveTo>
                  <a:cubicBezTo>
                    <a:pt x="45153" y="70828"/>
                    <a:pt x="53121" y="62860"/>
                    <a:pt x="53121" y="53121"/>
                  </a:cubicBezTo>
                  <a:lnTo>
                    <a:pt x="53121" y="17707"/>
                  </a:lnTo>
                  <a:cubicBezTo>
                    <a:pt x="53121" y="7968"/>
                    <a:pt x="45153" y="0"/>
                    <a:pt x="35414" y="0"/>
                  </a:cubicBezTo>
                  <a:lnTo>
                    <a:pt x="17707" y="0"/>
                  </a:lnTo>
                  <a:cubicBezTo>
                    <a:pt x="7968" y="0"/>
                    <a:pt x="0" y="7968"/>
                    <a:pt x="0" y="17707"/>
                  </a:cubicBezTo>
                  <a:cubicBezTo>
                    <a:pt x="0" y="27446"/>
                    <a:pt x="7968" y="35414"/>
                    <a:pt x="17707" y="35414"/>
                  </a:cubicBezTo>
                  <a:lnTo>
                    <a:pt x="17707" y="53121"/>
                  </a:lnTo>
                  <a:cubicBezTo>
                    <a:pt x="17707" y="62860"/>
                    <a:pt x="25675" y="70828"/>
                    <a:pt x="35414" y="70828"/>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3" name="Graphic 91">
            <a:extLst>
              <a:ext uri="{FF2B5EF4-FFF2-40B4-BE49-F238E27FC236}">
                <a16:creationId xmlns:a16="http://schemas.microsoft.com/office/drawing/2014/main" id="{8D2F1AFA-EA40-40FE-A9C4-C937CA7B4802}"/>
              </a:ext>
            </a:extLst>
          </p:cNvPr>
          <p:cNvGrpSpPr/>
          <p:nvPr/>
        </p:nvGrpSpPr>
        <p:grpSpPr>
          <a:xfrm>
            <a:off x="3544445" y="4699979"/>
            <a:ext cx="311934" cy="433995"/>
            <a:chOff x="2107358" y="1095880"/>
            <a:chExt cx="407263" cy="566627"/>
          </a:xfrm>
          <a:solidFill>
            <a:srgbClr val="777777"/>
          </a:solidFill>
        </p:grpSpPr>
        <p:sp>
          <p:nvSpPr>
            <p:cNvPr id="15" name="Freeform: Shape 14">
              <a:extLst>
                <a:ext uri="{FF2B5EF4-FFF2-40B4-BE49-F238E27FC236}">
                  <a16:creationId xmlns:a16="http://schemas.microsoft.com/office/drawing/2014/main" id="{73F35DF3-4687-4ED0-9D98-4E781E84BCA2}"/>
                </a:ext>
              </a:extLst>
            </p:cNvPr>
            <p:cNvSpPr/>
            <p:nvPr/>
          </p:nvSpPr>
          <p:spPr>
            <a:xfrm>
              <a:off x="2107358" y="1095880"/>
              <a:ext cx="407263" cy="566627"/>
            </a:xfrm>
            <a:custGeom>
              <a:avLst/>
              <a:gdLst>
                <a:gd name="connsiteX0" fmla="*/ 354142 w 407263"/>
                <a:gd name="connsiteY0" fmla="*/ 0 h 566627"/>
                <a:gd name="connsiteX1" fmla="*/ 53121 w 407263"/>
                <a:gd name="connsiteY1" fmla="*/ 0 h 566627"/>
                <a:gd name="connsiteX2" fmla="*/ 0 w 407263"/>
                <a:gd name="connsiteY2" fmla="*/ 53121 h 566627"/>
                <a:gd name="connsiteX3" fmla="*/ 17707 w 407263"/>
                <a:gd name="connsiteY3" fmla="*/ 70828 h 566627"/>
                <a:gd name="connsiteX4" fmla="*/ 35414 w 407263"/>
                <a:gd name="connsiteY4" fmla="*/ 53121 h 566627"/>
                <a:gd name="connsiteX5" fmla="*/ 53121 w 407263"/>
                <a:gd name="connsiteY5" fmla="*/ 35414 h 566627"/>
                <a:gd name="connsiteX6" fmla="*/ 354142 w 407263"/>
                <a:gd name="connsiteY6" fmla="*/ 35414 h 566627"/>
                <a:gd name="connsiteX7" fmla="*/ 371849 w 407263"/>
                <a:gd name="connsiteY7" fmla="*/ 53121 h 566627"/>
                <a:gd name="connsiteX8" fmla="*/ 371849 w 407263"/>
                <a:gd name="connsiteY8" fmla="*/ 196549 h 566627"/>
                <a:gd name="connsiteX9" fmla="*/ 304562 w 407263"/>
                <a:gd name="connsiteY9" fmla="*/ 129262 h 566627"/>
                <a:gd name="connsiteX10" fmla="*/ 279772 w 407263"/>
                <a:gd name="connsiteY10" fmla="*/ 129262 h 566627"/>
                <a:gd name="connsiteX11" fmla="*/ 190351 w 407263"/>
                <a:gd name="connsiteY11" fmla="*/ 218683 h 566627"/>
                <a:gd name="connsiteX12" fmla="*/ 136345 w 407263"/>
                <a:gd name="connsiteY12" fmla="*/ 164676 h 566627"/>
                <a:gd name="connsiteX13" fmla="*/ 111555 w 407263"/>
                <a:gd name="connsiteY13" fmla="*/ 164676 h 566627"/>
                <a:gd name="connsiteX14" fmla="*/ 35414 w 407263"/>
                <a:gd name="connsiteY14" fmla="*/ 240816 h 566627"/>
                <a:gd name="connsiteX15" fmla="*/ 35414 w 407263"/>
                <a:gd name="connsiteY15" fmla="*/ 132803 h 566627"/>
                <a:gd name="connsiteX16" fmla="*/ 17707 w 407263"/>
                <a:gd name="connsiteY16" fmla="*/ 115096 h 566627"/>
                <a:gd name="connsiteX17" fmla="*/ 0 w 407263"/>
                <a:gd name="connsiteY17" fmla="*/ 132803 h 566627"/>
                <a:gd name="connsiteX18" fmla="*/ 0 w 407263"/>
                <a:gd name="connsiteY18" fmla="*/ 513506 h 566627"/>
                <a:gd name="connsiteX19" fmla="*/ 53121 w 407263"/>
                <a:gd name="connsiteY19" fmla="*/ 566627 h 566627"/>
                <a:gd name="connsiteX20" fmla="*/ 354142 w 407263"/>
                <a:gd name="connsiteY20" fmla="*/ 566627 h 566627"/>
                <a:gd name="connsiteX21" fmla="*/ 407263 w 407263"/>
                <a:gd name="connsiteY21" fmla="*/ 513506 h 566627"/>
                <a:gd name="connsiteX22" fmla="*/ 407263 w 407263"/>
                <a:gd name="connsiteY22" fmla="*/ 53121 h 566627"/>
                <a:gd name="connsiteX23" fmla="*/ 354142 w 407263"/>
                <a:gd name="connsiteY23" fmla="*/ 0 h 566627"/>
                <a:gd name="connsiteX24" fmla="*/ 292167 w 407263"/>
                <a:gd name="connsiteY24" fmla="*/ 166447 h 566627"/>
                <a:gd name="connsiteX25" fmla="*/ 371849 w 407263"/>
                <a:gd name="connsiteY25" fmla="*/ 246129 h 566627"/>
                <a:gd name="connsiteX26" fmla="*/ 371849 w 407263"/>
                <a:gd name="connsiteY26" fmla="*/ 283314 h 566627"/>
                <a:gd name="connsiteX27" fmla="*/ 254982 w 407263"/>
                <a:gd name="connsiteY27" fmla="*/ 283314 h 566627"/>
                <a:gd name="connsiteX28" fmla="*/ 215141 w 407263"/>
                <a:gd name="connsiteY28" fmla="*/ 243473 h 566627"/>
                <a:gd name="connsiteX29" fmla="*/ 292167 w 407263"/>
                <a:gd name="connsiteY29" fmla="*/ 166447 h 566627"/>
                <a:gd name="connsiteX30" fmla="*/ 123950 w 407263"/>
                <a:gd name="connsiteY30" fmla="*/ 201861 h 566627"/>
                <a:gd name="connsiteX31" fmla="*/ 205402 w 407263"/>
                <a:gd name="connsiteY31" fmla="*/ 283314 h 566627"/>
                <a:gd name="connsiteX32" fmla="*/ 42497 w 407263"/>
                <a:gd name="connsiteY32" fmla="*/ 283314 h 566627"/>
                <a:gd name="connsiteX33" fmla="*/ 123950 w 407263"/>
                <a:gd name="connsiteY33" fmla="*/ 201861 h 566627"/>
                <a:gd name="connsiteX34" fmla="*/ 354142 w 407263"/>
                <a:gd name="connsiteY34" fmla="*/ 531213 h 566627"/>
                <a:gd name="connsiteX35" fmla="*/ 53121 w 407263"/>
                <a:gd name="connsiteY35" fmla="*/ 531213 h 566627"/>
                <a:gd name="connsiteX36" fmla="*/ 35414 w 407263"/>
                <a:gd name="connsiteY36" fmla="*/ 513506 h 566627"/>
                <a:gd name="connsiteX37" fmla="*/ 35414 w 407263"/>
                <a:gd name="connsiteY37" fmla="*/ 318728 h 566627"/>
                <a:gd name="connsiteX38" fmla="*/ 371849 w 407263"/>
                <a:gd name="connsiteY38" fmla="*/ 318728 h 566627"/>
                <a:gd name="connsiteX39" fmla="*/ 371849 w 407263"/>
                <a:gd name="connsiteY39" fmla="*/ 513506 h 566627"/>
                <a:gd name="connsiteX40" fmla="*/ 354142 w 407263"/>
                <a:gd name="connsiteY40" fmla="*/ 531213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07263" h="566627">
                  <a:moveTo>
                    <a:pt x="354142" y="0"/>
                  </a:moveTo>
                  <a:lnTo>
                    <a:pt x="53121" y="0"/>
                  </a:lnTo>
                  <a:cubicBezTo>
                    <a:pt x="23905" y="0"/>
                    <a:pt x="0" y="23905"/>
                    <a:pt x="0" y="53121"/>
                  </a:cubicBezTo>
                  <a:cubicBezTo>
                    <a:pt x="0" y="62860"/>
                    <a:pt x="7968" y="70828"/>
                    <a:pt x="17707" y="70828"/>
                  </a:cubicBezTo>
                  <a:cubicBezTo>
                    <a:pt x="27446" y="70828"/>
                    <a:pt x="35414" y="62860"/>
                    <a:pt x="35414" y="53121"/>
                  </a:cubicBezTo>
                  <a:cubicBezTo>
                    <a:pt x="35414" y="43382"/>
                    <a:pt x="43382" y="35414"/>
                    <a:pt x="53121" y="35414"/>
                  </a:cubicBezTo>
                  <a:lnTo>
                    <a:pt x="354142" y="35414"/>
                  </a:lnTo>
                  <a:cubicBezTo>
                    <a:pt x="363881" y="35414"/>
                    <a:pt x="371849" y="43382"/>
                    <a:pt x="371849" y="53121"/>
                  </a:cubicBezTo>
                  <a:lnTo>
                    <a:pt x="371849" y="196549"/>
                  </a:lnTo>
                  <a:lnTo>
                    <a:pt x="304562" y="129262"/>
                  </a:lnTo>
                  <a:cubicBezTo>
                    <a:pt x="297479" y="122179"/>
                    <a:pt x="286855" y="122179"/>
                    <a:pt x="279772" y="129262"/>
                  </a:cubicBezTo>
                  <a:lnTo>
                    <a:pt x="190351" y="218683"/>
                  </a:lnTo>
                  <a:lnTo>
                    <a:pt x="136345" y="164676"/>
                  </a:lnTo>
                  <a:cubicBezTo>
                    <a:pt x="129262" y="157593"/>
                    <a:pt x="118638" y="157593"/>
                    <a:pt x="111555" y="164676"/>
                  </a:cubicBezTo>
                  <a:lnTo>
                    <a:pt x="35414" y="240816"/>
                  </a:lnTo>
                  <a:lnTo>
                    <a:pt x="35414" y="132803"/>
                  </a:lnTo>
                  <a:cubicBezTo>
                    <a:pt x="35414" y="123064"/>
                    <a:pt x="27446" y="115096"/>
                    <a:pt x="17707" y="115096"/>
                  </a:cubicBezTo>
                  <a:cubicBezTo>
                    <a:pt x="7968" y="115096"/>
                    <a:pt x="0" y="123064"/>
                    <a:pt x="0" y="132803"/>
                  </a:cubicBezTo>
                  <a:lnTo>
                    <a:pt x="0" y="513506"/>
                  </a:lnTo>
                  <a:cubicBezTo>
                    <a:pt x="0" y="542722"/>
                    <a:pt x="23905" y="566627"/>
                    <a:pt x="53121" y="566627"/>
                  </a:cubicBezTo>
                  <a:lnTo>
                    <a:pt x="354142" y="566627"/>
                  </a:lnTo>
                  <a:cubicBezTo>
                    <a:pt x="383359" y="566627"/>
                    <a:pt x="407263" y="542722"/>
                    <a:pt x="407263" y="513506"/>
                  </a:cubicBezTo>
                  <a:lnTo>
                    <a:pt x="407263" y="53121"/>
                  </a:lnTo>
                  <a:cubicBezTo>
                    <a:pt x="407263" y="23905"/>
                    <a:pt x="383359" y="0"/>
                    <a:pt x="354142" y="0"/>
                  </a:cubicBezTo>
                  <a:close/>
                  <a:moveTo>
                    <a:pt x="292167" y="166447"/>
                  </a:moveTo>
                  <a:lnTo>
                    <a:pt x="371849" y="246129"/>
                  </a:lnTo>
                  <a:lnTo>
                    <a:pt x="371849" y="283314"/>
                  </a:lnTo>
                  <a:lnTo>
                    <a:pt x="254982" y="283314"/>
                  </a:lnTo>
                  <a:lnTo>
                    <a:pt x="215141" y="243473"/>
                  </a:lnTo>
                  <a:lnTo>
                    <a:pt x="292167" y="166447"/>
                  </a:lnTo>
                  <a:close/>
                  <a:moveTo>
                    <a:pt x="123950" y="201861"/>
                  </a:moveTo>
                  <a:lnTo>
                    <a:pt x="205402" y="283314"/>
                  </a:lnTo>
                  <a:lnTo>
                    <a:pt x="42497" y="283314"/>
                  </a:lnTo>
                  <a:lnTo>
                    <a:pt x="123950" y="201861"/>
                  </a:lnTo>
                  <a:close/>
                  <a:moveTo>
                    <a:pt x="354142" y="531213"/>
                  </a:moveTo>
                  <a:lnTo>
                    <a:pt x="53121" y="531213"/>
                  </a:lnTo>
                  <a:cubicBezTo>
                    <a:pt x="43382" y="531213"/>
                    <a:pt x="35414" y="523245"/>
                    <a:pt x="35414" y="513506"/>
                  </a:cubicBezTo>
                  <a:lnTo>
                    <a:pt x="35414" y="318728"/>
                  </a:lnTo>
                  <a:lnTo>
                    <a:pt x="371849" y="318728"/>
                  </a:lnTo>
                  <a:lnTo>
                    <a:pt x="371849" y="513506"/>
                  </a:lnTo>
                  <a:cubicBezTo>
                    <a:pt x="371849" y="523245"/>
                    <a:pt x="363881" y="531213"/>
                    <a:pt x="354142" y="531213"/>
                  </a:cubicBezTo>
                  <a:close/>
                </a:path>
              </a:pathLst>
            </a:custGeom>
            <a:grpFill/>
            <a:ln w="8781" cap="flat">
              <a:noFill/>
              <a:prstDash val="solid"/>
              <a:miter/>
            </a:ln>
          </p:spPr>
          <p:txBody>
            <a:bodyPr rtlCol="0" anchor="ctr"/>
            <a:lstStyle/>
            <a:p>
              <a:endParaRPr lang="en-US">
                <a:solidFill>
                  <a:srgbClr val="777777"/>
                </a:solidFill>
              </a:endParaRPr>
            </a:p>
          </p:txBody>
        </p:sp>
        <p:sp>
          <p:nvSpPr>
            <p:cNvPr id="17" name="Freeform: Shape 16">
              <a:extLst>
                <a:ext uri="{FF2B5EF4-FFF2-40B4-BE49-F238E27FC236}">
                  <a16:creationId xmlns:a16="http://schemas.microsoft.com/office/drawing/2014/main" id="{370D8F55-0DC4-46D8-9338-5CEF0695932F}"/>
                </a:ext>
              </a:extLst>
            </p:cNvPr>
            <p:cNvSpPr/>
            <p:nvPr/>
          </p:nvSpPr>
          <p:spPr>
            <a:xfrm>
              <a:off x="2231308" y="1149001"/>
              <a:ext cx="97389" cy="97389"/>
            </a:xfrm>
            <a:custGeom>
              <a:avLst/>
              <a:gdLst>
                <a:gd name="connsiteX0" fmla="*/ 48695 w 97389"/>
                <a:gd name="connsiteY0" fmla="*/ 97389 h 97389"/>
                <a:gd name="connsiteX1" fmla="*/ 97389 w 97389"/>
                <a:gd name="connsiteY1" fmla="*/ 48695 h 97389"/>
                <a:gd name="connsiteX2" fmla="*/ 48695 w 97389"/>
                <a:gd name="connsiteY2" fmla="*/ 0 h 97389"/>
                <a:gd name="connsiteX3" fmla="*/ 0 w 97389"/>
                <a:gd name="connsiteY3" fmla="*/ 48695 h 97389"/>
                <a:gd name="connsiteX4" fmla="*/ 48695 w 97389"/>
                <a:gd name="connsiteY4" fmla="*/ 97389 h 97389"/>
                <a:gd name="connsiteX5" fmla="*/ 48695 w 97389"/>
                <a:gd name="connsiteY5" fmla="*/ 35414 h 97389"/>
                <a:gd name="connsiteX6" fmla="*/ 61975 w 97389"/>
                <a:gd name="connsiteY6" fmla="*/ 48695 h 97389"/>
                <a:gd name="connsiteX7" fmla="*/ 48695 w 97389"/>
                <a:gd name="connsiteY7" fmla="*/ 61975 h 97389"/>
                <a:gd name="connsiteX8" fmla="*/ 35414 w 97389"/>
                <a:gd name="connsiteY8" fmla="*/ 48695 h 97389"/>
                <a:gd name="connsiteX9" fmla="*/ 48695 w 97389"/>
                <a:gd name="connsiteY9" fmla="*/ 35414 h 97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389" h="97389">
                  <a:moveTo>
                    <a:pt x="48695" y="97389"/>
                  </a:moveTo>
                  <a:cubicBezTo>
                    <a:pt x="75255" y="97389"/>
                    <a:pt x="97389" y="75255"/>
                    <a:pt x="97389" y="48695"/>
                  </a:cubicBezTo>
                  <a:cubicBezTo>
                    <a:pt x="97389" y="22134"/>
                    <a:pt x="75255" y="0"/>
                    <a:pt x="48695" y="0"/>
                  </a:cubicBezTo>
                  <a:cubicBezTo>
                    <a:pt x="22134" y="0"/>
                    <a:pt x="0" y="22134"/>
                    <a:pt x="0" y="48695"/>
                  </a:cubicBezTo>
                  <a:cubicBezTo>
                    <a:pt x="0" y="75255"/>
                    <a:pt x="22134" y="97389"/>
                    <a:pt x="48695" y="97389"/>
                  </a:cubicBezTo>
                  <a:close/>
                  <a:moveTo>
                    <a:pt x="48695" y="35414"/>
                  </a:moveTo>
                  <a:cubicBezTo>
                    <a:pt x="55777" y="35414"/>
                    <a:pt x="61975" y="41612"/>
                    <a:pt x="61975" y="48695"/>
                  </a:cubicBezTo>
                  <a:cubicBezTo>
                    <a:pt x="61975" y="55777"/>
                    <a:pt x="55777" y="61975"/>
                    <a:pt x="48695" y="61975"/>
                  </a:cubicBezTo>
                  <a:cubicBezTo>
                    <a:pt x="41612" y="61975"/>
                    <a:pt x="35414" y="55777"/>
                    <a:pt x="35414" y="48695"/>
                  </a:cubicBezTo>
                  <a:cubicBezTo>
                    <a:pt x="35414" y="41612"/>
                    <a:pt x="41612" y="35414"/>
                    <a:pt x="48695"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9" name="Freeform: Shape 18">
              <a:extLst>
                <a:ext uri="{FF2B5EF4-FFF2-40B4-BE49-F238E27FC236}">
                  <a16:creationId xmlns:a16="http://schemas.microsoft.com/office/drawing/2014/main" id="{EC94AB3D-64A2-4111-8391-D2367E4DE5C9}"/>
                </a:ext>
              </a:extLst>
            </p:cNvPr>
            <p:cNvSpPr/>
            <p:nvPr/>
          </p:nvSpPr>
          <p:spPr>
            <a:xfrm>
              <a:off x="2169333" y="1441168"/>
              <a:ext cx="132803" cy="35414"/>
            </a:xfrm>
            <a:custGeom>
              <a:avLst/>
              <a:gdLst>
                <a:gd name="connsiteX0" fmla="*/ 17707 w 132803"/>
                <a:gd name="connsiteY0" fmla="*/ 35414 h 35414"/>
                <a:gd name="connsiteX1" fmla="*/ 115096 w 132803"/>
                <a:gd name="connsiteY1" fmla="*/ 35414 h 35414"/>
                <a:gd name="connsiteX2" fmla="*/ 132803 w 132803"/>
                <a:gd name="connsiteY2" fmla="*/ 17707 h 35414"/>
                <a:gd name="connsiteX3" fmla="*/ 115096 w 132803"/>
                <a:gd name="connsiteY3" fmla="*/ 0 h 35414"/>
                <a:gd name="connsiteX4" fmla="*/ 17707 w 132803"/>
                <a:gd name="connsiteY4" fmla="*/ 0 h 35414"/>
                <a:gd name="connsiteX5" fmla="*/ 0 w 132803"/>
                <a:gd name="connsiteY5" fmla="*/ 17707 h 35414"/>
                <a:gd name="connsiteX6" fmla="*/ 17707 w 132803"/>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803" h="35414">
                  <a:moveTo>
                    <a:pt x="17707" y="35414"/>
                  </a:moveTo>
                  <a:lnTo>
                    <a:pt x="115096" y="35414"/>
                  </a:lnTo>
                  <a:cubicBezTo>
                    <a:pt x="124835" y="35414"/>
                    <a:pt x="132803" y="27446"/>
                    <a:pt x="132803" y="17707"/>
                  </a:cubicBezTo>
                  <a:cubicBezTo>
                    <a:pt x="132803" y="7968"/>
                    <a:pt x="124835" y="0"/>
                    <a:pt x="115096"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21" name="Freeform: Shape 20">
              <a:extLst>
                <a:ext uri="{FF2B5EF4-FFF2-40B4-BE49-F238E27FC236}">
                  <a16:creationId xmlns:a16="http://schemas.microsoft.com/office/drawing/2014/main" id="{7EB49ECF-7874-4414-A327-5DB2389068F2}"/>
                </a:ext>
              </a:extLst>
            </p:cNvPr>
            <p:cNvSpPr/>
            <p:nvPr/>
          </p:nvSpPr>
          <p:spPr>
            <a:xfrm>
              <a:off x="2169333" y="1503143"/>
              <a:ext cx="283313" cy="35414"/>
            </a:xfrm>
            <a:custGeom>
              <a:avLst/>
              <a:gdLst>
                <a:gd name="connsiteX0" fmla="*/ 265606 w 283313"/>
                <a:gd name="connsiteY0" fmla="*/ 0 h 35414"/>
                <a:gd name="connsiteX1" fmla="*/ 17707 w 283313"/>
                <a:gd name="connsiteY1" fmla="*/ 0 h 35414"/>
                <a:gd name="connsiteX2" fmla="*/ 0 w 283313"/>
                <a:gd name="connsiteY2" fmla="*/ 17707 h 35414"/>
                <a:gd name="connsiteX3" fmla="*/ 17707 w 283313"/>
                <a:gd name="connsiteY3" fmla="*/ 35414 h 35414"/>
                <a:gd name="connsiteX4" fmla="*/ 265606 w 283313"/>
                <a:gd name="connsiteY4" fmla="*/ 35414 h 35414"/>
                <a:gd name="connsiteX5" fmla="*/ 283314 w 283313"/>
                <a:gd name="connsiteY5" fmla="*/ 17707 h 35414"/>
                <a:gd name="connsiteX6" fmla="*/ 265606 w 283313"/>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313" h="35414">
                  <a:moveTo>
                    <a:pt x="265606" y="0"/>
                  </a:moveTo>
                  <a:lnTo>
                    <a:pt x="17707" y="0"/>
                  </a:lnTo>
                  <a:cubicBezTo>
                    <a:pt x="7968" y="0"/>
                    <a:pt x="0" y="7968"/>
                    <a:pt x="0" y="17707"/>
                  </a:cubicBezTo>
                  <a:cubicBezTo>
                    <a:pt x="0" y="27446"/>
                    <a:pt x="7968" y="35414"/>
                    <a:pt x="17707" y="35414"/>
                  </a:cubicBezTo>
                  <a:lnTo>
                    <a:pt x="265606" y="35414"/>
                  </a:lnTo>
                  <a:cubicBezTo>
                    <a:pt x="275345" y="35414"/>
                    <a:pt x="283314" y="27446"/>
                    <a:pt x="283314" y="17707"/>
                  </a:cubicBezTo>
                  <a:cubicBezTo>
                    <a:pt x="283314" y="7968"/>
                    <a:pt x="275345" y="0"/>
                    <a:pt x="265606" y="0"/>
                  </a:cubicBezTo>
                  <a:close/>
                </a:path>
              </a:pathLst>
            </a:custGeom>
            <a:grpFill/>
            <a:ln w="8781" cap="flat">
              <a:noFill/>
              <a:prstDash val="solid"/>
              <a:miter/>
            </a:ln>
          </p:spPr>
          <p:txBody>
            <a:bodyPr rtlCol="0" anchor="ctr"/>
            <a:lstStyle/>
            <a:p>
              <a:endParaRPr lang="en-US">
                <a:solidFill>
                  <a:srgbClr val="777777"/>
                </a:solidFill>
              </a:endParaRPr>
            </a:p>
          </p:txBody>
        </p:sp>
        <p:sp>
          <p:nvSpPr>
            <p:cNvPr id="23" name="Freeform: Shape 22">
              <a:extLst>
                <a:ext uri="{FF2B5EF4-FFF2-40B4-BE49-F238E27FC236}">
                  <a16:creationId xmlns:a16="http://schemas.microsoft.com/office/drawing/2014/main" id="{50441198-9354-4667-831D-E28A1364759B}"/>
                </a:ext>
              </a:extLst>
            </p:cNvPr>
            <p:cNvSpPr/>
            <p:nvPr/>
          </p:nvSpPr>
          <p:spPr>
            <a:xfrm>
              <a:off x="2169333" y="1565117"/>
              <a:ext cx="239045" cy="35414"/>
            </a:xfrm>
            <a:custGeom>
              <a:avLst/>
              <a:gdLst>
                <a:gd name="connsiteX0" fmla="*/ 221339 w 239045"/>
                <a:gd name="connsiteY0" fmla="*/ 0 h 35414"/>
                <a:gd name="connsiteX1" fmla="*/ 17707 w 239045"/>
                <a:gd name="connsiteY1" fmla="*/ 0 h 35414"/>
                <a:gd name="connsiteX2" fmla="*/ 0 w 239045"/>
                <a:gd name="connsiteY2" fmla="*/ 17707 h 35414"/>
                <a:gd name="connsiteX3" fmla="*/ 17707 w 239045"/>
                <a:gd name="connsiteY3" fmla="*/ 35414 h 35414"/>
                <a:gd name="connsiteX4" fmla="*/ 221339 w 239045"/>
                <a:gd name="connsiteY4" fmla="*/ 35414 h 35414"/>
                <a:gd name="connsiteX5" fmla="*/ 239046 w 239045"/>
                <a:gd name="connsiteY5" fmla="*/ 17707 h 35414"/>
                <a:gd name="connsiteX6" fmla="*/ 221339 w 239045"/>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045" h="35414">
                  <a:moveTo>
                    <a:pt x="221339" y="0"/>
                  </a:moveTo>
                  <a:lnTo>
                    <a:pt x="17707" y="0"/>
                  </a:lnTo>
                  <a:cubicBezTo>
                    <a:pt x="7968" y="0"/>
                    <a:pt x="0" y="7968"/>
                    <a:pt x="0" y="17707"/>
                  </a:cubicBezTo>
                  <a:cubicBezTo>
                    <a:pt x="0" y="27446"/>
                    <a:pt x="7968" y="35414"/>
                    <a:pt x="17707" y="35414"/>
                  </a:cubicBezTo>
                  <a:lnTo>
                    <a:pt x="221339" y="35414"/>
                  </a:lnTo>
                  <a:cubicBezTo>
                    <a:pt x="231078" y="35414"/>
                    <a:pt x="239046" y="27446"/>
                    <a:pt x="239046" y="17707"/>
                  </a:cubicBezTo>
                  <a:cubicBezTo>
                    <a:pt x="239046" y="7968"/>
                    <a:pt x="231078" y="0"/>
                    <a:pt x="221339" y="0"/>
                  </a:cubicBezTo>
                  <a:close/>
                </a:path>
              </a:pathLst>
            </a:custGeom>
            <a:grpFill/>
            <a:ln w="8781" cap="flat">
              <a:noFill/>
              <a:prstDash val="solid"/>
              <a:miter/>
            </a:ln>
          </p:spPr>
          <p:txBody>
            <a:bodyPr rtlCol="0" anchor="ctr"/>
            <a:lstStyle/>
            <a:p>
              <a:endParaRPr lang="en-US">
                <a:solidFill>
                  <a:srgbClr val="777777"/>
                </a:solidFill>
              </a:endParaRPr>
            </a:p>
          </p:txBody>
        </p:sp>
      </p:grpSp>
      <p:sp>
        <p:nvSpPr>
          <p:cNvPr id="25" name="Graphic 89">
            <a:extLst>
              <a:ext uri="{FF2B5EF4-FFF2-40B4-BE49-F238E27FC236}">
                <a16:creationId xmlns:a16="http://schemas.microsoft.com/office/drawing/2014/main" id="{F89D650A-F82F-4DC8-A7B3-35671BF875C7}"/>
              </a:ext>
            </a:extLst>
          </p:cNvPr>
          <p:cNvSpPr/>
          <p:nvPr/>
        </p:nvSpPr>
        <p:spPr>
          <a:xfrm>
            <a:off x="1146389" y="3129098"/>
            <a:ext cx="433995" cy="433995"/>
          </a:xfrm>
          <a:custGeom>
            <a:avLst/>
            <a:gdLst>
              <a:gd name="connsiteX0" fmla="*/ 566627 w 566627"/>
              <a:gd name="connsiteY0" fmla="*/ 283314 h 566627"/>
              <a:gd name="connsiteX1" fmla="*/ 283314 w 566627"/>
              <a:gd name="connsiteY1" fmla="*/ 0 h 566627"/>
              <a:gd name="connsiteX2" fmla="*/ 0 w 566627"/>
              <a:gd name="connsiteY2" fmla="*/ 283314 h 566627"/>
              <a:gd name="connsiteX3" fmla="*/ 283314 w 566627"/>
              <a:gd name="connsiteY3" fmla="*/ 566627 h 566627"/>
              <a:gd name="connsiteX4" fmla="*/ 424970 w 566627"/>
              <a:gd name="connsiteY4" fmla="*/ 528557 h 566627"/>
              <a:gd name="connsiteX5" fmla="*/ 431168 w 566627"/>
              <a:gd name="connsiteY5" fmla="*/ 504652 h 566627"/>
              <a:gd name="connsiteX6" fmla="*/ 407263 w 566627"/>
              <a:gd name="connsiteY6" fmla="*/ 498455 h 566627"/>
              <a:gd name="connsiteX7" fmla="*/ 283314 w 566627"/>
              <a:gd name="connsiteY7" fmla="*/ 531213 h 566627"/>
              <a:gd name="connsiteX8" fmla="*/ 35414 w 566627"/>
              <a:gd name="connsiteY8" fmla="*/ 283314 h 566627"/>
              <a:gd name="connsiteX9" fmla="*/ 283314 w 566627"/>
              <a:gd name="connsiteY9" fmla="*/ 35414 h 566627"/>
              <a:gd name="connsiteX10" fmla="*/ 531213 w 566627"/>
              <a:gd name="connsiteY10" fmla="*/ 283314 h 566627"/>
              <a:gd name="connsiteX11" fmla="*/ 517933 w 566627"/>
              <a:gd name="connsiteY11" fmla="*/ 363881 h 566627"/>
              <a:gd name="connsiteX12" fmla="*/ 486945 w 566627"/>
              <a:gd name="connsiteY12" fmla="*/ 398410 h 566627"/>
              <a:gd name="connsiteX13" fmla="*/ 492257 w 566627"/>
              <a:gd name="connsiteY13" fmla="*/ 417002 h 566627"/>
              <a:gd name="connsiteX14" fmla="*/ 471009 w 566627"/>
              <a:gd name="connsiteY14" fmla="*/ 446219 h 566627"/>
              <a:gd name="connsiteX15" fmla="*/ 440021 w 566627"/>
              <a:gd name="connsiteY15" fmla="*/ 415231 h 566627"/>
              <a:gd name="connsiteX16" fmla="*/ 486945 w 566627"/>
              <a:gd name="connsiteY16" fmla="*/ 283314 h 566627"/>
              <a:gd name="connsiteX17" fmla="*/ 283314 w 566627"/>
              <a:gd name="connsiteY17" fmla="*/ 79682 h 566627"/>
              <a:gd name="connsiteX18" fmla="*/ 79682 w 566627"/>
              <a:gd name="connsiteY18" fmla="*/ 283314 h 566627"/>
              <a:gd name="connsiteX19" fmla="*/ 124835 w 566627"/>
              <a:gd name="connsiteY19" fmla="*/ 410805 h 566627"/>
              <a:gd name="connsiteX20" fmla="*/ 123950 w 566627"/>
              <a:gd name="connsiteY20" fmla="*/ 416117 h 566627"/>
              <a:gd name="connsiteX21" fmla="*/ 159364 w 566627"/>
              <a:gd name="connsiteY21" fmla="*/ 451531 h 566627"/>
              <a:gd name="connsiteX22" fmla="*/ 167332 w 566627"/>
              <a:gd name="connsiteY22" fmla="*/ 450646 h 566627"/>
              <a:gd name="connsiteX23" fmla="*/ 283314 w 566627"/>
              <a:gd name="connsiteY23" fmla="*/ 486945 h 566627"/>
              <a:gd name="connsiteX24" fmla="*/ 370964 w 566627"/>
              <a:gd name="connsiteY24" fmla="*/ 467467 h 566627"/>
              <a:gd name="connsiteX25" fmla="*/ 378932 w 566627"/>
              <a:gd name="connsiteY25" fmla="*/ 443563 h 566627"/>
              <a:gd name="connsiteX26" fmla="*/ 355027 w 566627"/>
              <a:gd name="connsiteY26" fmla="*/ 435595 h 566627"/>
              <a:gd name="connsiteX27" fmla="*/ 283314 w 566627"/>
              <a:gd name="connsiteY27" fmla="*/ 451531 h 566627"/>
              <a:gd name="connsiteX28" fmla="*/ 193007 w 566627"/>
              <a:gd name="connsiteY28" fmla="*/ 424970 h 566627"/>
              <a:gd name="connsiteX29" fmla="*/ 194778 w 566627"/>
              <a:gd name="connsiteY29" fmla="*/ 416117 h 566627"/>
              <a:gd name="connsiteX30" fmla="*/ 159364 w 566627"/>
              <a:gd name="connsiteY30" fmla="*/ 380703 h 566627"/>
              <a:gd name="connsiteX31" fmla="*/ 147854 w 566627"/>
              <a:gd name="connsiteY31" fmla="*/ 382473 h 566627"/>
              <a:gd name="connsiteX32" fmla="*/ 115096 w 566627"/>
              <a:gd name="connsiteY32" fmla="*/ 283314 h 566627"/>
              <a:gd name="connsiteX33" fmla="*/ 283314 w 566627"/>
              <a:gd name="connsiteY33" fmla="*/ 115096 h 566627"/>
              <a:gd name="connsiteX34" fmla="*/ 451531 w 566627"/>
              <a:gd name="connsiteY34" fmla="*/ 283314 h 566627"/>
              <a:gd name="connsiteX35" fmla="*/ 414346 w 566627"/>
              <a:gd name="connsiteY35" fmla="*/ 388671 h 566627"/>
              <a:gd name="connsiteX36" fmla="*/ 382473 w 566627"/>
              <a:gd name="connsiteY36" fmla="*/ 356798 h 566627"/>
              <a:gd name="connsiteX37" fmla="*/ 407263 w 566627"/>
              <a:gd name="connsiteY37" fmla="*/ 283314 h 566627"/>
              <a:gd name="connsiteX38" fmla="*/ 309874 w 566627"/>
              <a:gd name="connsiteY38" fmla="*/ 162020 h 566627"/>
              <a:gd name="connsiteX39" fmla="*/ 283314 w 566627"/>
              <a:gd name="connsiteY39" fmla="*/ 150510 h 566627"/>
              <a:gd name="connsiteX40" fmla="*/ 256753 w 566627"/>
              <a:gd name="connsiteY40" fmla="*/ 162020 h 566627"/>
              <a:gd name="connsiteX41" fmla="*/ 159364 w 566627"/>
              <a:gd name="connsiteY41" fmla="*/ 283314 h 566627"/>
              <a:gd name="connsiteX42" fmla="*/ 283314 w 566627"/>
              <a:gd name="connsiteY42" fmla="*/ 407263 h 566627"/>
              <a:gd name="connsiteX43" fmla="*/ 301906 w 566627"/>
              <a:gd name="connsiteY43" fmla="*/ 405492 h 566627"/>
              <a:gd name="connsiteX44" fmla="*/ 303677 w 566627"/>
              <a:gd name="connsiteY44" fmla="*/ 405492 h 566627"/>
              <a:gd name="connsiteX45" fmla="*/ 318728 w 566627"/>
              <a:gd name="connsiteY45" fmla="*/ 385129 h 566627"/>
              <a:gd name="connsiteX46" fmla="*/ 298365 w 566627"/>
              <a:gd name="connsiteY46" fmla="*/ 370078 h 566627"/>
              <a:gd name="connsiteX47" fmla="*/ 296594 w 566627"/>
              <a:gd name="connsiteY47" fmla="*/ 370078 h 566627"/>
              <a:gd name="connsiteX48" fmla="*/ 283314 w 566627"/>
              <a:gd name="connsiteY48" fmla="*/ 370964 h 566627"/>
              <a:gd name="connsiteX49" fmla="*/ 194778 w 566627"/>
              <a:gd name="connsiteY49" fmla="*/ 282428 h 566627"/>
              <a:gd name="connsiteX50" fmla="*/ 251441 w 566627"/>
              <a:gd name="connsiteY50" fmla="*/ 200090 h 566627"/>
              <a:gd name="connsiteX51" fmla="*/ 283314 w 566627"/>
              <a:gd name="connsiteY51" fmla="*/ 221339 h 566627"/>
              <a:gd name="connsiteX52" fmla="*/ 315186 w 566627"/>
              <a:gd name="connsiteY52" fmla="*/ 200976 h 566627"/>
              <a:gd name="connsiteX53" fmla="*/ 371849 w 566627"/>
              <a:gd name="connsiteY53" fmla="*/ 283314 h 566627"/>
              <a:gd name="connsiteX54" fmla="*/ 356798 w 566627"/>
              <a:gd name="connsiteY54" fmla="*/ 332008 h 566627"/>
              <a:gd name="connsiteX55" fmla="*/ 317842 w 566627"/>
              <a:gd name="connsiteY55" fmla="*/ 292167 h 566627"/>
              <a:gd name="connsiteX56" fmla="*/ 318728 w 566627"/>
              <a:gd name="connsiteY56" fmla="*/ 283314 h 566627"/>
              <a:gd name="connsiteX57" fmla="*/ 283314 w 566627"/>
              <a:gd name="connsiteY57" fmla="*/ 247899 h 566627"/>
              <a:gd name="connsiteX58" fmla="*/ 247899 w 566627"/>
              <a:gd name="connsiteY58" fmla="*/ 283314 h 566627"/>
              <a:gd name="connsiteX59" fmla="*/ 283314 w 566627"/>
              <a:gd name="connsiteY59" fmla="*/ 318728 h 566627"/>
              <a:gd name="connsiteX60" fmla="*/ 292167 w 566627"/>
              <a:gd name="connsiteY60" fmla="*/ 317842 h 566627"/>
              <a:gd name="connsiteX61" fmla="*/ 492257 w 566627"/>
              <a:gd name="connsiteY61" fmla="*/ 517933 h 566627"/>
              <a:gd name="connsiteX62" fmla="*/ 504652 w 566627"/>
              <a:gd name="connsiteY62" fmla="*/ 522359 h 566627"/>
              <a:gd name="connsiteX63" fmla="*/ 517047 w 566627"/>
              <a:gd name="connsiteY63" fmla="*/ 517047 h 566627"/>
              <a:gd name="connsiteX64" fmla="*/ 517047 w 566627"/>
              <a:gd name="connsiteY64" fmla="*/ 492257 h 566627"/>
              <a:gd name="connsiteX65" fmla="*/ 495799 w 566627"/>
              <a:gd name="connsiteY65" fmla="*/ 471009 h 566627"/>
              <a:gd name="connsiteX66" fmla="*/ 523245 w 566627"/>
              <a:gd name="connsiteY66" fmla="*/ 433824 h 566627"/>
              <a:gd name="connsiteX67" fmla="*/ 557773 w 566627"/>
              <a:gd name="connsiteY67" fmla="*/ 398410 h 566627"/>
              <a:gd name="connsiteX68" fmla="*/ 550691 w 566627"/>
              <a:gd name="connsiteY68" fmla="*/ 377161 h 566627"/>
              <a:gd name="connsiteX69" fmla="*/ 566627 w 566627"/>
              <a:gd name="connsiteY69" fmla="*/ 283314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66627" h="566627">
                <a:moveTo>
                  <a:pt x="566627" y="283314"/>
                </a:moveTo>
                <a:cubicBezTo>
                  <a:pt x="566627" y="127491"/>
                  <a:pt x="439136" y="0"/>
                  <a:pt x="283314" y="0"/>
                </a:cubicBezTo>
                <a:cubicBezTo>
                  <a:pt x="127491" y="0"/>
                  <a:pt x="0" y="127491"/>
                  <a:pt x="0" y="283314"/>
                </a:cubicBezTo>
                <a:cubicBezTo>
                  <a:pt x="0" y="439136"/>
                  <a:pt x="127491" y="566627"/>
                  <a:pt x="283314" y="566627"/>
                </a:cubicBezTo>
                <a:cubicBezTo>
                  <a:pt x="334664" y="566627"/>
                  <a:pt x="382473" y="554232"/>
                  <a:pt x="424970" y="528557"/>
                </a:cubicBezTo>
                <a:cubicBezTo>
                  <a:pt x="433824" y="523245"/>
                  <a:pt x="436480" y="512620"/>
                  <a:pt x="431168" y="504652"/>
                </a:cubicBezTo>
                <a:cubicBezTo>
                  <a:pt x="425856" y="495799"/>
                  <a:pt x="415231" y="493143"/>
                  <a:pt x="407263" y="498455"/>
                </a:cubicBezTo>
                <a:cubicBezTo>
                  <a:pt x="370078" y="520589"/>
                  <a:pt x="328467" y="531213"/>
                  <a:pt x="283314" y="531213"/>
                </a:cubicBezTo>
                <a:cubicBezTo>
                  <a:pt x="146969" y="531213"/>
                  <a:pt x="35414" y="419658"/>
                  <a:pt x="35414" y="283314"/>
                </a:cubicBezTo>
                <a:cubicBezTo>
                  <a:pt x="35414" y="146969"/>
                  <a:pt x="146969" y="35414"/>
                  <a:pt x="283314" y="35414"/>
                </a:cubicBezTo>
                <a:cubicBezTo>
                  <a:pt x="419658" y="35414"/>
                  <a:pt x="531213" y="146969"/>
                  <a:pt x="531213" y="283314"/>
                </a:cubicBezTo>
                <a:cubicBezTo>
                  <a:pt x="531213" y="310759"/>
                  <a:pt x="526786" y="338206"/>
                  <a:pt x="517933" y="363881"/>
                </a:cubicBezTo>
                <a:cubicBezTo>
                  <a:pt x="500225" y="365651"/>
                  <a:pt x="486945" y="380703"/>
                  <a:pt x="486945" y="398410"/>
                </a:cubicBezTo>
                <a:cubicBezTo>
                  <a:pt x="486945" y="405492"/>
                  <a:pt x="488716" y="411690"/>
                  <a:pt x="492257" y="417002"/>
                </a:cubicBezTo>
                <a:cubicBezTo>
                  <a:pt x="486060" y="426741"/>
                  <a:pt x="478977" y="436480"/>
                  <a:pt x="471009" y="446219"/>
                </a:cubicBezTo>
                <a:lnTo>
                  <a:pt x="440021" y="415231"/>
                </a:lnTo>
                <a:cubicBezTo>
                  <a:pt x="470123" y="377161"/>
                  <a:pt x="486945" y="331123"/>
                  <a:pt x="486945" y="283314"/>
                </a:cubicBezTo>
                <a:cubicBezTo>
                  <a:pt x="486945" y="170873"/>
                  <a:pt x="395754" y="79682"/>
                  <a:pt x="283314" y="79682"/>
                </a:cubicBezTo>
                <a:cubicBezTo>
                  <a:pt x="170873" y="79682"/>
                  <a:pt x="79682" y="170873"/>
                  <a:pt x="79682" y="283314"/>
                </a:cubicBezTo>
                <a:cubicBezTo>
                  <a:pt x="79682" y="331123"/>
                  <a:pt x="96504" y="375390"/>
                  <a:pt x="124835" y="410805"/>
                </a:cubicBezTo>
                <a:cubicBezTo>
                  <a:pt x="124835" y="412575"/>
                  <a:pt x="123950" y="414346"/>
                  <a:pt x="123950" y="416117"/>
                </a:cubicBezTo>
                <a:cubicBezTo>
                  <a:pt x="123950" y="435595"/>
                  <a:pt x="139886" y="451531"/>
                  <a:pt x="159364" y="451531"/>
                </a:cubicBezTo>
                <a:cubicBezTo>
                  <a:pt x="162020" y="451531"/>
                  <a:pt x="164676" y="451531"/>
                  <a:pt x="167332" y="450646"/>
                </a:cubicBezTo>
                <a:cubicBezTo>
                  <a:pt x="200090" y="473665"/>
                  <a:pt x="239931" y="486945"/>
                  <a:pt x="283314" y="486945"/>
                </a:cubicBezTo>
                <a:cubicBezTo>
                  <a:pt x="314301" y="486945"/>
                  <a:pt x="344403" y="479862"/>
                  <a:pt x="370964" y="467467"/>
                </a:cubicBezTo>
                <a:cubicBezTo>
                  <a:pt x="379817" y="463041"/>
                  <a:pt x="383359" y="452416"/>
                  <a:pt x="378932" y="443563"/>
                </a:cubicBezTo>
                <a:cubicBezTo>
                  <a:pt x="374505" y="434709"/>
                  <a:pt x="363881" y="431168"/>
                  <a:pt x="355027" y="435595"/>
                </a:cubicBezTo>
                <a:cubicBezTo>
                  <a:pt x="333779" y="446219"/>
                  <a:pt x="308989" y="451531"/>
                  <a:pt x="283314" y="451531"/>
                </a:cubicBezTo>
                <a:cubicBezTo>
                  <a:pt x="250555" y="451531"/>
                  <a:pt x="219568" y="441792"/>
                  <a:pt x="193007" y="424970"/>
                </a:cubicBezTo>
                <a:cubicBezTo>
                  <a:pt x="193893" y="422314"/>
                  <a:pt x="194778" y="418773"/>
                  <a:pt x="194778" y="416117"/>
                </a:cubicBezTo>
                <a:cubicBezTo>
                  <a:pt x="194778" y="396639"/>
                  <a:pt x="178842" y="380703"/>
                  <a:pt x="159364" y="380703"/>
                </a:cubicBezTo>
                <a:cubicBezTo>
                  <a:pt x="154937" y="380703"/>
                  <a:pt x="151396" y="381588"/>
                  <a:pt x="147854" y="382473"/>
                </a:cubicBezTo>
                <a:cubicBezTo>
                  <a:pt x="127491" y="354142"/>
                  <a:pt x="115096" y="320498"/>
                  <a:pt x="115096" y="283314"/>
                </a:cubicBezTo>
                <a:cubicBezTo>
                  <a:pt x="115096" y="190351"/>
                  <a:pt x="190351" y="115096"/>
                  <a:pt x="283314" y="115096"/>
                </a:cubicBezTo>
                <a:cubicBezTo>
                  <a:pt x="376276" y="115096"/>
                  <a:pt x="451531" y="190351"/>
                  <a:pt x="451531" y="283314"/>
                </a:cubicBezTo>
                <a:cubicBezTo>
                  <a:pt x="451531" y="322269"/>
                  <a:pt x="438251" y="359454"/>
                  <a:pt x="414346" y="388671"/>
                </a:cubicBezTo>
                <a:lnTo>
                  <a:pt x="382473" y="356798"/>
                </a:lnTo>
                <a:cubicBezTo>
                  <a:pt x="398410" y="335549"/>
                  <a:pt x="407263" y="309874"/>
                  <a:pt x="407263" y="283314"/>
                </a:cubicBezTo>
                <a:cubicBezTo>
                  <a:pt x="407263" y="223995"/>
                  <a:pt x="365651" y="174415"/>
                  <a:pt x="309874" y="162020"/>
                </a:cubicBezTo>
                <a:cubicBezTo>
                  <a:pt x="303677" y="154937"/>
                  <a:pt x="293938" y="150510"/>
                  <a:pt x="283314" y="150510"/>
                </a:cubicBezTo>
                <a:cubicBezTo>
                  <a:pt x="272689" y="150510"/>
                  <a:pt x="263836" y="154937"/>
                  <a:pt x="256753" y="162020"/>
                </a:cubicBezTo>
                <a:cubicBezTo>
                  <a:pt x="200976" y="174415"/>
                  <a:pt x="159364" y="223995"/>
                  <a:pt x="159364" y="283314"/>
                </a:cubicBezTo>
                <a:cubicBezTo>
                  <a:pt x="159364" y="351486"/>
                  <a:pt x="215141" y="407263"/>
                  <a:pt x="283314" y="407263"/>
                </a:cubicBezTo>
                <a:cubicBezTo>
                  <a:pt x="290396" y="407263"/>
                  <a:pt x="295708" y="406378"/>
                  <a:pt x="301906" y="405492"/>
                </a:cubicBezTo>
                <a:lnTo>
                  <a:pt x="303677" y="405492"/>
                </a:lnTo>
                <a:cubicBezTo>
                  <a:pt x="313416" y="403722"/>
                  <a:pt x="320498" y="394868"/>
                  <a:pt x="318728" y="385129"/>
                </a:cubicBezTo>
                <a:cubicBezTo>
                  <a:pt x="316957" y="375390"/>
                  <a:pt x="308103" y="369193"/>
                  <a:pt x="298365" y="370078"/>
                </a:cubicBezTo>
                <a:lnTo>
                  <a:pt x="296594" y="370078"/>
                </a:lnTo>
                <a:cubicBezTo>
                  <a:pt x="291282" y="370964"/>
                  <a:pt x="287740" y="370964"/>
                  <a:pt x="283314" y="370964"/>
                </a:cubicBezTo>
                <a:cubicBezTo>
                  <a:pt x="234619" y="370964"/>
                  <a:pt x="194778" y="331123"/>
                  <a:pt x="194778" y="282428"/>
                </a:cubicBezTo>
                <a:cubicBezTo>
                  <a:pt x="194778" y="245243"/>
                  <a:pt x="218683" y="212485"/>
                  <a:pt x="251441" y="200090"/>
                </a:cubicBezTo>
                <a:cubicBezTo>
                  <a:pt x="256753" y="212485"/>
                  <a:pt x="269148" y="221339"/>
                  <a:pt x="283314" y="221339"/>
                </a:cubicBezTo>
                <a:cubicBezTo>
                  <a:pt x="297479" y="221339"/>
                  <a:pt x="309874" y="212485"/>
                  <a:pt x="315186" y="200976"/>
                </a:cubicBezTo>
                <a:cubicBezTo>
                  <a:pt x="347944" y="214256"/>
                  <a:pt x="371849" y="246129"/>
                  <a:pt x="371849" y="283314"/>
                </a:cubicBezTo>
                <a:cubicBezTo>
                  <a:pt x="371849" y="301021"/>
                  <a:pt x="366537" y="317842"/>
                  <a:pt x="356798" y="332008"/>
                </a:cubicBezTo>
                <a:lnTo>
                  <a:pt x="317842" y="292167"/>
                </a:lnTo>
                <a:cubicBezTo>
                  <a:pt x="318728" y="289511"/>
                  <a:pt x="318728" y="285970"/>
                  <a:pt x="318728" y="283314"/>
                </a:cubicBezTo>
                <a:cubicBezTo>
                  <a:pt x="318728" y="263836"/>
                  <a:pt x="302791" y="247899"/>
                  <a:pt x="283314" y="247899"/>
                </a:cubicBezTo>
                <a:cubicBezTo>
                  <a:pt x="263836" y="247899"/>
                  <a:pt x="247899" y="263836"/>
                  <a:pt x="247899" y="283314"/>
                </a:cubicBezTo>
                <a:cubicBezTo>
                  <a:pt x="247899" y="302791"/>
                  <a:pt x="263836" y="318728"/>
                  <a:pt x="283314" y="318728"/>
                </a:cubicBezTo>
                <a:cubicBezTo>
                  <a:pt x="286855" y="318728"/>
                  <a:pt x="289511" y="317842"/>
                  <a:pt x="292167" y="317842"/>
                </a:cubicBezTo>
                <a:lnTo>
                  <a:pt x="492257" y="517933"/>
                </a:lnTo>
                <a:cubicBezTo>
                  <a:pt x="495799" y="520589"/>
                  <a:pt x="500225" y="522359"/>
                  <a:pt x="504652" y="522359"/>
                </a:cubicBezTo>
                <a:cubicBezTo>
                  <a:pt x="509079" y="522359"/>
                  <a:pt x="513506" y="520589"/>
                  <a:pt x="517047" y="517047"/>
                </a:cubicBezTo>
                <a:cubicBezTo>
                  <a:pt x="524130" y="509964"/>
                  <a:pt x="524130" y="499340"/>
                  <a:pt x="517047" y="492257"/>
                </a:cubicBezTo>
                <a:lnTo>
                  <a:pt x="495799" y="471009"/>
                </a:lnTo>
                <a:cubicBezTo>
                  <a:pt x="506423" y="459499"/>
                  <a:pt x="515276" y="447104"/>
                  <a:pt x="523245" y="433824"/>
                </a:cubicBezTo>
                <a:cubicBezTo>
                  <a:pt x="542722" y="432938"/>
                  <a:pt x="557773" y="417887"/>
                  <a:pt x="557773" y="398410"/>
                </a:cubicBezTo>
                <a:cubicBezTo>
                  <a:pt x="557773" y="390441"/>
                  <a:pt x="555117" y="383359"/>
                  <a:pt x="550691" y="377161"/>
                </a:cubicBezTo>
                <a:cubicBezTo>
                  <a:pt x="561315" y="347059"/>
                  <a:pt x="566627" y="316072"/>
                  <a:pt x="566627" y="283314"/>
                </a:cubicBezTo>
                <a:close/>
              </a:path>
            </a:pathLst>
          </a:custGeom>
          <a:solidFill>
            <a:srgbClr val="777777"/>
          </a:solidFill>
          <a:ln w="8781" cap="flat">
            <a:noFill/>
            <a:prstDash val="solid"/>
            <a:miter/>
          </a:ln>
        </p:spPr>
        <p:txBody>
          <a:bodyPr rtlCol="0" anchor="ctr"/>
          <a:lstStyle/>
          <a:p>
            <a:endParaRPr lang="en-US">
              <a:solidFill>
                <a:srgbClr val="777777"/>
              </a:solidFill>
            </a:endParaRPr>
          </a:p>
        </p:txBody>
      </p:sp>
      <p:grpSp>
        <p:nvGrpSpPr>
          <p:cNvPr id="27" name="Graphic 87">
            <a:extLst>
              <a:ext uri="{FF2B5EF4-FFF2-40B4-BE49-F238E27FC236}">
                <a16:creationId xmlns:a16="http://schemas.microsoft.com/office/drawing/2014/main" id="{CFEA33F1-AADF-4FF8-9958-6459897F5583}"/>
              </a:ext>
            </a:extLst>
          </p:cNvPr>
          <p:cNvGrpSpPr/>
          <p:nvPr/>
        </p:nvGrpSpPr>
        <p:grpSpPr>
          <a:xfrm>
            <a:off x="10569194" y="3914695"/>
            <a:ext cx="433995" cy="433995"/>
            <a:chOff x="4171266" y="1095880"/>
            <a:chExt cx="566627" cy="566627"/>
          </a:xfrm>
          <a:solidFill>
            <a:srgbClr val="777777"/>
          </a:solidFill>
        </p:grpSpPr>
        <p:sp>
          <p:nvSpPr>
            <p:cNvPr id="29" name="Freeform: Shape 28">
              <a:extLst>
                <a:ext uri="{FF2B5EF4-FFF2-40B4-BE49-F238E27FC236}">
                  <a16:creationId xmlns:a16="http://schemas.microsoft.com/office/drawing/2014/main" id="{D085A9F8-1B02-4551-B95B-8CB45A85E129}"/>
                </a:ext>
              </a:extLst>
            </p:cNvPr>
            <p:cNvSpPr/>
            <p:nvPr/>
          </p:nvSpPr>
          <p:spPr>
            <a:xfrm>
              <a:off x="4507700" y="1299511"/>
              <a:ext cx="159363" cy="35414"/>
            </a:xfrm>
            <a:custGeom>
              <a:avLst/>
              <a:gdLst>
                <a:gd name="connsiteX0" fmla="*/ 17707 w 159363"/>
                <a:gd name="connsiteY0" fmla="*/ 35414 h 35414"/>
                <a:gd name="connsiteX1" fmla="*/ 141657 w 159363"/>
                <a:gd name="connsiteY1" fmla="*/ 35414 h 35414"/>
                <a:gd name="connsiteX2" fmla="*/ 159364 w 159363"/>
                <a:gd name="connsiteY2" fmla="*/ 17707 h 35414"/>
                <a:gd name="connsiteX3" fmla="*/ 141657 w 159363"/>
                <a:gd name="connsiteY3" fmla="*/ 0 h 35414"/>
                <a:gd name="connsiteX4" fmla="*/ 17707 w 159363"/>
                <a:gd name="connsiteY4" fmla="*/ 0 h 35414"/>
                <a:gd name="connsiteX5" fmla="*/ 0 w 159363"/>
                <a:gd name="connsiteY5" fmla="*/ 17707 h 35414"/>
                <a:gd name="connsiteX6" fmla="*/ 17707 w 159363"/>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363" h="35414">
                  <a:moveTo>
                    <a:pt x="17707" y="35414"/>
                  </a:moveTo>
                  <a:lnTo>
                    <a:pt x="141657" y="35414"/>
                  </a:lnTo>
                  <a:cubicBezTo>
                    <a:pt x="151396" y="35414"/>
                    <a:pt x="159364" y="27446"/>
                    <a:pt x="159364" y="17707"/>
                  </a:cubicBezTo>
                  <a:cubicBezTo>
                    <a:pt x="159364" y="7968"/>
                    <a:pt x="151396" y="0"/>
                    <a:pt x="141657"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31" name="Freeform: Shape 30">
              <a:extLst>
                <a:ext uri="{FF2B5EF4-FFF2-40B4-BE49-F238E27FC236}">
                  <a16:creationId xmlns:a16="http://schemas.microsoft.com/office/drawing/2014/main" id="{2E23F788-9F8B-43D1-AF87-26BC1DDC55ED}"/>
                </a:ext>
              </a:extLst>
            </p:cNvPr>
            <p:cNvSpPr/>
            <p:nvPr/>
          </p:nvSpPr>
          <p:spPr>
            <a:xfrm>
              <a:off x="4171266" y="1095880"/>
              <a:ext cx="566627" cy="566627"/>
            </a:xfrm>
            <a:custGeom>
              <a:avLst/>
              <a:gdLst>
                <a:gd name="connsiteX0" fmla="*/ 198319 w 566627"/>
                <a:gd name="connsiteY0" fmla="*/ 425856 h 566627"/>
                <a:gd name="connsiteX1" fmla="*/ 229307 w 566627"/>
                <a:gd name="connsiteY1" fmla="*/ 414346 h 566627"/>
                <a:gd name="connsiteX2" fmla="*/ 248785 w 566627"/>
                <a:gd name="connsiteY2" fmla="*/ 399295 h 566627"/>
                <a:gd name="connsiteX3" fmla="*/ 283314 w 566627"/>
                <a:gd name="connsiteY3" fmla="*/ 407263 h 566627"/>
                <a:gd name="connsiteX4" fmla="*/ 363881 w 566627"/>
                <a:gd name="connsiteY4" fmla="*/ 362110 h 566627"/>
                <a:gd name="connsiteX5" fmla="*/ 416117 w 566627"/>
                <a:gd name="connsiteY5" fmla="*/ 371849 h 566627"/>
                <a:gd name="connsiteX6" fmla="*/ 566627 w 566627"/>
                <a:gd name="connsiteY6" fmla="*/ 221339 h 566627"/>
                <a:gd name="connsiteX7" fmla="*/ 416117 w 566627"/>
                <a:gd name="connsiteY7" fmla="*/ 70828 h 566627"/>
                <a:gd name="connsiteX8" fmla="*/ 332893 w 566627"/>
                <a:gd name="connsiteY8" fmla="*/ 95618 h 566627"/>
                <a:gd name="connsiteX9" fmla="*/ 315186 w 566627"/>
                <a:gd name="connsiteY9" fmla="*/ 55777 h 566627"/>
                <a:gd name="connsiteX10" fmla="*/ 212485 w 566627"/>
                <a:gd name="connsiteY10" fmla="*/ 0 h 566627"/>
                <a:gd name="connsiteX11" fmla="*/ 88535 w 566627"/>
                <a:gd name="connsiteY11" fmla="*/ 123950 h 566627"/>
                <a:gd name="connsiteX12" fmla="*/ 146969 w 566627"/>
                <a:gd name="connsiteY12" fmla="*/ 264721 h 566627"/>
                <a:gd name="connsiteX13" fmla="*/ 142542 w 566627"/>
                <a:gd name="connsiteY13" fmla="*/ 267377 h 566627"/>
                <a:gd name="connsiteX14" fmla="*/ 115981 w 566627"/>
                <a:gd name="connsiteY14" fmla="*/ 277116 h 566627"/>
                <a:gd name="connsiteX15" fmla="*/ 0 w 566627"/>
                <a:gd name="connsiteY15" fmla="*/ 398410 h 566627"/>
                <a:gd name="connsiteX16" fmla="*/ 0 w 566627"/>
                <a:gd name="connsiteY16" fmla="*/ 433824 h 566627"/>
                <a:gd name="connsiteX17" fmla="*/ 17707 w 566627"/>
                <a:gd name="connsiteY17" fmla="*/ 451531 h 566627"/>
                <a:gd name="connsiteX18" fmla="*/ 89421 w 566627"/>
                <a:gd name="connsiteY18" fmla="*/ 451531 h 566627"/>
                <a:gd name="connsiteX19" fmla="*/ 70828 w 566627"/>
                <a:gd name="connsiteY19" fmla="*/ 513506 h 566627"/>
                <a:gd name="connsiteX20" fmla="*/ 70828 w 566627"/>
                <a:gd name="connsiteY20" fmla="*/ 548920 h 566627"/>
                <a:gd name="connsiteX21" fmla="*/ 88535 w 566627"/>
                <a:gd name="connsiteY21" fmla="*/ 566627 h 566627"/>
                <a:gd name="connsiteX22" fmla="*/ 478092 w 566627"/>
                <a:gd name="connsiteY22" fmla="*/ 566627 h 566627"/>
                <a:gd name="connsiteX23" fmla="*/ 495799 w 566627"/>
                <a:gd name="connsiteY23" fmla="*/ 548920 h 566627"/>
                <a:gd name="connsiteX24" fmla="*/ 495799 w 566627"/>
                <a:gd name="connsiteY24" fmla="*/ 513506 h 566627"/>
                <a:gd name="connsiteX25" fmla="*/ 386015 w 566627"/>
                <a:gd name="connsiteY25" fmla="*/ 394868 h 566627"/>
                <a:gd name="connsiteX26" fmla="*/ 363881 w 566627"/>
                <a:gd name="connsiteY26" fmla="*/ 406378 h 566627"/>
                <a:gd name="connsiteX27" fmla="*/ 375390 w 566627"/>
                <a:gd name="connsiteY27" fmla="*/ 428512 h 566627"/>
                <a:gd name="connsiteX28" fmla="*/ 460384 w 566627"/>
                <a:gd name="connsiteY28" fmla="*/ 513506 h 566627"/>
                <a:gd name="connsiteX29" fmla="*/ 460384 w 566627"/>
                <a:gd name="connsiteY29" fmla="*/ 531213 h 566627"/>
                <a:gd name="connsiteX30" fmla="*/ 106243 w 566627"/>
                <a:gd name="connsiteY30" fmla="*/ 531213 h 566627"/>
                <a:gd name="connsiteX31" fmla="*/ 106243 w 566627"/>
                <a:gd name="connsiteY31" fmla="*/ 513506 h 566627"/>
                <a:gd name="connsiteX32" fmla="*/ 198319 w 566627"/>
                <a:gd name="connsiteY32" fmla="*/ 425856 h 566627"/>
                <a:gd name="connsiteX33" fmla="*/ 283314 w 566627"/>
                <a:gd name="connsiteY33" fmla="*/ 371849 h 566627"/>
                <a:gd name="connsiteX34" fmla="*/ 194778 w 566627"/>
                <a:gd name="connsiteY34" fmla="*/ 239046 h 566627"/>
                <a:gd name="connsiteX35" fmla="*/ 283314 w 566627"/>
                <a:gd name="connsiteY35" fmla="*/ 150510 h 566627"/>
                <a:gd name="connsiteX36" fmla="*/ 283314 w 566627"/>
                <a:gd name="connsiteY36" fmla="*/ 150510 h 566627"/>
                <a:gd name="connsiteX37" fmla="*/ 265606 w 566627"/>
                <a:gd name="connsiteY37" fmla="*/ 221339 h 566627"/>
                <a:gd name="connsiteX38" fmla="*/ 332008 w 566627"/>
                <a:gd name="connsiteY38" fmla="*/ 346174 h 566627"/>
                <a:gd name="connsiteX39" fmla="*/ 283314 w 566627"/>
                <a:gd name="connsiteY39" fmla="*/ 371849 h 566627"/>
                <a:gd name="connsiteX40" fmla="*/ 531213 w 566627"/>
                <a:gd name="connsiteY40" fmla="*/ 221339 h 566627"/>
                <a:gd name="connsiteX41" fmla="*/ 416117 w 566627"/>
                <a:gd name="connsiteY41" fmla="*/ 336435 h 566627"/>
                <a:gd name="connsiteX42" fmla="*/ 301021 w 566627"/>
                <a:gd name="connsiteY42" fmla="*/ 221339 h 566627"/>
                <a:gd name="connsiteX43" fmla="*/ 416117 w 566627"/>
                <a:gd name="connsiteY43" fmla="*/ 106243 h 566627"/>
                <a:gd name="connsiteX44" fmla="*/ 531213 w 566627"/>
                <a:gd name="connsiteY44" fmla="*/ 221339 h 566627"/>
                <a:gd name="connsiteX45" fmla="*/ 123950 w 566627"/>
                <a:gd name="connsiteY45" fmla="*/ 123950 h 566627"/>
                <a:gd name="connsiteX46" fmla="*/ 212485 w 566627"/>
                <a:gd name="connsiteY46" fmla="*/ 35414 h 566627"/>
                <a:gd name="connsiteX47" fmla="*/ 285970 w 566627"/>
                <a:gd name="connsiteY47" fmla="*/ 75255 h 566627"/>
                <a:gd name="connsiteX48" fmla="*/ 300135 w 566627"/>
                <a:gd name="connsiteY48" fmla="*/ 115981 h 566627"/>
                <a:gd name="connsiteX49" fmla="*/ 283314 w 566627"/>
                <a:gd name="connsiteY49" fmla="*/ 115096 h 566627"/>
                <a:gd name="connsiteX50" fmla="*/ 160249 w 566627"/>
                <a:gd name="connsiteY50" fmla="*/ 226651 h 566627"/>
                <a:gd name="connsiteX51" fmla="*/ 123950 w 566627"/>
                <a:gd name="connsiteY51" fmla="*/ 123950 h 566627"/>
                <a:gd name="connsiteX52" fmla="*/ 35414 w 566627"/>
                <a:gd name="connsiteY52" fmla="*/ 398410 h 566627"/>
                <a:gd name="connsiteX53" fmla="*/ 127491 w 566627"/>
                <a:gd name="connsiteY53" fmla="*/ 310759 h 566627"/>
                <a:gd name="connsiteX54" fmla="*/ 158478 w 566627"/>
                <a:gd name="connsiteY54" fmla="*/ 299250 h 566627"/>
                <a:gd name="connsiteX55" fmla="*/ 167332 w 566627"/>
                <a:gd name="connsiteY55" fmla="*/ 293938 h 566627"/>
                <a:gd name="connsiteX56" fmla="*/ 218683 w 566627"/>
                <a:gd name="connsiteY56" fmla="*/ 378932 h 566627"/>
                <a:gd name="connsiteX57" fmla="*/ 214256 w 566627"/>
                <a:gd name="connsiteY57" fmla="*/ 382473 h 566627"/>
                <a:gd name="connsiteX58" fmla="*/ 187695 w 566627"/>
                <a:gd name="connsiteY58" fmla="*/ 392212 h 566627"/>
                <a:gd name="connsiteX59" fmla="*/ 129262 w 566627"/>
                <a:gd name="connsiteY59" fmla="*/ 417002 h 566627"/>
                <a:gd name="connsiteX60" fmla="*/ 123950 w 566627"/>
                <a:gd name="connsiteY60" fmla="*/ 416117 h 566627"/>
                <a:gd name="connsiteX61" fmla="*/ 35414 w 566627"/>
                <a:gd name="connsiteY61" fmla="*/ 416117 h 566627"/>
                <a:gd name="connsiteX62" fmla="*/ 35414 w 566627"/>
                <a:gd name="connsiteY62" fmla="*/ 398410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66627" h="566627">
                  <a:moveTo>
                    <a:pt x="198319" y="425856"/>
                  </a:moveTo>
                  <a:cubicBezTo>
                    <a:pt x="210714" y="422314"/>
                    <a:pt x="220453" y="418773"/>
                    <a:pt x="229307" y="414346"/>
                  </a:cubicBezTo>
                  <a:cubicBezTo>
                    <a:pt x="237275" y="410805"/>
                    <a:pt x="243473" y="405492"/>
                    <a:pt x="248785" y="399295"/>
                  </a:cubicBezTo>
                  <a:cubicBezTo>
                    <a:pt x="260294" y="404607"/>
                    <a:pt x="271804" y="407263"/>
                    <a:pt x="283314" y="407263"/>
                  </a:cubicBezTo>
                  <a:cubicBezTo>
                    <a:pt x="312530" y="407263"/>
                    <a:pt x="341747" y="391327"/>
                    <a:pt x="363881" y="362110"/>
                  </a:cubicBezTo>
                  <a:cubicBezTo>
                    <a:pt x="380703" y="368308"/>
                    <a:pt x="397524" y="371849"/>
                    <a:pt x="416117" y="371849"/>
                  </a:cubicBezTo>
                  <a:cubicBezTo>
                    <a:pt x="499340" y="371849"/>
                    <a:pt x="566627" y="304562"/>
                    <a:pt x="566627" y="221339"/>
                  </a:cubicBezTo>
                  <a:cubicBezTo>
                    <a:pt x="566627" y="138115"/>
                    <a:pt x="499340" y="70828"/>
                    <a:pt x="416117" y="70828"/>
                  </a:cubicBezTo>
                  <a:cubicBezTo>
                    <a:pt x="385129" y="70828"/>
                    <a:pt x="356798" y="79682"/>
                    <a:pt x="332893" y="95618"/>
                  </a:cubicBezTo>
                  <a:cubicBezTo>
                    <a:pt x="329352" y="81453"/>
                    <a:pt x="324040" y="67287"/>
                    <a:pt x="315186" y="55777"/>
                  </a:cubicBezTo>
                  <a:cubicBezTo>
                    <a:pt x="293938" y="21249"/>
                    <a:pt x="254982" y="0"/>
                    <a:pt x="212485" y="0"/>
                  </a:cubicBezTo>
                  <a:cubicBezTo>
                    <a:pt x="144313" y="0"/>
                    <a:pt x="88535" y="55777"/>
                    <a:pt x="88535" y="123950"/>
                  </a:cubicBezTo>
                  <a:cubicBezTo>
                    <a:pt x="88535" y="177956"/>
                    <a:pt x="112440" y="232848"/>
                    <a:pt x="146969" y="264721"/>
                  </a:cubicBezTo>
                  <a:cubicBezTo>
                    <a:pt x="145198" y="265606"/>
                    <a:pt x="144313" y="267377"/>
                    <a:pt x="142542" y="267377"/>
                  </a:cubicBezTo>
                  <a:cubicBezTo>
                    <a:pt x="136345" y="270033"/>
                    <a:pt x="126606" y="273575"/>
                    <a:pt x="115981" y="277116"/>
                  </a:cubicBezTo>
                  <a:cubicBezTo>
                    <a:pt x="72599" y="291282"/>
                    <a:pt x="0" y="315186"/>
                    <a:pt x="0" y="398410"/>
                  </a:cubicBezTo>
                  <a:lnTo>
                    <a:pt x="0" y="433824"/>
                  </a:lnTo>
                  <a:cubicBezTo>
                    <a:pt x="0" y="443563"/>
                    <a:pt x="7968" y="451531"/>
                    <a:pt x="17707" y="451531"/>
                  </a:cubicBezTo>
                  <a:lnTo>
                    <a:pt x="89421" y="451531"/>
                  </a:lnTo>
                  <a:cubicBezTo>
                    <a:pt x="77911" y="467467"/>
                    <a:pt x="70828" y="487830"/>
                    <a:pt x="70828" y="513506"/>
                  </a:cubicBezTo>
                  <a:lnTo>
                    <a:pt x="70828" y="548920"/>
                  </a:lnTo>
                  <a:cubicBezTo>
                    <a:pt x="70828" y="558659"/>
                    <a:pt x="78797" y="566627"/>
                    <a:pt x="88535" y="566627"/>
                  </a:cubicBezTo>
                  <a:lnTo>
                    <a:pt x="478092" y="566627"/>
                  </a:lnTo>
                  <a:cubicBezTo>
                    <a:pt x="487830" y="566627"/>
                    <a:pt x="495799" y="558659"/>
                    <a:pt x="495799" y="548920"/>
                  </a:cubicBezTo>
                  <a:lnTo>
                    <a:pt x="495799" y="513506"/>
                  </a:lnTo>
                  <a:cubicBezTo>
                    <a:pt x="495799" y="431168"/>
                    <a:pt x="424970" y="407263"/>
                    <a:pt x="386015" y="394868"/>
                  </a:cubicBezTo>
                  <a:cubicBezTo>
                    <a:pt x="376276" y="392212"/>
                    <a:pt x="366537" y="396639"/>
                    <a:pt x="363881" y="406378"/>
                  </a:cubicBezTo>
                  <a:cubicBezTo>
                    <a:pt x="361225" y="415231"/>
                    <a:pt x="365651" y="425856"/>
                    <a:pt x="375390" y="428512"/>
                  </a:cubicBezTo>
                  <a:cubicBezTo>
                    <a:pt x="420543" y="443563"/>
                    <a:pt x="460384" y="461270"/>
                    <a:pt x="460384" y="513506"/>
                  </a:cubicBezTo>
                  <a:lnTo>
                    <a:pt x="460384" y="531213"/>
                  </a:lnTo>
                  <a:lnTo>
                    <a:pt x="106243" y="531213"/>
                  </a:lnTo>
                  <a:lnTo>
                    <a:pt x="106243" y="513506"/>
                  </a:lnTo>
                  <a:cubicBezTo>
                    <a:pt x="106243" y="460384"/>
                    <a:pt x="146084" y="442677"/>
                    <a:pt x="198319" y="425856"/>
                  </a:cubicBezTo>
                  <a:close/>
                  <a:moveTo>
                    <a:pt x="283314" y="371849"/>
                  </a:moveTo>
                  <a:cubicBezTo>
                    <a:pt x="239046" y="371849"/>
                    <a:pt x="194778" y="304562"/>
                    <a:pt x="194778" y="239046"/>
                  </a:cubicBezTo>
                  <a:cubicBezTo>
                    <a:pt x="194778" y="190351"/>
                    <a:pt x="234619" y="150510"/>
                    <a:pt x="283314" y="150510"/>
                  </a:cubicBezTo>
                  <a:cubicBezTo>
                    <a:pt x="283314" y="150510"/>
                    <a:pt x="283314" y="150510"/>
                    <a:pt x="283314" y="150510"/>
                  </a:cubicBezTo>
                  <a:cubicBezTo>
                    <a:pt x="271804" y="171759"/>
                    <a:pt x="265606" y="195663"/>
                    <a:pt x="265606" y="221339"/>
                  </a:cubicBezTo>
                  <a:cubicBezTo>
                    <a:pt x="265606" y="272689"/>
                    <a:pt x="292167" y="318728"/>
                    <a:pt x="332008" y="346174"/>
                  </a:cubicBezTo>
                  <a:cubicBezTo>
                    <a:pt x="316957" y="362110"/>
                    <a:pt x="300135" y="371849"/>
                    <a:pt x="283314" y="371849"/>
                  </a:cubicBezTo>
                  <a:close/>
                  <a:moveTo>
                    <a:pt x="531213" y="221339"/>
                  </a:moveTo>
                  <a:cubicBezTo>
                    <a:pt x="531213" y="285084"/>
                    <a:pt x="479862" y="336435"/>
                    <a:pt x="416117" y="336435"/>
                  </a:cubicBezTo>
                  <a:cubicBezTo>
                    <a:pt x="352371" y="336435"/>
                    <a:pt x="301021" y="285084"/>
                    <a:pt x="301021" y="221339"/>
                  </a:cubicBezTo>
                  <a:cubicBezTo>
                    <a:pt x="301021" y="157593"/>
                    <a:pt x="352371" y="106243"/>
                    <a:pt x="416117" y="106243"/>
                  </a:cubicBezTo>
                  <a:cubicBezTo>
                    <a:pt x="479862" y="106243"/>
                    <a:pt x="531213" y="157593"/>
                    <a:pt x="531213" y="221339"/>
                  </a:cubicBezTo>
                  <a:close/>
                  <a:moveTo>
                    <a:pt x="123950" y="123950"/>
                  </a:moveTo>
                  <a:cubicBezTo>
                    <a:pt x="123950" y="75255"/>
                    <a:pt x="163791" y="35414"/>
                    <a:pt x="212485" y="35414"/>
                  </a:cubicBezTo>
                  <a:cubicBezTo>
                    <a:pt x="242587" y="35414"/>
                    <a:pt x="270033" y="50465"/>
                    <a:pt x="285970" y="75255"/>
                  </a:cubicBezTo>
                  <a:cubicBezTo>
                    <a:pt x="293938" y="86765"/>
                    <a:pt x="298365" y="100930"/>
                    <a:pt x="300135" y="115981"/>
                  </a:cubicBezTo>
                  <a:cubicBezTo>
                    <a:pt x="294823" y="115096"/>
                    <a:pt x="289511" y="115096"/>
                    <a:pt x="283314" y="115096"/>
                  </a:cubicBezTo>
                  <a:cubicBezTo>
                    <a:pt x="219568" y="115096"/>
                    <a:pt x="166447" y="163791"/>
                    <a:pt x="160249" y="226651"/>
                  </a:cubicBezTo>
                  <a:cubicBezTo>
                    <a:pt x="138115" y="200090"/>
                    <a:pt x="123950" y="161135"/>
                    <a:pt x="123950" y="123950"/>
                  </a:cubicBezTo>
                  <a:close/>
                  <a:moveTo>
                    <a:pt x="35414" y="398410"/>
                  </a:moveTo>
                  <a:cubicBezTo>
                    <a:pt x="35414" y="345288"/>
                    <a:pt x="75255" y="327581"/>
                    <a:pt x="127491" y="310759"/>
                  </a:cubicBezTo>
                  <a:cubicBezTo>
                    <a:pt x="139886" y="307218"/>
                    <a:pt x="149625" y="303677"/>
                    <a:pt x="158478" y="299250"/>
                  </a:cubicBezTo>
                  <a:cubicBezTo>
                    <a:pt x="161135" y="297479"/>
                    <a:pt x="164676" y="295708"/>
                    <a:pt x="167332" y="293938"/>
                  </a:cubicBezTo>
                  <a:cubicBezTo>
                    <a:pt x="177071" y="329352"/>
                    <a:pt x="195663" y="359454"/>
                    <a:pt x="218683" y="378932"/>
                  </a:cubicBezTo>
                  <a:cubicBezTo>
                    <a:pt x="216912" y="379817"/>
                    <a:pt x="216027" y="381588"/>
                    <a:pt x="214256" y="382473"/>
                  </a:cubicBezTo>
                  <a:cubicBezTo>
                    <a:pt x="208058" y="385129"/>
                    <a:pt x="198319" y="388671"/>
                    <a:pt x="187695" y="392212"/>
                  </a:cubicBezTo>
                  <a:cubicBezTo>
                    <a:pt x="170873" y="397524"/>
                    <a:pt x="148740" y="405492"/>
                    <a:pt x="129262" y="417002"/>
                  </a:cubicBezTo>
                  <a:cubicBezTo>
                    <a:pt x="126606" y="416117"/>
                    <a:pt x="125720" y="416117"/>
                    <a:pt x="123950" y="416117"/>
                  </a:cubicBezTo>
                  <a:lnTo>
                    <a:pt x="35414" y="416117"/>
                  </a:lnTo>
                  <a:lnTo>
                    <a:pt x="35414" y="398410"/>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33" name="Graphic 85">
            <a:extLst>
              <a:ext uri="{FF2B5EF4-FFF2-40B4-BE49-F238E27FC236}">
                <a16:creationId xmlns:a16="http://schemas.microsoft.com/office/drawing/2014/main" id="{0969C5DE-F079-40AF-91F7-E7DDF3088224}"/>
              </a:ext>
            </a:extLst>
          </p:cNvPr>
          <p:cNvGrpSpPr/>
          <p:nvPr/>
        </p:nvGrpSpPr>
        <p:grpSpPr>
          <a:xfrm>
            <a:off x="10569194" y="4699979"/>
            <a:ext cx="433995" cy="433995"/>
            <a:chOff x="5243061" y="1095880"/>
            <a:chExt cx="566627" cy="566627"/>
          </a:xfrm>
          <a:solidFill>
            <a:srgbClr val="777777"/>
          </a:solidFill>
        </p:grpSpPr>
        <p:sp>
          <p:nvSpPr>
            <p:cNvPr id="35" name="Freeform: Shape 34">
              <a:extLst>
                <a:ext uri="{FF2B5EF4-FFF2-40B4-BE49-F238E27FC236}">
                  <a16:creationId xmlns:a16="http://schemas.microsoft.com/office/drawing/2014/main" id="{32A4AA44-96AE-44FF-A6CF-4A1302BCE3A2}"/>
                </a:ext>
              </a:extLst>
            </p:cNvPr>
            <p:cNvSpPr/>
            <p:nvPr/>
          </p:nvSpPr>
          <p:spPr>
            <a:xfrm>
              <a:off x="5579495" y="1237536"/>
              <a:ext cx="159363" cy="159363"/>
            </a:xfrm>
            <a:custGeom>
              <a:avLst/>
              <a:gdLst>
                <a:gd name="connsiteX0" fmla="*/ 17707 w 159363"/>
                <a:gd name="connsiteY0" fmla="*/ 97389 h 159363"/>
                <a:gd name="connsiteX1" fmla="*/ 61975 w 159363"/>
                <a:gd name="connsiteY1" fmla="*/ 97389 h 159363"/>
                <a:gd name="connsiteX2" fmla="*/ 61975 w 159363"/>
                <a:gd name="connsiteY2" fmla="*/ 141657 h 159363"/>
                <a:gd name="connsiteX3" fmla="*/ 79682 w 159363"/>
                <a:gd name="connsiteY3" fmla="*/ 159364 h 159363"/>
                <a:gd name="connsiteX4" fmla="*/ 97389 w 159363"/>
                <a:gd name="connsiteY4" fmla="*/ 141657 h 159363"/>
                <a:gd name="connsiteX5" fmla="*/ 97389 w 159363"/>
                <a:gd name="connsiteY5" fmla="*/ 97389 h 159363"/>
                <a:gd name="connsiteX6" fmla="*/ 141657 w 159363"/>
                <a:gd name="connsiteY6" fmla="*/ 97389 h 159363"/>
                <a:gd name="connsiteX7" fmla="*/ 159364 w 159363"/>
                <a:gd name="connsiteY7" fmla="*/ 79682 h 159363"/>
                <a:gd name="connsiteX8" fmla="*/ 141657 w 159363"/>
                <a:gd name="connsiteY8" fmla="*/ 61975 h 159363"/>
                <a:gd name="connsiteX9" fmla="*/ 97389 w 159363"/>
                <a:gd name="connsiteY9" fmla="*/ 61975 h 159363"/>
                <a:gd name="connsiteX10" fmla="*/ 97389 w 159363"/>
                <a:gd name="connsiteY10" fmla="*/ 17707 h 159363"/>
                <a:gd name="connsiteX11" fmla="*/ 79682 w 159363"/>
                <a:gd name="connsiteY11" fmla="*/ 0 h 159363"/>
                <a:gd name="connsiteX12" fmla="*/ 61975 w 159363"/>
                <a:gd name="connsiteY12" fmla="*/ 17707 h 159363"/>
                <a:gd name="connsiteX13" fmla="*/ 61975 w 159363"/>
                <a:gd name="connsiteY13" fmla="*/ 61975 h 159363"/>
                <a:gd name="connsiteX14" fmla="*/ 17707 w 159363"/>
                <a:gd name="connsiteY14" fmla="*/ 61975 h 159363"/>
                <a:gd name="connsiteX15" fmla="*/ 0 w 159363"/>
                <a:gd name="connsiteY15" fmla="*/ 79682 h 159363"/>
                <a:gd name="connsiteX16" fmla="*/ 17707 w 159363"/>
                <a:gd name="connsiteY16" fmla="*/ 97389 h 15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9363" h="159363">
                  <a:moveTo>
                    <a:pt x="17707" y="97389"/>
                  </a:moveTo>
                  <a:lnTo>
                    <a:pt x="61975" y="97389"/>
                  </a:lnTo>
                  <a:lnTo>
                    <a:pt x="61975" y="141657"/>
                  </a:lnTo>
                  <a:cubicBezTo>
                    <a:pt x="61975" y="151396"/>
                    <a:pt x="69943" y="159364"/>
                    <a:pt x="79682" y="159364"/>
                  </a:cubicBezTo>
                  <a:cubicBezTo>
                    <a:pt x="89421" y="159364"/>
                    <a:pt x="97389" y="151396"/>
                    <a:pt x="97389" y="141657"/>
                  </a:cubicBezTo>
                  <a:lnTo>
                    <a:pt x="97389" y="97389"/>
                  </a:lnTo>
                  <a:lnTo>
                    <a:pt x="141657" y="97389"/>
                  </a:lnTo>
                  <a:cubicBezTo>
                    <a:pt x="151396" y="97389"/>
                    <a:pt x="159364" y="89421"/>
                    <a:pt x="159364" y="79682"/>
                  </a:cubicBezTo>
                  <a:cubicBezTo>
                    <a:pt x="159364" y="69943"/>
                    <a:pt x="151396" y="61975"/>
                    <a:pt x="141657" y="61975"/>
                  </a:cubicBezTo>
                  <a:lnTo>
                    <a:pt x="97389" y="61975"/>
                  </a:lnTo>
                  <a:lnTo>
                    <a:pt x="97389" y="17707"/>
                  </a:lnTo>
                  <a:cubicBezTo>
                    <a:pt x="97389" y="7968"/>
                    <a:pt x="89421" y="0"/>
                    <a:pt x="79682" y="0"/>
                  </a:cubicBezTo>
                  <a:cubicBezTo>
                    <a:pt x="69943" y="0"/>
                    <a:pt x="61975" y="7968"/>
                    <a:pt x="61975" y="17707"/>
                  </a:cubicBezTo>
                  <a:lnTo>
                    <a:pt x="61975" y="61975"/>
                  </a:lnTo>
                  <a:lnTo>
                    <a:pt x="17707" y="61975"/>
                  </a:lnTo>
                  <a:cubicBezTo>
                    <a:pt x="7968" y="61975"/>
                    <a:pt x="0" y="69943"/>
                    <a:pt x="0" y="79682"/>
                  </a:cubicBezTo>
                  <a:cubicBezTo>
                    <a:pt x="0" y="89421"/>
                    <a:pt x="7968" y="97389"/>
                    <a:pt x="17707" y="97389"/>
                  </a:cubicBezTo>
                  <a:close/>
                </a:path>
              </a:pathLst>
            </a:custGeom>
            <a:grpFill/>
            <a:ln w="8781" cap="flat">
              <a:noFill/>
              <a:prstDash val="solid"/>
              <a:miter/>
            </a:ln>
          </p:spPr>
          <p:txBody>
            <a:bodyPr rtlCol="0" anchor="ctr"/>
            <a:lstStyle/>
            <a:p>
              <a:endParaRPr lang="en-US">
                <a:solidFill>
                  <a:srgbClr val="777777"/>
                </a:solidFill>
              </a:endParaRPr>
            </a:p>
          </p:txBody>
        </p:sp>
        <p:sp>
          <p:nvSpPr>
            <p:cNvPr id="37" name="Freeform: Shape 36">
              <a:extLst>
                <a:ext uri="{FF2B5EF4-FFF2-40B4-BE49-F238E27FC236}">
                  <a16:creationId xmlns:a16="http://schemas.microsoft.com/office/drawing/2014/main" id="{657D4ABF-9C16-4FE5-95EE-5A2A6D2C4796}"/>
                </a:ext>
              </a:extLst>
            </p:cNvPr>
            <p:cNvSpPr/>
            <p:nvPr/>
          </p:nvSpPr>
          <p:spPr>
            <a:xfrm>
              <a:off x="5243061" y="1095880"/>
              <a:ext cx="566627" cy="566627"/>
            </a:xfrm>
            <a:custGeom>
              <a:avLst/>
              <a:gdLst>
                <a:gd name="connsiteX0" fmla="*/ 198319 w 566627"/>
                <a:gd name="connsiteY0" fmla="*/ 425856 h 566627"/>
                <a:gd name="connsiteX1" fmla="*/ 229307 w 566627"/>
                <a:gd name="connsiteY1" fmla="*/ 414346 h 566627"/>
                <a:gd name="connsiteX2" fmla="*/ 248785 w 566627"/>
                <a:gd name="connsiteY2" fmla="*/ 399295 h 566627"/>
                <a:gd name="connsiteX3" fmla="*/ 283314 w 566627"/>
                <a:gd name="connsiteY3" fmla="*/ 407263 h 566627"/>
                <a:gd name="connsiteX4" fmla="*/ 363881 w 566627"/>
                <a:gd name="connsiteY4" fmla="*/ 362110 h 566627"/>
                <a:gd name="connsiteX5" fmla="*/ 416117 w 566627"/>
                <a:gd name="connsiteY5" fmla="*/ 371849 h 566627"/>
                <a:gd name="connsiteX6" fmla="*/ 566627 w 566627"/>
                <a:gd name="connsiteY6" fmla="*/ 221339 h 566627"/>
                <a:gd name="connsiteX7" fmla="*/ 416117 w 566627"/>
                <a:gd name="connsiteY7" fmla="*/ 70828 h 566627"/>
                <a:gd name="connsiteX8" fmla="*/ 332893 w 566627"/>
                <a:gd name="connsiteY8" fmla="*/ 95618 h 566627"/>
                <a:gd name="connsiteX9" fmla="*/ 315186 w 566627"/>
                <a:gd name="connsiteY9" fmla="*/ 55777 h 566627"/>
                <a:gd name="connsiteX10" fmla="*/ 212485 w 566627"/>
                <a:gd name="connsiteY10" fmla="*/ 0 h 566627"/>
                <a:gd name="connsiteX11" fmla="*/ 88535 w 566627"/>
                <a:gd name="connsiteY11" fmla="*/ 123950 h 566627"/>
                <a:gd name="connsiteX12" fmla="*/ 146969 w 566627"/>
                <a:gd name="connsiteY12" fmla="*/ 264721 h 566627"/>
                <a:gd name="connsiteX13" fmla="*/ 142542 w 566627"/>
                <a:gd name="connsiteY13" fmla="*/ 267377 h 566627"/>
                <a:gd name="connsiteX14" fmla="*/ 115981 w 566627"/>
                <a:gd name="connsiteY14" fmla="*/ 277116 h 566627"/>
                <a:gd name="connsiteX15" fmla="*/ 0 w 566627"/>
                <a:gd name="connsiteY15" fmla="*/ 398410 h 566627"/>
                <a:gd name="connsiteX16" fmla="*/ 0 w 566627"/>
                <a:gd name="connsiteY16" fmla="*/ 433824 h 566627"/>
                <a:gd name="connsiteX17" fmla="*/ 17707 w 566627"/>
                <a:gd name="connsiteY17" fmla="*/ 451531 h 566627"/>
                <a:gd name="connsiteX18" fmla="*/ 89421 w 566627"/>
                <a:gd name="connsiteY18" fmla="*/ 451531 h 566627"/>
                <a:gd name="connsiteX19" fmla="*/ 70828 w 566627"/>
                <a:gd name="connsiteY19" fmla="*/ 513506 h 566627"/>
                <a:gd name="connsiteX20" fmla="*/ 70828 w 566627"/>
                <a:gd name="connsiteY20" fmla="*/ 548920 h 566627"/>
                <a:gd name="connsiteX21" fmla="*/ 88535 w 566627"/>
                <a:gd name="connsiteY21" fmla="*/ 566627 h 566627"/>
                <a:gd name="connsiteX22" fmla="*/ 478092 w 566627"/>
                <a:gd name="connsiteY22" fmla="*/ 566627 h 566627"/>
                <a:gd name="connsiteX23" fmla="*/ 495799 w 566627"/>
                <a:gd name="connsiteY23" fmla="*/ 548920 h 566627"/>
                <a:gd name="connsiteX24" fmla="*/ 495799 w 566627"/>
                <a:gd name="connsiteY24" fmla="*/ 513506 h 566627"/>
                <a:gd name="connsiteX25" fmla="*/ 386015 w 566627"/>
                <a:gd name="connsiteY25" fmla="*/ 394868 h 566627"/>
                <a:gd name="connsiteX26" fmla="*/ 363881 w 566627"/>
                <a:gd name="connsiteY26" fmla="*/ 406378 h 566627"/>
                <a:gd name="connsiteX27" fmla="*/ 375390 w 566627"/>
                <a:gd name="connsiteY27" fmla="*/ 428512 h 566627"/>
                <a:gd name="connsiteX28" fmla="*/ 460384 w 566627"/>
                <a:gd name="connsiteY28" fmla="*/ 513506 h 566627"/>
                <a:gd name="connsiteX29" fmla="*/ 460384 w 566627"/>
                <a:gd name="connsiteY29" fmla="*/ 531213 h 566627"/>
                <a:gd name="connsiteX30" fmla="*/ 106243 w 566627"/>
                <a:gd name="connsiteY30" fmla="*/ 531213 h 566627"/>
                <a:gd name="connsiteX31" fmla="*/ 106243 w 566627"/>
                <a:gd name="connsiteY31" fmla="*/ 513506 h 566627"/>
                <a:gd name="connsiteX32" fmla="*/ 198319 w 566627"/>
                <a:gd name="connsiteY32" fmla="*/ 425856 h 566627"/>
                <a:gd name="connsiteX33" fmla="*/ 283314 w 566627"/>
                <a:gd name="connsiteY33" fmla="*/ 371849 h 566627"/>
                <a:gd name="connsiteX34" fmla="*/ 194778 w 566627"/>
                <a:gd name="connsiteY34" fmla="*/ 239046 h 566627"/>
                <a:gd name="connsiteX35" fmla="*/ 283314 w 566627"/>
                <a:gd name="connsiteY35" fmla="*/ 150510 h 566627"/>
                <a:gd name="connsiteX36" fmla="*/ 283314 w 566627"/>
                <a:gd name="connsiteY36" fmla="*/ 150510 h 566627"/>
                <a:gd name="connsiteX37" fmla="*/ 265606 w 566627"/>
                <a:gd name="connsiteY37" fmla="*/ 221339 h 566627"/>
                <a:gd name="connsiteX38" fmla="*/ 332008 w 566627"/>
                <a:gd name="connsiteY38" fmla="*/ 346174 h 566627"/>
                <a:gd name="connsiteX39" fmla="*/ 283314 w 566627"/>
                <a:gd name="connsiteY39" fmla="*/ 371849 h 566627"/>
                <a:gd name="connsiteX40" fmla="*/ 531213 w 566627"/>
                <a:gd name="connsiteY40" fmla="*/ 221339 h 566627"/>
                <a:gd name="connsiteX41" fmla="*/ 416117 w 566627"/>
                <a:gd name="connsiteY41" fmla="*/ 336435 h 566627"/>
                <a:gd name="connsiteX42" fmla="*/ 301021 w 566627"/>
                <a:gd name="connsiteY42" fmla="*/ 221339 h 566627"/>
                <a:gd name="connsiteX43" fmla="*/ 416117 w 566627"/>
                <a:gd name="connsiteY43" fmla="*/ 106243 h 566627"/>
                <a:gd name="connsiteX44" fmla="*/ 531213 w 566627"/>
                <a:gd name="connsiteY44" fmla="*/ 221339 h 566627"/>
                <a:gd name="connsiteX45" fmla="*/ 123950 w 566627"/>
                <a:gd name="connsiteY45" fmla="*/ 123950 h 566627"/>
                <a:gd name="connsiteX46" fmla="*/ 212485 w 566627"/>
                <a:gd name="connsiteY46" fmla="*/ 35414 h 566627"/>
                <a:gd name="connsiteX47" fmla="*/ 285970 w 566627"/>
                <a:gd name="connsiteY47" fmla="*/ 75255 h 566627"/>
                <a:gd name="connsiteX48" fmla="*/ 300135 w 566627"/>
                <a:gd name="connsiteY48" fmla="*/ 115981 h 566627"/>
                <a:gd name="connsiteX49" fmla="*/ 283314 w 566627"/>
                <a:gd name="connsiteY49" fmla="*/ 115096 h 566627"/>
                <a:gd name="connsiteX50" fmla="*/ 160249 w 566627"/>
                <a:gd name="connsiteY50" fmla="*/ 226651 h 566627"/>
                <a:gd name="connsiteX51" fmla="*/ 123950 w 566627"/>
                <a:gd name="connsiteY51" fmla="*/ 123950 h 566627"/>
                <a:gd name="connsiteX52" fmla="*/ 35414 w 566627"/>
                <a:gd name="connsiteY52" fmla="*/ 398410 h 566627"/>
                <a:gd name="connsiteX53" fmla="*/ 127491 w 566627"/>
                <a:gd name="connsiteY53" fmla="*/ 310759 h 566627"/>
                <a:gd name="connsiteX54" fmla="*/ 158478 w 566627"/>
                <a:gd name="connsiteY54" fmla="*/ 299250 h 566627"/>
                <a:gd name="connsiteX55" fmla="*/ 167332 w 566627"/>
                <a:gd name="connsiteY55" fmla="*/ 293938 h 566627"/>
                <a:gd name="connsiteX56" fmla="*/ 218683 w 566627"/>
                <a:gd name="connsiteY56" fmla="*/ 378932 h 566627"/>
                <a:gd name="connsiteX57" fmla="*/ 214256 w 566627"/>
                <a:gd name="connsiteY57" fmla="*/ 382473 h 566627"/>
                <a:gd name="connsiteX58" fmla="*/ 187695 w 566627"/>
                <a:gd name="connsiteY58" fmla="*/ 392212 h 566627"/>
                <a:gd name="connsiteX59" fmla="*/ 129262 w 566627"/>
                <a:gd name="connsiteY59" fmla="*/ 417002 h 566627"/>
                <a:gd name="connsiteX60" fmla="*/ 123950 w 566627"/>
                <a:gd name="connsiteY60" fmla="*/ 416117 h 566627"/>
                <a:gd name="connsiteX61" fmla="*/ 35414 w 566627"/>
                <a:gd name="connsiteY61" fmla="*/ 416117 h 566627"/>
                <a:gd name="connsiteX62" fmla="*/ 35414 w 566627"/>
                <a:gd name="connsiteY62" fmla="*/ 398410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66627" h="566627">
                  <a:moveTo>
                    <a:pt x="198319" y="425856"/>
                  </a:moveTo>
                  <a:cubicBezTo>
                    <a:pt x="210714" y="422314"/>
                    <a:pt x="220453" y="418773"/>
                    <a:pt x="229307" y="414346"/>
                  </a:cubicBezTo>
                  <a:cubicBezTo>
                    <a:pt x="237275" y="410805"/>
                    <a:pt x="243473" y="405492"/>
                    <a:pt x="248785" y="399295"/>
                  </a:cubicBezTo>
                  <a:cubicBezTo>
                    <a:pt x="260294" y="404607"/>
                    <a:pt x="271804" y="407263"/>
                    <a:pt x="283314" y="407263"/>
                  </a:cubicBezTo>
                  <a:cubicBezTo>
                    <a:pt x="312530" y="407263"/>
                    <a:pt x="341747" y="391327"/>
                    <a:pt x="363881" y="362110"/>
                  </a:cubicBezTo>
                  <a:cubicBezTo>
                    <a:pt x="380703" y="368308"/>
                    <a:pt x="397524" y="371849"/>
                    <a:pt x="416117" y="371849"/>
                  </a:cubicBezTo>
                  <a:cubicBezTo>
                    <a:pt x="499340" y="371849"/>
                    <a:pt x="566627" y="304562"/>
                    <a:pt x="566627" y="221339"/>
                  </a:cubicBezTo>
                  <a:cubicBezTo>
                    <a:pt x="566627" y="138115"/>
                    <a:pt x="499340" y="70828"/>
                    <a:pt x="416117" y="70828"/>
                  </a:cubicBezTo>
                  <a:cubicBezTo>
                    <a:pt x="385129" y="70828"/>
                    <a:pt x="356798" y="79682"/>
                    <a:pt x="332893" y="95618"/>
                  </a:cubicBezTo>
                  <a:cubicBezTo>
                    <a:pt x="329352" y="81453"/>
                    <a:pt x="324040" y="67287"/>
                    <a:pt x="315186" y="55777"/>
                  </a:cubicBezTo>
                  <a:cubicBezTo>
                    <a:pt x="293938" y="21249"/>
                    <a:pt x="254982" y="0"/>
                    <a:pt x="212485" y="0"/>
                  </a:cubicBezTo>
                  <a:cubicBezTo>
                    <a:pt x="144313" y="0"/>
                    <a:pt x="88535" y="55777"/>
                    <a:pt x="88535" y="123950"/>
                  </a:cubicBezTo>
                  <a:cubicBezTo>
                    <a:pt x="88535" y="177956"/>
                    <a:pt x="112440" y="232848"/>
                    <a:pt x="146969" y="264721"/>
                  </a:cubicBezTo>
                  <a:cubicBezTo>
                    <a:pt x="145198" y="265606"/>
                    <a:pt x="144313" y="267377"/>
                    <a:pt x="142542" y="267377"/>
                  </a:cubicBezTo>
                  <a:cubicBezTo>
                    <a:pt x="136345" y="270033"/>
                    <a:pt x="126606" y="273575"/>
                    <a:pt x="115981" y="277116"/>
                  </a:cubicBezTo>
                  <a:cubicBezTo>
                    <a:pt x="72599" y="291282"/>
                    <a:pt x="0" y="315186"/>
                    <a:pt x="0" y="398410"/>
                  </a:cubicBezTo>
                  <a:lnTo>
                    <a:pt x="0" y="433824"/>
                  </a:lnTo>
                  <a:cubicBezTo>
                    <a:pt x="0" y="443563"/>
                    <a:pt x="7968" y="451531"/>
                    <a:pt x="17707" y="451531"/>
                  </a:cubicBezTo>
                  <a:lnTo>
                    <a:pt x="89421" y="451531"/>
                  </a:lnTo>
                  <a:cubicBezTo>
                    <a:pt x="77911" y="467467"/>
                    <a:pt x="70828" y="487830"/>
                    <a:pt x="70828" y="513506"/>
                  </a:cubicBezTo>
                  <a:lnTo>
                    <a:pt x="70828" y="548920"/>
                  </a:lnTo>
                  <a:cubicBezTo>
                    <a:pt x="70828" y="558659"/>
                    <a:pt x="78797" y="566627"/>
                    <a:pt x="88535" y="566627"/>
                  </a:cubicBezTo>
                  <a:lnTo>
                    <a:pt x="478092" y="566627"/>
                  </a:lnTo>
                  <a:cubicBezTo>
                    <a:pt x="487830" y="566627"/>
                    <a:pt x="495799" y="558659"/>
                    <a:pt x="495799" y="548920"/>
                  </a:cubicBezTo>
                  <a:lnTo>
                    <a:pt x="495799" y="513506"/>
                  </a:lnTo>
                  <a:cubicBezTo>
                    <a:pt x="495799" y="431168"/>
                    <a:pt x="424970" y="407263"/>
                    <a:pt x="386015" y="394868"/>
                  </a:cubicBezTo>
                  <a:cubicBezTo>
                    <a:pt x="377161" y="392212"/>
                    <a:pt x="366537" y="396639"/>
                    <a:pt x="363881" y="406378"/>
                  </a:cubicBezTo>
                  <a:cubicBezTo>
                    <a:pt x="361225" y="415231"/>
                    <a:pt x="365651" y="425856"/>
                    <a:pt x="375390" y="428512"/>
                  </a:cubicBezTo>
                  <a:cubicBezTo>
                    <a:pt x="420543" y="443563"/>
                    <a:pt x="460384" y="461270"/>
                    <a:pt x="460384" y="513506"/>
                  </a:cubicBezTo>
                  <a:lnTo>
                    <a:pt x="460384" y="531213"/>
                  </a:lnTo>
                  <a:lnTo>
                    <a:pt x="106243" y="531213"/>
                  </a:lnTo>
                  <a:lnTo>
                    <a:pt x="106243" y="513506"/>
                  </a:lnTo>
                  <a:cubicBezTo>
                    <a:pt x="106243" y="460384"/>
                    <a:pt x="146084" y="442677"/>
                    <a:pt x="198319" y="425856"/>
                  </a:cubicBezTo>
                  <a:close/>
                  <a:moveTo>
                    <a:pt x="283314" y="371849"/>
                  </a:moveTo>
                  <a:cubicBezTo>
                    <a:pt x="239046" y="371849"/>
                    <a:pt x="194778" y="304562"/>
                    <a:pt x="194778" y="239046"/>
                  </a:cubicBezTo>
                  <a:cubicBezTo>
                    <a:pt x="194778" y="190351"/>
                    <a:pt x="234619" y="150510"/>
                    <a:pt x="283314" y="150510"/>
                  </a:cubicBezTo>
                  <a:cubicBezTo>
                    <a:pt x="283314" y="150510"/>
                    <a:pt x="283314" y="150510"/>
                    <a:pt x="283314" y="150510"/>
                  </a:cubicBezTo>
                  <a:cubicBezTo>
                    <a:pt x="271804" y="171759"/>
                    <a:pt x="265606" y="195663"/>
                    <a:pt x="265606" y="221339"/>
                  </a:cubicBezTo>
                  <a:cubicBezTo>
                    <a:pt x="265606" y="272689"/>
                    <a:pt x="292167" y="318728"/>
                    <a:pt x="332008" y="346174"/>
                  </a:cubicBezTo>
                  <a:cubicBezTo>
                    <a:pt x="316957" y="362110"/>
                    <a:pt x="300135" y="371849"/>
                    <a:pt x="283314" y="371849"/>
                  </a:cubicBezTo>
                  <a:close/>
                  <a:moveTo>
                    <a:pt x="531213" y="221339"/>
                  </a:moveTo>
                  <a:cubicBezTo>
                    <a:pt x="531213" y="285084"/>
                    <a:pt x="479862" y="336435"/>
                    <a:pt x="416117" y="336435"/>
                  </a:cubicBezTo>
                  <a:cubicBezTo>
                    <a:pt x="352371" y="336435"/>
                    <a:pt x="301021" y="285084"/>
                    <a:pt x="301021" y="221339"/>
                  </a:cubicBezTo>
                  <a:cubicBezTo>
                    <a:pt x="301021" y="157593"/>
                    <a:pt x="352371" y="106243"/>
                    <a:pt x="416117" y="106243"/>
                  </a:cubicBezTo>
                  <a:cubicBezTo>
                    <a:pt x="479862" y="106243"/>
                    <a:pt x="531213" y="157593"/>
                    <a:pt x="531213" y="221339"/>
                  </a:cubicBezTo>
                  <a:close/>
                  <a:moveTo>
                    <a:pt x="123950" y="123950"/>
                  </a:moveTo>
                  <a:cubicBezTo>
                    <a:pt x="123950" y="75255"/>
                    <a:pt x="163791" y="35414"/>
                    <a:pt x="212485" y="35414"/>
                  </a:cubicBezTo>
                  <a:cubicBezTo>
                    <a:pt x="242587" y="35414"/>
                    <a:pt x="270033" y="50465"/>
                    <a:pt x="285970" y="75255"/>
                  </a:cubicBezTo>
                  <a:cubicBezTo>
                    <a:pt x="293938" y="86765"/>
                    <a:pt x="298365" y="100930"/>
                    <a:pt x="300135" y="115981"/>
                  </a:cubicBezTo>
                  <a:cubicBezTo>
                    <a:pt x="294823" y="115096"/>
                    <a:pt x="289511" y="115096"/>
                    <a:pt x="283314" y="115096"/>
                  </a:cubicBezTo>
                  <a:cubicBezTo>
                    <a:pt x="219568" y="115096"/>
                    <a:pt x="166447" y="163791"/>
                    <a:pt x="160249" y="226651"/>
                  </a:cubicBezTo>
                  <a:cubicBezTo>
                    <a:pt x="138115" y="200090"/>
                    <a:pt x="123950" y="161135"/>
                    <a:pt x="123950" y="123950"/>
                  </a:cubicBezTo>
                  <a:close/>
                  <a:moveTo>
                    <a:pt x="35414" y="398410"/>
                  </a:moveTo>
                  <a:cubicBezTo>
                    <a:pt x="35414" y="345288"/>
                    <a:pt x="75255" y="327581"/>
                    <a:pt x="127491" y="310759"/>
                  </a:cubicBezTo>
                  <a:cubicBezTo>
                    <a:pt x="139886" y="307218"/>
                    <a:pt x="149625" y="303677"/>
                    <a:pt x="158478" y="299250"/>
                  </a:cubicBezTo>
                  <a:cubicBezTo>
                    <a:pt x="161135" y="297479"/>
                    <a:pt x="164676" y="295708"/>
                    <a:pt x="167332" y="293938"/>
                  </a:cubicBezTo>
                  <a:cubicBezTo>
                    <a:pt x="177071" y="329352"/>
                    <a:pt x="195663" y="359454"/>
                    <a:pt x="218683" y="378932"/>
                  </a:cubicBezTo>
                  <a:cubicBezTo>
                    <a:pt x="216912" y="379817"/>
                    <a:pt x="216027" y="381588"/>
                    <a:pt x="214256" y="382473"/>
                  </a:cubicBezTo>
                  <a:cubicBezTo>
                    <a:pt x="208058" y="385129"/>
                    <a:pt x="198319" y="388671"/>
                    <a:pt x="187695" y="392212"/>
                  </a:cubicBezTo>
                  <a:cubicBezTo>
                    <a:pt x="170873" y="397524"/>
                    <a:pt x="148740" y="405492"/>
                    <a:pt x="129262" y="417002"/>
                  </a:cubicBezTo>
                  <a:cubicBezTo>
                    <a:pt x="126606" y="416117"/>
                    <a:pt x="125720" y="416117"/>
                    <a:pt x="123950" y="416117"/>
                  </a:cubicBezTo>
                  <a:lnTo>
                    <a:pt x="35414" y="416117"/>
                  </a:lnTo>
                  <a:lnTo>
                    <a:pt x="35414" y="398410"/>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39" name="Graphic 83">
            <a:extLst>
              <a:ext uri="{FF2B5EF4-FFF2-40B4-BE49-F238E27FC236}">
                <a16:creationId xmlns:a16="http://schemas.microsoft.com/office/drawing/2014/main" id="{ECCD2A8D-9048-4024-9149-CEE733B43866}"/>
              </a:ext>
            </a:extLst>
          </p:cNvPr>
          <p:cNvGrpSpPr/>
          <p:nvPr/>
        </p:nvGrpSpPr>
        <p:grpSpPr>
          <a:xfrm>
            <a:off x="10569194" y="2200397"/>
            <a:ext cx="433995" cy="433995"/>
            <a:chOff x="6314855" y="1095880"/>
            <a:chExt cx="566627" cy="566627"/>
          </a:xfrm>
          <a:solidFill>
            <a:srgbClr val="777777"/>
          </a:solidFill>
        </p:grpSpPr>
        <p:sp>
          <p:nvSpPr>
            <p:cNvPr id="41" name="Freeform: Shape 40">
              <a:extLst>
                <a:ext uri="{FF2B5EF4-FFF2-40B4-BE49-F238E27FC236}">
                  <a16:creationId xmlns:a16="http://schemas.microsoft.com/office/drawing/2014/main" id="{CC3EF8E4-E955-46C0-8C26-50F22016C86A}"/>
                </a:ext>
              </a:extLst>
            </p:cNvPr>
            <p:cNvSpPr/>
            <p:nvPr/>
          </p:nvSpPr>
          <p:spPr>
            <a:xfrm>
              <a:off x="6314855" y="1095880"/>
              <a:ext cx="566627" cy="566627"/>
            </a:xfrm>
            <a:custGeom>
              <a:avLst/>
              <a:gdLst>
                <a:gd name="connsiteX0" fmla="*/ 198319 w 566627"/>
                <a:gd name="connsiteY0" fmla="*/ 425856 h 566627"/>
                <a:gd name="connsiteX1" fmla="*/ 229307 w 566627"/>
                <a:gd name="connsiteY1" fmla="*/ 414346 h 566627"/>
                <a:gd name="connsiteX2" fmla="*/ 248785 w 566627"/>
                <a:gd name="connsiteY2" fmla="*/ 399295 h 566627"/>
                <a:gd name="connsiteX3" fmla="*/ 283314 w 566627"/>
                <a:gd name="connsiteY3" fmla="*/ 407263 h 566627"/>
                <a:gd name="connsiteX4" fmla="*/ 363881 w 566627"/>
                <a:gd name="connsiteY4" fmla="*/ 362110 h 566627"/>
                <a:gd name="connsiteX5" fmla="*/ 416117 w 566627"/>
                <a:gd name="connsiteY5" fmla="*/ 371849 h 566627"/>
                <a:gd name="connsiteX6" fmla="*/ 566627 w 566627"/>
                <a:gd name="connsiteY6" fmla="*/ 221339 h 566627"/>
                <a:gd name="connsiteX7" fmla="*/ 416117 w 566627"/>
                <a:gd name="connsiteY7" fmla="*/ 70828 h 566627"/>
                <a:gd name="connsiteX8" fmla="*/ 332893 w 566627"/>
                <a:gd name="connsiteY8" fmla="*/ 95618 h 566627"/>
                <a:gd name="connsiteX9" fmla="*/ 315186 w 566627"/>
                <a:gd name="connsiteY9" fmla="*/ 55777 h 566627"/>
                <a:gd name="connsiteX10" fmla="*/ 212485 w 566627"/>
                <a:gd name="connsiteY10" fmla="*/ 0 h 566627"/>
                <a:gd name="connsiteX11" fmla="*/ 88535 w 566627"/>
                <a:gd name="connsiteY11" fmla="*/ 123950 h 566627"/>
                <a:gd name="connsiteX12" fmla="*/ 146969 w 566627"/>
                <a:gd name="connsiteY12" fmla="*/ 264721 h 566627"/>
                <a:gd name="connsiteX13" fmla="*/ 142542 w 566627"/>
                <a:gd name="connsiteY13" fmla="*/ 267377 h 566627"/>
                <a:gd name="connsiteX14" fmla="*/ 115981 w 566627"/>
                <a:gd name="connsiteY14" fmla="*/ 277116 h 566627"/>
                <a:gd name="connsiteX15" fmla="*/ 0 w 566627"/>
                <a:gd name="connsiteY15" fmla="*/ 398410 h 566627"/>
                <a:gd name="connsiteX16" fmla="*/ 0 w 566627"/>
                <a:gd name="connsiteY16" fmla="*/ 433824 h 566627"/>
                <a:gd name="connsiteX17" fmla="*/ 17707 w 566627"/>
                <a:gd name="connsiteY17" fmla="*/ 451531 h 566627"/>
                <a:gd name="connsiteX18" fmla="*/ 89421 w 566627"/>
                <a:gd name="connsiteY18" fmla="*/ 451531 h 566627"/>
                <a:gd name="connsiteX19" fmla="*/ 70828 w 566627"/>
                <a:gd name="connsiteY19" fmla="*/ 513506 h 566627"/>
                <a:gd name="connsiteX20" fmla="*/ 70828 w 566627"/>
                <a:gd name="connsiteY20" fmla="*/ 548920 h 566627"/>
                <a:gd name="connsiteX21" fmla="*/ 88535 w 566627"/>
                <a:gd name="connsiteY21" fmla="*/ 566627 h 566627"/>
                <a:gd name="connsiteX22" fmla="*/ 478092 w 566627"/>
                <a:gd name="connsiteY22" fmla="*/ 566627 h 566627"/>
                <a:gd name="connsiteX23" fmla="*/ 495799 w 566627"/>
                <a:gd name="connsiteY23" fmla="*/ 548920 h 566627"/>
                <a:gd name="connsiteX24" fmla="*/ 495799 w 566627"/>
                <a:gd name="connsiteY24" fmla="*/ 513506 h 566627"/>
                <a:gd name="connsiteX25" fmla="*/ 386015 w 566627"/>
                <a:gd name="connsiteY25" fmla="*/ 394868 h 566627"/>
                <a:gd name="connsiteX26" fmla="*/ 363881 w 566627"/>
                <a:gd name="connsiteY26" fmla="*/ 406378 h 566627"/>
                <a:gd name="connsiteX27" fmla="*/ 375390 w 566627"/>
                <a:gd name="connsiteY27" fmla="*/ 428512 h 566627"/>
                <a:gd name="connsiteX28" fmla="*/ 460384 w 566627"/>
                <a:gd name="connsiteY28" fmla="*/ 513506 h 566627"/>
                <a:gd name="connsiteX29" fmla="*/ 460384 w 566627"/>
                <a:gd name="connsiteY29" fmla="*/ 531213 h 566627"/>
                <a:gd name="connsiteX30" fmla="*/ 106243 w 566627"/>
                <a:gd name="connsiteY30" fmla="*/ 531213 h 566627"/>
                <a:gd name="connsiteX31" fmla="*/ 106243 w 566627"/>
                <a:gd name="connsiteY31" fmla="*/ 513506 h 566627"/>
                <a:gd name="connsiteX32" fmla="*/ 198319 w 566627"/>
                <a:gd name="connsiteY32" fmla="*/ 425856 h 566627"/>
                <a:gd name="connsiteX33" fmla="*/ 283314 w 566627"/>
                <a:gd name="connsiteY33" fmla="*/ 371849 h 566627"/>
                <a:gd name="connsiteX34" fmla="*/ 194778 w 566627"/>
                <a:gd name="connsiteY34" fmla="*/ 239046 h 566627"/>
                <a:gd name="connsiteX35" fmla="*/ 283314 w 566627"/>
                <a:gd name="connsiteY35" fmla="*/ 150510 h 566627"/>
                <a:gd name="connsiteX36" fmla="*/ 283314 w 566627"/>
                <a:gd name="connsiteY36" fmla="*/ 150510 h 566627"/>
                <a:gd name="connsiteX37" fmla="*/ 265606 w 566627"/>
                <a:gd name="connsiteY37" fmla="*/ 221339 h 566627"/>
                <a:gd name="connsiteX38" fmla="*/ 332008 w 566627"/>
                <a:gd name="connsiteY38" fmla="*/ 346174 h 566627"/>
                <a:gd name="connsiteX39" fmla="*/ 283314 w 566627"/>
                <a:gd name="connsiteY39" fmla="*/ 371849 h 566627"/>
                <a:gd name="connsiteX40" fmla="*/ 531213 w 566627"/>
                <a:gd name="connsiteY40" fmla="*/ 221339 h 566627"/>
                <a:gd name="connsiteX41" fmla="*/ 416117 w 566627"/>
                <a:gd name="connsiteY41" fmla="*/ 336435 h 566627"/>
                <a:gd name="connsiteX42" fmla="*/ 301021 w 566627"/>
                <a:gd name="connsiteY42" fmla="*/ 221339 h 566627"/>
                <a:gd name="connsiteX43" fmla="*/ 416117 w 566627"/>
                <a:gd name="connsiteY43" fmla="*/ 106243 h 566627"/>
                <a:gd name="connsiteX44" fmla="*/ 531213 w 566627"/>
                <a:gd name="connsiteY44" fmla="*/ 221339 h 566627"/>
                <a:gd name="connsiteX45" fmla="*/ 123950 w 566627"/>
                <a:gd name="connsiteY45" fmla="*/ 123950 h 566627"/>
                <a:gd name="connsiteX46" fmla="*/ 212485 w 566627"/>
                <a:gd name="connsiteY46" fmla="*/ 35414 h 566627"/>
                <a:gd name="connsiteX47" fmla="*/ 285970 w 566627"/>
                <a:gd name="connsiteY47" fmla="*/ 75255 h 566627"/>
                <a:gd name="connsiteX48" fmla="*/ 300135 w 566627"/>
                <a:gd name="connsiteY48" fmla="*/ 115981 h 566627"/>
                <a:gd name="connsiteX49" fmla="*/ 283314 w 566627"/>
                <a:gd name="connsiteY49" fmla="*/ 115096 h 566627"/>
                <a:gd name="connsiteX50" fmla="*/ 160249 w 566627"/>
                <a:gd name="connsiteY50" fmla="*/ 226651 h 566627"/>
                <a:gd name="connsiteX51" fmla="*/ 123950 w 566627"/>
                <a:gd name="connsiteY51" fmla="*/ 123950 h 566627"/>
                <a:gd name="connsiteX52" fmla="*/ 35414 w 566627"/>
                <a:gd name="connsiteY52" fmla="*/ 398410 h 566627"/>
                <a:gd name="connsiteX53" fmla="*/ 127491 w 566627"/>
                <a:gd name="connsiteY53" fmla="*/ 310759 h 566627"/>
                <a:gd name="connsiteX54" fmla="*/ 158478 w 566627"/>
                <a:gd name="connsiteY54" fmla="*/ 299250 h 566627"/>
                <a:gd name="connsiteX55" fmla="*/ 167332 w 566627"/>
                <a:gd name="connsiteY55" fmla="*/ 293938 h 566627"/>
                <a:gd name="connsiteX56" fmla="*/ 218683 w 566627"/>
                <a:gd name="connsiteY56" fmla="*/ 378932 h 566627"/>
                <a:gd name="connsiteX57" fmla="*/ 214256 w 566627"/>
                <a:gd name="connsiteY57" fmla="*/ 382473 h 566627"/>
                <a:gd name="connsiteX58" fmla="*/ 187695 w 566627"/>
                <a:gd name="connsiteY58" fmla="*/ 392212 h 566627"/>
                <a:gd name="connsiteX59" fmla="*/ 129262 w 566627"/>
                <a:gd name="connsiteY59" fmla="*/ 417002 h 566627"/>
                <a:gd name="connsiteX60" fmla="*/ 123950 w 566627"/>
                <a:gd name="connsiteY60" fmla="*/ 416117 h 566627"/>
                <a:gd name="connsiteX61" fmla="*/ 35414 w 566627"/>
                <a:gd name="connsiteY61" fmla="*/ 416117 h 566627"/>
                <a:gd name="connsiteX62" fmla="*/ 35414 w 566627"/>
                <a:gd name="connsiteY62" fmla="*/ 398410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66627" h="566627">
                  <a:moveTo>
                    <a:pt x="198319" y="425856"/>
                  </a:moveTo>
                  <a:cubicBezTo>
                    <a:pt x="210714" y="422314"/>
                    <a:pt x="220453" y="418773"/>
                    <a:pt x="229307" y="414346"/>
                  </a:cubicBezTo>
                  <a:cubicBezTo>
                    <a:pt x="237275" y="410805"/>
                    <a:pt x="243473" y="405492"/>
                    <a:pt x="248785" y="399295"/>
                  </a:cubicBezTo>
                  <a:cubicBezTo>
                    <a:pt x="260294" y="404607"/>
                    <a:pt x="271804" y="407263"/>
                    <a:pt x="283314" y="407263"/>
                  </a:cubicBezTo>
                  <a:cubicBezTo>
                    <a:pt x="312530" y="407263"/>
                    <a:pt x="341747" y="391327"/>
                    <a:pt x="363881" y="362110"/>
                  </a:cubicBezTo>
                  <a:cubicBezTo>
                    <a:pt x="380703" y="368308"/>
                    <a:pt x="397524" y="371849"/>
                    <a:pt x="416117" y="371849"/>
                  </a:cubicBezTo>
                  <a:cubicBezTo>
                    <a:pt x="499340" y="371849"/>
                    <a:pt x="566627" y="304562"/>
                    <a:pt x="566627" y="221339"/>
                  </a:cubicBezTo>
                  <a:cubicBezTo>
                    <a:pt x="566627" y="138115"/>
                    <a:pt x="499340" y="70828"/>
                    <a:pt x="416117" y="70828"/>
                  </a:cubicBezTo>
                  <a:cubicBezTo>
                    <a:pt x="385129" y="70828"/>
                    <a:pt x="356798" y="79682"/>
                    <a:pt x="332893" y="95618"/>
                  </a:cubicBezTo>
                  <a:cubicBezTo>
                    <a:pt x="329352" y="81453"/>
                    <a:pt x="324040" y="67287"/>
                    <a:pt x="315186" y="55777"/>
                  </a:cubicBezTo>
                  <a:cubicBezTo>
                    <a:pt x="293938" y="21249"/>
                    <a:pt x="254982" y="0"/>
                    <a:pt x="212485" y="0"/>
                  </a:cubicBezTo>
                  <a:cubicBezTo>
                    <a:pt x="144313" y="0"/>
                    <a:pt x="88535" y="55777"/>
                    <a:pt x="88535" y="123950"/>
                  </a:cubicBezTo>
                  <a:cubicBezTo>
                    <a:pt x="88535" y="177956"/>
                    <a:pt x="112440" y="232848"/>
                    <a:pt x="146969" y="264721"/>
                  </a:cubicBezTo>
                  <a:cubicBezTo>
                    <a:pt x="145198" y="265606"/>
                    <a:pt x="144313" y="267377"/>
                    <a:pt x="142542" y="267377"/>
                  </a:cubicBezTo>
                  <a:cubicBezTo>
                    <a:pt x="136345" y="270033"/>
                    <a:pt x="126606" y="273575"/>
                    <a:pt x="115981" y="277116"/>
                  </a:cubicBezTo>
                  <a:cubicBezTo>
                    <a:pt x="72599" y="291282"/>
                    <a:pt x="0" y="315186"/>
                    <a:pt x="0" y="398410"/>
                  </a:cubicBezTo>
                  <a:lnTo>
                    <a:pt x="0" y="433824"/>
                  </a:lnTo>
                  <a:cubicBezTo>
                    <a:pt x="0" y="443563"/>
                    <a:pt x="7968" y="451531"/>
                    <a:pt x="17707" y="451531"/>
                  </a:cubicBezTo>
                  <a:lnTo>
                    <a:pt x="89421" y="451531"/>
                  </a:lnTo>
                  <a:cubicBezTo>
                    <a:pt x="77911" y="467467"/>
                    <a:pt x="70828" y="487830"/>
                    <a:pt x="70828" y="513506"/>
                  </a:cubicBezTo>
                  <a:lnTo>
                    <a:pt x="70828" y="548920"/>
                  </a:lnTo>
                  <a:cubicBezTo>
                    <a:pt x="70828" y="558659"/>
                    <a:pt x="78797" y="566627"/>
                    <a:pt x="88535" y="566627"/>
                  </a:cubicBezTo>
                  <a:lnTo>
                    <a:pt x="478092" y="566627"/>
                  </a:lnTo>
                  <a:cubicBezTo>
                    <a:pt x="487830" y="566627"/>
                    <a:pt x="495799" y="558659"/>
                    <a:pt x="495799" y="548920"/>
                  </a:cubicBezTo>
                  <a:lnTo>
                    <a:pt x="495799" y="513506"/>
                  </a:lnTo>
                  <a:cubicBezTo>
                    <a:pt x="495799" y="431168"/>
                    <a:pt x="424970" y="407263"/>
                    <a:pt x="386015" y="394868"/>
                  </a:cubicBezTo>
                  <a:cubicBezTo>
                    <a:pt x="377161" y="392212"/>
                    <a:pt x="366537" y="396639"/>
                    <a:pt x="363881" y="406378"/>
                  </a:cubicBezTo>
                  <a:cubicBezTo>
                    <a:pt x="361225" y="415231"/>
                    <a:pt x="365651" y="425856"/>
                    <a:pt x="375390" y="428512"/>
                  </a:cubicBezTo>
                  <a:cubicBezTo>
                    <a:pt x="420543" y="443563"/>
                    <a:pt x="460384" y="461270"/>
                    <a:pt x="460384" y="513506"/>
                  </a:cubicBezTo>
                  <a:lnTo>
                    <a:pt x="460384" y="531213"/>
                  </a:lnTo>
                  <a:lnTo>
                    <a:pt x="106243" y="531213"/>
                  </a:lnTo>
                  <a:lnTo>
                    <a:pt x="106243" y="513506"/>
                  </a:lnTo>
                  <a:cubicBezTo>
                    <a:pt x="106243" y="460384"/>
                    <a:pt x="146084" y="442677"/>
                    <a:pt x="198319" y="425856"/>
                  </a:cubicBezTo>
                  <a:close/>
                  <a:moveTo>
                    <a:pt x="283314" y="371849"/>
                  </a:moveTo>
                  <a:cubicBezTo>
                    <a:pt x="239046" y="371849"/>
                    <a:pt x="194778" y="304562"/>
                    <a:pt x="194778" y="239046"/>
                  </a:cubicBezTo>
                  <a:cubicBezTo>
                    <a:pt x="194778" y="190351"/>
                    <a:pt x="234619" y="150510"/>
                    <a:pt x="283314" y="150510"/>
                  </a:cubicBezTo>
                  <a:cubicBezTo>
                    <a:pt x="283314" y="150510"/>
                    <a:pt x="283314" y="150510"/>
                    <a:pt x="283314" y="150510"/>
                  </a:cubicBezTo>
                  <a:cubicBezTo>
                    <a:pt x="271804" y="171759"/>
                    <a:pt x="265606" y="195663"/>
                    <a:pt x="265606" y="221339"/>
                  </a:cubicBezTo>
                  <a:cubicBezTo>
                    <a:pt x="265606" y="272689"/>
                    <a:pt x="292167" y="318728"/>
                    <a:pt x="332008" y="346174"/>
                  </a:cubicBezTo>
                  <a:cubicBezTo>
                    <a:pt x="316957" y="362110"/>
                    <a:pt x="300135" y="371849"/>
                    <a:pt x="283314" y="371849"/>
                  </a:cubicBezTo>
                  <a:close/>
                  <a:moveTo>
                    <a:pt x="531213" y="221339"/>
                  </a:moveTo>
                  <a:cubicBezTo>
                    <a:pt x="531213" y="285084"/>
                    <a:pt x="479862" y="336435"/>
                    <a:pt x="416117" y="336435"/>
                  </a:cubicBezTo>
                  <a:cubicBezTo>
                    <a:pt x="352371" y="336435"/>
                    <a:pt x="301021" y="285084"/>
                    <a:pt x="301021" y="221339"/>
                  </a:cubicBezTo>
                  <a:cubicBezTo>
                    <a:pt x="301021" y="157593"/>
                    <a:pt x="352371" y="106243"/>
                    <a:pt x="416117" y="106243"/>
                  </a:cubicBezTo>
                  <a:cubicBezTo>
                    <a:pt x="479862" y="106243"/>
                    <a:pt x="531213" y="157593"/>
                    <a:pt x="531213" y="221339"/>
                  </a:cubicBezTo>
                  <a:close/>
                  <a:moveTo>
                    <a:pt x="123950" y="123950"/>
                  </a:moveTo>
                  <a:cubicBezTo>
                    <a:pt x="123950" y="75255"/>
                    <a:pt x="163791" y="35414"/>
                    <a:pt x="212485" y="35414"/>
                  </a:cubicBezTo>
                  <a:cubicBezTo>
                    <a:pt x="242587" y="35414"/>
                    <a:pt x="270033" y="50465"/>
                    <a:pt x="285970" y="75255"/>
                  </a:cubicBezTo>
                  <a:cubicBezTo>
                    <a:pt x="293938" y="86765"/>
                    <a:pt x="298365" y="100930"/>
                    <a:pt x="300135" y="115981"/>
                  </a:cubicBezTo>
                  <a:cubicBezTo>
                    <a:pt x="294823" y="115096"/>
                    <a:pt x="289511" y="115096"/>
                    <a:pt x="283314" y="115096"/>
                  </a:cubicBezTo>
                  <a:cubicBezTo>
                    <a:pt x="219568" y="115096"/>
                    <a:pt x="166447" y="163791"/>
                    <a:pt x="160249" y="226651"/>
                  </a:cubicBezTo>
                  <a:cubicBezTo>
                    <a:pt x="138115" y="200090"/>
                    <a:pt x="123950" y="161135"/>
                    <a:pt x="123950" y="123950"/>
                  </a:cubicBezTo>
                  <a:close/>
                  <a:moveTo>
                    <a:pt x="35414" y="398410"/>
                  </a:moveTo>
                  <a:cubicBezTo>
                    <a:pt x="35414" y="345288"/>
                    <a:pt x="75255" y="327581"/>
                    <a:pt x="127491" y="310759"/>
                  </a:cubicBezTo>
                  <a:cubicBezTo>
                    <a:pt x="139886" y="307218"/>
                    <a:pt x="149625" y="303677"/>
                    <a:pt x="158478" y="299250"/>
                  </a:cubicBezTo>
                  <a:cubicBezTo>
                    <a:pt x="161135" y="297479"/>
                    <a:pt x="164676" y="295708"/>
                    <a:pt x="167332" y="293938"/>
                  </a:cubicBezTo>
                  <a:cubicBezTo>
                    <a:pt x="177071" y="329352"/>
                    <a:pt x="195663" y="359454"/>
                    <a:pt x="218683" y="378932"/>
                  </a:cubicBezTo>
                  <a:cubicBezTo>
                    <a:pt x="216912" y="379817"/>
                    <a:pt x="216027" y="381588"/>
                    <a:pt x="214256" y="382473"/>
                  </a:cubicBezTo>
                  <a:cubicBezTo>
                    <a:pt x="208058" y="385129"/>
                    <a:pt x="198319" y="388671"/>
                    <a:pt x="187695" y="392212"/>
                  </a:cubicBezTo>
                  <a:cubicBezTo>
                    <a:pt x="170873" y="397524"/>
                    <a:pt x="148740" y="405492"/>
                    <a:pt x="129262" y="417002"/>
                  </a:cubicBezTo>
                  <a:cubicBezTo>
                    <a:pt x="126606" y="416117"/>
                    <a:pt x="125720" y="416117"/>
                    <a:pt x="123950" y="416117"/>
                  </a:cubicBezTo>
                  <a:lnTo>
                    <a:pt x="35414" y="416117"/>
                  </a:lnTo>
                  <a:lnTo>
                    <a:pt x="35414" y="398410"/>
                  </a:lnTo>
                  <a:close/>
                </a:path>
              </a:pathLst>
            </a:custGeom>
            <a:grpFill/>
            <a:ln w="8781" cap="flat">
              <a:noFill/>
              <a:prstDash val="solid"/>
              <a:miter/>
            </a:ln>
          </p:spPr>
          <p:txBody>
            <a:bodyPr rtlCol="0" anchor="ctr"/>
            <a:lstStyle/>
            <a:p>
              <a:endParaRPr lang="en-US">
                <a:solidFill>
                  <a:srgbClr val="777777"/>
                </a:solidFill>
              </a:endParaRPr>
            </a:p>
          </p:txBody>
        </p:sp>
        <p:sp>
          <p:nvSpPr>
            <p:cNvPr id="43" name="Freeform: Shape 42">
              <a:extLst>
                <a:ext uri="{FF2B5EF4-FFF2-40B4-BE49-F238E27FC236}">
                  <a16:creationId xmlns:a16="http://schemas.microsoft.com/office/drawing/2014/main" id="{50288C89-906C-4392-8766-5B9190FA1262}"/>
                </a:ext>
              </a:extLst>
            </p:cNvPr>
            <p:cNvSpPr/>
            <p:nvPr/>
          </p:nvSpPr>
          <p:spPr>
            <a:xfrm>
              <a:off x="6655716" y="1259670"/>
              <a:ext cx="150510" cy="123949"/>
            </a:xfrm>
            <a:custGeom>
              <a:avLst/>
              <a:gdLst>
                <a:gd name="connsiteX0" fmla="*/ 75255 w 150510"/>
                <a:gd name="connsiteY0" fmla="*/ 123950 h 123949"/>
                <a:gd name="connsiteX1" fmla="*/ 150510 w 150510"/>
                <a:gd name="connsiteY1" fmla="*/ 52236 h 123949"/>
                <a:gd name="connsiteX2" fmla="*/ 102701 w 150510"/>
                <a:gd name="connsiteY2" fmla="*/ 0 h 123949"/>
                <a:gd name="connsiteX3" fmla="*/ 75255 w 150510"/>
                <a:gd name="connsiteY3" fmla="*/ 11510 h 123949"/>
                <a:gd name="connsiteX4" fmla="*/ 47809 w 150510"/>
                <a:gd name="connsiteY4" fmla="*/ 0 h 123949"/>
                <a:gd name="connsiteX5" fmla="*/ 0 w 150510"/>
                <a:gd name="connsiteY5" fmla="*/ 52236 h 123949"/>
                <a:gd name="connsiteX6" fmla="*/ 75255 w 150510"/>
                <a:gd name="connsiteY6" fmla="*/ 123950 h 123949"/>
                <a:gd name="connsiteX7" fmla="*/ 47809 w 150510"/>
                <a:gd name="connsiteY7" fmla="*/ 26561 h 123949"/>
                <a:gd name="connsiteX8" fmla="*/ 62860 w 150510"/>
                <a:gd name="connsiteY8" fmla="*/ 39841 h 123949"/>
                <a:gd name="connsiteX9" fmla="*/ 62860 w 150510"/>
                <a:gd name="connsiteY9" fmla="*/ 40726 h 123949"/>
                <a:gd name="connsiteX10" fmla="*/ 63746 w 150510"/>
                <a:gd name="connsiteY10" fmla="*/ 42497 h 123949"/>
                <a:gd name="connsiteX11" fmla="*/ 64631 w 150510"/>
                <a:gd name="connsiteY11" fmla="*/ 43382 h 123949"/>
                <a:gd name="connsiteX12" fmla="*/ 65516 w 150510"/>
                <a:gd name="connsiteY12" fmla="*/ 44268 h 123949"/>
                <a:gd name="connsiteX13" fmla="*/ 66402 w 150510"/>
                <a:gd name="connsiteY13" fmla="*/ 45153 h 123949"/>
                <a:gd name="connsiteX14" fmla="*/ 67287 w 150510"/>
                <a:gd name="connsiteY14" fmla="*/ 46038 h 123949"/>
                <a:gd name="connsiteX15" fmla="*/ 68172 w 150510"/>
                <a:gd name="connsiteY15" fmla="*/ 46924 h 123949"/>
                <a:gd name="connsiteX16" fmla="*/ 69058 w 150510"/>
                <a:gd name="connsiteY16" fmla="*/ 47809 h 123949"/>
                <a:gd name="connsiteX17" fmla="*/ 69943 w 150510"/>
                <a:gd name="connsiteY17" fmla="*/ 48695 h 123949"/>
                <a:gd name="connsiteX18" fmla="*/ 70828 w 150510"/>
                <a:gd name="connsiteY18" fmla="*/ 48695 h 123949"/>
                <a:gd name="connsiteX19" fmla="*/ 70828 w 150510"/>
                <a:gd name="connsiteY19" fmla="*/ 48695 h 123949"/>
                <a:gd name="connsiteX20" fmla="*/ 71714 w 150510"/>
                <a:gd name="connsiteY20" fmla="*/ 48695 h 123949"/>
                <a:gd name="connsiteX21" fmla="*/ 72599 w 150510"/>
                <a:gd name="connsiteY21" fmla="*/ 48695 h 123949"/>
                <a:gd name="connsiteX22" fmla="*/ 73484 w 150510"/>
                <a:gd name="connsiteY22" fmla="*/ 48695 h 123949"/>
                <a:gd name="connsiteX23" fmla="*/ 75255 w 150510"/>
                <a:gd name="connsiteY23" fmla="*/ 48695 h 123949"/>
                <a:gd name="connsiteX24" fmla="*/ 76140 w 150510"/>
                <a:gd name="connsiteY24" fmla="*/ 48695 h 123949"/>
                <a:gd name="connsiteX25" fmla="*/ 77911 w 150510"/>
                <a:gd name="connsiteY25" fmla="*/ 48695 h 123949"/>
                <a:gd name="connsiteX26" fmla="*/ 77911 w 150510"/>
                <a:gd name="connsiteY26" fmla="*/ 48695 h 123949"/>
                <a:gd name="connsiteX27" fmla="*/ 78797 w 150510"/>
                <a:gd name="connsiteY27" fmla="*/ 48695 h 123949"/>
                <a:gd name="connsiteX28" fmla="*/ 79682 w 150510"/>
                <a:gd name="connsiteY28" fmla="*/ 47809 h 123949"/>
                <a:gd name="connsiteX29" fmla="*/ 80567 w 150510"/>
                <a:gd name="connsiteY29" fmla="*/ 46924 h 123949"/>
                <a:gd name="connsiteX30" fmla="*/ 81453 w 150510"/>
                <a:gd name="connsiteY30" fmla="*/ 46038 h 123949"/>
                <a:gd name="connsiteX31" fmla="*/ 82338 w 150510"/>
                <a:gd name="connsiteY31" fmla="*/ 45153 h 123949"/>
                <a:gd name="connsiteX32" fmla="*/ 83223 w 150510"/>
                <a:gd name="connsiteY32" fmla="*/ 44268 h 123949"/>
                <a:gd name="connsiteX33" fmla="*/ 84109 w 150510"/>
                <a:gd name="connsiteY33" fmla="*/ 43382 h 123949"/>
                <a:gd name="connsiteX34" fmla="*/ 84994 w 150510"/>
                <a:gd name="connsiteY34" fmla="*/ 42497 h 123949"/>
                <a:gd name="connsiteX35" fmla="*/ 85879 w 150510"/>
                <a:gd name="connsiteY35" fmla="*/ 40726 h 123949"/>
                <a:gd name="connsiteX36" fmla="*/ 85879 w 150510"/>
                <a:gd name="connsiteY36" fmla="*/ 39841 h 123949"/>
                <a:gd name="connsiteX37" fmla="*/ 100930 w 150510"/>
                <a:gd name="connsiteY37" fmla="*/ 26561 h 123949"/>
                <a:gd name="connsiteX38" fmla="*/ 122179 w 150510"/>
                <a:gd name="connsiteY38" fmla="*/ 52236 h 123949"/>
                <a:gd name="connsiteX39" fmla="*/ 73484 w 150510"/>
                <a:gd name="connsiteY39" fmla="*/ 97389 h 123949"/>
                <a:gd name="connsiteX40" fmla="*/ 24790 w 150510"/>
                <a:gd name="connsiteY40" fmla="*/ 52236 h 123949"/>
                <a:gd name="connsiteX41" fmla="*/ 47809 w 150510"/>
                <a:gd name="connsiteY41" fmla="*/ 26561 h 12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50510" h="123949">
                  <a:moveTo>
                    <a:pt x="75255" y="123950"/>
                  </a:moveTo>
                  <a:cubicBezTo>
                    <a:pt x="100930" y="123950"/>
                    <a:pt x="150510" y="93848"/>
                    <a:pt x="150510" y="52236"/>
                  </a:cubicBezTo>
                  <a:cubicBezTo>
                    <a:pt x="150510" y="27446"/>
                    <a:pt x="131918" y="0"/>
                    <a:pt x="102701" y="0"/>
                  </a:cubicBezTo>
                  <a:cubicBezTo>
                    <a:pt x="91192" y="0"/>
                    <a:pt x="81453" y="5312"/>
                    <a:pt x="75255" y="11510"/>
                  </a:cubicBezTo>
                  <a:cubicBezTo>
                    <a:pt x="69058" y="5312"/>
                    <a:pt x="59319" y="0"/>
                    <a:pt x="47809" y="0"/>
                  </a:cubicBezTo>
                  <a:cubicBezTo>
                    <a:pt x="18592" y="0"/>
                    <a:pt x="0" y="27446"/>
                    <a:pt x="0" y="52236"/>
                  </a:cubicBezTo>
                  <a:cubicBezTo>
                    <a:pt x="0" y="93848"/>
                    <a:pt x="49580" y="123950"/>
                    <a:pt x="75255" y="123950"/>
                  </a:cubicBezTo>
                  <a:close/>
                  <a:moveTo>
                    <a:pt x="47809" y="26561"/>
                  </a:moveTo>
                  <a:cubicBezTo>
                    <a:pt x="58433" y="26561"/>
                    <a:pt x="61975" y="38956"/>
                    <a:pt x="62860" y="39841"/>
                  </a:cubicBezTo>
                  <a:cubicBezTo>
                    <a:pt x="62860" y="39841"/>
                    <a:pt x="62860" y="40726"/>
                    <a:pt x="62860" y="40726"/>
                  </a:cubicBezTo>
                  <a:cubicBezTo>
                    <a:pt x="62860" y="41612"/>
                    <a:pt x="62860" y="41612"/>
                    <a:pt x="63746" y="42497"/>
                  </a:cubicBezTo>
                  <a:cubicBezTo>
                    <a:pt x="63746" y="42497"/>
                    <a:pt x="64631" y="43382"/>
                    <a:pt x="64631" y="43382"/>
                  </a:cubicBezTo>
                  <a:cubicBezTo>
                    <a:pt x="64631" y="43382"/>
                    <a:pt x="65516" y="44268"/>
                    <a:pt x="65516" y="44268"/>
                  </a:cubicBezTo>
                  <a:cubicBezTo>
                    <a:pt x="65516" y="44268"/>
                    <a:pt x="66402" y="45153"/>
                    <a:pt x="66402" y="45153"/>
                  </a:cubicBezTo>
                  <a:cubicBezTo>
                    <a:pt x="66402" y="45153"/>
                    <a:pt x="67287" y="46038"/>
                    <a:pt x="67287" y="46038"/>
                  </a:cubicBezTo>
                  <a:cubicBezTo>
                    <a:pt x="67287" y="46038"/>
                    <a:pt x="68172" y="46924"/>
                    <a:pt x="68172" y="46924"/>
                  </a:cubicBezTo>
                  <a:cubicBezTo>
                    <a:pt x="68172" y="46924"/>
                    <a:pt x="69058" y="47809"/>
                    <a:pt x="69058" y="47809"/>
                  </a:cubicBezTo>
                  <a:cubicBezTo>
                    <a:pt x="69058" y="47809"/>
                    <a:pt x="69943" y="47809"/>
                    <a:pt x="69943" y="48695"/>
                  </a:cubicBezTo>
                  <a:cubicBezTo>
                    <a:pt x="69943" y="48695"/>
                    <a:pt x="70828" y="48695"/>
                    <a:pt x="70828" y="48695"/>
                  </a:cubicBezTo>
                  <a:cubicBezTo>
                    <a:pt x="70828" y="48695"/>
                    <a:pt x="70828" y="48695"/>
                    <a:pt x="70828" y="48695"/>
                  </a:cubicBezTo>
                  <a:cubicBezTo>
                    <a:pt x="70828" y="48695"/>
                    <a:pt x="71714" y="48695"/>
                    <a:pt x="71714" y="48695"/>
                  </a:cubicBezTo>
                  <a:cubicBezTo>
                    <a:pt x="71714" y="48695"/>
                    <a:pt x="72599" y="48695"/>
                    <a:pt x="72599" y="48695"/>
                  </a:cubicBezTo>
                  <a:cubicBezTo>
                    <a:pt x="72599" y="48695"/>
                    <a:pt x="73484" y="48695"/>
                    <a:pt x="73484" y="48695"/>
                  </a:cubicBezTo>
                  <a:cubicBezTo>
                    <a:pt x="74370" y="48695"/>
                    <a:pt x="74370" y="48695"/>
                    <a:pt x="75255" y="48695"/>
                  </a:cubicBezTo>
                  <a:cubicBezTo>
                    <a:pt x="75255" y="48695"/>
                    <a:pt x="76140" y="48695"/>
                    <a:pt x="76140" y="48695"/>
                  </a:cubicBezTo>
                  <a:cubicBezTo>
                    <a:pt x="77026" y="48695"/>
                    <a:pt x="77026" y="48695"/>
                    <a:pt x="77911" y="48695"/>
                  </a:cubicBezTo>
                  <a:cubicBezTo>
                    <a:pt x="77911" y="48695"/>
                    <a:pt x="77911" y="48695"/>
                    <a:pt x="77911" y="48695"/>
                  </a:cubicBezTo>
                  <a:cubicBezTo>
                    <a:pt x="77911" y="48695"/>
                    <a:pt x="78797" y="48695"/>
                    <a:pt x="78797" y="48695"/>
                  </a:cubicBezTo>
                  <a:cubicBezTo>
                    <a:pt x="78797" y="48695"/>
                    <a:pt x="79682" y="48695"/>
                    <a:pt x="79682" y="47809"/>
                  </a:cubicBezTo>
                  <a:cubicBezTo>
                    <a:pt x="79682" y="47809"/>
                    <a:pt x="80567" y="46924"/>
                    <a:pt x="80567" y="46924"/>
                  </a:cubicBezTo>
                  <a:cubicBezTo>
                    <a:pt x="80567" y="46924"/>
                    <a:pt x="81453" y="46038"/>
                    <a:pt x="81453" y="46038"/>
                  </a:cubicBezTo>
                  <a:cubicBezTo>
                    <a:pt x="81453" y="46038"/>
                    <a:pt x="82338" y="45153"/>
                    <a:pt x="82338" y="45153"/>
                  </a:cubicBezTo>
                  <a:cubicBezTo>
                    <a:pt x="82338" y="45153"/>
                    <a:pt x="83223" y="44268"/>
                    <a:pt x="83223" y="44268"/>
                  </a:cubicBezTo>
                  <a:cubicBezTo>
                    <a:pt x="83223" y="44268"/>
                    <a:pt x="84109" y="43382"/>
                    <a:pt x="84109" y="43382"/>
                  </a:cubicBezTo>
                  <a:cubicBezTo>
                    <a:pt x="84109" y="43382"/>
                    <a:pt x="84994" y="42497"/>
                    <a:pt x="84994" y="42497"/>
                  </a:cubicBezTo>
                  <a:cubicBezTo>
                    <a:pt x="84994" y="42497"/>
                    <a:pt x="84994" y="41612"/>
                    <a:pt x="85879" y="40726"/>
                  </a:cubicBezTo>
                  <a:cubicBezTo>
                    <a:pt x="85879" y="40726"/>
                    <a:pt x="85879" y="39841"/>
                    <a:pt x="85879" y="39841"/>
                  </a:cubicBezTo>
                  <a:cubicBezTo>
                    <a:pt x="85879" y="39841"/>
                    <a:pt x="90306" y="26561"/>
                    <a:pt x="100930" y="26561"/>
                  </a:cubicBezTo>
                  <a:cubicBezTo>
                    <a:pt x="113325" y="26561"/>
                    <a:pt x="122179" y="39841"/>
                    <a:pt x="122179" y="52236"/>
                  </a:cubicBezTo>
                  <a:cubicBezTo>
                    <a:pt x="122179" y="77026"/>
                    <a:pt x="86765" y="97389"/>
                    <a:pt x="73484" y="97389"/>
                  </a:cubicBezTo>
                  <a:cubicBezTo>
                    <a:pt x="60204" y="97389"/>
                    <a:pt x="24790" y="77026"/>
                    <a:pt x="24790" y="52236"/>
                  </a:cubicBezTo>
                  <a:cubicBezTo>
                    <a:pt x="26561" y="39841"/>
                    <a:pt x="35414" y="26561"/>
                    <a:pt x="47809" y="26561"/>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45" name="Graphic 3">
            <a:extLst>
              <a:ext uri="{FF2B5EF4-FFF2-40B4-BE49-F238E27FC236}">
                <a16:creationId xmlns:a16="http://schemas.microsoft.com/office/drawing/2014/main" id="{B08B20DC-6677-4853-B1A3-FE0BC5058B70}"/>
              </a:ext>
            </a:extLst>
          </p:cNvPr>
          <p:cNvGrpSpPr/>
          <p:nvPr/>
        </p:nvGrpSpPr>
        <p:grpSpPr>
          <a:xfrm>
            <a:off x="2320241" y="3156223"/>
            <a:ext cx="433995" cy="379746"/>
            <a:chOff x="9551228" y="4197151"/>
            <a:chExt cx="566627" cy="495798"/>
          </a:xfrm>
          <a:solidFill>
            <a:srgbClr val="777777"/>
          </a:solidFill>
        </p:grpSpPr>
        <p:sp>
          <p:nvSpPr>
            <p:cNvPr id="47" name="Freeform: Shape 46">
              <a:extLst>
                <a:ext uri="{FF2B5EF4-FFF2-40B4-BE49-F238E27FC236}">
                  <a16:creationId xmlns:a16="http://schemas.microsoft.com/office/drawing/2014/main" id="{6D4853EB-83EE-49D3-8FB7-29F37EF3F346}"/>
                </a:ext>
              </a:extLst>
            </p:cNvPr>
            <p:cNvSpPr/>
            <p:nvPr/>
          </p:nvSpPr>
          <p:spPr>
            <a:xfrm>
              <a:off x="9551228" y="4197151"/>
              <a:ext cx="566627" cy="495798"/>
            </a:xfrm>
            <a:custGeom>
              <a:avLst/>
              <a:gdLst>
                <a:gd name="connsiteX0" fmla="*/ 416117 w 566627"/>
                <a:gd name="connsiteY0" fmla="*/ 0 h 495798"/>
                <a:gd name="connsiteX1" fmla="*/ 274460 w 566627"/>
                <a:gd name="connsiteY1" fmla="*/ 100930 h 495798"/>
                <a:gd name="connsiteX2" fmla="*/ 203632 w 566627"/>
                <a:gd name="connsiteY2" fmla="*/ 88535 h 495798"/>
                <a:gd name="connsiteX3" fmla="*/ 0 w 566627"/>
                <a:gd name="connsiteY3" fmla="*/ 292167 h 495798"/>
                <a:gd name="connsiteX4" fmla="*/ 45153 w 566627"/>
                <a:gd name="connsiteY4" fmla="*/ 419658 h 495798"/>
                <a:gd name="connsiteX5" fmla="*/ 44268 w 566627"/>
                <a:gd name="connsiteY5" fmla="*/ 424970 h 495798"/>
                <a:gd name="connsiteX6" fmla="*/ 79682 w 566627"/>
                <a:gd name="connsiteY6" fmla="*/ 460384 h 495798"/>
                <a:gd name="connsiteX7" fmla="*/ 87650 w 566627"/>
                <a:gd name="connsiteY7" fmla="*/ 459499 h 495798"/>
                <a:gd name="connsiteX8" fmla="*/ 203632 w 566627"/>
                <a:gd name="connsiteY8" fmla="*/ 495799 h 495798"/>
                <a:gd name="connsiteX9" fmla="*/ 291282 w 566627"/>
                <a:gd name="connsiteY9" fmla="*/ 476321 h 495798"/>
                <a:gd name="connsiteX10" fmla="*/ 299250 w 566627"/>
                <a:gd name="connsiteY10" fmla="*/ 452416 h 495798"/>
                <a:gd name="connsiteX11" fmla="*/ 275345 w 566627"/>
                <a:gd name="connsiteY11" fmla="*/ 444448 h 495798"/>
                <a:gd name="connsiteX12" fmla="*/ 203632 w 566627"/>
                <a:gd name="connsiteY12" fmla="*/ 460384 h 495798"/>
                <a:gd name="connsiteX13" fmla="*/ 113325 w 566627"/>
                <a:gd name="connsiteY13" fmla="*/ 433824 h 495798"/>
                <a:gd name="connsiteX14" fmla="*/ 115096 w 566627"/>
                <a:gd name="connsiteY14" fmla="*/ 424970 h 495798"/>
                <a:gd name="connsiteX15" fmla="*/ 79682 w 566627"/>
                <a:gd name="connsiteY15" fmla="*/ 389556 h 495798"/>
                <a:gd name="connsiteX16" fmla="*/ 68172 w 566627"/>
                <a:gd name="connsiteY16" fmla="*/ 391327 h 495798"/>
                <a:gd name="connsiteX17" fmla="*/ 35414 w 566627"/>
                <a:gd name="connsiteY17" fmla="*/ 292167 h 495798"/>
                <a:gd name="connsiteX18" fmla="*/ 203632 w 566627"/>
                <a:gd name="connsiteY18" fmla="*/ 123950 h 495798"/>
                <a:gd name="connsiteX19" fmla="*/ 266492 w 566627"/>
                <a:gd name="connsiteY19" fmla="*/ 135459 h 495798"/>
                <a:gd name="connsiteX20" fmla="*/ 265606 w 566627"/>
                <a:gd name="connsiteY20" fmla="*/ 150510 h 495798"/>
                <a:gd name="connsiteX21" fmla="*/ 270919 w 566627"/>
                <a:gd name="connsiteY21" fmla="*/ 187695 h 495798"/>
                <a:gd name="connsiteX22" fmla="*/ 230192 w 566627"/>
                <a:gd name="connsiteY22" fmla="*/ 170873 h 495798"/>
                <a:gd name="connsiteX23" fmla="*/ 203632 w 566627"/>
                <a:gd name="connsiteY23" fmla="*/ 159364 h 495798"/>
                <a:gd name="connsiteX24" fmla="*/ 177071 w 566627"/>
                <a:gd name="connsiteY24" fmla="*/ 170873 h 495798"/>
                <a:gd name="connsiteX25" fmla="*/ 79682 w 566627"/>
                <a:gd name="connsiteY25" fmla="*/ 292167 h 495798"/>
                <a:gd name="connsiteX26" fmla="*/ 203632 w 566627"/>
                <a:gd name="connsiteY26" fmla="*/ 416117 h 495798"/>
                <a:gd name="connsiteX27" fmla="*/ 222224 w 566627"/>
                <a:gd name="connsiteY27" fmla="*/ 414346 h 495798"/>
                <a:gd name="connsiteX28" fmla="*/ 223995 w 566627"/>
                <a:gd name="connsiteY28" fmla="*/ 414346 h 495798"/>
                <a:gd name="connsiteX29" fmla="*/ 239046 w 566627"/>
                <a:gd name="connsiteY29" fmla="*/ 393983 h 495798"/>
                <a:gd name="connsiteX30" fmla="*/ 218683 w 566627"/>
                <a:gd name="connsiteY30" fmla="*/ 378932 h 495798"/>
                <a:gd name="connsiteX31" fmla="*/ 216912 w 566627"/>
                <a:gd name="connsiteY31" fmla="*/ 378932 h 495798"/>
                <a:gd name="connsiteX32" fmla="*/ 203632 w 566627"/>
                <a:gd name="connsiteY32" fmla="*/ 379817 h 495798"/>
                <a:gd name="connsiteX33" fmla="*/ 115096 w 566627"/>
                <a:gd name="connsiteY33" fmla="*/ 291282 h 495798"/>
                <a:gd name="connsiteX34" fmla="*/ 171759 w 566627"/>
                <a:gd name="connsiteY34" fmla="*/ 208944 h 495798"/>
                <a:gd name="connsiteX35" fmla="*/ 203632 w 566627"/>
                <a:gd name="connsiteY35" fmla="*/ 230192 h 495798"/>
                <a:gd name="connsiteX36" fmla="*/ 235504 w 566627"/>
                <a:gd name="connsiteY36" fmla="*/ 209829 h 495798"/>
                <a:gd name="connsiteX37" fmla="*/ 292167 w 566627"/>
                <a:gd name="connsiteY37" fmla="*/ 292167 h 495798"/>
                <a:gd name="connsiteX38" fmla="*/ 277116 w 566627"/>
                <a:gd name="connsiteY38" fmla="*/ 340862 h 495798"/>
                <a:gd name="connsiteX39" fmla="*/ 238160 w 566627"/>
                <a:gd name="connsiteY39" fmla="*/ 301021 h 495798"/>
                <a:gd name="connsiteX40" fmla="*/ 239046 w 566627"/>
                <a:gd name="connsiteY40" fmla="*/ 292167 h 495798"/>
                <a:gd name="connsiteX41" fmla="*/ 203632 w 566627"/>
                <a:gd name="connsiteY41" fmla="*/ 256753 h 495798"/>
                <a:gd name="connsiteX42" fmla="*/ 168217 w 566627"/>
                <a:gd name="connsiteY42" fmla="*/ 292167 h 495798"/>
                <a:gd name="connsiteX43" fmla="*/ 203632 w 566627"/>
                <a:gd name="connsiteY43" fmla="*/ 327581 h 495798"/>
                <a:gd name="connsiteX44" fmla="*/ 212485 w 566627"/>
                <a:gd name="connsiteY44" fmla="*/ 326696 h 495798"/>
                <a:gd name="connsiteX45" fmla="*/ 350600 w 566627"/>
                <a:gd name="connsiteY45" fmla="*/ 464811 h 495798"/>
                <a:gd name="connsiteX46" fmla="*/ 362995 w 566627"/>
                <a:gd name="connsiteY46" fmla="*/ 469238 h 495798"/>
                <a:gd name="connsiteX47" fmla="*/ 375390 w 566627"/>
                <a:gd name="connsiteY47" fmla="*/ 463926 h 495798"/>
                <a:gd name="connsiteX48" fmla="*/ 375390 w 566627"/>
                <a:gd name="connsiteY48" fmla="*/ 439136 h 495798"/>
                <a:gd name="connsiteX49" fmla="*/ 359454 w 566627"/>
                <a:gd name="connsiteY49" fmla="*/ 423200 h 495798"/>
                <a:gd name="connsiteX50" fmla="*/ 407263 w 566627"/>
                <a:gd name="connsiteY50" fmla="*/ 301021 h 495798"/>
                <a:gd name="connsiteX51" fmla="*/ 416117 w 566627"/>
                <a:gd name="connsiteY51" fmla="*/ 301906 h 495798"/>
                <a:gd name="connsiteX52" fmla="*/ 566627 w 566627"/>
                <a:gd name="connsiteY52" fmla="*/ 151396 h 495798"/>
                <a:gd name="connsiteX53" fmla="*/ 416117 w 566627"/>
                <a:gd name="connsiteY53" fmla="*/ 0 h 495798"/>
                <a:gd name="connsiteX54" fmla="*/ 334664 w 566627"/>
                <a:gd name="connsiteY54" fmla="*/ 397524 h 495798"/>
                <a:gd name="connsiteX55" fmla="*/ 302791 w 566627"/>
                <a:gd name="connsiteY55" fmla="*/ 365651 h 495798"/>
                <a:gd name="connsiteX56" fmla="*/ 327581 w 566627"/>
                <a:gd name="connsiteY56" fmla="*/ 292167 h 495798"/>
                <a:gd name="connsiteX57" fmla="*/ 325811 w 566627"/>
                <a:gd name="connsiteY57" fmla="*/ 270033 h 495798"/>
                <a:gd name="connsiteX58" fmla="*/ 371849 w 566627"/>
                <a:gd name="connsiteY58" fmla="*/ 293938 h 495798"/>
                <a:gd name="connsiteX59" fmla="*/ 334664 w 566627"/>
                <a:gd name="connsiteY59" fmla="*/ 397524 h 495798"/>
                <a:gd name="connsiteX60" fmla="*/ 416117 w 566627"/>
                <a:gd name="connsiteY60" fmla="*/ 265606 h 495798"/>
                <a:gd name="connsiteX61" fmla="*/ 301021 w 566627"/>
                <a:gd name="connsiteY61" fmla="*/ 150510 h 495798"/>
                <a:gd name="connsiteX62" fmla="*/ 416117 w 566627"/>
                <a:gd name="connsiteY62" fmla="*/ 35414 h 495798"/>
                <a:gd name="connsiteX63" fmla="*/ 531213 w 566627"/>
                <a:gd name="connsiteY63" fmla="*/ 150510 h 495798"/>
                <a:gd name="connsiteX64" fmla="*/ 416117 w 566627"/>
                <a:gd name="connsiteY64" fmla="*/ 265606 h 49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66627" h="495798">
                  <a:moveTo>
                    <a:pt x="416117" y="0"/>
                  </a:moveTo>
                  <a:cubicBezTo>
                    <a:pt x="350600" y="0"/>
                    <a:pt x="294823" y="42497"/>
                    <a:pt x="274460" y="100930"/>
                  </a:cubicBezTo>
                  <a:cubicBezTo>
                    <a:pt x="252326" y="92962"/>
                    <a:pt x="228422" y="88535"/>
                    <a:pt x="203632" y="88535"/>
                  </a:cubicBezTo>
                  <a:cubicBezTo>
                    <a:pt x="91192" y="88535"/>
                    <a:pt x="0" y="179727"/>
                    <a:pt x="0" y="292167"/>
                  </a:cubicBezTo>
                  <a:cubicBezTo>
                    <a:pt x="0" y="339976"/>
                    <a:pt x="16822" y="384244"/>
                    <a:pt x="45153" y="419658"/>
                  </a:cubicBezTo>
                  <a:cubicBezTo>
                    <a:pt x="44268" y="421429"/>
                    <a:pt x="44268" y="423200"/>
                    <a:pt x="44268" y="424970"/>
                  </a:cubicBezTo>
                  <a:cubicBezTo>
                    <a:pt x="44268" y="444448"/>
                    <a:pt x="60204" y="460384"/>
                    <a:pt x="79682" y="460384"/>
                  </a:cubicBezTo>
                  <a:cubicBezTo>
                    <a:pt x="82338" y="460384"/>
                    <a:pt x="84994" y="460384"/>
                    <a:pt x="87650" y="459499"/>
                  </a:cubicBezTo>
                  <a:cubicBezTo>
                    <a:pt x="120408" y="482518"/>
                    <a:pt x="160249" y="495799"/>
                    <a:pt x="203632" y="495799"/>
                  </a:cubicBezTo>
                  <a:cubicBezTo>
                    <a:pt x="234619" y="495799"/>
                    <a:pt x="264721" y="488716"/>
                    <a:pt x="291282" y="476321"/>
                  </a:cubicBezTo>
                  <a:cubicBezTo>
                    <a:pt x="300135" y="471894"/>
                    <a:pt x="303677" y="461270"/>
                    <a:pt x="299250" y="452416"/>
                  </a:cubicBezTo>
                  <a:cubicBezTo>
                    <a:pt x="294823" y="443563"/>
                    <a:pt x="284199" y="440021"/>
                    <a:pt x="275345" y="444448"/>
                  </a:cubicBezTo>
                  <a:cubicBezTo>
                    <a:pt x="254097" y="455072"/>
                    <a:pt x="229307" y="460384"/>
                    <a:pt x="203632" y="460384"/>
                  </a:cubicBezTo>
                  <a:cubicBezTo>
                    <a:pt x="170873" y="460384"/>
                    <a:pt x="139886" y="450646"/>
                    <a:pt x="113325" y="433824"/>
                  </a:cubicBezTo>
                  <a:cubicBezTo>
                    <a:pt x="114211" y="431168"/>
                    <a:pt x="115096" y="427626"/>
                    <a:pt x="115096" y="424970"/>
                  </a:cubicBezTo>
                  <a:cubicBezTo>
                    <a:pt x="115096" y="405492"/>
                    <a:pt x="99160" y="389556"/>
                    <a:pt x="79682" y="389556"/>
                  </a:cubicBezTo>
                  <a:cubicBezTo>
                    <a:pt x="75255" y="389556"/>
                    <a:pt x="71714" y="390441"/>
                    <a:pt x="68172" y="391327"/>
                  </a:cubicBezTo>
                  <a:cubicBezTo>
                    <a:pt x="47809" y="363881"/>
                    <a:pt x="35414" y="329352"/>
                    <a:pt x="35414" y="292167"/>
                  </a:cubicBezTo>
                  <a:cubicBezTo>
                    <a:pt x="35414" y="199205"/>
                    <a:pt x="110669" y="123950"/>
                    <a:pt x="203632" y="123950"/>
                  </a:cubicBezTo>
                  <a:cubicBezTo>
                    <a:pt x="225765" y="123950"/>
                    <a:pt x="247014" y="128376"/>
                    <a:pt x="266492" y="135459"/>
                  </a:cubicBezTo>
                  <a:cubicBezTo>
                    <a:pt x="265606" y="140771"/>
                    <a:pt x="265606" y="145198"/>
                    <a:pt x="265606" y="150510"/>
                  </a:cubicBezTo>
                  <a:cubicBezTo>
                    <a:pt x="265606" y="163791"/>
                    <a:pt x="267377" y="176186"/>
                    <a:pt x="270919" y="187695"/>
                  </a:cubicBezTo>
                  <a:cubicBezTo>
                    <a:pt x="258524" y="179727"/>
                    <a:pt x="245243" y="173530"/>
                    <a:pt x="230192" y="170873"/>
                  </a:cubicBezTo>
                  <a:cubicBezTo>
                    <a:pt x="223995" y="163791"/>
                    <a:pt x="214256" y="159364"/>
                    <a:pt x="203632" y="159364"/>
                  </a:cubicBezTo>
                  <a:cubicBezTo>
                    <a:pt x="193007" y="159364"/>
                    <a:pt x="184154" y="163791"/>
                    <a:pt x="177071" y="170873"/>
                  </a:cubicBezTo>
                  <a:cubicBezTo>
                    <a:pt x="121294" y="183268"/>
                    <a:pt x="79682" y="232848"/>
                    <a:pt x="79682" y="292167"/>
                  </a:cubicBezTo>
                  <a:cubicBezTo>
                    <a:pt x="79682" y="360339"/>
                    <a:pt x="135459" y="416117"/>
                    <a:pt x="203632" y="416117"/>
                  </a:cubicBezTo>
                  <a:cubicBezTo>
                    <a:pt x="210714" y="416117"/>
                    <a:pt x="216027" y="415231"/>
                    <a:pt x="222224" y="414346"/>
                  </a:cubicBezTo>
                  <a:lnTo>
                    <a:pt x="223995" y="414346"/>
                  </a:lnTo>
                  <a:cubicBezTo>
                    <a:pt x="233734" y="412575"/>
                    <a:pt x="240816" y="403722"/>
                    <a:pt x="239046" y="393983"/>
                  </a:cubicBezTo>
                  <a:cubicBezTo>
                    <a:pt x="237275" y="384244"/>
                    <a:pt x="228422" y="378046"/>
                    <a:pt x="218683" y="378932"/>
                  </a:cubicBezTo>
                  <a:lnTo>
                    <a:pt x="216912" y="378932"/>
                  </a:lnTo>
                  <a:cubicBezTo>
                    <a:pt x="211600" y="379817"/>
                    <a:pt x="208058" y="379817"/>
                    <a:pt x="203632" y="379817"/>
                  </a:cubicBezTo>
                  <a:cubicBezTo>
                    <a:pt x="154937" y="379817"/>
                    <a:pt x="115096" y="339976"/>
                    <a:pt x="115096" y="291282"/>
                  </a:cubicBezTo>
                  <a:cubicBezTo>
                    <a:pt x="115096" y="254097"/>
                    <a:pt x="139001" y="221339"/>
                    <a:pt x="171759" y="208944"/>
                  </a:cubicBezTo>
                  <a:cubicBezTo>
                    <a:pt x="177071" y="221339"/>
                    <a:pt x="189466" y="230192"/>
                    <a:pt x="203632" y="230192"/>
                  </a:cubicBezTo>
                  <a:cubicBezTo>
                    <a:pt x="217797" y="230192"/>
                    <a:pt x="230192" y="221339"/>
                    <a:pt x="235504" y="209829"/>
                  </a:cubicBezTo>
                  <a:cubicBezTo>
                    <a:pt x="268262" y="223109"/>
                    <a:pt x="292167" y="254982"/>
                    <a:pt x="292167" y="292167"/>
                  </a:cubicBezTo>
                  <a:cubicBezTo>
                    <a:pt x="292167" y="309874"/>
                    <a:pt x="286855" y="326696"/>
                    <a:pt x="277116" y="340862"/>
                  </a:cubicBezTo>
                  <a:lnTo>
                    <a:pt x="238160" y="301021"/>
                  </a:lnTo>
                  <a:cubicBezTo>
                    <a:pt x="239046" y="298365"/>
                    <a:pt x="239046" y="294823"/>
                    <a:pt x="239046" y="292167"/>
                  </a:cubicBezTo>
                  <a:cubicBezTo>
                    <a:pt x="239046" y="272689"/>
                    <a:pt x="223109" y="256753"/>
                    <a:pt x="203632" y="256753"/>
                  </a:cubicBezTo>
                  <a:cubicBezTo>
                    <a:pt x="184154" y="256753"/>
                    <a:pt x="168217" y="272689"/>
                    <a:pt x="168217" y="292167"/>
                  </a:cubicBezTo>
                  <a:cubicBezTo>
                    <a:pt x="168217" y="311645"/>
                    <a:pt x="184154" y="327581"/>
                    <a:pt x="203632" y="327581"/>
                  </a:cubicBezTo>
                  <a:cubicBezTo>
                    <a:pt x="207173" y="327581"/>
                    <a:pt x="209829" y="326696"/>
                    <a:pt x="212485" y="326696"/>
                  </a:cubicBezTo>
                  <a:lnTo>
                    <a:pt x="350600" y="464811"/>
                  </a:lnTo>
                  <a:cubicBezTo>
                    <a:pt x="354142" y="467467"/>
                    <a:pt x="358569" y="469238"/>
                    <a:pt x="362995" y="469238"/>
                  </a:cubicBezTo>
                  <a:cubicBezTo>
                    <a:pt x="367422" y="469238"/>
                    <a:pt x="371849" y="467467"/>
                    <a:pt x="375390" y="463926"/>
                  </a:cubicBezTo>
                  <a:cubicBezTo>
                    <a:pt x="382473" y="456843"/>
                    <a:pt x="382473" y="446219"/>
                    <a:pt x="375390" y="439136"/>
                  </a:cubicBezTo>
                  <a:lnTo>
                    <a:pt x="359454" y="423200"/>
                  </a:lnTo>
                  <a:cubicBezTo>
                    <a:pt x="388671" y="388671"/>
                    <a:pt x="404607" y="346174"/>
                    <a:pt x="407263" y="301021"/>
                  </a:cubicBezTo>
                  <a:cubicBezTo>
                    <a:pt x="409919" y="301021"/>
                    <a:pt x="413461" y="301906"/>
                    <a:pt x="416117" y="301906"/>
                  </a:cubicBezTo>
                  <a:cubicBezTo>
                    <a:pt x="499340" y="301906"/>
                    <a:pt x="566627" y="234619"/>
                    <a:pt x="566627" y="151396"/>
                  </a:cubicBezTo>
                  <a:cubicBezTo>
                    <a:pt x="566627" y="68172"/>
                    <a:pt x="499340" y="0"/>
                    <a:pt x="416117" y="0"/>
                  </a:cubicBezTo>
                  <a:close/>
                  <a:moveTo>
                    <a:pt x="334664" y="397524"/>
                  </a:moveTo>
                  <a:lnTo>
                    <a:pt x="302791" y="365651"/>
                  </a:lnTo>
                  <a:cubicBezTo>
                    <a:pt x="318728" y="344403"/>
                    <a:pt x="327581" y="318728"/>
                    <a:pt x="327581" y="292167"/>
                  </a:cubicBezTo>
                  <a:cubicBezTo>
                    <a:pt x="327581" y="285084"/>
                    <a:pt x="326696" y="277116"/>
                    <a:pt x="325811" y="270033"/>
                  </a:cubicBezTo>
                  <a:cubicBezTo>
                    <a:pt x="339976" y="280657"/>
                    <a:pt x="355027" y="288626"/>
                    <a:pt x="371849" y="293938"/>
                  </a:cubicBezTo>
                  <a:cubicBezTo>
                    <a:pt x="370964" y="332008"/>
                    <a:pt x="358569" y="368308"/>
                    <a:pt x="334664" y="397524"/>
                  </a:cubicBezTo>
                  <a:close/>
                  <a:moveTo>
                    <a:pt x="416117" y="265606"/>
                  </a:moveTo>
                  <a:cubicBezTo>
                    <a:pt x="352371" y="265606"/>
                    <a:pt x="301021" y="214256"/>
                    <a:pt x="301021" y="150510"/>
                  </a:cubicBezTo>
                  <a:cubicBezTo>
                    <a:pt x="301021" y="86765"/>
                    <a:pt x="352371" y="35414"/>
                    <a:pt x="416117" y="35414"/>
                  </a:cubicBezTo>
                  <a:cubicBezTo>
                    <a:pt x="479862" y="35414"/>
                    <a:pt x="531213" y="86765"/>
                    <a:pt x="531213" y="150510"/>
                  </a:cubicBezTo>
                  <a:cubicBezTo>
                    <a:pt x="531213" y="214256"/>
                    <a:pt x="479862" y="265606"/>
                    <a:pt x="416117" y="265606"/>
                  </a:cubicBezTo>
                  <a:close/>
                </a:path>
              </a:pathLst>
            </a:custGeom>
            <a:grpFill/>
            <a:ln w="8781" cap="flat">
              <a:noFill/>
              <a:prstDash val="solid"/>
              <a:miter/>
            </a:ln>
          </p:spPr>
          <p:txBody>
            <a:bodyPr rtlCol="0" anchor="ctr"/>
            <a:lstStyle/>
            <a:p>
              <a:endParaRPr lang="en-US">
                <a:solidFill>
                  <a:srgbClr val="777777"/>
                </a:solidFill>
              </a:endParaRPr>
            </a:p>
          </p:txBody>
        </p:sp>
        <p:sp>
          <p:nvSpPr>
            <p:cNvPr id="49" name="Freeform: Shape 48">
              <a:extLst>
                <a:ext uri="{FF2B5EF4-FFF2-40B4-BE49-F238E27FC236}">
                  <a16:creationId xmlns:a16="http://schemas.microsoft.com/office/drawing/2014/main" id="{C65CB59E-7CF1-4456-A686-42FA9A31D766}"/>
                </a:ext>
              </a:extLst>
            </p:cNvPr>
            <p:cNvSpPr/>
            <p:nvPr/>
          </p:nvSpPr>
          <p:spPr>
            <a:xfrm>
              <a:off x="9905690" y="4276833"/>
              <a:ext cx="123629" cy="141656"/>
            </a:xfrm>
            <a:custGeom>
              <a:avLst/>
              <a:gdLst>
                <a:gd name="connsiteX0" fmla="*/ 123629 w 123629"/>
                <a:gd name="connsiteY0" fmla="*/ 17707 h 141656"/>
                <a:gd name="connsiteX1" fmla="*/ 105922 w 123629"/>
                <a:gd name="connsiteY1" fmla="*/ 0 h 141656"/>
                <a:gd name="connsiteX2" fmla="*/ 17387 w 123629"/>
                <a:gd name="connsiteY2" fmla="*/ 0 h 141656"/>
                <a:gd name="connsiteX3" fmla="*/ 1450 w 123629"/>
                <a:gd name="connsiteY3" fmla="*/ 10624 h 141656"/>
                <a:gd name="connsiteX4" fmla="*/ 4992 w 123629"/>
                <a:gd name="connsiteY4" fmla="*/ 30102 h 141656"/>
                <a:gd name="connsiteX5" fmla="*/ 45718 w 123629"/>
                <a:gd name="connsiteY5" fmla="*/ 70828 h 141656"/>
                <a:gd name="connsiteX6" fmla="*/ 4992 w 123629"/>
                <a:gd name="connsiteY6" fmla="*/ 111555 h 141656"/>
                <a:gd name="connsiteX7" fmla="*/ 1450 w 123629"/>
                <a:gd name="connsiteY7" fmla="*/ 131032 h 141656"/>
                <a:gd name="connsiteX8" fmla="*/ 17387 w 123629"/>
                <a:gd name="connsiteY8" fmla="*/ 141657 h 141656"/>
                <a:gd name="connsiteX9" fmla="*/ 105922 w 123629"/>
                <a:gd name="connsiteY9" fmla="*/ 141657 h 141656"/>
                <a:gd name="connsiteX10" fmla="*/ 123629 w 123629"/>
                <a:gd name="connsiteY10" fmla="*/ 123950 h 141656"/>
                <a:gd name="connsiteX11" fmla="*/ 105922 w 123629"/>
                <a:gd name="connsiteY11" fmla="*/ 106243 h 141656"/>
                <a:gd name="connsiteX12" fmla="*/ 59884 w 123629"/>
                <a:gd name="connsiteY12" fmla="*/ 106243 h 141656"/>
                <a:gd name="connsiteX13" fmla="*/ 82903 w 123629"/>
                <a:gd name="connsiteY13" fmla="*/ 83223 h 141656"/>
                <a:gd name="connsiteX14" fmla="*/ 82903 w 123629"/>
                <a:gd name="connsiteY14" fmla="*/ 58433 h 141656"/>
                <a:gd name="connsiteX15" fmla="*/ 59884 w 123629"/>
                <a:gd name="connsiteY15" fmla="*/ 35414 h 141656"/>
                <a:gd name="connsiteX16" fmla="*/ 105922 w 123629"/>
                <a:gd name="connsiteY16" fmla="*/ 35414 h 141656"/>
                <a:gd name="connsiteX17" fmla="*/ 123629 w 123629"/>
                <a:gd name="connsiteY17" fmla="*/ 17707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3629" h="141656">
                  <a:moveTo>
                    <a:pt x="123629" y="17707"/>
                  </a:moveTo>
                  <a:cubicBezTo>
                    <a:pt x="123629" y="7968"/>
                    <a:pt x="115661" y="0"/>
                    <a:pt x="105922" y="0"/>
                  </a:cubicBezTo>
                  <a:lnTo>
                    <a:pt x="17387" y="0"/>
                  </a:lnTo>
                  <a:cubicBezTo>
                    <a:pt x="10304" y="0"/>
                    <a:pt x="4106" y="4427"/>
                    <a:pt x="1450" y="10624"/>
                  </a:cubicBezTo>
                  <a:cubicBezTo>
                    <a:pt x="-1206" y="16822"/>
                    <a:pt x="565" y="24790"/>
                    <a:pt x="4992" y="30102"/>
                  </a:cubicBezTo>
                  <a:lnTo>
                    <a:pt x="45718" y="70828"/>
                  </a:lnTo>
                  <a:lnTo>
                    <a:pt x="4992" y="111555"/>
                  </a:lnTo>
                  <a:cubicBezTo>
                    <a:pt x="-320" y="116867"/>
                    <a:pt x="-1206" y="123950"/>
                    <a:pt x="1450" y="131032"/>
                  </a:cubicBezTo>
                  <a:cubicBezTo>
                    <a:pt x="4106" y="137230"/>
                    <a:pt x="10304" y="141657"/>
                    <a:pt x="17387" y="141657"/>
                  </a:cubicBezTo>
                  <a:lnTo>
                    <a:pt x="105922" y="141657"/>
                  </a:lnTo>
                  <a:cubicBezTo>
                    <a:pt x="115661" y="141657"/>
                    <a:pt x="123629" y="133689"/>
                    <a:pt x="123629" y="123950"/>
                  </a:cubicBezTo>
                  <a:cubicBezTo>
                    <a:pt x="123629" y="114211"/>
                    <a:pt x="115661" y="106243"/>
                    <a:pt x="105922" y="106243"/>
                  </a:cubicBezTo>
                  <a:lnTo>
                    <a:pt x="59884" y="106243"/>
                  </a:lnTo>
                  <a:lnTo>
                    <a:pt x="82903" y="83223"/>
                  </a:lnTo>
                  <a:cubicBezTo>
                    <a:pt x="89986" y="76141"/>
                    <a:pt x="89986" y="65516"/>
                    <a:pt x="82903" y="58433"/>
                  </a:cubicBezTo>
                  <a:lnTo>
                    <a:pt x="59884" y="35414"/>
                  </a:lnTo>
                  <a:lnTo>
                    <a:pt x="105922" y="35414"/>
                  </a:lnTo>
                  <a:cubicBezTo>
                    <a:pt x="115661" y="35414"/>
                    <a:pt x="123629" y="27446"/>
                    <a:pt x="123629" y="17707"/>
                  </a:cubicBezTo>
                  <a:close/>
                </a:path>
              </a:pathLst>
            </a:custGeom>
            <a:grpFill/>
            <a:ln w="8781" cap="flat">
              <a:noFill/>
              <a:prstDash val="solid"/>
              <a:miter/>
            </a:ln>
          </p:spPr>
          <p:txBody>
            <a:bodyPr rtlCol="0" anchor="ctr"/>
            <a:lstStyle/>
            <a:p>
              <a:endParaRPr lang="en-US">
                <a:solidFill>
                  <a:srgbClr val="777777"/>
                </a:solidFill>
              </a:endParaRPr>
            </a:p>
          </p:txBody>
        </p:sp>
      </p:grpSp>
      <p:sp>
        <p:nvSpPr>
          <p:cNvPr id="51" name="Graphic 5">
            <a:extLst>
              <a:ext uri="{FF2B5EF4-FFF2-40B4-BE49-F238E27FC236}">
                <a16:creationId xmlns:a16="http://schemas.microsoft.com/office/drawing/2014/main" id="{90895419-C14A-4125-A60D-0E2991575293}"/>
              </a:ext>
            </a:extLst>
          </p:cNvPr>
          <p:cNvSpPr/>
          <p:nvPr/>
        </p:nvSpPr>
        <p:spPr>
          <a:xfrm>
            <a:off x="4663373" y="3156223"/>
            <a:ext cx="433995" cy="379746"/>
          </a:xfrm>
          <a:custGeom>
            <a:avLst/>
            <a:gdLst>
              <a:gd name="connsiteX0" fmla="*/ 416117 w 566627"/>
              <a:gd name="connsiteY0" fmla="*/ 0 h 495798"/>
              <a:gd name="connsiteX1" fmla="*/ 274460 w 566627"/>
              <a:gd name="connsiteY1" fmla="*/ 100930 h 495798"/>
              <a:gd name="connsiteX2" fmla="*/ 203632 w 566627"/>
              <a:gd name="connsiteY2" fmla="*/ 88535 h 495798"/>
              <a:gd name="connsiteX3" fmla="*/ 0 w 566627"/>
              <a:gd name="connsiteY3" fmla="*/ 292167 h 495798"/>
              <a:gd name="connsiteX4" fmla="*/ 45153 w 566627"/>
              <a:gd name="connsiteY4" fmla="*/ 419658 h 495798"/>
              <a:gd name="connsiteX5" fmla="*/ 44268 w 566627"/>
              <a:gd name="connsiteY5" fmla="*/ 424970 h 495798"/>
              <a:gd name="connsiteX6" fmla="*/ 79682 w 566627"/>
              <a:gd name="connsiteY6" fmla="*/ 460384 h 495798"/>
              <a:gd name="connsiteX7" fmla="*/ 87650 w 566627"/>
              <a:gd name="connsiteY7" fmla="*/ 459499 h 495798"/>
              <a:gd name="connsiteX8" fmla="*/ 203632 w 566627"/>
              <a:gd name="connsiteY8" fmla="*/ 495799 h 495798"/>
              <a:gd name="connsiteX9" fmla="*/ 291282 w 566627"/>
              <a:gd name="connsiteY9" fmla="*/ 476321 h 495798"/>
              <a:gd name="connsiteX10" fmla="*/ 299250 w 566627"/>
              <a:gd name="connsiteY10" fmla="*/ 452416 h 495798"/>
              <a:gd name="connsiteX11" fmla="*/ 275345 w 566627"/>
              <a:gd name="connsiteY11" fmla="*/ 444448 h 495798"/>
              <a:gd name="connsiteX12" fmla="*/ 203632 w 566627"/>
              <a:gd name="connsiteY12" fmla="*/ 460384 h 495798"/>
              <a:gd name="connsiteX13" fmla="*/ 113325 w 566627"/>
              <a:gd name="connsiteY13" fmla="*/ 433824 h 495798"/>
              <a:gd name="connsiteX14" fmla="*/ 115096 w 566627"/>
              <a:gd name="connsiteY14" fmla="*/ 424970 h 495798"/>
              <a:gd name="connsiteX15" fmla="*/ 79682 w 566627"/>
              <a:gd name="connsiteY15" fmla="*/ 389556 h 495798"/>
              <a:gd name="connsiteX16" fmla="*/ 68172 w 566627"/>
              <a:gd name="connsiteY16" fmla="*/ 391327 h 495798"/>
              <a:gd name="connsiteX17" fmla="*/ 35414 w 566627"/>
              <a:gd name="connsiteY17" fmla="*/ 292167 h 495798"/>
              <a:gd name="connsiteX18" fmla="*/ 203632 w 566627"/>
              <a:gd name="connsiteY18" fmla="*/ 123950 h 495798"/>
              <a:gd name="connsiteX19" fmla="*/ 266492 w 566627"/>
              <a:gd name="connsiteY19" fmla="*/ 135459 h 495798"/>
              <a:gd name="connsiteX20" fmla="*/ 265606 w 566627"/>
              <a:gd name="connsiteY20" fmla="*/ 150510 h 495798"/>
              <a:gd name="connsiteX21" fmla="*/ 270919 w 566627"/>
              <a:gd name="connsiteY21" fmla="*/ 187695 h 495798"/>
              <a:gd name="connsiteX22" fmla="*/ 230192 w 566627"/>
              <a:gd name="connsiteY22" fmla="*/ 170873 h 495798"/>
              <a:gd name="connsiteX23" fmla="*/ 203632 w 566627"/>
              <a:gd name="connsiteY23" fmla="*/ 159364 h 495798"/>
              <a:gd name="connsiteX24" fmla="*/ 177071 w 566627"/>
              <a:gd name="connsiteY24" fmla="*/ 170873 h 495798"/>
              <a:gd name="connsiteX25" fmla="*/ 79682 w 566627"/>
              <a:gd name="connsiteY25" fmla="*/ 292167 h 495798"/>
              <a:gd name="connsiteX26" fmla="*/ 203632 w 566627"/>
              <a:gd name="connsiteY26" fmla="*/ 416117 h 495798"/>
              <a:gd name="connsiteX27" fmla="*/ 222224 w 566627"/>
              <a:gd name="connsiteY27" fmla="*/ 414346 h 495798"/>
              <a:gd name="connsiteX28" fmla="*/ 223995 w 566627"/>
              <a:gd name="connsiteY28" fmla="*/ 414346 h 495798"/>
              <a:gd name="connsiteX29" fmla="*/ 239046 w 566627"/>
              <a:gd name="connsiteY29" fmla="*/ 393983 h 495798"/>
              <a:gd name="connsiteX30" fmla="*/ 218683 w 566627"/>
              <a:gd name="connsiteY30" fmla="*/ 378932 h 495798"/>
              <a:gd name="connsiteX31" fmla="*/ 216912 w 566627"/>
              <a:gd name="connsiteY31" fmla="*/ 378932 h 495798"/>
              <a:gd name="connsiteX32" fmla="*/ 203632 w 566627"/>
              <a:gd name="connsiteY32" fmla="*/ 379817 h 495798"/>
              <a:gd name="connsiteX33" fmla="*/ 115096 w 566627"/>
              <a:gd name="connsiteY33" fmla="*/ 291282 h 495798"/>
              <a:gd name="connsiteX34" fmla="*/ 171759 w 566627"/>
              <a:gd name="connsiteY34" fmla="*/ 208944 h 495798"/>
              <a:gd name="connsiteX35" fmla="*/ 203632 w 566627"/>
              <a:gd name="connsiteY35" fmla="*/ 230192 h 495798"/>
              <a:gd name="connsiteX36" fmla="*/ 235504 w 566627"/>
              <a:gd name="connsiteY36" fmla="*/ 209829 h 495798"/>
              <a:gd name="connsiteX37" fmla="*/ 292167 w 566627"/>
              <a:gd name="connsiteY37" fmla="*/ 292167 h 495798"/>
              <a:gd name="connsiteX38" fmla="*/ 277116 w 566627"/>
              <a:gd name="connsiteY38" fmla="*/ 340862 h 495798"/>
              <a:gd name="connsiteX39" fmla="*/ 238160 w 566627"/>
              <a:gd name="connsiteY39" fmla="*/ 301021 h 495798"/>
              <a:gd name="connsiteX40" fmla="*/ 239046 w 566627"/>
              <a:gd name="connsiteY40" fmla="*/ 292167 h 495798"/>
              <a:gd name="connsiteX41" fmla="*/ 203632 w 566627"/>
              <a:gd name="connsiteY41" fmla="*/ 256753 h 495798"/>
              <a:gd name="connsiteX42" fmla="*/ 168217 w 566627"/>
              <a:gd name="connsiteY42" fmla="*/ 292167 h 495798"/>
              <a:gd name="connsiteX43" fmla="*/ 203632 w 566627"/>
              <a:gd name="connsiteY43" fmla="*/ 327581 h 495798"/>
              <a:gd name="connsiteX44" fmla="*/ 212485 w 566627"/>
              <a:gd name="connsiteY44" fmla="*/ 326696 h 495798"/>
              <a:gd name="connsiteX45" fmla="*/ 350600 w 566627"/>
              <a:gd name="connsiteY45" fmla="*/ 464811 h 495798"/>
              <a:gd name="connsiteX46" fmla="*/ 362995 w 566627"/>
              <a:gd name="connsiteY46" fmla="*/ 469238 h 495798"/>
              <a:gd name="connsiteX47" fmla="*/ 375390 w 566627"/>
              <a:gd name="connsiteY47" fmla="*/ 463926 h 495798"/>
              <a:gd name="connsiteX48" fmla="*/ 375390 w 566627"/>
              <a:gd name="connsiteY48" fmla="*/ 439136 h 495798"/>
              <a:gd name="connsiteX49" fmla="*/ 359454 w 566627"/>
              <a:gd name="connsiteY49" fmla="*/ 423200 h 495798"/>
              <a:gd name="connsiteX50" fmla="*/ 407263 w 566627"/>
              <a:gd name="connsiteY50" fmla="*/ 301021 h 495798"/>
              <a:gd name="connsiteX51" fmla="*/ 416117 w 566627"/>
              <a:gd name="connsiteY51" fmla="*/ 301906 h 495798"/>
              <a:gd name="connsiteX52" fmla="*/ 566627 w 566627"/>
              <a:gd name="connsiteY52" fmla="*/ 151396 h 495798"/>
              <a:gd name="connsiteX53" fmla="*/ 416117 w 566627"/>
              <a:gd name="connsiteY53" fmla="*/ 0 h 495798"/>
              <a:gd name="connsiteX54" fmla="*/ 334664 w 566627"/>
              <a:gd name="connsiteY54" fmla="*/ 397524 h 495798"/>
              <a:gd name="connsiteX55" fmla="*/ 302791 w 566627"/>
              <a:gd name="connsiteY55" fmla="*/ 365651 h 495798"/>
              <a:gd name="connsiteX56" fmla="*/ 327581 w 566627"/>
              <a:gd name="connsiteY56" fmla="*/ 292167 h 495798"/>
              <a:gd name="connsiteX57" fmla="*/ 325811 w 566627"/>
              <a:gd name="connsiteY57" fmla="*/ 270033 h 495798"/>
              <a:gd name="connsiteX58" fmla="*/ 371849 w 566627"/>
              <a:gd name="connsiteY58" fmla="*/ 293938 h 495798"/>
              <a:gd name="connsiteX59" fmla="*/ 334664 w 566627"/>
              <a:gd name="connsiteY59" fmla="*/ 397524 h 495798"/>
              <a:gd name="connsiteX60" fmla="*/ 361225 w 566627"/>
              <a:gd name="connsiteY60" fmla="*/ 251441 h 495798"/>
              <a:gd name="connsiteX61" fmla="*/ 371849 w 566627"/>
              <a:gd name="connsiteY61" fmla="*/ 247899 h 495798"/>
              <a:gd name="connsiteX62" fmla="*/ 390441 w 566627"/>
              <a:gd name="connsiteY62" fmla="*/ 240816 h 495798"/>
              <a:gd name="connsiteX63" fmla="*/ 399295 w 566627"/>
              <a:gd name="connsiteY63" fmla="*/ 234619 h 495798"/>
              <a:gd name="connsiteX64" fmla="*/ 416117 w 566627"/>
              <a:gd name="connsiteY64" fmla="*/ 237275 h 495798"/>
              <a:gd name="connsiteX65" fmla="*/ 434709 w 566627"/>
              <a:gd name="connsiteY65" fmla="*/ 233734 h 495798"/>
              <a:gd name="connsiteX66" fmla="*/ 445333 w 566627"/>
              <a:gd name="connsiteY66" fmla="*/ 240816 h 495798"/>
              <a:gd name="connsiteX67" fmla="*/ 461270 w 566627"/>
              <a:gd name="connsiteY67" fmla="*/ 247014 h 495798"/>
              <a:gd name="connsiteX68" fmla="*/ 471894 w 566627"/>
              <a:gd name="connsiteY68" fmla="*/ 250555 h 495798"/>
              <a:gd name="connsiteX69" fmla="*/ 416117 w 566627"/>
              <a:gd name="connsiteY69" fmla="*/ 265606 h 495798"/>
              <a:gd name="connsiteX70" fmla="*/ 361225 w 566627"/>
              <a:gd name="connsiteY70" fmla="*/ 251441 h 495798"/>
              <a:gd name="connsiteX71" fmla="*/ 416117 w 566627"/>
              <a:gd name="connsiteY71" fmla="*/ 201861 h 495798"/>
              <a:gd name="connsiteX72" fmla="*/ 376276 w 566627"/>
              <a:gd name="connsiteY72" fmla="*/ 137230 h 495798"/>
              <a:gd name="connsiteX73" fmla="*/ 416117 w 566627"/>
              <a:gd name="connsiteY73" fmla="*/ 97389 h 495798"/>
              <a:gd name="connsiteX74" fmla="*/ 455958 w 566627"/>
              <a:gd name="connsiteY74" fmla="*/ 137230 h 495798"/>
              <a:gd name="connsiteX75" fmla="*/ 416117 w 566627"/>
              <a:gd name="connsiteY75" fmla="*/ 201861 h 495798"/>
              <a:gd name="connsiteX76" fmla="*/ 502881 w 566627"/>
              <a:gd name="connsiteY76" fmla="*/ 225765 h 495798"/>
              <a:gd name="connsiteX77" fmla="*/ 472779 w 566627"/>
              <a:gd name="connsiteY77" fmla="*/ 213370 h 495798"/>
              <a:gd name="connsiteX78" fmla="*/ 465697 w 566627"/>
              <a:gd name="connsiteY78" fmla="*/ 210714 h 495798"/>
              <a:gd name="connsiteX79" fmla="*/ 491372 w 566627"/>
              <a:gd name="connsiteY79" fmla="*/ 137230 h 495798"/>
              <a:gd name="connsiteX80" fmla="*/ 416117 w 566627"/>
              <a:gd name="connsiteY80" fmla="*/ 61975 h 495798"/>
              <a:gd name="connsiteX81" fmla="*/ 340862 w 566627"/>
              <a:gd name="connsiteY81" fmla="*/ 137230 h 495798"/>
              <a:gd name="connsiteX82" fmla="*/ 367422 w 566627"/>
              <a:gd name="connsiteY82" fmla="*/ 211600 h 495798"/>
              <a:gd name="connsiteX83" fmla="*/ 360339 w 566627"/>
              <a:gd name="connsiteY83" fmla="*/ 214256 h 495798"/>
              <a:gd name="connsiteX84" fmla="*/ 330237 w 566627"/>
              <a:gd name="connsiteY84" fmla="*/ 226651 h 495798"/>
              <a:gd name="connsiteX85" fmla="*/ 301021 w 566627"/>
              <a:gd name="connsiteY85" fmla="*/ 150510 h 495798"/>
              <a:gd name="connsiteX86" fmla="*/ 416117 w 566627"/>
              <a:gd name="connsiteY86" fmla="*/ 35414 h 495798"/>
              <a:gd name="connsiteX87" fmla="*/ 531213 w 566627"/>
              <a:gd name="connsiteY87" fmla="*/ 150510 h 495798"/>
              <a:gd name="connsiteX88" fmla="*/ 502881 w 566627"/>
              <a:gd name="connsiteY88" fmla="*/ 225765 h 49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66627" h="495798">
                <a:moveTo>
                  <a:pt x="416117" y="0"/>
                </a:moveTo>
                <a:cubicBezTo>
                  <a:pt x="350600" y="0"/>
                  <a:pt x="294823" y="42497"/>
                  <a:pt x="274460" y="100930"/>
                </a:cubicBezTo>
                <a:cubicBezTo>
                  <a:pt x="252326" y="92962"/>
                  <a:pt x="228422" y="88535"/>
                  <a:pt x="203632" y="88535"/>
                </a:cubicBezTo>
                <a:cubicBezTo>
                  <a:pt x="91192" y="88535"/>
                  <a:pt x="0" y="179727"/>
                  <a:pt x="0" y="292167"/>
                </a:cubicBezTo>
                <a:cubicBezTo>
                  <a:pt x="0" y="339976"/>
                  <a:pt x="16822" y="384244"/>
                  <a:pt x="45153" y="419658"/>
                </a:cubicBezTo>
                <a:cubicBezTo>
                  <a:pt x="44268" y="421429"/>
                  <a:pt x="44268" y="423200"/>
                  <a:pt x="44268" y="424970"/>
                </a:cubicBezTo>
                <a:cubicBezTo>
                  <a:pt x="44268" y="444448"/>
                  <a:pt x="60204" y="460384"/>
                  <a:pt x="79682" y="460384"/>
                </a:cubicBezTo>
                <a:cubicBezTo>
                  <a:pt x="82338" y="460384"/>
                  <a:pt x="84994" y="460384"/>
                  <a:pt x="87650" y="459499"/>
                </a:cubicBezTo>
                <a:cubicBezTo>
                  <a:pt x="120408" y="482518"/>
                  <a:pt x="160249" y="495799"/>
                  <a:pt x="203632" y="495799"/>
                </a:cubicBezTo>
                <a:cubicBezTo>
                  <a:pt x="234619" y="495799"/>
                  <a:pt x="264721" y="488716"/>
                  <a:pt x="291282" y="476321"/>
                </a:cubicBezTo>
                <a:cubicBezTo>
                  <a:pt x="300135" y="471894"/>
                  <a:pt x="303677" y="461270"/>
                  <a:pt x="299250" y="452416"/>
                </a:cubicBezTo>
                <a:cubicBezTo>
                  <a:pt x="294823" y="443563"/>
                  <a:pt x="284199" y="440021"/>
                  <a:pt x="275345" y="444448"/>
                </a:cubicBezTo>
                <a:cubicBezTo>
                  <a:pt x="254097" y="455072"/>
                  <a:pt x="229307" y="460384"/>
                  <a:pt x="203632" y="460384"/>
                </a:cubicBezTo>
                <a:cubicBezTo>
                  <a:pt x="170873" y="460384"/>
                  <a:pt x="139886" y="450646"/>
                  <a:pt x="113325" y="433824"/>
                </a:cubicBezTo>
                <a:cubicBezTo>
                  <a:pt x="114211" y="431168"/>
                  <a:pt x="115096" y="427626"/>
                  <a:pt x="115096" y="424970"/>
                </a:cubicBezTo>
                <a:cubicBezTo>
                  <a:pt x="115096" y="405492"/>
                  <a:pt x="99160" y="389556"/>
                  <a:pt x="79682" y="389556"/>
                </a:cubicBezTo>
                <a:cubicBezTo>
                  <a:pt x="75255" y="389556"/>
                  <a:pt x="71714" y="390441"/>
                  <a:pt x="68172" y="391327"/>
                </a:cubicBezTo>
                <a:cubicBezTo>
                  <a:pt x="47809" y="363881"/>
                  <a:pt x="35414" y="329352"/>
                  <a:pt x="35414" y="292167"/>
                </a:cubicBezTo>
                <a:cubicBezTo>
                  <a:pt x="35414" y="199205"/>
                  <a:pt x="110669" y="123950"/>
                  <a:pt x="203632" y="123950"/>
                </a:cubicBezTo>
                <a:cubicBezTo>
                  <a:pt x="225765" y="123950"/>
                  <a:pt x="247014" y="128376"/>
                  <a:pt x="266492" y="135459"/>
                </a:cubicBezTo>
                <a:cubicBezTo>
                  <a:pt x="265606" y="140771"/>
                  <a:pt x="265606" y="145198"/>
                  <a:pt x="265606" y="150510"/>
                </a:cubicBezTo>
                <a:cubicBezTo>
                  <a:pt x="265606" y="163791"/>
                  <a:pt x="267377" y="176186"/>
                  <a:pt x="270919" y="187695"/>
                </a:cubicBezTo>
                <a:cubicBezTo>
                  <a:pt x="258524" y="179727"/>
                  <a:pt x="245243" y="173530"/>
                  <a:pt x="230192" y="170873"/>
                </a:cubicBezTo>
                <a:cubicBezTo>
                  <a:pt x="223995" y="163791"/>
                  <a:pt x="214256" y="159364"/>
                  <a:pt x="203632" y="159364"/>
                </a:cubicBezTo>
                <a:cubicBezTo>
                  <a:pt x="193007" y="159364"/>
                  <a:pt x="184154" y="163791"/>
                  <a:pt x="177071" y="170873"/>
                </a:cubicBezTo>
                <a:cubicBezTo>
                  <a:pt x="121294" y="183268"/>
                  <a:pt x="79682" y="232848"/>
                  <a:pt x="79682" y="292167"/>
                </a:cubicBezTo>
                <a:cubicBezTo>
                  <a:pt x="79682" y="360339"/>
                  <a:pt x="135459" y="416117"/>
                  <a:pt x="203632" y="416117"/>
                </a:cubicBezTo>
                <a:cubicBezTo>
                  <a:pt x="210714" y="416117"/>
                  <a:pt x="216027" y="415231"/>
                  <a:pt x="222224" y="414346"/>
                </a:cubicBezTo>
                <a:lnTo>
                  <a:pt x="223995" y="414346"/>
                </a:lnTo>
                <a:cubicBezTo>
                  <a:pt x="233734" y="412575"/>
                  <a:pt x="240816" y="403722"/>
                  <a:pt x="239046" y="393983"/>
                </a:cubicBezTo>
                <a:cubicBezTo>
                  <a:pt x="237275" y="384244"/>
                  <a:pt x="228422" y="378046"/>
                  <a:pt x="218683" y="378932"/>
                </a:cubicBezTo>
                <a:lnTo>
                  <a:pt x="216912" y="378932"/>
                </a:lnTo>
                <a:cubicBezTo>
                  <a:pt x="211600" y="379817"/>
                  <a:pt x="208058" y="379817"/>
                  <a:pt x="203632" y="379817"/>
                </a:cubicBezTo>
                <a:cubicBezTo>
                  <a:pt x="154937" y="379817"/>
                  <a:pt x="115096" y="339976"/>
                  <a:pt x="115096" y="291282"/>
                </a:cubicBezTo>
                <a:cubicBezTo>
                  <a:pt x="115096" y="254097"/>
                  <a:pt x="139001" y="221339"/>
                  <a:pt x="171759" y="208944"/>
                </a:cubicBezTo>
                <a:cubicBezTo>
                  <a:pt x="177071" y="221339"/>
                  <a:pt x="189466" y="230192"/>
                  <a:pt x="203632" y="230192"/>
                </a:cubicBezTo>
                <a:cubicBezTo>
                  <a:pt x="217797" y="230192"/>
                  <a:pt x="230192" y="221339"/>
                  <a:pt x="235504" y="209829"/>
                </a:cubicBezTo>
                <a:cubicBezTo>
                  <a:pt x="268262" y="223109"/>
                  <a:pt x="292167" y="254982"/>
                  <a:pt x="292167" y="292167"/>
                </a:cubicBezTo>
                <a:cubicBezTo>
                  <a:pt x="292167" y="309874"/>
                  <a:pt x="286855" y="326696"/>
                  <a:pt x="277116" y="340862"/>
                </a:cubicBezTo>
                <a:lnTo>
                  <a:pt x="238160" y="301021"/>
                </a:lnTo>
                <a:cubicBezTo>
                  <a:pt x="239046" y="298365"/>
                  <a:pt x="239046" y="294823"/>
                  <a:pt x="239046" y="292167"/>
                </a:cubicBezTo>
                <a:cubicBezTo>
                  <a:pt x="239046" y="272689"/>
                  <a:pt x="223109" y="256753"/>
                  <a:pt x="203632" y="256753"/>
                </a:cubicBezTo>
                <a:cubicBezTo>
                  <a:pt x="184154" y="256753"/>
                  <a:pt x="168217" y="272689"/>
                  <a:pt x="168217" y="292167"/>
                </a:cubicBezTo>
                <a:cubicBezTo>
                  <a:pt x="168217" y="311645"/>
                  <a:pt x="184154" y="327581"/>
                  <a:pt x="203632" y="327581"/>
                </a:cubicBezTo>
                <a:cubicBezTo>
                  <a:pt x="207173" y="327581"/>
                  <a:pt x="209829" y="326696"/>
                  <a:pt x="212485" y="326696"/>
                </a:cubicBezTo>
                <a:lnTo>
                  <a:pt x="350600" y="464811"/>
                </a:lnTo>
                <a:cubicBezTo>
                  <a:pt x="354142" y="467467"/>
                  <a:pt x="358569" y="469238"/>
                  <a:pt x="362995" y="469238"/>
                </a:cubicBezTo>
                <a:cubicBezTo>
                  <a:pt x="367422" y="469238"/>
                  <a:pt x="371849" y="467467"/>
                  <a:pt x="375390" y="463926"/>
                </a:cubicBezTo>
                <a:cubicBezTo>
                  <a:pt x="382473" y="456843"/>
                  <a:pt x="382473" y="446219"/>
                  <a:pt x="375390" y="439136"/>
                </a:cubicBezTo>
                <a:lnTo>
                  <a:pt x="359454" y="423200"/>
                </a:lnTo>
                <a:cubicBezTo>
                  <a:pt x="388671" y="388671"/>
                  <a:pt x="404607" y="346174"/>
                  <a:pt x="407263" y="301021"/>
                </a:cubicBezTo>
                <a:cubicBezTo>
                  <a:pt x="409919" y="301021"/>
                  <a:pt x="413461" y="301906"/>
                  <a:pt x="416117" y="301906"/>
                </a:cubicBezTo>
                <a:cubicBezTo>
                  <a:pt x="499340" y="301906"/>
                  <a:pt x="566627" y="234619"/>
                  <a:pt x="566627" y="151396"/>
                </a:cubicBezTo>
                <a:cubicBezTo>
                  <a:pt x="566627" y="68172"/>
                  <a:pt x="499340" y="0"/>
                  <a:pt x="416117" y="0"/>
                </a:cubicBezTo>
                <a:close/>
                <a:moveTo>
                  <a:pt x="334664" y="397524"/>
                </a:moveTo>
                <a:lnTo>
                  <a:pt x="302791" y="365651"/>
                </a:lnTo>
                <a:cubicBezTo>
                  <a:pt x="318728" y="344403"/>
                  <a:pt x="327581" y="318728"/>
                  <a:pt x="327581" y="292167"/>
                </a:cubicBezTo>
                <a:cubicBezTo>
                  <a:pt x="327581" y="285084"/>
                  <a:pt x="326696" y="277116"/>
                  <a:pt x="325811" y="270033"/>
                </a:cubicBezTo>
                <a:cubicBezTo>
                  <a:pt x="339976" y="280657"/>
                  <a:pt x="355027" y="288626"/>
                  <a:pt x="371849" y="293938"/>
                </a:cubicBezTo>
                <a:cubicBezTo>
                  <a:pt x="370964" y="332008"/>
                  <a:pt x="358569" y="368308"/>
                  <a:pt x="334664" y="397524"/>
                </a:cubicBezTo>
                <a:close/>
                <a:moveTo>
                  <a:pt x="361225" y="251441"/>
                </a:moveTo>
                <a:cubicBezTo>
                  <a:pt x="364766" y="250555"/>
                  <a:pt x="368308" y="248785"/>
                  <a:pt x="371849" y="247899"/>
                </a:cubicBezTo>
                <a:cubicBezTo>
                  <a:pt x="378932" y="245243"/>
                  <a:pt x="385129" y="243473"/>
                  <a:pt x="390441" y="240816"/>
                </a:cubicBezTo>
                <a:cubicBezTo>
                  <a:pt x="393983" y="239046"/>
                  <a:pt x="396639" y="237275"/>
                  <a:pt x="399295" y="234619"/>
                </a:cubicBezTo>
                <a:cubicBezTo>
                  <a:pt x="404607" y="236390"/>
                  <a:pt x="409919" y="237275"/>
                  <a:pt x="416117" y="237275"/>
                </a:cubicBezTo>
                <a:cubicBezTo>
                  <a:pt x="422314" y="237275"/>
                  <a:pt x="429397" y="235504"/>
                  <a:pt x="434709" y="233734"/>
                </a:cubicBezTo>
                <a:cubicBezTo>
                  <a:pt x="437365" y="236390"/>
                  <a:pt x="440907" y="239046"/>
                  <a:pt x="445333" y="240816"/>
                </a:cubicBezTo>
                <a:cubicBezTo>
                  <a:pt x="449760" y="242587"/>
                  <a:pt x="455072" y="244358"/>
                  <a:pt x="461270" y="247014"/>
                </a:cubicBezTo>
                <a:cubicBezTo>
                  <a:pt x="464811" y="247899"/>
                  <a:pt x="468353" y="249670"/>
                  <a:pt x="471894" y="250555"/>
                </a:cubicBezTo>
                <a:cubicBezTo>
                  <a:pt x="455958" y="260294"/>
                  <a:pt x="436480" y="265606"/>
                  <a:pt x="416117" y="265606"/>
                </a:cubicBezTo>
                <a:cubicBezTo>
                  <a:pt x="396639" y="265606"/>
                  <a:pt x="377161" y="260294"/>
                  <a:pt x="361225" y="251441"/>
                </a:cubicBezTo>
                <a:close/>
                <a:moveTo>
                  <a:pt x="416117" y="201861"/>
                </a:moveTo>
                <a:cubicBezTo>
                  <a:pt x="396639" y="201861"/>
                  <a:pt x="376276" y="168217"/>
                  <a:pt x="376276" y="137230"/>
                </a:cubicBezTo>
                <a:cubicBezTo>
                  <a:pt x="376276" y="115096"/>
                  <a:pt x="393983" y="97389"/>
                  <a:pt x="416117" y="97389"/>
                </a:cubicBezTo>
                <a:cubicBezTo>
                  <a:pt x="438251" y="97389"/>
                  <a:pt x="455958" y="115096"/>
                  <a:pt x="455958" y="137230"/>
                </a:cubicBezTo>
                <a:cubicBezTo>
                  <a:pt x="455958" y="168217"/>
                  <a:pt x="435595" y="201861"/>
                  <a:pt x="416117" y="201861"/>
                </a:cubicBezTo>
                <a:close/>
                <a:moveTo>
                  <a:pt x="502881" y="225765"/>
                </a:moveTo>
                <a:cubicBezTo>
                  <a:pt x="492257" y="220453"/>
                  <a:pt x="481633" y="216912"/>
                  <a:pt x="472779" y="213370"/>
                </a:cubicBezTo>
                <a:cubicBezTo>
                  <a:pt x="470123" y="212485"/>
                  <a:pt x="467467" y="211600"/>
                  <a:pt x="465697" y="210714"/>
                </a:cubicBezTo>
                <a:cubicBezTo>
                  <a:pt x="481633" y="191237"/>
                  <a:pt x="491372" y="162905"/>
                  <a:pt x="491372" y="137230"/>
                </a:cubicBezTo>
                <a:cubicBezTo>
                  <a:pt x="491372" y="95618"/>
                  <a:pt x="457728" y="61975"/>
                  <a:pt x="416117" y="61975"/>
                </a:cubicBezTo>
                <a:cubicBezTo>
                  <a:pt x="374505" y="61975"/>
                  <a:pt x="340862" y="95618"/>
                  <a:pt x="340862" y="137230"/>
                </a:cubicBezTo>
                <a:cubicBezTo>
                  <a:pt x="340862" y="163791"/>
                  <a:pt x="351486" y="192122"/>
                  <a:pt x="367422" y="211600"/>
                </a:cubicBezTo>
                <a:cubicBezTo>
                  <a:pt x="364766" y="212485"/>
                  <a:pt x="362995" y="213370"/>
                  <a:pt x="360339" y="214256"/>
                </a:cubicBezTo>
                <a:cubicBezTo>
                  <a:pt x="351486" y="216912"/>
                  <a:pt x="339976" y="221339"/>
                  <a:pt x="330237" y="226651"/>
                </a:cubicBezTo>
                <a:cubicBezTo>
                  <a:pt x="312530" y="206288"/>
                  <a:pt x="301021" y="179727"/>
                  <a:pt x="301021" y="150510"/>
                </a:cubicBezTo>
                <a:cubicBezTo>
                  <a:pt x="301021" y="86765"/>
                  <a:pt x="352371" y="35414"/>
                  <a:pt x="416117" y="35414"/>
                </a:cubicBezTo>
                <a:cubicBezTo>
                  <a:pt x="479862" y="35414"/>
                  <a:pt x="531213" y="86765"/>
                  <a:pt x="531213" y="150510"/>
                </a:cubicBezTo>
                <a:cubicBezTo>
                  <a:pt x="531213" y="178842"/>
                  <a:pt x="520589" y="205402"/>
                  <a:pt x="502881" y="225765"/>
                </a:cubicBezTo>
                <a:close/>
              </a:path>
            </a:pathLst>
          </a:custGeom>
          <a:solidFill>
            <a:srgbClr val="777777"/>
          </a:solidFill>
          <a:ln w="8781" cap="flat">
            <a:noFill/>
            <a:prstDash val="solid"/>
            <a:miter/>
          </a:ln>
        </p:spPr>
        <p:txBody>
          <a:bodyPr rtlCol="0" anchor="ctr"/>
          <a:lstStyle/>
          <a:p>
            <a:endParaRPr lang="en-US">
              <a:solidFill>
                <a:srgbClr val="777777"/>
              </a:solidFill>
            </a:endParaRPr>
          </a:p>
        </p:txBody>
      </p:sp>
      <p:grpSp>
        <p:nvGrpSpPr>
          <p:cNvPr id="53" name="Graphic 7">
            <a:extLst>
              <a:ext uri="{FF2B5EF4-FFF2-40B4-BE49-F238E27FC236}">
                <a16:creationId xmlns:a16="http://schemas.microsoft.com/office/drawing/2014/main" id="{D1130386-EB66-485E-B71E-CEC54520DC1E}"/>
              </a:ext>
            </a:extLst>
          </p:cNvPr>
          <p:cNvGrpSpPr/>
          <p:nvPr/>
        </p:nvGrpSpPr>
        <p:grpSpPr>
          <a:xfrm>
            <a:off x="3483415" y="3156223"/>
            <a:ext cx="433995" cy="379746"/>
            <a:chOff x="10602034" y="1122440"/>
            <a:chExt cx="566627" cy="495798"/>
          </a:xfrm>
          <a:solidFill>
            <a:srgbClr val="777777"/>
          </a:solidFill>
        </p:grpSpPr>
        <p:sp>
          <p:nvSpPr>
            <p:cNvPr id="55" name="Freeform: Shape 54">
              <a:extLst>
                <a:ext uri="{FF2B5EF4-FFF2-40B4-BE49-F238E27FC236}">
                  <a16:creationId xmlns:a16="http://schemas.microsoft.com/office/drawing/2014/main" id="{1E695899-F666-4439-9A2E-78556AFFA13A}"/>
                </a:ext>
              </a:extLst>
            </p:cNvPr>
            <p:cNvSpPr/>
            <p:nvPr/>
          </p:nvSpPr>
          <p:spPr>
            <a:xfrm>
              <a:off x="10602034" y="1122440"/>
              <a:ext cx="566627" cy="495798"/>
            </a:xfrm>
            <a:custGeom>
              <a:avLst/>
              <a:gdLst>
                <a:gd name="connsiteX0" fmla="*/ 416117 w 566627"/>
                <a:gd name="connsiteY0" fmla="*/ 0 h 495798"/>
                <a:gd name="connsiteX1" fmla="*/ 274460 w 566627"/>
                <a:gd name="connsiteY1" fmla="*/ 100930 h 495798"/>
                <a:gd name="connsiteX2" fmla="*/ 203632 w 566627"/>
                <a:gd name="connsiteY2" fmla="*/ 88535 h 495798"/>
                <a:gd name="connsiteX3" fmla="*/ 0 w 566627"/>
                <a:gd name="connsiteY3" fmla="*/ 292167 h 495798"/>
                <a:gd name="connsiteX4" fmla="*/ 45153 w 566627"/>
                <a:gd name="connsiteY4" fmla="*/ 419658 h 495798"/>
                <a:gd name="connsiteX5" fmla="*/ 44268 w 566627"/>
                <a:gd name="connsiteY5" fmla="*/ 424970 h 495798"/>
                <a:gd name="connsiteX6" fmla="*/ 79682 w 566627"/>
                <a:gd name="connsiteY6" fmla="*/ 460384 h 495798"/>
                <a:gd name="connsiteX7" fmla="*/ 87650 w 566627"/>
                <a:gd name="connsiteY7" fmla="*/ 459499 h 495798"/>
                <a:gd name="connsiteX8" fmla="*/ 203632 w 566627"/>
                <a:gd name="connsiteY8" fmla="*/ 495799 h 495798"/>
                <a:gd name="connsiteX9" fmla="*/ 291282 w 566627"/>
                <a:gd name="connsiteY9" fmla="*/ 476321 h 495798"/>
                <a:gd name="connsiteX10" fmla="*/ 299250 w 566627"/>
                <a:gd name="connsiteY10" fmla="*/ 452416 h 495798"/>
                <a:gd name="connsiteX11" fmla="*/ 275345 w 566627"/>
                <a:gd name="connsiteY11" fmla="*/ 444448 h 495798"/>
                <a:gd name="connsiteX12" fmla="*/ 203632 w 566627"/>
                <a:gd name="connsiteY12" fmla="*/ 460384 h 495798"/>
                <a:gd name="connsiteX13" fmla="*/ 113325 w 566627"/>
                <a:gd name="connsiteY13" fmla="*/ 433824 h 495798"/>
                <a:gd name="connsiteX14" fmla="*/ 115096 w 566627"/>
                <a:gd name="connsiteY14" fmla="*/ 424970 h 495798"/>
                <a:gd name="connsiteX15" fmla="*/ 79682 w 566627"/>
                <a:gd name="connsiteY15" fmla="*/ 389556 h 495798"/>
                <a:gd name="connsiteX16" fmla="*/ 68172 w 566627"/>
                <a:gd name="connsiteY16" fmla="*/ 391327 h 495798"/>
                <a:gd name="connsiteX17" fmla="*/ 35414 w 566627"/>
                <a:gd name="connsiteY17" fmla="*/ 292167 h 495798"/>
                <a:gd name="connsiteX18" fmla="*/ 203632 w 566627"/>
                <a:gd name="connsiteY18" fmla="*/ 123950 h 495798"/>
                <a:gd name="connsiteX19" fmla="*/ 266492 w 566627"/>
                <a:gd name="connsiteY19" fmla="*/ 135459 h 495798"/>
                <a:gd name="connsiteX20" fmla="*/ 265606 w 566627"/>
                <a:gd name="connsiteY20" fmla="*/ 150510 h 495798"/>
                <a:gd name="connsiteX21" fmla="*/ 270919 w 566627"/>
                <a:gd name="connsiteY21" fmla="*/ 187695 h 495798"/>
                <a:gd name="connsiteX22" fmla="*/ 230192 w 566627"/>
                <a:gd name="connsiteY22" fmla="*/ 170873 h 495798"/>
                <a:gd name="connsiteX23" fmla="*/ 203632 w 566627"/>
                <a:gd name="connsiteY23" fmla="*/ 159364 h 495798"/>
                <a:gd name="connsiteX24" fmla="*/ 177071 w 566627"/>
                <a:gd name="connsiteY24" fmla="*/ 170873 h 495798"/>
                <a:gd name="connsiteX25" fmla="*/ 79682 w 566627"/>
                <a:gd name="connsiteY25" fmla="*/ 292167 h 495798"/>
                <a:gd name="connsiteX26" fmla="*/ 203632 w 566627"/>
                <a:gd name="connsiteY26" fmla="*/ 416117 h 495798"/>
                <a:gd name="connsiteX27" fmla="*/ 222224 w 566627"/>
                <a:gd name="connsiteY27" fmla="*/ 414346 h 495798"/>
                <a:gd name="connsiteX28" fmla="*/ 223995 w 566627"/>
                <a:gd name="connsiteY28" fmla="*/ 414346 h 495798"/>
                <a:gd name="connsiteX29" fmla="*/ 239046 w 566627"/>
                <a:gd name="connsiteY29" fmla="*/ 393983 h 495798"/>
                <a:gd name="connsiteX30" fmla="*/ 218683 w 566627"/>
                <a:gd name="connsiteY30" fmla="*/ 378932 h 495798"/>
                <a:gd name="connsiteX31" fmla="*/ 216912 w 566627"/>
                <a:gd name="connsiteY31" fmla="*/ 378932 h 495798"/>
                <a:gd name="connsiteX32" fmla="*/ 203632 w 566627"/>
                <a:gd name="connsiteY32" fmla="*/ 379817 h 495798"/>
                <a:gd name="connsiteX33" fmla="*/ 115096 w 566627"/>
                <a:gd name="connsiteY33" fmla="*/ 291282 h 495798"/>
                <a:gd name="connsiteX34" fmla="*/ 171759 w 566627"/>
                <a:gd name="connsiteY34" fmla="*/ 208944 h 495798"/>
                <a:gd name="connsiteX35" fmla="*/ 203632 w 566627"/>
                <a:gd name="connsiteY35" fmla="*/ 230192 h 495798"/>
                <a:gd name="connsiteX36" fmla="*/ 235504 w 566627"/>
                <a:gd name="connsiteY36" fmla="*/ 209829 h 495798"/>
                <a:gd name="connsiteX37" fmla="*/ 292167 w 566627"/>
                <a:gd name="connsiteY37" fmla="*/ 292167 h 495798"/>
                <a:gd name="connsiteX38" fmla="*/ 277116 w 566627"/>
                <a:gd name="connsiteY38" fmla="*/ 340862 h 495798"/>
                <a:gd name="connsiteX39" fmla="*/ 238160 w 566627"/>
                <a:gd name="connsiteY39" fmla="*/ 301021 h 495798"/>
                <a:gd name="connsiteX40" fmla="*/ 239046 w 566627"/>
                <a:gd name="connsiteY40" fmla="*/ 292167 h 495798"/>
                <a:gd name="connsiteX41" fmla="*/ 203632 w 566627"/>
                <a:gd name="connsiteY41" fmla="*/ 256753 h 495798"/>
                <a:gd name="connsiteX42" fmla="*/ 168217 w 566627"/>
                <a:gd name="connsiteY42" fmla="*/ 292167 h 495798"/>
                <a:gd name="connsiteX43" fmla="*/ 203632 w 566627"/>
                <a:gd name="connsiteY43" fmla="*/ 327581 h 495798"/>
                <a:gd name="connsiteX44" fmla="*/ 212485 w 566627"/>
                <a:gd name="connsiteY44" fmla="*/ 326696 h 495798"/>
                <a:gd name="connsiteX45" fmla="*/ 350600 w 566627"/>
                <a:gd name="connsiteY45" fmla="*/ 464811 h 495798"/>
                <a:gd name="connsiteX46" fmla="*/ 362995 w 566627"/>
                <a:gd name="connsiteY46" fmla="*/ 469238 h 495798"/>
                <a:gd name="connsiteX47" fmla="*/ 375390 w 566627"/>
                <a:gd name="connsiteY47" fmla="*/ 463926 h 495798"/>
                <a:gd name="connsiteX48" fmla="*/ 375390 w 566627"/>
                <a:gd name="connsiteY48" fmla="*/ 439136 h 495798"/>
                <a:gd name="connsiteX49" fmla="*/ 359454 w 566627"/>
                <a:gd name="connsiteY49" fmla="*/ 423200 h 495798"/>
                <a:gd name="connsiteX50" fmla="*/ 407263 w 566627"/>
                <a:gd name="connsiteY50" fmla="*/ 301021 h 495798"/>
                <a:gd name="connsiteX51" fmla="*/ 416117 w 566627"/>
                <a:gd name="connsiteY51" fmla="*/ 301906 h 495798"/>
                <a:gd name="connsiteX52" fmla="*/ 566627 w 566627"/>
                <a:gd name="connsiteY52" fmla="*/ 151396 h 495798"/>
                <a:gd name="connsiteX53" fmla="*/ 416117 w 566627"/>
                <a:gd name="connsiteY53" fmla="*/ 0 h 495798"/>
                <a:gd name="connsiteX54" fmla="*/ 334664 w 566627"/>
                <a:gd name="connsiteY54" fmla="*/ 397524 h 495798"/>
                <a:gd name="connsiteX55" fmla="*/ 302791 w 566627"/>
                <a:gd name="connsiteY55" fmla="*/ 365651 h 495798"/>
                <a:gd name="connsiteX56" fmla="*/ 327581 w 566627"/>
                <a:gd name="connsiteY56" fmla="*/ 292167 h 495798"/>
                <a:gd name="connsiteX57" fmla="*/ 325811 w 566627"/>
                <a:gd name="connsiteY57" fmla="*/ 270033 h 495798"/>
                <a:gd name="connsiteX58" fmla="*/ 371849 w 566627"/>
                <a:gd name="connsiteY58" fmla="*/ 293938 h 495798"/>
                <a:gd name="connsiteX59" fmla="*/ 334664 w 566627"/>
                <a:gd name="connsiteY59" fmla="*/ 397524 h 495798"/>
                <a:gd name="connsiteX60" fmla="*/ 416117 w 566627"/>
                <a:gd name="connsiteY60" fmla="*/ 265606 h 495798"/>
                <a:gd name="connsiteX61" fmla="*/ 301021 w 566627"/>
                <a:gd name="connsiteY61" fmla="*/ 150510 h 495798"/>
                <a:gd name="connsiteX62" fmla="*/ 416117 w 566627"/>
                <a:gd name="connsiteY62" fmla="*/ 35414 h 495798"/>
                <a:gd name="connsiteX63" fmla="*/ 531213 w 566627"/>
                <a:gd name="connsiteY63" fmla="*/ 150510 h 495798"/>
                <a:gd name="connsiteX64" fmla="*/ 416117 w 566627"/>
                <a:gd name="connsiteY64" fmla="*/ 265606 h 49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66627" h="495798">
                  <a:moveTo>
                    <a:pt x="416117" y="0"/>
                  </a:moveTo>
                  <a:cubicBezTo>
                    <a:pt x="350600" y="0"/>
                    <a:pt x="294823" y="42497"/>
                    <a:pt x="274460" y="100930"/>
                  </a:cubicBezTo>
                  <a:cubicBezTo>
                    <a:pt x="252326" y="92962"/>
                    <a:pt x="228422" y="88535"/>
                    <a:pt x="203632" y="88535"/>
                  </a:cubicBezTo>
                  <a:cubicBezTo>
                    <a:pt x="91192" y="88535"/>
                    <a:pt x="0" y="179727"/>
                    <a:pt x="0" y="292167"/>
                  </a:cubicBezTo>
                  <a:cubicBezTo>
                    <a:pt x="0" y="339976"/>
                    <a:pt x="16822" y="384244"/>
                    <a:pt x="45153" y="419658"/>
                  </a:cubicBezTo>
                  <a:cubicBezTo>
                    <a:pt x="44268" y="421429"/>
                    <a:pt x="44268" y="423200"/>
                    <a:pt x="44268" y="424970"/>
                  </a:cubicBezTo>
                  <a:cubicBezTo>
                    <a:pt x="44268" y="444448"/>
                    <a:pt x="60204" y="460384"/>
                    <a:pt x="79682" y="460384"/>
                  </a:cubicBezTo>
                  <a:cubicBezTo>
                    <a:pt x="82338" y="460384"/>
                    <a:pt x="84994" y="460384"/>
                    <a:pt x="87650" y="459499"/>
                  </a:cubicBezTo>
                  <a:cubicBezTo>
                    <a:pt x="120408" y="482518"/>
                    <a:pt x="160249" y="495799"/>
                    <a:pt x="203632" y="495799"/>
                  </a:cubicBezTo>
                  <a:cubicBezTo>
                    <a:pt x="234619" y="495799"/>
                    <a:pt x="264721" y="488716"/>
                    <a:pt x="291282" y="476321"/>
                  </a:cubicBezTo>
                  <a:cubicBezTo>
                    <a:pt x="300135" y="471894"/>
                    <a:pt x="303677" y="461270"/>
                    <a:pt x="299250" y="452416"/>
                  </a:cubicBezTo>
                  <a:cubicBezTo>
                    <a:pt x="294823" y="443563"/>
                    <a:pt x="284199" y="440021"/>
                    <a:pt x="275345" y="444448"/>
                  </a:cubicBezTo>
                  <a:cubicBezTo>
                    <a:pt x="254097" y="455072"/>
                    <a:pt x="229307" y="460384"/>
                    <a:pt x="203632" y="460384"/>
                  </a:cubicBezTo>
                  <a:cubicBezTo>
                    <a:pt x="170873" y="460384"/>
                    <a:pt x="139886" y="450646"/>
                    <a:pt x="113325" y="433824"/>
                  </a:cubicBezTo>
                  <a:cubicBezTo>
                    <a:pt x="114211" y="431168"/>
                    <a:pt x="115096" y="427626"/>
                    <a:pt x="115096" y="424970"/>
                  </a:cubicBezTo>
                  <a:cubicBezTo>
                    <a:pt x="115096" y="405492"/>
                    <a:pt x="99160" y="389556"/>
                    <a:pt x="79682" y="389556"/>
                  </a:cubicBezTo>
                  <a:cubicBezTo>
                    <a:pt x="75255" y="389556"/>
                    <a:pt x="71714" y="390441"/>
                    <a:pt x="68172" y="391327"/>
                  </a:cubicBezTo>
                  <a:cubicBezTo>
                    <a:pt x="47809" y="363881"/>
                    <a:pt x="35414" y="329352"/>
                    <a:pt x="35414" y="292167"/>
                  </a:cubicBezTo>
                  <a:cubicBezTo>
                    <a:pt x="35414" y="199205"/>
                    <a:pt x="110669" y="123950"/>
                    <a:pt x="203632" y="123950"/>
                  </a:cubicBezTo>
                  <a:cubicBezTo>
                    <a:pt x="225765" y="123950"/>
                    <a:pt x="247014" y="128376"/>
                    <a:pt x="266492" y="135459"/>
                  </a:cubicBezTo>
                  <a:cubicBezTo>
                    <a:pt x="265606" y="140771"/>
                    <a:pt x="265606" y="145198"/>
                    <a:pt x="265606" y="150510"/>
                  </a:cubicBezTo>
                  <a:cubicBezTo>
                    <a:pt x="265606" y="163791"/>
                    <a:pt x="267377" y="176186"/>
                    <a:pt x="270919" y="187695"/>
                  </a:cubicBezTo>
                  <a:cubicBezTo>
                    <a:pt x="258524" y="179727"/>
                    <a:pt x="245243" y="173530"/>
                    <a:pt x="230192" y="170873"/>
                  </a:cubicBezTo>
                  <a:cubicBezTo>
                    <a:pt x="223995" y="163791"/>
                    <a:pt x="214256" y="159364"/>
                    <a:pt x="203632" y="159364"/>
                  </a:cubicBezTo>
                  <a:cubicBezTo>
                    <a:pt x="193007" y="159364"/>
                    <a:pt x="184154" y="163791"/>
                    <a:pt x="177071" y="170873"/>
                  </a:cubicBezTo>
                  <a:cubicBezTo>
                    <a:pt x="121294" y="183268"/>
                    <a:pt x="79682" y="232848"/>
                    <a:pt x="79682" y="292167"/>
                  </a:cubicBezTo>
                  <a:cubicBezTo>
                    <a:pt x="79682" y="360339"/>
                    <a:pt x="135459" y="416117"/>
                    <a:pt x="203632" y="416117"/>
                  </a:cubicBezTo>
                  <a:cubicBezTo>
                    <a:pt x="210714" y="416117"/>
                    <a:pt x="216027" y="415231"/>
                    <a:pt x="222224" y="414346"/>
                  </a:cubicBezTo>
                  <a:lnTo>
                    <a:pt x="223995" y="414346"/>
                  </a:lnTo>
                  <a:cubicBezTo>
                    <a:pt x="233734" y="412575"/>
                    <a:pt x="240816" y="403722"/>
                    <a:pt x="239046" y="393983"/>
                  </a:cubicBezTo>
                  <a:cubicBezTo>
                    <a:pt x="237275" y="384244"/>
                    <a:pt x="228422" y="378046"/>
                    <a:pt x="218683" y="378932"/>
                  </a:cubicBezTo>
                  <a:lnTo>
                    <a:pt x="216912" y="378932"/>
                  </a:lnTo>
                  <a:cubicBezTo>
                    <a:pt x="211600" y="379817"/>
                    <a:pt x="208058" y="379817"/>
                    <a:pt x="203632" y="379817"/>
                  </a:cubicBezTo>
                  <a:cubicBezTo>
                    <a:pt x="154937" y="379817"/>
                    <a:pt x="115096" y="339976"/>
                    <a:pt x="115096" y="291282"/>
                  </a:cubicBezTo>
                  <a:cubicBezTo>
                    <a:pt x="115096" y="254097"/>
                    <a:pt x="139001" y="221339"/>
                    <a:pt x="171759" y="208944"/>
                  </a:cubicBezTo>
                  <a:cubicBezTo>
                    <a:pt x="177071" y="221339"/>
                    <a:pt x="189466" y="230192"/>
                    <a:pt x="203632" y="230192"/>
                  </a:cubicBezTo>
                  <a:cubicBezTo>
                    <a:pt x="217797" y="230192"/>
                    <a:pt x="230192" y="221339"/>
                    <a:pt x="235504" y="209829"/>
                  </a:cubicBezTo>
                  <a:cubicBezTo>
                    <a:pt x="268262" y="223109"/>
                    <a:pt x="292167" y="254982"/>
                    <a:pt x="292167" y="292167"/>
                  </a:cubicBezTo>
                  <a:cubicBezTo>
                    <a:pt x="292167" y="309874"/>
                    <a:pt x="286855" y="326696"/>
                    <a:pt x="277116" y="340862"/>
                  </a:cubicBezTo>
                  <a:lnTo>
                    <a:pt x="238160" y="301021"/>
                  </a:lnTo>
                  <a:cubicBezTo>
                    <a:pt x="239046" y="298365"/>
                    <a:pt x="239046" y="294823"/>
                    <a:pt x="239046" y="292167"/>
                  </a:cubicBezTo>
                  <a:cubicBezTo>
                    <a:pt x="239046" y="272689"/>
                    <a:pt x="223109" y="256753"/>
                    <a:pt x="203632" y="256753"/>
                  </a:cubicBezTo>
                  <a:cubicBezTo>
                    <a:pt x="184154" y="256753"/>
                    <a:pt x="168217" y="272689"/>
                    <a:pt x="168217" y="292167"/>
                  </a:cubicBezTo>
                  <a:cubicBezTo>
                    <a:pt x="168217" y="311645"/>
                    <a:pt x="184154" y="327581"/>
                    <a:pt x="203632" y="327581"/>
                  </a:cubicBezTo>
                  <a:cubicBezTo>
                    <a:pt x="207173" y="327581"/>
                    <a:pt x="209829" y="326696"/>
                    <a:pt x="212485" y="326696"/>
                  </a:cubicBezTo>
                  <a:lnTo>
                    <a:pt x="350600" y="464811"/>
                  </a:lnTo>
                  <a:cubicBezTo>
                    <a:pt x="354142" y="467467"/>
                    <a:pt x="358569" y="469238"/>
                    <a:pt x="362995" y="469238"/>
                  </a:cubicBezTo>
                  <a:cubicBezTo>
                    <a:pt x="367422" y="469238"/>
                    <a:pt x="371849" y="467467"/>
                    <a:pt x="375390" y="463926"/>
                  </a:cubicBezTo>
                  <a:cubicBezTo>
                    <a:pt x="382473" y="456843"/>
                    <a:pt x="382473" y="446219"/>
                    <a:pt x="375390" y="439136"/>
                  </a:cubicBezTo>
                  <a:lnTo>
                    <a:pt x="359454" y="423200"/>
                  </a:lnTo>
                  <a:cubicBezTo>
                    <a:pt x="388671" y="388671"/>
                    <a:pt x="404607" y="346174"/>
                    <a:pt x="407263" y="301021"/>
                  </a:cubicBezTo>
                  <a:cubicBezTo>
                    <a:pt x="409919" y="301021"/>
                    <a:pt x="413461" y="301906"/>
                    <a:pt x="416117" y="301906"/>
                  </a:cubicBezTo>
                  <a:cubicBezTo>
                    <a:pt x="499340" y="301906"/>
                    <a:pt x="566627" y="234619"/>
                    <a:pt x="566627" y="151396"/>
                  </a:cubicBezTo>
                  <a:cubicBezTo>
                    <a:pt x="566627" y="68172"/>
                    <a:pt x="499340" y="0"/>
                    <a:pt x="416117" y="0"/>
                  </a:cubicBezTo>
                  <a:close/>
                  <a:moveTo>
                    <a:pt x="334664" y="397524"/>
                  </a:moveTo>
                  <a:lnTo>
                    <a:pt x="302791" y="365651"/>
                  </a:lnTo>
                  <a:cubicBezTo>
                    <a:pt x="318728" y="344403"/>
                    <a:pt x="327581" y="318728"/>
                    <a:pt x="327581" y="292167"/>
                  </a:cubicBezTo>
                  <a:cubicBezTo>
                    <a:pt x="327581" y="285084"/>
                    <a:pt x="326696" y="277116"/>
                    <a:pt x="325811" y="270033"/>
                  </a:cubicBezTo>
                  <a:cubicBezTo>
                    <a:pt x="339976" y="280657"/>
                    <a:pt x="355027" y="288626"/>
                    <a:pt x="371849" y="293938"/>
                  </a:cubicBezTo>
                  <a:cubicBezTo>
                    <a:pt x="370964" y="332008"/>
                    <a:pt x="358569" y="368308"/>
                    <a:pt x="334664" y="397524"/>
                  </a:cubicBezTo>
                  <a:close/>
                  <a:moveTo>
                    <a:pt x="416117" y="265606"/>
                  </a:moveTo>
                  <a:cubicBezTo>
                    <a:pt x="352371" y="265606"/>
                    <a:pt x="301021" y="214256"/>
                    <a:pt x="301021" y="150510"/>
                  </a:cubicBezTo>
                  <a:cubicBezTo>
                    <a:pt x="301021" y="86765"/>
                    <a:pt x="352371" y="35414"/>
                    <a:pt x="416117" y="35414"/>
                  </a:cubicBezTo>
                  <a:cubicBezTo>
                    <a:pt x="479862" y="35414"/>
                    <a:pt x="531213" y="86765"/>
                    <a:pt x="531213" y="150510"/>
                  </a:cubicBezTo>
                  <a:cubicBezTo>
                    <a:pt x="531213" y="214256"/>
                    <a:pt x="479862" y="265606"/>
                    <a:pt x="416117" y="265606"/>
                  </a:cubicBezTo>
                  <a:close/>
                </a:path>
              </a:pathLst>
            </a:custGeom>
            <a:grpFill/>
            <a:ln w="8781" cap="flat">
              <a:noFill/>
              <a:prstDash val="solid"/>
              <a:miter/>
            </a:ln>
          </p:spPr>
          <p:txBody>
            <a:bodyPr rtlCol="0" anchor="ctr"/>
            <a:lstStyle/>
            <a:p>
              <a:endParaRPr lang="en-US">
                <a:solidFill>
                  <a:srgbClr val="777777"/>
                </a:solidFill>
              </a:endParaRPr>
            </a:p>
          </p:txBody>
        </p:sp>
        <p:sp>
          <p:nvSpPr>
            <p:cNvPr id="57" name="Freeform: Shape 56">
              <a:extLst>
                <a:ext uri="{FF2B5EF4-FFF2-40B4-BE49-F238E27FC236}">
                  <a16:creationId xmlns:a16="http://schemas.microsoft.com/office/drawing/2014/main" id="{410A2124-74C7-4613-B914-69A7EF8CE6BB}"/>
                </a:ext>
              </a:extLst>
            </p:cNvPr>
            <p:cNvSpPr/>
            <p:nvPr/>
          </p:nvSpPr>
          <p:spPr>
            <a:xfrm>
              <a:off x="10938468" y="1193269"/>
              <a:ext cx="159363" cy="150510"/>
            </a:xfrm>
            <a:custGeom>
              <a:avLst/>
              <a:gdLst>
                <a:gd name="connsiteX0" fmla="*/ 106243 w 159363"/>
                <a:gd name="connsiteY0" fmla="*/ 0 h 150510"/>
                <a:gd name="connsiteX1" fmla="*/ 103587 w 159363"/>
                <a:gd name="connsiteY1" fmla="*/ 0 h 150510"/>
                <a:gd name="connsiteX2" fmla="*/ 51351 w 159363"/>
                <a:gd name="connsiteY2" fmla="*/ 8854 h 150510"/>
                <a:gd name="connsiteX3" fmla="*/ 0 w 159363"/>
                <a:gd name="connsiteY3" fmla="*/ 61975 h 150510"/>
                <a:gd name="connsiteX4" fmla="*/ 18592 w 159363"/>
                <a:gd name="connsiteY4" fmla="*/ 101816 h 150510"/>
                <a:gd name="connsiteX5" fmla="*/ 19478 w 159363"/>
                <a:gd name="connsiteY5" fmla="*/ 105357 h 150510"/>
                <a:gd name="connsiteX6" fmla="*/ 37185 w 159363"/>
                <a:gd name="connsiteY6" fmla="*/ 140771 h 150510"/>
                <a:gd name="connsiteX7" fmla="*/ 53121 w 159363"/>
                <a:gd name="connsiteY7" fmla="*/ 150510 h 150510"/>
                <a:gd name="connsiteX8" fmla="*/ 61089 w 159363"/>
                <a:gd name="connsiteY8" fmla="*/ 148740 h 150510"/>
                <a:gd name="connsiteX9" fmla="*/ 69058 w 159363"/>
                <a:gd name="connsiteY9" fmla="*/ 124835 h 150510"/>
                <a:gd name="connsiteX10" fmla="*/ 65516 w 159363"/>
                <a:gd name="connsiteY10" fmla="*/ 116867 h 150510"/>
                <a:gd name="connsiteX11" fmla="*/ 103587 w 159363"/>
                <a:gd name="connsiteY11" fmla="*/ 123064 h 150510"/>
                <a:gd name="connsiteX12" fmla="*/ 106243 w 159363"/>
                <a:gd name="connsiteY12" fmla="*/ 123064 h 150510"/>
                <a:gd name="connsiteX13" fmla="*/ 159364 w 159363"/>
                <a:gd name="connsiteY13" fmla="*/ 61089 h 150510"/>
                <a:gd name="connsiteX14" fmla="*/ 106243 w 159363"/>
                <a:gd name="connsiteY14" fmla="*/ 0 h 150510"/>
                <a:gd name="connsiteX15" fmla="*/ 107128 w 159363"/>
                <a:gd name="connsiteY15" fmla="*/ 88535 h 150510"/>
                <a:gd name="connsiteX16" fmla="*/ 55777 w 159363"/>
                <a:gd name="connsiteY16" fmla="*/ 79682 h 150510"/>
                <a:gd name="connsiteX17" fmla="*/ 53121 w 159363"/>
                <a:gd name="connsiteY17" fmla="*/ 79682 h 150510"/>
                <a:gd name="connsiteX18" fmla="*/ 35414 w 159363"/>
                <a:gd name="connsiteY18" fmla="*/ 61975 h 150510"/>
                <a:gd name="connsiteX19" fmla="*/ 53121 w 159363"/>
                <a:gd name="connsiteY19" fmla="*/ 44268 h 150510"/>
                <a:gd name="connsiteX20" fmla="*/ 55777 w 159363"/>
                <a:gd name="connsiteY20" fmla="*/ 44268 h 150510"/>
                <a:gd name="connsiteX21" fmla="*/ 107128 w 159363"/>
                <a:gd name="connsiteY21" fmla="*/ 35414 h 150510"/>
                <a:gd name="connsiteX22" fmla="*/ 123950 w 159363"/>
                <a:gd name="connsiteY22" fmla="*/ 61975 h 150510"/>
                <a:gd name="connsiteX23" fmla="*/ 107128 w 159363"/>
                <a:gd name="connsiteY23" fmla="*/ 88535 h 150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9363" h="150510">
                  <a:moveTo>
                    <a:pt x="106243" y="0"/>
                  </a:moveTo>
                  <a:cubicBezTo>
                    <a:pt x="105357" y="0"/>
                    <a:pt x="104472" y="0"/>
                    <a:pt x="103587" y="0"/>
                  </a:cubicBezTo>
                  <a:lnTo>
                    <a:pt x="51351" y="8854"/>
                  </a:lnTo>
                  <a:cubicBezTo>
                    <a:pt x="23019" y="9739"/>
                    <a:pt x="0" y="32758"/>
                    <a:pt x="0" y="61975"/>
                  </a:cubicBezTo>
                  <a:cubicBezTo>
                    <a:pt x="0" y="77911"/>
                    <a:pt x="7083" y="92077"/>
                    <a:pt x="18592" y="101816"/>
                  </a:cubicBezTo>
                  <a:cubicBezTo>
                    <a:pt x="18592" y="102701"/>
                    <a:pt x="19478" y="103587"/>
                    <a:pt x="19478" y="105357"/>
                  </a:cubicBezTo>
                  <a:lnTo>
                    <a:pt x="37185" y="140771"/>
                  </a:lnTo>
                  <a:cubicBezTo>
                    <a:pt x="40726" y="146969"/>
                    <a:pt x="46924" y="150510"/>
                    <a:pt x="53121" y="150510"/>
                  </a:cubicBezTo>
                  <a:cubicBezTo>
                    <a:pt x="55777" y="150510"/>
                    <a:pt x="58433" y="149625"/>
                    <a:pt x="61089" y="148740"/>
                  </a:cubicBezTo>
                  <a:cubicBezTo>
                    <a:pt x="69943" y="144313"/>
                    <a:pt x="73484" y="133689"/>
                    <a:pt x="69058" y="124835"/>
                  </a:cubicBezTo>
                  <a:lnTo>
                    <a:pt x="65516" y="116867"/>
                  </a:lnTo>
                  <a:lnTo>
                    <a:pt x="103587" y="123064"/>
                  </a:lnTo>
                  <a:cubicBezTo>
                    <a:pt x="104472" y="123064"/>
                    <a:pt x="105357" y="123064"/>
                    <a:pt x="106243" y="123064"/>
                  </a:cubicBezTo>
                  <a:cubicBezTo>
                    <a:pt x="136345" y="123064"/>
                    <a:pt x="159364" y="89421"/>
                    <a:pt x="159364" y="61089"/>
                  </a:cubicBezTo>
                  <a:cubicBezTo>
                    <a:pt x="159364" y="27446"/>
                    <a:pt x="135459" y="0"/>
                    <a:pt x="106243" y="0"/>
                  </a:cubicBezTo>
                  <a:close/>
                  <a:moveTo>
                    <a:pt x="107128" y="88535"/>
                  </a:moveTo>
                  <a:lnTo>
                    <a:pt x="55777" y="79682"/>
                  </a:lnTo>
                  <a:cubicBezTo>
                    <a:pt x="54892" y="79682"/>
                    <a:pt x="54007" y="79682"/>
                    <a:pt x="53121" y="79682"/>
                  </a:cubicBezTo>
                  <a:cubicBezTo>
                    <a:pt x="43382" y="79682"/>
                    <a:pt x="35414" y="71714"/>
                    <a:pt x="35414" y="61975"/>
                  </a:cubicBezTo>
                  <a:cubicBezTo>
                    <a:pt x="35414" y="52236"/>
                    <a:pt x="43382" y="44268"/>
                    <a:pt x="53121" y="44268"/>
                  </a:cubicBezTo>
                  <a:cubicBezTo>
                    <a:pt x="54007" y="44268"/>
                    <a:pt x="54892" y="44268"/>
                    <a:pt x="55777" y="44268"/>
                  </a:cubicBezTo>
                  <a:lnTo>
                    <a:pt x="107128" y="35414"/>
                  </a:lnTo>
                  <a:cubicBezTo>
                    <a:pt x="115096" y="36300"/>
                    <a:pt x="123950" y="46924"/>
                    <a:pt x="123950" y="61975"/>
                  </a:cubicBezTo>
                  <a:cubicBezTo>
                    <a:pt x="123950" y="73484"/>
                    <a:pt x="114211" y="87650"/>
                    <a:pt x="107128" y="88535"/>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59" name="Graphic 9">
            <a:extLst>
              <a:ext uri="{FF2B5EF4-FFF2-40B4-BE49-F238E27FC236}">
                <a16:creationId xmlns:a16="http://schemas.microsoft.com/office/drawing/2014/main" id="{6DE04194-7662-41E1-AAE0-E1E80B1E353D}"/>
              </a:ext>
            </a:extLst>
          </p:cNvPr>
          <p:cNvGrpSpPr/>
          <p:nvPr/>
        </p:nvGrpSpPr>
        <p:grpSpPr>
          <a:xfrm>
            <a:off x="9364218" y="3914695"/>
            <a:ext cx="433995" cy="433994"/>
            <a:chOff x="10682973" y="2120784"/>
            <a:chExt cx="566627" cy="566626"/>
          </a:xfrm>
          <a:solidFill>
            <a:srgbClr val="777777"/>
          </a:solidFill>
        </p:grpSpPr>
        <p:sp>
          <p:nvSpPr>
            <p:cNvPr id="61" name="Freeform: Shape 60">
              <a:extLst>
                <a:ext uri="{FF2B5EF4-FFF2-40B4-BE49-F238E27FC236}">
                  <a16:creationId xmlns:a16="http://schemas.microsoft.com/office/drawing/2014/main" id="{8CACCE57-0B38-4243-AA9A-99428E4CC1A0}"/>
                </a:ext>
              </a:extLst>
            </p:cNvPr>
            <p:cNvSpPr/>
            <p:nvPr/>
          </p:nvSpPr>
          <p:spPr>
            <a:xfrm>
              <a:off x="11125650" y="2545754"/>
              <a:ext cx="44267" cy="44267"/>
            </a:xfrm>
            <a:custGeom>
              <a:avLst/>
              <a:gdLst>
                <a:gd name="connsiteX0" fmla="*/ 44268 w 44267"/>
                <a:gd name="connsiteY0" fmla="*/ 22134 h 44267"/>
                <a:gd name="connsiteX1" fmla="*/ 22134 w 44267"/>
                <a:gd name="connsiteY1" fmla="*/ 44268 h 44267"/>
                <a:gd name="connsiteX2" fmla="*/ 0 w 44267"/>
                <a:gd name="connsiteY2" fmla="*/ 22134 h 44267"/>
                <a:gd name="connsiteX3" fmla="*/ 22134 w 44267"/>
                <a:gd name="connsiteY3" fmla="*/ 0 h 44267"/>
                <a:gd name="connsiteX4" fmla="*/ 44268 w 44267"/>
                <a:gd name="connsiteY4" fmla="*/ 22134 h 44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267" h="44267">
                  <a:moveTo>
                    <a:pt x="44268" y="22134"/>
                  </a:moveTo>
                  <a:cubicBezTo>
                    <a:pt x="44268" y="34358"/>
                    <a:pt x="34358" y="44268"/>
                    <a:pt x="22134" y="44268"/>
                  </a:cubicBezTo>
                  <a:cubicBezTo>
                    <a:pt x="9910" y="44268"/>
                    <a:pt x="0" y="34358"/>
                    <a:pt x="0" y="22134"/>
                  </a:cubicBezTo>
                  <a:cubicBezTo>
                    <a:pt x="0" y="9910"/>
                    <a:pt x="9910" y="0"/>
                    <a:pt x="22134" y="0"/>
                  </a:cubicBezTo>
                  <a:cubicBezTo>
                    <a:pt x="34358" y="0"/>
                    <a:pt x="44268" y="9910"/>
                    <a:pt x="44268" y="22134"/>
                  </a:cubicBezTo>
                  <a:close/>
                </a:path>
              </a:pathLst>
            </a:custGeom>
            <a:grpFill/>
            <a:ln w="8781" cap="flat">
              <a:noFill/>
              <a:prstDash val="solid"/>
              <a:miter/>
            </a:ln>
          </p:spPr>
          <p:txBody>
            <a:bodyPr rtlCol="0" anchor="ctr"/>
            <a:lstStyle/>
            <a:p>
              <a:endParaRPr lang="en-US">
                <a:solidFill>
                  <a:srgbClr val="777777"/>
                </a:solidFill>
              </a:endParaRPr>
            </a:p>
          </p:txBody>
        </p:sp>
        <p:sp>
          <p:nvSpPr>
            <p:cNvPr id="63" name="Freeform: Shape 62">
              <a:extLst>
                <a:ext uri="{FF2B5EF4-FFF2-40B4-BE49-F238E27FC236}">
                  <a16:creationId xmlns:a16="http://schemas.microsoft.com/office/drawing/2014/main" id="{B317BF76-C5EA-405A-ABA6-2E9664FF158F}"/>
                </a:ext>
              </a:extLst>
            </p:cNvPr>
            <p:cNvSpPr/>
            <p:nvPr/>
          </p:nvSpPr>
          <p:spPr>
            <a:xfrm>
              <a:off x="11028261" y="2448365"/>
              <a:ext cx="44267" cy="44267"/>
            </a:xfrm>
            <a:custGeom>
              <a:avLst/>
              <a:gdLst>
                <a:gd name="connsiteX0" fmla="*/ 44268 w 44267"/>
                <a:gd name="connsiteY0" fmla="*/ 22134 h 44267"/>
                <a:gd name="connsiteX1" fmla="*/ 22134 w 44267"/>
                <a:gd name="connsiteY1" fmla="*/ 44268 h 44267"/>
                <a:gd name="connsiteX2" fmla="*/ 0 w 44267"/>
                <a:gd name="connsiteY2" fmla="*/ 22134 h 44267"/>
                <a:gd name="connsiteX3" fmla="*/ 22134 w 44267"/>
                <a:gd name="connsiteY3" fmla="*/ 0 h 44267"/>
                <a:gd name="connsiteX4" fmla="*/ 44268 w 44267"/>
                <a:gd name="connsiteY4" fmla="*/ 22134 h 44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267" h="44267">
                  <a:moveTo>
                    <a:pt x="44268" y="22134"/>
                  </a:moveTo>
                  <a:cubicBezTo>
                    <a:pt x="44268" y="34358"/>
                    <a:pt x="34358" y="44268"/>
                    <a:pt x="22134" y="44268"/>
                  </a:cubicBezTo>
                  <a:cubicBezTo>
                    <a:pt x="9910" y="44268"/>
                    <a:pt x="0" y="34358"/>
                    <a:pt x="0" y="22134"/>
                  </a:cubicBezTo>
                  <a:cubicBezTo>
                    <a:pt x="0" y="9910"/>
                    <a:pt x="9910" y="0"/>
                    <a:pt x="22134" y="0"/>
                  </a:cubicBezTo>
                  <a:cubicBezTo>
                    <a:pt x="34358" y="0"/>
                    <a:pt x="44268" y="9910"/>
                    <a:pt x="44268" y="22134"/>
                  </a:cubicBezTo>
                  <a:close/>
                </a:path>
              </a:pathLst>
            </a:custGeom>
            <a:grpFill/>
            <a:ln w="8781" cap="flat">
              <a:noFill/>
              <a:prstDash val="solid"/>
              <a:miter/>
            </a:ln>
          </p:spPr>
          <p:txBody>
            <a:bodyPr rtlCol="0" anchor="ctr"/>
            <a:lstStyle/>
            <a:p>
              <a:endParaRPr lang="en-US">
                <a:solidFill>
                  <a:srgbClr val="777777"/>
                </a:solidFill>
              </a:endParaRPr>
            </a:p>
          </p:txBody>
        </p:sp>
        <p:sp>
          <p:nvSpPr>
            <p:cNvPr id="65" name="Freeform: Shape 64">
              <a:extLst>
                <a:ext uri="{FF2B5EF4-FFF2-40B4-BE49-F238E27FC236}">
                  <a16:creationId xmlns:a16="http://schemas.microsoft.com/office/drawing/2014/main" id="{A3CB35A0-F926-421C-8AFD-0BD1EAB02AAD}"/>
                </a:ext>
              </a:extLst>
            </p:cNvPr>
            <p:cNvSpPr/>
            <p:nvPr/>
          </p:nvSpPr>
          <p:spPr>
            <a:xfrm>
              <a:off x="10682973" y="2120784"/>
              <a:ext cx="380702" cy="345288"/>
            </a:xfrm>
            <a:custGeom>
              <a:avLst/>
              <a:gdLst>
                <a:gd name="connsiteX0" fmla="*/ 326696 w 380702"/>
                <a:gd name="connsiteY0" fmla="*/ 59319 h 345288"/>
                <a:gd name="connsiteX1" fmla="*/ 350600 w 380702"/>
                <a:gd name="connsiteY1" fmla="*/ 83223 h 345288"/>
                <a:gd name="connsiteX2" fmla="*/ 362995 w 380702"/>
                <a:gd name="connsiteY2" fmla="*/ 88535 h 345288"/>
                <a:gd name="connsiteX3" fmla="*/ 375390 w 380702"/>
                <a:gd name="connsiteY3" fmla="*/ 83223 h 345288"/>
                <a:gd name="connsiteX4" fmla="*/ 375390 w 380702"/>
                <a:gd name="connsiteY4" fmla="*/ 58433 h 345288"/>
                <a:gd name="connsiteX5" fmla="*/ 322269 w 380702"/>
                <a:gd name="connsiteY5" fmla="*/ 5312 h 345288"/>
                <a:gd name="connsiteX6" fmla="*/ 297479 w 380702"/>
                <a:gd name="connsiteY6" fmla="*/ 5312 h 345288"/>
                <a:gd name="connsiteX7" fmla="*/ 244358 w 380702"/>
                <a:gd name="connsiteY7" fmla="*/ 58433 h 345288"/>
                <a:gd name="connsiteX8" fmla="*/ 244358 w 380702"/>
                <a:gd name="connsiteY8" fmla="*/ 83223 h 345288"/>
                <a:gd name="connsiteX9" fmla="*/ 269148 w 380702"/>
                <a:gd name="connsiteY9" fmla="*/ 83223 h 345288"/>
                <a:gd name="connsiteX10" fmla="*/ 291282 w 380702"/>
                <a:gd name="connsiteY10" fmla="*/ 61975 h 345288"/>
                <a:gd name="connsiteX11" fmla="*/ 17707 w 380702"/>
                <a:gd name="connsiteY11" fmla="*/ 309874 h 345288"/>
                <a:gd name="connsiteX12" fmla="*/ 0 w 380702"/>
                <a:gd name="connsiteY12" fmla="*/ 327581 h 345288"/>
                <a:gd name="connsiteX13" fmla="*/ 17707 w 380702"/>
                <a:gd name="connsiteY13" fmla="*/ 345288 h 345288"/>
                <a:gd name="connsiteX14" fmla="*/ 326696 w 380702"/>
                <a:gd name="connsiteY14" fmla="*/ 59319 h 345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0702" h="345288">
                  <a:moveTo>
                    <a:pt x="326696" y="59319"/>
                  </a:moveTo>
                  <a:lnTo>
                    <a:pt x="350600" y="83223"/>
                  </a:lnTo>
                  <a:cubicBezTo>
                    <a:pt x="354142" y="86765"/>
                    <a:pt x="358569" y="88535"/>
                    <a:pt x="362995" y="88535"/>
                  </a:cubicBezTo>
                  <a:cubicBezTo>
                    <a:pt x="367422" y="88535"/>
                    <a:pt x="371849" y="86765"/>
                    <a:pt x="375390" y="83223"/>
                  </a:cubicBezTo>
                  <a:cubicBezTo>
                    <a:pt x="382473" y="76141"/>
                    <a:pt x="382473" y="65516"/>
                    <a:pt x="375390" y="58433"/>
                  </a:cubicBezTo>
                  <a:lnTo>
                    <a:pt x="322269" y="5312"/>
                  </a:lnTo>
                  <a:cubicBezTo>
                    <a:pt x="315186" y="-1771"/>
                    <a:pt x="304562" y="-1771"/>
                    <a:pt x="297479" y="5312"/>
                  </a:cubicBezTo>
                  <a:lnTo>
                    <a:pt x="244358" y="58433"/>
                  </a:lnTo>
                  <a:cubicBezTo>
                    <a:pt x="237275" y="65516"/>
                    <a:pt x="237275" y="76141"/>
                    <a:pt x="244358" y="83223"/>
                  </a:cubicBezTo>
                  <a:cubicBezTo>
                    <a:pt x="251441" y="90306"/>
                    <a:pt x="262065" y="90306"/>
                    <a:pt x="269148" y="83223"/>
                  </a:cubicBezTo>
                  <a:lnTo>
                    <a:pt x="291282" y="61975"/>
                  </a:lnTo>
                  <a:cubicBezTo>
                    <a:pt x="278001" y="200976"/>
                    <a:pt x="160249" y="309874"/>
                    <a:pt x="17707" y="309874"/>
                  </a:cubicBezTo>
                  <a:cubicBezTo>
                    <a:pt x="7968" y="309874"/>
                    <a:pt x="0" y="317842"/>
                    <a:pt x="0" y="327581"/>
                  </a:cubicBezTo>
                  <a:cubicBezTo>
                    <a:pt x="0" y="337320"/>
                    <a:pt x="7968" y="345288"/>
                    <a:pt x="17707" y="345288"/>
                  </a:cubicBezTo>
                  <a:cubicBezTo>
                    <a:pt x="180612" y="345288"/>
                    <a:pt x="314301" y="218683"/>
                    <a:pt x="326696" y="59319"/>
                  </a:cubicBezTo>
                  <a:close/>
                </a:path>
              </a:pathLst>
            </a:custGeom>
            <a:grpFill/>
            <a:ln w="8781" cap="flat">
              <a:noFill/>
              <a:prstDash val="solid"/>
              <a:miter/>
            </a:ln>
          </p:spPr>
          <p:txBody>
            <a:bodyPr rtlCol="0" anchor="ctr"/>
            <a:lstStyle/>
            <a:p>
              <a:endParaRPr lang="en-US">
                <a:solidFill>
                  <a:srgbClr val="777777"/>
                </a:solidFill>
              </a:endParaRPr>
            </a:p>
          </p:txBody>
        </p:sp>
        <p:sp>
          <p:nvSpPr>
            <p:cNvPr id="67" name="Freeform: Shape 66">
              <a:extLst>
                <a:ext uri="{FF2B5EF4-FFF2-40B4-BE49-F238E27FC236}">
                  <a16:creationId xmlns:a16="http://schemas.microsoft.com/office/drawing/2014/main" id="{6C0EAF7D-B5E7-4096-A09D-A42D122056CD}"/>
                </a:ext>
              </a:extLst>
            </p:cNvPr>
            <p:cNvSpPr/>
            <p:nvPr/>
          </p:nvSpPr>
          <p:spPr>
            <a:xfrm>
              <a:off x="10718387" y="2501486"/>
              <a:ext cx="88535" cy="185924"/>
            </a:xfrm>
            <a:custGeom>
              <a:avLst/>
              <a:gdLst>
                <a:gd name="connsiteX0" fmla="*/ 53121 w 88535"/>
                <a:gd name="connsiteY0" fmla="*/ 0 h 185924"/>
                <a:gd name="connsiteX1" fmla="*/ 35414 w 88535"/>
                <a:gd name="connsiteY1" fmla="*/ 0 h 185924"/>
                <a:gd name="connsiteX2" fmla="*/ 0 w 88535"/>
                <a:gd name="connsiteY2" fmla="*/ 35414 h 185924"/>
                <a:gd name="connsiteX3" fmla="*/ 0 w 88535"/>
                <a:gd name="connsiteY3" fmla="*/ 150510 h 185924"/>
                <a:gd name="connsiteX4" fmla="*/ 35414 w 88535"/>
                <a:gd name="connsiteY4" fmla="*/ 185924 h 185924"/>
                <a:gd name="connsiteX5" fmla="*/ 53121 w 88535"/>
                <a:gd name="connsiteY5" fmla="*/ 185924 h 185924"/>
                <a:gd name="connsiteX6" fmla="*/ 88535 w 88535"/>
                <a:gd name="connsiteY6" fmla="*/ 150510 h 185924"/>
                <a:gd name="connsiteX7" fmla="*/ 88535 w 88535"/>
                <a:gd name="connsiteY7" fmla="*/ 35414 h 185924"/>
                <a:gd name="connsiteX8" fmla="*/ 53121 w 88535"/>
                <a:gd name="connsiteY8" fmla="*/ 0 h 185924"/>
                <a:gd name="connsiteX9" fmla="*/ 53121 w 88535"/>
                <a:gd name="connsiteY9" fmla="*/ 150510 h 185924"/>
                <a:gd name="connsiteX10" fmla="*/ 35414 w 88535"/>
                <a:gd name="connsiteY10" fmla="*/ 150510 h 185924"/>
                <a:gd name="connsiteX11" fmla="*/ 35414 w 88535"/>
                <a:gd name="connsiteY11" fmla="*/ 35414 h 185924"/>
                <a:gd name="connsiteX12" fmla="*/ 53121 w 88535"/>
                <a:gd name="connsiteY12" fmla="*/ 35414 h 185924"/>
                <a:gd name="connsiteX13" fmla="*/ 53121 w 88535"/>
                <a:gd name="connsiteY13" fmla="*/ 150510 h 185924"/>
                <a:gd name="connsiteX14" fmla="*/ 53121 w 88535"/>
                <a:gd name="connsiteY14" fmla="*/ 168217 h 185924"/>
                <a:gd name="connsiteX15" fmla="*/ 53121 w 88535"/>
                <a:gd name="connsiteY15" fmla="*/ 150510 h 185924"/>
                <a:gd name="connsiteX16" fmla="*/ 53121 w 88535"/>
                <a:gd name="connsiteY16" fmla="*/ 150510 h 185924"/>
                <a:gd name="connsiteX17" fmla="*/ 53121 w 88535"/>
                <a:gd name="connsiteY17" fmla="*/ 168217 h 185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8535" h="185924">
                  <a:moveTo>
                    <a:pt x="53121" y="0"/>
                  </a:moveTo>
                  <a:lnTo>
                    <a:pt x="35414" y="0"/>
                  </a:lnTo>
                  <a:cubicBezTo>
                    <a:pt x="15936" y="0"/>
                    <a:pt x="0" y="15936"/>
                    <a:pt x="0" y="35414"/>
                  </a:cubicBezTo>
                  <a:lnTo>
                    <a:pt x="0" y="150510"/>
                  </a:lnTo>
                  <a:cubicBezTo>
                    <a:pt x="0" y="169988"/>
                    <a:pt x="15936" y="185924"/>
                    <a:pt x="35414" y="185924"/>
                  </a:cubicBezTo>
                  <a:lnTo>
                    <a:pt x="53121" y="185924"/>
                  </a:lnTo>
                  <a:cubicBezTo>
                    <a:pt x="72599" y="185924"/>
                    <a:pt x="88535" y="169988"/>
                    <a:pt x="88535" y="150510"/>
                  </a:cubicBezTo>
                  <a:lnTo>
                    <a:pt x="88535" y="35414"/>
                  </a:lnTo>
                  <a:cubicBezTo>
                    <a:pt x="88535" y="15936"/>
                    <a:pt x="72599" y="0"/>
                    <a:pt x="53121" y="0"/>
                  </a:cubicBezTo>
                  <a:close/>
                  <a:moveTo>
                    <a:pt x="53121" y="150510"/>
                  </a:moveTo>
                  <a:lnTo>
                    <a:pt x="35414" y="150510"/>
                  </a:lnTo>
                  <a:lnTo>
                    <a:pt x="35414" y="35414"/>
                  </a:lnTo>
                  <a:lnTo>
                    <a:pt x="53121" y="35414"/>
                  </a:lnTo>
                  <a:lnTo>
                    <a:pt x="53121" y="150510"/>
                  </a:lnTo>
                  <a:close/>
                  <a:moveTo>
                    <a:pt x="53121" y="168217"/>
                  </a:moveTo>
                  <a:lnTo>
                    <a:pt x="53121" y="150510"/>
                  </a:lnTo>
                  <a:lnTo>
                    <a:pt x="53121" y="150510"/>
                  </a:lnTo>
                  <a:lnTo>
                    <a:pt x="53121" y="168217"/>
                  </a:lnTo>
                  <a:close/>
                </a:path>
              </a:pathLst>
            </a:custGeom>
            <a:grpFill/>
            <a:ln w="8781" cap="flat">
              <a:noFill/>
              <a:prstDash val="solid"/>
              <a:miter/>
            </a:ln>
          </p:spPr>
          <p:txBody>
            <a:bodyPr rtlCol="0" anchor="ctr"/>
            <a:lstStyle/>
            <a:p>
              <a:endParaRPr lang="en-US">
                <a:solidFill>
                  <a:srgbClr val="777777"/>
                </a:solidFill>
              </a:endParaRPr>
            </a:p>
          </p:txBody>
        </p:sp>
        <p:sp>
          <p:nvSpPr>
            <p:cNvPr id="69" name="Freeform: Shape 68">
              <a:extLst>
                <a:ext uri="{FF2B5EF4-FFF2-40B4-BE49-F238E27FC236}">
                  <a16:creationId xmlns:a16="http://schemas.microsoft.com/office/drawing/2014/main" id="{4A589938-1DB7-4583-B262-FC181FD3B0AE}"/>
                </a:ext>
              </a:extLst>
            </p:cNvPr>
            <p:cNvSpPr/>
            <p:nvPr/>
          </p:nvSpPr>
          <p:spPr>
            <a:xfrm>
              <a:off x="10842336" y="2457218"/>
              <a:ext cx="88535" cy="230192"/>
            </a:xfrm>
            <a:custGeom>
              <a:avLst/>
              <a:gdLst>
                <a:gd name="connsiteX0" fmla="*/ 53121 w 88535"/>
                <a:gd name="connsiteY0" fmla="*/ 0 h 230192"/>
                <a:gd name="connsiteX1" fmla="*/ 35414 w 88535"/>
                <a:gd name="connsiteY1" fmla="*/ 0 h 230192"/>
                <a:gd name="connsiteX2" fmla="*/ 0 w 88535"/>
                <a:gd name="connsiteY2" fmla="*/ 35414 h 230192"/>
                <a:gd name="connsiteX3" fmla="*/ 0 w 88535"/>
                <a:gd name="connsiteY3" fmla="*/ 194778 h 230192"/>
                <a:gd name="connsiteX4" fmla="*/ 35414 w 88535"/>
                <a:gd name="connsiteY4" fmla="*/ 230192 h 230192"/>
                <a:gd name="connsiteX5" fmla="*/ 53121 w 88535"/>
                <a:gd name="connsiteY5" fmla="*/ 230192 h 230192"/>
                <a:gd name="connsiteX6" fmla="*/ 88535 w 88535"/>
                <a:gd name="connsiteY6" fmla="*/ 194778 h 230192"/>
                <a:gd name="connsiteX7" fmla="*/ 88535 w 88535"/>
                <a:gd name="connsiteY7" fmla="*/ 35414 h 230192"/>
                <a:gd name="connsiteX8" fmla="*/ 53121 w 88535"/>
                <a:gd name="connsiteY8" fmla="*/ 0 h 230192"/>
                <a:gd name="connsiteX9" fmla="*/ 53121 w 88535"/>
                <a:gd name="connsiteY9" fmla="*/ 194778 h 230192"/>
                <a:gd name="connsiteX10" fmla="*/ 35414 w 88535"/>
                <a:gd name="connsiteY10" fmla="*/ 194778 h 230192"/>
                <a:gd name="connsiteX11" fmla="*/ 35414 w 88535"/>
                <a:gd name="connsiteY11" fmla="*/ 35414 h 230192"/>
                <a:gd name="connsiteX12" fmla="*/ 53121 w 88535"/>
                <a:gd name="connsiteY12" fmla="*/ 35414 h 230192"/>
                <a:gd name="connsiteX13" fmla="*/ 53121 w 88535"/>
                <a:gd name="connsiteY13" fmla="*/ 194778 h 230192"/>
                <a:gd name="connsiteX14" fmla="*/ 53121 w 88535"/>
                <a:gd name="connsiteY14" fmla="*/ 212485 h 230192"/>
                <a:gd name="connsiteX15" fmla="*/ 53121 w 88535"/>
                <a:gd name="connsiteY15" fmla="*/ 194778 h 230192"/>
                <a:gd name="connsiteX16" fmla="*/ 53121 w 88535"/>
                <a:gd name="connsiteY16" fmla="*/ 194778 h 230192"/>
                <a:gd name="connsiteX17" fmla="*/ 53121 w 88535"/>
                <a:gd name="connsiteY17" fmla="*/ 212485 h 23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8535" h="230192">
                  <a:moveTo>
                    <a:pt x="53121" y="0"/>
                  </a:moveTo>
                  <a:lnTo>
                    <a:pt x="35414" y="0"/>
                  </a:lnTo>
                  <a:cubicBezTo>
                    <a:pt x="15936" y="0"/>
                    <a:pt x="0" y="15936"/>
                    <a:pt x="0" y="35414"/>
                  </a:cubicBezTo>
                  <a:lnTo>
                    <a:pt x="0" y="194778"/>
                  </a:lnTo>
                  <a:cubicBezTo>
                    <a:pt x="0" y="214256"/>
                    <a:pt x="15936" y="230192"/>
                    <a:pt x="35414" y="230192"/>
                  </a:cubicBezTo>
                  <a:lnTo>
                    <a:pt x="53121" y="230192"/>
                  </a:lnTo>
                  <a:cubicBezTo>
                    <a:pt x="72599" y="230192"/>
                    <a:pt x="88535" y="214256"/>
                    <a:pt x="88535" y="194778"/>
                  </a:cubicBezTo>
                  <a:lnTo>
                    <a:pt x="88535" y="35414"/>
                  </a:lnTo>
                  <a:cubicBezTo>
                    <a:pt x="88535" y="15936"/>
                    <a:pt x="72599" y="0"/>
                    <a:pt x="53121" y="0"/>
                  </a:cubicBezTo>
                  <a:close/>
                  <a:moveTo>
                    <a:pt x="53121" y="194778"/>
                  </a:moveTo>
                  <a:lnTo>
                    <a:pt x="35414" y="194778"/>
                  </a:lnTo>
                  <a:lnTo>
                    <a:pt x="35414" y="35414"/>
                  </a:lnTo>
                  <a:lnTo>
                    <a:pt x="53121" y="35414"/>
                  </a:lnTo>
                  <a:lnTo>
                    <a:pt x="53121" y="194778"/>
                  </a:lnTo>
                  <a:close/>
                  <a:moveTo>
                    <a:pt x="53121" y="212485"/>
                  </a:moveTo>
                  <a:lnTo>
                    <a:pt x="53121" y="194778"/>
                  </a:lnTo>
                  <a:lnTo>
                    <a:pt x="53121" y="194778"/>
                  </a:lnTo>
                  <a:lnTo>
                    <a:pt x="53121" y="212485"/>
                  </a:lnTo>
                  <a:close/>
                </a:path>
              </a:pathLst>
            </a:custGeom>
            <a:grpFill/>
            <a:ln w="8781" cap="flat">
              <a:noFill/>
              <a:prstDash val="solid"/>
              <a:miter/>
            </a:ln>
          </p:spPr>
          <p:txBody>
            <a:bodyPr rtlCol="0" anchor="ctr"/>
            <a:lstStyle/>
            <a:p>
              <a:endParaRPr lang="en-US">
                <a:solidFill>
                  <a:srgbClr val="777777"/>
                </a:solidFill>
              </a:endParaRPr>
            </a:p>
          </p:txBody>
        </p:sp>
        <p:sp>
          <p:nvSpPr>
            <p:cNvPr id="71" name="Freeform: Shape 70">
              <a:extLst>
                <a:ext uri="{FF2B5EF4-FFF2-40B4-BE49-F238E27FC236}">
                  <a16:creationId xmlns:a16="http://schemas.microsoft.com/office/drawing/2014/main" id="{D24A0BB2-E878-46E7-9F9D-4FDD5C9B202A}"/>
                </a:ext>
              </a:extLst>
            </p:cNvPr>
            <p:cNvSpPr/>
            <p:nvPr/>
          </p:nvSpPr>
          <p:spPr>
            <a:xfrm>
              <a:off x="11037114" y="2457218"/>
              <a:ext cx="123949" cy="123949"/>
            </a:xfrm>
            <a:custGeom>
              <a:avLst/>
              <a:gdLst>
                <a:gd name="connsiteX0" fmla="*/ 17707 w 123949"/>
                <a:gd name="connsiteY0" fmla="*/ 123950 h 123949"/>
                <a:gd name="connsiteX1" fmla="*/ 30102 w 123949"/>
                <a:gd name="connsiteY1" fmla="*/ 118638 h 123949"/>
                <a:gd name="connsiteX2" fmla="*/ 118638 w 123949"/>
                <a:gd name="connsiteY2" fmla="*/ 30102 h 123949"/>
                <a:gd name="connsiteX3" fmla="*/ 118638 w 123949"/>
                <a:gd name="connsiteY3" fmla="*/ 5312 h 123949"/>
                <a:gd name="connsiteX4" fmla="*/ 93848 w 123949"/>
                <a:gd name="connsiteY4" fmla="*/ 5312 h 123949"/>
                <a:gd name="connsiteX5" fmla="*/ 5312 w 123949"/>
                <a:gd name="connsiteY5" fmla="*/ 93848 h 123949"/>
                <a:gd name="connsiteX6" fmla="*/ 5312 w 123949"/>
                <a:gd name="connsiteY6" fmla="*/ 118638 h 123949"/>
                <a:gd name="connsiteX7" fmla="*/ 17707 w 123949"/>
                <a:gd name="connsiteY7" fmla="*/ 123950 h 12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949" h="123949">
                  <a:moveTo>
                    <a:pt x="17707" y="123950"/>
                  </a:moveTo>
                  <a:cubicBezTo>
                    <a:pt x="22134" y="123950"/>
                    <a:pt x="26561" y="122179"/>
                    <a:pt x="30102" y="118638"/>
                  </a:cubicBezTo>
                  <a:lnTo>
                    <a:pt x="118638" y="30102"/>
                  </a:lnTo>
                  <a:cubicBezTo>
                    <a:pt x="125720" y="23019"/>
                    <a:pt x="125720" y="12395"/>
                    <a:pt x="118638" y="5312"/>
                  </a:cubicBezTo>
                  <a:cubicBezTo>
                    <a:pt x="111555" y="-1771"/>
                    <a:pt x="100930" y="-1771"/>
                    <a:pt x="93848" y="5312"/>
                  </a:cubicBezTo>
                  <a:lnTo>
                    <a:pt x="5312" y="93848"/>
                  </a:lnTo>
                  <a:cubicBezTo>
                    <a:pt x="-1771" y="100930"/>
                    <a:pt x="-1771" y="111555"/>
                    <a:pt x="5312" y="118638"/>
                  </a:cubicBezTo>
                  <a:cubicBezTo>
                    <a:pt x="8854" y="122179"/>
                    <a:pt x="13280" y="123950"/>
                    <a:pt x="17707" y="123950"/>
                  </a:cubicBezTo>
                  <a:close/>
                </a:path>
              </a:pathLst>
            </a:custGeom>
            <a:grpFill/>
            <a:ln w="8781" cap="flat">
              <a:noFill/>
              <a:prstDash val="solid"/>
              <a:miter/>
            </a:ln>
          </p:spPr>
          <p:txBody>
            <a:bodyPr rtlCol="0" anchor="ctr"/>
            <a:lstStyle/>
            <a:p>
              <a:endParaRPr lang="en-US">
                <a:solidFill>
                  <a:srgbClr val="777777"/>
                </a:solidFill>
              </a:endParaRPr>
            </a:p>
          </p:txBody>
        </p:sp>
        <p:sp>
          <p:nvSpPr>
            <p:cNvPr id="73" name="Freeform: Shape 72">
              <a:extLst>
                <a:ext uri="{FF2B5EF4-FFF2-40B4-BE49-F238E27FC236}">
                  <a16:creationId xmlns:a16="http://schemas.microsoft.com/office/drawing/2014/main" id="{4A35DE5B-1204-43C1-BCD9-692BD8A96783}"/>
                </a:ext>
              </a:extLst>
            </p:cNvPr>
            <p:cNvSpPr/>
            <p:nvPr/>
          </p:nvSpPr>
          <p:spPr>
            <a:xfrm>
              <a:off x="10948579" y="2342122"/>
              <a:ext cx="301020" cy="345288"/>
            </a:xfrm>
            <a:custGeom>
              <a:avLst/>
              <a:gdLst>
                <a:gd name="connsiteX0" fmla="*/ 150510 w 301020"/>
                <a:gd name="connsiteY0" fmla="*/ 26561 h 345288"/>
                <a:gd name="connsiteX1" fmla="*/ 106243 w 301020"/>
                <a:gd name="connsiteY1" fmla="*/ 33643 h 345288"/>
                <a:gd name="connsiteX2" fmla="*/ 70828 w 301020"/>
                <a:gd name="connsiteY2" fmla="*/ 0 h 345288"/>
                <a:gd name="connsiteX3" fmla="*/ 53121 w 301020"/>
                <a:gd name="connsiteY3" fmla="*/ 0 h 345288"/>
                <a:gd name="connsiteX4" fmla="*/ 17707 w 301020"/>
                <a:gd name="connsiteY4" fmla="*/ 35414 h 345288"/>
                <a:gd name="connsiteX5" fmla="*/ 17707 w 301020"/>
                <a:gd name="connsiteY5" fmla="*/ 106243 h 345288"/>
                <a:gd name="connsiteX6" fmla="*/ 17707 w 301020"/>
                <a:gd name="connsiteY6" fmla="*/ 106243 h 345288"/>
                <a:gd name="connsiteX7" fmla="*/ 0 w 301020"/>
                <a:gd name="connsiteY7" fmla="*/ 177071 h 345288"/>
                <a:gd name="connsiteX8" fmla="*/ 17707 w 301020"/>
                <a:gd name="connsiteY8" fmla="*/ 247899 h 345288"/>
                <a:gd name="connsiteX9" fmla="*/ 17707 w 301020"/>
                <a:gd name="connsiteY9" fmla="*/ 247899 h 345288"/>
                <a:gd name="connsiteX10" fmla="*/ 17707 w 301020"/>
                <a:gd name="connsiteY10" fmla="*/ 309874 h 345288"/>
                <a:gd name="connsiteX11" fmla="*/ 53121 w 301020"/>
                <a:gd name="connsiteY11" fmla="*/ 345288 h 345288"/>
                <a:gd name="connsiteX12" fmla="*/ 70828 w 301020"/>
                <a:gd name="connsiteY12" fmla="*/ 345288 h 345288"/>
                <a:gd name="connsiteX13" fmla="*/ 104472 w 301020"/>
                <a:gd name="connsiteY13" fmla="*/ 320498 h 345288"/>
                <a:gd name="connsiteX14" fmla="*/ 150510 w 301020"/>
                <a:gd name="connsiteY14" fmla="*/ 327581 h 345288"/>
                <a:gd name="connsiteX15" fmla="*/ 168217 w 301020"/>
                <a:gd name="connsiteY15" fmla="*/ 309874 h 345288"/>
                <a:gd name="connsiteX16" fmla="*/ 150510 w 301020"/>
                <a:gd name="connsiteY16" fmla="*/ 292167 h 345288"/>
                <a:gd name="connsiteX17" fmla="*/ 35414 w 301020"/>
                <a:gd name="connsiteY17" fmla="*/ 177071 h 345288"/>
                <a:gd name="connsiteX18" fmla="*/ 150510 w 301020"/>
                <a:gd name="connsiteY18" fmla="*/ 61975 h 345288"/>
                <a:gd name="connsiteX19" fmla="*/ 265606 w 301020"/>
                <a:gd name="connsiteY19" fmla="*/ 177071 h 345288"/>
                <a:gd name="connsiteX20" fmla="*/ 211600 w 301020"/>
                <a:gd name="connsiteY20" fmla="*/ 274460 h 345288"/>
                <a:gd name="connsiteX21" fmla="*/ 206288 w 301020"/>
                <a:gd name="connsiteY21" fmla="*/ 299250 h 345288"/>
                <a:gd name="connsiteX22" fmla="*/ 231078 w 301020"/>
                <a:gd name="connsiteY22" fmla="*/ 304562 h 345288"/>
                <a:gd name="connsiteX23" fmla="*/ 301021 w 301020"/>
                <a:gd name="connsiteY23" fmla="*/ 177071 h 345288"/>
                <a:gd name="connsiteX24" fmla="*/ 150510 w 301020"/>
                <a:gd name="connsiteY24" fmla="*/ 26561 h 345288"/>
                <a:gd name="connsiteX25" fmla="*/ 53121 w 301020"/>
                <a:gd name="connsiteY25" fmla="*/ 291282 h 345288"/>
                <a:gd name="connsiteX26" fmla="*/ 70828 w 301020"/>
                <a:gd name="connsiteY26" fmla="*/ 304562 h 345288"/>
                <a:gd name="connsiteX27" fmla="*/ 70828 w 301020"/>
                <a:gd name="connsiteY27" fmla="*/ 309874 h 345288"/>
                <a:gd name="connsiteX28" fmla="*/ 53121 w 301020"/>
                <a:gd name="connsiteY28" fmla="*/ 309874 h 345288"/>
                <a:gd name="connsiteX29" fmla="*/ 53121 w 301020"/>
                <a:gd name="connsiteY29" fmla="*/ 291282 h 345288"/>
                <a:gd name="connsiteX30" fmla="*/ 70828 w 301020"/>
                <a:gd name="connsiteY30" fmla="*/ 49580 h 345288"/>
                <a:gd name="connsiteX31" fmla="*/ 53121 w 301020"/>
                <a:gd name="connsiteY31" fmla="*/ 62860 h 345288"/>
                <a:gd name="connsiteX32" fmla="*/ 53121 w 301020"/>
                <a:gd name="connsiteY32" fmla="*/ 35414 h 345288"/>
                <a:gd name="connsiteX33" fmla="*/ 70828 w 301020"/>
                <a:gd name="connsiteY33" fmla="*/ 35414 h 345288"/>
                <a:gd name="connsiteX34" fmla="*/ 70828 w 301020"/>
                <a:gd name="connsiteY34" fmla="*/ 49580 h 345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01020" h="345288">
                  <a:moveTo>
                    <a:pt x="150510" y="26561"/>
                  </a:moveTo>
                  <a:cubicBezTo>
                    <a:pt x="135459" y="26561"/>
                    <a:pt x="120408" y="29217"/>
                    <a:pt x="106243" y="33643"/>
                  </a:cubicBezTo>
                  <a:cubicBezTo>
                    <a:pt x="105357" y="15051"/>
                    <a:pt x="89421" y="0"/>
                    <a:pt x="70828" y="0"/>
                  </a:cubicBezTo>
                  <a:lnTo>
                    <a:pt x="53121" y="0"/>
                  </a:lnTo>
                  <a:cubicBezTo>
                    <a:pt x="33643" y="0"/>
                    <a:pt x="17707" y="15936"/>
                    <a:pt x="17707" y="35414"/>
                  </a:cubicBezTo>
                  <a:lnTo>
                    <a:pt x="17707" y="106243"/>
                  </a:lnTo>
                  <a:cubicBezTo>
                    <a:pt x="17707" y="106243"/>
                    <a:pt x="17707" y="106243"/>
                    <a:pt x="17707" y="106243"/>
                  </a:cubicBezTo>
                  <a:cubicBezTo>
                    <a:pt x="6197" y="127491"/>
                    <a:pt x="0" y="151396"/>
                    <a:pt x="0" y="177071"/>
                  </a:cubicBezTo>
                  <a:cubicBezTo>
                    <a:pt x="0" y="202746"/>
                    <a:pt x="6197" y="226651"/>
                    <a:pt x="17707" y="247899"/>
                  </a:cubicBezTo>
                  <a:cubicBezTo>
                    <a:pt x="17707" y="247899"/>
                    <a:pt x="17707" y="247899"/>
                    <a:pt x="17707" y="247899"/>
                  </a:cubicBezTo>
                  <a:lnTo>
                    <a:pt x="17707" y="309874"/>
                  </a:lnTo>
                  <a:cubicBezTo>
                    <a:pt x="17707" y="329352"/>
                    <a:pt x="33643" y="345288"/>
                    <a:pt x="53121" y="345288"/>
                  </a:cubicBezTo>
                  <a:lnTo>
                    <a:pt x="70828" y="345288"/>
                  </a:lnTo>
                  <a:cubicBezTo>
                    <a:pt x="86765" y="345288"/>
                    <a:pt x="100045" y="334664"/>
                    <a:pt x="104472" y="320498"/>
                  </a:cubicBezTo>
                  <a:cubicBezTo>
                    <a:pt x="118638" y="324925"/>
                    <a:pt x="134574" y="327581"/>
                    <a:pt x="150510" y="327581"/>
                  </a:cubicBezTo>
                  <a:cubicBezTo>
                    <a:pt x="160249" y="327581"/>
                    <a:pt x="168217" y="319613"/>
                    <a:pt x="168217" y="309874"/>
                  </a:cubicBezTo>
                  <a:cubicBezTo>
                    <a:pt x="168217" y="300135"/>
                    <a:pt x="160249" y="292167"/>
                    <a:pt x="150510" y="292167"/>
                  </a:cubicBezTo>
                  <a:cubicBezTo>
                    <a:pt x="86765" y="292167"/>
                    <a:pt x="35414" y="240816"/>
                    <a:pt x="35414" y="177071"/>
                  </a:cubicBezTo>
                  <a:cubicBezTo>
                    <a:pt x="35414" y="113325"/>
                    <a:pt x="86765" y="61975"/>
                    <a:pt x="150510" y="61975"/>
                  </a:cubicBezTo>
                  <a:cubicBezTo>
                    <a:pt x="214256" y="61975"/>
                    <a:pt x="265606" y="113325"/>
                    <a:pt x="265606" y="177071"/>
                  </a:cubicBezTo>
                  <a:cubicBezTo>
                    <a:pt x="265606" y="216912"/>
                    <a:pt x="245243" y="253211"/>
                    <a:pt x="211600" y="274460"/>
                  </a:cubicBezTo>
                  <a:cubicBezTo>
                    <a:pt x="203632" y="279772"/>
                    <a:pt x="200976" y="290396"/>
                    <a:pt x="206288" y="299250"/>
                  </a:cubicBezTo>
                  <a:cubicBezTo>
                    <a:pt x="211600" y="307218"/>
                    <a:pt x="222224" y="309874"/>
                    <a:pt x="231078" y="304562"/>
                  </a:cubicBezTo>
                  <a:cubicBezTo>
                    <a:pt x="274460" y="276231"/>
                    <a:pt x="301021" y="228422"/>
                    <a:pt x="301021" y="177071"/>
                  </a:cubicBezTo>
                  <a:cubicBezTo>
                    <a:pt x="301021" y="93848"/>
                    <a:pt x="233734" y="26561"/>
                    <a:pt x="150510" y="26561"/>
                  </a:cubicBezTo>
                  <a:close/>
                  <a:moveTo>
                    <a:pt x="53121" y="291282"/>
                  </a:moveTo>
                  <a:cubicBezTo>
                    <a:pt x="58433" y="295708"/>
                    <a:pt x="64631" y="300135"/>
                    <a:pt x="70828" y="304562"/>
                  </a:cubicBezTo>
                  <a:lnTo>
                    <a:pt x="70828" y="309874"/>
                  </a:lnTo>
                  <a:lnTo>
                    <a:pt x="53121" y="309874"/>
                  </a:lnTo>
                  <a:lnTo>
                    <a:pt x="53121" y="291282"/>
                  </a:lnTo>
                  <a:close/>
                  <a:moveTo>
                    <a:pt x="70828" y="49580"/>
                  </a:moveTo>
                  <a:cubicBezTo>
                    <a:pt x="64631" y="53121"/>
                    <a:pt x="58433" y="57548"/>
                    <a:pt x="53121" y="62860"/>
                  </a:cubicBezTo>
                  <a:lnTo>
                    <a:pt x="53121" y="35414"/>
                  </a:lnTo>
                  <a:lnTo>
                    <a:pt x="70828" y="35414"/>
                  </a:lnTo>
                  <a:lnTo>
                    <a:pt x="70828" y="49580"/>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75" name="Graphic 11">
            <a:extLst>
              <a:ext uri="{FF2B5EF4-FFF2-40B4-BE49-F238E27FC236}">
                <a16:creationId xmlns:a16="http://schemas.microsoft.com/office/drawing/2014/main" id="{25F20FB2-69A6-47B9-970C-67FF6F53170C}"/>
              </a:ext>
            </a:extLst>
          </p:cNvPr>
          <p:cNvGrpSpPr/>
          <p:nvPr/>
        </p:nvGrpSpPr>
        <p:grpSpPr>
          <a:xfrm>
            <a:off x="8159242" y="3914695"/>
            <a:ext cx="433995" cy="433994"/>
            <a:chOff x="10696465" y="3145688"/>
            <a:chExt cx="566627" cy="566626"/>
          </a:xfrm>
          <a:solidFill>
            <a:srgbClr val="777777"/>
          </a:solidFill>
        </p:grpSpPr>
        <p:sp>
          <p:nvSpPr>
            <p:cNvPr id="77" name="Freeform: Shape 76">
              <a:extLst>
                <a:ext uri="{FF2B5EF4-FFF2-40B4-BE49-F238E27FC236}">
                  <a16:creationId xmlns:a16="http://schemas.microsoft.com/office/drawing/2014/main" id="{D752C920-2D55-481F-BA9B-7C845EFFCFC4}"/>
                </a:ext>
              </a:extLst>
            </p:cNvPr>
            <p:cNvSpPr/>
            <p:nvPr/>
          </p:nvSpPr>
          <p:spPr>
            <a:xfrm>
              <a:off x="10696465" y="3145688"/>
              <a:ext cx="380702" cy="345288"/>
            </a:xfrm>
            <a:custGeom>
              <a:avLst/>
              <a:gdLst>
                <a:gd name="connsiteX0" fmla="*/ 326696 w 380702"/>
                <a:gd name="connsiteY0" fmla="*/ 59319 h 345288"/>
                <a:gd name="connsiteX1" fmla="*/ 350600 w 380702"/>
                <a:gd name="connsiteY1" fmla="*/ 83223 h 345288"/>
                <a:gd name="connsiteX2" fmla="*/ 362995 w 380702"/>
                <a:gd name="connsiteY2" fmla="*/ 88535 h 345288"/>
                <a:gd name="connsiteX3" fmla="*/ 375390 w 380702"/>
                <a:gd name="connsiteY3" fmla="*/ 83223 h 345288"/>
                <a:gd name="connsiteX4" fmla="*/ 375390 w 380702"/>
                <a:gd name="connsiteY4" fmla="*/ 58433 h 345288"/>
                <a:gd name="connsiteX5" fmla="*/ 322269 w 380702"/>
                <a:gd name="connsiteY5" fmla="*/ 5312 h 345288"/>
                <a:gd name="connsiteX6" fmla="*/ 297479 w 380702"/>
                <a:gd name="connsiteY6" fmla="*/ 5312 h 345288"/>
                <a:gd name="connsiteX7" fmla="*/ 244358 w 380702"/>
                <a:gd name="connsiteY7" fmla="*/ 58433 h 345288"/>
                <a:gd name="connsiteX8" fmla="*/ 244358 w 380702"/>
                <a:gd name="connsiteY8" fmla="*/ 83223 h 345288"/>
                <a:gd name="connsiteX9" fmla="*/ 269148 w 380702"/>
                <a:gd name="connsiteY9" fmla="*/ 83223 h 345288"/>
                <a:gd name="connsiteX10" fmla="*/ 291282 w 380702"/>
                <a:gd name="connsiteY10" fmla="*/ 61975 h 345288"/>
                <a:gd name="connsiteX11" fmla="*/ 17707 w 380702"/>
                <a:gd name="connsiteY11" fmla="*/ 309874 h 345288"/>
                <a:gd name="connsiteX12" fmla="*/ 0 w 380702"/>
                <a:gd name="connsiteY12" fmla="*/ 327581 h 345288"/>
                <a:gd name="connsiteX13" fmla="*/ 17707 w 380702"/>
                <a:gd name="connsiteY13" fmla="*/ 345288 h 345288"/>
                <a:gd name="connsiteX14" fmla="*/ 326696 w 380702"/>
                <a:gd name="connsiteY14" fmla="*/ 59319 h 345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0702" h="345288">
                  <a:moveTo>
                    <a:pt x="326696" y="59319"/>
                  </a:moveTo>
                  <a:lnTo>
                    <a:pt x="350600" y="83223"/>
                  </a:lnTo>
                  <a:cubicBezTo>
                    <a:pt x="354142" y="86765"/>
                    <a:pt x="358569" y="88535"/>
                    <a:pt x="362995" y="88535"/>
                  </a:cubicBezTo>
                  <a:cubicBezTo>
                    <a:pt x="367422" y="88535"/>
                    <a:pt x="371849" y="86765"/>
                    <a:pt x="375390" y="83223"/>
                  </a:cubicBezTo>
                  <a:cubicBezTo>
                    <a:pt x="382473" y="76141"/>
                    <a:pt x="382473" y="65516"/>
                    <a:pt x="375390" y="58433"/>
                  </a:cubicBezTo>
                  <a:lnTo>
                    <a:pt x="322269" y="5312"/>
                  </a:lnTo>
                  <a:cubicBezTo>
                    <a:pt x="315186" y="-1771"/>
                    <a:pt x="304562" y="-1771"/>
                    <a:pt x="297479" y="5312"/>
                  </a:cubicBezTo>
                  <a:lnTo>
                    <a:pt x="244358" y="58433"/>
                  </a:lnTo>
                  <a:cubicBezTo>
                    <a:pt x="237275" y="65516"/>
                    <a:pt x="237275" y="76141"/>
                    <a:pt x="244358" y="83223"/>
                  </a:cubicBezTo>
                  <a:cubicBezTo>
                    <a:pt x="251441" y="90306"/>
                    <a:pt x="262065" y="90306"/>
                    <a:pt x="269148" y="83223"/>
                  </a:cubicBezTo>
                  <a:lnTo>
                    <a:pt x="291282" y="61975"/>
                  </a:lnTo>
                  <a:cubicBezTo>
                    <a:pt x="278001" y="200976"/>
                    <a:pt x="160249" y="309874"/>
                    <a:pt x="17707" y="309874"/>
                  </a:cubicBezTo>
                  <a:cubicBezTo>
                    <a:pt x="7968" y="309874"/>
                    <a:pt x="0" y="317842"/>
                    <a:pt x="0" y="327581"/>
                  </a:cubicBezTo>
                  <a:cubicBezTo>
                    <a:pt x="0" y="337320"/>
                    <a:pt x="7968" y="345288"/>
                    <a:pt x="17707" y="345288"/>
                  </a:cubicBezTo>
                  <a:cubicBezTo>
                    <a:pt x="180612" y="345288"/>
                    <a:pt x="314301" y="218683"/>
                    <a:pt x="326696" y="59319"/>
                  </a:cubicBezTo>
                  <a:close/>
                </a:path>
              </a:pathLst>
            </a:custGeom>
            <a:grpFill/>
            <a:ln w="8781" cap="flat">
              <a:noFill/>
              <a:prstDash val="solid"/>
              <a:miter/>
            </a:ln>
          </p:spPr>
          <p:txBody>
            <a:bodyPr rtlCol="0" anchor="ctr"/>
            <a:lstStyle/>
            <a:p>
              <a:endParaRPr lang="en-US">
                <a:solidFill>
                  <a:srgbClr val="777777"/>
                </a:solidFill>
              </a:endParaRPr>
            </a:p>
          </p:txBody>
        </p:sp>
        <p:sp>
          <p:nvSpPr>
            <p:cNvPr id="79" name="Freeform: Shape 78">
              <a:extLst>
                <a:ext uri="{FF2B5EF4-FFF2-40B4-BE49-F238E27FC236}">
                  <a16:creationId xmlns:a16="http://schemas.microsoft.com/office/drawing/2014/main" id="{A3261C90-DB8C-4131-9418-3E93738E133A}"/>
                </a:ext>
              </a:extLst>
            </p:cNvPr>
            <p:cNvSpPr/>
            <p:nvPr/>
          </p:nvSpPr>
          <p:spPr>
            <a:xfrm>
              <a:off x="10962071" y="3367026"/>
              <a:ext cx="301020" cy="345288"/>
            </a:xfrm>
            <a:custGeom>
              <a:avLst/>
              <a:gdLst>
                <a:gd name="connsiteX0" fmla="*/ 150510 w 301020"/>
                <a:gd name="connsiteY0" fmla="*/ 26561 h 345288"/>
                <a:gd name="connsiteX1" fmla="*/ 106243 w 301020"/>
                <a:gd name="connsiteY1" fmla="*/ 33643 h 345288"/>
                <a:gd name="connsiteX2" fmla="*/ 70828 w 301020"/>
                <a:gd name="connsiteY2" fmla="*/ 0 h 345288"/>
                <a:gd name="connsiteX3" fmla="*/ 53121 w 301020"/>
                <a:gd name="connsiteY3" fmla="*/ 0 h 345288"/>
                <a:gd name="connsiteX4" fmla="*/ 17707 w 301020"/>
                <a:gd name="connsiteY4" fmla="*/ 35414 h 345288"/>
                <a:gd name="connsiteX5" fmla="*/ 17707 w 301020"/>
                <a:gd name="connsiteY5" fmla="*/ 106243 h 345288"/>
                <a:gd name="connsiteX6" fmla="*/ 17707 w 301020"/>
                <a:gd name="connsiteY6" fmla="*/ 106243 h 345288"/>
                <a:gd name="connsiteX7" fmla="*/ 0 w 301020"/>
                <a:gd name="connsiteY7" fmla="*/ 177071 h 345288"/>
                <a:gd name="connsiteX8" fmla="*/ 17707 w 301020"/>
                <a:gd name="connsiteY8" fmla="*/ 247899 h 345288"/>
                <a:gd name="connsiteX9" fmla="*/ 17707 w 301020"/>
                <a:gd name="connsiteY9" fmla="*/ 247899 h 345288"/>
                <a:gd name="connsiteX10" fmla="*/ 17707 w 301020"/>
                <a:gd name="connsiteY10" fmla="*/ 309874 h 345288"/>
                <a:gd name="connsiteX11" fmla="*/ 53121 w 301020"/>
                <a:gd name="connsiteY11" fmla="*/ 345288 h 345288"/>
                <a:gd name="connsiteX12" fmla="*/ 70828 w 301020"/>
                <a:gd name="connsiteY12" fmla="*/ 345288 h 345288"/>
                <a:gd name="connsiteX13" fmla="*/ 104472 w 301020"/>
                <a:gd name="connsiteY13" fmla="*/ 320498 h 345288"/>
                <a:gd name="connsiteX14" fmla="*/ 150510 w 301020"/>
                <a:gd name="connsiteY14" fmla="*/ 327581 h 345288"/>
                <a:gd name="connsiteX15" fmla="*/ 168217 w 301020"/>
                <a:gd name="connsiteY15" fmla="*/ 309874 h 345288"/>
                <a:gd name="connsiteX16" fmla="*/ 150510 w 301020"/>
                <a:gd name="connsiteY16" fmla="*/ 292167 h 345288"/>
                <a:gd name="connsiteX17" fmla="*/ 35414 w 301020"/>
                <a:gd name="connsiteY17" fmla="*/ 177071 h 345288"/>
                <a:gd name="connsiteX18" fmla="*/ 150510 w 301020"/>
                <a:gd name="connsiteY18" fmla="*/ 61975 h 345288"/>
                <a:gd name="connsiteX19" fmla="*/ 265606 w 301020"/>
                <a:gd name="connsiteY19" fmla="*/ 177071 h 345288"/>
                <a:gd name="connsiteX20" fmla="*/ 211600 w 301020"/>
                <a:gd name="connsiteY20" fmla="*/ 274460 h 345288"/>
                <a:gd name="connsiteX21" fmla="*/ 206288 w 301020"/>
                <a:gd name="connsiteY21" fmla="*/ 299250 h 345288"/>
                <a:gd name="connsiteX22" fmla="*/ 231078 w 301020"/>
                <a:gd name="connsiteY22" fmla="*/ 304562 h 345288"/>
                <a:gd name="connsiteX23" fmla="*/ 301021 w 301020"/>
                <a:gd name="connsiteY23" fmla="*/ 177071 h 345288"/>
                <a:gd name="connsiteX24" fmla="*/ 150510 w 301020"/>
                <a:gd name="connsiteY24" fmla="*/ 26561 h 345288"/>
                <a:gd name="connsiteX25" fmla="*/ 70828 w 301020"/>
                <a:gd name="connsiteY25" fmla="*/ 304562 h 345288"/>
                <a:gd name="connsiteX26" fmla="*/ 70828 w 301020"/>
                <a:gd name="connsiteY26" fmla="*/ 309874 h 345288"/>
                <a:gd name="connsiteX27" fmla="*/ 53121 w 301020"/>
                <a:gd name="connsiteY27" fmla="*/ 309874 h 345288"/>
                <a:gd name="connsiteX28" fmla="*/ 53121 w 301020"/>
                <a:gd name="connsiteY28" fmla="*/ 291282 h 345288"/>
                <a:gd name="connsiteX29" fmla="*/ 70828 w 301020"/>
                <a:gd name="connsiteY29" fmla="*/ 304562 h 345288"/>
                <a:gd name="connsiteX30" fmla="*/ 53121 w 301020"/>
                <a:gd name="connsiteY30" fmla="*/ 62860 h 345288"/>
                <a:gd name="connsiteX31" fmla="*/ 53121 w 301020"/>
                <a:gd name="connsiteY31" fmla="*/ 35414 h 345288"/>
                <a:gd name="connsiteX32" fmla="*/ 70828 w 301020"/>
                <a:gd name="connsiteY32" fmla="*/ 35414 h 345288"/>
                <a:gd name="connsiteX33" fmla="*/ 70828 w 301020"/>
                <a:gd name="connsiteY33" fmla="*/ 49580 h 345288"/>
                <a:gd name="connsiteX34" fmla="*/ 53121 w 301020"/>
                <a:gd name="connsiteY34" fmla="*/ 62860 h 345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01020" h="345288">
                  <a:moveTo>
                    <a:pt x="150510" y="26561"/>
                  </a:moveTo>
                  <a:cubicBezTo>
                    <a:pt x="135459" y="26561"/>
                    <a:pt x="120408" y="29217"/>
                    <a:pt x="106243" y="33643"/>
                  </a:cubicBezTo>
                  <a:cubicBezTo>
                    <a:pt x="105357" y="15051"/>
                    <a:pt x="89421" y="0"/>
                    <a:pt x="70828" y="0"/>
                  </a:cubicBezTo>
                  <a:lnTo>
                    <a:pt x="53121" y="0"/>
                  </a:lnTo>
                  <a:cubicBezTo>
                    <a:pt x="33643" y="0"/>
                    <a:pt x="17707" y="15936"/>
                    <a:pt x="17707" y="35414"/>
                  </a:cubicBezTo>
                  <a:lnTo>
                    <a:pt x="17707" y="106243"/>
                  </a:lnTo>
                  <a:cubicBezTo>
                    <a:pt x="17707" y="106243"/>
                    <a:pt x="17707" y="106243"/>
                    <a:pt x="17707" y="106243"/>
                  </a:cubicBezTo>
                  <a:cubicBezTo>
                    <a:pt x="6197" y="127491"/>
                    <a:pt x="0" y="151396"/>
                    <a:pt x="0" y="177071"/>
                  </a:cubicBezTo>
                  <a:cubicBezTo>
                    <a:pt x="0" y="202746"/>
                    <a:pt x="6197" y="226651"/>
                    <a:pt x="17707" y="247899"/>
                  </a:cubicBezTo>
                  <a:cubicBezTo>
                    <a:pt x="17707" y="247899"/>
                    <a:pt x="17707" y="247899"/>
                    <a:pt x="17707" y="247899"/>
                  </a:cubicBezTo>
                  <a:lnTo>
                    <a:pt x="17707" y="309874"/>
                  </a:lnTo>
                  <a:cubicBezTo>
                    <a:pt x="17707" y="329352"/>
                    <a:pt x="33643" y="345288"/>
                    <a:pt x="53121" y="345288"/>
                  </a:cubicBezTo>
                  <a:lnTo>
                    <a:pt x="70828" y="345288"/>
                  </a:lnTo>
                  <a:cubicBezTo>
                    <a:pt x="86765" y="345288"/>
                    <a:pt x="100045" y="334664"/>
                    <a:pt x="104472" y="320498"/>
                  </a:cubicBezTo>
                  <a:cubicBezTo>
                    <a:pt x="118638" y="324925"/>
                    <a:pt x="134574" y="327581"/>
                    <a:pt x="150510" y="327581"/>
                  </a:cubicBezTo>
                  <a:cubicBezTo>
                    <a:pt x="160249" y="327581"/>
                    <a:pt x="168217" y="319613"/>
                    <a:pt x="168217" y="309874"/>
                  </a:cubicBezTo>
                  <a:cubicBezTo>
                    <a:pt x="168217" y="300135"/>
                    <a:pt x="160249" y="292167"/>
                    <a:pt x="150510" y="292167"/>
                  </a:cubicBezTo>
                  <a:cubicBezTo>
                    <a:pt x="86765" y="292167"/>
                    <a:pt x="35414" y="240816"/>
                    <a:pt x="35414" y="177071"/>
                  </a:cubicBezTo>
                  <a:cubicBezTo>
                    <a:pt x="35414" y="113325"/>
                    <a:pt x="86765" y="61975"/>
                    <a:pt x="150510" y="61975"/>
                  </a:cubicBezTo>
                  <a:cubicBezTo>
                    <a:pt x="214256" y="61975"/>
                    <a:pt x="265606" y="113325"/>
                    <a:pt x="265606" y="177071"/>
                  </a:cubicBezTo>
                  <a:cubicBezTo>
                    <a:pt x="265606" y="216912"/>
                    <a:pt x="245243" y="253211"/>
                    <a:pt x="211600" y="274460"/>
                  </a:cubicBezTo>
                  <a:cubicBezTo>
                    <a:pt x="203632" y="279772"/>
                    <a:pt x="200976" y="290396"/>
                    <a:pt x="206288" y="299250"/>
                  </a:cubicBezTo>
                  <a:cubicBezTo>
                    <a:pt x="211600" y="307218"/>
                    <a:pt x="222224" y="309874"/>
                    <a:pt x="231078" y="304562"/>
                  </a:cubicBezTo>
                  <a:cubicBezTo>
                    <a:pt x="274460" y="276231"/>
                    <a:pt x="301021" y="228422"/>
                    <a:pt x="301021" y="177071"/>
                  </a:cubicBezTo>
                  <a:cubicBezTo>
                    <a:pt x="301021" y="93848"/>
                    <a:pt x="233734" y="26561"/>
                    <a:pt x="150510" y="26561"/>
                  </a:cubicBezTo>
                  <a:close/>
                  <a:moveTo>
                    <a:pt x="70828" y="304562"/>
                  </a:moveTo>
                  <a:lnTo>
                    <a:pt x="70828" y="309874"/>
                  </a:lnTo>
                  <a:lnTo>
                    <a:pt x="53121" y="309874"/>
                  </a:lnTo>
                  <a:lnTo>
                    <a:pt x="53121" y="291282"/>
                  </a:lnTo>
                  <a:cubicBezTo>
                    <a:pt x="58433" y="296594"/>
                    <a:pt x="64631" y="301021"/>
                    <a:pt x="70828" y="304562"/>
                  </a:cubicBezTo>
                  <a:close/>
                  <a:moveTo>
                    <a:pt x="53121" y="62860"/>
                  </a:moveTo>
                  <a:lnTo>
                    <a:pt x="53121" y="35414"/>
                  </a:lnTo>
                  <a:lnTo>
                    <a:pt x="70828" y="35414"/>
                  </a:lnTo>
                  <a:lnTo>
                    <a:pt x="70828" y="49580"/>
                  </a:lnTo>
                  <a:cubicBezTo>
                    <a:pt x="64631" y="53121"/>
                    <a:pt x="58433" y="57548"/>
                    <a:pt x="53121" y="62860"/>
                  </a:cubicBezTo>
                  <a:close/>
                </a:path>
              </a:pathLst>
            </a:custGeom>
            <a:grpFill/>
            <a:ln w="8781" cap="flat">
              <a:noFill/>
              <a:prstDash val="solid"/>
              <a:miter/>
            </a:ln>
          </p:spPr>
          <p:txBody>
            <a:bodyPr rtlCol="0" anchor="ctr"/>
            <a:lstStyle/>
            <a:p>
              <a:endParaRPr lang="en-US">
                <a:solidFill>
                  <a:srgbClr val="777777"/>
                </a:solidFill>
              </a:endParaRPr>
            </a:p>
          </p:txBody>
        </p:sp>
        <p:sp>
          <p:nvSpPr>
            <p:cNvPr id="81" name="Freeform: Shape 80">
              <a:extLst>
                <a:ext uri="{FF2B5EF4-FFF2-40B4-BE49-F238E27FC236}">
                  <a16:creationId xmlns:a16="http://schemas.microsoft.com/office/drawing/2014/main" id="{D750B4E1-75AB-4183-BC01-ACB306FE0820}"/>
                </a:ext>
              </a:extLst>
            </p:cNvPr>
            <p:cNvSpPr/>
            <p:nvPr/>
          </p:nvSpPr>
          <p:spPr>
            <a:xfrm>
              <a:off x="11068313" y="3464938"/>
              <a:ext cx="88535" cy="158841"/>
            </a:xfrm>
            <a:custGeom>
              <a:avLst/>
              <a:gdLst>
                <a:gd name="connsiteX0" fmla="*/ 70828 w 88535"/>
                <a:gd name="connsiteY0" fmla="*/ 123427 h 158841"/>
                <a:gd name="connsiteX1" fmla="*/ 61975 w 88535"/>
                <a:gd name="connsiteY1" fmla="*/ 123427 h 158841"/>
                <a:gd name="connsiteX2" fmla="*/ 61975 w 88535"/>
                <a:gd name="connsiteY2" fmla="*/ 17184 h 158841"/>
                <a:gd name="connsiteX3" fmla="*/ 51351 w 88535"/>
                <a:gd name="connsiteY3" fmla="*/ 1248 h 158841"/>
                <a:gd name="connsiteX4" fmla="*/ 31873 w 88535"/>
                <a:gd name="connsiteY4" fmla="*/ 4789 h 158841"/>
                <a:gd name="connsiteX5" fmla="*/ 5312 w 88535"/>
                <a:gd name="connsiteY5" fmla="*/ 31350 h 158841"/>
                <a:gd name="connsiteX6" fmla="*/ 5312 w 88535"/>
                <a:gd name="connsiteY6" fmla="*/ 56140 h 158841"/>
                <a:gd name="connsiteX7" fmla="*/ 26561 w 88535"/>
                <a:gd name="connsiteY7" fmla="*/ 58796 h 158841"/>
                <a:gd name="connsiteX8" fmla="*/ 26561 w 88535"/>
                <a:gd name="connsiteY8" fmla="*/ 123427 h 158841"/>
                <a:gd name="connsiteX9" fmla="*/ 17707 w 88535"/>
                <a:gd name="connsiteY9" fmla="*/ 123427 h 158841"/>
                <a:gd name="connsiteX10" fmla="*/ 0 w 88535"/>
                <a:gd name="connsiteY10" fmla="*/ 141134 h 158841"/>
                <a:gd name="connsiteX11" fmla="*/ 17707 w 88535"/>
                <a:gd name="connsiteY11" fmla="*/ 158841 h 158841"/>
                <a:gd name="connsiteX12" fmla="*/ 70828 w 88535"/>
                <a:gd name="connsiteY12" fmla="*/ 158841 h 158841"/>
                <a:gd name="connsiteX13" fmla="*/ 88535 w 88535"/>
                <a:gd name="connsiteY13" fmla="*/ 141134 h 158841"/>
                <a:gd name="connsiteX14" fmla="*/ 70828 w 88535"/>
                <a:gd name="connsiteY14" fmla="*/ 123427 h 158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535" h="158841">
                  <a:moveTo>
                    <a:pt x="70828" y="123427"/>
                  </a:moveTo>
                  <a:lnTo>
                    <a:pt x="61975" y="123427"/>
                  </a:lnTo>
                  <a:lnTo>
                    <a:pt x="61975" y="17184"/>
                  </a:lnTo>
                  <a:cubicBezTo>
                    <a:pt x="61975" y="10101"/>
                    <a:pt x="57548" y="3904"/>
                    <a:pt x="51351" y="1248"/>
                  </a:cubicBezTo>
                  <a:cubicBezTo>
                    <a:pt x="45153" y="-1408"/>
                    <a:pt x="37185" y="363"/>
                    <a:pt x="31873" y="4789"/>
                  </a:cubicBezTo>
                  <a:lnTo>
                    <a:pt x="5312" y="31350"/>
                  </a:lnTo>
                  <a:cubicBezTo>
                    <a:pt x="-1771" y="38433"/>
                    <a:pt x="-1771" y="49057"/>
                    <a:pt x="5312" y="56140"/>
                  </a:cubicBezTo>
                  <a:cubicBezTo>
                    <a:pt x="11510" y="62337"/>
                    <a:pt x="19478" y="63223"/>
                    <a:pt x="26561" y="58796"/>
                  </a:cubicBezTo>
                  <a:lnTo>
                    <a:pt x="26561" y="123427"/>
                  </a:lnTo>
                  <a:lnTo>
                    <a:pt x="17707" y="123427"/>
                  </a:lnTo>
                  <a:cubicBezTo>
                    <a:pt x="7968" y="123427"/>
                    <a:pt x="0" y="131395"/>
                    <a:pt x="0" y="141134"/>
                  </a:cubicBezTo>
                  <a:cubicBezTo>
                    <a:pt x="0" y="150873"/>
                    <a:pt x="7968" y="158841"/>
                    <a:pt x="17707" y="158841"/>
                  </a:cubicBezTo>
                  <a:lnTo>
                    <a:pt x="70828" y="158841"/>
                  </a:lnTo>
                  <a:cubicBezTo>
                    <a:pt x="80567" y="158841"/>
                    <a:pt x="88535" y="150873"/>
                    <a:pt x="88535" y="141134"/>
                  </a:cubicBezTo>
                  <a:cubicBezTo>
                    <a:pt x="88535" y="131395"/>
                    <a:pt x="80567" y="123427"/>
                    <a:pt x="70828" y="123427"/>
                  </a:cubicBezTo>
                  <a:close/>
                </a:path>
              </a:pathLst>
            </a:custGeom>
            <a:grpFill/>
            <a:ln w="8781" cap="flat">
              <a:noFill/>
              <a:prstDash val="solid"/>
              <a:miter/>
            </a:ln>
          </p:spPr>
          <p:txBody>
            <a:bodyPr rtlCol="0" anchor="ctr"/>
            <a:lstStyle/>
            <a:p>
              <a:endParaRPr lang="en-US">
                <a:solidFill>
                  <a:srgbClr val="777777"/>
                </a:solidFill>
              </a:endParaRPr>
            </a:p>
          </p:txBody>
        </p:sp>
        <p:sp>
          <p:nvSpPr>
            <p:cNvPr id="83" name="Freeform: Shape 82">
              <a:extLst>
                <a:ext uri="{FF2B5EF4-FFF2-40B4-BE49-F238E27FC236}">
                  <a16:creationId xmlns:a16="http://schemas.microsoft.com/office/drawing/2014/main" id="{BF172DC7-4688-4287-A428-4ABA881C2EBA}"/>
                </a:ext>
              </a:extLst>
            </p:cNvPr>
            <p:cNvSpPr/>
            <p:nvPr/>
          </p:nvSpPr>
          <p:spPr>
            <a:xfrm>
              <a:off x="10731879" y="3526390"/>
              <a:ext cx="88535" cy="185924"/>
            </a:xfrm>
            <a:custGeom>
              <a:avLst/>
              <a:gdLst>
                <a:gd name="connsiteX0" fmla="*/ 53121 w 88535"/>
                <a:gd name="connsiteY0" fmla="*/ 0 h 185924"/>
                <a:gd name="connsiteX1" fmla="*/ 35414 w 88535"/>
                <a:gd name="connsiteY1" fmla="*/ 0 h 185924"/>
                <a:gd name="connsiteX2" fmla="*/ 0 w 88535"/>
                <a:gd name="connsiteY2" fmla="*/ 35414 h 185924"/>
                <a:gd name="connsiteX3" fmla="*/ 0 w 88535"/>
                <a:gd name="connsiteY3" fmla="*/ 150510 h 185924"/>
                <a:gd name="connsiteX4" fmla="*/ 35414 w 88535"/>
                <a:gd name="connsiteY4" fmla="*/ 185924 h 185924"/>
                <a:gd name="connsiteX5" fmla="*/ 53121 w 88535"/>
                <a:gd name="connsiteY5" fmla="*/ 185924 h 185924"/>
                <a:gd name="connsiteX6" fmla="*/ 88535 w 88535"/>
                <a:gd name="connsiteY6" fmla="*/ 150510 h 185924"/>
                <a:gd name="connsiteX7" fmla="*/ 88535 w 88535"/>
                <a:gd name="connsiteY7" fmla="*/ 35414 h 185924"/>
                <a:gd name="connsiteX8" fmla="*/ 53121 w 88535"/>
                <a:gd name="connsiteY8" fmla="*/ 0 h 185924"/>
                <a:gd name="connsiteX9" fmla="*/ 53121 w 88535"/>
                <a:gd name="connsiteY9" fmla="*/ 150510 h 185924"/>
                <a:gd name="connsiteX10" fmla="*/ 35414 w 88535"/>
                <a:gd name="connsiteY10" fmla="*/ 150510 h 185924"/>
                <a:gd name="connsiteX11" fmla="*/ 35414 w 88535"/>
                <a:gd name="connsiteY11" fmla="*/ 35414 h 185924"/>
                <a:gd name="connsiteX12" fmla="*/ 53121 w 88535"/>
                <a:gd name="connsiteY12" fmla="*/ 35414 h 185924"/>
                <a:gd name="connsiteX13" fmla="*/ 53121 w 88535"/>
                <a:gd name="connsiteY13" fmla="*/ 150510 h 185924"/>
                <a:gd name="connsiteX14" fmla="*/ 53121 w 88535"/>
                <a:gd name="connsiteY14" fmla="*/ 168217 h 185924"/>
                <a:gd name="connsiteX15" fmla="*/ 53121 w 88535"/>
                <a:gd name="connsiteY15" fmla="*/ 150510 h 185924"/>
                <a:gd name="connsiteX16" fmla="*/ 53121 w 88535"/>
                <a:gd name="connsiteY16" fmla="*/ 150510 h 185924"/>
                <a:gd name="connsiteX17" fmla="*/ 53121 w 88535"/>
                <a:gd name="connsiteY17" fmla="*/ 168217 h 185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8535" h="185924">
                  <a:moveTo>
                    <a:pt x="53121" y="0"/>
                  </a:moveTo>
                  <a:lnTo>
                    <a:pt x="35414" y="0"/>
                  </a:lnTo>
                  <a:cubicBezTo>
                    <a:pt x="15936" y="0"/>
                    <a:pt x="0" y="15936"/>
                    <a:pt x="0" y="35414"/>
                  </a:cubicBezTo>
                  <a:lnTo>
                    <a:pt x="0" y="150510"/>
                  </a:lnTo>
                  <a:cubicBezTo>
                    <a:pt x="0" y="169988"/>
                    <a:pt x="15936" y="185924"/>
                    <a:pt x="35414" y="185924"/>
                  </a:cubicBezTo>
                  <a:lnTo>
                    <a:pt x="53121" y="185924"/>
                  </a:lnTo>
                  <a:cubicBezTo>
                    <a:pt x="72599" y="185924"/>
                    <a:pt x="88535" y="169988"/>
                    <a:pt x="88535" y="150510"/>
                  </a:cubicBezTo>
                  <a:lnTo>
                    <a:pt x="88535" y="35414"/>
                  </a:lnTo>
                  <a:cubicBezTo>
                    <a:pt x="88535" y="15936"/>
                    <a:pt x="72599" y="0"/>
                    <a:pt x="53121" y="0"/>
                  </a:cubicBezTo>
                  <a:close/>
                  <a:moveTo>
                    <a:pt x="53121" y="150510"/>
                  </a:moveTo>
                  <a:lnTo>
                    <a:pt x="35414" y="150510"/>
                  </a:lnTo>
                  <a:lnTo>
                    <a:pt x="35414" y="35414"/>
                  </a:lnTo>
                  <a:lnTo>
                    <a:pt x="53121" y="35414"/>
                  </a:lnTo>
                  <a:lnTo>
                    <a:pt x="53121" y="150510"/>
                  </a:lnTo>
                  <a:close/>
                  <a:moveTo>
                    <a:pt x="53121" y="168217"/>
                  </a:moveTo>
                  <a:lnTo>
                    <a:pt x="53121" y="150510"/>
                  </a:lnTo>
                  <a:lnTo>
                    <a:pt x="53121" y="150510"/>
                  </a:lnTo>
                  <a:lnTo>
                    <a:pt x="53121" y="168217"/>
                  </a:lnTo>
                  <a:close/>
                </a:path>
              </a:pathLst>
            </a:custGeom>
            <a:grpFill/>
            <a:ln w="8781" cap="flat">
              <a:noFill/>
              <a:prstDash val="solid"/>
              <a:miter/>
            </a:ln>
          </p:spPr>
          <p:txBody>
            <a:bodyPr rtlCol="0" anchor="ctr"/>
            <a:lstStyle/>
            <a:p>
              <a:endParaRPr lang="en-US">
                <a:solidFill>
                  <a:srgbClr val="777777"/>
                </a:solidFill>
              </a:endParaRPr>
            </a:p>
          </p:txBody>
        </p:sp>
        <p:sp>
          <p:nvSpPr>
            <p:cNvPr id="85" name="Freeform: Shape 84">
              <a:extLst>
                <a:ext uri="{FF2B5EF4-FFF2-40B4-BE49-F238E27FC236}">
                  <a16:creationId xmlns:a16="http://schemas.microsoft.com/office/drawing/2014/main" id="{3532A8A6-E868-422A-943D-3D9F5E733C22}"/>
                </a:ext>
              </a:extLst>
            </p:cNvPr>
            <p:cNvSpPr/>
            <p:nvPr/>
          </p:nvSpPr>
          <p:spPr>
            <a:xfrm>
              <a:off x="10855828" y="3482122"/>
              <a:ext cx="88535" cy="230192"/>
            </a:xfrm>
            <a:custGeom>
              <a:avLst/>
              <a:gdLst>
                <a:gd name="connsiteX0" fmla="*/ 53121 w 88535"/>
                <a:gd name="connsiteY0" fmla="*/ 0 h 230192"/>
                <a:gd name="connsiteX1" fmla="*/ 35414 w 88535"/>
                <a:gd name="connsiteY1" fmla="*/ 0 h 230192"/>
                <a:gd name="connsiteX2" fmla="*/ 0 w 88535"/>
                <a:gd name="connsiteY2" fmla="*/ 35414 h 230192"/>
                <a:gd name="connsiteX3" fmla="*/ 0 w 88535"/>
                <a:gd name="connsiteY3" fmla="*/ 194778 h 230192"/>
                <a:gd name="connsiteX4" fmla="*/ 35414 w 88535"/>
                <a:gd name="connsiteY4" fmla="*/ 230192 h 230192"/>
                <a:gd name="connsiteX5" fmla="*/ 53121 w 88535"/>
                <a:gd name="connsiteY5" fmla="*/ 230192 h 230192"/>
                <a:gd name="connsiteX6" fmla="*/ 88535 w 88535"/>
                <a:gd name="connsiteY6" fmla="*/ 194778 h 230192"/>
                <a:gd name="connsiteX7" fmla="*/ 88535 w 88535"/>
                <a:gd name="connsiteY7" fmla="*/ 35414 h 230192"/>
                <a:gd name="connsiteX8" fmla="*/ 53121 w 88535"/>
                <a:gd name="connsiteY8" fmla="*/ 0 h 230192"/>
                <a:gd name="connsiteX9" fmla="*/ 53121 w 88535"/>
                <a:gd name="connsiteY9" fmla="*/ 194778 h 230192"/>
                <a:gd name="connsiteX10" fmla="*/ 35414 w 88535"/>
                <a:gd name="connsiteY10" fmla="*/ 194778 h 230192"/>
                <a:gd name="connsiteX11" fmla="*/ 35414 w 88535"/>
                <a:gd name="connsiteY11" fmla="*/ 35414 h 230192"/>
                <a:gd name="connsiteX12" fmla="*/ 53121 w 88535"/>
                <a:gd name="connsiteY12" fmla="*/ 35414 h 230192"/>
                <a:gd name="connsiteX13" fmla="*/ 53121 w 88535"/>
                <a:gd name="connsiteY13" fmla="*/ 194778 h 230192"/>
                <a:gd name="connsiteX14" fmla="*/ 53121 w 88535"/>
                <a:gd name="connsiteY14" fmla="*/ 212485 h 230192"/>
                <a:gd name="connsiteX15" fmla="*/ 53121 w 88535"/>
                <a:gd name="connsiteY15" fmla="*/ 194778 h 230192"/>
                <a:gd name="connsiteX16" fmla="*/ 53121 w 88535"/>
                <a:gd name="connsiteY16" fmla="*/ 194778 h 230192"/>
                <a:gd name="connsiteX17" fmla="*/ 53121 w 88535"/>
                <a:gd name="connsiteY17" fmla="*/ 212485 h 23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8535" h="230192">
                  <a:moveTo>
                    <a:pt x="53121" y="0"/>
                  </a:moveTo>
                  <a:lnTo>
                    <a:pt x="35414" y="0"/>
                  </a:lnTo>
                  <a:cubicBezTo>
                    <a:pt x="15936" y="0"/>
                    <a:pt x="0" y="15936"/>
                    <a:pt x="0" y="35414"/>
                  </a:cubicBezTo>
                  <a:lnTo>
                    <a:pt x="0" y="194778"/>
                  </a:lnTo>
                  <a:cubicBezTo>
                    <a:pt x="0" y="214256"/>
                    <a:pt x="15936" y="230192"/>
                    <a:pt x="35414" y="230192"/>
                  </a:cubicBezTo>
                  <a:lnTo>
                    <a:pt x="53121" y="230192"/>
                  </a:lnTo>
                  <a:cubicBezTo>
                    <a:pt x="72599" y="230192"/>
                    <a:pt x="88535" y="214256"/>
                    <a:pt x="88535" y="194778"/>
                  </a:cubicBezTo>
                  <a:lnTo>
                    <a:pt x="88535" y="35414"/>
                  </a:lnTo>
                  <a:cubicBezTo>
                    <a:pt x="88535" y="15936"/>
                    <a:pt x="72599" y="0"/>
                    <a:pt x="53121" y="0"/>
                  </a:cubicBezTo>
                  <a:close/>
                  <a:moveTo>
                    <a:pt x="53121" y="194778"/>
                  </a:moveTo>
                  <a:lnTo>
                    <a:pt x="35414" y="194778"/>
                  </a:lnTo>
                  <a:lnTo>
                    <a:pt x="35414" y="35414"/>
                  </a:lnTo>
                  <a:lnTo>
                    <a:pt x="53121" y="35414"/>
                  </a:lnTo>
                  <a:lnTo>
                    <a:pt x="53121" y="194778"/>
                  </a:lnTo>
                  <a:close/>
                  <a:moveTo>
                    <a:pt x="53121" y="212485"/>
                  </a:moveTo>
                  <a:lnTo>
                    <a:pt x="53121" y="194778"/>
                  </a:lnTo>
                  <a:lnTo>
                    <a:pt x="53121" y="194778"/>
                  </a:lnTo>
                  <a:lnTo>
                    <a:pt x="53121" y="212485"/>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87" name="Graphic 13">
            <a:extLst>
              <a:ext uri="{FF2B5EF4-FFF2-40B4-BE49-F238E27FC236}">
                <a16:creationId xmlns:a16="http://schemas.microsoft.com/office/drawing/2014/main" id="{0E4593AF-7104-4503-9F9C-74E2B261FE8B}"/>
              </a:ext>
            </a:extLst>
          </p:cNvPr>
          <p:cNvGrpSpPr/>
          <p:nvPr/>
        </p:nvGrpSpPr>
        <p:grpSpPr>
          <a:xfrm>
            <a:off x="5835014" y="3163004"/>
            <a:ext cx="366183" cy="366183"/>
            <a:chOff x="10673286" y="4214858"/>
            <a:chExt cx="478091" cy="478091"/>
          </a:xfrm>
          <a:solidFill>
            <a:srgbClr val="777777"/>
          </a:solidFill>
        </p:grpSpPr>
        <p:sp>
          <p:nvSpPr>
            <p:cNvPr id="89" name="Freeform: Shape 88">
              <a:extLst>
                <a:ext uri="{FF2B5EF4-FFF2-40B4-BE49-F238E27FC236}">
                  <a16:creationId xmlns:a16="http://schemas.microsoft.com/office/drawing/2014/main" id="{858B0FDC-75FF-4FA7-8B8C-79A3790FEA81}"/>
                </a:ext>
              </a:extLst>
            </p:cNvPr>
            <p:cNvSpPr/>
            <p:nvPr/>
          </p:nvSpPr>
          <p:spPr>
            <a:xfrm>
              <a:off x="10673286" y="4214858"/>
              <a:ext cx="478091" cy="478091"/>
            </a:xfrm>
            <a:custGeom>
              <a:avLst/>
              <a:gdLst>
                <a:gd name="connsiteX0" fmla="*/ 327581 w 478091"/>
                <a:gd name="connsiteY0" fmla="*/ 53121 h 478091"/>
                <a:gd name="connsiteX1" fmla="*/ 233734 w 478091"/>
                <a:gd name="connsiteY1" fmla="*/ 85879 h 478091"/>
                <a:gd name="connsiteX2" fmla="*/ 219568 w 478091"/>
                <a:gd name="connsiteY2" fmla="*/ 54892 h 478091"/>
                <a:gd name="connsiteX3" fmla="*/ 221339 w 478091"/>
                <a:gd name="connsiteY3" fmla="*/ 44268 h 478091"/>
                <a:gd name="connsiteX4" fmla="*/ 185924 w 478091"/>
                <a:gd name="connsiteY4" fmla="*/ 8854 h 478091"/>
                <a:gd name="connsiteX5" fmla="*/ 171759 w 478091"/>
                <a:gd name="connsiteY5" fmla="*/ 12395 h 478091"/>
                <a:gd name="connsiteX6" fmla="*/ 119523 w 478091"/>
                <a:gd name="connsiteY6" fmla="*/ 0 h 478091"/>
                <a:gd name="connsiteX7" fmla="*/ 0 w 478091"/>
                <a:gd name="connsiteY7" fmla="*/ 119523 h 478091"/>
                <a:gd name="connsiteX8" fmla="*/ 29217 w 478091"/>
                <a:gd name="connsiteY8" fmla="*/ 197434 h 478091"/>
                <a:gd name="connsiteX9" fmla="*/ 42497 w 478091"/>
                <a:gd name="connsiteY9" fmla="*/ 203632 h 478091"/>
                <a:gd name="connsiteX10" fmla="*/ 54007 w 478091"/>
                <a:gd name="connsiteY10" fmla="*/ 199205 h 478091"/>
                <a:gd name="connsiteX11" fmla="*/ 55777 w 478091"/>
                <a:gd name="connsiteY11" fmla="*/ 174415 h 478091"/>
                <a:gd name="connsiteX12" fmla="*/ 35414 w 478091"/>
                <a:gd name="connsiteY12" fmla="*/ 119523 h 478091"/>
                <a:gd name="connsiteX13" fmla="*/ 119523 w 478091"/>
                <a:gd name="connsiteY13" fmla="*/ 35414 h 478091"/>
                <a:gd name="connsiteX14" fmla="*/ 150510 w 478091"/>
                <a:gd name="connsiteY14" fmla="*/ 41612 h 478091"/>
                <a:gd name="connsiteX15" fmla="*/ 150510 w 478091"/>
                <a:gd name="connsiteY15" fmla="*/ 44268 h 478091"/>
                <a:gd name="connsiteX16" fmla="*/ 185924 w 478091"/>
                <a:gd name="connsiteY16" fmla="*/ 79682 h 478091"/>
                <a:gd name="connsiteX17" fmla="*/ 193893 w 478091"/>
                <a:gd name="connsiteY17" fmla="*/ 78797 h 478091"/>
                <a:gd name="connsiteX18" fmla="*/ 203632 w 478091"/>
                <a:gd name="connsiteY18" fmla="*/ 118638 h 478091"/>
                <a:gd name="connsiteX19" fmla="*/ 177071 w 478091"/>
                <a:gd name="connsiteY19" fmla="*/ 203632 h 478091"/>
                <a:gd name="connsiteX20" fmla="*/ 179727 w 478091"/>
                <a:gd name="connsiteY20" fmla="*/ 230192 h 478091"/>
                <a:gd name="connsiteX21" fmla="*/ 172644 w 478091"/>
                <a:gd name="connsiteY21" fmla="*/ 229307 h 478091"/>
                <a:gd name="connsiteX22" fmla="*/ 169103 w 478091"/>
                <a:gd name="connsiteY22" fmla="*/ 225765 h 478091"/>
                <a:gd name="connsiteX23" fmla="*/ 169103 w 478091"/>
                <a:gd name="connsiteY23" fmla="*/ 130147 h 478091"/>
                <a:gd name="connsiteX24" fmla="*/ 123064 w 478091"/>
                <a:gd name="connsiteY24" fmla="*/ 79682 h 478091"/>
                <a:gd name="connsiteX25" fmla="*/ 77026 w 478091"/>
                <a:gd name="connsiteY25" fmla="*/ 129262 h 478091"/>
                <a:gd name="connsiteX26" fmla="*/ 77026 w 478091"/>
                <a:gd name="connsiteY26" fmla="*/ 262065 h 478091"/>
                <a:gd name="connsiteX27" fmla="*/ 54892 w 478091"/>
                <a:gd name="connsiteY27" fmla="*/ 270919 h 478091"/>
                <a:gd name="connsiteX28" fmla="*/ 44268 w 478091"/>
                <a:gd name="connsiteY28" fmla="*/ 283314 h 478091"/>
                <a:gd name="connsiteX29" fmla="*/ 34529 w 478091"/>
                <a:gd name="connsiteY29" fmla="*/ 345288 h 478091"/>
                <a:gd name="connsiteX30" fmla="*/ 34529 w 478091"/>
                <a:gd name="connsiteY30" fmla="*/ 348830 h 478091"/>
                <a:gd name="connsiteX31" fmla="*/ 53121 w 478091"/>
                <a:gd name="connsiteY31" fmla="*/ 421429 h 478091"/>
                <a:gd name="connsiteX32" fmla="*/ 54007 w 478091"/>
                <a:gd name="connsiteY32" fmla="*/ 424970 h 478091"/>
                <a:gd name="connsiteX33" fmla="*/ 83223 w 478091"/>
                <a:gd name="connsiteY33" fmla="*/ 469238 h 478091"/>
                <a:gd name="connsiteX34" fmla="*/ 108013 w 478091"/>
                <a:gd name="connsiteY34" fmla="*/ 478092 h 478091"/>
                <a:gd name="connsiteX35" fmla="*/ 237275 w 478091"/>
                <a:gd name="connsiteY35" fmla="*/ 478092 h 478091"/>
                <a:gd name="connsiteX36" fmla="*/ 245243 w 478091"/>
                <a:gd name="connsiteY36" fmla="*/ 476321 h 478091"/>
                <a:gd name="connsiteX37" fmla="*/ 287740 w 478091"/>
                <a:gd name="connsiteY37" fmla="*/ 444448 h 478091"/>
                <a:gd name="connsiteX38" fmla="*/ 286855 w 478091"/>
                <a:gd name="connsiteY38" fmla="*/ 419658 h 478091"/>
                <a:gd name="connsiteX39" fmla="*/ 262065 w 478091"/>
                <a:gd name="connsiteY39" fmla="*/ 420543 h 478091"/>
                <a:gd name="connsiteX40" fmla="*/ 233734 w 478091"/>
                <a:gd name="connsiteY40" fmla="*/ 443563 h 478091"/>
                <a:gd name="connsiteX41" fmla="*/ 109784 w 478091"/>
                <a:gd name="connsiteY41" fmla="*/ 443563 h 478091"/>
                <a:gd name="connsiteX42" fmla="*/ 103587 w 478091"/>
                <a:gd name="connsiteY42" fmla="*/ 440021 h 478091"/>
                <a:gd name="connsiteX43" fmla="*/ 89421 w 478091"/>
                <a:gd name="connsiteY43" fmla="*/ 414346 h 478091"/>
                <a:gd name="connsiteX44" fmla="*/ 88535 w 478091"/>
                <a:gd name="connsiteY44" fmla="*/ 410805 h 478091"/>
                <a:gd name="connsiteX45" fmla="*/ 71714 w 478091"/>
                <a:gd name="connsiteY45" fmla="*/ 343518 h 478091"/>
                <a:gd name="connsiteX46" fmla="*/ 77911 w 478091"/>
                <a:gd name="connsiteY46" fmla="*/ 301021 h 478091"/>
                <a:gd name="connsiteX47" fmla="*/ 101816 w 478091"/>
                <a:gd name="connsiteY47" fmla="*/ 291282 h 478091"/>
                <a:gd name="connsiteX48" fmla="*/ 112440 w 478091"/>
                <a:gd name="connsiteY48" fmla="*/ 274460 h 478091"/>
                <a:gd name="connsiteX49" fmla="*/ 112440 w 478091"/>
                <a:gd name="connsiteY49" fmla="*/ 129262 h 478091"/>
                <a:gd name="connsiteX50" fmla="*/ 123064 w 478091"/>
                <a:gd name="connsiteY50" fmla="*/ 115096 h 478091"/>
                <a:gd name="connsiteX51" fmla="*/ 133689 w 478091"/>
                <a:gd name="connsiteY51" fmla="*/ 130147 h 478091"/>
                <a:gd name="connsiteX52" fmla="*/ 133689 w 478091"/>
                <a:gd name="connsiteY52" fmla="*/ 225765 h 478091"/>
                <a:gd name="connsiteX53" fmla="*/ 172644 w 478091"/>
                <a:gd name="connsiteY53" fmla="*/ 264721 h 478091"/>
                <a:gd name="connsiteX54" fmla="*/ 177071 w 478091"/>
                <a:gd name="connsiteY54" fmla="*/ 266492 h 478091"/>
                <a:gd name="connsiteX55" fmla="*/ 198319 w 478091"/>
                <a:gd name="connsiteY55" fmla="*/ 279772 h 478091"/>
                <a:gd name="connsiteX56" fmla="*/ 283314 w 478091"/>
                <a:gd name="connsiteY56" fmla="*/ 347944 h 478091"/>
                <a:gd name="connsiteX57" fmla="*/ 283314 w 478091"/>
                <a:gd name="connsiteY57" fmla="*/ 362995 h 478091"/>
                <a:gd name="connsiteX58" fmla="*/ 301021 w 478091"/>
                <a:gd name="connsiteY58" fmla="*/ 380703 h 478091"/>
                <a:gd name="connsiteX59" fmla="*/ 318728 w 478091"/>
                <a:gd name="connsiteY59" fmla="*/ 362995 h 478091"/>
                <a:gd name="connsiteX60" fmla="*/ 318728 w 478091"/>
                <a:gd name="connsiteY60" fmla="*/ 354142 h 478091"/>
                <a:gd name="connsiteX61" fmla="*/ 327581 w 478091"/>
                <a:gd name="connsiteY61" fmla="*/ 355027 h 478091"/>
                <a:gd name="connsiteX62" fmla="*/ 478092 w 478091"/>
                <a:gd name="connsiteY62" fmla="*/ 204517 h 478091"/>
                <a:gd name="connsiteX63" fmla="*/ 327581 w 478091"/>
                <a:gd name="connsiteY63" fmla="*/ 53121 h 478091"/>
                <a:gd name="connsiteX64" fmla="*/ 327581 w 478091"/>
                <a:gd name="connsiteY64" fmla="*/ 318728 h 478091"/>
                <a:gd name="connsiteX65" fmla="*/ 212485 w 478091"/>
                <a:gd name="connsiteY65" fmla="*/ 203632 h 478091"/>
                <a:gd name="connsiteX66" fmla="*/ 327581 w 478091"/>
                <a:gd name="connsiteY66" fmla="*/ 88535 h 478091"/>
                <a:gd name="connsiteX67" fmla="*/ 442677 w 478091"/>
                <a:gd name="connsiteY67" fmla="*/ 203632 h 478091"/>
                <a:gd name="connsiteX68" fmla="*/ 327581 w 478091"/>
                <a:gd name="connsiteY68" fmla="*/ 318728 h 47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78091" h="478091">
                  <a:moveTo>
                    <a:pt x="327581" y="53121"/>
                  </a:moveTo>
                  <a:cubicBezTo>
                    <a:pt x="292167" y="53121"/>
                    <a:pt x="259409" y="65516"/>
                    <a:pt x="233734" y="85879"/>
                  </a:cubicBezTo>
                  <a:cubicBezTo>
                    <a:pt x="230192" y="74370"/>
                    <a:pt x="225765" y="63746"/>
                    <a:pt x="219568" y="54892"/>
                  </a:cubicBezTo>
                  <a:cubicBezTo>
                    <a:pt x="220453" y="51351"/>
                    <a:pt x="221339" y="48695"/>
                    <a:pt x="221339" y="44268"/>
                  </a:cubicBezTo>
                  <a:cubicBezTo>
                    <a:pt x="221339" y="24790"/>
                    <a:pt x="205402" y="8854"/>
                    <a:pt x="185924" y="8854"/>
                  </a:cubicBezTo>
                  <a:cubicBezTo>
                    <a:pt x="180612" y="8854"/>
                    <a:pt x="176186" y="9739"/>
                    <a:pt x="171759" y="12395"/>
                  </a:cubicBezTo>
                  <a:cubicBezTo>
                    <a:pt x="155822" y="4427"/>
                    <a:pt x="138115" y="0"/>
                    <a:pt x="119523" y="0"/>
                  </a:cubicBezTo>
                  <a:cubicBezTo>
                    <a:pt x="54007" y="0"/>
                    <a:pt x="0" y="54007"/>
                    <a:pt x="0" y="119523"/>
                  </a:cubicBezTo>
                  <a:cubicBezTo>
                    <a:pt x="0" y="147854"/>
                    <a:pt x="10624" y="175300"/>
                    <a:pt x="29217" y="197434"/>
                  </a:cubicBezTo>
                  <a:cubicBezTo>
                    <a:pt x="32758" y="201861"/>
                    <a:pt x="38070" y="203632"/>
                    <a:pt x="42497" y="203632"/>
                  </a:cubicBezTo>
                  <a:cubicBezTo>
                    <a:pt x="46924" y="203632"/>
                    <a:pt x="50465" y="201861"/>
                    <a:pt x="54007" y="199205"/>
                  </a:cubicBezTo>
                  <a:cubicBezTo>
                    <a:pt x="61089" y="193007"/>
                    <a:pt x="61975" y="181498"/>
                    <a:pt x="55777" y="174415"/>
                  </a:cubicBezTo>
                  <a:cubicBezTo>
                    <a:pt x="46924" y="163791"/>
                    <a:pt x="35414" y="145198"/>
                    <a:pt x="35414" y="119523"/>
                  </a:cubicBezTo>
                  <a:cubicBezTo>
                    <a:pt x="35414" y="72599"/>
                    <a:pt x="72599" y="35414"/>
                    <a:pt x="119523" y="35414"/>
                  </a:cubicBezTo>
                  <a:cubicBezTo>
                    <a:pt x="131032" y="35414"/>
                    <a:pt x="140771" y="37185"/>
                    <a:pt x="150510" y="41612"/>
                  </a:cubicBezTo>
                  <a:cubicBezTo>
                    <a:pt x="150510" y="42497"/>
                    <a:pt x="150510" y="43382"/>
                    <a:pt x="150510" y="44268"/>
                  </a:cubicBezTo>
                  <a:cubicBezTo>
                    <a:pt x="150510" y="63746"/>
                    <a:pt x="166447" y="79682"/>
                    <a:pt x="185924" y="79682"/>
                  </a:cubicBezTo>
                  <a:cubicBezTo>
                    <a:pt x="188581" y="79682"/>
                    <a:pt x="191237" y="79682"/>
                    <a:pt x="193893" y="78797"/>
                  </a:cubicBezTo>
                  <a:cubicBezTo>
                    <a:pt x="200090" y="90306"/>
                    <a:pt x="203632" y="103587"/>
                    <a:pt x="203632" y="118638"/>
                  </a:cubicBezTo>
                  <a:cubicBezTo>
                    <a:pt x="186810" y="142542"/>
                    <a:pt x="177071" y="171759"/>
                    <a:pt x="177071" y="203632"/>
                  </a:cubicBezTo>
                  <a:cubicBezTo>
                    <a:pt x="177071" y="212485"/>
                    <a:pt x="177956" y="221339"/>
                    <a:pt x="179727" y="230192"/>
                  </a:cubicBezTo>
                  <a:cubicBezTo>
                    <a:pt x="177071" y="230192"/>
                    <a:pt x="175300" y="229307"/>
                    <a:pt x="172644" y="229307"/>
                  </a:cubicBezTo>
                  <a:cubicBezTo>
                    <a:pt x="170873" y="229307"/>
                    <a:pt x="169103" y="227536"/>
                    <a:pt x="169103" y="225765"/>
                  </a:cubicBezTo>
                  <a:lnTo>
                    <a:pt x="169103" y="130147"/>
                  </a:lnTo>
                  <a:cubicBezTo>
                    <a:pt x="169103" y="108899"/>
                    <a:pt x="154937" y="79682"/>
                    <a:pt x="123064" y="79682"/>
                  </a:cubicBezTo>
                  <a:cubicBezTo>
                    <a:pt x="95618" y="79682"/>
                    <a:pt x="77026" y="100045"/>
                    <a:pt x="77026" y="129262"/>
                  </a:cubicBezTo>
                  <a:lnTo>
                    <a:pt x="77026" y="262065"/>
                  </a:lnTo>
                  <a:lnTo>
                    <a:pt x="54892" y="270919"/>
                  </a:lnTo>
                  <a:cubicBezTo>
                    <a:pt x="49580" y="272689"/>
                    <a:pt x="46038" y="278001"/>
                    <a:pt x="44268" y="283314"/>
                  </a:cubicBezTo>
                  <a:cubicBezTo>
                    <a:pt x="44268" y="285084"/>
                    <a:pt x="34529" y="322269"/>
                    <a:pt x="34529" y="345288"/>
                  </a:cubicBezTo>
                  <a:cubicBezTo>
                    <a:pt x="34529" y="346174"/>
                    <a:pt x="34529" y="347944"/>
                    <a:pt x="34529" y="348830"/>
                  </a:cubicBezTo>
                  <a:cubicBezTo>
                    <a:pt x="34529" y="350600"/>
                    <a:pt x="43382" y="394868"/>
                    <a:pt x="53121" y="421429"/>
                  </a:cubicBezTo>
                  <a:lnTo>
                    <a:pt x="54007" y="424970"/>
                  </a:lnTo>
                  <a:cubicBezTo>
                    <a:pt x="59319" y="440907"/>
                    <a:pt x="64631" y="457728"/>
                    <a:pt x="83223" y="469238"/>
                  </a:cubicBezTo>
                  <a:cubicBezTo>
                    <a:pt x="92962" y="475435"/>
                    <a:pt x="100930" y="478092"/>
                    <a:pt x="108013" y="478092"/>
                  </a:cubicBezTo>
                  <a:lnTo>
                    <a:pt x="237275" y="478092"/>
                  </a:lnTo>
                  <a:cubicBezTo>
                    <a:pt x="239931" y="478092"/>
                    <a:pt x="242587" y="477206"/>
                    <a:pt x="245243" y="476321"/>
                  </a:cubicBezTo>
                  <a:cubicBezTo>
                    <a:pt x="261180" y="468353"/>
                    <a:pt x="275345" y="457728"/>
                    <a:pt x="287740" y="444448"/>
                  </a:cubicBezTo>
                  <a:cubicBezTo>
                    <a:pt x="293938" y="437365"/>
                    <a:pt x="293938" y="425856"/>
                    <a:pt x="286855" y="419658"/>
                  </a:cubicBezTo>
                  <a:cubicBezTo>
                    <a:pt x="279772" y="412575"/>
                    <a:pt x="268262" y="413461"/>
                    <a:pt x="262065" y="420543"/>
                  </a:cubicBezTo>
                  <a:cubicBezTo>
                    <a:pt x="253211" y="430282"/>
                    <a:pt x="243473" y="437365"/>
                    <a:pt x="233734" y="443563"/>
                  </a:cubicBezTo>
                  <a:lnTo>
                    <a:pt x="109784" y="443563"/>
                  </a:lnTo>
                  <a:cubicBezTo>
                    <a:pt x="109784" y="443563"/>
                    <a:pt x="108013" y="442677"/>
                    <a:pt x="103587" y="440021"/>
                  </a:cubicBezTo>
                  <a:cubicBezTo>
                    <a:pt x="96504" y="435595"/>
                    <a:pt x="93848" y="428512"/>
                    <a:pt x="89421" y="414346"/>
                  </a:cubicBezTo>
                  <a:lnTo>
                    <a:pt x="88535" y="410805"/>
                  </a:lnTo>
                  <a:cubicBezTo>
                    <a:pt x="81453" y="388671"/>
                    <a:pt x="73484" y="352371"/>
                    <a:pt x="71714" y="343518"/>
                  </a:cubicBezTo>
                  <a:cubicBezTo>
                    <a:pt x="71714" y="331123"/>
                    <a:pt x="75255" y="312530"/>
                    <a:pt x="77911" y="301021"/>
                  </a:cubicBezTo>
                  <a:lnTo>
                    <a:pt x="101816" y="291282"/>
                  </a:lnTo>
                  <a:cubicBezTo>
                    <a:pt x="108899" y="288626"/>
                    <a:pt x="112440" y="282428"/>
                    <a:pt x="112440" y="274460"/>
                  </a:cubicBezTo>
                  <a:lnTo>
                    <a:pt x="112440" y="129262"/>
                  </a:lnTo>
                  <a:cubicBezTo>
                    <a:pt x="112440" y="115096"/>
                    <a:pt x="119523" y="115096"/>
                    <a:pt x="123064" y="115096"/>
                  </a:cubicBezTo>
                  <a:cubicBezTo>
                    <a:pt x="132803" y="115096"/>
                    <a:pt x="133689" y="130147"/>
                    <a:pt x="133689" y="130147"/>
                  </a:cubicBezTo>
                  <a:lnTo>
                    <a:pt x="133689" y="225765"/>
                  </a:lnTo>
                  <a:cubicBezTo>
                    <a:pt x="133689" y="247014"/>
                    <a:pt x="151396" y="264721"/>
                    <a:pt x="172644" y="264721"/>
                  </a:cubicBezTo>
                  <a:cubicBezTo>
                    <a:pt x="174415" y="264721"/>
                    <a:pt x="175300" y="264721"/>
                    <a:pt x="177071" y="266492"/>
                  </a:cubicBezTo>
                  <a:cubicBezTo>
                    <a:pt x="183268" y="272689"/>
                    <a:pt x="190351" y="277116"/>
                    <a:pt x="198319" y="279772"/>
                  </a:cubicBezTo>
                  <a:cubicBezTo>
                    <a:pt x="216912" y="311645"/>
                    <a:pt x="247899" y="336435"/>
                    <a:pt x="283314" y="347944"/>
                  </a:cubicBezTo>
                  <a:lnTo>
                    <a:pt x="283314" y="362995"/>
                  </a:lnTo>
                  <a:cubicBezTo>
                    <a:pt x="283314" y="372734"/>
                    <a:pt x="291282" y="380703"/>
                    <a:pt x="301021" y="380703"/>
                  </a:cubicBezTo>
                  <a:cubicBezTo>
                    <a:pt x="310759" y="380703"/>
                    <a:pt x="318728" y="372734"/>
                    <a:pt x="318728" y="362995"/>
                  </a:cubicBezTo>
                  <a:lnTo>
                    <a:pt x="318728" y="354142"/>
                  </a:lnTo>
                  <a:cubicBezTo>
                    <a:pt x="321384" y="354142"/>
                    <a:pt x="324925" y="355027"/>
                    <a:pt x="327581" y="355027"/>
                  </a:cubicBezTo>
                  <a:cubicBezTo>
                    <a:pt x="410805" y="355027"/>
                    <a:pt x="478092" y="287740"/>
                    <a:pt x="478092" y="204517"/>
                  </a:cubicBezTo>
                  <a:cubicBezTo>
                    <a:pt x="478092" y="121294"/>
                    <a:pt x="410805" y="53121"/>
                    <a:pt x="327581" y="53121"/>
                  </a:cubicBezTo>
                  <a:close/>
                  <a:moveTo>
                    <a:pt x="327581" y="318728"/>
                  </a:moveTo>
                  <a:cubicBezTo>
                    <a:pt x="263836" y="318728"/>
                    <a:pt x="212485" y="267377"/>
                    <a:pt x="212485" y="203632"/>
                  </a:cubicBezTo>
                  <a:cubicBezTo>
                    <a:pt x="212485" y="139886"/>
                    <a:pt x="263836" y="88535"/>
                    <a:pt x="327581" y="88535"/>
                  </a:cubicBezTo>
                  <a:cubicBezTo>
                    <a:pt x="391327" y="88535"/>
                    <a:pt x="442677" y="139886"/>
                    <a:pt x="442677" y="203632"/>
                  </a:cubicBezTo>
                  <a:cubicBezTo>
                    <a:pt x="442677" y="267377"/>
                    <a:pt x="391327" y="318728"/>
                    <a:pt x="327581" y="318728"/>
                  </a:cubicBezTo>
                  <a:close/>
                </a:path>
              </a:pathLst>
            </a:custGeom>
            <a:grpFill/>
            <a:ln w="8781" cap="flat">
              <a:noFill/>
              <a:prstDash val="solid"/>
              <a:miter/>
            </a:ln>
          </p:spPr>
          <p:txBody>
            <a:bodyPr rtlCol="0" anchor="ctr"/>
            <a:lstStyle/>
            <a:p>
              <a:endParaRPr lang="en-US">
                <a:solidFill>
                  <a:srgbClr val="777777"/>
                </a:solidFill>
              </a:endParaRPr>
            </a:p>
          </p:txBody>
        </p:sp>
        <p:sp>
          <p:nvSpPr>
            <p:cNvPr id="91" name="Freeform: Shape 90">
              <a:extLst>
                <a:ext uri="{FF2B5EF4-FFF2-40B4-BE49-F238E27FC236}">
                  <a16:creationId xmlns:a16="http://schemas.microsoft.com/office/drawing/2014/main" id="{C67ACA70-65BF-41DD-99C2-0723C629E708}"/>
                </a:ext>
              </a:extLst>
            </p:cNvPr>
            <p:cNvSpPr/>
            <p:nvPr/>
          </p:nvSpPr>
          <p:spPr>
            <a:xfrm>
              <a:off x="10939213" y="4347661"/>
              <a:ext cx="123629" cy="141656"/>
            </a:xfrm>
            <a:custGeom>
              <a:avLst/>
              <a:gdLst>
                <a:gd name="connsiteX0" fmla="*/ 123629 w 123629"/>
                <a:gd name="connsiteY0" fmla="*/ 17707 h 141656"/>
                <a:gd name="connsiteX1" fmla="*/ 105922 w 123629"/>
                <a:gd name="connsiteY1" fmla="*/ 0 h 141656"/>
                <a:gd name="connsiteX2" fmla="*/ 17387 w 123629"/>
                <a:gd name="connsiteY2" fmla="*/ 0 h 141656"/>
                <a:gd name="connsiteX3" fmla="*/ 1450 w 123629"/>
                <a:gd name="connsiteY3" fmla="*/ 10624 h 141656"/>
                <a:gd name="connsiteX4" fmla="*/ 4992 w 123629"/>
                <a:gd name="connsiteY4" fmla="*/ 30102 h 141656"/>
                <a:gd name="connsiteX5" fmla="*/ 45718 w 123629"/>
                <a:gd name="connsiteY5" fmla="*/ 70828 h 141656"/>
                <a:gd name="connsiteX6" fmla="*/ 4992 w 123629"/>
                <a:gd name="connsiteY6" fmla="*/ 111555 h 141656"/>
                <a:gd name="connsiteX7" fmla="*/ 1450 w 123629"/>
                <a:gd name="connsiteY7" fmla="*/ 131032 h 141656"/>
                <a:gd name="connsiteX8" fmla="*/ 17387 w 123629"/>
                <a:gd name="connsiteY8" fmla="*/ 141657 h 141656"/>
                <a:gd name="connsiteX9" fmla="*/ 105922 w 123629"/>
                <a:gd name="connsiteY9" fmla="*/ 141657 h 141656"/>
                <a:gd name="connsiteX10" fmla="*/ 123629 w 123629"/>
                <a:gd name="connsiteY10" fmla="*/ 123950 h 141656"/>
                <a:gd name="connsiteX11" fmla="*/ 105922 w 123629"/>
                <a:gd name="connsiteY11" fmla="*/ 106243 h 141656"/>
                <a:gd name="connsiteX12" fmla="*/ 59884 w 123629"/>
                <a:gd name="connsiteY12" fmla="*/ 106243 h 141656"/>
                <a:gd name="connsiteX13" fmla="*/ 82903 w 123629"/>
                <a:gd name="connsiteY13" fmla="*/ 83223 h 141656"/>
                <a:gd name="connsiteX14" fmla="*/ 82903 w 123629"/>
                <a:gd name="connsiteY14" fmla="*/ 58433 h 141656"/>
                <a:gd name="connsiteX15" fmla="*/ 59884 w 123629"/>
                <a:gd name="connsiteY15" fmla="*/ 35414 h 141656"/>
                <a:gd name="connsiteX16" fmla="*/ 105922 w 123629"/>
                <a:gd name="connsiteY16" fmla="*/ 35414 h 141656"/>
                <a:gd name="connsiteX17" fmla="*/ 123629 w 123629"/>
                <a:gd name="connsiteY17" fmla="*/ 17707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3629" h="141656">
                  <a:moveTo>
                    <a:pt x="123629" y="17707"/>
                  </a:moveTo>
                  <a:cubicBezTo>
                    <a:pt x="123629" y="7968"/>
                    <a:pt x="115661" y="0"/>
                    <a:pt x="105922" y="0"/>
                  </a:cubicBezTo>
                  <a:lnTo>
                    <a:pt x="17387" y="0"/>
                  </a:lnTo>
                  <a:cubicBezTo>
                    <a:pt x="10304" y="0"/>
                    <a:pt x="4106" y="4427"/>
                    <a:pt x="1450" y="10624"/>
                  </a:cubicBezTo>
                  <a:cubicBezTo>
                    <a:pt x="-1206" y="16822"/>
                    <a:pt x="565" y="24790"/>
                    <a:pt x="4992" y="30102"/>
                  </a:cubicBezTo>
                  <a:lnTo>
                    <a:pt x="45718" y="70828"/>
                  </a:lnTo>
                  <a:lnTo>
                    <a:pt x="4992" y="111555"/>
                  </a:lnTo>
                  <a:cubicBezTo>
                    <a:pt x="-320" y="116867"/>
                    <a:pt x="-1206" y="123950"/>
                    <a:pt x="1450" y="131032"/>
                  </a:cubicBezTo>
                  <a:cubicBezTo>
                    <a:pt x="4106" y="137230"/>
                    <a:pt x="10304" y="141657"/>
                    <a:pt x="17387" y="141657"/>
                  </a:cubicBezTo>
                  <a:lnTo>
                    <a:pt x="105922" y="141657"/>
                  </a:lnTo>
                  <a:cubicBezTo>
                    <a:pt x="115661" y="141657"/>
                    <a:pt x="123629" y="133689"/>
                    <a:pt x="123629" y="123950"/>
                  </a:cubicBezTo>
                  <a:cubicBezTo>
                    <a:pt x="123629" y="114211"/>
                    <a:pt x="115661" y="106243"/>
                    <a:pt x="105922" y="106243"/>
                  </a:cubicBezTo>
                  <a:lnTo>
                    <a:pt x="59884" y="106243"/>
                  </a:lnTo>
                  <a:lnTo>
                    <a:pt x="82903" y="83223"/>
                  </a:lnTo>
                  <a:cubicBezTo>
                    <a:pt x="89986" y="76141"/>
                    <a:pt x="89986" y="65516"/>
                    <a:pt x="82903" y="58433"/>
                  </a:cubicBezTo>
                  <a:lnTo>
                    <a:pt x="59884" y="35414"/>
                  </a:lnTo>
                  <a:lnTo>
                    <a:pt x="105922" y="35414"/>
                  </a:lnTo>
                  <a:cubicBezTo>
                    <a:pt x="115661" y="35414"/>
                    <a:pt x="123629" y="27446"/>
                    <a:pt x="123629" y="17707"/>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93" name="Graphic 15">
            <a:extLst>
              <a:ext uri="{FF2B5EF4-FFF2-40B4-BE49-F238E27FC236}">
                <a16:creationId xmlns:a16="http://schemas.microsoft.com/office/drawing/2014/main" id="{E682D79D-78D0-419E-89C3-F3BF6C3053E1}"/>
              </a:ext>
            </a:extLst>
          </p:cNvPr>
          <p:cNvGrpSpPr/>
          <p:nvPr/>
        </p:nvGrpSpPr>
        <p:grpSpPr>
          <a:xfrm>
            <a:off x="8218419" y="3163004"/>
            <a:ext cx="366183" cy="366183"/>
            <a:chOff x="8465242" y="5239760"/>
            <a:chExt cx="478091" cy="478091"/>
          </a:xfrm>
          <a:solidFill>
            <a:srgbClr val="777777"/>
          </a:solidFill>
        </p:grpSpPr>
        <p:sp>
          <p:nvSpPr>
            <p:cNvPr id="95" name="Freeform: Shape 94">
              <a:extLst>
                <a:ext uri="{FF2B5EF4-FFF2-40B4-BE49-F238E27FC236}">
                  <a16:creationId xmlns:a16="http://schemas.microsoft.com/office/drawing/2014/main" id="{F03B9354-4E9E-4DF2-87BF-307918211F44}"/>
                </a:ext>
              </a:extLst>
            </p:cNvPr>
            <p:cNvSpPr/>
            <p:nvPr/>
          </p:nvSpPr>
          <p:spPr>
            <a:xfrm>
              <a:off x="8465242" y="5239760"/>
              <a:ext cx="478091" cy="478091"/>
            </a:xfrm>
            <a:custGeom>
              <a:avLst/>
              <a:gdLst>
                <a:gd name="connsiteX0" fmla="*/ 327581 w 478091"/>
                <a:gd name="connsiteY0" fmla="*/ 53121 h 478091"/>
                <a:gd name="connsiteX1" fmla="*/ 233734 w 478091"/>
                <a:gd name="connsiteY1" fmla="*/ 85879 h 478091"/>
                <a:gd name="connsiteX2" fmla="*/ 219568 w 478091"/>
                <a:gd name="connsiteY2" fmla="*/ 54892 h 478091"/>
                <a:gd name="connsiteX3" fmla="*/ 221339 w 478091"/>
                <a:gd name="connsiteY3" fmla="*/ 44268 h 478091"/>
                <a:gd name="connsiteX4" fmla="*/ 185924 w 478091"/>
                <a:gd name="connsiteY4" fmla="*/ 8854 h 478091"/>
                <a:gd name="connsiteX5" fmla="*/ 171759 w 478091"/>
                <a:gd name="connsiteY5" fmla="*/ 12395 h 478091"/>
                <a:gd name="connsiteX6" fmla="*/ 119523 w 478091"/>
                <a:gd name="connsiteY6" fmla="*/ 0 h 478091"/>
                <a:gd name="connsiteX7" fmla="*/ 0 w 478091"/>
                <a:gd name="connsiteY7" fmla="*/ 119523 h 478091"/>
                <a:gd name="connsiteX8" fmla="*/ 29217 w 478091"/>
                <a:gd name="connsiteY8" fmla="*/ 197434 h 478091"/>
                <a:gd name="connsiteX9" fmla="*/ 42497 w 478091"/>
                <a:gd name="connsiteY9" fmla="*/ 203632 h 478091"/>
                <a:gd name="connsiteX10" fmla="*/ 54007 w 478091"/>
                <a:gd name="connsiteY10" fmla="*/ 199205 h 478091"/>
                <a:gd name="connsiteX11" fmla="*/ 55777 w 478091"/>
                <a:gd name="connsiteY11" fmla="*/ 174415 h 478091"/>
                <a:gd name="connsiteX12" fmla="*/ 35414 w 478091"/>
                <a:gd name="connsiteY12" fmla="*/ 119523 h 478091"/>
                <a:gd name="connsiteX13" fmla="*/ 119523 w 478091"/>
                <a:gd name="connsiteY13" fmla="*/ 35414 h 478091"/>
                <a:gd name="connsiteX14" fmla="*/ 150510 w 478091"/>
                <a:gd name="connsiteY14" fmla="*/ 41612 h 478091"/>
                <a:gd name="connsiteX15" fmla="*/ 150510 w 478091"/>
                <a:gd name="connsiteY15" fmla="*/ 44268 h 478091"/>
                <a:gd name="connsiteX16" fmla="*/ 185924 w 478091"/>
                <a:gd name="connsiteY16" fmla="*/ 79682 h 478091"/>
                <a:gd name="connsiteX17" fmla="*/ 193893 w 478091"/>
                <a:gd name="connsiteY17" fmla="*/ 78797 h 478091"/>
                <a:gd name="connsiteX18" fmla="*/ 203632 w 478091"/>
                <a:gd name="connsiteY18" fmla="*/ 118638 h 478091"/>
                <a:gd name="connsiteX19" fmla="*/ 177071 w 478091"/>
                <a:gd name="connsiteY19" fmla="*/ 203632 h 478091"/>
                <a:gd name="connsiteX20" fmla="*/ 179727 w 478091"/>
                <a:gd name="connsiteY20" fmla="*/ 230192 h 478091"/>
                <a:gd name="connsiteX21" fmla="*/ 172644 w 478091"/>
                <a:gd name="connsiteY21" fmla="*/ 229307 h 478091"/>
                <a:gd name="connsiteX22" fmla="*/ 169103 w 478091"/>
                <a:gd name="connsiteY22" fmla="*/ 225765 h 478091"/>
                <a:gd name="connsiteX23" fmla="*/ 169103 w 478091"/>
                <a:gd name="connsiteY23" fmla="*/ 130147 h 478091"/>
                <a:gd name="connsiteX24" fmla="*/ 123064 w 478091"/>
                <a:gd name="connsiteY24" fmla="*/ 79682 h 478091"/>
                <a:gd name="connsiteX25" fmla="*/ 77026 w 478091"/>
                <a:gd name="connsiteY25" fmla="*/ 129262 h 478091"/>
                <a:gd name="connsiteX26" fmla="*/ 77026 w 478091"/>
                <a:gd name="connsiteY26" fmla="*/ 262065 h 478091"/>
                <a:gd name="connsiteX27" fmla="*/ 54892 w 478091"/>
                <a:gd name="connsiteY27" fmla="*/ 270919 h 478091"/>
                <a:gd name="connsiteX28" fmla="*/ 44268 w 478091"/>
                <a:gd name="connsiteY28" fmla="*/ 283314 h 478091"/>
                <a:gd name="connsiteX29" fmla="*/ 34529 w 478091"/>
                <a:gd name="connsiteY29" fmla="*/ 345288 h 478091"/>
                <a:gd name="connsiteX30" fmla="*/ 34529 w 478091"/>
                <a:gd name="connsiteY30" fmla="*/ 348830 h 478091"/>
                <a:gd name="connsiteX31" fmla="*/ 53121 w 478091"/>
                <a:gd name="connsiteY31" fmla="*/ 421429 h 478091"/>
                <a:gd name="connsiteX32" fmla="*/ 54007 w 478091"/>
                <a:gd name="connsiteY32" fmla="*/ 424970 h 478091"/>
                <a:gd name="connsiteX33" fmla="*/ 83223 w 478091"/>
                <a:gd name="connsiteY33" fmla="*/ 469238 h 478091"/>
                <a:gd name="connsiteX34" fmla="*/ 108013 w 478091"/>
                <a:gd name="connsiteY34" fmla="*/ 478092 h 478091"/>
                <a:gd name="connsiteX35" fmla="*/ 237275 w 478091"/>
                <a:gd name="connsiteY35" fmla="*/ 478092 h 478091"/>
                <a:gd name="connsiteX36" fmla="*/ 245243 w 478091"/>
                <a:gd name="connsiteY36" fmla="*/ 476321 h 478091"/>
                <a:gd name="connsiteX37" fmla="*/ 287740 w 478091"/>
                <a:gd name="connsiteY37" fmla="*/ 444448 h 478091"/>
                <a:gd name="connsiteX38" fmla="*/ 286855 w 478091"/>
                <a:gd name="connsiteY38" fmla="*/ 419658 h 478091"/>
                <a:gd name="connsiteX39" fmla="*/ 262065 w 478091"/>
                <a:gd name="connsiteY39" fmla="*/ 420543 h 478091"/>
                <a:gd name="connsiteX40" fmla="*/ 233734 w 478091"/>
                <a:gd name="connsiteY40" fmla="*/ 443563 h 478091"/>
                <a:gd name="connsiteX41" fmla="*/ 109784 w 478091"/>
                <a:gd name="connsiteY41" fmla="*/ 443563 h 478091"/>
                <a:gd name="connsiteX42" fmla="*/ 103587 w 478091"/>
                <a:gd name="connsiteY42" fmla="*/ 440021 h 478091"/>
                <a:gd name="connsiteX43" fmla="*/ 89421 w 478091"/>
                <a:gd name="connsiteY43" fmla="*/ 414346 h 478091"/>
                <a:gd name="connsiteX44" fmla="*/ 88535 w 478091"/>
                <a:gd name="connsiteY44" fmla="*/ 410805 h 478091"/>
                <a:gd name="connsiteX45" fmla="*/ 71714 w 478091"/>
                <a:gd name="connsiteY45" fmla="*/ 343518 h 478091"/>
                <a:gd name="connsiteX46" fmla="*/ 77911 w 478091"/>
                <a:gd name="connsiteY46" fmla="*/ 301021 h 478091"/>
                <a:gd name="connsiteX47" fmla="*/ 101816 w 478091"/>
                <a:gd name="connsiteY47" fmla="*/ 291282 h 478091"/>
                <a:gd name="connsiteX48" fmla="*/ 112440 w 478091"/>
                <a:gd name="connsiteY48" fmla="*/ 274460 h 478091"/>
                <a:gd name="connsiteX49" fmla="*/ 112440 w 478091"/>
                <a:gd name="connsiteY49" fmla="*/ 129262 h 478091"/>
                <a:gd name="connsiteX50" fmla="*/ 123064 w 478091"/>
                <a:gd name="connsiteY50" fmla="*/ 115096 h 478091"/>
                <a:gd name="connsiteX51" fmla="*/ 133689 w 478091"/>
                <a:gd name="connsiteY51" fmla="*/ 130147 h 478091"/>
                <a:gd name="connsiteX52" fmla="*/ 133689 w 478091"/>
                <a:gd name="connsiteY52" fmla="*/ 225765 h 478091"/>
                <a:gd name="connsiteX53" fmla="*/ 172644 w 478091"/>
                <a:gd name="connsiteY53" fmla="*/ 264721 h 478091"/>
                <a:gd name="connsiteX54" fmla="*/ 177071 w 478091"/>
                <a:gd name="connsiteY54" fmla="*/ 266492 h 478091"/>
                <a:gd name="connsiteX55" fmla="*/ 198319 w 478091"/>
                <a:gd name="connsiteY55" fmla="*/ 279772 h 478091"/>
                <a:gd name="connsiteX56" fmla="*/ 283314 w 478091"/>
                <a:gd name="connsiteY56" fmla="*/ 347944 h 478091"/>
                <a:gd name="connsiteX57" fmla="*/ 283314 w 478091"/>
                <a:gd name="connsiteY57" fmla="*/ 362995 h 478091"/>
                <a:gd name="connsiteX58" fmla="*/ 301021 w 478091"/>
                <a:gd name="connsiteY58" fmla="*/ 380703 h 478091"/>
                <a:gd name="connsiteX59" fmla="*/ 318728 w 478091"/>
                <a:gd name="connsiteY59" fmla="*/ 362995 h 478091"/>
                <a:gd name="connsiteX60" fmla="*/ 318728 w 478091"/>
                <a:gd name="connsiteY60" fmla="*/ 354142 h 478091"/>
                <a:gd name="connsiteX61" fmla="*/ 327581 w 478091"/>
                <a:gd name="connsiteY61" fmla="*/ 355027 h 478091"/>
                <a:gd name="connsiteX62" fmla="*/ 478092 w 478091"/>
                <a:gd name="connsiteY62" fmla="*/ 204517 h 478091"/>
                <a:gd name="connsiteX63" fmla="*/ 327581 w 478091"/>
                <a:gd name="connsiteY63" fmla="*/ 53121 h 478091"/>
                <a:gd name="connsiteX64" fmla="*/ 327581 w 478091"/>
                <a:gd name="connsiteY64" fmla="*/ 318728 h 478091"/>
                <a:gd name="connsiteX65" fmla="*/ 212485 w 478091"/>
                <a:gd name="connsiteY65" fmla="*/ 203632 h 478091"/>
                <a:gd name="connsiteX66" fmla="*/ 327581 w 478091"/>
                <a:gd name="connsiteY66" fmla="*/ 88535 h 478091"/>
                <a:gd name="connsiteX67" fmla="*/ 442677 w 478091"/>
                <a:gd name="connsiteY67" fmla="*/ 203632 h 478091"/>
                <a:gd name="connsiteX68" fmla="*/ 327581 w 478091"/>
                <a:gd name="connsiteY68" fmla="*/ 318728 h 47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78091" h="478091">
                  <a:moveTo>
                    <a:pt x="327581" y="53121"/>
                  </a:moveTo>
                  <a:cubicBezTo>
                    <a:pt x="292167" y="53121"/>
                    <a:pt x="259409" y="65516"/>
                    <a:pt x="233734" y="85879"/>
                  </a:cubicBezTo>
                  <a:cubicBezTo>
                    <a:pt x="230192" y="74370"/>
                    <a:pt x="225765" y="63746"/>
                    <a:pt x="219568" y="54892"/>
                  </a:cubicBezTo>
                  <a:cubicBezTo>
                    <a:pt x="220453" y="51351"/>
                    <a:pt x="221339" y="48695"/>
                    <a:pt x="221339" y="44268"/>
                  </a:cubicBezTo>
                  <a:cubicBezTo>
                    <a:pt x="221339" y="24790"/>
                    <a:pt x="205402" y="8854"/>
                    <a:pt x="185924" y="8854"/>
                  </a:cubicBezTo>
                  <a:cubicBezTo>
                    <a:pt x="180612" y="8854"/>
                    <a:pt x="176186" y="9739"/>
                    <a:pt x="171759" y="12395"/>
                  </a:cubicBezTo>
                  <a:cubicBezTo>
                    <a:pt x="155822" y="4427"/>
                    <a:pt x="138115" y="0"/>
                    <a:pt x="119523" y="0"/>
                  </a:cubicBezTo>
                  <a:cubicBezTo>
                    <a:pt x="54007" y="0"/>
                    <a:pt x="0" y="54007"/>
                    <a:pt x="0" y="119523"/>
                  </a:cubicBezTo>
                  <a:cubicBezTo>
                    <a:pt x="0" y="147854"/>
                    <a:pt x="10624" y="175300"/>
                    <a:pt x="29217" y="197434"/>
                  </a:cubicBezTo>
                  <a:cubicBezTo>
                    <a:pt x="32758" y="201861"/>
                    <a:pt x="38070" y="203632"/>
                    <a:pt x="42497" y="203632"/>
                  </a:cubicBezTo>
                  <a:cubicBezTo>
                    <a:pt x="46924" y="203632"/>
                    <a:pt x="50465" y="201861"/>
                    <a:pt x="54007" y="199205"/>
                  </a:cubicBezTo>
                  <a:cubicBezTo>
                    <a:pt x="61089" y="193007"/>
                    <a:pt x="61975" y="181498"/>
                    <a:pt x="55777" y="174415"/>
                  </a:cubicBezTo>
                  <a:cubicBezTo>
                    <a:pt x="46924" y="163791"/>
                    <a:pt x="35414" y="145198"/>
                    <a:pt x="35414" y="119523"/>
                  </a:cubicBezTo>
                  <a:cubicBezTo>
                    <a:pt x="35414" y="72599"/>
                    <a:pt x="72599" y="35414"/>
                    <a:pt x="119523" y="35414"/>
                  </a:cubicBezTo>
                  <a:cubicBezTo>
                    <a:pt x="131032" y="35414"/>
                    <a:pt x="140771" y="37185"/>
                    <a:pt x="150510" y="41612"/>
                  </a:cubicBezTo>
                  <a:cubicBezTo>
                    <a:pt x="150510" y="42497"/>
                    <a:pt x="150510" y="43382"/>
                    <a:pt x="150510" y="44268"/>
                  </a:cubicBezTo>
                  <a:cubicBezTo>
                    <a:pt x="150510" y="63746"/>
                    <a:pt x="166447" y="79682"/>
                    <a:pt x="185924" y="79682"/>
                  </a:cubicBezTo>
                  <a:cubicBezTo>
                    <a:pt x="188581" y="79682"/>
                    <a:pt x="191237" y="79682"/>
                    <a:pt x="193893" y="78797"/>
                  </a:cubicBezTo>
                  <a:cubicBezTo>
                    <a:pt x="200090" y="90306"/>
                    <a:pt x="203632" y="103587"/>
                    <a:pt x="203632" y="118638"/>
                  </a:cubicBezTo>
                  <a:cubicBezTo>
                    <a:pt x="186810" y="142542"/>
                    <a:pt x="177071" y="171759"/>
                    <a:pt x="177071" y="203632"/>
                  </a:cubicBezTo>
                  <a:cubicBezTo>
                    <a:pt x="177071" y="212485"/>
                    <a:pt x="177956" y="221339"/>
                    <a:pt x="179727" y="230192"/>
                  </a:cubicBezTo>
                  <a:cubicBezTo>
                    <a:pt x="177071" y="230192"/>
                    <a:pt x="175300" y="229307"/>
                    <a:pt x="172644" y="229307"/>
                  </a:cubicBezTo>
                  <a:cubicBezTo>
                    <a:pt x="170873" y="229307"/>
                    <a:pt x="169103" y="227536"/>
                    <a:pt x="169103" y="225765"/>
                  </a:cubicBezTo>
                  <a:lnTo>
                    <a:pt x="169103" y="130147"/>
                  </a:lnTo>
                  <a:cubicBezTo>
                    <a:pt x="169103" y="108899"/>
                    <a:pt x="154937" y="79682"/>
                    <a:pt x="123064" y="79682"/>
                  </a:cubicBezTo>
                  <a:cubicBezTo>
                    <a:pt x="95618" y="79682"/>
                    <a:pt x="77026" y="100045"/>
                    <a:pt x="77026" y="129262"/>
                  </a:cubicBezTo>
                  <a:lnTo>
                    <a:pt x="77026" y="262065"/>
                  </a:lnTo>
                  <a:lnTo>
                    <a:pt x="54892" y="270919"/>
                  </a:lnTo>
                  <a:cubicBezTo>
                    <a:pt x="49580" y="272689"/>
                    <a:pt x="46038" y="278001"/>
                    <a:pt x="44268" y="283314"/>
                  </a:cubicBezTo>
                  <a:cubicBezTo>
                    <a:pt x="44268" y="285084"/>
                    <a:pt x="34529" y="322269"/>
                    <a:pt x="34529" y="345288"/>
                  </a:cubicBezTo>
                  <a:cubicBezTo>
                    <a:pt x="34529" y="346174"/>
                    <a:pt x="34529" y="347944"/>
                    <a:pt x="34529" y="348830"/>
                  </a:cubicBezTo>
                  <a:cubicBezTo>
                    <a:pt x="34529" y="350600"/>
                    <a:pt x="43382" y="394868"/>
                    <a:pt x="53121" y="421429"/>
                  </a:cubicBezTo>
                  <a:lnTo>
                    <a:pt x="54007" y="424970"/>
                  </a:lnTo>
                  <a:cubicBezTo>
                    <a:pt x="59319" y="440907"/>
                    <a:pt x="64631" y="457728"/>
                    <a:pt x="83223" y="469238"/>
                  </a:cubicBezTo>
                  <a:cubicBezTo>
                    <a:pt x="92962" y="475435"/>
                    <a:pt x="100930" y="478092"/>
                    <a:pt x="108013" y="478092"/>
                  </a:cubicBezTo>
                  <a:lnTo>
                    <a:pt x="237275" y="478092"/>
                  </a:lnTo>
                  <a:cubicBezTo>
                    <a:pt x="239931" y="478092"/>
                    <a:pt x="242587" y="477206"/>
                    <a:pt x="245243" y="476321"/>
                  </a:cubicBezTo>
                  <a:cubicBezTo>
                    <a:pt x="261180" y="468353"/>
                    <a:pt x="275345" y="457728"/>
                    <a:pt x="287740" y="444448"/>
                  </a:cubicBezTo>
                  <a:cubicBezTo>
                    <a:pt x="293938" y="437365"/>
                    <a:pt x="293938" y="425856"/>
                    <a:pt x="286855" y="419658"/>
                  </a:cubicBezTo>
                  <a:cubicBezTo>
                    <a:pt x="279772" y="413461"/>
                    <a:pt x="268262" y="413461"/>
                    <a:pt x="262065" y="420543"/>
                  </a:cubicBezTo>
                  <a:cubicBezTo>
                    <a:pt x="253211" y="430282"/>
                    <a:pt x="243473" y="437365"/>
                    <a:pt x="233734" y="443563"/>
                  </a:cubicBezTo>
                  <a:lnTo>
                    <a:pt x="109784" y="443563"/>
                  </a:lnTo>
                  <a:cubicBezTo>
                    <a:pt x="109784" y="443563"/>
                    <a:pt x="108013" y="442677"/>
                    <a:pt x="103587" y="440021"/>
                  </a:cubicBezTo>
                  <a:cubicBezTo>
                    <a:pt x="96504" y="435595"/>
                    <a:pt x="93848" y="428512"/>
                    <a:pt x="89421" y="414346"/>
                  </a:cubicBezTo>
                  <a:lnTo>
                    <a:pt x="88535" y="410805"/>
                  </a:lnTo>
                  <a:cubicBezTo>
                    <a:pt x="81453" y="388671"/>
                    <a:pt x="73484" y="352371"/>
                    <a:pt x="71714" y="343518"/>
                  </a:cubicBezTo>
                  <a:cubicBezTo>
                    <a:pt x="71714" y="331123"/>
                    <a:pt x="75255" y="312530"/>
                    <a:pt x="77911" y="301021"/>
                  </a:cubicBezTo>
                  <a:lnTo>
                    <a:pt x="101816" y="291282"/>
                  </a:lnTo>
                  <a:cubicBezTo>
                    <a:pt x="108899" y="288626"/>
                    <a:pt x="112440" y="282428"/>
                    <a:pt x="112440" y="274460"/>
                  </a:cubicBezTo>
                  <a:lnTo>
                    <a:pt x="112440" y="129262"/>
                  </a:lnTo>
                  <a:cubicBezTo>
                    <a:pt x="112440" y="115096"/>
                    <a:pt x="119523" y="115096"/>
                    <a:pt x="123064" y="115096"/>
                  </a:cubicBezTo>
                  <a:cubicBezTo>
                    <a:pt x="132803" y="115096"/>
                    <a:pt x="133689" y="130147"/>
                    <a:pt x="133689" y="130147"/>
                  </a:cubicBezTo>
                  <a:lnTo>
                    <a:pt x="133689" y="225765"/>
                  </a:lnTo>
                  <a:cubicBezTo>
                    <a:pt x="133689" y="247014"/>
                    <a:pt x="151396" y="264721"/>
                    <a:pt x="172644" y="264721"/>
                  </a:cubicBezTo>
                  <a:cubicBezTo>
                    <a:pt x="174415" y="264721"/>
                    <a:pt x="175300" y="264721"/>
                    <a:pt x="177071" y="266492"/>
                  </a:cubicBezTo>
                  <a:cubicBezTo>
                    <a:pt x="183268" y="272689"/>
                    <a:pt x="190351" y="277116"/>
                    <a:pt x="198319" y="279772"/>
                  </a:cubicBezTo>
                  <a:cubicBezTo>
                    <a:pt x="216912" y="311645"/>
                    <a:pt x="247899" y="336435"/>
                    <a:pt x="283314" y="347944"/>
                  </a:cubicBezTo>
                  <a:lnTo>
                    <a:pt x="283314" y="362995"/>
                  </a:lnTo>
                  <a:cubicBezTo>
                    <a:pt x="283314" y="372734"/>
                    <a:pt x="291282" y="380703"/>
                    <a:pt x="301021" y="380703"/>
                  </a:cubicBezTo>
                  <a:cubicBezTo>
                    <a:pt x="310759" y="380703"/>
                    <a:pt x="318728" y="372734"/>
                    <a:pt x="318728" y="362995"/>
                  </a:cubicBezTo>
                  <a:lnTo>
                    <a:pt x="318728" y="354142"/>
                  </a:lnTo>
                  <a:cubicBezTo>
                    <a:pt x="321384" y="354142"/>
                    <a:pt x="324925" y="355027"/>
                    <a:pt x="327581" y="355027"/>
                  </a:cubicBezTo>
                  <a:cubicBezTo>
                    <a:pt x="410805" y="355027"/>
                    <a:pt x="478092" y="287740"/>
                    <a:pt x="478092" y="204517"/>
                  </a:cubicBezTo>
                  <a:cubicBezTo>
                    <a:pt x="478092" y="121294"/>
                    <a:pt x="410805" y="53121"/>
                    <a:pt x="327581" y="53121"/>
                  </a:cubicBezTo>
                  <a:close/>
                  <a:moveTo>
                    <a:pt x="327581" y="318728"/>
                  </a:moveTo>
                  <a:cubicBezTo>
                    <a:pt x="263836" y="318728"/>
                    <a:pt x="212485" y="267377"/>
                    <a:pt x="212485" y="203632"/>
                  </a:cubicBezTo>
                  <a:cubicBezTo>
                    <a:pt x="212485" y="139886"/>
                    <a:pt x="263836" y="88535"/>
                    <a:pt x="327581" y="88535"/>
                  </a:cubicBezTo>
                  <a:cubicBezTo>
                    <a:pt x="391327" y="88535"/>
                    <a:pt x="442677" y="139886"/>
                    <a:pt x="442677" y="203632"/>
                  </a:cubicBezTo>
                  <a:cubicBezTo>
                    <a:pt x="442677" y="267377"/>
                    <a:pt x="391327" y="318728"/>
                    <a:pt x="327581" y="318728"/>
                  </a:cubicBezTo>
                  <a:close/>
                </a:path>
              </a:pathLst>
            </a:custGeom>
            <a:grpFill/>
            <a:ln w="8781" cap="flat">
              <a:noFill/>
              <a:prstDash val="solid"/>
              <a:miter/>
            </a:ln>
          </p:spPr>
          <p:txBody>
            <a:bodyPr rtlCol="0" anchor="ctr"/>
            <a:lstStyle/>
            <a:p>
              <a:endParaRPr lang="en-US">
                <a:solidFill>
                  <a:srgbClr val="777777"/>
                </a:solidFill>
              </a:endParaRPr>
            </a:p>
          </p:txBody>
        </p:sp>
        <p:sp>
          <p:nvSpPr>
            <p:cNvPr id="97" name="Freeform: Shape 96">
              <a:extLst>
                <a:ext uri="{FF2B5EF4-FFF2-40B4-BE49-F238E27FC236}">
                  <a16:creationId xmlns:a16="http://schemas.microsoft.com/office/drawing/2014/main" id="{A113C34E-3AEB-4F4B-8113-37F2FAFE396A}"/>
                </a:ext>
              </a:extLst>
            </p:cNvPr>
            <p:cNvSpPr/>
            <p:nvPr/>
          </p:nvSpPr>
          <p:spPr>
            <a:xfrm>
              <a:off x="8719530" y="5368137"/>
              <a:ext cx="150128" cy="140771"/>
            </a:xfrm>
            <a:custGeom>
              <a:avLst/>
              <a:gdLst>
                <a:gd name="connsiteX0" fmla="*/ 137039 w 150128"/>
                <a:gd name="connsiteY0" fmla="*/ 44268 h 140771"/>
                <a:gd name="connsiteX1" fmla="*/ 101625 w 150128"/>
                <a:gd name="connsiteY1" fmla="*/ 38956 h 140771"/>
                <a:gd name="connsiteX2" fmla="*/ 85689 w 150128"/>
                <a:gd name="connsiteY2" fmla="*/ 7083 h 140771"/>
                <a:gd name="connsiteX3" fmla="*/ 74179 w 150128"/>
                <a:gd name="connsiteY3" fmla="*/ 0 h 140771"/>
                <a:gd name="connsiteX4" fmla="*/ 62669 w 150128"/>
                <a:gd name="connsiteY4" fmla="*/ 7083 h 140771"/>
                <a:gd name="connsiteX5" fmla="*/ 46733 w 150128"/>
                <a:gd name="connsiteY5" fmla="*/ 38956 h 140771"/>
                <a:gd name="connsiteX6" fmla="*/ 11319 w 150128"/>
                <a:gd name="connsiteY6" fmla="*/ 44268 h 140771"/>
                <a:gd name="connsiteX7" fmla="*/ 695 w 150128"/>
                <a:gd name="connsiteY7" fmla="*/ 53121 h 140771"/>
                <a:gd name="connsiteX8" fmla="*/ 4236 w 150128"/>
                <a:gd name="connsiteY8" fmla="*/ 66402 h 140771"/>
                <a:gd name="connsiteX9" fmla="*/ 29911 w 150128"/>
                <a:gd name="connsiteY9" fmla="*/ 90306 h 140771"/>
                <a:gd name="connsiteX10" fmla="*/ 23714 w 150128"/>
                <a:gd name="connsiteY10" fmla="*/ 124835 h 140771"/>
                <a:gd name="connsiteX11" fmla="*/ 29026 w 150128"/>
                <a:gd name="connsiteY11" fmla="*/ 138115 h 140771"/>
                <a:gd name="connsiteX12" fmla="*/ 43192 w 150128"/>
                <a:gd name="connsiteY12" fmla="*/ 139001 h 140771"/>
                <a:gd name="connsiteX13" fmla="*/ 75064 w 150128"/>
                <a:gd name="connsiteY13" fmla="*/ 122179 h 140771"/>
                <a:gd name="connsiteX14" fmla="*/ 106937 w 150128"/>
                <a:gd name="connsiteY14" fmla="*/ 139001 h 140771"/>
                <a:gd name="connsiteX15" fmla="*/ 113135 w 150128"/>
                <a:gd name="connsiteY15" fmla="*/ 140771 h 140771"/>
                <a:gd name="connsiteX16" fmla="*/ 121103 w 150128"/>
                <a:gd name="connsiteY16" fmla="*/ 138115 h 140771"/>
                <a:gd name="connsiteX17" fmla="*/ 126415 w 150128"/>
                <a:gd name="connsiteY17" fmla="*/ 124835 h 140771"/>
                <a:gd name="connsiteX18" fmla="*/ 120218 w 150128"/>
                <a:gd name="connsiteY18" fmla="*/ 90306 h 140771"/>
                <a:gd name="connsiteX19" fmla="*/ 145893 w 150128"/>
                <a:gd name="connsiteY19" fmla="*/ 66402 h 140771"/>
                <a:gd name="connsiteX20" fmla="*/ 149434 w 150128"/>
                <a:gd name="connsiteY20" fmla="*/ 53121 h 140771"/>
                <a:gd name="connsiteX21" fmla="*/ 137039 w 150128"/>
                <a:gd name="connsiteY21" fmla="*/ 44268 h 140771"/>
                <a:gd name="connsiteX22" fmla="*/ 95428 w 150128"/>
                <a:gd name="connsiteY22" fmla="*/ 77026 h 140771"/>
                <a:gd name="connsiteX23" fmla="*/ 91886 w 150128"/>
                <a:gd name="connsiteY23" fmla="*/ 88535 h 140771"/>
                <a:gd name="connsiteX24" fmla="*/ 94542 w 150128"/>
                <a:gd name="connsiteY24" fmla="*/ 104472 h 140771"/>
                <a:gd name="connsiteX25" fmla="*/ 80377 w 150128"/>
                <a:gd name="connsiteY25" fmla="*/ 97389 h 140771"/>
                <a:gd name="connsiteX26" fmla="*/ 74179 w 150128"/>
                <a:gd name="connsiteY26" fmla="*/ 95618 h 140771"/>
                <a:gd name="connsiteX27" fmla="*/ 67982 w 150128"/>
                <a:gd name="connsiteY27" fmla="*/ 97389 h 140771"/>
                <a:gd name="connsiteX28" fmla="*/ 53816 w 150128"/>
                <a:gd name="connsiteY28" fmla="*/ 104472 h 140771"/>
                <a:gd name="connsiteX29" fmla="*/ 56472 w 150128"/>
                <a:gd name="connsiteY29" fmla="*/ 88535 h 140771"/>
                <a:gd name="connsiteX30" fmla="*/ 52931 w 150128"/>
                <a:gd name="connsiteY30" fmla="*/ 77026 h 140771"/>
                <a:gd name="connsiteX31" fmla="*/ 40536 w 150128"/>
                <a:gd name="connsiteY31" fmla="*/ 66402 h 140771"/>
                <a:gd name="connsiteX32" fmla="*/ 55587 w 150128"/>
                <a:gd name="connsiteY32" fmla="*/ 63746 h 140771"/>
                <a:gd name="connsiteX33" fmla="*/ 65326 w 150128"/>
                <a:gd name="connsiteY33" fmla="*/ 56663 h 140771"/>
                <a:gd name="connsiteX34" fmla="*/ 73294 w 150128"/>
                <a:gd name="connsiteY34" fmla="*/ 41612 h 140771"/>
                <a:gd name="connsiteX35" fmla="*/ 81262 w 150128"/>
                <a:gd name="connsiteY35" fmla="*/ 56663 h 140771"/>
                <a:gd name="connsiteX36" fmla="*/ 91001 w 150128"/>
                <a:gd name="connsiteY36" fmla="*/ 63746 h 140771"/>
                <a:gd name="connsiteX37" fmla="*/ 106052 w 150128"/>
                <a:gd name="connsiteY37" fmla="*/ 66402 h 140771"/>
                <a:gd name="connsiteX38" fmla="*/ 95428 w 150128"/>
                <a:gd name="connsiteY38" fmla="*/ 77026 h 14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0128" h="140771">
                  <a:moveTo>
                    <a:pt x="137039" y="44268"/>
                  </a:moveTo>
                  <a:lnTo>
                    <a:pt x="101625" y="38956"/>
                  </a:lnTo>
                  <a:lnTo>
                    <a:pt x="85689" y="7083"/>
                  </a:lnTo>
                  <a:cubicBezTo>
                    <a:pt x="83033" y="2656"/>
                    <a:pt x="78606" y="0"/>
                    <a:pt x="74179" y="0"/>
                  </a:cubicBezTo>
                  <a:cubicBezTo>
                    <a:pt x="69752" y="0"/>
                    <a:pt x="64440" y="2656"/>
                    <a:pt x="62669" y="7083"/>
                  </a:cubicBezTo>
                  <a:lnTo>
                    <a:pt x="46733" y="38956"/>
                  </a:lnTo>
                  <a:lnTo>
                    <a:pt x="11319" y="44268"/>
                  </a:lnTo>
                  <a:cubicBezTo>
                    <a:pt x="6007" y="45153"/>
                    <a:pt x="2465" y="48695"/>
                    <a:pt x="695" y="53121"/>
                  </a:cubicBezTo>
                  <a:cubicBezTo>
                    <a:pt x="-1076" y="57548"/>
                    <a:pt x="695" y="62860"/>
                    <a:pt x="4236" y="66402"/>
                  </a:cubicBezTo>
                  <a:lnTo>
                    <a:pt x="29911" y="90306"/>
                  </a:lnTo>
                  <a:lnTo>
                    <a:pt x="23714" y="124835"/>
                  </a:lnTo>
                  <a:cubicBezTo>
                    <a:pt x="22829" y="130147"/>
                    <a:pt x="24599" y="134574"/>
                    <a:pt x="29026" y="138115"/>
                  </a:cubicBezTo>
                  <a:cubicBezTo>
                    <a:pt x="33453" y="140771"/>
                    <a:pt x="38765" y="141657"/>
                    <a:pt x="43192" y="139001"/>
                  </a:cubicBezTo>
                  <a:lnTo>
                    <a:pt x="75064" y="122179"/>
                  </a:lnTo>
                  <a:lnTo>
                    <a:pt x="106937" y="139001"/>
                  </a:lnTo>
                  <a:cubicBezTo>
                    <a:pt x="108708" y="139886"/>
                    <a:pt x="111364" y="140771"/>
                    <a:pt x="113135" y="140771"/>
                  </a:cubicBezTo>
                  <a:cubicBezTo>
                    <a:pt x="115791" y="140771"/>
                    <a:pt x="118447" y="139886"/>
                    <a:pt x="121103" y="138115"/>
                  </a:cubicBezTo>
                  <a:cubicBezTo>
                    <a:pt x="125530" y="135459"/>
                    <a:pt x="127300" y="130147"/>
                    <a:pt x="126415" y="124835"/>
                  </a:cubicBezTo>
                  <a:lnTo>
                    <a:pt x="120218" y="90306"/>
                  </a:lnTo>
                  <a:lnTo>
                    <a:pt x="145893" y="66402"/>
                  </a:lnTo>
                  <a:cubicBezTo>
                    <a:pt x="149434" y="62860"/>
                    <a:pt x="151205" y="57548"/>
                    <a:pt x="149434" y="53121"/>
                  </a:cubicBezTo>
                  <a:cubicBezTo>
                    <a:pt x="147664" y="48695"/>
                    <a:pt x="142351" y="45153"/>
                    <a:pt x="137039" y="44268"/>
                  </a:cubicBezTo>
                  <a:close/>
                  <a:moveTo>
                    <a:pt x="95428" y="77026"/>
                  </a:moveTo>
                  <a:cubicBezTo>
                    <a:pt x="91886" y="79682"/>
                    <a:pt x="91001" y="84109"/>
                    <a:pt x="91886" y="88535"/>
                  </a:cubicBezTo>
                  <a:lnTo>
                    <a:pt x="94542" y="104472"/>
                  </a:lnTo>
                  <a:lnTo>
                    <a:pt x="80377" y="97389"/>
                  </a:lnTo>
                  <a:cubicBezTo>
                    <a:pt x="78606" y="96504"/>
                    <a:pt x="76835" y="95618"/>
                    <a:pt x="74179" y="95618"/>
                  </a:cubicBezTo>
                  <a:cubicBezTo>
                    <a:pt x="71523" y="95618"/>
                    <a:pt x="69752" y="96504"/>
                    <a:pt x="67982" y="97389"/>
                  </a:cubicBezTo>
                  <a:lnTo>
                    <a:pt x="53816" y="104472"/>
                  </a:lnTo>
                  <a:lnTo>
                    <a:pt x="56472" y="88535"/>
                  </a:lnTo>
                  <a:cubicBezTo>
                    <a:pt x="57357" y="84109"/>
                    <a:pt x="55587" y="79682"/>
                    <a:pt x="52931" y="77026"/>
                  </a:cubicBezTo>
                  <a:lnTo>
                    <a:pt x="40536" y="66402"/>
                  </a:lnTo>
                  <a:lnTo>
                    <a:pt x="55587" y="63746"/>
                  </a:lnTo>
                  <a:cubicBezTo>
                    <a:pt x="60013" y="62860"/>
                    <a:pt x="63555" y="60204"/>
                    <a:pt x="65326" y="56663"/>
                  </a:cubicBezTo>
                  <a:lnTo>
                    <a:pt x="73294" y="41612"/>
                  </a:lnTo>
                  <a:lnTo>
                    <a:pt x="81262" y="56663"/>
                  </a:lnTo>
                  <a:cubicBezTo>
                    <a:pt x="83033" y="60204"/>
                    <a:pt x="86574" y="62860"/>
                    <a:pt x="91001" y="63746"/>
                  </a:cubicBezTo>
                  <a:lnTo>
                    <a:pt x="106052" y="66402"/>
                  </a:lnTo>
                  <a:lnTo>
                    <a:pt x="95428" y="77026"/>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99" name="Graphic 17">
            <a:extLst>
              <a:ext uri="{FF2B5EF4-FFF2-40B4-BE49-F238E27FC236}">
                <a16:creationId xmlns:a16="http://schemas.microsoft.com/office/drawing/2014/main" id="{7B4C5AAA-8FBD-4E2C-AC57-D7E1BBED4906}"/>
              </a:ext>
            </a:extLst>
          </p:cNvPr>
          <p:cNvGrpSpPr/>
          <p:nvPr/>
        </p:nvGrpSpPr>
        <p:grpSpPr>
          <a:xfrm>
            <a:off x="3496977" y="1476504"/>
            <a:ext cx="406870" cy="108499"/>
            <a:chOff x="7368387" y="5407978"/>
            <a:chExt cx="531212" cy="141656"/>
          </a:xfrm>
          <a:solidFill>
            <a:srgbClr val="777777"/>
          </a:solidFill>
        </p:grpSpPr>
        <p:sp>
          <p:nvSpPr>
            <p:cNvPr id="101" name="Freeform: Shape 100">
              <a:extLst>
                <a:ext uri="{FF2B5EF4-FFF2-40B4-BE49-F238E27FC236}">
                  <a16:creationId xmlns:a16="http://schemas.microsoft.com/office/drawing/2014/main" id="{C81DFED8-0C83-40BC-B1CC-F0B108D3E03B}"/>
                </a:ext>
              </a:extLst>
            </p:cNvPr>
            <p:cNvSpPr/>
            <p:nvPr/>
          </p:nvSpPr>
          <p:spPr>
            <a:xfrm>
              <a:off x="7368387" y="5407978"/>
              <a:ext cx="141656" cy="141656"/>
            </a:xfrm>
            <a:custGeom>
              <a:avLst/>
              <a:gdLst>
                <a:gd name="connsiteX0" fmla="*/ 70828 w 141656"/>
                <a:gd name="connsiteY0" fmla="*/ 0 h 141656"/>
                <a:gd name="connsiteX1" fmla="*/ 0 w 141656"/>
                <a:gd name="connsiteY1" fmla="*/ 70828 h 141656"/>
                <a:gd name="connsiteX2" fmla="*/ 70828 w 141656"/>
                <a:gd name="connsiteY2" fmla="*/ 141657 h 141656"/>
                <a:gd name="connsiteX3" fmla="*/ 141657 w 141656"/>
                <a:gd name="connsiteY3" fmla="*/ 70828 h 141656"/>
                <a:gd name="connsiteX4" fmla="*/ 70828 w 141656"/>
                <a:gd name="connsiteY4" fmla="*/ 0 h 141656"/>
                <a:gd name="connsiteX5" fmla="*/ 70828 w 141656"/>
                <a:gd name="connsiteY5" fmla="*/ 106243 h 141656"/>
                <a:gd name="connsiteX6" fmla="*/ 35414 w 141656"/>
                <a:gd name="connsiteY6" fmla="*/ 70828 h 141656"/>
                <a:gd name="connsiteX7" fmla="*/ 70828 w 141656"/>
                <a:gd name="connsiteY7" fmla="*/ 35414 h 141656"/>
                <a:gd name="connsiteX8" fmla="*/ 106243 w 141656"/>
                <a:gd name="connsiteY8" fmla="*/ 70828 h 141656"/>
                <a:gd name="connsiteX9" fmla="*/ 70828 w 141656"/>
                <a:gd name="connsiteY9" fmla="*/ 106243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1656" h="141656">
                  <a:moveTo>
                    <a:pt x="70828" y="0"/>
                  </a:moveTo>
                  <a:cubicBezTo>
                    <a:pt x="31873" y="0"/>
                    <a:pt x="0" y="31873"/>
                    <a:pt x="0" y="70828"/>
                  </a:cubicBezTo>
                  <a:cubicBezTo>
                    <a:pt x="0" y="109784"/>
                    <a:pt x="31873" y="141657"/>
                    <a:pt x="70828" y="141657"/>
                  </a:cubicBezTo>
                  <a:cubicBezTo>
                    <a:pt x="109784" y="141657"/>
                    <a:pt x="141657" y="109784"/>
                    <a:pt x="141657" y="70828"/>
                  </a:cubicBezTo>
                  <a:cubicBezTo>
                    <a:pt x="141657" y="31873"/>
                    <a:pt x="109784" y="0"/>
                    <a:pt x="70828" y="0"/>
                  </a:cubicBezTo>
                  <a:close/>
                  <a:moveTo>
                    <a:pt x="70828" y="106243"/>
                  </a:moveTo>
                  <a:cubicBezTo>
                    <a:pt x="51351" y="106243"/>
                    <a:pt x="35414" y="90306"/>
                    <a:pt x="35414" y="70828"/>
                  </a:cubicBezTo>
                  <a:cubicBezTo>
                    <a:pt x="35414" y="51351"/>
                    <a:pt x="51351" y="35414"/>
                    <a:pt x="70828" y="35414"/>
                  </a:cubicBezTo>
                  <a:cubicBezTo>
                    <a:pt x="90306" y="35414"/>
                    <a:pt x="106243" y="51351"/>
                    <a:pt x="106243" y="70828"/>
                  </a:cubicBezTo>
                  <a:cubicBezTo>
                    <a:pt x="106243" y="90306"/>
                    <a:pt x="90306" y="106243"/>
                    <a:pt x="70828" y="106243"/>
                  </a:cubicBezTo>
                  <a:close/>
                </a:path>
              </a:pathLst>
            </a:custGeom>
            <a:grpFill/>
            <a:ln w="8781" cap="flat">
              <a:noFill/>
              <a:prstDash val="solid"/>
              <a:miter/>
            </a:ln>
          </p:spPr>
          <p:txBody>
            <a:bodyPr rtlCol="0" anchor="ctr"/>
            <a:lstStyle/>
            <a:p>
              <a:endParaRPr lang="en-US">
                <a:solidFill>
                  <a:srgbClr val="777777"/>
                </a:solidFill>
              </a:endParaRPr>
            </a:p>
          </p:txBody>
        </p:sp>
        <p:sp>
          <p:nvSpPr>
            <p:cNvPr id="103" name="Freeform: Shape 102">
              <a:extLst>
                <a:ext uri="{FF2B5EF4-FFF2-40B4-BE49-F238E27FC236}">
                  <a16:creationId xmlns:a16="http://schemas.microsoft.com/office/drawing/2014/main" id="{1B284D9C-1803-4E63-A392-99F123634C00}"/>
                </a:ext>
              </a:extLst>
            </p:cNvPr>
            <p:cNvSpPr/>
            <p:nvPr/>
          </p:nvSpPr>
          <p:spPr>
            <a:xfrm>
              <a:off x="7757943" y="5407978"/>
              <a:ext cx="141656" cy="141656"/>
            </a:xfrm>
            <a:custGeom>
              <a:avLst/>
              <a:gdLst>
                <a:gd name="connsiteX0" fmla="*/ 70828 w 141656"/>
                <a:gd name="connsiteY0" fmla="*/ 0 h 141656"/>
                <a:gd name="connsiteX1" fmla="*/ 53121 w 141656"/>
                <a:gd name="connsiteY1" fmla="*/ 17707 h 141656"/>
                <a:gd name="connsiteX2" fmla="*/ 70828 w 141656"/>
                <a:gd name="connsiteY2" fmla="*/ 35414 h 141656"/>
                <a:gd name="connsiteX3" fmla="*/ 106243 w 141656"/>
                <a:gd name="connsiteY3" fmla="*/ 70828 h 141656"/>
                <a:gd name="connsiteX4" fmla="*/ 70828 w 141656"/>
                <a:gd name="connsiteY4" fmla="*/ 106243 h 141656"/>
                <a:gd name="connsiteX5" fmla="*/ 35414 w 141656"/>
                <a:gd name="connsiteY5" fmla="*/ 70828 h 141656"/>
                <a:gd name="connsiteX6" fmla="*/ 17707 w 141656"/>
                <a:gd name="connsiteY6" fmla="*/ 53121 h 141656"/>
                <a:gd name="connsiteX7" fmla="*/ 0 w 141656"/>
                <a:gd name="connsiteY7" fmla="*/ 70828 h 141656"/>
                <a:gd name="connsiteX8" fmla="*/ 70828 w 141656"/>
                <a:gd name="connsiteY8" fmla="*/ 141657 h 141656"/>
                <a:gd name="connsiteX9" fmla="*/ 141657 w 141656"/>
                <a:gd name="connsiteY9" fmla="*/ 70828 h 141656"/>
                <a:gd name="connsiteX10" fmla="*/ 70828 w 141656"/>
                <a:gd name="connsiteY10" fmla="*/ 0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1656" h="141656">
                  <a:moveTo>
                    <a:pt x="70828" y="0"/>
                  </a:moveTo>
                  <a:cubicBezTo>
                    <a:pt x="61089" y="0"/>
                    <a:pt x="53121" y="7968"/>
                    <a:pt x="53121" y="17707"/>
                  </a:cubicBezTo>
                  <a:cubicBezTo>
                    <a:pt x="53121" y="27446"/>
                    <a:pt x="61089" y="35414"/>
                    <a:pt x="70828" y="35414"/>
                  </a:cubicBezTo>
                  <a:cubicBezTo>
                    <a:pt x="90306" y="35414"/>
                    <a:pt x="106243" y="51351"/>
                    <a:pt x="106243" y="70828"/>
                  </a:cubicBezTo>
                  <a:cubicBezTo>
                    <a:pt x="106243" y="90306"/>
                    <a:pt x="90306" y="106243"/>
                    <a:pt x="70828" y="106243"/>
                  </a:cubicBezTo>
                  <a:cubicBezTo>
                    <a:pt x="51351" y="106243"/>
                    <a:pt x="35414" y="90306"/>
                    <a:pt x="35414" y="70828"/>
                  </a:cubicBezTo>
                  <a:cubicBezTo>
                    <a:pt x="35414" y="61089"/>
                    <a:pt x="27446" y="53121"/>
                    <a:pt x="17707" y="53121"/>
                  </a:cubicBezTo>
                  <a:cubicBezTo>
                    <a:pt x="7968" y="53121"/>
                    <a:pt x="0" y="61089"/>
                    <a:pt x="0" y="70828"/>
                  </a:cubicBezTo>
                  <a:cubicBezTo>
                    <a:pt x="0" y="109784"/>
                    <a:pt x="31873" y="141657"/>
                    <a:pt x="70828" y="141657"/>
                  </a:cubicBezTo>
                  <a:cubicBezTo>
                    <a:pt x="109784" y="141657"/>
                    <a:pt x="141657" y="109784"/>
                    <a:pt x="141657" y="70828"/>
                  </a:cubicBezTo>
                  <a:cubicBezTo>
                    <a:pt x="141657" y="31873"/>
                    <a:pt x="109784" y="0"/>
                    <a:pt x="70828" y="0"/>
                  </a:cubicBezTo>
                  <a:close/>
                </a:path>
              </a:pathLst>
            </a:custGeom>
            <a:grpFill/>
            <a:ln w="8781" cap="flat">
              <a:noFill/>
              <a:prstDash val="solid"/>
              <a:miter/>
            </a:ln>
          </p:spPr>
          <p:txBody>
            <a:bodyPr rtlCol="0" anchor="ctr"/>
            <a:lstStyle/>
            <a:p>
              <a:endParaRPr lang="en-US">
                <a:solidFill>
                  <a:srgbClr val="777777"/>
                </a:solidFill>
              </a:endParaRPr>
            </a:p>
          </p:txBody>
        </p:sp>
        <p:sp>
          <p:nvSpPr>
            <p:cNvPr id="104" name="Freeform: Shape 103">
              <a:extLst>
                <a:ext uri="{FF2B5EF4-FFF2-40B4-BE49-F238E27FC236}">
                  <a16:creationId xmlns:a16="http://schemas.microsoft.com/office/drawing/2014/main" id="{84C89D6E-16A3-480C-81B7-87A62EC1BB9E}"/>
                </a:ext>
              </a:extLst>
            </p:cNvPr>
            <p:cNvSpPr/>
            <p:nvPr/>
          </p:nvSpPr>
          <p:spPr>
            <a:xfrm>
              <a:off x="7563165" y="5407978"/>
              <a:ext cx="141656" cy="141656"/>
            </a:xfrm>
            <a:custGeom>
              <a:avLst/>
              <a:gdLst>
                <a:gd name="connsiteX0" fmla="*/ 70828 w 141656"/>
                <a:gd name="connsiteY0" fmla="*/ 0 h 141656"/>
                <a:gd name="connsiteX1" fmla="*/ 0 w 141656"/>
                <a:gd name="connsiteY1" fmla="*/ 70828 h 141656"/>
                <a:gd name="connsiteX2" fmla="*/ 70828 w 141656"/>
                <a:gd name="connsiteY2" fmla="*/ 141657 h 141656"/>
                <a:gd name="connsiteX3" fmla="*/ 141657 w 141656"/>
                <a:gd name="connsiteY3" fmla="*/ 70828 h 141656"/>
                <a:gd name="connsiteX4" fmla="*/ 70828 w 141656"/>
                <a:gd name="connsiteY4" fmla="*/ 0 h 141656"/>
                <a:gd name="connsiteX5" fmla="*/ 70828 w 141656"/>
                <a:gd name="connsiteY5" fmla="*/ 106243 h 141656"/>
                <a:gd name="connsiteX6" fmla="*/ 35414 w 141656"/>
                <a:gd name="connsiteY6" fmla="*/ 70828 h 141656"/>
                <a:gd name="connsiteX7" fmla="*/ 70828 w 141656"/>
                <a:gd name="connsiteY7" fmla="*/ 35414 h 141656"/>
                <a:gd name="connsiteX8" fmla="*/ 106243 w 141656"/>
                <a:gd name="connsiteY8" fmla="*/ 70828 h 141656"/>
                <a:gd name="connsiteX9" fmla="*/ 70828 w 141656"/>
                <a:gd name="connsiteY9" fmla="*/ 106243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1656" h="141656">
                  <a:moveTo>
                    <a:pt x="70828" y="0"/>
                  </a:moveTo>
                  <a:cubicBezTo>
                    <a:pt x="31873" y="0"/>
                    <a:pt x="0" y="31873"/>
                    <a:pt x="0" y="70828"/>
                  </a:cubicBezTo>
                  <a:cubicBezTo>
                    <a:pt x="0" y="109784"/>
                    <a:pt x="31873" y="141657"/>
                    <a:pt x="70828" y="141657"/>
                  </a:cubicBezTo>
                  <a:cubicBezTo>
                    <a:pt x="109784" y="141657"/>
                    <a:pt x="141657" y="109784"/>
                    <a:pt x="141657" y="70828"/>
                  </a:cubicBezTo>
                  <a:cubicBezTo>
                    <a:pt x="141657" y="31873"/>
                    <a:pt x="109784" y="0"/>
                    <a:pt x="70828" y="0"/>
                  </a:cubicBezTo>
                  <a:close/>
                  <a:moveTo>
                    <a:pt x="70828" y="106243"/>
                  </a:moveTo>
                  <a:cubicBezTo>
                    <a:pt x="51351" y="106243"/>
                    <a:pt x="35414" y="90306"/>
                    <a:pt x="35414" y="70828"/>
                  </a:cubicBezTo>
                  <a:cubicBezTo>
                    <a:pt x="35414" y="51351"/>
                    <a:pt x="51351" y="35414"/>
                    <a:pt x="70828" y="35414"/>
                  </a:cubicBezTo>
                  <a:cubicBezTo>
                    <a:pt x="90306" y="35414"/>
                    <a:pt x="106243" y="51351"/>
                    <a:pt x="106243" y="70828"/>
                  </a:cubicBezTo>
                  <a:cubicBezTo>
                    <a:pt x="106243" y="90306"/>
                    <a:pt x="90306" y="106243"/>
                    <a:pt x="70828" y="106243"/>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05" name="Graphic 31">
            <a:extLst>
              <a:ext uri="{FF2B5EF4-FFF2-40B4-BE49-F238E27FC236}">
                <a16:creationId xmlns:a16="http://schemas.microsoft.com/office/drawing/2014/main" id="{6A809633-F6E4-45BD-A090-9C1A581A8CA8}"/>
              </a:ext>
            </a:extLst>
          </p:cNvPr>
          <p:cNvGrpSpPr/>
          <p:nvPr/>
        </p:nvGrpSpPr>
        <p:grpSpPr>
          <a:xfrm>
            <a:off x="6976982" y="5623125"/>
            <a:ext cx="393308" cy="400089"/>
            <a:chOff x="8499998" y="4197151"/>
            <a:chExt cx="513505" cy="522359"/>
          </a:xfrm>
          <a:solidFill>
            <a:srgbClr val="777777"/>
          </a:solidFill>
        </p:grpSpPr>
        <p:sp>
          <p:nvSpPr>
            <p:cNvPr id="106" name="Freeform: Shape 105">
              <a:extLst>
                <a:ext uri="{FF2B5EF4-FFF2-40B4-BE49-F238E27FC236}">
                  <a16:creationId xmlns:a16="http://schemas.microsoft.com/office/drawing/2014/main" id="{E4E4DC4F-67B3-41BA-9064-C0AC5B87E1B3}"/>
                </a:ext>
              </a:extLst>
            </p:cNvPr>
            <p:cNvSpPr/>
            <p:nvPr/>
          </p:nvSpPr>
          <p:spPr>
            <a:xfrm>
              <a:off x="8499998" y="4197151"/>
              <a:ext cx="513505" cy="522359"/>
            </a:xfrm>
            <a:custGeom>
              <a:avLst/>
              <a:gdLst>
                <a:gd name="connsiteX0" fmla="*/ 362995 w 513505"/>
                <a:gd name="connsiteY0" fmla="*/ 221339 h 522359"/>
                <a:gd name="connsiteX1" fmla="*/ 213370 w 513505"/>
                <a:gd name="connsiteY1" fmla="*/ 354142 h 522359"/>
                <a:gd name="connsiteX2" fmla="*/ 59319 w 513505"/>
                <a:gd name="connsiteY2" fmla="*/ 354142 h 522359"/>
                <a:gd name="connsiteX3" fmla="*/ 35414 w 513505"/>
                <a:gd name="connsiteY3" fmla="*/ 330237 h 522359"/>
                <a:gd name="connsiteX4" fmla="*/ 35414 w 513505"/>
                <a:gd name="connsiteY4" fmla="*/ 59319 h 522359"/>
                <a:gd name="connsiteX5" fmla="*/ 59319 w 513505"/>
                <a:gd name="connsiteY5" fmla="*/ 35414 h 522359"/>
                <a:gd name="connsiteX6" fmla="*/ 247014 w 513505"/>
                <a:gd name="connsiteY6" fmla="*/ 35414 h 522359"/>
                <a:gd name="connsiteX7" fmla="*/ 264721 w 513505"/>
                <a:gd name="connsiteY7" fmla="*/ 17707 h 522359"/>
                <a:gd name="connsiteX8" fmla="*/ 247014 w 513505"/>
                <a:gd name="connsiteY8" fmla="*/ 0 h 522359"/>
                <a:gd name="connsiteX9" fmla="*/ 59319 w 513505"/>
                <a:gd name="connsiteY9" fmla="*/ 0 h 522359"/>
                <a:gd name="connsiteX10" fmla="*/ 0 w 513505"/>
                <a:gd name="connsiteY10" fmla="*/ 59319 h 522359"/>
                <a:gd name="connsiteX11" fmla="*/ 0 w 513505"/>
                <a:gd name="connsiteY11" fmla="*/ 330237 h 522359"/>
                <a:gd name="connsiteX12" fmla="*/ 59319 w 513505"/>
                <a:gd name="connsiteY12" fmla="*/ 389556 h 522359"/>
                <a:gd name="connsiteX13" fmla="*/ 213370 w 513505"/>
                <a:gd name="connsiteY13" fmla="*/ 389556 h 522359"/>
                <a:gd name="connsiteX14" fmla="*/ 362995 w 513505"/>
                <a:gd name="connsiteY14" fmla="*/ 522359 h 522359"/>
                <a:gd name="connsiteX15" fmla="*/ 513506 w 513505"/>
                <a:gd name="connsiteY15" fmla="*/ 371849 h 522359"/>
                <a:gd name="connsiteX16" fmla="*/ 362995 w 513505"/>
                <a:gd name="connsiteY16" fmla="*/ 221339 h 522359"/>
                <a:gd name="connsiteX17" fmla="*/ 362995 w 513505"/>
                <a:gd name="connsiteY17" fmla="*/ 486945 h 522359"/>
                <a:gd name="connsiteX18" fmla="*/ 247899 w 513505"/>
                <a:gd name="connsiteY18" fmla="*/ 371849 h 522359"/>
                <a:gd name="connsiteX19" fmla="*/ 362995 w 513505"/>
                <a:gd name="connsiteY19" fmla="*/ 256753 h 522359"/>
                <a:gd name="connsiteX20" fmla="*/ 478092 w 513505"/>
                <a:gd name="connsiteY20" fmla="*/ 371849 h 522359"/>
                <a:gd name="connsiteX21" fmla="*/ 362995 w 513505"/>
                <a:gd name="connsiteY21" fmla="*/ 486945 h 522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3505" h="522359">
                  <a:moveTo>
                    <a:pt x="362995" y="221339"/>
                  </a:moveTo>
                  <a:cubicBezTo>
                    <a:pt x="285970" y="221339"/>
                    <a:pt x="222224" y="279772"/>
                    <a:pt x="213370" y="354142"/>
                  </a:cubicBezTo>
                  <a:lnTo>
                    <a:pt x="59319" y="354142"/>
                  </a:lnTo>
                  <a:cubicBezTo>
                    <a:pt x="46038" y="354142"/>
                    <a:pt x="35414" y="343518"/>
                    <a:pt x="35414" y="330237"/>
                  </a:cubicBezTo>
                  <a:lnTo>
                    <a:pt x="35414" y="59319"/>
                  </a:lnTo>
                  <a:cubicBezTo>
                    <a:pt x="35414" y="46038"/>
                    <a:pt x="46038" y="35414"/>
                    <a:pt x="59319" y="35414"/>
                  </a:cubicBezTo>
                  <a:lnTo>
                    <a:pt x="247014" y="35414"/>
                  </a:lnTo>
                  <a:cubicBezTo>
                    <a:pt x="256753" y="35414"/>
                    <a:pt x="264721" y="27446"/>
                    <a:pt x="264721" y="17707"/>
                  </a:cubicBezTo>
                  <a:cubicBezTo>
                    <a:pt x="264721" y="7968"/>
                    <a:pt x="256753" y="0"/>
                    <a:pt x="247014" y="0"/>
                  </a:cubicBezTo>
                  <a:lnTo>
                    <a:pt x="59319" y="0"/>
                  </a:lnTo>
                  <a:cubicBezTo>
                    <a:pt x="26561" y="0"/>
                    <a:pt x="0" y="26561"/>
                    <a:pt x="0" y="59319"/>
                  </a:cubicBezTo>
                  <a:lnTo>
                    <a:pt x="0" y="330237"/>
                  </a:lnTo>
                  <a:cubicBezTo>
                    <a:pt x="0" y="362995"/>
                    <a:pt x="26561" y="389556"/>
                    <a:pt x="59319" y="389556"/>
                  </a:cubicBezTo>
                  <a:lnTo>
                    <a:pt x="213370" y="389556"/>
                  </a:lnTo>
                  <a:cubicBezTo>
                    <a:pt x="222224" y="463926"/>
                    <a:pt x="285970" y="522359"/>
                    <a:pt x="362995" y="522359"/>
                  </a:cubicBezTo>
                  <a:cubicBezTo>
                    <a:pt x="446219" y="522359"/>
                    <a:pt x="513506" y="455072"/>
                    <a:pt x="513506" y="371849"/>
                  </a:cubicBezTo>
                  <a:cubicBezTo>
                    <a:pt x="513506" y="288626"/>
                    <a:pt x="446219" y="221339"/>
                    <a:pt x="362995" y="221339"/>
                  </a:cubicBezTo>
                  <a:close/>
                  <a:moveTo>
                    <a:pt x="362995" y="486945"/>
                  </a:moveTo>
                  <a:cubicBezTo>
                    <a:pt x="299250" y="486945"/>
                    <a:pt x="247899" y="435595"/>
                    <a:pt x="247899" y="371849"/>
                  </a:cubicBezTo>
                  <a:cubicBezTo>
                    <a:pt x="247899" y="308103"/>
                    <a:pt x="299250" y="256753"/>
                    <a:pt x="362995" y="256753"/>
                  </a:cubicBezTo>
                  <a:cubicBezTo>
                    <a:pt x="426741" y="256753"/>
                    <a:pt x="478092" y="308103"/>
                    <a:pt x="478092" y="371849"/>
                  </a:cubicBezTo>
                  <a:cubicBezTo>
                    <a:pt x="478092" y="435595"/>
                    <a:pt x="426741" y="486945"/>
                    <a:pt x="362995" y="486945"/>
                  </a:cubicBezTo>
                  <a:close/>
                </a:path>
              </a:pathLst>
            </a:custGeom>
            <a:grpFill/>
            <a:ln w="8781" cap="flat">
              <a:noFill/>
              <a:prstDash val="solid"/>
              <a:miter/>
            </a:ln>
          </p:spPr>
          <p:txBody>
            <a:bodyPr rtlCol="0" anchor="ctr"/>
            <a:lstStyle/>
            <a:p>
              <a:endParaRPr lang="en-US">
                <a:solidFill>
                  <a:srgbClr val="777777"/>
                </a:solidFill>
              </a:endParaRPr>
            </a:p>
          </p:txBody>
        </p:sp>
        <p:sp>
          <p:nvSpPr>
            <p:cNvPr id="108" name="Freeform: Shape 107">
              <a:extLst>
                <a:ext uri="{FF2B5EF4-FFF2-40B4-BE49-F238E27FC236}">
                  <a16:creationId xmlns:a16="http://schemas.microsoft.com/office/drawing/2014/main" id="{928D1F74-405B-4E2F-A4CB-1AA1E1DD6087}"/>
                </a:ext>
              </a:extLst>
            </p:cNvPr>
            <p:cNvSpPr/>
            <p:nvPr/>
          </p:nvSpPr>
          <p:spPr>
            <a:xfrm>
              <a:off x="8677069" y="4197151"/>
              <a:ext cx="239045" cy="212485"/>
            </a:xfrm>
            <a:custGeom>
              <a:avLst/>
              <a:gdLst>
                <a:gd name="connsiteX0" fmla="*/ 0 w 239045"/>
                <a:gd name="connsiteY0" fmla="*/ 185924 h 212485"/>
                <a:gd name="connsiteX1" fmla="*/ 0 w 239045"/>
                <a:gd name="connsiteY1" fmla="*/ 194778 h 212485"/>
                <a:gd name="connsiteX2" fmla="*/ 17707 w 239045"/>
                <a:gd name="connsiteY2" fmla="*/ 212485 h 212485"/>
                <a:gd name="connsiteX3" fmla="*/ 35414 w 239045"/>
                <a:gd name="connsiteY3" fmla="*/ 194778 h 212485"/>
                <a:gd name="connsiteX4" fmla="*/ 35414 w 239045"/>
                <a:gd name="connsiteY4" fmla="*/ 185924 h 212485"/>
                <a:gd name="connsiteX5" fmla="*/ 106243 w 239045"/>
                <a:gd name="connsiteY5" fmla="*/ 115096 h 212485"/>
                <a:gd name="connsiteX6" fmla="*/ 178842 w 239045"/>
                <a:gd name="connsiteY6" fmla="*/ 115096 h 212485"/>
                <a:gd name="connsiteX7" fmla="*/ 129262 w 239045"/>
                <a:gd name="connsiteY7" fmla="*/ 164676 h 212485"/>
                <a:gd name="connsiteX8" fmla="*/ 129262 w 239045"/>
                <a:gd name="connsiteY8" fmla="*/ 189466 h 212485"/>
                <a:gd name="connsiteX9" fmla="*/ 141657 w 239045"/>
                <a:gd name="connsiteY9" fmla="*/ 194778 h 212485"/>
                <a:gd name="connsiteX10" fmla="*/ 154052 w 239045"/>
                <a:gd name="connsiteY10" fmla="*/ 189466 h 212485"/>
                <a:gd name="connsiteX11" fmla="*/ 233734 w 239045"/>
                <a:gd name="connsiteY11" fmla="*/ 109784 h 212485"/>
                <a:gd name="connsiteX12" fmla="*/ 233734 w 239045"/>
                <a:gd name="connsiteY12" fmla="*/ 84994 h 212485"/>
                <a:gd name="connsiteX13" fmla="*/ 154052 w 239045"/>
                <a:gd name="connsiteY13" fmla="*/ 5312 h 212485"/>
                <a:gd name="connsiteX14" fmla="*/ 129262 w 239045"/>
                <a:gd name="connsiteY14" fmla="*/ 5312 h 212485"/>
                <a:gd name="connsiteX15" fmla="*/ 129262 w 239045"/>
                <a:gd name="connsiteY15" fmla="*/ 30102 h 212485"/>
                <a:gd name="connsiteX16" fmla="*/ 178842 w 239045"/>
                <a:gd name="connsiteY16" fmla="*/ 79682 h 212485"/>
                <a:gd name="connsiteX17" fmla="*/ 106243 w 239045"/>
                <a:gd name="connsiteY17" fmla="*/ 79682 h 212485"/>
                <a:gd name="connsiteX18" fmla="*/ 0 w 239045"/>
                <a:gd name="connsiteY18" fmla="*/ 185924 h 212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9045" h="212485">
                  <a:moveTo>
                    <a:pt x="0" y="185924"/>
                  </a:moveTo>
                  <a:lnTo>
                    <a:pt x="0" y="194778"/>
                  </a:lnTo>
                  <a:cubicBezTo>
                    <a:pt x="0" y="204517"/>
                    <a:pt x="7968" y="212485"/>
                    <a:pt x="17707" y="212485"/>
                  </a:cubicBezTo>
                  <a:cubicBezTo>
                    <a:pt x="27446" y="212485"/>
                    <a:pt x="35414" y="204517"/>
                    <a:pt x="35414" y="194778"/>
                  </a:cubicBezTo>
                  <a:lnTo>
                    <a:pt x="35414" y="185924"/>
                  </a:lnTo>
                  <a:cubicBezTo>
                    <a:pt x="35414" y="146969"/>
                    <a:pt x="67287" y="115096"/>
                    <a:pt x="106243" y="115096"/>
                  </a:cubicBezTo>
                  <a:lnTo>
                    <a:pt x="178842" y="115096"/>
                  </a:lnTo>
                  <a:lnTo>
                    <a:pt x="129262" y="164676"/>
                  </a:lnTo>
                  <a:cubicBezTo>
                    <a:pt x="122179" y="171759"/>
                    <a:pt x="122179" y="182383"/>
                    <a:pt x="129262" y="189466"/>
                  </a:cubicBezTo>
                  <a:cubicBezTo>
                    <a:pt x="132803" y="193007"/>
                    <a:pt x="137230" y="194778"/>
                    <a:pt x="141657" y="194778"/>
                  </a:cubicBezTo>
                  <a:cubicBezTo>
                    <a:pt x="146084" y="194778"/>
                    <a:pt x="150510" y="193007"/>
                    <a:pt x="154052" y="189466"/>
                  </a:cubicBezTo>
                  <a:lnTo>
                    <a:pt x="233734" y="109784"/>
                  </a:lnTo>
                  <a:cubicBezTo>
                    <a:pt x="240816" y="102701"/>
                    <a:pt x="240816" y="92077"/>
                    <a:pt x="233734" y="84994"/>
                  </a:cubicBezTo>
                  <a:lnTo>
                    <a:pt x="154052" y="5312"/>
                  </a:lnTo>
                  <a:cubicBezTo>
                    <a:pt x="146969" y="-1771"/>
                    <a:pt x="136345" y="-1771"/>
                    <a:pt x="129262" y="5312"/>
                  </a:cubicBezTo>
                  <a:cubicBezTo>
                    <a:pt x="122179" y="12395"/>
                    <a:pt x="122179" y="23019"/>
                    <a:pt x="129262" y="30102"/>
                  </a:cubicBezTo>
                  <a:lnTo>
                    <a:pt x="178842" y="79682"/>
                  </a:lnTo>
                  <a:lnTo>
                    <a:pt x="106243" y="79682"/>
                  </a:lnTo>
                  <a:cubicBezTo>
                    <a:pt x="47809" y="79682"/>
                    <a:pt x="0" y="127491"/>
                    <a:pt x="0" y="185924"/>
                  </a:cubicBezTo>
                  <a:close/>
                </a:path>
              </a:pathLst>
            </a:custGeom>
            <a:grpFill/>
            <a:ln w="8781" cap="flat">
              <a:noFill/>
              <a:prstDash val="solid"/>
              <a:miter/>
            </a:ln>
          </p:spPr>
          <p:txBody>
            <a:bodyPr rtlCol="0" anchor="ctr"/>
            <a:lstStyle/>
            <a:p>
              <a:endParaRPr lang="en-US">
                <a:solidFill>
                  <a:srgbClr val="777777"/>
                </a:solidFill>
              </a:endParaRPr>
            </a:p>
          </p:txBody>
        </p:sp>
        <p:sp>
          <p:nvSpPr>
            <p:cNvPr id="109" name="Freeform: Shape 108">
              <a:extLst>
                <a:ext uri="{FF2B5EF4-FFF2-40B4-BE49-F238E27FC236}">
                  <a16:creationId xmlns:a16="http://schemas.microsoft.com/office/drawing/2014/main" id="{5E4566A0-B71A-42D5-BFBB-1CE691486E7B}"/>
                </a:ext>
              </a:extLst>
            </p:cNvPr>
            <p:cNvSpPr/>
            <p:nvPr/>
          </p:nvSpPr>
          <p:spPr>
            <a:xfrm>
              <a:off x="8789700" y="4493745"/>
              <a:ext cx="150128" cy="140771"/>
            </a:xfrm>
            <a:custGeom>
              <a:avLst/>
              <a:gdLst>
                <a:gd name="connsiteX0" fmla="*/ 137039 w 150128"/>
                <a:gd name="connsiteY0" fmla="*/ 44268 h 140771"/>
                <a:gd name="connsiteX1" fmla="*/ 101625 w 150128"/>
                <a:gd name="connsiteY1" fmla="*/ 38956 h 140771"/>
                <a:gd name="connsiteX2" fmla="*/ 85689 w 150128"/>
                <a:gd name="connsiteY2" fmla="*/ 7083 h 140771"/>
                <a:gd name="connsiteX3" fmla="*/ 74179 w 150128"/>
                <a:gd name="connsiteY3" fmla="*/ 0 h 140771"/>
                <a:gd name="connsiteX4" fmla="*/ 62669 w 150128"/>
                <a:gd name="connsiteY4" fmla="*/ 7083 h 140771"/>
                <a:gd name="connsiteX5" fmla="*/ 46733 w 150128"/>
                <a:gd name="connsiteY5" fmla="*/ 38956 h 140771"/>
                <a:gd name="connsiteX6" fmla="*/ 11319 w 150128"/>
                <a:gd name="connsiteY6" fmla="*/ 44268 h 140771"/>
                <a:gd name="connsiteX7" fmla="*/ 695 w 150128"/>
                <a:gd name="connsiteY7" fmla="*/ 53121 h 140771"/>
                <a:gd name="connsiteX8" fmla="*/ 4236 w 150128"/>
                <a:gd name="connsiteY8" fmla="*/ 66402 h 140771"/>
                <a:gd name="connsiteX9" fmla="*/ 29911 w 150128"/>
                <a:gd name="connsiteY9" fmla="*/ 90306 h 140771"/>
                <a:gd name="connsiteX10" fmla="*/ 23714 w 150128"/>
                <a:gd name="connsiteY10" fmla="*/ 124835 h 140771"/>
                <a:gd name="connsiteX11" fmla="*/ 29026 w 150128"/>
                <a:gd name="connsiteY11" fmla="*/ 138115 h 140771"/>
                <a:gd name="connsiteX12" fmla="*/ 43192 w 150128"/>
                <a:gd name="connsiteY12" fmla="*/ 139001 h 140771"/>
                <a:gd name="connsiteX13" fmla="*/ 75064 w 150128"/>
                <a:gd name="connsiteY13" fmla="*/ 122179 h 140771"/>
                <a:gd name="connsiteX14" fmla="*/ 106937 w 150128"/>
                <a:gd name="connsiteY14" fmla="*/ 139001 h 140771"/>
                <a:gd name="connsiteX15" fmla="*/ 113135 w 150128"/>
                <a:gd name="connsiteY15" fmla="*/ 140771 h 140771"/>
                <a:gd name="connsiteX16" fmla="*/ 121103 w 150128"/>
                <a:gd name="connsiteY16" fmla="*/ 138115 h 140771"/>
                <a:gd name="connsiteX17" fmla="*/ 126415 w 150128"/>
                <a:gd name="connsiteY17" fmla="*/ 124835 h 140771"/>
                <a:gd name="connsiteX18" fmla="*/ 120218 w 150128"/>
                <a:gd name="connsiteY18" fmla="*/ 90306 h 140771"/>
                <a:gd name="connsiteX19" fmla="*/ 145893 w 150128"/>
                <a:gd name="connsiteY19" fmla="*/ 66402 h 140771"/>
                <a:gd name="connsiteX20" fmla="*/ 149434 w 150128"/>
                <a:gd name="connsiteY20" fmla="*/ 53121 h 140771"/>
                <a:gd name="connsiteX21" fmla="*/ 137039 w 150128"/>
                <a:gd name="connsiteY21" fmla="*/ 44268 h 140771"/>
                <a:gd name="connsiteX22" fmla="*/ 95428 w 150128"/>
                <a:gd name="connsiteY22" fmla="*/ 77026 h 140771"/>
                <a:gd name="connsiteX23" fmla="*/ 91886 w 150128"/>
                <a:gd name="connsiteY23" fmla="*/ 88535 h 140771"/>
                <a:gd name="connsiteX24" fmla="*/ 94542 w 150128"/>
                <a:gd name="connsiteY24" fmla="*/ 104472 h 140771"/>
                <a:gd name="connsiteX25" fmla="*/ 80377 w 150128"/>
                <a:gd name="connsiteY25" fmla="*/ 97389 h 140771"/>
                <a:gd name="connsiteX26" fmla="*/ 74179 w 150128"/>
                <a:gd name="connsiteY26" fmla="*/ 95618 h 140771"/>
                <a:gd name="connsiteX27" fmla="*/ 67982 w 150128"/>
                <a:gd name="connsiteY27" fmla="*/ 97389 h 140771"/>
                <a:gd name="connsiteX28" fmla="*/ 53816 w 150128"/>
                <a:gd name="connsiteY28" fmla="*/ 104472 h 140771"/>
                <a:gd name="connsiteX29" fmla="*/ 56472 w 150128"/>
                <a:gd name="connsiteY29" fmla="*/ 88535 h 140771"/>
                <a:gd name="connsiteX30" fmla="*/ 52931 w 150128"/>
                <a:gd name="connsiteY30" fmla="*/ 77026 h 140771"/>
                <a:gd name="connsiteX31" fmla="*/ 40536 w 150128"/>
                <a:gd name="connsiteY31" fmla="*/ 66402 h 140771"/>
                <a:gd name="connsiteX32" fmla="*/ 55587 w 150128"/>
                <a:gd name="connsiteY32" fmla="*/ 63746 h 140771"/>
                <a:gd name="connsiteX33" fmla="*/ 65326 w 150128"/>
                <a:gd name="connsiteY33" fmla="*/ 56663 h 140771"/>
                <a:gd name="connsiteX34" fmla="*/ 73294 w 150128"/>
                <a:gd name="connsiteY34" fmla="*/ 41612 h 140771"/>
                <a:gd name="connsiteX35" fmla="*/ 81262 w 150128"/>
                <a:gd name="connsiteY35" fmla="*/ 56663 h 140771"/>
                <a:gd name="connsiteX36" fmla="*/ 91001 w 150128"/>
                <a:gd name="connsiteY36" fmla="*/ 63746 h 140771"/>
                <a:gd name="connsiteX37" fmla="*/ 106052 w 150128"/>
                <a:gd name="connsiteY37" fmla="*/ 66402 h 140771"/>
                <a:gd name="connsiteX38" fmla="*/ 95428 w 150128"/>
                <a:gd name="connsiteY38" fmla="*/ 77026 h 14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0128" h="140771">
                  <a:moveTo>
                    <a:pt x="137039" y="44268"/>
                  </a:moveTo>
                  <a:lnTo>
                    <a:pt x="101625" y="38956"/>
                  </a:lnTo>
                  <a:lnTo>
                    <a:pt x="85689" y="7083"/>
                  </a:lnTo>
                  <a:cubicBezTo>
                    <a:pt x="83033" y="2656"/>
                    <a:pt x="78606" y="0"/>
                    <a:pt x="74179" y="0"/>
                  </a:cubicBezTo>
                  <a:cubicBezTo>
                    <a:pt x="69752" y="0"/>
                    <a:pt x="64440" y="2656"/>
                    <a:pt x="62669" y="7083"/>
                  </a:cubicBezTo>
                  <a:lnTo>
                    <a:pt x="46733" y="38956"/>
                  </a:lnTo>
                  <a:lnTo>
                    <a:pt x="11319" y="44268"/>
                  </a:lnTo>
                  <a:cubicBezTo>
                    <a:pt x="6007" y="45153"/>
                    <a:pt x="2465" y="48695"/>
                    <a:pt x="695" y="53121"/>
                  </a:cubicBezTo>
                  <a:cubicBezTo>
                    <a:pt x="-1076" y="57548"/>
                    <a:pt x="695" y="62860"/>
                    <a:pt x="4236" y="66402"/>
                  </a:cubicBezTo>
                  <a:lnTo>
                    <a:pt x="29911" y="90306"/>
                  </a:lnTo>
                  <a:lnTo>
                    <a:pt x="23714" y="124835"/>
                  </a:lnTo>
                  <a:cubicBezTo>
                    <a:pt x="22829" y="130147"/>
                    <a:pt x="24599" y="134574"/>
                    <a:pt x="29026" y="138115"/>
                  </a:cubicBezTo>
                  <a:cubicBezTo>
                    <a:pt x="33453" y="140771"/>
                    <a:pt x="38765" y="141657"/>
                    <a:pt x="43192" y="139001"/>
                  </a:cubicBezTo>
                  <a:lnTo>
                    <a:pt x="75064" y="122179"/>
                  </a:lnTo>
                  <a:lnTo>
                    <a:pt x="106937" y="139001"/>
                  </a:lnTo>
                  <a:cubicBezTo>
                    <a:pt x="108708" y="139886"/>
                    <a:pt x="111364" y="140771"/>
                    <a:pt x="113135" y="140771"/>
                  </a:cubicBezTo>
                  <a:cubicBezTo>
                    <a:pt x="115791" y="140771"/>
                    <a:pt x="118447" y="139886"/>
                    <a:pt x="121103" y="138115"/>
                  </a:cubicBezTo>
                  <a:cubicBezTo>
                    <a:pt x="125530" y="135459"/>
                    <a:pt x="127300" y="130147"/>
                    <a:pt x="126415" y="124835"/>
                  </a:cubicBezTo>
                  <a:lnTo>
                    <a:pt x="120218" y="90306"/>
                  </a:lnTo>
                  <a:lnTo>
                    <a:pt x="145893" y="66402"/>
                  </a:lnTo>
                  <a:cubicBezTo>
                    <a:pt x="149434" y="62860"/>
                    <a:pt x="151205" y="57548"/>
                    <a:pt x="149434" y="53121"/>
                  </a:cubicBezTo>
                  <a:cubicBezTo>
                    <a:pt x="147664" y="48695"/>
                    <a:pt x="142351" y="45153"/>
                    <a:pt x="137039" y="44268"/>
                  </a:cubicBezTo>
                  <a:close/>
                  <a:moveTo>
                    <a:pt x="95428" y="77026"/>
                  </a:moveTo>
                  <a:cubicBezTo>
                    <a:pt x="91886" y="79682"/>
                    <a:pt x="91001" y="84109"/>
                    <a:pt x="91886" y="88535"/>
                  </a:cubicBezTo>
                  <a:lnTo>
                    <a:pt x="94542" y="104472"/>
                  </a:lnTo>
                  <a:lnTo>
                    <a:pt x="80377" y="97389"/>
                  </a:lnTo>
                  <a:cubicBezTo>
                    <a:pt x="78606" y="96504"/>
                    <a:pt x="76835" y="95618"/>
                    <a:pt x="74179" y="95618"/>
                  </a:cubicBezTo>
                  <a:cubicBezTo>
                    <a:pt x="71523" y="95618"/>
                    <a:pt x="69752" y="96504"/>
                    <a:pt x="67982" y="97389"/>
                  </a:cubicBezTo>
                  <a:lnTo>
                    <a:pt x="53816" y="104472"/>
                  </a:lnTo>
                  <a:lnTo>
                    <a:pt x="56472" y="88535"/>
                  </a:lnTo>
                  <a:cubicBezTo>
                    <a:pt x="57357" y="84109"/>
                    <a:pt x="55587" y="79682"/>
                    <a:pt x="52931" y="77026"/>
                  </a:cubicBezTo>
                  <a:lnTo>
                    <a:pt x="40536" y="66402"/>
                  </a:lnTo>
                  <a:lnTo>
                    <a:pt x="55587" y="63746"/>
                  </a:lnTo>
                  <a:cubicBezTo>
                    <a:pt x="60013" y="62860"/>
                    <a:pt x="63555" y="60204"/>
                    <a:pt x="65326" y="56663"/>
                  </a:cubicBezTo>
                  <a:lnTo>
                    <a:pt x="73294" y="41612"/>
                  </a:lnTo>
                  <a:lnTo>
                    <a:pt x="81262" y="56663"/>
                  </a:lnTo>
                  <a:cubicBezTo>
                    <a:pt x="83033" y="60204"/>
                    <a:pt x="86574" y="62860"/>
                    <a:pt x="91001" y="63746"/>
                  </a:cubicBezTo>
                  <a:lnTo>
                    <a:pt x="106052" y="66402"/>
                  </a:lnTo>
                  <a:lnTo>
                    <a:pt x="95428" y="77026"/>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110" name="Graphic 33">
            <a:extLst>
              <a:ext uri="{FF2B5EF4-FFF2-40B4-BE49-F238E27FC236}">
                <a16:creationId xmlns:a16="http://schemas.microsoft.com/office/drawing/2014/main" id="{1FBC3ACD-1825-4AFF-B10C-835EE282D8C9}"/>
              </a:ext>
            </a:extLst>
          </p:cNvPr>
          <p:cNvGrpSpPr/>
          <p:nvPr/>
        </p:nvGrpSpPr>
        <p:grpSpPr>
          <a:xfrm>
            <a:off x="10569194" y="3129098"/>
            <a:ext cx="433995" cy="433995"/>
            <a:chOff x="7395648" y="4170591"/>
            <a:chExt cx="566627" cy="566627"/>
          </a:xfrm>
          <a:solidFill>
            <a:srgbClr val="777777"/>
          </a:solidFill>
        </p:grpSpPr>
        <p:sp>
          <p:nvSpPr>
            <p:cNvPr id="111" name="Freeform: Shape 110">
              <a:extLst>
                <a:ext uri="{FF2B5EF4-FFF2-40B4-BE49-F238E27FC236}">
                  <a16:creationId xmlns:a16="http://schemas.microsoft.com/office/drawing/2014/main" id="{004E636E-9B16-4E4F-8254-B3286DDF2C7B}"/>
                </a:ext>
              </a:extLst>
            </p:cNvPr>
            <p:cNvSpPr/>
            <p:nvPr/>
          </p:nvSpPr>
          <p:spPr>
            <a:xfrm>
              <a:off x="7395648" y="4170591"/>
              <a:ext cx="566627" cy="566627"/>
            </a:xfrm>
            <a:custGeom>
              <a:avLst/>
              <a:gdLst>
                <a:gd name="connsiteX0" fmla="*/ 466582 w 566627"/>
                <a:gd name="connsiteY0" fmla="*/ 321384 h 566627"/>
                <a:gd name="connsiteX1" fmla="*/ 444448 w 566627"/>
                <a:gd name="connsiteY1" fmla="*/ 313416 h 566627"/>
                <a:gd name="connsiteX2" fmla="*/ 444448 w 566627"/>
                <a:gd name="connsiteY2" fmla="*/ 313416 h 566627"/>
                <a:gd name="connsiteX3" fmla="*/ 495799 w 566627"/>
                <a:gd name="connsiteY3" fmla="*/ 195663 h 566627"/>
                <a:gd name="connsiteX4" fmla="*/ 386900 w 566627"/>
                <a:gd name="connsiteY4" fmla="*/ 88535 h 566627"/>
                <a:gd name="connsiteX5" fmla="*/ 310759 w 566627"/>
                <a:gd name="connsiteY5" fmla="*/ 118638 h 566627"/>
                <a:gd name="connsiteX6" fmla="*/ 296594 w 566627"/>
                <a:gd name="connsiteY6" fmla="*/ 115981 h 566627"/>
                <a:gd name="connsiteX7" fmla="*/ 150510 w 566627"/>
                <a:gd name="connsiteY7" fmla="*/ 0 h 566627"/>
                <a:gd name="connsiteX8" fmla="*/ 0 w 566627"/>
                <a:gd name="connsiteY8" fmla="*/ 150510 h 566627"/>
                <a:gd name="connsiteX9" fmla="*/ 150510 w 566627"/>
                <a:gd name="connsiteY9" fmla="*/ 301021 h 566627"/>
                <a:gd name="connsiteX10" fmla="*/ 169988 w 566627"/>
                <a:gd name="connsiteY10" fmla="*/ 299250 h 566627"/>
                <a:gd name="connsiteX11" fmla="*/ 218683 w 566627"/>
                <a:gd name="connsiteY11" fmla="*/ 378932 h 566627"/>
                <a:gd name="connsiteX12" fmla="*/ 213370 w 566627"/>
                <a:gd name="connsiteY12" fmla="*/ 381588 h 566627"/>
                <a:gd name="connsiteX13" fmla="*/ 186810 w 566627"/>
                <a:gd name="connsiteY13" fmla="*/ 391327 h 566627"/>
                <a:gd name="connsiteX14" fmla="*/ 70828 w 566627"/>
                <a:gd name="connsiteY14" fmla="*/ 513506 h 566627"/>
                <a:gd name="connsiteX15" fmla="*/ 70828 w 566627"/>
                <a:gd name="connsiteY15" fmla="*/ 548920 h 566627"/>
                <a:gd name="connsiteX16" fmla="*/ 88535 w 566627"/>
                <a:gd name="connsiteY16" fmla="*/ 566627 h 566627"/>
                <a:gd name="connsiteX17" fmla="*/ 478092 w 566627"/>
                <a:gd name="connsiteY17" fmla="*/ 566627 h 566627"/>
                <a:gd name="connsiteX18" fmla="*/ 495799 w 566627"/>
                <a:gd name="connsiteY18" fmla="*/ 548920 h 566627"/>
                <a:gd name="connsiteX19" fmla="*/ 495799 w 566627"/>
                <a:gd name="connsiteY19" fmla="*/ 513506 h 566627"/>
                <a:gd name="connsiteX20" fmla="*/ 494028 w 566627"/>
                <a:gd name="connsiteY20" fmla="*/ 493143 h 566627"/>
                <a:gd name="connsiteX21" fmla="*/ 548920 w 566627"/>
                <a:gd name="connsiteY21" fmla="*/ 493143 h 566627"/>
                <a:gd name="connsiteX22" fmla="*/ 566627 w 566627"/>
                <a:gd name="connsiteY22" fmla="*/ 475435 h 566627"/>
                <a:gd name="connsiteX23" fmla="*/ 566627 w 566627"/>
                <a:gd name="connsiteY23" fmla="*/ 427626 h 566627"/>
                <a:gd name="connsiteX24" fmla="*/ 466582 w 566627"/>
                <a:gd name="connsiteY24" fmla="*/ 321384 h 566627"/>
                <a:gd name="connsiteX25" fmla="*/ 386900 w 566627"/>
                <a:gd name="connsiteY25" fmla="*/ 123950 h 566627"/>
                <a:gd name="connsiteX26" fmla="*/ 460384 w 566627"/>
                <a:gd name="connsiteY26" fmla="*/ 195663 h 566627"/>
                <a:gd name="connsiteX27" fmla="*/ 398410 w 566627"/>
                <a:gd name="connsiteY27" fmla="*/ 298365 h 566627"/>
                <a:gd name="connsiteX28" fmla="*/ 407263 w 566627"/>
                <a:gd name="connsiteY28" fmla="*/ 239046 h 566627"/>
                <a:gd name="connsiteX29" fmla="*/ 348830 w 566627"/>
                <a:gd name="connsiteY29" fmla="*/ 134574 h 566627"/>
                <a:gd name="connsiteX30" fmla="*/ 386900 w 566627"/>
                <a:gd name="connsiteY30" fmla="*/ 123950 h 566627"/>
                <a:gd name="connsiteX31" fmla="*/ 35414 w 566627"/>
                <a:gd name="connsiteY31" fmla="*/ 150510 h 566627"/>
                <a:gd name="connsiteX32" fmla="*/ 150510 w 566627"/>
                <a:gd name="connsiteY32" fmla="*/ 35414 h 566627"/>
                <a:gd name="connsiteX33" fmla="*/ 265606 w 566627"/>
                <a:gd name="connsiteY33" fmla="*/ 150510 h 566627"/>
                <a:gd name="connsiteX34" fmla="*/ 150510 w 566627"/>
                <a:gd name="connsiteY34" fmla="*/ 265606 h 566627"/>
                <a:gd name="connsiteX35" fmla="*/ 35414 w 566627"/>
                <a:gd name="connsiteY35" fmla="*/ 150510 h 566627"/>
                <a:gd name="connsiteX36" fmla="*/ 203632 w 566627"/>
                <a:gd name="connsiteY36" fmla="*/ 291282 h 566627"/>
                <a:gd name="connsiteX37" fmla="*/ 300135 w 566627"/>
                <a:gd name="connsiteY37" fmla="*/ 152281 h 566627"/>
                <a:gd name="connsiteX38" fmla="*/ 370964 w 566627"/>
                <a:gd name="connsiteY38" fmla="*/ 239046 h 566627"/>
                <a:gd name="connsiteX39" fmla="*/ 282428 w 566627"/>
                <a:gd name="connsiteY39" fmla="*/ 371849 h 566627"/>
                <a:gd name="connsiteX40" fmla="*/ 203632 w 566627"/>
                <a:gd name="connsiteY40" fmla="*/ 291282 h 566627"/>
                <a:gd name="connsiteX41" fmla="*/ 531213 w 566627"/>
                <a:gd name="connsiteY41" fmla="*/ 457728 h 566627"/>
                <a:gd name="connsiteX42" fmla="*/ 481633 w 566627"/>
                <a:gd name="connsiteY42" fmla="*/ 457728 h 566627"/>
                <a:gd name="connsiteX43" fmla="*/ 386900 w 566627"/>
                <a:gd name="connsiteY43" fmla="*/ 394868 h 566627"/>
                <a:gd name="connsiteX44" fmla="*/ 364766 w 566627"/>
                <a:gd name="connsiteY44" fmla="*/ 406378 h 566627"/>
                <a:gd name="connsiteX45" fmla="*/ 376276 w 566627"/>
                <a:gd name="connsiteY45" fmla="*/ 428512 h 566627"/>
                <a:gd name="connsiteX46" fmla="*/ 461270 w 566627"/>
                <a:gd name="connsiteY46" fmla="*/ 513506 h 566627"/>
                <a:gd name="connsiteX47" fmla="*/ 461270 w 566627"/>
                <a:gd name="connsiteY47" fmla="*/ 531213 h 566627"/>
                <a:gd name="connsiteX48" fmla="*/ 106243 w 566627"/>
                <a:gd name="connsiteY48" fmla="*/ 531213 h 566627"/>
                <a:gd name="connsiteX49" fmla="*/ 106243 w 566627"/>
                <a:gd name="connsiteY49" fmla="*/ 513506 h 566627"/>
                <a:gd name="connsiteX50" fmla="*/ 198319 w 566627"/>
                <a:gd name="connsiteY50" fmla="*/ 425856 h 566627"/>
                <a:gd name="connsiteX51" fmla="*/ 228422 w 566627"/>
                <a:gd name="connsiteY51" fmla="*/ 414346 h 566627"/>
                <a:gd name="connsiteX52" fmla="*/ 248785 w 566627"/>
                <a:gd name="connsiteY52" fmla="*/ 399295 h 566627"/>
                <a:gd name="connsiteX53" fmla="*/ 283314 w 566627"/>
                <a:gd name="connsiteY53" fmla="*/ 406378 h 566627"/>
                <a:gd name="connsiteX54" fmla="*/ 382473 w 566627"/>
                <a:gd name="connsiteY54" fmla="*/ 335549 h 566627"/>
                <a:gd name="connsiteX55" fmla="*/ 411690 w 566627"/>
                <a:gd name="connsiteY55" fmla="*/ 330237 h 566627"/>
                <a:gd name="connsiteX56" fmla="*/ 430282 w 566627"/>
                <a:gd name="connsiteY56" fmla="*/ 344403 h 566627"/>
                <a:gd name="connsiteX57" fmla="*/ 455958 w 566627"/>
                <a:gd name="connsiteY57" fmla="*/ 354142 h 566627"/>
                <a:gd name="connsiteX58" fmla="*/ 532098 w 566627"/>
                <a:gd name="connsiteY58" fmla="*/ 426741 h 566627"/>
                <a:gd name="connsiteX59" fmla="*/ 532098 w 566627"/>
                <a:gd name="connsiteY59" fmla="*/ 457728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66627" h="566627">
                  <a:moveTo>
                    <a:pt x="466582" y="321384"/>
                  </a:moveTo>
                  <a:cubicBezTo>
                    <a:pt x="457728" y="318728"/>
                    <a:pt x="449760" y="316072"/>
                    <a:pt x="444448" y="313416"/>
                  </a:cubicBezTo>
                  <a:cubicBezTo>
                    <a:pt x="444448" y="313416"/>
                    <a:pt x="444448" y="313416"/>
                    <a:pt x="444448" y="313416"/>
                  </a:cubicBezTo>
                  <a:cubicBezTo>
                    <a:pt x="474550" y="289511"/>
                    <a:pt x="495799" y="249670"/>
                    <a:pt x="495799" y="195663"/>
                  </a:cubicBezTo>
                  <a:cubicBezTo>
                    <a:pt x="495799" y="136345"/>
                    <a:pt x="447104" y="88535"/>
                    <a:pt x="386900" y="88535"/>
                  </a:cubicBezTo>
                  <a:cubicBezTo>
                    <a:pt x="358569" y="88535"/>
                    <a:pt x="332008" y="99160"/>
                    <a:pt x="310759" y="118638"/>
                  </a:cubicBezTo>
                  <a:cubicBezTo>
                    <a:pt x="306333" y="117752"/>
                    <a:pt x="301021" y="116867"/>
                    <a:pt x="296594" y="115981"/>
                  </a:cubicBezTo>
                  <a:cubicBezTo>
                    <a:pt x="281543" y="49580"/>
                    <a:pt x="221339" y="0"/>
                    <a:pt x="150510" y="0"/>
                  </a:cubicBezTo>
                  <a:cubicBezTo>
                    <a:pt x="67287" y="0"/>
                    <a:pt x="0" y="67287"/>
                    <a:pt x="0" y="150510"/>
                  </a:cubicBezTo>
                  <a:cubicBezTo>
                    <a:pt x="0" y="233734"/>
                    <a:pt x="67287" y="301021"/>
                    <a:pt x="150510" y="301021"/>
                  </a:cubicBezTo>
                  <a:cubicBezTo>
                    <a:pt x="156708" y="301021"/>
                    <a:pt x="162905" y="300135"/>
                    <a:pt x="169988" y="299250"/>
                  </a:cubicBezTo>
                  <a:cubicBezTo>
                    <a:pt x="179727" y="329352"/>
                    <a:pt x="196549" y="358569"/>
                    <a:pt x="218683" y="378932"/>
                  </a:cubicBezTo>
                  <a:cubicBezTo>
                    <a:pt x="216912" y="379817"/>
                    <a:pt x="216027" y="380703"/>
                    <a:pt x="213370" y="381588"/>
                  </a:cubicBezTo>
                  <a:cubicBezTo>
                    <a:pt x="207173" y="384244"/>
                    <a:pt x="197434" y="387785"/>
                    <a:pt x="186810" y="391327"/>
                  </a:cubicBezTo>
                  <a:cubicBezTo>
                    <a:pt x="143427" y="406378"/>
                    <a:pt x="70828" y="430282"/>
                    <a:pt x="70828" y="513506"/>
                  </a:cubicBezTo>
                  <a:lnTo>
                    <a:pt x="70828" y="548920"/>
                  </a:lnTo>
                  <a:cubicBezTo>
                    <a:pt x="70828" y="558659"/>
                    <a:pt x="78797" y="566627"/>
                    <a:pt x="88535" y="566627"/>
                  </a:cubicBezTo>
                  <a:lnTo>
                    <a:pt x="478092" y="566627"/>
                  </a:lnTo>
                  <a:cubicBezTo>
                    <a:pt x="487830" y="566627"/>
                    <a:pt x="495799" y="558659"/>
                    <a:pt x="495799" y="548920"/>
                  </a:cubicBezTo>
                  <a:lnTo>
                    <a:pt x="495799" y="513506"/>
                  </a:lnTo>
                  <a:cubicBezTo>
                    <a:pt x="495799" y="506423"/>
                    <a:pt x="494913" y="499340"/>
                    <a:pt x="494028" y="493143"/>
                  </a:cubicBezTo>
                  <a:lnTo>
                    <a:pt x="548920" y="493143"/>
                  </a:lnTo>
                  <a:cubicBezTo>
                    <a:pt x="558659" y="493143"/>
                    <a:pt x="566627" y="485174"/>
                    <a:pt x="566627" y="475435"/>
                  </a:cubicBezTo>
                  <a:lnTo>
                    <a:pt x="566627" y="427626"/>
                  </a:lnTo>
                  <a:cubicBezTo>
                    <a:pt x="566627" y="355027"/>
                    <a:pt x="503767" y="333779"/>
                    <a:pt x="466582" y="321384"/>
                  </a:cubicBezTo>
                  <a:close/>
                  <a:moveTo>
                    <a:pt x="386900" y="123950"/>
                  </a:moveTo>
                  <a:cubicBezTo>
                    <a:pt x="427626" y="123950"/>
                    <a:pt x="460384" y="155822"/>
                    <a:pt x="460384" y="195663"/>
                  </a:cubicBezTo>
                  <a:cubicBezTo>
                    <a:pt x="460384" y="239931"/>
                    <a:pt x="437365" y="287740"/>
                    <a:pt x="398410" y="298365"/>
                  </a:cubicBezTo>
                  <a:cubicBezTo>
                    <a:pt x="403722" y="279772"/>
                    <a:pt x="407263" y="260294"/>
                    <a:pt x="407263" y="239046"/>
                  </a:cubicBezTo>
                  <a:cubicBezTo>
                    <a:pt x="407263" y="194778"/>
                    <a:pt x="384244" y="155822"/>
                    <a:pt x="348830" y="134574"/>
                  </a:cubicBezTo>
                  <a:cubicBezTo>
                    <a:pt x="360339" y="127491"/>
                    <a:pt x="373620" y="123950"/>
                    <a:pt x="386900" y="123950"/>
                  </a:cubicBezTo>
                  <a:close/>
                  <a:moveTo>
                    <a:pt x="35414" y="150510"/>
                  </a:moveTo>
                  <a:cubicBezTo>
                    <a:pt x="35414" y="86765"/>
                    <a:pt x="86765" y="35414"/>
                    <a:pt x="150510" y="35414"/>
                  </a:cubicBezTo>
                  <a:cubicBezTo>
                    <a:pt x="214256" y="35414"/>
                    <a:pt x="265606" y="86765"/>
                    <a:pt x="265606" y="150510"/>
                  </a:cubicBezTo>
                  <a:cubicBezTo>
                    <a:pt x="265606" y="214256"/>
                    <a:pt x="214256" y="265606"/>
                    <a:pt x="150510" y="265606"/>
                  </a:cubicBezTo>
                  <a:cubicBezTo>
                    <a:pt x="86765" y="265606"/>
                    <a:pt x="35414" y="214256"/>
                    <a:pt x="35414" y="150510"/>
                  </a:cubicBezTo>
                  <a:close/>
                  <a:moveTo>
                    <a:pt x="203632" y="291282"/>
                  </a:moveTo>
                  <a:cubicBezTo>
                    <a:pt x="259409" y="270033"/>
                    <a:pt x="300135" y="216027"/>
                    <a:pt x="300135" y="152281"/>
                  </a:cubicBezTo>
                  <a:cubicBezTo>
                    <a:pt x="340862" y="160249"/>
                    <a:pt x="370964" y="196549"/>
                    <a:pt x="370964" y="239046"/>
                  </a:cubicBezTo>
                  <a:cubicBezTo>
                    <a:pt x="370964" y="304562"/>
                    <a:pt x="326696" y="371849"/>
                    <a:pt x="282428" y="371849"/>
                  </a:cubicBezTo>
                  <a:cubicBezTo>
                    <a:pt x="247899" y="371849"/>
                    <a:pt x="217797" y="332893"/>
                    <a:pt x="203632" y="291282"/>
                  </a:cubicBezTo>
                  <a:close/>
                  <a:moveTo>
                    <a:pt x="531213" y="457728"/>
                  </a:moveTo>
                  <a:lnTo>
                    <a:pt x="481633" y="457728"/>
                  </a:lnTo>
                  <a:cubicBezTo>
                    <a:pt x="458614" y="418773"/>
                    <a:pt x="414346" y="403722"/>
                    <a:pt x="386900" y="394868"/>
                  </a:cubicBezTo>
                  <a:cubicBezTo>
                    <a:pt x="377161" y="391327"/>
                    <a:pt x="367422" y="396639"/>
                    <a:pt x="364766" y="406378"/>
                  </a:cubicBezTo>
                  <a:cubicBezTo>
                    <a:pt x="362110" y="415231"/>
                    <a:pt x="366537" y="425856"/>
                    <a:pt x="376276" y="428512"/>
                  </a:cubicBezTo>
                  <a:cubicBezTo>
                    <a:pt x="421429" y="443563"/>
                    <a:pt x="461270" y="461270"/>
                    <a:pt x="461270" y="513506"/>
                  </a:cubicBezTo>
                  <a:lnTo>
                    <a:pt x="461270" y="531213"/>
                  </a:lnTo>
                  <a:lnTo>
                    <a:pt x="106243" y="531213"/>
                  </a:lnTo>
                  <a:lnTo>
                    <a:pt x="106243" y="513506"/>
                  </a:lnTo>
                  <a:cubicBezTo>
                    <a:pt x="106243" y="460384"/>
                    <a:pt x="146084" y="442677"/>
                    <a:pt x="198319" y="425856"/>
                  </a:cubicBezTo>
                  <a:cubicBezTo>
                    <a:pt x="210714" y="422314"/>
                    <a:pt x="220453" y="418773"/>
                    <a:pt x="228422" y="414346"/>
                  </a:cubicBezTo>
                  <a:cubicBezTo>
                    <a:pt x="236390" y="410805"/>
                    <a:pt x="243473" y="405492"/>
                    <a:pt x="248785" y="399295"/>
                  </a:cubicBezTo>
                  <a:cubicBezTo>
                    <a:pt x="259409" y="403722"/>
                    <a:pt x="270919" y="406378"/>
                    <a:pt x="283314" y="406378"/>
                  </a:cubicBezTo>
                  <a:cubicBezTo>
                    <a:pt x="319613" y="406378"/>
                    <a:pt x="357683" y="378932"/>
                    <a:pt x="382473" y="335549"/>
                  </a:cubicBezTo>
                  <a:cubicBezTo>
                    <a:pt x="392212" y="335549"/>
                    <a:pt x="401951" y="333779"/>
                    <a:pt x="411690" y="330237"/>
                  </a:cubicBezTo>
                  <a:cubicBezTo>
                    <a:pt x="417002" y="336435"/>
                    <a:pt x="423200" y="340862"/>
                    <a:pt x="430282" y="344403"/>
                  </a:cubicBezTo>
                  <a:cubicBezTo>
                    <a:pt x="437365" y="347944"/>
                    <a:pt x="446219" y="350600"/>
                    <a:pt x="455958" y="354142"/>
                  </a:cubicBezTo>
                  <a:cubicBezTo>
                    <a:pt x="498455" y="368308"/>
                    <a:pt x="532098" y="383359"/>
                    <a:pt x="532098" y="426741"/>
                  </a:cubicBezTo>
                  <a:lnTo>
                    <a:pt x="532098" y="457728"/>
                  </a:lnTo>
                  <a:close/>
                </a:path>
              </a:pathLst>
            </a:custGeom>
            <a:grpFill/>
            <a:ln w="8781" cap="flat">
              <a:noFill/>
              <a:prstDash val="solid"/>
              <a:miter/>
            </a:ln>
          </p:spPr>
          <p:txBody>
            <a:bodyPr rtlCol="0" anchor="ctr"/>
            <a:lstStyle/>
            <a:p>
              <a:endParaRPr lang="en-US">
                <a:solidFill>
                  <a:srgbClr val="777777"/>
                </a:solidFill>
              </a:endParaRPr>
            </a:p>
          </p:txBody>
        </p:sp>
        <p:sp>
          <p:nvSpPr>
            <p:cNvPr id="112" name="Freeform: Shape 111">
              <a:extLst>
                <a:ext uri="{FF2B5EF4-FFF2-40B4-BE49-F238E27FC236}">
                  <a16:creationId xmlns:a16="http://schemas.microsoft.com/office/drawing/2014/main" id="{BE0E63A6-4C08-4C53-A1F4-EFBE78FD1035}"/>
                </a:ext>
              </a:extLst>
            </p:cNvPr>
            <p:cNvSpPr/>
            <p:nvPr/>
          </p:nvSpPr>
          <p:spPr>
            <a:xfrm>
              <a:off x="7466476" y="4276812"/>
              <a:ext cx="159081" cy="106263"/>
            </a:xfrm>
            <a:custGeom>
              <a:avLst/>
              <a:gdLst>
                <a:gd name="connsiteX0" fmla="*/ 130147 w 159081"/>
                <a:gd name="connsiteY0" fmla="*/ 4448 h 106263"/>
                <a:gd name="connsiteX1" fmla="*/ 62860 w 159081"/>
                <a:gd name="connsiteY1" fmla="*/ 63766 h 106263"/>
                <a:gd name="connsiteX2" fmla="*/ 30102 w 159081"/>
                <a:gd name="connsiteY2" fmla="*/ 31008 h 106263"/>
                <a:gd name="connsiteX3" fmla="*/ 5312 w 159081"/>
                <a:gd name="connsiteY3" fmla="*/ 31008 h 106263"/>
                <a:gd name="connsiteX4" fmla="*/ 5312 w 159081"/>
                <a:gd name="connsiteY4" fmla="*/ 55798 h 106263"/>
                <a:gd name="connsiteX5" fmla="*/ 49580 w 159081"/>
                <a:gd name="connsiteY5" fmla="*/ 100066 h 106263"/>
                <a:gd name="connsiteX6" fmla="*/ 61975 w 159081"/>
                <a:gd name="connsiteY6" fmla="*/ 106263 h 106263"/>
                <a:gd name="connsiteX7" fmla="*/ 73484 w 159081"/>
                <a:gd name="connsiteY7" fmla="*/ 101837 h 106263"/>
                <a:gd name="connsiteX8" fmla="*/ 153166 w 159081"/>
                <a:gd name="connsiteY8" fmla="*/ 31008 h 106263"/>
                <a:gd name="connsiteX9" fmla="*/ 154937 w 159081"/>
                <a:gd name="connsiteY9" fmla="*/ 6218 h 106263"/>
                <a:gd name="connsiteX10" fmla="*/ 130147 w 159081"/>
                <a:gd name="connsiteY10" fmla="*/ 4448 h 106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9081" h="106263">
                  <a:moveTo>
                    <a:pt x="130147" y="4448"/>
                  </a:moveTo>
                  <a:lnTo>
                    <a:pt x="62860" y="63766"/>
                  </a:lnTo>
                  <a:lnTo>
                    <a:pt x="30102" y="31008"/>
                  </a:lnTo>
                  <a:cubicBezTo>
                    <a:pt x="23019" y="23925"/>
                    <a:pt x="12395" y="23925"/>
                    <a:pt x="5312" y="31008"/>
                  </a:cubicBezTo>
                  <a:cubicBezTo>
                    <a:pt x="-1771" y="38091"/>
                    <a:pt x="-1771" y="48715"/>
                    <a:pt x="5312" y="55798"/>
                  </a:cubicBezTo>
                  <a:lnTo>
                    <a:pt x="49580" y="100066"/>
                  </a:lnTo>
                  <a:cubicBezTo>
                    <a:pt x="53121" y="104493"/>
                    <a:pt x="57548" y="106263"/>
                    <a:pt x="61975" y="106263"/>
                  </a:cubicBezTo>
                  <a:cubicBezTo>
                    <a:pt x="66402" y="106263"/>
                    <a:pt x="69943" y="104493"/>
                    <a:pt x="73484" y="101837"/>
                  </a:cubicBezTo>
                  <a:lnTo>
                    <a:pt x="153166" y="31008"/>
                  </a:lnTo>
                  <a:cubicBezTo>
                    <a:pt x="160249" y="24811"/>
                    <a:pt x="161135" y="13301"/>
                    <a:pt x="154937" y="6218"/>
                  </a:cubicBezTo>
                  <a:cubicBezTo>
                    <a:pt x="148740" y="-1750"/>
                    <a:pt x="137230" y="-1750"/>
                    <a:pt x="130147" y="4448"/>
                  </a:cubicBezTo>
                  <a:close/>
                </a:path>
              </a:pathLst>
            </a:custGeom>
            <a:grpFill/>
            <a:ln w="8781" cap="flat">
              <a:noFill/>
              <a:prstDash val="solid"/>
              <a:miter/>
            </a:ln>
          </p:spPr>
          <p:txBody>
            <a:bodyPr rtlCol="0" anchor="ctr"/>
            <a:lstStyle/>
            <a:p>
              <a:endParaRPr lang="en-US">
                <a:solidFill>
                  <a:srgbClr val="777777"/>
                </a:solidFill>
              </a:endParaRPr>
            </a:p>
          </p:txBody>
        </p:sp>
      </p:grpSp>
      <p:sp>
        <p:nvSpPr>
          <p:cNvPr id="113" name="Graphic 45">
            <a:extLst>
              <a:ext uri="{FF2B5EF4-FFF2-40B4-BE49-F238E27FC236}">
                <a16:creationId xmlns:a16="http://schemas.microsoft.com/office/drawing/2014/main" id="{6C39EB30-4C94-458E-8D35-482D5314BE59}"/>
              </a:ext>
            </a:extLst>
          </p:cNvPr>
          <p:cNvSpPr/>
          <p:nvPr/>
        </p:nvSpPr>
        <p:spPr>
          <a:xfrm>
            <a:off x="4663373" y="2220741"/>
            <a:ext cx="433994" cy="393308"/>
          </a:xfrm>
          <a:custGeom>
            <a:avLst/>
            <a:gdLst>
              <a:gd name="connsiteX0" fmla="*/ 561315 w 566626"/>
              <a:gd name="connsiteY0" fmla="*/ 483404 h 513505"/>
              <a:gd name="connsiteX1" fmla="*/ 495799 w 566626"/>
              <a:gd name="connsiteY1" fmla="*/ 417887 h 513505"/>
              <a:gd name="connsiteX2" fmla="*/ 521474 w 566626"/>
              <a:gd name="connsiteY2" fmla="*/ 340862 h 513505"/>
              <a:gd name="connsiteX3" fmla="*/ 494028 w 566626"/>
              <a:gd name="connsiteY3" fmla="*/ 262065 h 513505"/>
              <a:gd name="connsiteX4" fmla="*/ 494913 w 566626"/>
              <a:gd name="connsiteY4" fmla="*/ 247899 h 513505"/>
              <a:gd name="connsiteX5" fmla="*/ 247899 w 566626"/>
              <a:gd name="connsiteY5" fmla="*/ 0 h 513505"/>
              <a:gd name="connsiteX6" fmla="*/ 132803 w 566626"/>
              <a:gd name="connsiteY6" fmla="*/ 28331 h 513505"/>
              <a:gd name="connsiteX7" fmla="*/ 125720 w 566626"/>
              <a:gd name="connsiteY7" fmla="*/ 52236 h 513505"/>
              <a:gd name="connsiteX8" fmla="*/ 149625 w 566626"/>
              <a:gd name="connsiteY8" fmla="*/ 59319 h 513505"/>
              <a:gd name="connsiteX9" fmla="*/ 191237 w 566626"/>
              <a:gd name="connsiteY9" fmla="*/ 42497 h 513505"/>
              <a:gd name="connsiteX10" fmla="*/ 162905 w 566626"/>
              <a:gd name="connsiteY10" fmla="*/ 125720 h 513505"/>
              <a:gd name="connsiteX11" fmla="*/ 70828 w 566626"/>
              <a:gd name="connsiteY11" fmla="*/ 98274 h 513505"/>
              <a:gd name="connsiteX12" fmla="*/ 54007 w 566626"/>
              <a:gd name="connsiteY12" fmla="*/ 98274 h 513505"/>
              <a:gd name="connsiteX13" fmla="*/ 46924 w 566626"/>
              <a:gd name="connsiteY13" fmla="*/ 104472 h 513505"/>
              <a:gd name="connsiteX14" fmla="*/ 0 w 566626"/>
              <a:gd name="connsiteY14" fmla="*/ 247899 h 513505"/>
              <a:gd name="connsiteX15" fmla="*/ 247899 w 566626"/>
              <a:gd name="connsiteY15" fmla="*/ 495799 h 513505"/>
              <a:gd name="connsiteX16" fmla="*/ 365651 w 566626"/>
              <a:gd name="connsiteY16" fmla="*/ 465697 h 513505"/>
              <a:gd name="connsiteX17" fmla="*/ 393983 w 566626"/>
              <a:gd name="connsiteY17" fmla="*/ 469238 h 513505"/>
              <a:gd name="connsiteX18" fmla="*/ 471009 w 566626"/>
              <a:gd name="connsiteY18" fmla="*/ 443563 h 513505"/>
              <a:gd name="connsiteX19" fmla="*/ 536525 w 566626"/>
              <a:gd name="connsiteY19" fmla="*/ 509079 h 513505"/>
              <a:gd name="connsiteX20" fmla="*/ 548920 w 566626"/>
              <a:gd name="connsiteY20" fmla="*/ 513506 h 513505"/>
              <a:gd name="connsiteX21" fmla="*/ 561315 w 566626"/>
              <a:gd name="connsiteY21" fmla="*/ 508194 h 513505"/>
              <a:gd name="connsiteX22" fmla="*/ 561315 w 566626"/>
              <a:gd name="connsiteY22" fmla="*/ 483404 h 513505"/>
              <a:gd name="connsiteX23" fmla="*/ 195663 w 566626"/>
              <a:gd name="connsiteY23" fmla="*/ 356798 h 513505"/>
              <a:gd name="connsiteX24" fmla="*/ 247899 w 566626"/>
              <a:gd name="connsiteY24" fmla="*/ 354142 h 513505"/>
              <a:gd name="connsiteX25" fmla="*/ 266492 w 566626"/>
              <a:gd name="connsiteY25" fmla="*/ 354142 h 513505"/>
              <a:gd name="connsiteX26" fmla="*/ 285970 w 566626"/>
              <a:gd name="connsiteY26" fmla="*/ 409919 h 513505"/>
              <a:gd name="connsiteX27" fmla="*/ 247899 w 566626"/>
              <a:gd name="connsiteY27" fmla="*/ 460384 h 513505"/>
              <a:gd name="connsiteX28" fmla="*/ 195663 w 566626"/>
              <a:gd name="connsiteY28" fmla="*/ 356798 h 513505"/>
              <a:gd name="connsiteX29" fmla="*/ 267377 w 566626"/>
              <a:gd name="connsiteY29" fmla="*/ 318728 h 513505"/>
              <a:gd name="connsiteX30" fmla="*/ 247899 w 566626"/>
              <a:gd name="connsiteY30" fmla="*/ 318728 h 513505"/>
              <a:gd name="connsiteX31" fmla="*/ 190351 w 566626"/>
              <a:gd name="connsiteY31" fmla="*/ 321384 h 513505"/>
              <a:gd name="connsiteX32" fmla="*/ 186810 w 566626"/>
              <a:gd name="connsiteY32" fmla="*/ 265606 h 513505"/>
              <a:gd name="connsiteX33" fmla="*/ 290396 w 566626"/>
              <a:gd name="connsiteY33" fmla="*/ 265606 h 513505"/>
              <a:gd name="connsiteX34" fmla="*/ 267377 w 566626"/>
              <a:gd name="connsiteY34" fmla="*/ 318728 h 513505"/>
              <a:gd name="connsiteX35" fmla="*/ 36300 w 566626"/>
              <a:gd name="connsiteY35" fmla="*/ 265606 h 513505"/>
              <a:gd name="connsiteX36" fmla="*/ 150510 w 566626"/>
              <a:gd name="connsiteY36" fmla="*/ 265606 h 513505"/>
              <a:gd name="connsiteX37" fmla="*/ 154937 w 566626"/>
              <a:gd name="connsiteY37" fmla="*/ 325811 h 513505"/>
              <a:gd name="connsiteX38" fmla="*/ 62860 w 566626"/>
              <a:gd name="connsiteY38" fmla="*/ 352371 h 513505"/>
              <a:gd name="connsiteX39" fmla="*/ 36300 w 566626"/>
              <a:gd name="connsiteY39" fmla="*/ 265606 h 513505"/>
              <a:gd name="connsiteX40" fmla="*/ 67287 w 566626"/>
              <a:gd name="connsiteY40" fmla="*/ 136345 h 513505"/>
              <a:gd name="connsiteX41" fmla="*/ 156708 w 566626"/>
              <a:gd name="connsiteY41" fmla="*/ 161135 h 513505"/>
              <a:gd name="connsiteX42" fmla="*/ 151396 w 566626"/>
              <a:gd name="connsiteY42" fmla="*/ 230192 h 513505"/>
              <a:gd name="connsiteX43" fmla="*/ 36300 w 566626"/>
              <a:gd name="connsiteY43" fmla="*/ 230192 h 513505"/>
              <a:gd name="connsiteX44" fmla="*/ 67287 w 566626"/>
              <a:gd name="connsiteY44" fmla="*/ 136345 h 513505"/>
              <a:gd name="connsiteX45" fmla="*/ 247899 w 566626"/>
              <a:gd name="connsiteY45" fmla="*/ 168217 h 513505"/>
              <a:gd name="connsiteX46" fmla="*/ 304562 w 566626"/>
              <a:gd name="connsiteY46" fmla="*/ 165561 h 513505"/>
              <a:gd name="connsiteX47" fmla="*/ 309874 w 566626"/>
              <a:gd name="connsiteY47" fmla="*/ 230192 h 513505"/>
              <a:gd name="connsiteX48" fmla="*/ 185924 w 566626"/>
              <a:gd name="connsiteY48" fmla="*/ 230192 h 513505"/>
              <a:gd name="connsiteX49" fmla="*/ 191237 w 566626"/>
              <a:gd name="connsiteY49" fmla="*/ 165561 h 513505"/>
              <a:gd name="connsiteX50" fmla="*/ 247899 w 566626"/>
              <a:gd name="connsiteY50" fmla="*/ 168217 h 513505"/>
              <a:gd name="connsiteX51" fmla="*/ 344403 w 566626"/>
              <a:gd name="connsiteY51" fmla="*/ 222224 h 513505"/>
              <a:gd name="connsiteX52" fmla="*/ 339091 w 566626"/>
              <a:gd name="connsiteY52" fmla="*/ 161135 h 513505"/>
              <a:gd name="connsiteX53" fmla="*/ 428512 w 566626"/>
              <a:gd name="connsiteY53" fmla="*/ 136345 h 513505"/>
              <a:gd name="connsiteX54" fmla="*/ 459499 w 566626"/>
              <a:gd name="connsiteY54" fmla="*/ 231078 h 513505"/>
              <a:gd name="connsiteX55" fmla="*/ 393983 w 566626"/>
              <a:gd name="connsiteY55" fmla="*/ 212485 h 513505"/>
              <a:gd name="connsiteX56" fmla="*/ 344403 w 566626"/>
              <a:gd name="connsiteY56" fmla="*/ 222224 h 513505"/>
              <a:gd name="connsiteX57" fmla="*/ 407263 w 566626"/>
              <a:gd name="connsiteY57" fmla="*/ 107128 h 513505"/>
              <a:gd name="connsiteX58" fmla="*/ 333779 w 566626"/>
              <a:gd name="connsiteY58" fmla="*/ 126606 h 513505"/>
              <a:gd name="connsiteX59" fmla="*/ 305447 w 566626"/>
              <a:gd name="connsiteY59" fmla="*/ 43382 h 513505"/>
              <a:gd name="connsiteX60" fmla="*/ 407263 w 566626"/>
              <a:gd name="connsiteY60" fmla="*/ 107128 h 513505"/>
              <a:gd name="connsiteX61" fmla="*/ 247899 w 566626"/>
              <a:gd name="connsiteY61" fmla="*/ 35414 h 513505"/>
              <a:gd name="connsiteX62" fmla="*/ 298365 w 566626"/>
              <a:gd name="connsiteY62" fmla="*/ 131032 h 513505"/>
              <a:gd name="connsiteX63" fmla="*/ 247899 w 566626"/>
              <a:gd name="connsiteY63" fmla="*/ 132803 h 513505"/>
              <a:gd name="connsiteX64" fmla="*/ 197434 w 566626"/>
              <a:gd name="connsiteY64" fmla="*/ 131032 h 513505"/>
              <a:gd name="connsiteX65" fmla="*/ 247899 w 566626"/>
              <a:gd name="connsiteY65" fmla="*/ 35414 h 513505"/>
              <a:gd name="connsiteX66" fmla="*/ 83223 w 566626"/>
              <a:gd name="connsiteY66" fmla="*/ 382473 h 513505"/>
              <a:gd name="connsiteX67" fmla="*/ 160249 w 566626"/>
              <a:gd name="connsiteY67" fmla="*/ 361225 h 513505"/>
              <a:gd name="connsiteX68" fmla="*/ 190351 w 566626"/>
              <a:gd name="connsiteY68" fmla="*/ 452416 h 513505"/>
              <a:gd name="connsiteX69" fmla="*/ 83223 w 566626"/>
              <a:gd name="connsiteY69" fmla="*/ 382473 h 513505"/>
              <a:gd name="connsiteX70" fmla="*/ 305447 w 566626"/>
              <a:gd name="connsiteY70" fmla="*/ 452416 h 513505"/>
              <a:gd name="connsiteX71" fmla="*/ 311645 w 566626"/>
              <a:gd name="connsiteY71" fmla="*/ 440021 h 513505"/>
              <a:gd name="connsiteX72" fmla="*/ 321384 w 566626"/>
              <a:gd name="connsiteY72" fmla="*/ 447104 h 513505"/>
              <a:gd name="connsiteX73" fmla="*/ 305447 w 566626"/>
              <a:gd name="connsiteY73" fmla="*/ 452416 h 513505"/>
              <a:gd name="connsiteX74" fmla="*/ 301021 w 566626"/>
              <a:gd name="connsiteY74" fmla="*/ 340862 h 513505"/>
              <a:gd name="connsiteX75" fmla="*/ 393983 w 566626"/>
              <a:gd name="connsiteY75" fmla="*/ 247899 h 513505"/>
              <a:gd name="connsiteX76" fmla="*/ 486945 w 566626"/>
              <a:gd name="connsiteY76" fmla="*/ 340862 h 513505"/>
              <a:gd name="connsiteX77" fmla="*/ 393983 w 566626"/>
              <a:gd name="connsiteY77" fmla="*/ 433824 h 513505"/>
              <a:gd name="connsiteX78" fmla="*/ 301021 w 566626"/>
              <a:gd name="connsiteY78" fmla="*/ 340862 h 51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66626" h="513505">
                <a:moveTo>
                  <a:pt x="561315" y="483404"/>
                </a:moveTo>
                <a:lnTo>
                  <a:pt x="495799" y="417887"/>
                </a:lnTo>
                <a:cubicBezTo>
                  <a:pt x="511735" y="396639"/>
                  <a:pt x="521474" y="370078"/>
                  <a:pt x="521474" y="340862"/>
                </a:cubicBezTo>
                <a:cubicBezTo>
                  <a:pt x="521474" y="311645"/>
                  <a:pt x="510850" y="284199"/>
                  <a:pt x="494028" y="262065"/>
                </a:cubicBezTo>
                <a:cubicBezTo>
                  <a:pt x="494028" y="256753"/>
                  <a:pt x="494913" y="252326"/>
                  <a:pt x="494913" y="247899"/>
                </a:cubicBezTo>
                <a:cubicBezTo>
                  <a:pt x="495799" y="111555"/>
                  <a:pt x="384244" y="0"/>
                  <a:pt x="247899" y="0"/>
                </a:cubicBezTo>
                <a:cubicBezTo>
                  <a:pt x="208058" y="0"/>
                  <a:pt x="168217" y="9739"/>
                  <a:pt x="132803" y="28331"/>
                </a:cubicBezTo>
                <a:cubicBezTo>
                  <a:pt x="123950" y="32758"/>
                  <a:pt x="120408" y="43382"/>
                  <a:pt x="125720" y="52236"/>
                </a:cubicBezTo>
                <a:cubicBezTo>
                  <a:pt x="130147" y="61089"/>
                  <a:pt x="140771" y="64631"/>
                  <a:pt x="149625" y="59319"/>
                </a:cubicBezTo>
                <a:cubicBezTo>
                  <a:pt x="162905" y="52236"/>
                  <a:pt x="177071" y="46924"/>
                  <a:pt x="191237" y="42497"/>
                </a:cubicBezTo>
                <a:cubicBezTo>
                  <a:pt x="179727" y="62860"/>
                  <a:pt x="169988" y="91192"/>
                  <a:pt x="162905" y="125720"/>
                </a:cubicBezTo>
                <a:cubicBezTo>
                  <a:pt x="126606" y="119523"/>
                  <a:pt x="93848" y="110669"/>
                  <a:pt x="70828" y="98274"/>
                </a:cubicBezTo>
                <a:cubicBezTo>
                  <a:pt x="65516" y="95618"/>
                  <a:pt x="58433" y="95618"/>
                  <a:pt x="54007" y="98274"/>
                </a:cubicBezTo>
                <a:cubicBezTo>
                  <a:pt x="51351" y="99160"/>
                  <a:pt x="48695" y="101816"/>
                  <a:pt x="46924" y="104472"/>
                </a:cubicBezTo>
                <a:cubicBezTo>
                  <a:pt x="15936" y="146969"/>
                  <a:pt x="0" y="196549"/>
                  <a:pt x="0" y="247899"/>
                </a:cubicBezTo>
                <a:cubicBezTo>
                  <a:pt x="0" y="384244"/>
                  <a:pt x="111555" y="495799"/>
                  <a:pt x="247899" y="495799"/>
                </a:cubicBezTo>
                <a:cubicBezTo>
                  <a:pt x="288626" y="495799"/>
                  <a:pt x="329352" y="485174"/>
                  <a:pt x="365651" y="465697"/>
                </a:cubicBezTo>
                <a:cubicBezTo>
                  <a:pt x="374505" y="467467"/>
                  <a:pt x="384244" y="469238"/>
                  <a:pt x="393983" y="469238"/>
                </a:cubicBezTo>
                <a:cubicBezTo>
                  <a:pt x="423200" y="469238"/>
                  <a:pt x="449760" y="459499"/>
                  <a:pt x="471009" y="443563"/>
                </a:cubicBezTo>
                <a:lnTo>
                  <a:pt x="536525" y="509079"/>
                </a:lnTo>
                <a:cubicBezTo>
                  <a:pt x="540066" y="511735"/>
                  <a:pt x="544493" y="513506"/>
                  <a:pt x="548920" y="513506"/>
                </a:cubicBezTo>
                <a:cubicBezTo>
                  <a:pt x="553347" y="513506"/>
                  <a:pt x="557773" y="511735"/>
                  <a:pt x="561315" y="508194"/>
                </a:cubicBezTo>
                <a:cubicBezTo>
                  <a:pt x="568398" y="501111"/>
                  <a:pt x="568398" y="490487"/>
                  <a:pt x="561315" y="483404"/>
                </a:cubicBezTo>
                <a:close/>
                <a:moveTo>
                  <a:pt x="195663" y="356798"/>
                </a:moveTo>
                <a:cubicBezTo>
                  <a:pt x="212485" y="355027"/>
                  <a:pt x="230192" y="354142"/>
                  <a:pt x="247899" y="354142"/>
                </a:cubicBezTo>
                <a:cubicBezTo>
                  <a:pt x="254097" y="354142"/>
                  <a:pt x="260294" y="354142"/>
                  <a:pt x="266492" y="354142"/>
                </a:cubicBezTo>
                <a:cubicBezTo>
                  <a:pt x="268262" y="374505"/>
                  <a:pt x="275345" y="393098"/>
                  <a:pt x="285970" y="409919"/>
                </a:cubicBezTo>
                <a:cubicBezTo>
                  <a:pt x="272689" y="447104"/>
                  <a:pt x="257638" y="460384"/>
                  <a:pt x="247899" y="460384"/>
                </a:cubicBezTo>
                <a:cubicBezTo>
                  <a:pt x="231078" y="460384"/>
                  <a:pt x="208058" y="422314"/>
                  <a:pt x="195663" y="356798"/>
                </a:cubicBezTo>
                <a:close/>
                <a:moveTo>
                  <a:pt x="267377" y="318728"/>
                </a:moveTo>
                <a:cubicBezTo>
                  <a:pt x="261180" y="318728"/>
                  <a:pt x="254097" y="318728"/>
                  <a:pt x="247899" y="318728"/>
                </a:cubicBezTo>
                <a:cubicBezTo>
                  <a:pt x="228422" y="318728"/>
                  <a:pt x="208944" y="319613"/>
                  <a:pt x="190351" y="321384"/>
                </a:cubicBezTo>
                <a:cubicBezTo>
                  <a:pt x="188581" y="303677"/>
                  <a:pt x="186810" y="285084"/>
                  <a:pt x="186810" y="265606"/>
                </a:cubicBezTo>
                <a:lnTo>
                  <a:pt x="290396" y="265606"/>
                </a:lnTo>
                <a:cubicBezTo>
                  <a:pt x="278887" y="281543"/>
                  <a:pt x="270919" y="299250"/>
                  <a:pt x="267377" y="318728"/>
                </a:cubicBezTo>
                <a:close/>
                <a:moveTo>
                  <a:pt x="36300" y="265606"/>
                </a:moveTo>
                <a:lnTo>
                  <a:pt x="150510" y="265606"/>
                </a:lnTo>
                <a:cubicBezTo>
                  <a:pt x="151396" y="285970"/>
                  <a:pt x="152281" y="306333"/>
                  <a:pt x="154937" y="325811"/>
                </a:cubicBezTo>
                <a:cubicBezTo>
                  <a:pt x="119523" y="331123"/>
                  <a:pt x="88535" y="340862"/>
                  <a:pt x="62860" y="352371"/>
                </a:cubicBezTo>
                <a:cubicBezTo>
                  <a:pt x="47809" y="326696"/>
                  <a:pt x="38956" y="296594"/>
                  <a:pt x="36300" y="265606"/>
                </a:cubicBezTo>
                <a:close/>
                <a:moveTo>
                  <a:pt x="67287" y="136345"/>
                </a:moveTo>
                <a:cubicBezTo>
                  <a:pt x="92077" y="146969"/>
                  <a:pt x="122179" y="155822"/>
                  <a:pt x="156708" y="161135"/>
                </a:cubicBezTo>
                <a:cubicBezTo>
                  <a:pt x="154052" y="184154"/>
                  <a:pt x="152281" y="207173"/>
                  <a:pt x="151396" y="230192"/>
                </a:cubicBezTo>
                <a:lnTo>
                  <a:pt x="36300" y="230192"/>
                </a:lnTo>
                <a:cubicBezTo>
                  <a:pt x="38956" y="196549"/>
                  <a:pt x="49580" y="164676"/>
                  <a:pt x="67287" y="136345"/>
                </a:cubicBezTo>
                <a:close/>
                <a:moveTo>
                  <a:pt x="247899" y="168217"/>
                </a:moveTo>
                <a:cubicBezTo>
                  <a:pt x="267377" y="168217"/>
                  <a:pt x="285970" y="167332"/>
                  <a:pt x="304562" y="165561"/>
                </a:cubicBezTo>
                <a:cubicBezTo>
                  <a:pt x="307218" y="185039"/>
                  <a:pt x="308989" y="207173"/>
                  <a:pt x="309874" y="230192"/>
                </a:cubicBezTo>
                <a:lnTo>
                  <a:pt x="185924" y="230192"/>
                </a:lnTo>
                <a:cubicBezTo>
                  <a:pt x="186810" y="208944"/>
                  <a:pt x="188581" y="186810"/>
                  <a:pt x="191237" y="165561"/>
                </a:cubicBezTo>
                <a:cubicBezTo>
                  <a:pt x="209829" y="167332"/>
                  <a:pt x="228422" y="168217"/>
                  <a:pt x="247899" y="168217"/>
                </a:cubicBezTo>
                <a:close/>
                <a:moveTo>
                  <a:pt x="344403" y="222224"/>
                </a:moveTo>
                <a:cubicBezTo>
                  <a:pt x="343518" y="201861"/>
                  <a:pt x="341747" y="180612"/>
                  <a:pt x="339091" y="161135"/>
                </a:cubicBezTo>
                <a:cubicBezTo>
                  <a:pt x="372734" y="155822"/>
                  <a:pt x="403722" y="146969"/>
                  <a:pt x="428512" y="136345"/>
                </a:cubicBezTo>
                <a:cubicBezTo>
                  <a:pt x="445333" y="163791"/>
                  <a:pt x="456843" y="196549"/>
                  <a:pt x="459499" y="231078"/>
                </a:cubicBezTo>
                <a:cubicBezTo>
                  <a:pt x="440021" y="219568"/>
                  <a:pt x="417887" y="212485"/>
                  <a:pt x="393983" y="212485"/>
                </a:cubicBezTo>
                <a:cubicBezTo>
                  <a:pt x="376276" y="212485"/>
                  <a:pt x="360339" y="216027"/>
                  <a:pt x="344403" y="222224"/>
                </a:cubicBezTo>
                <a:close/>
                <a:moveTo>
                  <a:pt x="407263" y="107128"/>
                </a:moveTo>
                <a:cubicBezTo>
                  <a:pt x="386900" y="115096"/>
                  <a:pt x="362110" y="122179"/>
                  <a:pt x="333779" y="126606"/>
                </a:cubicBezTo>
                <a:cubicBezTo>
                  <a:pt x="326696" y="93848"/>
                  <a:pt x="317842" y="65516"/>
                  <a:pt x="305447" y="43382"/>
                </a:cubicBezTo>
                <a:cubicBezTo>
                  <a:pt x="345288" y="54892"/>
                  <a:pt x="379817" y="77026"/>
                  <a:pt x="407263" y="107128"/>
                </a:cubicBezTo>
                <a:close/>
                <a:moveTo>
                  <a:pt x="247899" y="35414"/>
                </a:moveTo>
                <a:cubicBezTo>
                  <a:pt x="264721" y="35414"/>
                  <a:pt x="285084" y="70828"/>
                  <a:pt x="298365" y="131032"/>
                </a:cubicBezTo>
                <a:cubicBezTo>
                  <a:pt x="282428" y="131918"/>
                  <a:pt x="264721" y="132803"/>
                  <a:pt x="247899" y="132803"/>
                </a:cubicBezTo>
                <a:cubicBezTo>
                  <a:pt x="231078" y="132803"/>
                  <a:pt x="214256" y="131918"/>
                  <a:pt x="197434" y="131032"/>
                </a:cubicBezTo>
                <a:cubicBezTo>
                  <a:pt x="210714" y="69058"/>
                  <a:pt x="232848" y="35414"/>
                  <a:pt x="247899" y="35414"/>
                </a:cubicBezTo>
                <a:close/>
                <a:moveTo>
                  <a:pt x="83223" y="382473"/>
                </a:moveTo>
                <a:cubicBezTo>
                  <a:pt x="104472" y="373620"/>
                  <a:pt x="131032" y="365651"/>
                  <a:pt x="160249" y="361225"/>
                </a:cubicBezTo>
                <a:cubicBezTo>
                  <a:pt x="167332" y="396639"/>
                  <a:pt x="177071" y="428512"/>
                  <a:pt x="190351" y="452416"/>
                </a:cubicBezTo>
                <a:cubicBezTo>
                  <a:pt x="147854" y="440021"/>
                  <a:pt x="110669" y="415231"/>
                  <a:pt x="83223" y="382473"/>
                </a:cubicBezTo>
                <a:close/>
                <a:moveTo>
                  <a:pt x="305447" y="452416"/>
                </a:moveTo>
                <a:cubicBezTo>
                  <a:pt x="307218" y="448875"/>
                  <a:pt x="309874" y="444448"/>
                  <a:pt x="311645" y="440021"/>
                </a:cubicBezTo>
                <a:cubicBezTo>
                  <a:pt x="315186" y="442677"/>
                  <a:pt x="317842" y="445333"/>
                  <a:pt x="321384" y="447104"/>
                </a:cubicBezTo>
                <a:cubicBezTo>
                  <a:pt x="316072" y="448875"/>
                  <a:pt x="310759" y="450646"/>
                  <a:pt x="305447" y="452416"/>
                </a:cubicBezTo>
                <a:close/>
                <a:moveTo>
                  <a:pt x="301021" y="340862"/>
                </a:moveTo>
                <a:cubicBezTo>
                  <a:pt x="301021" y="289511"/>
                  <a:pt x="342632" y="247899"/>
                  <a:pt x="393983" y="247899"/>
                </a:cubicBezTo>
                <a:cubicBezTo>
                  <a:pt x="445333" y="247899"/>
                  <a:pt x="486945" y="289511"/>
                  <a:pt x="486945" y="340862"/>
                </a:cubicBezTo>
                <a:cubicBezTo>
                  <a:pt x="486945" y="392212"/>
                  <a:pt x="445333" y="433824"/>
                  <a:pt x="393983" y="433824"/>
                </a:cubicBezTo>
                <a:cubicBezTo>
                  <a:pt x="342632" y="433824"/>
                  <a:pt x="301021" y="392212"/>
                  <a:pt x="301021" y="340862"/>
                </a:cubicBezTo>
                <a:close/>
              </a:path>
            </a:pathLst>
          </a:custGeom>
          <a:solidFill>
            <a:srgbClr val="777777"/>
          </a:solidFill>
          <a:ln w="8781" cap="flat">
            <a:noFill/>
            <a:prstDash val="solid"/>
            <a:miter/>
          </a:ln>
        </p:spPr>
        <p:txBody>
          <a:bodyPr rtlCol="0" anchor="ctr"/>
          <a:lstStyle/>
          <a:p>
            <a:endParaRPr lang="en-US">
              <a:solidFill>
                <a:srgbClr val="777777"/>
              </a:solidFill>
            </a:endParaRPr>
          </a:p>
        </p:txBody>
      </p:sp>
      <p:sp>
        <p:nvSpPr>
          <p:cNvPr id="114" name="Graphic 47">
            <a:extLst>
              <a:ext uri="{FF2B5EF4-FFF2-40B4-BE49-F238E27FC236}">
                <a16:creationId xmlns:a16="http://schemas.microsoft.com/office/drawing/2014/main" id="{40DB0552-1F9A-4687-B14B-56840F088258}"/>
              </a:ext>
            </a:extLst>
          </p:cNvPr>
          <p:cNvSpPr/>
          <p:nvPr/>
        </p:nvSpPr>
        <p:spPr>
          <a:xfrm>
            <a:off x="3516981" y="2200397"/>
            <a:ext cx="366862" cy="433995"/>
          </a:xfrm>
          <a:custGeom>
            <a:avLst/>
            <a:gdLst>
              <a:gd name="connsiteX0" fmla="*/ 468353 w 478976"/>
              <a:gd name="connsiteY0" fmla="*/ 338206 h 566627"/>
              <a:gd name="connsiteX1" fmla="*/ 383359 w 478976"/>
              <a:gd name="connsiteY1" fmla="*/ 253211 h 566627"/>
              <a:gd name="connsiteX2" fmla="*/ 387785 w 478976"/>
              <a:gd name="connsiteY2" fmla="*/ 248785 h 566627"/>
              <a:gd name="connsiteX3" fmla="*/ 387785 w 478976"/>
              <a:gd name="connsiteY3" fmla="*/ 155822 h 566627"/>
              <a:gd name="connsiteX4" fmla="*/ 309874 w 478976"/>
              <a:gd name="connsiteY4" fmla="*/ 145198 h 566627"/>
              <a:gd name="connsiteX5" fmla="*/ 309874 w 478976"/>
              <a:gd name="connsiteY5" fmla="*/ 70828 h 566627"/>
              <a:gd name="connsiteX6" fmla="*/ 239046 w 478976"/>
              <a:gd name="connsiteY6" fmla="*/ 0 h 566627"/>
              <a:gd name="connsiteX7" fmla="*/ 168217 w 478976"/>
              <a:gd name="connsiteY7" fmla="*/ 70828 h 566627"/>
              <a:gd name="connsiteX8" fmla="*/ 168217 w 478976"/>
              <a:gd name="connsiteY8" fmla="*/ 146084 h 566627"/>
              <a:gd name="connsiteX9" fmla="*/ 90306 w 478976"/>
              <a:gd name="connsiteY9" fmla="*/ 156708 h 566627"/>
              <a:gd name="connsiteX10" fmla="*/ 90306 w 478976"/>
              <a:gd name="connsiteY10" fmla="*/ 249670 h 566627"/>
              <a:gd name="connsiteX11" fmla="*/ 93848 w 478976"/>
              <a:gd name="connsiteY11" fmla="*/ 253211 h 566627"/>
              <a:gd name="connsiteX12" fmla="*/ 8854 w 478976"/>
              <a:gd name="connsiteY12" fmla="*/ 339091 h 566627"/>
              <a:gd name="connsiteX13" fmla="*/ 0 w 478976"/>
              <a:gd name="connsiteY13" fmla="*/ 354142 h 566627"/>
              <a:gd name="connsiteX14" fmla="*/ 0 w 478976"/>
              <a:gd name="connsiteY14" fmla="*/ 355027 h 566627"/>
              <a:gd name="connsiteX15" fmla="*/ 0 w 478976"/>
              <a:gd name="connsiteY15" fmla="*/ 355027 h 566627"/>
              <a:gd name="connsiteX16" fmla="*/ 0 w 478976"/>
              <a:gd name="connsiteY16" fmla="*/ 500225 h 566627"/>
              <a:gd name="connsiteX17" fmla="*/ 67287 w 478976"/>
              <a:gd name="connsiteY17" fmla="*/ 566627 h 566627"/>
              <a:gd name="connsiteX18" fmla="*/ 411690 w 478976"/>
              <a:gd name="connsiteY18" fmla="*/ 566627 h 566627"/>
              <a:gd name="connsiteX19" fmla="*/ 478977 w 478976"/>
              <a:gd name="connsiteY19" fmla="*/ 500225 h 566627"/>
              <a:gd name="connsiteX20" fmla="*/ 478977 w 478976"/>
              <a:gd name="connsiteY20" fmla="*/ 354142 h 566627"/>
              <a:gd name="connsiteX21" fmla="*/ 468353 w 478976"/>
              <a:gd name="connsiteY21" fmla="*/ 338206 h 566627"/>
              <a:gd name="connsiteX22" fmla="*/ 193007 w 478976"/>
              <a:gd name="connsiteY22" fmla="*/ 352371 h 566627"/>
              <a:gd name="connsiteX23" fmla="*/ 239046 w 478976"/>
              <a:gd name="connsiteY23" fmla="*/ 371849 h 566627"/>
              <a:gd name="connsiteX24" fmla="*/ 285084 w 478976"/>
              <a:gd name="connsiteY24" fmla="*/ 352371 h 566627"/>
              <a:gd name="connsiteX25" fmla="*/ 285084 w 478976"/>
              <a:gd name="connsiteY25" fmla="*/ 327581 h 566627"/>
              <a:gd name="connsiteX26" fmla="*/ 260294 w 478976"/>
              <a:gd name="connsiteY26" fmla="*/ 327581 h 566627"/>
              <a:gd name="connsiteX27" fmla="*/ 217797 w 478976"/>
              <a:gd name="connsiteY27" fmla="*/ 327581 h 566627"/>
              <a:gd name="connsiteX28" fmla="*/ 115096 w 478976"/>
              <a:gd name="connsiteY28" fmla="*/ 224880 h 566627"/>
              <a:gd name="connsiteX29" fmla="*/ 115096 w 478976"/>
              <a:gd name="connsiteY29" fmla="*/ 181498 h 566627"/>
              <a:gd name="connsiteX30" fmla="*/ 156708 w 478976"/>
              <a:gd name="connsiteY30" fmla="*/ 181498 h 566627"/>
              <a:gd name="connsiteX31" fmla="*/ 172644 w 478976"/>
              <a:gd name="connsiteY31" fmla="*/ 198319 h 566627"/>
              <a:gd name="connsiteX32" fmla="*/ 192122 w 478976"/>
              <a:gd name="connsiteY32" fmla="*/ 202746 h 566627"/>
              <a:gd name="connsiteX33" fmla="*/ 203632 w 478976"/>
              <a:gd name="connsiteY33" fmla="*/ 185924 h 566627"/>
              <a:gd name="connsiteX34" fmla="*/ 203632 w 478976"/>
              <a:gd name="connsiteY34" fmla="*/ 70828 h 566627"/>
              <a:gd name="connsiteX35" fmla="*/ 239046 w 478976"/>
              <a:gd name="connsiteY35" fmla="*/ 35414 h 566627"/>
              <a:gd name="connsiteX36" fmla="*/ 274460 w 478976"/>
              <a:gd name="connsiteY36" fmla="*/ 70828 h 566627"/>
              <a:gd name="connsiteX37" fmla="*/ 274460 w 478976"/>
              <a:gd name="connsiteY37" fmla="*/ 185924 h 566627"/>
              <a:gd name="connsiteX38" fmla="*/ 285970 w 478976"/>
              <a:gd name="connsiteY38" fmla="*/ 202746 h 566627"/>
              <a:gd name="connsiteX39" fmla="*/ 305447 w 478976"/>
              <a:gd name="connsiteY39" fmla="*/ 198319 h 566627"/>
              <a:gd name="connsiteX40" fmla="*/ 321384 w 478976"/>
              <a:gd name="connsiteY40" fmla="*/ 180612 h 566627"/>
              <a:gd name="connsiteX41" fmla="*/ 362995 w 478976"/>
              <a:gd name="connsiteY41" fmla="*/ 180612 h 566627"/>
              <a:gd name="connsiteX42" fmla="*/ 362995 w 478976"/>
              <a:gd name="connsiteY42" fmla="*/ 223995 h 566627"/>
              <a:gd name="connsiteX43" fmla="*/ 325811 w 478976"/>
              <a:gd name="connsiteY43" fmla="*/ 262065 h 566627"/>
              <a:gd name="connsiteX44" fmla="*/ 325811 w 478976"/>
              <a:gd name="connsiteY44" fmla="*/ 286855 h 566627"/>
              <a:gd name="connsiteX45" fmla="*/ 338206 w 478976"/>
              <a:gd name="connsiteY45" fmla="*/ 292167 h 566627"/>
              <a:gd name="connsiteX46" fmla="*/ 350600 w 478976"/>
              <a:gd name="connsiteY46" fmla="*/ 286855 h 566627"/>
              <a:gd name="connsiteX47" fmla="*/ 358569 w 478976"/>
              <a:gd name="connsiteY47" fmla="*/ 278887 h 566627"/>
              <a:gd name="connsiteX48" fmla="*/ 416117 w 478976"/>
              <a:gd name="connsiteY48" fmla="*/ 336435 h 566627"/>
              <a:gd name="connsiteX49" fmla="*/ 362995 w 478976"/>
              <a:gd name="connsiteY49" fmla="*/ 336435 h 566627"/>
              <a:gd name="connsiteX50" fmla="*/ 309874 w 478976"/>
              <a:gd name="connsiteY50" fmla="*/ 389556 h 566627"/>
              <a:gd name="connsiteX51" fmla="*/ 309874 w 478976"/>
              <a:gd name="connsiteY51" fmla="*/ 433824 h 566627"/>
              <a:gd name="connsiteX52" fmla="*/ 292167 w 478976"/>
              <a:gd name="connsiteY52" fmla="*/ 451531 h 566627"/>
              <a:gd name="connsiteX53" fmla="*/ 185924 w 478976"/>
              <a:gd name="connsiteY53" fmla="*/ 451531 h 566627"/>
              <a:gd name="connsiteX54" fmla="*/ 168217 w 478976"/>
              <a:gd name="connsiteY54" fmla="*/ 433824 h 566627"/>
              <a:gd name="connsiteX55" fmla="*/ 168217 w 478976"/>
              <a:gd name="connsiteY55" fmla="*/ 389556 h 566627"/>
              <a:gd name="connsiteX56" fmla="*/ 115096 w 478976"/>
              <a:gd name="connsiteY56" fmla="*/ 336435 h 566627"/>
              <a:gd name="connsiteX57" fmla="*/ 61089 w 478976"/>
              <a:gd name="connsiteY57" fmla="*/ 336435 h 566627"/>
              <a:gd name="connsiteX58" fmla="*/ 118638 w 478976"/>
              <a:gd name="connsiteY58" fmla="*/ 278001 h 566627"/>
              <a:gd name="connsiteX59" fmla="*/ 193007 w 478976"/>
              <a:gd name="connsiteY59" fmla="*/ 352371 h 566627"/>
              <a:gd name="connsiteX60" fmla="*/ 443563 w 478976"/>
              <a:gd name="connsiteY60" fmla="*/ 500225 h 566627"/>
              <a:gd name="connsiteX61" fmla="*/ 411690 w 478976"/>
              <a:gd name="connsiteY61" fmla="*/ 531213 h 566627"/>
              <a:gd name="connsiteX62" fmla="*/ 67287 w 478976"/>
              <a:gd name="connsiteY62" fmla="*/ 531213 h 566627"/>
              <a:gd name="connsiteX63" fmla="*/ 35414 w 478976"/>
              <a:gd name="connsiteY63" fmla="*/ 500225 h 566627"/>
              <a:gd name="connsiteX64" fmla="*/ 35414 w 478976"/>
              <a:gd name="connsiteY64" fmla="*/ 371849 h 566627"/>
              <a:gd name="connsiteX65" fmla="*/ 115096 w 478976"/>
              <a:gd name="connsiteY65" fmla="*/ 371849 h 566627"/>
              <a:gd name="connsiteX66" fmla="*/ 132803 w 478976"/>
              <a:gd name="connsiteY66" fmla="*/ 389556 h 566627"/>
              <a:gd name="connsiteX67" fmla="*/ 132803 w 478976"/>
              <a:gd name="connsiteY67" fmla="*/ 433824 h 566627"/>
              <a:gd name="connsiteX68" fmla="*/ 185924 w 478976"/>
              <a:gd name="connsiteY68" fmla="*/ 486945 h 566627"/>
              <a:gd name="connsiteX69" fmla="*/ 293052 w 478976"/>
              <a:gd name="connsiteY69" fmla="*/ 486945 h 566627"/>
              <a:gd name="connsiteX70" fmla="*/ 346174 w 478976"/>
              <a:gd name="connsiteY70" fmla="*/ 433824 h 566627"/>
              <a:gd name="connsiteX71" fmla="*/ 346174 w 478976"/>
              <a:gd name="connsiteY71" fmla="*/ 389556 h 566627"/>
              <a:gd name="connsiteX72" fmla="*/ 363881 w 478976"/>
              <a:gd name="connsiteY72" fmla="*/ 371849 h 566627"/>
              <a:gd name="connsiteX73" fmla="*/ 443563 w 478976"/>
              <a:gd name="connsiteY73" fmla="*/ 371849 h 566627"/>
              <a:gd name="connsiteX74" fmla="*/ 443563 w 478976"/>
              <a:gd name="connsiteY74" fmla="*/ 500225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78976" h="566627">
                <a:moveTo>
                  <a:pt x="468353" y="338206"/>
                </a:moveTo>
                <a:lnTo>
                  <a:pt x="383359" y="253211"/>
                </a:lnTo>
                <a:lnTo>
                  <a:pt x="387785" y="248785"/>
                </a:lnTo>
                <a:cubicBezTo>
                  <a:pt x="413461" y="223109"/>
                  <a:pt x="413461" y="181498"/>
                  <a:pt x="387785" y="155822"/>
                </a:cubicBezTo>
                <a:cubicBezTo>
                  <a:pt x="366537" y="134574"/>
                  <a:pt x="334664" y="131032"/>
                  <a:pt x="309874" y="145198"/>
                </a:cubicBezTo>
                <a:lnTo>
                  <a:pt x="309874" y="70828"/>
                </a:lnTo>
                <a:cubicBezTo>
                  <a:pt x="309874" y="31873"/>
                  <a:pt x="278001" y="0"/>
                  <a:pt x="239046" y="0"/>
                </a:cubicBezTo>
                <a:cubicBezTo>
                  <a:pt x="200090" y="0"/>
                  <a:pt x="168217" y="31873"/>
                  <a:pt x="168217" y="70828"/>
                </a:cubicBezTo>
                <a:lnTo>
                  <a:pt x="168217" y="146084"/>
                </a:lnTo>
                <a:cubicBezTo>
                  <a:pt x="143427" y="131918"/>
                  <a:pt x="111555" y="135459"/>
                  <a:pt x="90306" y="156708"/>
                </a:cubicBezTo>
                <a:cubicBezTo>
                  <a:pt x="64631" y="182383"/>
                  <a:pt x="64631" y="223995"/>
                  <a:pt x="90306" y="249670"/>
                </a:cubicBezTo>
                <a:lnTo>
                  <a:pt x="93848" y="253211"/>
                </a:lnTo>
                <a:lnTo>
                  <a:pt x="8854" y="339091"/>
                </a:lnTo>
                <a:cubicBezTo>
                  <a:pt x="3541" y="341747"/>
                  <a:pt x="0" y="347944"/>
                  <a:pt x="0" y="354142"/>
                </a:cubicBezTo>
                <a:lnTo>
                  <a:pt x="0" y="355027"/>
                </a:lnTo>
                <a:cubicBezTo>
                  <a:pt x="0" y="355027"/>
                  <a:pt x="0" y="355027"/>
                  <a:pt x="0" y="355027"/>
                </a:cubicBezTo>
                <a:lnTo>
                  <a:pt x="0" y="500225"/>
                </a:lnTo>
                <a:cubicBezTo>
                  <a:pt x="0" y="536525"/>
                  <a:pt x="30102" y="566627"/>
                  <a:pt x="67287" y="566627"/>
                </a:cubicBezTo>
                <a:lnTo>
                  <a:pt x="411690" y="566627"/>
                </a:lnTo>
                <a:cubicBezTo>
                  <a:pt x="448875" y="566627"/>
                  <a:pt x="478977" y="536525"/>
                  <a:pt x="478977" y="500225"/>
                </a:cubicBezTo>
                <a:lnTo>
                  <a:pt x="478977" y="354142"/>
                </a:lnTo>
                <a:cubicBezTo>
                  <a:pt x="478977" y="347059"/>
                  <a:pt x="474550" y="340862"/>
                  <a:pt x="468353" y="338206"/>
                </a:cubicBezTo>
                <a:close/>
                <a:moveTo>
                  <a:pt x="193007" y="352371"/>
                </a:moveTo>
                <a:cubicBezTo>
                  <a:pt x="205402" y="364766"/>
                  <a:pt x="222224" y="371849"/>
                  <a:pt x="239046" y="371849"/>
                </a:cubicBezTo>
                <a:cubicBezTo>
                  <a:pt x="255868" y="371849"/>
                  <a:pt x="272689" y="365651"/>
                  <a:pt x="285084" y="352371"/>
                </a:cubicBezTo>
                <a:cubicBezTo>
                  <a:pt x="292167" y="345288"/>
                  <a:pt x="292167" y="334664"/>
                  <a:pt x="285084" y="327581"/>
                </a:cubicBezTo>
                <a:cubicBezTo>
                  <a:pt x="278001" y="320498"/>
                  <a:pt x="267377" y="320498"/>
                  <a:pt x="260294" y="327581"/>
                </a:cubicBezTo>
                <a:cubicBezTo>
                  <a:pt x="248785" y="339091"/>
                  <a:pt x="229307" y="339091"/>
                  <a:pt x="217797" y="327581"/>
                </a:cubicBezTo>
                <a:lnTo>
                  <a:pt x="115096" y="224880"/>
                </a:lnTo>
                <a:cubicBezTo>
                  <a:pt x="103587" y="213370"/>
                  <a:pt x="103587" y="193007"/>
                  <a:pt x="115096" y="181498"/>
                </a:cubicBezTo>
                <a:cubicBezTo>
                  <a:pt x="126606" y="169988"/>
                  <a:pt x="146084" y="169988"/>
                  <a:pt x="156708" y="181498"/>
                </a:cubicBezTo>
                <a:lnTo>
                  <a:pt x="172644" y="198319"/>
                </a:lnTo>
                <a:cubicBezTo>
                  <a:pt x="177956" y="203632"/>
                  <a:pt x="185039" y="205402"/>
                  <a:pt x="192122" y="202746"/>
                </a:cubicBezTo>
                <a:cubicBezTo>
                  <a:pt x="199205" y="200090"/>
                  <a:pt x="203632" y="193893"/>
                  <a:pt x="203632" y="185924"/>
                </a:cubicBezTo>
                <a:lnTo>
                  <a:pt x="203632" y="70828"/>
                </a:lnTo>
                <a:cubicBezTo>
                  <a:pt x="203632" y="51351"/>
                  <a:pt x="219568" y="35414"/>
                  <a:pt x="239046" y="35414"/>
                </a:cubicBezTo>
                <a:cubicBezTo>
                  <a:pt x="258524" y="35414"/>
                  <a:pt x="274460" y="51351"/>
                  <a:pt x="274460" y="70828"/>
                </a:cubicBezTo>
                <a:lnTo>
                  <a:pt x="274460" y="185924"/>
                </a:lnTo>
                <a:cubicBezTo>
                  <a:pt x="274460" y="193007"/>
                  <a:pt x="278887" y="200090"/>
                  <a:pt x="285970" y="202746"/>
                </a:cubicBezTo>
                <a:cubicBezTo>
                  <a:pt x="293052" y="205402"/>
                  <a:pt x="300135" y="203632"/>
                  <a:pt x="305447" y="198319"/>
                </a:cubicBezTo>
                <a:lnTo>
                  <a:pt x="321384" y="180612"/>
                </a:lnTo>
                <a:cubicBezTo>
                  <a:pt x="332893" y="169103"/>
                  <a:pt x="351486" y="169103"/>
                  <a:pt x="362995" y="180612"/>
                </a:cubicBezTo>
                <a:cubicBezTo>
                  <a:pt x="374505" y="192122"/>
                  <a:pt x="374505" y="212485"/>
                  <a:pt x="362995" y="223995"/>
                </a:cubicBezTo>
                <a:lnTo>
                  <a:pt x="325811" y="262065"/>
                </a:lnTo>
                <a:cubicBezTo>
                  <a:pt x="318728" y="269148"/>
                  <a:pt x="318728" y="280657"/>
                  <a:pt x="325811" y="286855"/>
                </a:cubicBezTo>
                <a:cubicBezTo>
                  <a:pt x="329352" y="290396"/>
                  <a:pt x="333779" y="292167"/>
                  <a:pt x="338206" y="292167"/>
                </a:cubicBezTo>
                <a:cubicBezTo>
                  <a:pt x="342632" y="292167"/>
                  <a:pt x="347059" y="290396"/>
                  <a:pt x="350600" y="286855"/>
                </a:cubicBezTo>
                <a:lnTo>
                  <a:pt x="358569" y="278887"/>
                </a:lnTo>
                <a:lnTo>
                  <a:pt x="416117" y="336435"/>
                </a:lnTo>
                <a:lnTo>
                  <a:pt x="362995" y="336435"/>
                </a:lnTo>
                <a:cubicBezTo>
                  <a:pt x="341747" y="336435"/>
                  <a:pt x="309874" y="350600"/>
                  <a:pt x="309874" y="389556"/>
                </a:cubicBezTo>
                <a:lnTo>
                  <a:pt x="309874" y="433824"/>
                </a:lnTo>
                <a:cubicBezTo>
                  <a:pt x="309874" y="441792"/>
                  <a:pt x="306333" y="451531"/>
                  <a:pt x="292167" y="451531"/>
                </a:cubicBezTo>
                <a:lnTo>
                  <a:pt x="185924" y="451531"/>
                </a:lnTo>
                <a:cubicBezTo>
                  <a:pt x="171759" y="451531"/>
                  <a:pt x="168217" y="441792"/>
                  <a:pt x="168217" y="433824"/>
                </a:cubicBezTo>
                <a:lnTo>
                  <a:pt x="168217" y="389556"/>
                </a:lnTo>
                <a:cubicBezTo>
                  <a:pt x="168217" y="350600"/>
                  <a:pt x="136345" y="336435"/>
                  <a:pt x="115096" y="336435"/>
                </a:cubicBezTo>
                <a:lnTo>
                  <a:pt x="61089" y="336435"/>
                </a:lnTo>
                <a:lnTo>
                  <a:pt x="118638" y="278001"/>
                </a:lnTo>
                <a:lnTo>
                  <a:pt x="193007" y="352371"/>
                </a:lnTo>
                <a:close/>
                <a:moveTo>
                  <a:pt x="443563" y="500225"/>
                </a:moveTo>
                <a:cubicBezTo>
                  <a:pt x="443563" y="517047"/>
                  <a:pt x="429397" y="531213"/>
                  <a:pt x="411690" y="531213"/>
                </a:cubicBezTo>
                <a:lnTo>
                  <a:pt x="67287" y="531213"/>
                </a:lnTo>
                <a:cubicBezTo>
                  <a:pt x="49580" y="531213"/>
                  <a:pt x="35414" y="517047"/>
                  <a:pt x="35414" y="500225"/>
                </a:cubicBezTo>
                <a:lnTo>
                  <a:pt x="35414" y="371849"/>
                </a:lnTo>
                <a:lnTo>
                  <a:pt x="115096" y="371849"/>
                </a:lnTo>
                <a:cubicBezTo>
                  <a:pt x="123064" y="371849"/>
                  <a:pt x="132803" y="375390"/>
                  <a:pt x="132803" y="389556"/>
                </a:cubicBezTo>
                <a:lnTo>
                  <a:pt x="132803" y="433824"/>
                </a:lnTo>
                <a:cubicBezTo>
                  <a:pt x="132803" y="455072"/>
                  <a:pt x="146969" y="486945"/>
                  <a:pt x="185924" y="486945"/>
                </a:cubicBezTo>
                <a:lnTo>
                  <a:pt x="293052" y="486945"/>
                </a:lnTo>
                <a:cubicBezTo>
                  <a:pt x="332008" y="486945"/>
                  <a:pt x="346174" y="455072"/>
                  <a:pt x="346174" y="433824"/>
                </a:cubicBezTo>
                <a:lnTo>
                  <a:pt x="346174" y="389556"/>
                </a:lnTo>
                <a:cubicBezTo>
                  <a:pt x="346174" y="375390"/>
                  <a:pt x="355913" y="371849"/>
                  <a:pt x="363881" y="371849"/>
                </a:cubicBezTo>
                <a:lnTo>
                  <a:pt x="443563" y="371849"/>
                </a:lnTo>
                <a:lnTo>
                  <a:pt x="443563" y="500225"/>
                </a:lnTo>
                <a:close/>
              </a:path>
            </a:pathLst>
          </a:custGeom>
          <a:solidFill>
            <a:srgbClr val="777777"/>
          </a:solidFill>
          <a:ln w="8781" cap="flat">
            <a:noFill/>
            <a:prstDash val="solid"/>
            <a:miter/>
          </a:ln>
        </p:spPr>
        <p:txBody>
          <a:bodyPr rtlCol="0" anchor="ctr"/>
          <a:lstStyle/>
          <a:p>
            <a:endParaRPr lang="en-US">
              <a:solidFill>
                <a:srgbClr val="777777"/>
              </a:solidFill>
            </a:endParaRPr>
          </a:p>
        </p:txBody>
      </p:sp>
      <p:grpSp>
        <p:nvGrpSpPr>
          <p:cNvPr id="115" name="Graphic 49">
            <a:extLst>
              <a:ext uri="{FF2B5EF4-FFF2-40B4-BE49-F238E27FC236}">
                <a16:creationId xmlns:a16="http://schemas.microsoft.com/office/drawing/2014/main" id="{1E993B8E-FEE2-4E2F-A8BC-B6FD55879571}"/>
              </a:ext>
            </a:extLst>
          </p:cNvPr>
          <p:cNvGrpSpPr/>
          <p:nvPr/>
        </p:nvGrpSpPr>
        <p:grpSpPr>
          <a:xfrm>
            <a:off x="1146389" y="5653640"/>
            <a:ext cx="433995" cy="339058"/>
            <a:chOff x="7440615" y="3216516"/>
            <a:chExt cx="566627" cy="442677"/>
          </a:xfrm>
          <a:solidFill>
            <a:srgbClr val="777777"/>
          </a:solidFill>
        </p:grpSpPr>
        <p:sp>
          <p:nvSpPr>
            <p:cNvPr id="116" name="Freeform: Shape 115">
              <a:extLst>
                <a:ext uri="{FF2B5EF4-FFF2-40B4-BE49-F238E27FC236}">
                  <a16:creationId xmlns:a16="http://schemas.microsoft.com/office/drawing/2014/main" id="{D318D285-8928-4CC8-B634-0EDB91215F1F}"/>
                </a:ext>
              </a:extLst>
            </p:cNvPr>
            <p:cNvSpPr/>
            <p:nvPr/>
          </p:nvSpPr>
          <p:spPr>
            <a:xfrm>
              <a:off x="7440615" y="3216516"/>
              <a:ext cx="566627" cy="442677"/>
            </a:xfrm>
            <a:custGeom>
              <a:avLst/>
              <a:gdLst>
                <a:gd name="connsiteX0" fmla="*/ 535640 w 566627"/>
                <a:gd name="connsiteY0" fmla="*/ 200976 h 442677"/>
                <a:gd name="connsiteX1" fmla="*/ 563086 w 566627"/>
                <a:gd name="connsiteY1" fmla="*/ 169988 h 442677"/>
                <a:gd name="connsiteX2" fmla="*/ 563971 w 566627"/>
                <a:gd name="connsiteY2" fmla="*/ 169103 h 442677"/>
                <a:gd name="connsiteX3" fmla="*/ 564856 w 566627"/>
                <a:gd name="connsiteY3" fmla="*/ 167332 h 442677"/>
                <a:gd name="connsiteX4" fmla="*/ 565742 w 566627"/>
                <a:gd name="connsiteY4" fmla="*/ 165561 h 442677"/>
                <a:gd name="connsiteX5" fmla="*/ 566627 w 566627"/>
                <a:gd name="connsiteY5" fmla="*/ 163791 h 442677"/>
                <a:gd name="connsiteX6" fmla="*/ 566627 w 566627"/>
                <a:gd name="connsiteY6" fmla="*/ 162020 h 442677"/>
                <a:gd name="connsiteX7" fmla="*/ 566627 w 566627"/>
                <a:gd name="connsiteY7" fmla="*/ 160249 h 442677"/>
                <a:gd name="connsiteX8" fmla="*/ 566627 w 566627"/>
                <a:gd name="connsiteY8" fmla="*/ 158478 h 442677"/>
                <a:gd name="connsiteX9" fmla="*/ 566627 w 566627"/>
                <a:gd name="connsiteY9" fmla="*/ 156708 h 442677"/>
                <a:gd name="connsiteX10" fmla="*/ 566627 w 566627"/>
                <a:gd name="connsiteY10" fmla="*/ 154937 h 442677"/>
                <a:gd name="connsiteX11" fmla="*/ 565742 w 566627"/>
                <a:gd name="connsiteY11" fmla="*/ 153166 h 442677"/>
                <a:gd name="connsiteX12" fmla="*/ 564856 w 566627"/>
                <a:gd name="connsiteY12" fmla="*/ 151396 h 442677"/>
                <a:gd name="connsiteX13" fmla="*/ 563971 w 566627"/>
                <a:gd name="connsiteY13" fmla="*/ 149625 h 442677"/>
                <a:gd name="connsiteX14" fmla="*/ 563086 w 566627"/>
                <a:gd name="connsiteY14" fmla="*/ 147854 h 442677"/>
                <a:gd name="connsiteX15" fmla="*/ 562200 w 566627"/>
                <a:gd name="connsiteY15" fmla="*/ 146969 h 442677"/>
                <a:gd name="connsiteX16" fmla="*/ 283314 w 566627"/>
                <a:gd name="connsiteY16" fmla="*/ 0 h 442677"/>
                <a:gd name="connsiteX17" fmla="*/ 3541 w 566627"/>
                <a:gd name="connsiteY17" fmla="*/ 148740 h 442677"/>
                <a:gd name="connsiteX18" fmla="*/ 2656 w 566627"/>
                <a:gd name="connsiteY18" fmla="*/ 149625 h 442677"/>
                <a:gd name="connsiteX19" fmla="*/ 1771 w 566627"/>
                <a:gd name="connsiteY19" fmla="*/ 151396 h 442677"/>
                <a:gd name="connsiteX20" fmla="*/ 885 w 566627"/>
                <a:gd name="connsiteY20" fmla="*/ 153166 h 442677"/>
                <a:gd name="connsiteX21" fmla="*/ 0 w 566627"/>
                <a:gd name="connsiteY21" fmla="*/ 154937 h 442677"/>
                <a:gd name="connsiteX22" fmla="*/ 0 w 566627"/>
                <a:gd name="connsiteY22" fmla="*/ 156708 h 442677"/>
                <a:gd name="connsiteX23" fmla="*/ 0 w 566627"/>
                <a:gd name="connsiteY23" fmla="*/ 158478 h 442677"/>
                <a:gd name="connsiteX24" fmla="*/ 0 w 566627"/>
                <a:gd name="connsiteY24" fmla="*/ 160249 h 442677"/>
                <a:gd name="connsiteX25" fmla="*/ 0 w 566627"/>
                <a:gd name="connsiteY25" fmla="*/ 162020 h 442677"/>
                <a:gd name="connsiteX26" fmla="*/ 0 w 566627"/>
                <a:gd name="connsiteY26" fmla="*/ 163791 h 442677"/>
                <a:gd name="connsiteX27" fmla="*/ 0 w 566627"/>
                <a:gd name="connsiteY27" fmla="*/ 165561 h 442677"/>
                <a:gd name="connsiteX28" fmla="*/ 885 w 566627"/>
                <a:gd name="connsiteY28" fmla="*/ 167332 h 442677"/>
                <a:gd name="connsiteX29" fmla="*/ 1771 w 566627"/>
                <a:gd name="connsiteY29" fmla="*/ 169103 h 442677"/>
                <a:gd name="connsiteX30" fmla="*/ 2656 w 566627"/>
                <a:gd name="connsiteY30" fmla="*/ 170873 h 442677"/>
                <a:gd name="connsiteX31" fmla="*/ 3541 w 566627"/>
                <a:gd name="connsiteY31" fmla="*/ 171759 h 442677"/>
                <a:gd name="connsiteX32" fmla="*/ 189466 w 566627"/>
                <a:gd name="connsiteY32" fmla="*/ 304562 h 442677"/>
                <a:gd name="connsiteX33" fmla="*/ 194778 w 566627"/>
                <a:gd name="connsiteY33" fmla="*/ 305447 h 442677"/>
                <a:gd name="connsiteX34" fmla="*/ 211600 w 566627"/>
                <a:gd name="connsiteY34" fmla="*/ 293052 h 442677"/>
                <a:gd name="connsiteX35" fmla="*/ 200090 w 566627"/>
                <a:gd name="connsiteY35" fmla="*/ 270919 h 442677"/>
                <a:gd name="connsiteX36" fmla="*/ 40726 w 566627"/>
                <a:gd name="connsiteY36" fmla="*/ 161135 h 442677"/>
                <a:gd name="connsiteX37" fmla="*/ 283314 w 566627"/>
                <a:gd name="connsiteY37" fmla="*/ 35414 h 442677"/>
                <a:gd name="connsiteX38" fmla="*/ 525901 w 566627"/>
                <a:gd name="connsiteY38" fmla="*/ 159364 h 442677"/>
                <a:gd name="connsiteX39" fmla="*/ 510850 w 566627"/>
                <a:gd name="connsiteY39" fmla="*/ 175300 h 442677"/>
                <a:gd name="connsiteX40" fmla="*/ 416117 w 566627"/>
                <a:gd name="connsiteY40" fmla="*/ 141657 h 442677"/>
                <a:gd name="connsiteX41" fmla="*/ 397524 w 566627"/>
                <a:gd name="connsiteY41" fmla="*/ 143427 h 442677"/>
                <a:gd name="connsiteX42" fmla="*/ 283314 w 566627"/>
                <a:gd name="connsiteY42" fmla="*/ 44268 h 442677"/>
                <a:gd name="connsiteX43" fmla="*/ 168217 w 566627"/>
                <a:gd name="connsiteY43" fmla="*/ 159364 h 442677"/>
                <a:gd name="connsiteX44" fmla="*/ 267377 w 566627"/>
                <a:gd name="connsiteY44" fmla="*/ 273575 h 442677"/>
                <a:gd name="connsiteX45" fmla="*/ 265606 w 566627"/>
                <a:gd name="connsiteY45" fmla="*/ 292167 h 442677"/>
                <a:gd name="connsiteX46" fmla="*/ 416117 w 566627"/>
                <a:gd name="connsiteY46" fmla="*/ 442677 h 442677"/>
                <a:gd name="connsiteX47" fmla="*/ 566627 w 566627"/>
                <a:gd name="connsiteY47" fmla="*/ 292167 h 442677"/>
                <a:gd name="connsiteX48" fmla="*/ 535640 w 566627"/>
                <a:gd name="connsiteY48" fmla="*/ 200976 h 442677"/>
                <a:gd name="connsiteX49" fmla="*/ 283314 w 566627"/>
                <a:gd name="connsiteY49" fmla="*/ 128376 h 442677"/>
                <a:gd name="connsiteX50" fmla="*/ 252326 w 566627"/>
                <a:gd name="connsiteY50" fmla="*/ 159364 h 442677"/>
                <a:gd name="connsiteX51" fmla="*/ 221339 w 566627"/>
                <a:gd name="connsiteY51" fmla="*/ 128376 h 442677"/>
                <a:gd name="connsiteX52" fmla="*/ 252326 w 566627"/>
                <a:gd name="connsiteY52" fmla="*/ 97389 h 442677"/>
                <a:gd name="connsiteX53" fmla="*/ 283314 w 566627"/>
                <a:gd name="connsiteY53" fmla="*/ 128376 h 442677"/>
                <a:gd name="connsiteX54" fmla="*/ 205402 w 566627"/>
                <a:gd name="connsiteY54" fmla="*/ 175300 h 442677"/>
                <a:gd name="connsiteX55" fmla="*/ 252326 w 566627"/>
                <a:gd name="connsiteY55" fmla="*/ 194778 h 442677"/>
                <a:gd name="connsiteX56" fmla="*/ 318728 w 566627"/>
                <a:gd name="connsiteY56" fmla="*/ 128376 h 442677"/>
                <a:gd name="connsiteX57" fmla="*/ 299250 w 566627"/>
                <a:gd name="connsiteY57" fmla="*/ 81453 h 442677"/>
                <a:gd name="connsiteX58" fmla="*/ 362995 w 566627"/>
                <a:gd name="connsiteY58" fmla="*/ 152281 h 442677"/>
                <a:gd name="connsiteX59" fmla="*/ 276231 w 566627"/>
                <a:gd name="connsiteY59" fmla="*/ 239046 h 442677"/>
                <a:gd name="connsiteX60" fmla="*/ 205402 w 566627"/>
                <a:gd name="connsiteY60" fmla="*/ 175300 h 442677"/>
                <a:gd name="connsiteX61" fmla="*/ 416117 w 566627"/>
                <a:gd name="connsiteY61" fmla="*/ 407263 h 442677"/>
                <a:gd name="connsiteX62" fmla="*/ 301021 w 566627"/>
                <a:gd name="connsiteY62" fmla="*/ 292167 h 442677"/>
                <a:gd name="connsiteX63" fmla="*/ 416117 w 566627"/>
                <a:gd name="connsiteY63" fmla="*/ 177071 h 442677"/>
                <a:gd name="connsiteX64" fmla="*/ 531213 w 566627"/>
                <a:gd name="connsiteY64" fmla="*/ 292167 h 442677"/>
                <a:gd name="connsiteX65" fmla="*/ 416117 w 566627"/>
                <a:gd name="connsiteY65" fmla="*/ 407263 h 442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66627" h="442677">
                  <a:moveTo>
                    <a:pt x="535640" y="200976"/>
                  </a:moveTo>
                  <a:cubicBezTo>
                    <a:pt x="553347" y="183268"/>
                    <a:pt x="562200" y="169988"/>
                    <a:pt x="563086" y="169988"/>
                  </a:cubicBezTo>
                  <a:cubicBezTo>
                    <a:pt x="563086" y="169988"/>
                    <a:pt x="563086" y="169103"/>
                    <a:pt x="563971" y="169103"/>
                  </a:cubicBezTo>
                  <a:cubicBezTo>
                    <a:pt x="563971" y="168217"/>
                    <a:pt x="564856" y="168217"/>
                    <a:pt x="564856" y="167332"/>
                  </a:cubicBezTo>
                  <a:cubicBezTo>
                    <a:pt x="564856" y="166447"/>
                    <a:pt x="565742" y="166447"/>
                    <a:pt x="565742" y="165561"/>
                  </a:cubicBezTo>
                  <a:cubicBezTo>
                    <a:pt x="565742" y="164676"/>
                    <a:pt x="565742" y="164676"/>
                    <a:pt x="566627" y="163791"/>
                  </a:cubicBezTo>
                  <a:cubicBezTo>
                    <a:pt x="566627" y="162905"/>
                    <a:pt x="566627" y="162905"/>
                    <a:pt x="566627" y="162020"/>
                  </a:cubicBezTo>
                  <a:cubicBezTo>
                    <a:pt x="566627" y="161135"/>
                    <a:pt x="566627" y="161135"/>
                    <a:pt x="566627" y="160249"/>
                  </a:cubicBezTo>
                  <a:cubicBezTo>
                    <a:pt x="566627" y="159364"/>
                    <a:pt x="566627" y="159364"/>
                    <a:pt x="566627" y="158478"/>
                  </a:cubicBezTo>
                  <a:cubicBezTo>
                    <a:pt x="566627" y="157593"/>
                    <a:pt x="566627" y="157593"/>
                    <a:pt x="566627" y="156708"/>
                  </a:cubicBezTo>
                  <a:cubicBezTo>
                    <a:pt x="566627" y="155822"/>
                    <a:pt x="566627" y="155822"/>
                    <a:pt x="566627" y="154937"/>
                  </a:cubicBezTo>
                  <a:cubicBezTo>
                    <a:pt x="566627" y="154052"/>
                    <a:pt x="566627" y="154052"/>
                    <a:pt x="565742" y="153166"/>
                  </a:cubicBezTo>
                  <a:cubicBezTo>
                    <a:pt x="565742" y="152281"/>
                    <a:pt x="565742" y="152281"/>
                    <a:pt x="564856" y="151396"/>
                  </a:cubicBezTo>
                  <a:cubicBezTo>
                    <a:pt x="564856" y="150510"/>
                    <a:pt x="563971" y="150510"/>
                    <a:pt x="563971" y="149625"/>
                  </a:cubicBezTo>
                  <a:cubicBezTo>
                    <a:pt x="563971" y="148740"/>
                    <a:pt x="563086" y="148740"/>
                    <a:pt x="563086" y="147854"/>
                  </a:cubicBezTo>
                  <a:cubicBezTo>
                    <a:pt x="563086" y="147854"/>
                    <a:pt x="563086" y="146969"/>
                    <a:pt x="562200" y="146969"/>
                  </a:cubicBezTo>
                  <a:cubicBezTo>
                    <a:pt x="558659" y="142542"/>
                    <a:pt x="449760" y="0"/>
                    <a:pt x="283314" y="0"/>
                  </a:cubicBezTo>
                  <a:cubicBezTo>
                    <a:pt x="116867" y="0"/>
                    <a:pt x="7968" y="142542"/>
                    <a:pt x="3541" y="148740"/>
                  </a:cubicBezTo>
                  <a:cubicBezTo>
                    <a:pt x="3541" y="148740"/>
                    <a:pt x="3541" y="149625"/>
                    <a:pt x="2656" y="149625"/>
                  </a:cubicBezTo>
                  <a:cubicBezTo>
                    <a:pt x="2656" y="150510"/>
                    <a:pt x="1771" y="150510"/>
                    <a:pt x="1771" y="151396"/>
                  </a:cubicBezTo>
                  <a:cubicBezTo>
                    <a:pt x="1771" y="152281"/>
                    <a:pt x="885" y="152281"/>
                    <a:pt x="885" y="153166"/>
                  </a:cubicBezTo>
                  <a:cubicBezTo>
                    <a:pt x="885" y="154052"/>
                    <a:pt x="885" y="154052"/>
                    <a:pt x="0" y="154937"/>
                  </a:cubicBezTo>
                  <a:cubicBezTo>
                    <a:pt x="0" y="155822"/>
                    <a:pt x="0" y="155822"/>
                    <a:pt x="0" y="156708"/>
                  </a:cubicBezTo>
                  <a:cubicBezTo>
                    <a:pt x="0" y="157593"/>
                    <a:pt x="0" y="157593"/>
                    <a:pt x="0" y="158478"/>
                  </a:cubicBezTo>
                  <a:cubicBezTo>
                    <a:pt x="0" y="159364"/>
                    <a:pt x="0" y="159364"/>
                    <a:pt x="0" y="160249"/>
                  </a:cubicBezTo>
                  <a:cubicBezTo>
                    <a:pt x="0" y="161135"/>
                    <a:pt x="0" y="161135"/>
                    <a:pt x="0" y="162020"/>
                  </a:cubicBezTo>
                  <a:cubicBezTo>
                    <a:pt x="0" y="162905"/>
                    <a:pt x="0" y="162905"/>
                    <a:pt x="0" y="163791"/>
                  </a:cubicBezTo>
                  <a:cubicBezTo>
                    <a:pt x="0" y="164676"/>
                    <a:pt x="0" y="164676"/>
                    <a:pt x="0" y="165561"/>
                  </a:cubicBezTo>
                  <a:cubicBezTo>
                    <a:pt x="0" y="166447"/>
                    <a:pt x="0" y="166447"/>
                    <a:pt x="885" y="167332"/>
                  </a:cubicBezTo>
                  <a:cubicBezTo>
                    <a:pt x="885" y="168217"/>
                    <a:pt x="1771" y="168217"/>
                    <a:pt x="1771" y="169103"/>
                  </a:cubicBezTo>
                  <a:cubicBezTo>
                    <a:pt x="1771" y="169988"/>
                    <a:pt x="2656" y="169988"/>
                    <a:pt x="2656" y="170873"/>
                  </a:cubicBezTo>
                  <a:cubicBezTo>
                    <a:pt x="2656" y="170873"/>
                    <a:pt x="2656" y="171759"/>
                    <a:pt x="3541" y="171759"/>
                  </a:cubicBezTo>
                  <a:cubicBezTo>
                    <a:pt x="6197" y="175300"/>
                    <a:pt x="76141" y="266492"/>
                    <a:pt x="189466" y="304562"/>
                  </a:cubicBezTo>
                  <a:cubicBezTo>
                    <a:pt x="191237" y="305447"/>
                    <a:pt x="193007" y="305447"/>
                    <a:pt x="194778" y="305447"/>
                  </a:cubicBezTo>
                  <a:cubicBezTo>
                    <a:pt x="201861" y="305447"/>
                    <a:pt x="208944" y="301021"/>
                    <a:pt x="211600" y="293052"/>
                  </a:cubicBezTo>
                  <a:cubicBezTo>
                    <a:pt x="214256" y="284199"/>
                    <a:pt x="209829" y="273575"/>
                    <a:pt x="200090" y="270919"/>
                  </a:cubicBezTo>
                  <a:cubicBezTo>
                    <a:pt x="119523" y="244358"/>
                    <a:pt x="61975" y="185039"/>
                    <a:pt x="40726" y="161135"/>
                  </a:cubicBezTo>
                  <a:cubicBezTo>
                    <a:pt x="68172" y="127491"/>
                    <a:pt x="160249" y="35414"/>
                    <a:pt x="283314" y="35414"/>
                  </a:cubicBezTo>
                  <a:cubicBezTo>
                    <a:pt x="407263" y="35414"/>
                    <a:pt x="498455" y="127491"/>
                    <a:pt x="525901" y="159364"/>
                  </a:cubicBezTo>
                  <a:cubicBezTo>
                    <a:pt x="522359" y="163791"/>
                    <a:pt x="517047" y="169103"/>
                    <a:pt x="510850" y="175300"/>
                  </a:cubicBezTo>
                  <a:cubicBezTo>
                    <a:pt x="485174" y="154052"/>
                    <a:pt x="452416" y="141657"/>
                    <a:pt x="416117" y="141657"/>
                  </a:cubicBezTo>
                  <a:cubicBezTo>
                    <a:pt x="409919" y="141657"/>
                    <a:pt x="403722" y="142542"/>
                    <a:pt x="397524" y="143427"/>
                  </a:cubicBezTo>
                  <a:cubicBezTo>
                    <a:pt x="389556" y="87650"/>
                    <a:pt x="340862" y="44268"/>
                    <a:pt x="283314" y="44268"/>
                  </a:cubicBezTo>
                  <a:cubicBezTo>
                    <a:pt x="219568" y="44268"/>
                    <a:pt x="168217" y="95618"/>
                    <a:pt x="168217" y="159364"/>
                  </a:cubicBezTo>
                  <a:cubicBezTo>
                    <a:pt x="168217" y="216912"/>
                    <a:pt x="211600" y="265606"/>
                    <a:pt x="267377" y="273575"/>
                  </a:cubicBezTo>
                  <a:cubicBezTo>
                    <a:pt x="266492" y="279772"/>
                    <a:pt x="265606" y="285970"/>
                    <a:pt x="265606" y="292167"/>
                  </a:cubicBezTo>
                  <a:cubicBezTo>
                    <a:pt x="265606" y="375390"/>
                    <a:pt x="332893" y="442677"/>
                    <a:pt x="416117" y="442677"/>
                  </a:cubicBezTo>
                  <a:cubicBezTo>
                    <a:pt x="499340" y="442677"/>
                    <a:pt x="566627" y="375390"/>
                    <a:pt x="566627" y="292167"/>
                  </a:cubicBezTo>
                  <a:cubicBezTo>
                    <a:pt x="566627" y="257638"/>
                    <a:pt x="555117" y="226651"/>
                    <a:pt x="535640" y="200976"/>
                  </a:cubicBezTo>
                  <a:close/>
                  <a:moveTo>
                    <a:pt x="283314" y="128376"/>
                  </a:moveTo>
                  <a:cubicBezTo>
                    <a:pt x="283314" y="145198"/>
                    <a:pt x="269148" y="159364"/>
                    <a:pt x="252326" y="159364"/>
                  </a:cubicBezTo>
                  <a:cubicBezTo>
                    <a:pt x="235504" y="159364"/>
                    <a:pt x="221339" y="145198"/>
                    <a:pt x="221339" y="128376"/>
                  </a:cubicBezTo>
                  <a:cubicBezTo>
                    <a:pt x="221339" y="111555"/>
                    <a:pt x="235504" y="97389"/>
                    <a:pt x="252326" y="97389"/>
                  </a:cubicBezTo>
                  <a:cubicBezTo>
                    <a:pt x="269148" y="97389"/>
                    <a:pt x="283314" y="111555"/>
                    <a:pt x="283314" y="128376"/>
                  </a:cubicBezTo>
                  <a:close/>
                  <a:moveTo>
                    <a:pt x="205402" y="175300"/>
                  </a:moveTo>
                  <a:cubicBezTo>
                    <a:pt x="217797" y="187695"/>
                    <a:pt x="233734" y="194778"/>
                    <a:pt x="252326" y="194778"/>
                  </a:cubicBezTo>
                  <a:cubicBezTo>
                    <a:pt x="288626" y="194778"/>
                    <a:pt x="318728" y="164676"/>
                    <a:pt x="318728" y="128376"/>
                  </a:cubicBezTo>
                  <a:cubicBezTo>
                    <a:pt x="318728" y="109784"/>
                    <a:pt x="310759" y="92962"/>
                    <a:pt x="299250" y="81453"/>
                  </a:cubicBezTo>
                  <a:cubicBezTo>
                    <a:pt x="332893" y="88535"/>
                    <a:pt x="359454" y="116867"/>
                    <a:pt x="362995" y="152281"/>
                  </a:cubicBezTo>
                  <a:cubicBezTo>
                    <a:pt x="323154" y="167332"/>
                    <a:pt x="291282" y="199205"/>
                    <a:pt x="276231" y="239046"/>
                  </a:cubicBezTo>
                  <a:cubicBezTo>
                    <a:pt x="240816" y="235504"/>
                    <a:pt x="211600" y="208944"/>
                    <a:pt x="205402" y="175300"/>
                  </a:cubicBezTo>
                  <a:close/>
                  <a:moveTo>
                    <a:pt x="416117" y="407263"/>
                  </a:moveTo>
                  <a:cubicBezTo>
                    <a:pt x="352371" y="407263"/>
                    <a:pt x="301021" y="355913"/>
                    <a:pt x="301021" y="292167"/>
                  </a:cubicBezTo>
                  <a:cubicBezTo>
                    <a:pt x="301021" y="228422"/>
                    <a:pt x="352371" y="177071"/>
                    <a:pt x="416117" y="177071"/>
                  </a:cubicBezTo>
                  <a:cubicBezTo>
                    <a:pt x="479862" y="177071"/>
                    <a:pt x="531213" y="228422"/>
                    <a:pt x="531213" y="292167"/>
                  </a:cubicBezTo>
                  <a:cubicBezTo>
                    <a:pt x="531213" y="355913"/>
                    <a:pt x="479862" y="407263"/>
                    <a:pt x="416117" y="407263"/>
                  </a:cubicBezTo>
                  <a:close/>
                </a:path>
              </a:pathLst>
            </a:custGeom>
            <a:grpFill/>
            <a:ln w="8781" cap="flat">
              <a:noFill/>
              <a:prstDash val="solid"/>
              <a:miter/>
            </a:ln>
          </p:spPr>
          <p:txBody>
            <a:bodyPr rtlCol="0" anchor="ctr"/>
            <a:lstStyle/>
            <a:p>
              <a:endParaRPr lang="en-US">
                <a:solidFill>
                  <a:srgbClr val="777777"/>
                </a:solidFill>
              </a:endParaRPr>
            </a:p>
          </p:txBody>
        </p:sp>
        <p:sp>
          <p:nvSpPr>
            <p:cNvPr id="117" name="Freeform: Shape 116">
              <a:extLst>
                <a:ext uri="{FF2B5EF4-FFF2-40B4-BE49-F238E27FC236}">
                  <a16:creationId xmlns:a16="http://schemas.microsoft.com/office/drawing/2014/main" id="{B8583B16-FF54-47F8-82CA-19492B6A6277}"/>
                </a:ext>
              </a:extLst>
            </p:cNvPr>
            <p:cNvSpPr/>
            <p:nvPr/>
          </p:nvSpPr>
          <p:spPr>
            <a:xfrm>
              <a:off x="7777049" y="3455541"/>
              <a:ext cx="159081" cy="106263"/>
            </a:xfrm>
            <a:custGeom>
              <a:avLst/>
              <a:gdLst>
                <a:gd name="connsiteX0" fmla="*/ 130147 w 159081"/>
                <a:gd name="connsiteY0" fmla="*/ 4448 h 106263"/>
                <a:gd name="connsiteX1" fmla="*/ 62860 w 159081"/>
                <a:gd name="connsiteY1" fmla="*/ 63766 h 106263"/>
                <a:gd name="connsiteX2" fmla="*/ 30102 w 159081"/>
                <a:gd name="connsiteY2" fmla="*/ 31008 h 106263"/>
                <a:gd name="connsiteX3" fmla="*/ 5312 w 159081"/>
                <a:gd name="connsiteY3" fmla="*/ 31008 h 106263"/>
                <a:gd name="connsiteX4" fmla="*/ 5312 w 159081"/>
                <a:gd name="connsiteY4" fmla="*/ 55798 h 106263"/>
                <a:gd name="connsiteX5" fmla="*/ 49580 w 159081"/>
                <a:gd name="connsiteY5" fmla="*/ 100066 h 106263"/>
                <a:gd name="connsiteX6" fmla="*/ 61975 w 159081"/>
                <a:gd name="connsiteY6" fmla="*/ 106263 h 106263"/>
                <a:gd name="connsiteX7" fmla="*/ 73484 w 159081"/>
                <a:gd name="connsiteY7" fmla="*/ 101837 h 106263"/>
                <a:gd name="connsiteX8" fmla="*/ 153166 w 159081"/>
                <a:gd name="connsiteY8" fmla="*/ 31008 h 106263"/>
                <a:gd name="connsiteX9" fmla="*/ 154937 w 159081"/>
                <a:gd name="connsiteY9" fmla="*/ 6218 h 106263"/>
                <a:gd name="connsiteX10" fmla="*/ 130147 w 159081"/>
                <a:gd name="connsiteY10" fmla="*/ 4448 h 106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9081" h="106263">
                  <a:moveTo>
                    <a:pt x="130147" y="4448"/>
                  </a:moveTo>
                  <a:lnTo>
                    <a:pt x="62860" y="63766"/>
                  </a:lnTo>
                  <a:lnTo>
                    <a:pt x="30102" y="31008"/>
                  </a:lnTo>
                  <a:cubicBezTo>
                    <a:pt x="23019" y="23925"/>
                    <a:pt x="12395" y="23925"/>
                    <a:pt x="5312" y="31008"/>
                  </a:cubicBezTo>
                  <a:cubicBezTo>
                    <a:pt x="-1771" y="38091"/>
                    <a:pt x="-1771" y="48715"/>
                    <a:pt x="5312" y="55798"/>
                  </a:cubicBezTo>
                  <a:lnTo>
                    <a:pt x="49580" y="100066"/>
                  </a:lnTo>
                  <a:cubicBezTo>
                    <a:pt x="53121" y="104493"/>
                    <a:pt x="57548" y="106263"/>
                    <a:pt x="61975" y="106263"/>
                  </a:cubicBezTo>
                  <a:cubicBezTo>
                    <a:pt x="66402" y="106263"/>
                    <a:pt x="69943" y="104493"/>
                    <a:pt x="73484" y="101837"/>
                  </a:cubicBezTo>
                  <a:lnTo>
                    <a:pt x="153166" y="31008"/>
                  </a:lnTo>
                  <a:cubicBezTo>
                    <a:pt x="160249" y="24811"/>
                    <a:pt x="161135" y="13301"/>
                    <a:pt x="154937" y="6218"/>
                  </a:cubicBezTo>
                  <a:cubicBezTo>
                    <a:pt x="148740" y="-1750"/>
                    <a:pt x="137230" y="-1750"/>
                    <a:pt x="130147" y="4448"/>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18" name="Graphic 61">
            <a:extLst>
              <a:ext uri="{FF2B5EF4-FFF2-40B4-BE49-F238E27FC236}">
                <a16:creationId xmlns:a16="http://schemas.microsoft.com/office/drawing/2014/main" id="{4D9A2FE4-BCB4-4860-8B8C-B9EEC7055A53}"/>
              </a:ext>
            </a:extLst>
          </p:cNvPr>
          <p:cNvGrpSpPr/>
          <p:nvPr/>
        </p:nvGrpSpPr>
        <p:grpSpPr>
          <a:xfrm>
            <a:off x="9346417" y="1313756"/>
            <a:ext cx="433995" cy="433995"/>
            <a:chOff x="9599190" y="2120784"/>
            <a:chExt cx="566627" cy="566627"/>
          </a:xfrm>
          <a:solidFill>
            <a:srgbClr val="777777"/>
          </a:solidFill>
        </p:grpSpPr>
        <p:sp>
          <p:nvSpPr>
            <p:cNvPr id="119" name="Freeform: Shape 118">
              <a:extLst>
                <a:ext uri="{FF2B5EF4-FFF2-40B4-BE49-F238E27FC236}">
                  <a16:creationId xmlns:a16="http://schemas.microsoft.com/office/drawing/2014/main" id="{23A03CF1-2132-4072-9C07-37FAEF65DCF7}"/>
                </a:ext>
              </a:extLst>
            </p:cNvPr>
            <p:cNvSpPr/>
            <p:nvPr/>
          </p:nvSpPr>
          <p:spPr>
            <a:xfrm>
              <a:off x="9942012" y="2266867"/>
              <a:ext cx="150128" cy="140771"/>
            </a:xfrm>
            <a:custGeom>
              <a:avLst/>
              <a:gdLst>
                <a:gd name="connsiteX0" fmla="*/ 137039 w 150128"/>
                <a:gd name="connsiteY0" fmla="*/ 44268 h 140771"/>
                <a:gd name="connsiteX1" fmla="*/ 101625 w 150128"/>
                <a:gd name="connsiteY1" fmla="*/ 38956 h 140771"/>
                <a:gd name="connsiteX2" fmla="*/ 85689 w 150128"/>
                <a:gd name="connsiteY2" fmla="*/ 7083 h 140771"/>
                <a:gd name="connsiteX3" fmla="*/ 74179 w 150128"/>
                <a:gd name="connsiteY3" fmla="*/ 0 h 140771"/>
                <a:gd name="connsiteX4" fmla="*/ 62669 w 150128"/>
                <a:gd name="connsiteY4" fmla="*/ 7083 h 140771"/>
                <a:gd name="connsiteX5" fmla="*/ 46733 w 150128"/>
                <a:gd name="connsiteY5" fmla="*/ 38956 h 140771"/>
                <a:gd name="connsiteX6" fmla="*/ 11319 w 150128"/>
                <a:gd name="connsiteY6" fmla="*/ 44268 h 140771"/>
                <a:gd name="connsiteX7" fmla="*/ 695 w 150128"/>
                <a:gd name="connsiteY7" fmla="*/ 53121 h 140771"/>
                <a:gd name="connsiteX8" fmla="*/ 4236 w 150128"/>
                <a:gd name="connsiteY8" fmla="*/ 66402 h 140771"/>
                <a:gd name="connsiteX9" fmla="*/ 29911 w 150128"/>
                <a:gd name="connsiteY9" fmla="*/ 90306 h 140771"/>
                <a:gd name="connsiteX10" fmla="*/ 23714 w 150128"/>
                <a:gd name="connsiteY10" fmla="*/ 124835 h 140771"/>
                <a:gd name="connsiteX11" fmla="*/ 29026 w 150128"/>
                <a:gd name="connsiteY11" fmla="*/ 138115 h 140771"/>
                <a:gd name="connsiteX12" fmla="*/ 43192 w 150128"/>
                <a:gd name="connsiteY12" fmla="*/ 139001 h 140771"/>
                <a:gd name="connsiteX13" fmla="*/ 75064 w 150128"/>
                <a:gd name="connsiteY13" fmla="*/ 122179 h 140771"/>
                <a:gd name="connsiteX14" fmla="*/ 106937 w 150128"/>
                <a:gd name="connsiteY14" fmla="*/ 139001 h 140771"/>
                <a:gd name="connsiteX15" fmla="*/ 113135 w 150128"/>
                <a:gd name="connsiteY15" fmla="*/ 140771 h 140771"/>
                <a:gd name="connsiteX16" fmla="*/ 121103 w 150128"/>
                <a:gd name="connsiteY16" fmla="*/ 138115 h 140771"/>
                <a:gd name="connsiteX17" fmla="*/ 126415 w 150128"/>
                <a:gd name="connsiteY17" fmla="*/ 124835 h 140771"/>
                <a:gd name="connsiteX18" fmla="*/ 120218 w 150128"/>
                <a:gd name="connsiteY18" fmla="*/ 90306 h 140771"/>
                <a:gd name="connsiteX19" fmla="*/ 145893 w 150128"/>
                <a:gd name="connsiteY19" fmla="*/ 66402 h 140771"/>
                <a:gd name="connsiteX20" fmla="*/ 149434 w 150128"/>
                <a:gd name="connsiteY20" fmla="*/ 53121 h 140771"/>
                <a:gd name="connsiteX21" fmla="*/ 137039 w 150128"/>
                <a:gd name="connsiteY21" fmla="*/ 44268 h 140771"/>
                <a:gd name="connsiteX22" fmla="*/ 95428 w 150128"/>
                <a:gd name="connsiteY22" fmla="*/ 77026 h 140771"/>
                <a:gd name="connsiteX23" fmla="*/ 91886 w 150128"/>
                <a:gd name="connsiteY23" fmla="*/ 88535 h 140771"/>
                <a:gd name="connsiteX24" fmla="*/ 94542 w 150128"/>
                <a:gd name="connsiteY24" fmla="*/ 104472 h 140771"/>
                <a:gd name="connsiteX25" fmla="*/ 80377 w 150128"/>
                <a:gd name="connsiteY25" fmla="*/ 97389 h 140771"/>
                <a:gd name="connsiteX26" fmla="*/ 74179 w 150128"/>
                <a:gd name="connsiteY26" fmla="*/ 95618 h 140771"/>
                <a:gd name="connsiteX27" fmla="*/ 67982 w 150128"/>
                <a:gd name="connsiteY27" fmla="*/ 97389 h 140771"/>
                <a:gd name="connsiteX28" fmla="*/ 53816 w 150128"/>
                <a:gd name="connsiteY28" fmla="*/ 104472 h 140771"/>
                <a:gd name="connsiteX29" fmla="*/ 56472 w 150128"/>
                <a:gd name="connsiteY29" fmla="*/ 88535 h 140771"/>
                <a:gd name="connsiteX30" fmla="*/ 52931 w 150128"/>
                <a:gd name="connsiteY30" fmla="*/ 77026 h 140771"/>
                <a:gd name="connsiteX31" fmla="*/ 40536 w 150128"/>
                <a:gd name="connsiteY31" fmla="*/ 66402 h 140771"/>
                <a:gd name="connsiteX32" fmla="*/ 55587 w 150128"/>
                <a:gd name="connsiteY32" fmla="*/ 63746 h 140771"/>
                <a:gd name="connsiteX33" fmla="*/ 65326 w 150128"/>
                <a:gd name="connsiteY33" fmla="*/ 56663 h 140771"/>
                <a:gd name="connsiteX34" fmla="*/ 73294 w 150128"/>
                <a:gd name="connsiteY34" fmla="*/ 41612 h 140771"/>
                <a:gd name="connsiteX35" fmla="*/ 81262 w 150128"/>
                <a:gd name="connsiteY35" fmla="*/ 56663 h 140771"/>
                <a:gd name="connsiteX36" fmla="*/ 91001 w 150128"/>
                <a:gd name="connsiteY36" fmla="*/ 63746 h 140771"/>
                <a:gd name="connsiteX37" fmla="*/ 106052 w 150128"/>
                <a:gd name="connsiteY37" fmla="*/ 66402 h 140771"/>
                <a:gd name="connsiteX38" fmla="*/ 95428 w 150128"/>
                <a:gd name="connsiteY38" fmla="*/ 77026 h 14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0128" h="140771">
                  <a:moveTo>
                    <a:pt x="137039" y="44268"/>
                  </a:moveTo>
                  <a:lnTo>
                    <a:pt x="101625" y="38956"/>
                  </a:lnTo>
                  <a:lnTo>
                    <a:pt x="85689" y="7083"/>
                  </a:lnTo>
                  <a:cubicBezTo>
                    <a:pt x="83033" y="2656"/>
                    <a:pt x="78606" y="0"/>
                    <a:pt x="74179" y="0"/>
                  </a:cubicBezTo>
                  <a:cubicBezTo>
                    <a:pt x="69752" y="0"/>
                    <a:pt x="64440" y="2656"/>
                    <a:pt x="62669" y="7083"/>
                  </a:cubicBezTo>
                  <a:lnTo>
                    <a:pt x="46733" y="38956"/>
                  </a:lnTo>
                  <a:lnTo>
                    <a:pt x="11319" y="44268"/>
                  </a:lnTo>
                  <a:cubicBezTo>
                    <a:pt x="6007" y="45153"/>
                    <a:pt x="2465" y="48695"/>
                    <a:pt x="695" y="53121"/>
                  </a:cubicBezTo>
                  <a:cubicBezTo>
                    <a:pt x="-1076" y="57548"/>
                    <a:pt x="695" y="62860"/>
                    <a:pt x="4236" y="66402"/>
                  </a:cubicBezTo>
                  <a:lnTo>
                    <a:pt x="29911" y="90306"/>
                  </a:lnTo>
                  <a:lnTo>
                    <a:pt x="23714" y="124835"/>
                  </a:lnTo>
                  <a:cubicBezTo>
                    <a:pt x="22829" y="130147"/>
                    <a:pt x="24599" y="134574"/>
                    <a:pt x="29026" y="138115"/>
                  </a:cubicBezTo>
                  <a:cubicBezTo>
                    <a:pt x="33453" y="140771"/>
                    <a:pt x="38765" y="141657"/>
                    <a:pt x="43192" y="139001"/>
                  </a:cubicBezTo>
                  <a:lnTo>
                    <a:pt x="75064" y="122179"/>
                  </a:lnTo>
                  <a:lnTo>
                    <a:pt x="106937" y="139001"/>
                  </a:lnTo>
                  <a:cubicBezTo>
                    <a:pt x="108708" y="139886"/>
                    <a:pt x="111364" y="140771"/>
                    <a:pt x="113135" y="140771"/>
                  </a:cubicBezTo>
                  <a:cubicBezTo>
                    <a:pt x="115791" y="140771"/>
                    <a:pt x="118447" y="139886"/>
                    <a:pt x="121103" y="138115"/>
                  </a:cubicBezTo>
                  <a:cubicBezTo>
                    <a:pt x="125530" y="135459"/>
                    <a:pt x="127300" y="130147"/>
                    <a:pt x="126415" y="124835"/>
                  </a:cubicBezTo>
                  <a:lnTo>
                    <a:pt x="120218" y="90306"/>
                  </a:lnTo>
                  <a:lnTo>
                    <a:pt x="145893" y="66402"/>
                  </a:lnTo>
                  <a:cubicBezTo>
                    <a:pt x="149434" y="62860"/>
                    <a:pt x="151205" y="57548"/>
                    <a:pt x="149434" y="53121"/>
                  </a:cubicBezTo>
                  <a:cubicBezTo>
                    <a:pt x="147664" y="48695"/>
                    <a:pt x="142351" y="45153"/>
                    <a:pt x="137039" y="44268"/>
                  </a:cubicBezTo>
                  <a:close/>
                  <a:moveTo>
                    <a:pt x="95428" y="77026"/>
                  </a:moveTo>
                  <a:cubicBezTo>
                    <a:pt x="91886" y="79682"/>
                    <a:pt x="91001" y="84109"/>
                    <a:pt x="91886" y="88535"/>
                  </a:cubicBezTo>
                  <a:lnTo>
                    <a:pt x="94542" y="104472"/>
                  </a:lnTo>
                  <a:lnTo>
                    <a:pt x="80377" y="97389"/>
                  </a:lnTo>
                  <a:cubicBezTo>
                    <a:pt x="78606" y="96504"/>
                    <a:pt x="76835" y="95618"/>
                    <a:pt x="74179" y="95618"/>
                  </a:cubicBezTo>
                  <a:cubicBezTo>
                    <a:pt x="71523" y="95618"/>
                    <a:pt x="69752" y="96504"/>
                    <a:pt x="67982" y="97389"/>
                  </a:cubicBezTo>
                  <a:lnTo>
                    <a:pt x="53816" y="104472"/>
                  </a:lnTo>
                  <a:lnTo>
                    <a:pt x="56472" y="88535"/>
                  </a:lnTo>
                  <a:cubicBezTo>
                    <a:pt x="57357" y="84109"/>
                    <a:pt x="55587" y="79682"/>
                    <a:pt x="52931" y="77026"/>
                  </a:cubicBezTo>
                  <a:lnTo>
                    <a:pt x="40536" y="66402"/>
                  </a:lnTo>
                  <a:lnTo>
                    <a:pt x="55587" y="63746"/>
                  </a:lnTo>
                  <a:cubicBezTo>
                    <a:pt x="60013" y="62860"/>
                    <a:pt x="63555" y="60204"/>
                    <a:pt x="65326" y="56663"/>
                  </a:cubicBezTo>
                  <a:lnTo>
                    <a:pt x="73294" y="41612"/>
                  </a:lnTo>
                  <a:lnTo>
                    <a:pt x="81262" y="56663"/>
                  </a:lnTo>
                  <a:cubicBezTo>
                    <a:pt x="83033" y="60204"/>
                    <a:pt x="86574" y="62860"/>
                    <a:pt x="91001" y="63746"/>
                  </a:cubicBezTo>
                  <a:lnTo>
                    <a:pt x="106052" y="66402"/>
                  </a:lnTo>
                  <a:lnTo>
                    <a:pt x="95428" y="77026"/>
                  </a:lnTo>
                  <a:close/>
                </a:path>
              </a:pathLst>
            </a:custGeom>
            <a:grpFill/>
            <a:ln w="8781" cap="flat">
              <a:noFill/>
              <a:prstDash val="solid"/>
              <a:miter/>
            </a:ln>
          </p:spPr>
          <p:txBody>
            <a:bodyPr rtlCol="0" anchor="ctr"/>
            <a:lstStyle/>
            <a:p>
              <a:endParaRPr lang="en-US">
                <a:solidFill>
                  <a:srgbClr val="777777"/>
                </a:solidFill>
              </a:endParaRPr>
            </a:p>
          </p:txBody>
        </p:sp>
        <p:sp>
          <p:nvSpPr>
            <p:cNvPr id="120" name="Freeform: Shape 119">
              <a:extLst>
                <a:ext uri="{FF2B5EF4-FFF2-40B4-BE49-F238E27FC236}">
                  <a16:creationId xmlns:a16="http://schemas.microsoft.com/office/drawing/2014/main" id="{C2CB53FA-CAC3-4DA0-93C1-5060B1C6E142}"/>
                </a:ext>
              </a:extLst>
            </p:cNvPr>
            <p:cNvSpPr/>
            <p:nvPr/>
          </p:nvSpPr>
          <p:spPr>
            <a:xfrm>
              <a:off x="9599190" y="2120784"/>
              <a:ext cx="566627" cy="566627"/>
            </a:xfrm>
            <a:custGeom>
              <a:avLst/>
              <a:gdLst>
                <a:gd name="connsiteX0" fmla="*/ 566627 w 566627"/>
                <a:gd name="connsiteY0" fmla="*/ 221339 h 566627"/>
                <a:gd name="connsiteX1" fmla="*/ 416117 w 566627"/>
                <a:gd name="connsiteY1" fmla="*/ 70828 h 566627"/>
                <a:gd name="connsiteX2" fmla="*/ 383359 w 566627"/>
                <a:gd name="connsiteY2" fmla="*/ 74370 h 566627"/>
                <a:gd name="connsiteX3" fmla="*/ 283314 w 566627"/>
                <a:gd name="connsiteY3" fmla="*/ 0 h 566627"/>
                <a:gd name="connsiteX4" fmla="*/ 178842 w 566627"/>
                <a:gd name="connsiteY4" fmla="*/ 88535 h 566627"/>
                <a:gd name="connsiteX5" fmla="*/ 70828 w 566627"/>
                <a:gd name="connsiteY5" fmla="*/ 193893 h 566627"/>
                <a:gd name="connsiteX6" fmla="*/ 122179 w 566627"/>
                <a:gd name="connsiteY6" fmla="*/ 312530 h 566627"/>
                <a:gd name="connsiteX7" fmla="*/ 121294 w 566627"/>
                <a:gd name="connsiteY7" fmla="*/ 313416 h 566627"/>
                <a:gd name="connsiteX8" fmla="*/ 100045 w 566627"/>
                <a:gd name="connsiteY8" fmla="*/ 321384 h 566627"/>
                <a:gd name="connsiteX9" fmla="*/ 0 w 566627"/>
                <a:gd name="connsiteY9" fmla="*/ 427626 h 566627"/>
                <a:gd name="connsiteX10" fmla="*/ 0 w 566627"/>
                <a:gd name="connsiteY10" fmla="*/ 475435 h 566627"/>
                <a:gd name="connsiteX11" fmla="*/ 17707 w 566627"/>
                <a:gd name="connsiteY11" fmla="*/ 493143 h 566627"/>
                <a:gd name="connsiteX12" fmla="*/ 72599 w 566627"/>
                <a:gd name="connsiteY12" fmla="*/ 493143 h 566627"/>
                <a:gd name="connsiteX13" fmla="*/ 70828 w 566627"/>
                <a:gd name="connsiteY13" fmla="*/ 513506 h 566627"/>
                <a:gd name="connsiteX14" fmla="*/ 70828 w 566627"/>
                <a:gd name="connsiteY14" fmla="*/ 548920 h 566627"/>
                <a:gd name="connsiteX15" fmla="*/ 88535 w 566627"/>
                <a:gd name="connsiteY15" fmla="*/ 566627 h 566627"/>
                <a:gd name="connsiteX16" fmla="*/ 478092 w 566627"/>
                <a:gd name="connsiteY16" fmla="*/ 566627 h 566627"/>
                <a:gd name="connsiteX17" fmla="*/ 495799 w 566627"/>
                <a:gd name="connsiteY17" fmla="*/ 548920 h 566627"/>
                <a:gd name="connsiteX18" fmla="*/ 478092 w 566627"/>
                <a:gd name="connsiteY18" fmla="*/ 531213 h 566627"/>
                <a:gd name="connsiteX19" fmla="*/ 106243 w 566627"/>
                <a:gd name="connsiteY19" fmla="*/ 531213 h 566627"/>
                <a:gd name="connsiteX20" fmla="*/ 106243 w 566627"/>
                <a:gd name="connsiteY20" fmla="*/ 513506 h 566627"/>
                <a:gd name="connsiteX21" fmla="*/ 198319 w 566627"/>
                <a:gd name="connsiteY21" fmla="*/ 425856 h 566627"/>
                <a:gd name="connsiteX22" fmla="*/ 229307 w 566627"/>
                <a:gd name="connsiteY22" fmla="*/ 414346 h 566627"/>
                <a:gd name="connsiteX23" fmla="*/ 248785 w 566627"/>
                <a:gd name="connsiteY23" fmla="*/ 399295 h 566627"/>
                <a:gd name="connsiteX24" fmla="*/ 283314 w 566627"/>
                <a:gd name="connsiteY24" fmla="*/ 407263 h 566627"/>
                <a:gd name="connsiteX25" fmla="*/ 345288 w 566627"/>
                <a:gd name="connsiteY25" fmla="*/ 382473 h 566627"/>
                <a:gd name="connsiteX26" fmla="*/ 345288 w 566627"/>
                <a:gd name="connsiteY26" fmla="*/ 469238 h 566627"/>
                <a:gd name="connsiteX27" fmla="*/ 354142 w 566627"/>
                <a:gd name="connsiteY27" fmla="*/ 484289 h 566627"/>
                <a:gd name="connsiteX28" fmla="*/ 371849 w 566627"/>
                <a:gd name="connsiteY28" fmla="*/ 484289 h 566627"/>
                <a:gd name="connsiteX29" fmla="*/ 424970 w 566627"/>
                <a:gd name="connsiteY29" fmla="*/ 454187 h 566627"/>
                <a:gd name="connsiteX30" fmla="*/ 468353 w 566627"/>
                <a:gd name="connsiteY30" fmla="*/ 483404 h 566627"/>
                <a:gd name="connsiteX31" fmla="*/ 478092 w 566627"/>
                <a:gd name="connsiteY31" fmla="*/ 486060 h 566627"/>
                <a:gd name="connsiteX32" fmla="*/ 486060 w 566627"/>
                <a:gd name="connsiteY32" fmla="*/ 484289 h 566627"/>
                <a:gd name="connsiteX33" fmla="*/ 495799 w 566627"/>
                <a:gd name="connsiteY33" fmla="*/ 468353 h 566627"/>
                <a:gd name="connsiteX34" fmla="*/ 495799 w 566627"/>
                <a:gd name="connsiteY34" fmla="*/ 348830 h 566627"/>
                <a:gd name="connsiteX35" fmla="*/ 566627 w 566627"/>
                <a:gd name="connsiteY35" fmla="*/ 221339 h 566627"/>
                <a:gd name="connsiteX36" fmla="*/ 283314 w 566627"/>
                <a:gd name="connsiteY36" fmla="*/ 35414 h 566627"/>
                <a:gd name="connsiteX37" fmla="*/ 350600 w 566627"/>
                <a:gd name="connsiteY37" fmla="*/ 85879 h 566627"/>
                <a:gd name="connsiteX38" fmla="*/ 308103 w 566627"/>
                <a:gd name="connsiteY38" fmla="*/ 116867 h 566627"/>
                <a:gd name="connsiteX39" fmla="*/ 283314 w 566627"/>
                <a:gd name="connsiteY39" fmla="*/ 115096 h 566627"/>
                <a:gd name="connsiteX40" fmla="*/ 255868 w 566627"/>
                <a:gd name="connsiteY40" fmla="*/ 118638 h 566627"/>
                <a:gd name="connsiteX41" fmla="*/ 214256 w 566627"/>
                <a:gd name="connsiteY41" fmla="*/ 94733 h 566627"/>
                <a:gd name="connsiteX42" fmla="*/ 283314 w 566627"/>
                <a:gd name="connsiteY42" fmla="*/ 35414 h 566627"/>
                <a:gd name="connsiteX43" fmla="*/ 106243 w 566627"/>
                <a:gd name="connsiteY43" fmla="*/ 193893 h 566627"/>
                <a:gd name="connsiteX44" fmla="*/ 179727 w 566627"/>
                <a:gd name="connsiteY44" fmla="*/ 123950 h 566627"/>
                <a:gd name="connsiteX45" fmla="*/ 217797 w 566627"/>
                <a:gd name="connsiteY45" fmla="*/ 134574 h 566627"/>
                <a:gd name="connsiteX46" fmla="*/ 159364 w 566627"/>
                <a:gd name="connsiteY46" fmla="*/ 239046 h 566627"/>
                <a:gd name="connsiteX47" fmla="*/ 168217 w 566627"/>
                <a:gd name="connsiteY47" fmla="*/ 298365 h 566627"/>
                <a:gd name="connsiteX48" fmla="*/ 106243 w 566627"/>
                <a:gd name="connsiteY48" fmla="*/ 193893 h 566627"/>
                <a:gd name="connsiteX49" fmla="*/ 213370 w 566627"/>
                <a:gd name="connsiteY49" fmla="*/ 382473 h 566627"/>
                <a:gd name="connsiteX50" fmla="*/ 186810 w 566627"/>
                <a:gd name="connsiteY50" fmla="*/ 392212 h 566627"/>
                <a:gd name="connsiteX51" fmla="*/ 84994 w 566627"/>
                <a:gd name="connsiteY51" fmla="*/ 457728 h 566627"/>
                <a:gd name="connsiteX52" fmla="*/ 35414 w 566627"/>
                <a:gd name="connsiteY52" fmla="*/ 457728 h 566627"/>
                <a:gd name="connsiteX53" fmla="*/ 35414 w 566627"/>
                <a:gd name="connsiteY53" fmla="*/ 427626 h 566627"/>
                <a:gd name="connsiteX54" fmla="*/ 111555 w 566627"/>
                <a:gd name="connsiteY54" fmla="*/ 355027 h 566627"/>
                <a:gd name="connsiteX55" fmla="*/ 137230 w 566627"/>
                <a:gd name="connsiteY55" fmla="*/ 345288 h 566627"/>
                <a:gd name="connsiteX56" fmla="*/ 155822 w 566627"/>
                <a:gd name="connsiteY56" fmla="*/ 331123 h 566627"/>
                <a:gd name="connsiteX57" fmla="*/ 185039 w 566627"/>
                <a:gd name="connsiteY57" fmla="*/ 336435 h 566627"/>
                <a:gd name="connsiteX58" fmla="*/ 218683 w 566627"/>
                <a:gd name="connsiteY58" fmla="*/ 379817 h 566627"/>
                <a:gd name="connsiteX59" fmla="*/ 213370 w 566627"/>
                <a:gd name="connsiteY59" fmla="*/ 382473 h 566627"/>
                <a:gd name="connsiteX60" fmla="*/ 283314 w 566627"/>
                <a:gd name="connsiteY60" fmla="*/ 371849 h 566627"/>
                <a:gd name="connsiteX61" fmla="*/ 194778 w 566627"/>
                <a:gd name="connsiteY61" fmla="*/ 239046 h 566627"/>
                <a:gd name="connsiteX62" fmla="*/ 283314 w 566627"/>
                <a:gd name="connsiteY62" fmla="*/ 150510 h 566627"/>
                <a:gd name="connsiteX63" fmla="*/ 283314 w 566627"/>
                <a:gd name="connsiteY63" fmla="*/ 150510 h 566627"/>
                <a:gd name="connsiteX64" fmla="*/ 265606 w 566627"/>
                <a:gd name="connsiteY64" fmla="*/ 221339 h 566627"/>
                <a:gd name="connsiteX65" fmla="*/ 332008 w 566627"/>
                <a:gd name="connsiteY65" fmla="*/ 346174 h 566627"/>
                <a:gd name="connsiteX66" fmla="*/ 283314 w 566627"/>
                <a:gd name="connsiteY66" fmla="*/ 371849 h 566627"/>
                <a:gd name="connsiteX67" fmla="*/ 460384 w 566627"/>
                <a:gd name="connsiteY67" fmla="*/ 435595 h 566627"/>
                <a:gd name="connsiteX68" fmla="*/ 435595 w 566627"/>
                <a:gd name="connsiteY68" fmla="*/ 418773 h 566627"/>
                <a:gd name="connsiteX69" fmla="*/ 417002 w 566627"/>
                <a:gd name="connsiteY69" fmla="*/ 417887 h 566627"/>
                <a:gd name="connsiteX70" fmla="*/ 380703 w 566627"/>
                <a:gd name="connsiteY70" fmla="*/ 439136 h 566627"/>
                <a:gd name="connsiteX71" fmla="*/ 380703 w 566627"/>
                <a:gd name="connsiteY71" fmla="*/ 367422 h 566627"/>
                <a:gd name="connsiteX72" fmla="*/ 416117 w 566627"/>
                <a:gd name="connsiteY72" fmla="*/ 371849 h 566627"/>
                <a:gd name="connsiteX73" fmla="*/ 460384 w 566627"/>
                <a:gd name="connsiteY73" fmla="*/ 364766 h 566627"/>
                <a:gd name="connsiteX74" fmla="*/ 460384 w 566627"/>
                <a:gd name="connsiteY74" fmla="*/ 435595 h 566627"/>
                <a:gd name="connsiteX75" fmla="*/ 416117 w 566627"/>
                <a:gd name="connsiteY75" fmla="*/ 336435 h 566627"/>
                <a:gd name="connsiteX76" fmla="*/ 301021 w 566627"/>
                <a:gd name="connsiteY76" fmla="*/ 221339 h 566627"/>
                <a:gd name="connsiteX77" fmla="*/ 416117 w 566627"/>
                <a:gd name="connsiteY77" fmla="*/ 106243 h 566627"/>
                <a:gd name="connsiteX78" fmla="*/ 531213 w 566627"/>
                <a:gd name="connsiteY78" fmla="*/ 221339 h 566627"/>
                <a:gd name="connsiteX79" fmla="*/ 416117 w 566627"/>
                <a:gd name="connsiteY79" fmla="*/ 336435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6627" h="566627">
                  <a:moveTo>
                    <a:pt x="566627" y="221339"/>
                  </a:moveTo>
                  <a:cubicBezTo>
                    <a:pt x="566627" y="138115"/>
                    <a:pt x="499340" y="70828"/>
                    <a:pt x="416117" y="70828"/>
                  </a:cubicBezTo>
                  <a:cubicBezTo>
                    <a:pt x="404607" y="70828"/>
                    <a:pt x="393983" y="71714"/>
                    <a:pt x="383359" y="74370"/>
                  </a:cubicBezTo>
                  <a:cubicBezTo>
                    <a:pt x="369193" y="30987"/>
                    <a:pt x="328467" y="0"/>
                    <a:pt x="283314" y="0"/>
                  </a:cubicBezTo>
                  <a:cubicBezTo>
                    <a:pt x="231963" y="0"/>
                    <a:pt x="188581" y="38070"/>
                    <a:pt x="178842" y="88535"/>
                  </a:cubicBezTo>
                  <a:cubicBezTo>
                    <a:pt x="119523" y="88535"/>
                    <a:pt x="70828" y="136345"/>
                    <a:pt x="70828" y="193893"/>
                  </a:cubicBezTo>
                  <a:cubicBezTo>
                    <a:pt x="70828" y="239046"/>
                    <a:pt x="89421" y="285970"/>
                    <a:pt x="122179" y="312530"/>
                  </a:cubicBezTo>
                  <a:cubicBezTo>
                    <a:pt x="122179" y="312530"/>
                    <a:pt x="121294" y="313416"/>
                    <a:pt x="121294" y="313416"/>
                  </a:cubicBezTo>
                  <a:cubicBezTo>
                    <a:pt x="115981" y="316072"/>
                    <a:pt x="108013" y="318728"/>
                    <a:pt x="100045" y="321384"/>
                  </a:cubicBezTo>
                  <a:cubicBezTo>
                    <a:pt x="62860" y="333779"/>
                    <a:pt x="0" y="355027"/>
                    <a:pt x="0" y="427626"/>
                  </a:cubicBezTo>
                  <a:lnTo>
                    <a:pt x="0" y="475435"/>
                  </a:lnTo>
                  <a:cubicBezTo>
                    <a:pt x="0" y="485174"/>
                    <a:pt x="7968" y="493143"/>
                    <a:pt x="17707" y="493143"/>
                  </a:cubicBezTo>
                  <a:lnTo>
                    <a:pt x="72599" y="493143"/>
                  </a:lnTo>
                  <a:cubicBezTo>
                    <a:pt x="71714" y="499340"/>
                    <a:pt x="70828" y="506423"/>
                    <a:pt x="70828" y="513506"/>
                  </a:cubicBezTo>
                  <a:lnTo>
                    <a:pt x="70828" y="548920"/>
                  </a:lnTo>
                  <a:cubicBezTo>
                    <a:pt x="70828" y="558659"/>
                    <a:pt x="78797" y="566627"/>
                    <a:pt x="88535" y="566627"/>
                  </a:cubicBezTo>
                  <a:lnTo>
                    <a:pt x="478092" y="566627"/>
                  </a:lnTo>
                  <a:cubicBezTo>
                    <a:pt x="487830" y="566627"/>
                    <a:pt x="495799" y="558659"/>
                    <a:pt x="495799" y="548920"/>
                  </a:cubicBezTo>
                  <a:cubicBezTo>
                    <a:pt x="495799" y="539181"/>
                    <a:pt x="487830" y="531213"/>
                    <a:pt x="478092" y="531213"/>
                  </a:cubicBezTo>
                  <a:lnTo>
                    <a:pt x="106243" y="531213"/>
                  </a:lnTo>
                  <a:lnTo>
                    <a:pt x="106243" y="513506"/>
                  </a:lnTo>
                  <a:cubicBezTo>
                    <a:pt x="106243" y="460384"/>
                    <a:pt x="146084" y="442677"/>
                    <a:pt x="198319" y="425856"/>
                  </a:cubicBezTo>
                  <a:cubicBezTo>
                    <a:pt x="210714" y="422314"/>
                    <a:pt x="220453" y="418773"/>
                    <a:pt x="229307" y="414346"/>
                  </a:cubicBezTo>
                  <a:cubicBezTo>
                    <a:pt x="237275" y="410805"/>
                    <a:pt x="243473" y="405492"/>
                    <a:pt x="248785" y="399295"/>
                  </a:cubicBezTo>
                  <a:cubicBezTo>
                    <a:pt x="260294" y="404607"/>
                    <a:pt x="271804" y="407263"/>
                    <a:pt x="283314" y="407263"/>
                  </a:cubicBezTo>
                  <a:cubicBezTo>
                    <a:pt x="304562" y="407263"/>
                    <a:pt x="326696" y="398410"/>
                    <a:pt x="345288" y="382473"/>
                  </a:cubicBezTo>
                  <a:lnTo>
                    <a:pt x="345288" y="469238"/>
                  </a:lnTo>
                  <a:cubicBezTo>
                    <a:pt x="345288" y="475435"/>
                    <a:pt x="348830" y="481633"/>
                    <a:pt x="354142" y="484289"/>
                  </a:cubicBezTo>
                  <a:cubicBezTo>
                    <a:pt x="359454" y="487830"/>
                    <a:pt x="366537" y="487830"/>
                    <a:pt x="371849" y="484289"/>
                  </a:cubicBezTo>
                  <a:lnTo>
                    <a:pt x="424970" y="454187"/>
                  </a:lnTo>
                  <a:lnTo>
                    <a:pt x="468353" y="483404"/>
                  </a:lnTo>
                  <a:cubicBezTo>
                    <a:pt x="471009" y="485174"/>
                    <a:pt x="474550" y="486060"/>
                    <a:pt x="478092" y="486060"/>
                  </a:cubicBezTo>
                  <a:cubicBezTo>
                    <a:pt x="480748" y="486060"/>
                    <a:pt x="483404" y="485174"/>
                    <a:pt x="486060" y="484289"/>
                  </a:cubicBezTo>
                  <a:cubicBezTo>
                    <a:pt x="492257" y="481633"/>
                    <a:pt x="495799" y="475435"/>
                    <a:pt x="495799" y="468353"/>
                  </a:cubicBezTo>
                  <a:lnTo>
                    <a:pt x="495799" y="348830"/>
                  </a:lnTo>
                  <a:cubicBezTo>
                    <a:pt x="538296" y="322269"/>
                    <a:pt x="566627" y="275345"/>
                    <a:pt x="566627" y="221339"/>
                  </a:cubicBezTo>
                  <a:close/>
                  <a:moveTo>
                    <a:pt x="283314" y="35414"/>
                  </a:moveTo>
                  <a:cubicBezTo>
                    <a:pt x="313416" y="35414"/>
                    <a:pt x="340862" y="56663"/>
                    <a:pt x="350600" y="85879"/>
                  </a:cubicBezTo>
                  <a:cubicBezTo>
                    <a:pt x="334664" y="93848"/>
                    <a:pt x="319613" y="104472"/>
                    <a:pt x="308103" y="116867"/>
                  </a:cubicBezTo>
                  <a:cubicBezTo>
                    <a:pt x="300135" y="115981"/>
                    <a:pt x="292167" y="115096"/>
                    <a:pt x="283314" y="115096"/>
                  </a:cubicBezTo>
                  <a:cubicBezTo>
                    <a:pt x="273575" y="115096"/>
                    <a:pt x="264721" y="115981"/>
                    <a:pt x="255868" y="118638"/>
                  </a:cubicBezTo>
                  <a:cubicBezTo>
                    <a:pt x="244358" y="108013"/>
                    <a:pt x="230192" y="99160"/>
                    <a:pt x="214256" y="94733"/>
                  </a:cubicBezTo>
                  <a:cubicBezTo>
                    <a:pt x="220453" y="60204"/>
                    <a:pt x="249670" y="35414"/>
                    <a:pt x="283314" y="35414"/>
                  </a:cubicBezTo>
                  <a:close/>
                  <a:moveTo>
                    <a:pt x="106243" y="193893"/>
                  </a:moveTo>
                  <a:cubicBezTo>
                    <a:pt x="106243" y="154937"/>
                    <a:pt x="139001" y="123950"/>
                    <a:pt x="179727" y="123950"/>
                  </a:cubicBezTo>
                  <a:cubicBezTo>
                    <a:pt x="193007" y="123950"/>
                    <a:pt x="206288" y="127491"/>
                    <a:pt x="217797" y="134574"/>
                  </a:cubicBezTo>
                  <a:cubicBezTo>
                    <a:pt x="182383" y="155822"/>
                    <a:pt x="159364" y="194778"/>
                    <a:pt x="159364" y="239046"/>
                  </a:cubicBezTo>
                  <a:cubicBezTo>
                    <a:pt x="159364" y="260294"/>
                    <a:pt x="162905" y="279772"/>
                    <a:pt x="168217" y="298365"/>
                  </a:cubicBezTo>
                  <a:cubicBezTo>
                    <a:pt x="129262" y="286855"/>
                    <a:pt x="106243" y="239046"/>
                    <a:pt x="106243" y="193893"/>
                  </a:cubicBezTo>
                  <a:close/>
                  <a:moveTo>
                    <a:pt x="213370" y="382473"/>
                  </a:moveTo>
                  <a:cubicBezTo>
                    <a:pt x="207173" y="385129"/>
                    <a:pt x="197434" y="388671"/>
                    <a:pt x="186810" y="392212"/>
                  </a:cubicBezTo>
                  <a:cubicBezTo>
                    <a:pt x="154937" y="402836"/>
                    <a:pt x="108013" y="417887"/>
                    <a:pt x="84994" y="457728"/>
                  </a:cubicBezTo>
                  <a:lnTo>
                    <a:pt x="35414" y="457728"/>
                  </a:lnTo>
                  <a:lnTo>
                    <a:pt x="35414" y="427626"/>
                  </a:lnTo>
                  <a:cubicBezTo>
                    <a:pt x="35414" y="384244"/>
                    <a:pt x="68172" y="369193"/>
                    <a:pt x="111555" y="355027"/>
                  </a:cubicBezTo>
                  <a:cubicBezTo>
                    <a:pt x="121294" y="351486"/>
                    <a:pt x="130147" y="348830"/>
                    <a:pt x="137230" y="345288"/>
                  </a:cubicBezTo>
                  <a:cubicBezTo>
                    <a:pt x="144313" y="341747"/>
                    <a:pt x="150510" y="337320"/>
                    <a:pt x="155822" y="331123"/>
                  </a:cubicBezTo>
                  <a:cubicBezTo>
                    <a:pt x="164676" y="333779"/>
                    <a:pt x="174415" y="335549"/>
                    <a:pt x="185039" y="336435"/>
                  </a:cubicBezTo>
                  <a:cubicBezTo>
                    <a:pt x="194778" y="353257"/>
                    <a:pt x="206288" y="368308"/>
                    <a:pt x="218683" y="379817"/>
                  </a:cubicBezTo>
                  <a:cubicBezTo>
                    <a:pt x="216912" y="380703"/>
                    <a:pt x="215141" y="381588"/>
                    <a:pt x="213370" y="382473"/>
                  </a:cubicBezTo>
                  <a:close/>
                  <a:moveTo>
                    <a:pt x="283314" y="371849"/>
                  </a:moveTo>
                  <a:cubicBezTo>
                    <a:pt x="239046" y="371849"/>
                    <a:pt x="194778" y="304562"/>
                    <a:pt x="194778" y="239046"/>
                  </a:cubicBezTo>
                  <a:cubicBezTo>
                    <a:pt x="194778" y="190351"/>
                    <a:pt x="234619" y="150510"/>
                    <a:pt x="283314" y="150510"/>
                  </a:cubicBezTo>
                  <a:cubicBezTo>
                    <a:pt x="283314" y="150510"/>
                    <a:pt x="283314" y="150510"/>
                    <a:pt x="283314" y="150510"/>
                  </a:cubicBezTo>
                  <a:cubicBezTo>
                    <a:pt x="271804" y="171759"/>
                    <a:pt x="265606" y="195663"/>
                    <a:pt x="265606" y="221339"/>
                  </a:cubicBezTo>
                  <a:cubicBezTo>
                    <a:pt x="265606" y="272689"/>
                    <a:pt x="292167" y="318728"/>
                    <a:pt x="332008" y="346174"/>
                  </a:cubicBezTo>
                  <a:cubicBezTo>
                    <a:pt x="316957" y="362110"/>
                    <a:pt x="300135" y="371849"/>
                    <a:pt x="283314" y="371849"/>
                  </a:cubicBezTo>
                  <a:close/>
                  <a:moveTo>
                    <a:pt x="460384" y="435595"/>
                  </a:moveTo>
                  <a:lnTo>
                    <a:pt x="435595" y="418773"/>
                  </a:lnTo>
                  <a:cubicBezTo>
                    <a:pt x="430282" y="415231"/>
                    <a:pt x="423200" y="414346"/>
                    <a:pt x="417002" y="417887"/>
                  </a:cubicBezTo>
                  <a:lnTo>
                    <a:pt x="380703" y="439136"/>
                  </a:lnTo>
                  <a:lnTo>
                    <a:pt x="380703" y="367422"/>
                  </a:lnTo>
                  <a:cubicBezTo>
                    <a:pt x="392212" y="370078"/>
                    <a:pt x="403722" y="371849"/>
                    <a:pt x="416117" y="371849"/>
                  </a:cubicBezTo>
                  <a:cubicBezTo>
                    <a:pt x="431168" y="371849"/>
                    <a:pt x="446219" y="369193"/>
                    <a:pt x="460384" y="364766"/>
                  </a:cubicBezTo>
                  <a:lnTo>
                    <a:pt x="460384" y="435595"/>
                  </a:lnTo>
                  <a:close/>
                  <a:moveTo>
                    <a:pt x="416117" y="336435"/>
                  </a:moveTo>
                  <a:cubicBezTo>
                    <a:pt x="352371" y="336435"/>
                    <a:pt x="301021" y="285084"/>
                    <a:pt x="301021" y="221339"/>
                  </a:cubicBezTo>
                  <a:cubicBezTo>
                    <a:pt x="301021" y="157593"/>
                    <a:pt x="352371" y="106243"/>
                    <a:pt x="416117" y="106243"/>
                  </a:cubicBezTo>
                  <a:cubicBezTo>
                    <a:pt x="479862" y="106243"/>
                    <a:pt x="531213" y="157593"/>
                    <a:pt x="531213" y="221339"/>
                  </a:cubicBezTo>
                  <a:cubicBezTo>
                    <a:pt x="531213" y="285084"/>
                    <a:pt x="479862" y="336435"/>
                    <a:pt x="416117" y="336435"/>
                  </a:cubicBezTo>
                  <a:close/>
                </a:path>
              </a:pathLst>
            </a:custGeom>
            <a:grpFill/>
            <a:ln w="8781" cap="flat">
              <a:noFill/>
              <a:prstDash val="solid"/>
              <a:miter/>
            </a:ln>
          </p:spPr>
          <p:txBody>
            <a:bodyPr rtlCol="0" anchor="ctr"/>
            <a:lstStyle/>
            <a:p>
              <a:endParaRPr lang="en-US">
                <a:solidFill>
                  <a:srgbClr val="777777"/>
                </a:solidFill>
              </a:endParaRPr>
            </a:p>
          </p:txBody>
        </p:sp>
      </p:grpSp>
      <p:sp>
        <p:nvSpPr>
          <p:cNvPr id="121" name="Graphic 63">
            <a:extLst>
              <a:ext uri="{FF2B5EF4-FFF2-40B4-BE49-F238E27FC236}">
                <a16:creationId xmlns:a16="http://schemas.microsoft.com/office/drawing/2014/main" id="{DB1C875E-0F5A-4C21-907A-85A1B4EB4734}"/>
              </a:ext>
            </a:extLst>
          </p:cNvPr>
          <p:cNvSpPr/>
          <p:nvPr/>
        </p:nvSpPr>
        <p:spPr>
          <a:xfrm>
            <a:off x="1173513" y="3941819"/>
            <a:ext cx="379746" cy="379746"/>
          </a:xfrm>
          <a:custGeom>
            <a:avLst/>
            <a:gdLst>
              <a:gd name="connsiteX0" fmla="*/ 433824 w 495798"/>
              <a:gd name="connsiteY0" fmla="*/ 168217 h 495798"/>
              <a:gd name="connsiteX1" fmla="*/ 396639 w 495798"/>
              <a:gd name="connsiteY1" fmla="*/ 168217 h 495798"/>
              <a:gd name="connsiteX2" fmla="*/ 407263 w 495798"/>
              <a:gd name="connsiteY2" fmla="*/ 88535 h 495798"/>
              <a:gd name="connsiteX3" fmla="*/ 327581 w 495798"/>
              <a:gd name="connsiteY3" fmla="*/ 0 h 495798"/>
              <a:gd name="connsiteX4" fmla="*/ 283314 w 495798"/>
              <a:gd name="connsiteY4" fmla="*/ 44268 h 495798"/>
              <a:gd name="connsiteX5" fmla="*/ 159364 w 495798"/>
              <a:gd name="connsiteY5" fmla="*/ 194778 h 495798"/>
              <a:gd name="connsiteX6" fmla="*/ 154937 w 495798"/>
              <a:gd name="connsiteY6" fmla="*/ 195663 h 495798"/>
              <a:gd name="connsiteX7" fmla="*/ 115096 w 495798"/>
              <a:gd name="connsiteY7" fmla="*/ 177071 h 495798"/>
              <a:gd name="connsiteX8" fmla="*/ 53121 w 495798"/>
              <a:gd name="connsiteY8" fmla="*/ 177071 h 495798"/>
              <a:gd name="connsiteX9" fmla="*/ 0 w 495798"/>
              <a:gd name="connsiteY9" fmla="*/ 230192 h 495798"/>
              <a:gd name="connsiteX10" fmla="*/ 0 w 495798"/>
              <a:gd name="connsiteY10" fmla="*/ 442677 h 495798"/>
              <a:gd name="connsiteX11" fmla="*/ 53121 w 495798"/>
              <a:gd name="connsiteY11" fmla="*/ 495799 h 495798"/>
              <a:gd name="connsiteX12" fmla="*/ 115096 w 495798"/>
              <a:gd name="connsiteY12" fmla="*/ 495799 h 495798"/>
              <a:gd name="connsiteX13" fmla="*/ 168217 w 495798"/>
              <a:gd name="connsiteY13" fmla="*/ 442677 h 495798"/>
              <a:gd name="connsiteX14" fmla="*/ 168217 w 495798"/>
              <a:gd name="connsiteY14" fmla="*/ 230192 h 495798"/>
              <a:gd name="connsiteX15" fmla="*/ 168217 w 495798"/>
              <a:gd name="connsiteY15" fmla="*/ 230192 h 495798"/>
              <a:gd name="connsiteX16" fmla="*/ 318728 w 495798"/>
              <a:gd name="connsiteY16" fmla="*/ 44268 h 495798"/>
              <a:gd name="connsiteX17" fmla="*/ 327581 w 495798"/>
              <a:gd name="connsiteY17" fmla="*/ 35414 h 495798"/>
              <a:gd name="connsiteX18" fmla="*/ 371849 w 495798"/>
              <a:gd name="connsiteY18" fmla="*/ 88535 h 495798"/>
              <a:gd name="connsiteX19" fmla="*/ 355913 w 495798"/>
              <a:gd name="connsiteY19" fmla="*/ 177956 h 495798"/>
              <a:gd name="connsiteX20" fmla="*/ 356798 w 495798"/>
              <a:gd name="connsiteY20" fmla="*/ 194778 h 495798"/>
              <a:gd name="connsiteX21" fmla="*/ 371849 w 495798"/>
              <a:gd name="connsiteY21" fmla="*/ 202746 h 495798"/>
              <a:gd name="connsiteX22" fmla="*/ 433824 w 495798"/>
              <a:gd name="connsiteY22" fmla="*/ 202746 h 495798"/>
              <a:gd name="connsiteX23" fmla="*/ 460384 w 495798"/>
              <a:gd name="connsiteY23" fmla="*/ 228422 h 495798"/>
              <a:gd name="connsiteX24" fmla="*/ 327581 w 495798"/>
              <a:gd name="connsiteY24" fmla="*/ 416117 h 495798"/>
              <a:gd name="connsiteX25" fmla="*/ 230192 w 495798"/>
              <a:gd name="connsiteY25" fmla="*/ 416117 h 495798"/>
              <a:gd name="connsiteX26" fmla="*/ 212485 w 495798"/>
              <a:gd name="connsiteY26" fmla="*/ 433824 h 495798"/>
              <a:gd name="connsiteX27" fmla="*/ 230192 w 495798"/>
              <a:gd name="connsiteY27" fmla="*/ 451531 h 495798"/>
              <a:gd name="connsiteX28" fmla="*/ 327581 w 495798"/>
              <a:gd name="connsiteY28" fmla="*/ 451531 h 495798"/>
              <a:gd name="connsiteX29" fmla="*/ 495799 w 495798"/>
              <a:gd name="connsiteY29" fmla="*/ 230192 h 495798"/>
              <a:gd name="connsiteX30" fmla="*/ 433824 w 495798"/>
              <a:gd name="connsiteY30" fmla="*/ 168217 h 495798"/>
              <a:gd name="connsiteX31" fmla="*/ 132803 w 495798"/>
              <a:gd name="connsiteY31" fmla="*/ 442677 h 495798"/>
              <a:gd name="connsiteX32" fmla="*/ 115096 w 495798"/>
              <a:gd name="connsiteY32" fmla="*/ 460384 h 495798"/>
              <a:gd name="connsiteX33" fmla="*/ 53121 w 495798"/>
              <a:gd name="connsiteY33" fmla="*/ 460384 h 495798"/>
              <a:gd name="connsiteX34" fmla="*/ 35414 w 495798"/>
              <a:gd name="connsiteY34" fmla="*/ 442677 h 495798"/>
              <a:gd name="connsiteX35" fmla="*/ 35414 w 495798"/>
              <a:gd name="connsiteY35" fmla="*/ 230192 h 495798"/>
              <a:gd name="connsiteX36" fmla="*/ 53121 w 495798"/>
              <a:gd name="connsiteY36" fmla="*/ 212485 h 495798"/>
              <a:gd name="connsiteX37" fmla="*/ 115096 w 495798"/>
              <a:gd name="connsiteY37" fmla="*/ 212485 h 495798"/>
              <a:gd name="connsiteX38" fmla="*/ 132803 w 495798"/>
              <a:gd name="connsiteY38" fmla="*/ 230192 h 495798"/>
              <a:gd name="connsiteX39" fmla="*/ 132803 w 495798"/>
              <a:gd name="connsiteY39" fmla="*/ 442677 h 49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95798" h="495798">
                <a:moveTo>
                  <a:pt x="433824" y="168217"/>
                </a:moveTo>
                <a:lnTo>
                  <a:pt x="396639" y="168217"/>
                </a:lnTo>
                <a:cubicBezTo>
                  <a:pt x="401951" y="150510"/>
                  <a:pt x="407263" y="123064"/>
                  <a:pt x="407263" y="88535"/>
                </a:cubicBezTo>
                <a:cubicBezTo>
                  <a:pt x="407263" y="36300"/>
                  <a:pt x="365651" y="0"/>
                  <a:pt x="327581" y="0"/>
                </a:cubicBezTo>
                <a:cubicBezTo>
                  <a:pt x="294823" y="0"/>
                  <a:pt x="283314" y="26561"/>
                  <a:pt x="283314" y="44268"/>
                </a:cubicBezTo>
                <a:cubicBezTo>
                  <a:pt x="283314" y="184154"/>
                  <a:pt x="188581" y="194778"/>
                  <a:pt x="159364" y="194778"/>
                </a:cubicBezTo>
                <a:cubicBezTo>
                  <a:pt x="157593" y="194778"/>
                  <a:pt x="156708" y="194778"/>
                  <a:pt x="154937" y="195663"/>
                </a:cubicBezTo>
                <a:cubicBezTo>
                  <a:pt x="145198" y="184154"/>
                  <a:pt x="131032" y="177071"/>
                  <a:pt x="115096" y="177071"/>
                </a:cubicBezTo>
                <a:lnTo>
                  <a:pt x="53121" y="177071"/>
                </a:lnTo>
                <a:cubicBezTo>
                  <a:pt x="23905" y="177071"/>
                  <a:pt x="0" y="200976"/>
                  <a:pt x="0" y="230192"/>
                </a:cubicBezTo>
                <a:lnTo>
                  <a:pt x="0" y="442677"/>
                </a:lnTo>
                <a:cubicBezTo>
                  <a:pt x="0" y="471894"/>
                  <a:pt x="23905" y="495799"/>
                  <a:pt x="53121" y="495799"/>
                </a:cubicBezTo>
                <a:lnTo>
                  <a:pt x="115096" y="495799"/>
                </a:lnTo>
                <a:cubicBezTo>
                  <a:pt x="144313" y="495799"/>
                  <a:pt x="168217" y="471894"/>
                  <a:pt x="168217" y="442677"/>
                </a:cubicBezTo>
                <a:lnTo>
                  <a:pt x="168217" y="230192"/>
                </a:lnTo>
                <a:cubicBezTo>
                  <a:pt x="168217" y="230192"/>
                  <a:pt x="168217" y="230192"/>
                  <a:pt x="168217" y="230192"/>
                </a:cubicBezTo>
                <a:cubicBezTo>
                  <a:pt x="278887" y="224880"/>
                  <a:pt x="318728" y="128376"/>
                  <a:pt x="318728" y="44268"/>
                </a:cubicBezTo>
                <a:cubicBezTo>
                  <a:pt x="318728" y="38070"/>
                  <a:pt x="321384" y="35414"/>
                  <a:pt x="327581" y="35414"/>
                </a:cubicBezTo>
                <a:cubicBezTo>
                  <a:pt x="343518" y="35414"/>
                  <a:pt x="371849" y="53121"/>
                  <a:pt x="371849" y="88535"/>
                </a:cubicBezTo>
                <a:cubicBezTo>
                  <a:pt x="371849" y="145198"/>
                  <a:pt x="355913" y="177956"/>
                  <a:pt x="355913" y="177956"/>
                </a:cubicBezTo>
                <a:cubicBezTo>
                  <a:pt x="353257" y="183268"/>
                  <a:pt x="353257" y="190351"/>
                  <a:pt x="356798" y="194778"/>
                </a:cubicBezTo>
                <a:cubicBezTo>
                  <a:pt x="360339" y="200090"/>
                  <a:pt x="365651" y="202746"/>
                  <a:pt x="371849" y="202746"/>
                </a:cubicBezTo>
                <a:lnTo>
                  <a:pt x="433824" y="202746"/>
                </a:lnTo>
                <a:cubicBezTo>
                  <a:pt x="438251" y="202746"/>
                  <a:pt x="460384" y="203632"/>
                  <a:pt x="460384" y="228422"/>
                </a:cubicBezTo>
                <a:cubicBezTo>
                  <a:pt x="460384" y="231078"/>
                  <a:pt x="450646" y="416117"/>
                  <a:pt x="327581" y="416117"/>
                </a:cubicBezTo>
                <a:lnTo>
                  <a:pt x="230192" y="416117"/>
                </a:lnTo>
                <a:cubicBezTo>
                  <a:pt x="220453" y="416117"/>
                  <a:pt x="212485" y="424085"/>
                  <a:pt x="212485" y="433824"/>
                </a:cubicBezTo>
                <a:cubicBezTo>
                  <a:pt x="212485" y="443563"/>
                  <a:pt x="220453" y="451531"/>
                  <a:pt x="230192" y="451531"/>
                </a:cubicBezTo>
                <a:lnTo>
                  <a:pt x="327581" y="451531"/>
                </a:lnTo>
                <a:cubicBezTo>
                  <a:pt x="453302" y="451531"/>
                  <a:pt x="492257" y="307218"/>
                  <a:pt x="495799" y="230192"/>
                </a:cubicBezTo>
                <a:cubicBezTo>
                  <a:pt x="495799" y="185039"/>
                  <a:pt x="458614" y="168217"/>
                  <a:pt x="433824" y="168217"/>
                </a:cubicBezTo>
                <a:close/>
                <a:moveTo>
                  <a:pt x="132803" y="442677"/>
                </a:moveTo>
                <a:cubicBezTo>
                  <a:pt x="132803" y="452416"/>
                  <a:pt x="124835" y="460384"/>
                  <a:pt x="115096" y="460384"/>
                </a:cubicBezTo>
                <a:lnTo>
                  <a:pt x="53121" y="460384"/>
                </a:lnTo>
                <a:cubicBezTo>
                  <a:pt x="43382" y="460384"/>
                  <a:pt x="35414" y="452416"/>
                  <a:pt x="35414" y="442677"/>
                </a:cubicBezTo>
                <a:lnTo>
                  <a:pt x="35414" y="230192"/>
                </a:lnTo>
                <a:cubicBezTo>
                  <a:pt x="35414" y="220453"/>
                  <a:pt x="43382" y="212485"/>
                  <a:pt x="53121" y="212485"/>
                </a:cubicBezTo>
                <a:lnTo>
                  <a:pt x="115096" y="212485"/>
                </a:lnTo>
                <a:cubicBezTo>
                  <a:pt x="124835" y="212485"/>
                  <a:pt x="132803" y="220453"/>
                  <a:pt x="132803" y="230192"/>
                </a:cubicBezTo>
                <a:lnTo>
                  <a:pt x="132803" y="442677"/>
                </a:lnTo>
                <a:close/>
              </a:path>
            </a:pathLst>
          </a:custGeom>
          <a:solidFill>
            <a:srgbClr val="777777"/>
          </a:solidFill>
          <a:ln w="8781" cap="flat">
            <a:noFill/>
            <a:prstDash val="solid"/>
            <a:miter/>
          </a:ln>
        </p:spPr>
        <p:txBody>
          <a:bodyPr rtlCol="0" anchor="ctr"/>
          <a:lstStyle/>
          <a:p>
            <a:endParaRPr lang="en-US">
              <a:solidFill>
                <a:srgbClr val="777777"/>
              </a:solidFill>
            </a:endParaRPr>
          </a:p>
        </p:txBody>
      </p:sp>
      <p:grpSp>
        <p:nvGrpSpPr>
          <p:cNvPr id="122" name="Graphic 65">
            <a:extLst>
              <a:ext uri="{FF2B5EF4-FFF2-40B4-BE49-F238E27FC236}">
                <a16:creationId xmlns:a16="http://schemas.microsoft.com/office/drawing/2014/main" id="{9EFC7C83-1324-4EB7-B7F5-2B6D4AEDE82A}"/>
              </a:ext>
            </a:extLst>
          </p:cNvPr>
          <p:cNvGrpSpPr/>
          <p:nvPr/>
        </p:nvGrpSpPr>
        <p:grpSpPr>
          <a:xfrm>
            <a:off x="6990545" y="3958772"/>
            <a:ext cx="366183" cy="345839"/>
            <a:chOff x="7475887" y="2173905"/>
            <a:chExt cx="478091" cy="451530"/>
          </a:xfrm>
          <a:solidFill>
            <a:srgbClr val="777777"/>
          </a:solidFill>
        </p:grpSpPr>
        <p:sp>
          <p:nvSpPr>
            <p:cNvPr id="123" name="Freeform: Shape 122">
              <a:extLst>
                <a:ext uri="{FF2B5EF4-FFF2-40B4-BE49-F238E27FC236}">
                  <a16:creationId xmlns:a16="http://schemas.microsoft.com/office/drawing/2014/main" id="{BBA8E2C7-9EE1-4D6E-BA5C-E874A9AEEC1B}"/>
                </a:ext>
              </a:extLst>
            </p:cNvPr>
            <p:cNvSpPr/>
            <p:nvPr/>
          </p:nvSpPr>
          <p:spPr>
            <a:xfrm>
              <a:off x="7475887" y="2173905"/>
              <a:ext cx="478091" cy="451530"/>
            </a:xfrm>
            <a:custGeom>
              <a:avLst/>
              <a:gdLst>
                <a:gd name="connsiteX0" fmla="*/ 478092 w 478091"/>
                <a:gd name="connsiteY0" fmla="*/ 150510 h 451530"/>
                <a:gd name="connsiteX1" fmla="*/ 327581 w 478091"/>
                <a:gd name="connsiteY1" fmla="*/ 0 h 451530"/>
                <a:gd name="connsiteX2" fmla="*/ 309874 w 478091"/>
                <a:gd name="connsiteY2" fmla="*/ 17707 h 451530"/>
                <a:gd name="connsiteX3" fmla="*/ 327581 w 478091"/>
                <a:gd name="connsiteY3" fmla="*/ 35414 h 451530"/>
                <a:gd name="connsiteX4" fmla="*/ 442677 w 478091"/>
                <a:gd name="connsiteY4" fmla="*/ 150510 h 451530"/>
                <a:gd name="connsiteX5" fmla="*/ 327581 w 478091"/>
                <a:gd name="connsiteY5" fmla="*/ 265606 h 451530"/>
                <a:gd name="connsiteX6" fmla="*/ 212485 w 478091"/>
                <a:gd name="connsiteY6" fmla="*/ 150510 h 451530"/>
                <a:gd name="connsiteX7" fmla="*/ 239046 w 478091"/>
                <a:gd name="connsiteY7" fmla="*/ 77026 h 451530"/>
                <a:gd name="connsiteX8" fmla="*/ 239046 w 478091"/>
                <a:gd name="connsiteY8" fmla="*/ 97389 h 451530"/>
                <a:gd name="connsiteX9" fmla="*/ 256753 w 478091"/>
                <a:gd name="connsiteY9" fmla="*/ 115096 h 451530"/>
                <a:gd name="connsiteX10" fmla="*/ 274460 w 478091"/>
                <a:gd name="connsiteY10" fmla="*/ 97389 h 451530"/>
                <a:gd name="connsiteX11" fmla="*/ 274460 w 478091"/>
                <a:gd name="connsiteY11" fmla="*/ 35414 h 451530"/>
                <a:gd name="connsiteX12" fmla="*/ 256753 w 478091"/>
                <a:gd name="connsiteY12" fmla="*/ 17707 h 451530"/>
                <a:gd name="connsiteX13" fmla="*/ 194778 w 478091"/>
                <a:gd name="connsiteY13" fmla="*/ 17707 h 451530"/>
                <a:gd name="connsiteX14" fmla="*/ 177071 w 478091"/>
                <a:gd name="connsiteY14" fmla="*/ 35414 h 451530"/>
                <a:gd name="connsiteX15" fmla="*/ 194778 w 478091"/>
                <a:gd name="connsiteY15" fmla="*/ 53121 h 451530"/>
                <a:gd name="connsiteX16" fmla="*/ 213370 w 478091"/>
                <a:gd name="connsiteY16" fmla="*/ 53121 h 451530"/>
                <a:gd name="connsiteX17" fmla="*/ 178842 w 478091"/>
                <a:gd name="connsiteY17" fmla="*/ 132803 h 451530"/>
                <a:gd name="connsiteX18" fmla="*/ 35414 w 478091"/>
                <a:gd name="connsiteY18" fmla="*/ 132803 h 451530"/>
                <a:gd name="connsiteX19" fmla="*/ 35414 w 478091"/>
                <a:gd name="connsiteY19" fmla="*/ 121294 h 451530"/>
                <a:gd name="connsiteX20" fmla="*/ 59319 w 478091"/>
                <a:gd name="connsiteY20" fmla="*/ 97389 h 451530"/>
                <a:gd name="connsiteX21" fmla="*/ 141657 w 478091"/>
                <a:gd name="connsiteY21" fmla="*/ 97389 h 451530"/>
                <a:gd name="connsiteX22" fmla="*/ 159364 w 478091"/>
                <a:gd name="connsiteY22" fmla="*/ 79682 h 451530"/>
                <a:gd name="connsiteX23" fmla="*/ 141657 w 478091"/>
                <a:gd name="connsiteY23" fmla="*/ 61975 h 451530"/>
                <a:gd name="connsiteX24" fmla="*/ 59319 w 478091"/>
                <a:gd name="connsiteY24" fmla="*/ 61975 h 451530"/>
                <a:gd name="connsiteX25" fmla="*/ 0 w 478091"/>
                <a:gd name="connsiteY25" fmla="*/ 121294 h 451530"/>
                <a:gd name="connsiteX26" fmla="*/ 0 w 478091"/>
                <a:gd name="connsiteY26" fmla="*/ 392212 h 451530"/>
                <a:gd name="connsiteX27" fmla="*/ 59319 w 478091"/>
                <a:gd name="connsiteY27" fmla="*/ 451531 h 451530"/>
                <a:gd name="connsiteX28" fmla="*/ 330237 w 478091"/>
                <a:gd name="connsiteY28" fmla="*/ 451531 h 451530"/>
                <a:gd name="connsiteX29" fmla="*/ 389556 w 478091"/>
                <a:gd name="connsiteY29" fmla="*/ 392212 h 451530"/>
                <a:gd name="connsiteX30" fmla="*/ 389556 w 478091"/>
                <a:gd name="connsiteY30" fmla="*/ 287740 h 451530"/>
                <a:gd name="connsiteX31" fmla="*/ 478092 w 478091"/>
                <a:gd name="connsiteY31" fmla="*/ 150510 h 451530"/>
                <a:gd name="connsiteX32" fmla="*/ 354142 w 478091"/>
                <a:gd name="connsiteY32" fmla="*/ 392212 h 451530"/>
                <a:gd name="connsiteX33" fmla="*/ 330237 w 478091"/>
                <a:gd name="connsiteY33" fmla="*/ 416117 h 451530"/>
                <a:gd name="connsiteX34" fmla="*/ 59319 w 478091"/>
                <a:gd name="connsiteY34" fmla="*/ 416117 h 451530"/>
                <a:gd name="connsiteX35" fmla="*/ 35414 w 478091"/>
                <a:gd name="connsiteY35" fmla="*/ 392212 h 451530"/>
                <a:gd name="connsiteX36" fmla="*/ 35414 w 478091"/>
                <a:gd name="connsiteY36" fmla="*/ 168217 h 451530"/>
                <a:gd name="connsiteX37" fmla="*/ 177956 w 478091"/>
                <a:gd name="connsiteY37" fmla="*/ 168217 h 451530"/>
                <a:gd name="connsiteX38" fmla="*/ 230192 w 478091"/>
                <a:gd name="connsiteY38" fmla="*/ 265606 h 451530"/>
                <a:gd name="connsiteX39" fmla="*/ 229307 w 478091"/>
                <a:gd name="connsiteY39" fmla="*/ 265606 h 451530"/>
                <a:gd name="connsiteX40" fmla="*/ 211600 w 478091"/>
                <a:gd name="connsiteY40" fmla="*/ 283314 h 451530"/>
                <a:gd name="connsiteX41" fmla="*/ 211600 w 478091"/>
                <a:gd name="connsiteY41" fmla="*/ 292167 h 451530"/>
                <a:gd name="connsiteX42" fmla="*/ 229307 w 478091"/>
                <a:gd name="connsiteY42" fmla="*/ 309874 h 451530"/>
                <a:gd name="connsiteX43" fmla="*/ 247014 w 478091"/>
                <a:gd name="connsiteY43" fmla="*/ 292167 h 451530"/>
                <a:gd name="connsiteX44" fmla="*/ 247014 w 478091"/>
                <a:gd name="connsiteY44" fmla="*/ 283314 h 451530"/>
                <a:gd name="connsiteX45" fmla="*/ 246129 w 478091"/>
                <a:gd name="connsiteY45" fmla="*/ 277116 h 451530"/>
                <a:gd name="connsiteX46" fmla="*/ 283314 w 478091"/>
                <a:gd name="connsiteY46" fmla="*/ 293938 h 451530"/>
                <a:gd name="connsiteX47" fmla="*/ 301021 w 478091"/>
                <a:gd name="connsiteY47" fmla="*/ 308989 h 451530"/>
                <a:gd name="connsiteX48" fmla="*/ 316957 w 478091"/>
                <a:gd name="connsiteY48" fmla="*/ 299250 h 451530"/>
                <a:gd name="connsiteX49" fmla="*/ 327581 w 478091"/>
                <a:gd name="connsiteY49" fmla="*/ 300135 h 451530"/>
                <a:gd name="connsiteX50" fmla="*/ 354142 w 478091"/>
                <a:gd name="connsiteY50" fmla="*/ 297479 h 451530"/>
                <a:gd name="connsiteX51" fmla="*/ 354142 w 478091"/>
                <a:gd name="connsiteY51" fmla="*/ 392212 h 451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78091" h="451530">
                  <a:moveTo>
                    <a:pt x="478092" y="150510"/>
                  </a:moveTo>
                  <a:cubicBezTo>
                    <a:pt x="478092" y="67287"/>
                    <a:pt x="410805" y="0"/>
                    <a:pt x="327581" y="0"/>
                  </a:cubicBezTo>
                  <a:cubicBezTo>
                    <a:pt x="317842" y="0"/>
                    <a:pt x="309874" y="7968"/>
                    <a:pt x="309874" y="17707"/>
                  </a:cubicBezTo>
                  <a:cubicBezTo>
                    <a:pt x="309874" y="27446"/>
                    <a:pt x="317842" y="35414"/>
                    <a:pt x="327581" y="35414"/>
                  </a:cubicBezTo>
                  <a:cubicBezTo>
                    <a:pt x="391327" y="35414"/>
                    <a:pt x="442677" y="86765"/>
                    <a:pt x="442677" y="150510"/>
                  </a:cubicBezTo>
                  <a:cubicBezTo>
                    <a:pt x="442677" y="214256"/>
                    <a:pt x="391327" y="265606"/>
                    <a:pt x="327581" y="265606"/>
                  </a:cubicBezTo>
                  <a:cubicBezTo>
                    <a:pt x="263836" y="265606"/>
                    <a:pt x="212485" y="214256"/>
                    <a:pt x="212485" y="150510"/>
                  </a:cubicBezTo>
                  <a:cubicBezTo>
                    <a:pt x="212485" y="123064"/>
                    <a:pt x="222224" y="98274"/>
                    <a:pt x="239046" y="77026"/>
                  </a:cubicBezTo>
                  <a:lnTo>
                    <a:pt x="239046" y="97389"/>
                  </a:lnTo>
                  <a:cubicBezTo>
                    <a:pt x="239046" y="107128"/>
                    <a:pt x="247014" y="115096"/>
                    <a:pt x="256753" y="115096"/>
                  </a:cubicBezTo>
                  <a:cubicBezTo>
                    <a:pt x="266492" y="115096"/>
                    <a:pt x="274460" y="107128"/>
                    <a:pt x="274460" y="97389"/>
                  </a:cubicBezTo>
                  <a:lnTo>
                    <a:pt x="274460" y="35414"/>
                  </a:lnTo>
                  <a:cubicBezTo>
                    <a:pt x="274460" y="25675"/>
                    <a:pt x="266492" y="17707"/>
                    <a:pt x="256753" y="17707"/>
                  </a:cubicBezTo>
                  <a:lnTo>
                    <a:pt x="194778" y="17707"/>
                  </a:lnTo>
                  <a:cubicBezTo>
                    <a:pt x="185039" y="17707"/>
                    <a:pt x="177071" y="25675"/>
                    <a:pt x="177071" y="35414"/>
                  </a:cubicBezTo>
                  <a:cubicBezTo>
                    <a:pt x="177071" y="45153"/>
                    <a:pt x="185039" y="53121"/>
                    <a:pt x="194778" y="53121"/>
                  </a:cubicBezTo>
                  <a:lnTo>
                    <a:pt x="213370" y="53121"/>
                  </a:lnTo>
                  <a:cubicBezTo>
                    <a:pt x="193893" y="75255"/>
                    <a:pt x="182383" y="103587"/>
                    <a:pt x="178842" y="132803"/>
                  </a:cubicBezTo>
                  <a:lnTo>
                    <a:pt x="35414" y="132803"/>
                  </a:lnTo>
                  <a:lnTo>
                    <a:pt x="35414" y="121294"/>
                  </a:lnTo>
                  <a:cubicBezTo>
                    <a:pt x="35414" y="108013"/>
                    <a:pt x="46038" y="97389"/>
                    <a:pt x="59319" y="97389"/>
                  </a:cubicBezTo>
                  <a:lnTo>
                    <a:pt x="141657" y="97389"/>
                  </a:lnTo>
                  <a:cubicBezTo>
                    <a:pt x="151396" y="97389"/>
                    <a:pt x="159364" y="89421"/>
                    <a:pt x="159364" y="79682"/>
                  </a:cubicBezTo>
                  <a:cubicBezTo>
                    <a:pt x="159364" y="69943"/>
                    <a:pt x="151396" y="61975"/>
                    <a:pt x="141657" y="61975"/>
                  </a:cubicBezTo>
                  <a:lnTo>
                    <a:pt x="59319" y="61975"/>
                  </a:lnTo>
                  <a:cubicBezTo>
                    <a:pt x="26561" y="61975"/>
                    <a:pt x="0" y="88535"/>
                    <a:pt x="0" y="121294"/>
                  </a:cubicBezTo>
                  <a:lnTo>
                    <a:pt x="0" y="392212"/>
                  </a:lnTo>
                  <a:cubicBezTo>
                    <a:pt x="0" y="424970"/>
                    <a:pt x="26561" y="451531"/>
                    <a:pt x="59319" y="451531"/>
                  </a:cubicBezTo>
                  <a:lnTo>
                    <a:pt x="330237" y="451531"/>
                  </a:lnTo>
                  <a:cubicBezTo>
                    <a:pt x="362995" y="451531"/>
                    <a:pt x="389556" y="424970"/>
                    <a:pt x="389556" y="392212"/>
                  </a:cubicBezTo>
                  <a:lnTo>
                    <a:pt x="389556" y="287740"/>
                  </a:lnTo>
                  <a:cubicBezTo>
                    <a:pt x="441792" y="263836"/>
                    <a:pt x="478092" y="211600"/>
                    <a:pt x="478092" y="150510"/>
                  </a:cubicBezTo>
                  <a:close/>
                  <a:moveTo>
                    <a:pt x="354142" y="392212"/>
                  </a:moveTo>
                  <a:cubicBezTo>
                    <a:pt x="354142" y="405492"/>
                    <a:pt x="343518" y="416117"/>
                    <a:pt x="330237" y="416117"/>
                  </a:cubicBezTo>
                  <a:lnTo>
                    <a:pt x="59319" y="416117"/>
                  </a:lnTo>
                  <a:cubicBezTo>
                    <a:pt x="46038" y="416117"/>
                    <a:pt x="35414" y="405492"/>
                    <a:pt x="35414" y="392212"/>
                  </a:cubicBezTo>
                  <a:lnTo>
                    <a:pt x="35414" y="168217"/>
                  </a:lnTo>
                  <a:lnTo>
                    <a:pt x="177956" y="168217"/>
                  </a:lnTo>
                  <a:cubicBezTo>
                    <a:pt x="182383" y="207173"/>
                    <a:pt x="201861" y="241702"/>
                    <a:pt x="230192" y="265606"/>
                  </a:cubicBezTo>
                  <a:cubicBezTo>
                    <a:pt x="230192" y="265606"/>
                    <a:pt x="229307" y="265606"/>
                    <a:pt x="229307" y="265606"/>
                  </a:cubicBezTo>
                  <a:cubicBezTo>
                    <a:pt x="219568" y="265606"/>
                    <a:pt x="211600" y="273575"/>
                    <a:pt x="211600" y="283314"/>
                  </a:cubicBezTo>
                  <a:lnTo>
                    <a:pt x="211600" y="292167"/>
                  </a:lnTo>
                  <a:cubicBezTo>
                    <a:pt x="211600" y="301906"/>
                    <a:pt x="219568" y="309874"/>
                    <a:pt x="229307" y="309874"/>
                  </a:cubicBezTo>
                  <a:cubicBezTo>
                    <a:pt x="239046" y="309874"/>
                    <a:pt x="247014" y="301906"/>
                    <a:pt x="247014" y="292167"/>
                  </a:cubicBezTo>
                  <a:lnTo>
                    <a:pt x="247014" y="283314"/>
                  </a:lnTo>
                  <a:cubicBezTo>
                    <a:pt x="247014" y="281543"/>
                    <a:pt x="247014" y="278887"/>
                    <a:pt x="246129" y="277116"/>
                  </a:cubicBezTo>
                  <a:cubicBezTo>
                    <a:pt x="257638" y="284199"/>
                    <a:pt x="270033" y="290396"/>
                    <a:pt x="283314" y="293938"/>
                  </a:cubicBezTo>
                  <a:cubicBezTo>
                    <a:pt x="284199" y="302791"/>
                    <a:pt x="292167" y="308989"/>
                    <a:pt x="301021" y="308989"/>
                  </a:cubicBezTo>
                  <a:cubicBezTo>
                    <a:pt x="308103" y="308989"/>
                    <a:pt x="313416" y="305447"/>
                    <a:pt x="316957" y="299250"/>
                  </a:cubicBezTo>
                  <a:cubicBezTo>
                    <a:pt x="320498" y="299250"/>
                    <a:pt x="324040" y="300135"/>
                    <a:pt x="327581" y="300135"/>
                  </a:cubicBezTo>
                  <a:cubicBezTo>
                    <a:pt x="336435" y="300135"/>
                    <a:pt x="345288" y="299250"/>
                    <a:pt x="354142" y="297479"/>
                  </a:cubicBezTo>
                  <a:lnTo>
                    <a:pt x="354142" y="392212"/>
                  </a:lnTo>
                  <a:close/>
                </a:path>
              </a:pathLst>
            </a:custGeom>
            <a:grpFill/>
            <a:ln w="8781" cap="flat">
              <a:noFill/>
              <a:prstDash val="solid"/>
              <a:miter/>
            </a:ln>
          </p:spPr>
          <p:txBody>
            <a:bodyPr rtlCol="0" anchor="ctr"/>
            <a:lstStyle/>
            <a:p>
              <a:endParaRPr lang="en-US">
                <a:solidFill>
                  <a:srgbClr val="777777"/>
                </a:solidFill>
              </a:endParaRPr>
            </a:p>
          </p:txBody>
        </p:sp>
        <p:sp>
          <p:nvSpPr>
            <p:cNvPr id="124" name="Freeform: Shape 123">
              <a:extLst>
                <a:ext uri="{FF2B5EF4-FFF2-40B4-BE49-F238E27FC236}">
                  <a16:creationId xmlns:a16="http://schemas.microsoft.com/office/drawing/2014/main" id="{05E8BE38-BCC4-46D9-AB6F-7FA6D319B2F8}"/>
                </a:ext>
              </a:extLst>
            </p:cNvPr>
            <p:cNvSpPr/>
            <p:nvPr/>
          </p:nvSpPr>
          <p:spPr>
            <a:xfrm>
              <a:off x="7546716" y="2368683"/>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125" name="Freeform: Shape 124">
              <a:extLst>
                <a:ext uri="{FF2B5EF4-FFF2-40B4-BE49-F238E27FC236}">
                  <a16:creationId xmlns:a16="http://schemas.microsoft.com/office/drawing/2014/main" id="{21477D3B-0429-42A1-A444-F411D64EAF47}"/>
                </a:ext>
              </a:extLst>
            </p:cNvPr>
            <p:cNvSpPr/>
            <p:nvPr/>
          </p:nvSpPr>
          <p:spPr>
            <a:xfrm>
              <a:off x="7617544" y="2368683"/>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126" name="Freeform: Shape 125">
              <a:extLst>
                <a:ext uri="{FF2B5EF4-FFF2-40B4-BE49-F238E27FC236}">
                  <a16:creationId xmlns:a16="http://schemas.microsoft.com/office/drawing/2014/main" id="{79EB0688-BB62-48F0-BF61-FBB441A80217}"/>
                </a:ext>
              </a:extLst>
            </p:cNvPr>
            <p:cNvSpPr/>
            <p:nvPr/>
          </p:nvSpPr>
          <p:spPr>
            <a:xfrm>
              <a:off x="7546716" y="2439511"/>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127" name="Freeform: Shape 126">
              <a:extLst>
                <a:ext uri="{FF2B5EF4-FFF2-40B4-BE49-F238E27FC236}">
                  <a16:creationId xmlns:a16="http://schemas.microsoft.com/office/drawing/2014/main" id="{56C49328-F3E8-47BB-9257-AB43FA77E067}"/>
                </a:ext>
              </a:extLst>
            </p:cNvPr>
            <p:cNvSpPr/>
            <p:nvPr/>
          </p:nvSpPr>
          <p:spPr>
            <a:xfrm>
              <a:off x="7617544" y="2439511"/>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128" name="Freeform: Shape 127">
              <a:extLst>
                <a:ext uri="{FF2B5EF4-FFF2-40B4-BE49-F238E27FC236}">
                  <a16:creationId xmlns:a16="http://schemas.microsoft.com/office/drawing/2014/main" id="{69EC642C-0C39-41B1-824D-D43DCDCF391D}"/>
                </a:ext>
              </a:extLst>
            </p:cNvPr>
            <p:cNvSpPr/>
            <p:nvPr/>
          </p:nvSpPr>
          <p:spPr>
            <a:xfrm>
              <a:off x="7546716" y="2510340"/>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129" name="Freeform: Shape 128">
              <a:extLst>
                <a:ext uri="{FF2B5EF4-FFF2-40B4-BE49-F238E27FC236}">
                  <a16:creationId xmlns:a16="http://schemas.microsoft.com/office/drawing/2014/main" id="{B588CA96-00F8-4848-9081-E98CA6E9EACF}"/>
                </a:ext>
              </a:extLst>
            </p:cNvPr>
            <p:cNvSpPr/>
            <p:nvPr/>
          </p:nvSpPr>
          <p:spPr>
            <a:xfrm>
              <a:off x="7617544" y="2510340"/>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130" name="Freeform: Shape 129">
              <a:extLst>
                <a:ext uri="{FF2B5EF4-FFF2-40B4-BE49-F238E27FC236}">
                  <a16:creationId xmlns:a16="http://schemas.microsoft.com/office/drawing/2014/main" id="{F1A1A01C-79A9-4791-B77A-AC8F179CA693}"/>
                </a:ext>
              </a:extLst>
            </p:cNvPr>
            <p:cNvSpPr/>
            <p:nvPr/>
          </p:nvSpPr>
          <p:spPr>
            <a:xfrm>
              <a:off x="7688372" y="2510340"/>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131" name="Freeform: Shape 130">
              <a:extLst>
                <a:ext uri="{FF2B5EF4-FFF2-40B4-BE49-F238E27FC236}">
                  <a16:creationId xmlns:a16="http://schemas.microsoft.com/office/drawing/2014/main" id="{D8305002-680C-4827-BA12-CF2F30D8D7EC}"/>
                </a:ext>
              </a:extLst>
            </p:cNvPr>
            <p:cNvSpPr/>
            <p:nvPr/>
          </p:nvSpPr>
          <p:spPr>
            <a:xfrm>
              <a:off x="7759201" y="2510340"/>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132" name="Freeform: Shape 131">
              <a:extLst>
                <a:ext uri="{FF2B5EF4-FFF2-40B4-BE49-F238E27FC236}">
                  <a16:creationId xmlns:a16="http://schemas.microsoft.com/office/drawing/2014/main" id="{C95E9B26-BDA1-4B1F-9BEE-F28EF78E6350}"/>
                </a:ext>
              </a:extLst>
            </p:cNvPr>
            <p:cNvSpPr/>
            <p:nvPr/>
          </p:nvSpPr>
          <p:spPr>
            <a:xfrm>
              <a:off x="7785761" y="2227026"/>
              <a:ext cx="88535" cy="115096"/>
            </a:xfrm>
            <a:custGeom>
              <a:avLst/>
              <a:gdLst>
                <a:gd name="connsiteX0" fmla="*/ 17707 w 88535"/>
                <a:gd name="connsiteY0" fmla="*/ 115096 h 115096"/>
                <a:gd name="connsiteX1" fmla="*/ 70828 w 88535"/>
                <a:gd name="connsiteY1" fmla="*/ 115096 h 115096"/>
                <a:gd name="connsiteX2" fmla="*/ 88535 w 88535"/>
                <a:gd name="connsiteY2" fmla="*/ 97389 h 115096"/>
                <a:gd name="connsiteX3" fmla="*/ 70828 w 88535"/>
                <a:gd name="connsiteY3" fmla="*/ 79682 h 115096"/>
                <a:gd name="connsiteX4" fmla="*/ 35414 w 88535"/>
                <a:gd name="connsiteY4" fmla="*/ 79682 h 115096"/>
                <a:gd name="connsiteX5" fmla="*/ 35414 w 88535"/>
                <a:gd name="connsiteY5" fmla="*/ 17707 h 115096"/>
                <a:gd name="connsiteX6" fmla="*/ 17707 w 88535"/>
                <a:gd name="connsiteY6" fmla="*/ 0 h 115096"/>
                <a:gd name="connsiteX7" fmla="*/ 0 w 88535"/>
                <a:gd name="connsiteY7" fmla="*/ 17707 h 115096"/>
                <a:gd name="connsiteX8" fmla="*/ 0 w 88535"/>
                <a:gd name="connsiteY8" fmla="*/ 97389 h 115096"/>
                <a:gd name="connsiteX9" fmla="*/ 17707 w 88535"/>
                <a:gd name="connsiteY9" fmla="*/ 115096 h 11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535" h="115096">
                  <a:moveTo>
                    <a:pt x="17707" y="115096"/>
                  </a:moveTo>
                  <a:lnTo>
                    <a:pt x="70828" y="115096"/>
                  </a:lnTo>
                  <a:cubicBezTo>
                    <a:pt x="80567" y="115096"/>
                    <a:pt x="88535" y="107128"/>
                    <a:pt x="88535" y="97389"/>
                  </a:cubicBezTo>
                  <a:cubicBezTo>
                    <a:pt x="88535" y="87650"/>
                    <a:pt x="80567" y="79682"/>
                    <a:pt x="70828" y="79682"/>
                  </a:cubicBezTo>
                  <a:lnTo>
                    <a:pt x="35414" y="79682"/>
                  </a:lnTo>
                  <a:lnTo>
                    <a:pt x="35414" y="17707"/>
                  </a:lnTo>
                  <a:cubicBezTo>
                    <a:pt x="35414" y="7968"/>
                    <a:pt x="27446" y="0"/>
                    <a:pt x="17707" y="0"/>
                  </a:cubicBezTo>
                  <a:cubicBezTo>
                    <a:pt x="7968" y="0"/>
                    <a:pt x="0" y="7968"/>
                    <a:pt x="0" y="17707"/>
                  </a:cubicBezTo>
                  <a:lnTo>
                    <a:pt x="0" y="97389"/>
                  </a:lnTo>
                  <a:cubicBezTo>
                    <a:pt x="0" y="107128"/>
                    <a:pt x="7968" y="115096"/>
                    <a:pt x="17707" y="115096"/>
                  </a:cubicBezTo>
                  <a:close/>
                </a:path>
              </a:pathLst>
            </a:custGeom>
            <a:grpFill/>
            <a:ln w="8781" cap="flat">
              <a:noFill/>
              <a:prstDash val="solid"/>
              <a:miter/>
            </a:ln>
          </p:spPr>
          <p:txBody>
            <a:bodyPr rtlCol="0" anchor="ctr"/>
            <a:lstStyle/>
            <a:p>
              <a:endParaRPr lang="en-US">
                <a:solidFill>
                  <a:srgbClr val="777777"/>
                </a:solidFill>
              </a:endParaRPr>
            </a:p>
          </p:txBody>
        </p:sp>
      </p:grpSp>
      <p:sp>
        <p:nvSpPr>
          <p:cNvPr id="133" name="Graphic 77">
            <a:extLst>
              <a:ext uri="{FF2B5EF4-FFF2-40B4-BE49-F238E27FC236}">
                <a16:creationId xmlns:a16="http://schemas.microsoft.com/office/drawing/2014/main" id="{44EC8002-CD57-4073-BEFC-577FA203141E}"/>
              </a:ext>
            </a:extLst>
          </p:cNvPr>
          <p:cNvSpPr/>
          <p:nvPr/>
        </p:nvSpPr>
        <p:spPr>
          <a:xfrm>
            <a:off x="6983763" y="2220741"/>
            <a:ext cx="379746" cy="393308"/>
          </a:xfrm>
          <a:custGeom>
            <a:avLst/>
            <a:gdLst>
              <a:gd name="connsiteX0" fmla="*/ 495799 w 495798"/>
              <a:gd name="connsiteY0" fmla="*/ 150510 h 513505"/>
              <a:gd name="connsiteX1" fmla="*/ 407263 w 495798"/>
              <a:gd name="connsiteY1" fmla="*/ 46038 h 513505"/>
              <a:gd name="connsiteX2" fmla="*/ 354142 w 495798"/>
              <a:gd name="connsiteY2" fmla="*/ 0 h 513505"/>
              <a:gd name="connsiteX3" fmla="*/ 239046 w 495798"/>
              <a:gd name="connsiteY3" fmla="*/ 0 h 513505"/>
              <a:gd name="connsiteX4" fmla="*/ 221339 w 495798"/>
              <a:gd name="connsiteY4" fmla="*/ 17707 h 513505"/>
              <a:gd name="connsiteX5" fmla="*/ 239046 w 495798"/>
              <a:gd name="connsiteY5" fmla="*/ 35414 h 513505"/>
              <a:gd name="connsiteX6" fmla="*/ 354142 w 495798"/>
              <a:gd name="connsiteY6" fmla="*/ 35414 h 513505"/>
              <a:gd name="connsiteX7" fmla="*/ 371849 w 495798"/>
              <a:gd name="connsiteY7" fmla="*/ 53121 h 513505"/>
              <a:gd name="connsiteX8" fmla="*/ 371849 w 495798"/>
              <a:gd name="connsiteY8" fmla="*/ 185924 h 513505"/>
              <a:gd name="connsiteX9" fmla="*/ 247899 w 495798"/>
              <a:gd name="connsiteY9" fmla="*/ 309874 h 513505"/>
              <a:gd name="connsiteX10" fmla="*/ 123950 w 495798"/>
              <a:gd name="connsiteY10" fmla="*/ 185924 h 513505"/>
              <a:gd name="connsiteX11" fmla="*/ 123950 w 495798"/>
              <a:gd name="connsiteY11" fmla="*/ 53121 h 513505"/>
              <a:gd name="connsiteX12" fmla="*/ 141657 w 495798"/>
              <a:gd name="connsiteY12" fmla="*/ 35414 h 513505"/>
              <a:gd name="connsiteX13" fmla="*/ 159364 w 495798"/>
              <a:gd name="connsiteY13" fmla="*/ 17707 h 513505"/>
              <a:gd name="connsiteX14" fmla="*/ 141657 w 495798"/>
              <a:gd name="connsiteY14" fmla="*/ 0 h 513505"/>
              <a:gd name="connsiteX15" fmla="*/ 89421 w 495798"/>
              <a:gd name="connsiteY15" fmla="*/ 46038 h 513505"/>
              <a:gd name="connsiteX16" fmla="*/ 0 w 495798"/>
              <a:gd name="connsiteY16" fmla="*/ 150510 h 513505"/>
              <a:gd name="connsiteX17" fmla="*/ 105357 w 495798"/>
              <a:gd name="connsiteY17" fmla="*/ 256753 h 513505"/>
              <a:gd name="connsiteX18" fmla="*/ 230192 w 495798"/>
              <a:gd name="connsiteY18" fmla="*/ 344403 h 513505"/>
              <a:gd name="connsiteX19" fmla="*/ 230192 w 495798"/>
              <a:gd name="connsiteY19" fmla="*/ 389556 h 513505"/>
              <a:gd name="connsiteX20" fmla="*/ 216912 w 495798"/>
              <a:gd name="connsiteY20" fmla="*/ 389556 h 513505"/>
              <a:gd name="connsiteX21" fmla="*/ 177071 w 495798"/>
              <a:gd name="connsiteY21" fmla="*/ 429397 h 513505"/>
              <a:gd name="connsiteX22" fmla="*/ 177956 w 495798"/>
              <a:gd name="connsiteY22" fmla="*/ 433824 h 513505"/>
              <a:gd name="connsiteX23" fmla="*/ 141657 w 495798"/>
              <a:gd name="connsiteY23" fmla="*/ 473665 h 513505"/>
              <a:gd name="connsiteX24" fmla="*/ 181498 w 495798"/>
              <a:gd name="connsiteY24" fmla="*/ 513506 h 513505"/>
              <a:gd name="connsiteX25" fmla="*/ 315186 w 495798"/>
              <a:gd name="connsiteY25" fmla="*/ 513506 h 513505"/>
              <a:gd name="connsiteX26" fmla="*/ 355027 w 495798"/>
              <a:gd name="connsiteY26" fmla="*/ 473665 h 513505"/>
              <a:gd name="connsiteX27" fmla="*/ 318728 w 495798"/>
              <a:gd name="connsiteY27" fmla="*/ 433824 h 513505"/>
              <a:gd name="connsiteX28" fmla="*/ 319613 w 495798"/>
              <a:gd name="connsiteY28" fmla="*/ 429397 h 513505"/>
              <a:gd name="connsiteX29" fmla="*/ 279772 w 495798"/>
              <a:gd name="connsiteY29" fmla="*/ 389556 h 513505"/>
              <a:gd name="connsiteX30" fmla="*/ 265606 w 495798"/>
              <a:gd name="connsiteY30" fmla="*/ 389556 h 513505"/>
              <a:gd name="connsiteX31" fmla="*/ 265606 w 495798"/>
              <a:gd name="connsiteY31" fmla="*/ 344403 h 513505"/>
              <a:gd name="connsiteX32" fmla="*/ 391327 w 495798"/>
              <a:gd name="connsiteY32" fmla="*/ 256753 h 513505"/>
              <a:gd name="connsiteX33" fmla="*/ 495799 w 495798"/>
              <a:gd name="connsiteY33" fmla="*/ 150510 h 513505"/>
              <a:gd name="connsiteX34" fmla="*/ 35414 w 495798"/>
              <a:gd name="connsiteY34" fmla="*/ 150510 h 513505"/>
              <a:gd name="connsiteX35" fmla="*/ 88535 w 495798"/>
              <a:gd name="connsiteY35" fmla="*/ 82338 h 513505"/>
              <a:gd name="connsiteX36" fmla="*/ 88535 w 495798"/>
              <a:gd name="connsiteY36" fmla="*/ 185924 h 513505"/>
              <a:gd name="connsiteX37" fmla="*/ 92077 w 495798"/>
              <a:gd name="connsiteY37" fmla="*/ 219568 h 513505"/>
              <a:gd name="connsiteX38" fmla="*/ 35414 w 495798"/>
              <a:gd name="connsiteY38" fmla="*/ 150510 h 513505"/>
              <a:gd name="connsiteX39" fmla="*/ 314301 w 495798"/>
              <a:gd name="connsiteY39" fmla="*/ 478092 h 513505"/>
              <a:gd name="connsiteX40" fmla="*/ 181498 w 495798"/>
              <a:gd name="connsiteY40" fmla="*/ 478092 h 513505"/>
              <a:gd name="connsiteX41" fmla="*/ 177071 w 495798"/>
              <a:gd name="connsiteY41" fmla="*/ 473665 h 513505"/>
              <a:gd name="connsiteX42" fmla="*/ 181498 w 495798"/>
              <a:gd name="connsiteY42" fmla="*/ 469238 h 513505"/>
              <a:gd name="connsiteX43" fmla="*/ 216912 w 495798"/>
              <a:gd name="connsiteY43" fmla="*/ 469238 h 513505"/>
              <a:gd name="connsiteX44" fmla="*/ 279772 w 495798"/>
              <a:gd name="connsiteY44" fmla="*/ 469238 h 513505"/>
              <a:gd name="connsiteX45" fmla="*/ 315186 w 495798"/>
              <a:gd name="connsiteY45" fmla="*/ 469238 h 513505"/>
              <a:gd name="connsiteX46" fmla="*/ 319613 w 495798"/>
              <a:gd name="connsiteY46" fmla="*/ 473665 h 513505"/>
              <a:gd name="connsiteX47" fmla="*/ 314301 w 495798"/>
              <a:gd name="connsiteY47" fmla="*/ 478092 h 513505"/>
              <a:gd name="connsiteX48" fmla="*/ 283314 w 495798"/>
              <a:gd name="connsiteY48" fmla="*/ 429397 h 513505"/>
              <a:gd name="connsiteX49" fmla="*/ 278887 w 495798"/>
              <a:gd name="connsiteY49" fmla="*/ 433824 h 513505"/>
              <a:gd name="connsiteX50" fmla="*/ 216027 w 495798"/>
              <a:gd name="connsiteY50" fmla="*/ 433824 h 513505"/>
              <a:gd name="connsiteX51" fmla="*/ 211600 w 495798"/>
              <a:gd name="connsiteY51" fmla="*/ 429397 h 513505"/>
              <a:gd name="connsiteX52" fmla="*/ 216027 w 495798"/>
              <a:gd name="connsiteY52" fmla="*/ 424970 h 513505"/>
              <a:gd name="connsiteX53" fmla="*/ 278887 w 495798"/>
              <a:gd name="connsiteY53" fmla="*/ 424970 h 513505"/>
              <a:gd name="connsiteX54" fmla="*/ 283314 w 495798"/>
              <a:gd name="connsiteY54" fmla="*/ 429397 h 513505"/>
              <a:gd name="connsiteX55" fmla="*/ 403722 w 495798"/>
              <a:gd name="connsiteY55" fmla="*/ 219568 h 513505"/>
              <a:gd name="connsiteX56" fmla="*/ 407263 w 495798"/>
              <a:gd name="connsiteY56" fmla="*/ 185924 h 513505"/>
              <a:gd name="connsiteX57" fmla="*/ 407263 w 495798"/>
              <a:gd name="connsiteY57" fmla="*/ 82338 h 513505"/>
              <a:gd name="connsiteX58" fmla="*/ 460384 w 495798"/>
              <a:gd name="connsiteY58" fmla="*/ 150510 h 513505"/>
              <a:gd name="connsiteX59" fmla="*/ 403722 w 495798"/>
              <a:gd name="connsiteY59" fmla="*/ 219568 h 513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95798" h="513505">
                <a:moveTo>
                  <a:pt x="495799" y="150510"/>
                </a:moveTo>
                <a:cubicBezTo>
                  <a:pt x="495799" y="97389"/>
                  <a:pt x="457728" y="54007"/>
                  <a:pt x="407263" y="46038"/>
                </a:cubicBezTo>
                <a:cubicBezTo>
                  <a:pt x="403722" y="20363"/>
                  <a:pt x="381588" y="0"/>
                  <a:pt x="354142" y="0"/>
                </a:cubicBezTo>
                <a:lnTo>
                  <a:pt x="239046" y="0"/>
                </a:lnTo>
                <a:cubicBezTo>
                  <a:pt x="229307" y="0"/>
                  <a:pt x="221339" y="7968"/>
                  <a:pt x="221339" y="17707"/>
                </a:cubicBezTo>
                <a:cubicBezTo>
                  <a:pt x="221339" y="27446"/>
                  <a:pt x="229307" y="35414"/>
                  <a:pt x="239046" y="35414"/>
                </a:cubicBezTo>
                <a:lnTo>
                  <a:pt x="354142" y="35414"/>
                </a:lnTo>
                <a:cubicBezTo>
                  <a:pt x="363881" y="35414"/>
                  <a:pt x="371849" y="43382"/>
                  <a:pt x="371849" y="53121"/>
                </a:cubicBezTo>
                <a:lnTo>
                  <a:pt x="371849" y="185924"/>
                </a:lnTo>
                <a:cubicBezTo>
                  <a:pt x="371849" y="254097"/>
                  <a:pt x="316072" y="309874"/>
                  <a:pt x="247899" y="309874"/>
                </a:cubicBezTo>
                <a:cubicBezTo>
                  <a:pt x="179727" y="309874"/>
                  <a:pt x="123950" y="254097"/>
                  <a:pt x="123950" y="185924"/>
                </a:cubicBezTo>
                <a:lnTo>
                  <a:pt x="123950" y="53121"/>
                </a:lnTo>
                <a:cubicBezTo>
                  <a:pt x="123950" y="43382"/>
                  <a:pt x="131918" y="35414"/>
                  <a:pt x="141657" y="35414"/>
                </a:cubicBezTo>
                <a:cubicBezTo>
                  <a:pt x="151396" y="35414"/>
                  <a:pt x="159364" y="27446"/>
                  <a:pt x="159364" y="17707"/>
                </a:cubicBezTo>
                <a:cubicBezTo>
                  <a:pt x="159364" y="7968"/>
                  <a:pt x="151396" y="0"/>
                  <a:pt x="141657" y="0"/>
                </a:cubicBezTo>
                <a:cubicBezTo>
                  <a:pt x="115096" y="0"/>
                  <a:pt x="92962" y="20363"/>
                  <a:pt x="89421" y="46038"/>
                </a:cubicBezTo>
                <a:cubicBezTo>
                  <a:pt x="38956" y="54007"/>
                  <a:pt x="0" y="97389"/>
                  <a:pt x="0" y="150510"/>
                </a:cubicBezTo>
                <a:cubicBezTo>
                  <a:pt x="0" y="208944"/>
                  <a:pt x="46924" y="255868"/>
                  <a:pt x="105357" y="256753"/>
                </a:cubicBezTo>
                <a:cubicBezTo>
                  <a:pt x="129262" y="303677"/>
                  <a:pt x="175300" y="338206"/>
                  <a:pt x="230192" y="344403"/>
                </a:cubicBezTo>
                <a:lnTo>
                  <a:pt x="230192" y="389556"/>
                </a:lnTo>
                <a:lnTo>
                  <a:pt x="216912" y="389556"/>
                </a:lnTo>
                <a:cubicBezTo>
                  <a:pt x="194778" y="389556"/>
                  <a:pt x="177071" y="407263"/>
                  <a:pt x="177071" y="429397"/>
                </a:cubicBezTo>
                <a:cubicBezTo>
                  <a:pt x="177071" y="431168"/>
                  <a:pt x="177071" y="432938"/>
                  <a:pt x="177956" y="433824"/>
                </a:cubicBezTo>
                <a:cubicBezTo>
                  <a:pt x="157593" y="435595"/>
                  <a:pt x="141657" y="452416"/>
                  <a:pt x="141657" y="473665"/>
                </a:cubicBezTo>
                <a:cubicBezTo>
                  <a:pt x="141657" y="495799"/>
                  <a:pt x="159364" y="513506"/>
                  <a:pt x="181498" y="513506"/>
                </a:cubicBezTo>
                <a:lnTo>
                  <a:pt x="315186" y="513506"/>
                </a:lnTo>
                <a:cubicBezTo>
                  <a:pt x="337320" y="513506"/>
                  <a:pt x="355027" y="495799"/>
                  <a:pt x="355027" y="473665"/>
                </a:cubicBezTo>
                <a:cubicBezTo>
                  <a:pt x="355027" y="453302"/>
                  <a:pt x="339091" y="436480"/>
                  <a:pt x="318728" y="433824"/>
                </a:cubicBezTo>
                <a:cubicBezTo>
                  <a:pt x="318728" y="432053"/>
                  <a:pt x="319613" y="430282"/>
                  <a:pt x="319613" y="429397"/>
                </a:cubicBezTo>
                <a:cubicBezTo>
                  <a:pt x="319613" y="407263"/>
                  <a:pt x="301906" y="389556"/>
                  <a:pt x="279772" y="389556"/>
                </a:cubicBezTo>
                <a:lnTo>
                  <a:pt x="265606" y="389556"/>
                </a:lnTo>
                <a:lnTo>
                  <a:pt x="265606" y="344403"/>
                </a:lnTo>
                <a:cubicBezTo>
                  <a:pt x="320498" y="338206"/>
                  <a:pt x="367422" y="304562"/>
                  <a:pt x="391327" y="256753"/>
                </a:cubicBezTo>
                <a:cubicBezTo>
                  <a:pt x="448875" y="255868"/>
                  <a:pt x="495799" y="208944"/>
                  <a:pt x="495799" y="150510"/>
                </a:cubicBezTo>
                <a:close/>
                <a:moveTo>
                  <a:pt x="35414" y="150510"/>
                </a:moveTo>
                <a:cubicBezTo>
                  <a:pt x="35414" y="117752"/>
                  <a:pt x="58433" y="90306"/>
                  <a:pt x="88535" y="82338"/>
                </a:cubicBezTo>
                <a:lnTo>
                  <a:pt x="88535" y="185924"/>
                </a:lnTo>
                <a:cubicBezTo>
                  <a:pt x="88535" y="197434"/>
                  <a:pt x="89421" y="208944"/>
                  <a:pt x="92077" y="219568"/>
                </a:cubicBezTo>
                <a:cubicBezTo>
                  <a:pt x="60204" y="213370"/>
                  <a:pt x="35414" y="185039"/>
                  <a:pt x="35414" y="150510"/>
                </a:cubicBezTo>
                <a:close/>
                <a:moveTo>
                  <a:pt x="314301" y="478092"/>
                </a:moveTo>
                <a:lnTo>
                  <a:pt x="181498" y="478092"/>
                </a:lnTo>
                <a:cubicBezTo>
                  <a:pt x="178842" y="478092"/>
                  <a:pt x="177071" y="476321"/>
                  <a:pt x="177071" y="473665"/>
                </a:cubicBezTo>
                <a:cubicBezTo>
                  <a:pt x="177071" y="471009"/>
                  <a:pt x="178842" y="469238"/>
                  <a:pt x="181498" y="469238"/>
                </a:cubicBezTo>
                <a:lnTo>
                  <a:pt x="216912" y="469238"/>
                </a:lnTo>
                <a:lnTo>
                  <a:pt x="279772" y="469238"/>
                </a:lnTo>
                <a:lnTo>
                  <a:pt x="315186" y="469238"/>
                </a:lnTo>
                <a:cubicBezTo>
                  <a:pt x="317842" y="469238"/>
                  <a:pt x="319613" y="471009"/>
                  <a:pt x="319613" y="473665"/>
                </a:cubicBezTo>
                <a:cubicBezTo>
                  <a:pt x="319613" y="476321"/>
                  <a:pt x="316957" y="478092"/>
                  <a:pt x="314301" y="478092"/>
                </a:cubicBezTo>
                <a:close/>
                <a:moveTo>
                  <a:pt x="283314" y="429397"/>
                </a:moveTo>
                <a:cubicBezTo>
                  <a:pt x="283314" y="432053"/>
                  <a:pt x="281543" y="433824"/>
                  <a:pt x="278887" y="433824"/>
                </a:cubicBezTo>
                <a:lnTo>
                  <a:pt x="216027" y="433824"/>
                </a:lnTo>
                <a:cubicBezTo>
                  <a:pt x="213370" y="433824"/>
                  <a:pt x="211600" y="432053"/>
                  <a:pt x="211600" y="429397"/>
                </a:cubicBezTo>
                <a:cubicBezTo>
                  <a:pt x="211600" y="426741"/>
                  <a:pt x="213370" y="424970"/>
                  <a:pt x="216027" y="424970"/>
                </a:cubicBezTo>
                <a:lnTo>
                  <a:pt x="278887" y="424970"/>
                </a:lnTo>
                <a:cubicBezTo>
                  <a:pt x="281543" y="424970"/>
                  <a:pt x="283314" y="426741"/>
                  <a:pt x="283314" y="429397"/>
                </a:cubicBezTo>
                <a:close/>
                <a:moveTo>
                  <a:pt x="403722" y="219568"/>
                </a:moveTo>
                <a:cubicBezTo>
                  <a:pt x="406378" y="208944"/>
                  <a:pt x="407263" y="197434"/>
                  <a:pt x="407263" y="185924"/>
                </a:cubicBezTo>
                <a:lnTo>
                  <a:pt x="407263" y="82338"/>
                </a:lnTo>
                <a:cubicBezTo>
                  <a:pt x="437365" y="90306"/>
                  <a:pt x="460384" y="117752"/>
                  <a:pt x="460384" y="150510"/>
                </a:cubicBezTo>
                <a:cubicBezTo>
                  <a:pt x="460384" y="185039"/>
                  <a:pt x="436480" y="213370"/>
                  <a:pt x="403722" y="219568"/>
                </a:cubicBezTo>
                <a:close/>
              </a:path>
            </a:pathLst>
          </a:custGeom>
          <a:solidFill>
            <a:srgbClr val="777777"/>
          </a:solidFill>
          <a:ln w="8781" cap="flat">
            <a:noFill/>
            <a:prstDash val="solid"/>
            <a:miter/>
          </a:ln>
        </p:spPr>
        <p:txBody>
          <a:bodyPr rtlCol="0" anchor="ctr"/>
          <a:lstStyle/>
          <a:p>
            <a:endParaRPr lang="en-US">
              <a:solidFill>
                <a:srgbClr val="777777"/>
              </a:solidFill>
            </a:endParaRPr>
          </a:p>
        </p:txBody>
      </p:sp>
      <p:sp>
        <p:nvSpPr>
          <p:cNvPr id="134" name="Graphic 79">
            <a:extLst>
              <a:ext uri="{FF2B5EF4-FFF2-40B4-BE49-F238E27FC236}">
                <a16:creationId xmlns:a16="http://schemas.microsoft.com/office/drawing/2014/main" id="{C57C8349-6D56-4810-8E8B-A0134EAF8120}"/>
              </a:ext>
            </a:extLst>
          </p:cNvPr>
          <p:cNvSpPr/>
          <p:nvPr/>
        </p:nvSpPr>
        <p:spPr>
          <a:xfrm>
            <a:off x="5862138" y="2227522"/>
            <a:ext cx="311934" cy="379746"/>
          </a:xfrm>
          <a:custGeom>
            <a:avLst/>
            <a:gdLst>
              <a:gd name="connsiteX0" fmla="*/ 332008 w 407263"/>
              <a:gd name="connsiteY0" fmla="*/ 150510 h 495798"/>
              <a:gd name="connsiteX1" fmla="*/ 407263 w 407263"/>
              <a:gd name="connsiteY1" fmla="*/ 75255 h 495798"/>
              <a:gd name="connsiteX2" fmla="*/ 332008 w 407263"/>
              <a:gd name="connsiteY2" fmla="*/ 0 h 495798"/>
              <a:gd name="connsiteX3" fmla="*/ 256753 w 407263"/>
              <a:gd name="connsiteY3" fmla="*/ 75255 h 495798"/>
              <a:gd name="connsiteX4" fmla="*/ 268262 w 407263"/>
              <a:gd name="connsiteY4" fmla="*/ 114211 h 495798"/>
              <a:gd name="connsiteX5" fmla="*/ 177956 w 407263"/>
              <a:gd name="connsiteY5" fmla="*/ 204517 h 495798"/>
              <a:gd name="connsiteX6" fmla="*/ 106243 w 407263"/>
              <a:gd name="connsiteY6" fmla="*/ 177071 h 495798"/>
              <a:gd name="connsiteX7" fmla="*/ 0 w 407263"/>
              <a:gd name="connsiteY7" fmla="*/ 283314 h 495798"/>
              <a:gd name="connsiteX8" fmla="*/ 21249 w 407263"/>
              <a:gd name="connsiteY8" fmla="*/ 347059 h 495798"/>
              <a:gd name="connsiteX9" fmla="*/ 46038 w 407263"/>
              <a:gd name="connsiteY9" fmla="*/ 350600 h 495798"/>
              <a:gd name="connsiteX10" fmla="*/ 49580 w 407263"/>
              <a:gd name="connsiteY10" fmla="*/ 325811 h 495798"/>
              <a:gd name="connsiteX11" fmla="*/ 35414 w 407263"/>
              <a:gd name="connsiteY11" fmla="*/ 283314 h 495798"/>
              <a:gd name="connsiteX12" fmla="*/ 106243 w 407263"/>
              <a:gd name="connsiteY12" fmla="*/ 212485 h 495798"/>
              <a:gd name="connsiteX13" fmla="*/ 177071 w 407263"/>
              <a:gd name="connsiteY13" fmla="*/ 283314 h 495798"/>
              <a:gd name="connsiteX14" fmla="*/ 106243 w 407263"/>
              <a:gd name="connsiteY14" fmla="*/ 354142 h 495798"/>
              <a:gd name="connsiteX15" fmla="*/ 88535 w 407263"/>
              <a:gd name="connsiteY15" fmla="*/ 371849 h 495798"/>
              <a:gd name="connsiteX16" fmla="*/ 106243 w 407263"/>
              <a:gd name="connsiteY16" fmla="*/ 389556 h 495798"/>
              <a:gd name="connsiteX17" fmla="*/ 177071 w 407263"/>
              <a:gd name="connsiteY17" fmla="*/ 362110 h 495798"/>
              <a:gd name="connsiteX18" fmla="*/ 211600 w 407263"/>
              <a:gd name="connsiteY18" fmla="*/ 396639 h 495798"/>
              <a:gd name="connsiteX19" fmla="*/ 202746 w 407263"/>
              <a:gd name="connsiteY19" fmla="*/ 429397 h 495798"/>
              <a:gd name="connsiteX20" fmla="*/ 269148 w 407263"/>
              <a:gd name="connsiteY20" fmla="*/ 495799 h 495798"/>
              <a:gd name="connsiteX21" fmla="*/ 335549 w 407263"/>
              <a:gd name="connsiteY21" fmla="*/ 429397 h 495798"/>
              <a:gd name="connsiteX22" fmla="*/ 270033 w 407263"/>
              <a:gd name="connsiteY22" fmla="*/ 362995 h 495798"/>
              <a:gd name="connsiteX23" fmla="*/ 237275 w 407263"/>
              <a:gd name="connsiteY23" fmla="*/ 371849 h 495798"/>
              <a:gd name="connsiteX24" fmla="*/ 199205 w 407263"/>
              <a:gd name="connsiteY24" fmla="*/ 333779 h 495798"/>
              <a:gd name="connsiteX25" fmla="*/ 212485 w 407263"/>
              <a:gd name="connsiteY25" fmla="*/ 283314 h 495798"/>
              <a:gd name="connsiteX26" fmla="*/ 199205 w 407263"/>
              <a:gd name="connsiteY26" fmla="*/ 232848 h 495798"/>
              <a:gd name="connsiteX27" fmla="*/ 292167 w 407263"/>
              <a:gd name="connsiteY27" fmla="*/ 139886 h 495798"/>
              <a:gd name="connsiteX28" fmla="*/ 332008 w 407263"/>
              <a:gd name="connsiteY28" fmla="*/ 150510 h 495798"/>
              <a:gd name="connsiteX29" fmla="*/ 332008 w 407263"/>
              <a:gd name="connsiteY29" fmla="*/ 35414 h 495798"/>
              <a:gd name="connsiteX30" fmla="*/ 371849 w 407263"/>
              <a:gd name="connsiteY30" fmla="*/ 75255 h 495798"/>
              <a:gd name="connsiteX31" fmla="*/ 332008 w 407263"/>
              <a:gd name="connsiteY31" fmla="*/ 115096 h 495798"/>
              <a:gd name="connsiteX32" fmla="*/ 292167 w 407263"/>
              <a:gd name="connsiteY32" fmla="*/ 75255 h 495798"/>
              <a:gd name="connsiteX33" fmla="*/ 332008 w 407263"/>
              <a:gd name="connsiteY33" fmla="*/ 35414 h 495798"/>
              <a:gd name="connsiteX34" fmla="*/ 270033 w 407263"/>
              <a:gd name="connsiteY34" fmla="*/ 398410 h 495798"/>
              <a:gd name="connsiteX35" fmla="*/ 301021 w 407263"/>
              <a:gd name="connsiteY35" fmla="*/ 429397 h 495798"/>
              <a:gd name="connsiteX36" fmla="*/ 270033 w 407263"/>
              <a:gd name="connsiteY36" fmla="*/ 460384 h 495798"/>
              <a:gd name="connsiteX37" fmla="*/ 239046 w 407263"/>
              <a:gd name="connsiteY37" fmla="*/ 429397 h 495798"/>
              <a:gd name="connsiteX38" fmla="*/ 270033 w 407263"/>
              <a:gd name="connsiteY38" fmla="*/ 398410 h 49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7263" h="495798">
                <a:moveTo>
                  <a:pt x="332008" y="150510"/>
                </a:moveTo>
                <a:cubicBezTo>
                  <a:pt x="373620" y="150510"/>
                  <a:pt x="407263" y="116867"/>
                  <a:pt x="407263" y="75255"/>
                </a:cubicBezTo>
                <a:cubicBezTo>
                  <a:pt x="407263" y="33643"/>
                  <a:pt x="373620" y="0"/>
                  <a:pt x="332008" y="0"/>
                </a:cubicBezTo>
                <a:cubicBezTo>
                  <a:pt x="290396" y="0"/>
                  <a:pt x="256753" y="33643"/>
                  <a:pt x="256753" y="75255"/>
                </a:cubicBezTo>
                <a:cubicBezTo>
                  <a:pt x="256753" y="89421"/>
                  <a:pt x="261180" y="102701"/>
                  <a:pt x="268262" y="114211"/>
                </a:cubicBezTo>
                <a:lnTo>
                  <a:pt x="177956" y="204517"/>
                </a:lnTo>
                <a:cubicBezTo>
                  <a:pt x="159364" y="187695"/>
                  <a:pt x="133689" y="177071"/>
                  <a:pt x="106243" y="177071"/>
                </a:cubicBezTo>
                <a:cubicBezTo>
                  <a:pt x="47809" y="177071"/>
                  <a:pt x="0" y="224880"/>
                  <a:pt x="0" y="283314"/>
                </a:cubicBezTo>
                <a:cubicBezTo>
                  <a:pt x="0" y="306333"/>
                  <a:pt x="7083" y="328467"/>
                  <a:pt x="21249" y="347059"/>
                </a:cubicBezTo>
                <a:cubicBezTo>
                  <a:pt x="27446" y="355027"/>
                  <a:pt x="38070" y="356798"/>
                  <a:pt x="46038" y="350600"/>
                </a:cubicBezTo>
                <a:cubicBezTo>
                  <a:pt x="54007" y="344403"/>
                  <a:pt x="55777" y="333779"/>
                  <a:pt x="49580" y="325811"/>
                </a:cubicBezTo>
                <a:cubicBezTo>
                  <a:pt x="40726" y="313416"/>
                  <a:pt x="35414" y="298365"/>
                  <a:pt x="35414" y="283314"/>
                </a:cubicBezTo>
                <a:cubicBezTo>
                  <a:pt x="35414" y="244358"/>
                  <a:pt x="67287" y="212485"/>
                  <a:pt x="106243" y="212485"/>
                </a:cubicBezTo>
                <a:cubicBezTo>
                  <a:pt x="145198" y="212485"/>
                  <a:pt x="177071" y="244358"/>
                  <a:pt x="177071" y="283314"/>
                </a:cubicBezTo>
                <a:cubicBezTo>
                  <a:pt x="177071" y="322269"/>
                  <a:pt x="145198" y="354142"/>
                  <a:pt x="106243" y="354142"/>
                </a:cubicBezTo>
                <a:cubicBezTo>
                  <a:pt x="96504" y="354142"/>
                  <a:pt x="88535" y="362110"/>
                  <a:pt x="88535" y="371849"/>
                </a:cubicBezTo>
                <a:cubicBezTo>
                  <a:pt x="88535" y="381588"/>
                  <a:pt x="96504" y="389556"/>
                  <a:pt x="106243" y="389556"/>
                </a:cubicBezTo>
                <a:cubicBezTo>
                  <a:pt x="133689" y="389556"/>
                  <a:pt x="158478" y="378932"/>
                  <a:pt x="177071" y="362110"/>
                </a:cubicBezTo>
                <a:lnTo>
                  <a:pt x="211600" y="396639"/>
                </a:lnTo>
                <a:cubicBezTo>
                  <a:pt x="206288" y="406378"/>
                  <a:pt x="202746" y="417002"/>
                  <a:pt x="202746" y="429397"/>
                </a:cubicBezTo>
                <a:cubicBezTo>
                  <a:pt x="202746" y="465697"/>
                  <a:pt x="232848" y="495799"/>
                  <a:pt x="269148" y="495799"/>
                </a:cubicBezTo>
                <a:cubicBezTo>
                  <a:pt x="305447" y="495799"/>
                  <a:pt x="335549" y="465697"/>
                  <a:pt x="335549" y="429397"/>
                </a:cubicBezTo>
                <a:cubicBezTo>
                  <a:pt x="335549" y="393098"/>
                  <a:pt x="307218" y="362995"/>
                  <a:pt x="270033" y="362995"/>
                </a:cubicBezTo>
                <a:cubicBezTo>
                  <a:pt x="258524" y="362995"/>
                  <a:pt x="247014" y="366537"/>
                  <a:pt x="237275" y="371849"/>
                </a:cubicBezTo>
                <a:lnTo>
                  <a:pt x="199205" y="333779"/>
                </a:lnTo>
                <a:cubicBezTo>
                  <a:pt x="208058" y="318728"/>
                  <a:pt x="212485" y="301906"/>
                  <a:pt x="212485" y="283314"/>
                </a:cubicBezTo>
                <a:cubicBezTo>
                  <a:pt x="212485" y="264721"/>
                  <a:pt x="208058" y="247899"/>
                  <a:pt x="199205" y="232848"/>
                </a:cubicBezTo>
                <a:lnTo>
                  <a:pt x="292167" y="139886"/>
                </a:lnTo>
                <a:cubicBezTo>
                  <a:pt x="304562" y="146084"/>
                  <a:pt x="317842" y="150510"/>
                  <a:pt x="332008" y="150510"/>
                </a:cubicBezTo>
                <a:close/>
                <a:moveTo>
                  <a:pt x="332008" y="35414"/>
                </a:moveTo>
                <a:cubicBezTo>
                  <a:pt x="354142" y="35414"/>
                  <a:pt x="371849" y="53121"/>
                  <a:pt x="371849" y="75255"/>
                </a:cubicBezTo>
                <a:cubicBezTo>
                  <a:pt x="371849" y="97389"/>
                  <a:pt x="354142" y="115096"/>
                  <a:pt x="332008" y="115096"/>
                </a:cubicBezTo>
                <a:cubicBezTo>
                  <a:pt x="309874" y="115096"/>
                  <a:pt x="292167" y="97389"/>
                  <a:pt x="292167" y="75255"/>
                </a:cubicBezTo>
                <a:cubicBezTo>
                  <a:pt x="292167" y="53121"/>
                  <a:pt x="310759" y="35414"/>
                  <a:pt x="332008" y="35414"/>
                </a:cubicBezTo>
                <a:close/>
                <a:moveTo>
                  <a:pt x="270033" y="398410"/>
                </a:moveTo>
                <a:cubicBezTo>
                  <a:pt x="286855" y="398410"/>
                  <a:pt x="301021" y="412575"/>
                  <a:pt x="301021" y="429397"/>
                </a:cubicBezTo>
                <a:cubicBezTo>
                  <a:pt x="301021" y="446219"/>
                  <a:pt x="287740" y="460384"/>
                  <a:pt x="270033" y="460384"/>
                </a:cubicBezTo>
                <a:cubicBezTo>
                  <a:pt x="252326" y="460384"/>
                  <a:pt x="239046" y="446219"/>
                  <a:pt x="239046" y="429397"/>
                </a:cubicBezTo>
                <a:cubicBezTo>
                  <a:pt x="239046" y="412575"/>
                  <a:pt x="253211" y="398410"/>
                  <a:pt x="270033" y="398410"/>
                </a:cubicBezTo>
                <a:close/>
              </a:path>
            </a:pathLst>
          </a:custGeom>
          <a:solidFill>
            <a:srgbClr val="777777"/>
          </a:solidFill>
          <a:ln w="8781" cap="flat">
            <a:noFill/>
            <a:prstDash val="solid"/>
            <a:miter/>
          </a:ln>
        </p:spPr>
        <p:txBody>
          <a:bodyPr rtlCol="0" anchor="ctr"/>
          <a:lstStyle/>
          <a:p>
            <a:endParaRPr lang="en-US">
              <a:solidFill>
                <a:srgbClr val="777777"/>
              </a:solidFill>
            </a:endParaRPr>
          </a:p>
        </p:txBody>
      </p:sp>
      <p:grpSp>
        <p:nvGrpSpPr>
          <p:cNvPr id="135" name="Graphic 81">
            <a:extLst>
              <a:ext uri="{FF2B5EF4-FFF2-40B4-BE49-F238E27FC236}">
                <a16:creationId xmlns:a16="http://schemas.microsoft.com/office/drawing/2014/main" id="{3A0D74E3-9B6D-4800-9E7C-DA67FF7938EF}"/>
              </a:ext>
            </a:extLst>
          </p:cNvPr>
          <p:cNvGrpSpPr/>
          <p:nvPr/>
        </p:nvGrpSpPr>
        <p:grpSpPr>
          <a:xfrm>
            <a:off x="4663373" y="4699979"/>
            <a:ext cx="433995" cy="433995"/>
            <a:chOff x="7386650" y="1095880"/>
            <a:chExt cx="566627" cy="566627"/>
          </a:xfrm>
          <a:solidFill>
            <a:srgbClr val="777777"/>
          </a:solidFill>
        </p:grpSpPr>
        <p:sp>
          <p:nvSpPr>
            <p:cNvPr id="136" name="Freeform: Shape 135">
              <a:extLst>
                <a:ext uri="{FF2B5EF4-FFF2-40B4-BE49-F238E27FC236}">
                  <a16:creationId xmlns:a16="http://schemas.microsoft.com/office/drawing/2014/main" id="{B6EA4099-729C-4EB0-B3F4-7EA037B51481}"/>
                </a:ext>
              </a:extLst>
            </p:cNvPr>
            <p:cNvSpPr/>
            <p:nvPr/>
          </p:nvSpPr>
          <p:spPr>
            <a:xfrm>
              <a:off x="7386650" y="1095880"/>
              <a:ext cx="566627" cy="566627"/>
            </a:xfrm>
            <a:custGeom>
              <a:avLst/>
              <a:gdLst>
                <a:gd name="connsiteX0" fmla="*/ 556888 w 566627"/>
                <a:gd name="connsiteY0" fmla="*/ 302791 h 566627"/>
                <a:gd name="connsiteX1" fmla="*/ 538296 w 566627"/>
                <a:gd name="connsiteY1" fmla="*/ 304562 h 566627"/>
                <a:gd name="connsiteX2" fmla="*/ 479862 w 566627"/>
                <a:gd name="connsiteY2" fmla="*/ 348830 h 566627"/>
                <a:gd name="connsiteX3" fmla="*/ 456843 w 566627"/>
                <a:gd name="connsiteY3" fmla="*/ 350600 h 566627"/>
                <a:gd name="connsiteX4" fmla="*/ 456843 w 566627"/>
                <a:gd name="connsiteY4" fmla="*/ 375390 h 566627"/>
                <a:gd name="connsiteX5" fmla="*/ 465697 w 566627"/>
                <a:gd name="connsiteY5" fmla="*/ 384244 h 566627"/>
                <a:gd name="connsiteX6" fmla="*/ 488716 w 566627"/>
                <a:gd name="connsiteY6" fmla="*/ 386015 h 566627"/>
                <a:gd name="connsiteX7" fmla="*/ 531213 w 566627"/>
                <a:gd name="connsiteY7" fmla="*/ 354142 h 566627"/>
                <a:gd name="connsiteX8" fmla="*/ 531213 w 566627"/>
                <a:gd name="connsiteY8" fmla="*/ 513506 h 566627"/>
                <a:gd name="connsiteX9" fmla="*/ 513506 w 566627"/>
                <a:gd name="connsiteY9" fmla="*/ 531213 h 566627"/>
                <a:gd name="connsiteX10" fmla="*/ 460384 w 566627"/>
                <a:gd name="connsiteY10" fmla="*/ 531213 h 566627"/>
                <a:gd name="connsiteX11" fmla="*/ 442677 w 566627"/>
                <a:gd name="connsiteY11" fmla="*/ 531213 h 566627"/>
                <a:gd name="connsiteX12" fmla="*/ 424970 w 566627"/>
                <a:gd name="connsiteY12" fmla="*/ 513506 h 566627"/>
                <a:gd name="connsiteX13" fmla="*/ 424970 w 566627"/>
                <a:gd name="connsiteY13" fmla="*/ 53121 h 566627"/>
                <a:gd name="connsiteX14" fmla="*/ 371849 w 566627"/>
                <a:gd name="connsiteY14" fmla="*/ 0 h 566627"/>
                <a:gd name="connsiteX15" fmla="*/ 53121 w 566627"/>
                <a:gd name="connsiteY15" fmla="*/ 0 h 566627"/>
                <a:gd name="connsiteX16" fmla="*/ 0 w 566627"/>
                <a:gd name="connsiteY16" fmla="*/ 53121 h 566627"/>
                <a:gd name="connsiteX17" fmla="*/ 0 w 566627"/>
                <a:gd name="connsiteY17" fmla="*/ 513506 h 566627"/>
                <a:gd name="connsiteX18" fmla="*/ 53121 w 566627"/>
                <a:gd name="connsiteY18" fmla="*/ 566627 h 566627"/>
                <a:gd name="connsiteX19" fmla="*/ 442677 w 566627"/>
                <a:gd name="connsiteY19" fmla="*/ 566627 h 566627"/>
                <a:gd name="connsiteX20" fmla="*/ 460384 w 566627"/>
                <a:gd name="connsiteY20" fmla="*/ 566627 h 566627"/>
                <a:gd name="connsiteX21" fmla="*/ 513506 w 566627"/>
                <a:gd name="connsiteY21" fmla="*/ 566627 h 566627"/>
                <a:gd name="connsiteX22" fmla="*/ 566627 w 566627"/>
                <a:gd name="connsiteY22" fmla="*/ 513506 h 566627"/>
                <a:gd name="connsiteX23" fmla="*/ 566627 w 566627"/>
                <a:gd name="connsiteY23" fmla="*/ 318728 h 566627"/>
                <a:gd name="connsiteX24" fmla="*/ 556888 w 566627"/>
                <a:gd name="connsiteY24" fmla="*/ 302791 h 566627"/>
                <a:gd name="connsiteX25" fmla="*/ 35414 w 566627"/>
                <a:gd name="connsiteY25" fmla="*/ 513506 h 566627"/>
                <a:gd name="connsiteX26" fmla="*/ 35414 w 566627"/>
                <a:gd name="connsiteY26" fmla="*/ 53121 h 566627"/>
                <a:gd name="connsiteX27" fmla="*/ 53121 w 566627"/>
                <a:gd name="connsiteY27" fmla="*/ 35414 h 566627"/>
                <a:gd name="connsiteX28" fmla="*/ 371849 w 566627"/>
                <a:gd name="connsiteY28" fmla="*/ 35414 h 566627"/>
                <a:gd name="connsiteX29" fmla="*/ 389556 w 566627"/>
                <a:gd name="connsiteY29" fmla="*/ 53121 h 566627"/>
                <a:gd name="connsiteX30" fmla="*/ 389556 w 566627"/>
                <a:gd name="connsiteY30" fmla="*/ 513506 h 566627"/>
                <a:gd name="connsiteX31" fmla="*/ 393098 w 566627"/>
                <a:gd name="connsiteY31" fmla="*/ 531213 h 566627"/>
                <a:gd name="connsiteX32" fmla="*/ 53121 w 566627"/>
                <a:gd name="connsiteY32" fmla="*/ 531213 h 566627"/>
                <a:gd name="connsiteX33" fmla="*/ 35414 w 566627"/>
                <a:gd name="connsiteY33" fmla="*/ 513506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66627" h="566627">
                  <a:moveTo>
                    <a:pt x="556888" y="302791"/>
                  </a:moveTo>
                  <a:cubicBezTo>
                    <a:pt x="550691" y="300135"/>
                    <a:pt x="543608" y="300135"/>
                    <a:pt x="538296" y="304562"/>
                  </a:cubicBezTo>
                  <a:lnTo>
                    <a:pt x="479862" y="348830"/>
                  </a:lnTo>
                  <a:cubicBezTo>
                    <a:pt x="472779" y="343518"/>
                    <a:pt x="463041" y="344403"/>
                    <a:pt x="456843" y="350600"/>
                  </a:cubicBezTo>
                  <a:cubicBezTo>
                    <a:pt x="449760" y="357683"/>
                    <a:pt x="449760" y="368308"/>
                    <a:pt x="456843" y="375390"/>
                  </a:cubicBezTo>
                  <a:lnTo>
                    <a:pt x="465697" y="384244"/>
                  </a:lnTo>
                  <a:cubicBezTo>
                    <a:pt x="471894" y="390441"/>
                    <a:pt x="481633" y="391327"/>
                    <a:pt x="488716" y="386015"/>
                  </a:cubicBezTo>
                  <a:lnTo>
                    <a:pt x="531213" y="354142"/>
                  </a:lnTo>
                  <a:lnTo>
                    <a:pt x="531213" y="513506"/>
                  </a:lnTo>
                  <a:cubicBezTo>
                    <a:pt x="531213" y="523245"/>
                    <a:pt x="523245" y="531213"/>
                    <a:pt x="513506" y="531213"/>
                  </a:cubicBezTo>
                  <a:lnTo>
                    <a:pt x="460384" y="531213"/>
                  </a:lnTo>
                  <a:lnTo>
                    <a:pt x="442677" y="531213"/>
                  </a:lnTo>
                  <a:cubicBezTo>
                    <a:pt x="432938" y="531213"/>
                    <a:pt x="424970" y="523245"/>
                    <a:pt x="424970" y="513506"/>
                  </a:cubicBezTo>
                  <a:lnTo>
                    <a:pt x="424970" y="53121"/>
                  </a:lnTo>
                  <a:cubicBezTo>
                    <a:pt x="424970" y="23905"/>
                    <a:pt x="401066" y="0"/>
                    <a:pt x="371849" y="0"/>
                  </a:cubicBezTo>
                  <a:lnTo>
                    <a:pt x="53121" y="0"/>
                  </a:lnTo>
                  <a:cubicBezTo>
                    <a:pt x="23905" y="0"/>
                    <a:pt x="0" y="23905"/>
                    <a:pt x="0" y="53121"/>
                  </a:cubicBezTo>
                  <a:lnTo>
                    <a:pt x="0" y="513506"/>
                  </a:lnTo>
                  <a:cubicBezTo>
                    <a:pt x="0" y="542722"/>
                    <a:pt x="23905" y="566627"/>
                    <a:pt x="53121" y="566627"/>
                  </a:cubicBezTo>
                  <a:lnTo>
                    <a:pt x="442677" y="566627"/>
                  </a:lnTo>
                  <a:lnTo>
                    <a:pt x="460384" y="566627"/>
                  </a:lnTo>
                  <a:lnTo>
                    <a:pt x="513506" y="566627"/>
                  </a:lnTo>
                  <a:cubicBezTo>
                    <a:pt x="542722" y="566627"/>
                    <a:pt x="566627" y="542722"/>
                    <a:pt x="566627" y="513506"/>
                  </a:cubicBezTo>
                  <a:lnTo>
                    <a:pt x="566627" y="318728"/>
                  </a:lnTo>
                  <a:cubicBezTo>
                    <a:pt x="566627" y="311645"/>
                    <a:pt x="563086" y="305447"/>
                    <a:pt x="556888" y="302791"/>
                  </a:cubicBezTo>
                  <a:close/>
                  <a:moveTo>
                    <a:pt x="35414" y="513506"/>
                  </a:moveTo>
                  <a:lnTo>
                    <a:pt x="35414" y="53121"/>
                  </a:lnTo>
                  <a:cubicBezTo>
                    <a:pt x="35414" y="43382"/>
                    <a:pt x="43382" y="35414"/>
                    <a:pt x="53121" y="35414"/>
                  </a:cubicBezTo>
                  <a:lnTo>
                    <a:pt x="371849" y="35414"/>
                  </a:lnTo>
                  <a:cubicBezTo>
                    <a:pt x="381588" y="35414"/>
                    <a:pt x="389556" y="43382"/>
                    <a:pt x="389556" y="53121"/>
                  </a:cubicBezTo>
                  <a:lnTo>
                    <a:pt x="389556" y="513506"/>
                  </a:lnTo>
                  <a:cubicBezTo>
                    <a:pt x="389556" y="519703"/>
                    <a:pt x="390441" y="525901"/>
                    <a:pt x="393098" y="531213"/>
                  </a:cubicBezTo>
                  <a:lnTo>
                    <a:pt x="53121" y="531213"/>
                  </a:lnTo>
                  <a:cubicBezTo>
                    <a:pt x="43382" y="531213"/>
                    <a:pt x="35414" y="523245"/>
                    <a:pt x="35414" y="513506"/>
                  </a:cubicBezTo>
                  <a:close/>
                </a:path>
              </a:pathLst>
            </a:custGeom>
            <a:grpFill/>
            <a:ln w="8781" cap="flat">
              <a:noFill/>
              <a:prstDash val="solid"/>
              <a:miter/>
            </a:ln>
          </p:spPr>
          <p:txBody>
            <a:bodyPr rtlCol="0" anchor="ctr"/>
            <a:lstStyle/>
            <a:p>
              <a:endParaRPr lang="en-US">
                <a:solidFill>
                  <a:srgbClr val="777777"/>
                </a:solidFill>
              </a:endParaRPr>
            </a:p>
          </p:txBody>
        </p:sp>
        <p:sp>
          <p:nvSpPr>
            <p:cNvPr id="137" name="Freeform: Shape 136">
              <a:extLst>
                <a:ext uri="{FF2B5EF4-FFF2-40B4-BE49-F238E27FC236}">
                  <a16:creationId xmlns:a16="http://schemas.microsoft.com/office/drawing/2014/main" id="{2B1AC713-D45B-420F-8534-1E0BD11780A8}"/>
                </a:ext>
              </a:extLst>
            </p:cNvPr>
            <p:cNvSpPr/>
            <p:nvPr/>
          </p:nvSpPr>
          <p:spPr>
            <a:xfrm>
              <a:off x="7448624" y="1405754"/>
              <a:ext cx="115096" cy="35414"/>
            </a:xfrm>
            <a:custGeom>
              <a:avLst/>
              <a:gdLst>
                <a:gd name="connsiteX0" fmla="*/ 17707 w 115096"/>
                <a:gd name="connsiteY0" fmla="*/ 35414 h 35414"/>
                <a:gd name="connsiteX1" fmla="*/ 97389 w 115096"/>
                <a:gd name="connsiteY1" fmla="*/ 35414 h 35414"/>
                <a:gd name="connsiteX2" fmla="*/ 115096 w 115096"/>
                <a:gd name="connsiteY2" fmla="*/ 17707 h 35414"/>
                <a:gd name="connsiteX3" fmla="*/ 97389 w 115096"/>
                <a:gd name="connsiteY3" fmla="*/ 0 h 35414"/>
                <a:gd name="connsiteX4" fmla="*/ 17707 w 115096"/>
                <a:gd name="connsiteY4" fmla="*/ 0 h 35414"/>
                <a:gd name="connsiteX5" fmla="*/ 0 w 115096"/>
                <a:gd name="connsiteY5" fmla="*/ 17707 h 35414"/>
                <a:gd name="connsiteX6" fmla="*/ 17707 w 115096"/>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96" h="35414">
                  <a:moveTo>
                    <a:pt x="17707" y="35414"/>
                  </a:moveTo>
                  <a:lnTo>
                    <a:pt x="97389" y="35414"/>
                  </a:lnTo>
                  <a:cubicBezTo>
                    <a:pt x="107128" y="35414"/>
                    <a:pt x="115096" y="27446"/>
                    <a:pt x="115096" y="17707"/>
                  </a:cubicBezTo>
                  <a:cubicBezTo>
                    <a:pt x="115096" y="7968"/>
                    <a:pt x="107128" y="0"/>
                    <a:pt x="97389"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38" name="Freeform: Shape 137">
              <a:extLst>
                <a:ext uri="{FF2B5EF4-FFF2-40B4-BE49-F238E27FC236}">
                  <a16:creationId xmlns:a16="http://schemas.microsoft.com/office/drawing/2014/main" id="{9F78595D-EDEA-421D-9E82-02CDE8558AF7}"/>
                </a:ext>
              </a:extLst>
            </p:cNvPr>
            <p:cNvSpPr/>
            <p:nvPr/>
          </p:nvSpPr>
          <p:spPr>
            <a:xfrm>
              <a:off x="7448624" y="1476582"/>
              <a:ext cx="301020" cy="35414"/>
            </a:xfrm>
            <a:custGeom>
              <a:avLst/>
              <a:gdLst>
                <a:gd name="connsiteX0" fmla="*/ 283314 w 301020"/>
                <a:gd name="connsiteY0" fmla="*/ 0 h 35414"/>
                <a:gd name="connsiteX1" fmla="*/ 17707 w 301020"/>
                <a:gd name="connsiteY1" fmla="*/ 0 h 35414"/>
                <a:gd name="connsiteX2" fmla="*/ 0 w 301020"/>
                <a:gd name="connsiteY2" fmla="*/ 17707 h 35414"/>
                <a:gd name="connsiteX3" fmla="*/ 17707 w 301020"/>
                <a:gd name="connsiteY3" fmla="*/ 35414 h 35414"/>
                <a:gd name="connsiteX4" fmla="*/ 283314 w 301020"/>
                <a:gd name="connsiteY4" fmla="*/ 35414 h 35414"/>
                <a:gd name="connsiteX5" fmla="*/ 301021 w 301020"/>
                <a:gd name="connsiteY5" fmla="*/ 17707 h 35414"/>
                <a:gd name="connsiteX6" fmla="*/ 283314 w 301020"/>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1020" h="35414">
                  <a:moveTo>
                    <a:pt x="283314" y="0"/>
                  </a:moveTo>
                  <a:lnTo>
                    <a:pt x="17707" y="0"/>
                  </a:lnTo>
                  <a:cubicBezTo>
                    <a:pt x="7968" y="0"/>
                    <a:pt x="0" y="7968"/>
                    <a:pt x="0" y="17707"/>
                  </a:cubicBezTo>
                  <a:cubicBezTo>
                    <a:pt x="0" y="27446"/>
                    <a:pt x="7968" y="35414"/>
                    <a:pt x="17707" y="35414"/>
                  </a:cubicBezTo>
                  <a:lnTo>
                    <a:pt x="283314" y="35414"/>
                  </a:lnTo>
                  <a:cubicBezTo>
                    <a:pt x="293052" y="35414"/>
                    <a:pt x="301021" y="27446"/>
                    <a:pt x="301021" y="17707"/>
                  </a:cubicBezTo>
                  <a:cubicBezTo>
                    <a:pt x="301021" y="7968"/>
                    <a:pt x="293052" y="0"/>
                    <a:pt x="283314" y="0"/>
                  </a:cubicBezTo>
                  <a:close/>
                </a:path>
              </a:pathLst>
            </a:custGeom>
            <a:grpFill/>
            <a:ln w="8781" cap="flat">
              <a:noFill/>
              <a:prstDash val="solid"/>
              <a:miter/>
            </a:ln>
          </p:spPr>
          <p:txBody>
            <a:bodyPr rtlCol="0" anchor="ctr"/>
            <a:lstStyle/>
            <a:p>
              <a:endParaRPr lang="en-US">
                <a:solidFill>
                  <a:srgbClr val="777777"/>
                </a:solidFill>
              </a:endParaRPr>
            </a:p>
          </p:txBody>
        </p:sp>
        <p:sp>
          <p:nvSpPr>
            <p:cNvPr id="139" name="Freeform: Shape 138">
              <a:extLst>
                <a:ext uri="{FF2B5EF4-FFF2-40B4-BE49-F238E27FC236}">
                  <a16:creationId xmlns:a16="http://schemas.microsoft.com/office/drawing/2014/main" id="{A76771EA-B26E-440A-87AB-A143149B6019}"/>
                </a:ext>
              </a:extLst>
            </p:cNvPr>
            <p:cNvSpPr/>
            <p:nvPr/>
          </p:nvSpPr>
          <p:spPr>
            <a:xfrm>
              <a:off x="7448624" y="1547410"/>
              <a:ext cx="256752" cy="35414"/>
            </a:xfrm>
            <a:custGeom>
              <a:avLst/>
              <a:gdLst>
                <a:gd name="connsiteX0" fmla="*/ 239046 w 256752"/>
                <a:gd name="connsiteY0" fmla="*/ 0 h 35414"/>
                <a:gd name="connsiteX1" fmla="*/ 17707 w 256752"/>
                <a:gd name="connsiteY1" fmla="*/ 0 h 35414"/>
                <a:gd name="connsiteX2" fmla="*/ 0 w 256752"/>
                <a:gd name="connsiteY2" fmla="*/ 17707 h 35414"/>
                <a:gd name="connsiteX3" fmla="*/ 17707 w 256752"/>
                <a:gd name="connsiteY3" fmla="*/ 35414 h 35414"/>
                <a:gd name="connsiteX4" fmla="*/ 239046 w 256752"/>
                <a:gd name="connsiteY4" fmla="*/ 35414 h 35414"/>
                <a:gd name="connsiteX5" fmla="*/ 256753 w 256752"/>
                <a:gd name="connsiteY5" fmla="*/ 17707 h 35414"/>
                <a:gd name="connsiteX6" fmla="*/ 239046 w 256752"/>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6752" h="35414">
                  <a:moveTo>
                    <a:pt x="239046" y="0"/>
                  </a:moveTo>
                  <a:lnTo>
                    <a:pt x="17707" y="0"/>
                  </a:lnTo>
                  <a:cubicBezTo>
                    <a:pt x="7968" y="0"/>
                    <a:pt x="0" y="7968"/>
                    <a:pt x="0" y="17707"/>
                  </a:cubicBezTo>
                  <a:cubicBezTo>
                    <a:pt x="0" y="27446"/>
                    <a:pt x="7968" y="35414"/>
                    <a:pt x="17707" y="35414"/>
                  </a:cubicBezTo>
                  <a:lnTo>
                    <a:pt x="239046" y="35414"/>
                  </a:lnTo>
                  <a:cubicBezTo>
                    <a:pt x="248785" y="35414"/>
                    <a:pt x="256753" y="27446"/>
                    <a:pt x="256753" y="17707"/>
                  </a:cubicBezTo>
                  <a:cubicBezTo>
                    <a:pt x="256753" y="7968"/>
                    <a:pt x="248785" y="0"/>
                    <a:pt x="239046" y="0"/>
                  </a:cubicBezTo>
                  <a:close/>
                </a:path>
              </a:pathLst>
            </a:custGeom>
            <a:grpFill/>
            <a:ln w="8781" cap="flat">
              <a:noFill/>
              <a:prstDash val="solid"/>
              <a:miter/>
            </a:ln>
          </p:spPr>
          <p:txBody>
            <a:bodyPr rtlCol="0" anchor="ctr"/>
            <a:lstStyle/>
            <a:p>
              <a:endParaRPr lang="en-US">
                <a:solidFill>
                  <a:srgbClr val="777777"/>
                </a:solidFill>
              </a:endParaRPr>
            </a:p>
          </p:txBody>
        </p:sp>
        <p:sp>
          <p:nvSpPr>
            <p:cNvPr id="140" name="Freeform: Shape 139">
              <a:extLst>
                <a:ext uri="{FF2B5EF4-FFF2-40B4-BE49-F238E27FC236}">
                  <a16:creationId xmlns:a16="http://schemas.microsoft.com/office/drawing/2014/main" id="{C5BDB733-0A12-4B11-B8AD-715DC2C1433E}"/>
                </a:ext>
              </a:extLst>
            </p:cNvPr>
            <p:cNvSpPr/>
            <p:nvPr/>
          </p:nvSpPr>
          <p:spPr>
            <a:xfrm>
              <a:off x="7590281" y="1405754"/>
              <a:ext cx="70828" cy="35414"/>
            </a:xfrm>
            <a:custGeom>
              <a:avLst/>
              <a:gdLst>
                <a:gd name="connsiteX0" fmla="*/ 53121 w 70828"/>
                <a:gd name="connsiteY0" fmla="*/ 35414 h 35414"/>
                <a:gd name="connsiteX1" fmla="*/ 70828 w 70828"/>
                <a:gd name="connsiteY1" fmla="*/ 17707 h 35414"/>
                <a:gd name="connsiteX2" fmla="*/ 53121 w 70828"/>
                <a:gd name="connsiteY2" fmla="*/ 0 h 35414"/>
                <a:gd name="connsiteX3" fmla="*/ 17707 w 70828"/>
                <a:gd name="connsiteY3" fmla="*/ 0 h 35414"/>
                <a:gd name="connsiteX4" fmla="*/ 0 w 70828"/>
                <a:gd name="connsiteY4" fmla="*/ 17707 h 35414"/>
                <a:gd name="connsiteX5" fmla="*/ 17707 w 70828"/>
                <a:gd name="connsiteY5" fmla="*/ 35414 h 35414"/>
                <a:gd name="connsiteX6" fmla="*/ 53121 w 70828"/>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828" h="35414">
                  <a:moveTo>
                    <a:pt x="53121" y="35414"/>
                  </a:moveTo>
                  <a:cubicBezTo>
                    <a:pt x="62860" y="35414"/>
                    <a:pt x="70828" y="27446"/>
                    <a:pt x="70828" y="17707"/>
                  </a:cubicBezTo>
                  <a:cubicBezTo>
                    <a:pt x="70828" y="7968"/>
                    <a:pt x="62860" y="0"/>
                    <a:pt x="53121" y="0"/>
                  </a:cubicBezTo>
                  <a:lnTo>
                    <a:pt x="17707" y="0"/>
                  </a:lnTo>
                  <a:cubicBezTo>
                    <a:pt x="7968" y="0"/>
                    <a:pt x="0" y="7968"/>
                    <a:pt x="0" y="17707"/>
                  </a:cubicBezTo>
                  <a:cubicBezTo>
                    <a:pt x="0" y="27446"/>
                    <a:pt x="7968" y="35414"/>
                    <a:pt x="17707" y="35414"/>
                  </a:cubicBezTo>
                  <a:lnTo>
                    <a:pt x="53121" y="35414"/>
                  </a:lnTo>
                  <a:close/>
                </a:path>
              </a:pathLst>
            </a:custGeom>
            <a:grpFill/>
            <a:ln w="8781" cap="flat">
              <a:noFill/>
              <a:prstDash val="solid"/>
              <a:miter/>
            </a:ln>
          </p:spPr>
          <p:txBody>
            <a:bodyPr rtlCol="0" anchor="ctr"/>
            <a:lstStyle/>
            <a:p>
              <a:endParaRPr lang="en-US">
                <a:solidFill>
                  <a:srgbClr val="777777"/>
                </a:solidFill>
              </a:endParaRPr>
            </a:p>
          </p:txBody>
        </p:sp>
        <p:sp>
          <p:nvSpPr>
            <p:cNvPr id="141" name="Freeform: Shape 140">
              <a:extLst>
                <a:ext uri="{FF2B5EF4-FFF2-40B4-BE49-F238E27FC236}">
                  <a16:creationId xmlns:a16="http://schemas.microsoft.com/office/drawing/2014/main" id="{546A2317-C1FC-4833-94B1-20805FDC838C}"/>
                </a:ext>
              </a:extLst>
            </p:cNvPr>
            <p:cNvSpPr/>
            <p:nvPr/>
          </p:nvSpPr>
          <p:spPr>
            <a:xfrm>
              <a:off x="7448907" y="1157854"/>
              <a:ext cx="300738" cy="168217"/>
            </a:xfrm>
            <a:custGeom>
              <a:avLst/>
              <a:gdLst>
                <a:gd name="connsiteX0" fmla="*/ 283031 w 300738"/>
                <a:gd name="connsiteY0" fmla="*/ 0 h 168217"/>
                <a:gd name="connsiteX1" fmla="*/ 185642 w 300738"/>
                <a:gd name="connsiteY1" fmla="*/ 0 h 168217"/>
                <a:gd name="connsiteX2" fmla="*/ 167935 w 300738"/>
                <a:gd name="connsiteY2" fmla="*/ 17707 h 168217"/>
                <a:gd name="connsiteX3" fmla="*/ 185642 w 300738"/>
                <a:gd name="connsiteY3" fmla="*/ 35414 h 168217"/>
                <a:gd name="connsiteX4" fmla="*/ 240534 w 300738"/>
                <a:gd name="connsiteY4" fmla="*/ 35414 h 168217"/>
                <a:gd name="connsiteX5" fmla="*/ 150228 w 300738"/>
                <a:gd name="connsiteY5" fmla="*/ 125720 h 168217"/>
                <a:gd name="connsiteX6" fmla="*/ 91795 w 300738"/>
                <a:gd name="connsiteY6" fmla="*/ 67287 h 168217"/>
                <a:gd name="connsiteX7" fmla="*/ 67890 w 300738"/>
                <a:gd name="connsiteY7" fmla="*/ 66402 h 168217"/>
                <a:gd name="connsiteX8" fmla="*/ 5915 w 300738"/>
                <a:gd name="connsiteY8" fmla="*/ 119523 h 168217"/>
                <a:gd name="connsiteX9" fmla="*/ 4144 w 300738"/>
                <a:gd name="connsiteY9" fmla="*/ 144313 h 168217"/>
                <a:gd name="connsiteX10" fmla="*/ 28934 w 300738"/>
                <a:gd name="connsiteY10" fmla="*/ 146084 h 168217"/>
                <a:gd name="connsiteX11" fmla="*/ 78514 w 300738"/>
                <a:gd name="connsiteY11" fmla="*/ 103587 h 168217"/>
                <a:gd name="connsiteX12" fmla="*/ 137833 w 300738"/>
                <a:gd name="connsiteY12" fmla="*/ 162905 h 168217"/>
                <a:gd name="connsiteX13" fmla="*/ 150228 w 300738"/>
                <a:gd name="connsiteY13" fmla="*/ 168217 h 168217"/>
                <a:gd name="connsiteX14" fmla="*/ 162623 w 300738"/>
                <a:gd name="connsiteY14" fmla="*/ 162905 h 168217"/>
                <a:gd name="connsiteX15" fmla="*/ 265324 w 300738"/>
                <a:gd name="connsiteY15" fmla="*/ 60204 h 168217"/>
                <a:gd name="connsiteX16" fmla="*/ 265324 w 300738"/>
                <a:gd name="connsiteY16" fmla="*/ 115096 h 168217"/>
                <a:gd name="connsiteX17" fmla="*/ 283031 w 300738"/>
                <a:gd name="connsiteY17" fmla="*/ 132803 h 168217"/>
                <a:gd name="connsiteX18" fmla="*/ 300738 w 300738"/>
                <a:gd name="connsiteY18" fmla="*/ 115096 h 168217"/>
                <a:gd name="connsiteX19" fmla="*/ 300738 w 300738"/>
                <a:gd name="connsiteY19" fmla="*/ 17707 h 168217"/>
                <a:gd name="connsiteX20" fmla="*/ 283031 w 300738"/>
                <a:gd name="connsiteY20" fmla="*/ 0 h 168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0738" h="168217">
                  <a:moveTo>
                    <a:pt x="283031" y="0"/>
                  </a:moveTo>
                  <a:lnTo>
                    <a:pt x="185642" y="0"/>
                  </a:lnTo>
                  <a:cubicBezTo>
                    <a:pt x="175903" y="0"/>
                    <a:pt x="167935" y="7968"/>
                    <a:pt x="167935" y="17707"/>
                  </a:cubicBezTo>
                  <a:cubicBezTo>
                    <a:pt x="167935" y="27446"/>
                    <a:pt x="175903" y="35414"/>
                    <a:pt x="185642" y="35414"/>
                  </a:cubicBezTo>
                  <a:lnTo>
                    <a:pt x="240534" y="35414"/>
                  </a:lnTo>
                  <a:lnTo>
                    <a:pt x="150228" y="125720"/>
                  </a:lnTo>
                  <a:lnTo>
                    <a:pt x="91795" y="67287"/>
                  </a:lnTo>
                  <a:cubicBezTo>
                    <a:pt x="85597" y="61089"/>
                    <a:pt x="74973" y="60204"/>
                    <a:pt x="67890" y="66402"/>
                  </a:cubicBezTo>
                  <a:lnTo>
                    <a:pt x="5915" y="119523"/>
                  </a:lnTo>
                  <a:cubicBezTo>
                    <a:pt x="-1168" y="125720"/>
                    <a:pt x="-2053" y="137230"/>
                    <a:pt x="4144" y="144313"/>
                  </a:cubicBezTo>
                  <a:cubicBezTo>
                    <a:pt x="10342" y="151396"/>
                    <a:pt x="21852" y="152281"/>
                    <a:pt x="28934" y="146084"/>
                  </a:cubicBezTo>
                  <a:lnTo>
                    <a:pt x="78514" y="103587"/>
                  </a:lnTo>
                  <a:lnTo>
                    <a:pt x="137833" y="162905"/>
                  </a:lnTo>
                  <a:cubicBezTo>
                    <a:pt x="141374" y="166447"/>
                    <a:pt x="145801" y="168217"/>
                    <a:pt x="150228" y="168217"/>
                  </a:cubicBezTo>
                  <a:cubicBezTo>
                    <a:pt x="154655" y="168217"/>
                    <a:pt x="159082" y="166447"/>
                    <a:pt x="162623" y="162905"/>
                  </a:cubicBezTo>
                  <a:lnTo>
                    <a:pt x="265324" y="60204"/>
                  </a:lnTo>
                  <a:lnTo>
                    <a:pt x="265324" y="115096"/>
                  </a:lnTo>
                  <a:cubicBezTo>
                    <a:pt x="265324" y="124835"/>
                    <a:pt x="273292" y="132803"/>
                    <a:pt x="283031" y="132803"/>
                  </a:cubicBezTo>
                  <a:cubicBezTo>
                    <a:pt x="292770" y="132803"/>
                    <a:pt x="300738" y="124835"/>
                    <a:pt x="300738" y="115096"/>
                  </a:cubicBezTo>
                  <a:lnTo>
                    <a:pt x="300738" y="17707"/>
                  </a:lnTo>
                  <a:cubicBezTo>
                    <a:pt x="300738" y="7968"/>
                    <a:pt x="292770" y="0"/>
                    <a:pt x="283031" y="0"/>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42" name="Graphic 101">
            <a:extLst>
              <a:ext uri="{FF2B5EF4-FFF2-40B4-BE49-F238E27FC236}">
                <a16:creationId xmlns:a16="http://schemas.microsoft.com/office/drawing/2014/main" id="{70894A91-74F0-472C-8691-4785A025C549}"/>
              </a:ext>
            </a:extLst>
          </p:cNvPr>
          <p:cNvGrpSpPr/>
          <p:nvPr/>
        </p:nvGrpSpPr>
        <p:grpSpPr>
          <a:xfrm>
            <a:off x="7014279" y="3129437"/>
            <a:ext cx="318715" cy="433316"/>
            <a:chOff x="10632394" y="5195493"/>
            <a:chExt cx="416116" cy="565741"/>
          </a:xfrm>
          <a:solidFill>
            <a:srgbClr val="777777"/>
          </a:solidFill>
        </p:grpSpPr>
        <p:sp>
          <p:nvSpPr>
            <p:cNvPr id="143" name="Freeform: Shape 142">
              <a:extLst>
                <a:ext uri="{FF2B5EF4-FFF2-40B4-BE49-F238E27FC236}">
                  <a16:creationId xmlns:a16="http://schemas.microsoft.com/office/drawing/2014/main" id="{DD972B31-F1AB-4CF6-B12A-0247D38E18CF}"/>
                </a:ext>
              </a:extLst>
            </p:cNvPr>
            <p:cNvSpPr/>
            <p:nvPr/>
          </p:nvSpPr>
          <p:spPr>
            <a:xfrm>
              <a:off x="10755458" y="5362825"/>
              <a:ext cx="284198" cy="398409"/>
            </a:xfrm>
            <a:custGeom>
              <a:avLst/>
              <a:gdLst>
                <a:gd name="connsiteX0" fmla="*/ 238160 w 284198"/>
                <a:gd name="connsiteY0" fmla="*/ 178842 h 398409"/>
                <a:gd name="connsiteX1" fmla="*/ 237275 w 284198"/>
                <a:gd name="connsiteY1" fmla="*/ 178842 h 398409"/>
                <a:gd name="connsiteX2" fmla="*/ 223995 w 284198"/>
                <a:gd name="connsiteY2" fmla="*/ 174415 h 398409"/>
                <a:gd name="connsiteX3" fmla="*/ 194778 w 284198"/>
                <a:gd name="connsiteY3" fmla="*/ 163791 h 398409"/>
                <a:gd name="connsiteX4" fmla="*/ 178842 w 284198"/>
                <a:gd name="connsiteY4" fmla="*/ 166447 h 398409"/>
                <a:gd name="connsiteX5" fmla="*/ 168217 w 284198"/>
                <a:gd name="connsiteY5" fmla="*/ 162905 h 398409"/>
                <a:gd name="connsiteX6" fmla="*/ 167332 w 284198"/>
                <a:gd name="connsiteY6" fmla="*/ 162020 h 398409"/>
                <a:gd name="connsiteX7" fmla="*/ 138115 w 284198"/>
                <a:gd name="connsiteY7" fmla="*/ 149625 h 398409"/>
                <a:gd name="connsiteX8" fmla="*/ 134574 w 284198"/>
                <a:gd name="connsiteY8" fmla="*/ 146084 h 398409"/>
                <a:gd name="connsiteX9" fmla="*/ 134574 w 284198"/>
                <a:gd name="connsiteY9" fmla="*/ 50465 h 398409"/>
                <a:gd name="connsiteX10" fmla="*/ 88535 w 284198"/>
                <a:gd name="connsiteY10" fmla="*/ 0 h 398409"/>
                <a:gd name="connsiteX11" fmla="*/ 42497 w 284198"/>
                <a:gd name="connsiteY11" fmla="*/ 49580 h 398409"/>
                <a:gd name="connsiteX12" fmla="*/ 42497 w 284198"/>
                <a:gd name="connsiteY12" fmla="*/ 182383 h 398409"/>
                <a:gd name="connsiteX13" fmla="*/ 20363 w 284198"/>
                <a:gd name="connsiteY13" fmla="*/ 191237 h 398409"/>
                <a:gd name="connsiteX14" fmla="*/ 9739 w 284198"/>
                <a:gd name="connsiteY14" fmla="*/ 203632 h 398409"/>
                <a:gd name="connsiteX15" fmla="*/ 0 w 284198"/>
                <a:gd name="connsiteY15" fmla="*/ 265606 h 398409"/>
                <a:gd name="connsiteX16" fmla="*/ 0 w 284198"/>
                <a:gd name="connsiteY16" fmla="*/ 269148 h 398409"/>
                <a:gd name="connsiteX17" fmla="*/ 18592 w 284198"/>
                <a:gd name="connsiteY17" fmla="*/ 341747 h 398409"/>
                <a:gd name="connsiteX18" fmla="*/ 19478 w 284198"/>
                <a:gd name="connsiteY18" fmla="*/ 345288 h 398409"/>
                <a:gd name="connsiteX19" fmla="*/ 48695 w 284198"/>
                <a:gd name="connsiteY19" fmla="*/ 389556 h 398409"/>
                <a:gd name="connsiteX20" fmla="*/ 73484 w 284198"/>
                <a:gd name="connsiteY20" fmla="*/ 398410 h 398409"/>
                <a:gd name="connsiteX21" fmla="*/ 202746 w 284198"/>
                <a:gd name="connsiteY21" fmla="*/ 398410 h 398409"/>
                <a:gd name="connsiteX22" fmla="*/ 210714 w 284198"/>
                <a:gd name="connsiteY22" fmla="*/ 396639 h 398409"/>
                <a:gd name="connsiteX23" fmla="*/ 253211 w 284198"/>
                <a:gd name="connsiteY23" fmla="*/ 364766 h 398409"/>
                <a:gd name="connsiteX24" fmla="*/ 252326 w 284198"/>
                <a:gd name="connsiteY24" fmla="*/ 339976 h 398409"/>
                <a:gd name="connsiteX25" fmla="*/ 227536 w 284198"/>
                <a:gd name="connsiteY25" fmla="*/ 340862 h 398409"/>
                <a:gd name="connsiteX26" fmla="*/ 199205 w 284198"/>
                <a:gd name="connsiteY26" fmla="*/ 363881 h 398409"/>
                <a:gd name="connsiteX27" fmla="*/ 75255 w 284198"/>
                <a:gd name="connsiteY27" fmla="*/ 363881 h 398409"/>
                <a:gd name="connsiteX28" fmla="*/ 69058 w 284198"/>
                <a:gd name="connsiteY28" fmla="*/ 360339 h 398409"/>
                <a:gd name="connsiteX29" fmla="*/ 54892 w 284198"/>
                <a:gd name="connsiteY29" fmla="*/ 334664 h 398409"/>
                <a:gd name="connsiteX30" fmla="*/ 54007 w 284198"/>
                <a:gd name="connsiteY30" fmla="*/ 331123 h 398409"/>
                <a:gd name="connsiteX31" fmla="*/ 37185 w 284198"/>
                <a:gd name="connsiteY31" fmla="*/ 263836 h 398409"/>
                <a:gd name="connsiteX32" fmla="*/ 43382 w 284198"/>
                <a:gd name="connsiteY32" fmla="*/ 221339 h 398409"/>
                <a:gd name="connsiteX33" fmla="*/ 67287 w 284198"/>
                <a:gd name="connsiteY33" fmla="*/ 211600 h 398409"/>
                <a:gd name="connsiteX34" fmla="*/ 77911 w 284198"/>
                <a:gd name="connsiteY34" fmla="*/ 194778 h 398409"/>
                <a:gd name="connsiteX35" fmla="*/ 77911 w 284198"/>
                <a:gd name="connsiteY35" fmla="*/ 49580 h 398409"/>
                <a:gd name="connsiteX36" fmla="*/ 88535 w 284198"/>
                <a:gd name="connsiteY36" fmla="*/ 35414 h 398409"/>
                <a:gd name="connsiteX37" fmla="*/ 99160 w 284198"/>
                <a:gd name="connsiteY37" fmla="*/ 50465 h 398409"/>
                <a:gd name="connsiteX38" fmla="*/ 99160 w 284198"/>
                <a:gd name="connsiteY38" fmla="*/ 146084 h 398409"/>
                <a:gd name="connsiteX39" fmla="*/ 138115 w 284198"/>
                <a:gd name="connsiteY39" fmla="*/ 185039 h 398409"/>
                <a:gd name="connsiteX40" fmla="*/ 142542 w 284198"/>
                <a:gd name="connsiteY40" fmla="*/ 186810 h 398409"/>
                <a:gd name="connsiteX41" fmla="*/ 187695 w 284198"/>
                <a:gd name="connsiteY41" fmla="*/ 200976 h 398409"/>
                <a:gd name="connsiteX42" fmla="*/ 194778 w 284198"/>
                <a:gd name="connsiteY42" fmla="*/ 200090 h 398409"/>
                <a:gd name="connsiteX43" fmla="*/ 201861 w 284198"/>
                <a:gd name="connsiteY43" fmla="*/ 202746 h 398409"/>
                <a:gd name="connsiteX44" fmla="*/ 239931 w 284198"/>
                <a:gd name="connsiteY44" fmla="*/ 215141 h 398409"/>
                <a:gd name="connsiteX45" fmla="*/ 248785 w 284198"/>
                <a:gd name="connsiteY45" fmla="*/ 249670 h 398409"/>
                <a:gd name="connsiteX46" fmla="*/ 248785 w 284198"/>
                <a:gd name="connsiteY46" fmla="*/ 284199 h 398409"/>
                <a:gd name="connsiteX47" fmla="*/ 266492 w 284198"/>
                <a:gd name="connsiteY47" fmla="*/ 301906 h 398409"/>
                <a:gd name="connsiteX48" fmla="*/ 284199 w 284198"/>
                <a:gd name="connsiteY48" fmla="*/ 284199 h 398409"/>
                <a:gd name="connsiteX49" fmla="*/ 284199 w 284198"/>
                <a:gd name="connsiteY49" fmla="*/ 248785 h 398409"/>
                <a:gd name="connsiteX50" fmla="*/ 264721 w 284198"/>
                <a:gd name="connsiteY50" fmla="*/ 189466 h 398409"/>
                <a:gd name="connsiteX51" fmla="*/ 238160 w 284198"/>
                <a:gd name="connsiteY51" fmla="*/ 178842 h 39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84198" h="398409">
                  <a:moveTo>
                    <a:pt x="238160" y="178842"/>
                  </a:moveTo>
                  <a:cubicBezTo>
                    <a:pt x="238160" y="178842"/>
                    <a:pt x="237275" y="178842"/>
                    <a:pt x="237275" y="178842"/>
                  </a:cubicBezTo>
                  <a:cubicBezTo>
                    <a:pt x="231963" y="178842"/>
                    <a:pt x="228422" y="177956"/>
                    <a:pt x="223995" y="174415"/>
                  </a:cubicBezTo>
                  <a:cubicBezTo>
                    <a:pt x="215141" y="167332"/>
                    <a:pt x="204517" y="163791"/>
                    <a:pt x="194778" y="163791"/>
                  </a:cubicBezTo>
                  <a:cubicBezTo>
                    <a:pt x="188581" y="163791"/>
                    <a:pt x="183268" y="164676"/>
                    <a:pt x="178842" y="166447"/>
                  </a:cubicBezTo>
                  <a:cubicBezTo>
                    <a:pt x="176186" y="167332"/>
                    <a:pt x="170873" y="166447"/>
                    <a:pt x="168217" y="162905"/>
                  </a:cubicBezTo>
                  <a:cubicBezTo>
                    <a:pt x="168217" y="162905"/>
                    <a:pt x="167332" y="162020"/>
                    <a:pt x="167332" y="162020"/>
                  </a:cubicBezTo>
                  <a:cubicBezTo>
                    <a:pt x="159364" y="154052"/>
                    <a:pt x="149625" y="149625"/>
                    <a:pt x="138115" y="149625"/>
                  </a:cubicBezTo>
                  <a:cubicBezTo>
                    <a:pt x="136345" y="149625"/>
                    <a:pt x="134574" y="147854"/>
                    <a:pt x="134574" y="146084"/>
                  </a:cubicBezTo>
                  <a:lnTo>
                    <a:pt x="134574" y="50465"/>
                  </a:lnTo>
                  <a:cubicBezTo>
                    <a:pt x="134574" y="29217"/>
                    <a:pt x="120408" y="0"/>
                    <a:pt x="88535" y="0"/>
                  </a:cubicBezTo>
                  <a:cubicBezTo>
                    <a:pt x="61089" y="0"/>
                    <a:pt x="42497" y="20363"/>
                    <a:pt x="42497" y="49580"/>
                  </a:cubicBezTo>
                  <a:lnTo>
                    <a:pt x="42497" y="182383"/>
                  </a:lnTo>
                  <a:lnTo>
                    <a:pt x="20363" y="191237"/>
                  </a:lnTo>
                  <a:cubicBezTo>
                    <a:pt x="15051" y="193007"/>
                    <a:pt x="11510" y="198319"/>
                    <a:pt x="9739" y="203632"/>
                  </a:cubicBezTo>
                  <a:cubicBezTo>
                    <a:pt x="9739" y="205402"/>
                    <a:pt x="0" y="242587"/>
                    <a:pt x="0" y="265606"/>
                  </a:cubicBezTo>
                  <a:cubicBezTo>
                    <a:pt x="0" y="266492"/>
                    <a:pt x="0" y="268262"/>
                    <a:pt x="0" y="269148"/>
                  </a:cubicBezTo>
                  <a:cubicBezTo>
                    <a:pt x="0" y="270919"/>
                    <a:pt x="8854" y="315186"/>
                    <a:pt x="18592" y="341747"/>
                  </a:cubicBezTo>
                  <a:lnTo>
                    <a:pt x="19478" y="345288"/>
                  </a:lnTo>
                  <a:cubicBezTo>
                    <a:pt x="24790" y="361225"/>
                    <a:pt x="30102" y="378046"/>
                    <a:pt x="48695" y="389556"/>
                  </a:cubicBezTo>
                  <a:cubicBezTo>
                    <a:pt x="58433" y="395754"/>
                    <a:pt x="66402" y="398410"/>
                    <a:pt x="73484" y="398410"/>
                  </a:cubicBezTo>
                  <a:lnTo>
                    <a:pt x="202746" y="398410"/>
                  </a:lnTo>
                  <a:cubicBezTo>
                    <a:pt x="205402" y="398410"/>
                    <a:pt x="208058" y="397524"/>
                    <a:pt x="210714" y="396639"/>
                  </a:cubicBezTo>
                  <a:cubicBezTo>
                    <a:pt x="226651" y="388671"/>
                    <a:pt x="240816" y="378046"/>
                    <a:pt x="253211" y="364766"/>
                  </a:cubicBezTo>
                  <a:cubicBezTo>
                    <a:pt x="259409" y="357683"/>
                    <a:pt x="259409" y="346174"/>
                    <a:pt x="252326" y="339976"/>
                  </a:cubicBezTo>
                  <a:cubicBezTo>
                    <a:pt x="245243" y="333779"/>
                    <a:pt x="233734" y="333779"/>
                    <a:pt x="227536" y="340862"/>
                  </a:cubicBezTo>
                  <a:cubicBezTo>
                    <a:pt x="218683" y="350600"/>
                    <a:pt x="208944" y="357683"/>
                    <a:pt x="199205" y="363881"/>
                  </a:cubicBezTo>
                  <a:lnTo>
                    <a:pt x="75255" y="363881"/>
                  </a:lnTo>
                  <a:cubicBezTo>
                    <a:pt x="75255" y="363881"/>
                    <a:pt x="73484" y="362995"/>
                    <a:pt x="69058" y="360339"/>
                  </a:cubicBezTo>
                  <a:cubicBezTo>
                    <a:pt x="61975" y="355913"/>
                    <a:pt x="59319" y="348830"/>
                    <a:pt x="54892" y="334664"/>
                  </a:cubicBezTo>
                  <a:lnTo>
                    <a:pt x="54007" y="331123"/>
                  </a:lnTo>
                  <a:cubicBezTo>
                    <a:pt x="46924" y="308989"/>
                    <a:pt x="38956" y="272689"/>
                    <a:pt x="37185" y="263836"/>
                  </a:cubicBezTo>
                  <a:cubicBezTo>
                    <a:pt x="37185" y="251441"/>
                    <a:pt x="40726" y="232848"/>
                    <a:pt x="43382" y="221339"/>
                  </a:cubicBezTo>
                  <a:lnTo>
                    <a:pt x="67287" y="211600"/>
                  </a:lnTo>
                  <a:cubicBezTo>
                    <a:pt x="74370" y="208944"/>
                    <a:pt x="77911" y="202746"/>
                    <a:pt x="77911" y="194778"/>
                  </a:cubicBezTo>
                  <a:lnTo>
                    <a:pt x="77911" y="49580"/>
                  </a:lnTo>
                  <a:cubicBezTo>
                    <a:pt x="77911" y="35414"/>
                    <a:pt x="84994" y="35414"/>
                    <a:pt x="88535" y="35414"/>
                  </a:cubicBezTo>
                  <a:cubicBezTo>
                    <a:pt x="98274" y="35414"/>
                    <a:pt x="99160" y="50465"/>
                    <a:pt x="99160" y="50465"/>
                  </a:cubicBezTo>
                  <a:lnTo>
                    <a:pt x="99160" y="146084"/>
                  </a:lnTo>
                  <a:cubicBezTo>
                    <a:pt x="99160" y="167332"/>
                    <a:pt x="116867" y="185039"/>
                    <a:pt x="138115" y="185039"/>
                  </a:cubicBezTo>
                  <a:cubicBezTo>
                    <a:pt x="139886" y="185039"/>
                    <a:pt x="140771" y="185039"/>
                    <a:pt x="142542" y="186810"/>
                  </a:cubicBezTo>
                  <a:cubicBezTo>
                    <a:pt x="154052" y="199205"/>
                    <a:pt x="172644" y="204517"/>
                    <a:pt x="187695" y="200976"/>
                  </a:cubicBezTo>
                  <a:cubicBezTo>
                    <a:pt x="191237" y="200090"/>
                    <a:pt x="193007" y="200090"/>
                    <a:pt x="194778" y="200090"/>
                  </a:cubicBezTo>
                  <a:cubicBezTo>
                    <a:pt x="196549" y="200090"/>
                    <a:pt x="198319" y="200090"/>
                    <a:pt x="201861" y="202746"/>
                  </a:cubicBezTo>
                  <a:cubicBezTo>
                    <a:pt x="212485" y="212485"/>
                    <a:pt x="225765" y="216027"/>
                    <a:pt x="239931" y="215141"/>
                  </a:cubicBezTo>
                  <a:cubicBezTo>
                    <a:pt x="243473" y="216912"/>
                    <a:pt x="248785" y="233734"/>
                    <a:pt x="248785" y="249670"/>
                  </a:cubicBezTo>
                  <a:lnTo>
                    <a:pt x="248785" y="284199"/>
                  </a:lnTo>
                  <a:cubicBezTo>
                    <a:pt x="248785" y="293938"/>
                    <a:pt x="256753" y="301906"/>
                    <a:pt x="266492" y="301906"/>
                  </a:cubicBezTo>
                  <a:cubicBezTo>
                    <a:pt x="276231" y="301906"/>
                    <a:pt x="284199" y="293938"/>
                    <a:pt x="284199" y="284199"/>
                  </a:cubicBezTo>
                  <a:lnTo>
                    <a:pt x="284199" y="248785"/>
                  </a:lnTo>
                  <a:cubicBezTo>
                    <a:pt x="284199" y="241702"/>
                    <a:pt x="283314" y="207173"/>
                    <a:pt x="264721" y="189466"/>
                  </a:cubicBezTo>
                  <a:cubicBezTo>
                    <a:pt x="257638" y="182383"/>
                    <a:pt x="248785" y="178842"/>
                    <a:pt x="238160" y="178842"/>
                  </a:cubicBezTo>
                  <a:close/>
                </a:path>
              </a:pathLst>
            </a:custGeom>
            <a:grpFill/>
            <a:ln w="8781" cap="flat">
              <a:noFill/>
              <a:prstDash val="solid"/>
              <a:miter/>
            </a:ln>
          </p:spPr>
          <p:txBody>
            <a:bodyPr rtlCol="0" anchor="ctr"/>
            <a:lstStyle/>
            <a:p>
              <a:endParaRPr lang="en-US">
                <a:solidFill>
                  <a:srgbClr val="777777"/>
                </a:solidFill>
              </a:endParaRPr>
            </a:p>
          </p:txBody>
        </p:sp>
        <p:sp>
          <p:nvSpPr>
            <p:cNvPr id="144" name="Freeform: Shape 143">
              <a:extLst>
                <a:ext uri="{FF2B5EF4-FFF2-40B4-BE49-F238E27FC236}">
                  <a16:creationId xmlns:a16="http://schemas.microsoft.com/office/drawing/2014/main" id="{872B42CD-C02B-425B-8C52-D4EE063666FD}"/>
                </a:ext>
              </a:extLst>
            </p:cNvPr>
            <p:cNvSpPr/>
            <p:nvPr/>
          </p:nvSpPr>
          <p:spPr>
            <a:xfrm>
              <a:off x="10632394" y="5195493"/>
              <a:ext cx="416116" cy="366536"/>
            </a:xfrm>
            <a:custGeom>
              <a:avLst/>
              <a:gdLst>
                <a:gd name="connsiteX0" fmla="*/ 35414 w 416116"/>
                <a:gd name="connsiteY0" fmla="*/ 208058 h 366536"/>
                <a:gd name="connsiteX1" fmla="*/ 62860 w 416116"/>
                <a:gd name="connsiteY1" fmla="*/ 115096 h 366536"/>
                <a:gd name="connsiteX2" fmla="*/ 97389 w 416116"/>
                <a:gd name="connsiteY2" fmla="*/ 79682 h 366536"/>
                <a:gd name="connsiteX3" fmla="*/ 97389 w 416116"/>
                <a:gd name="connsiteY3" fmla="*/ 76141 h 366536"/>
                <a:gd name="connsiteX4" fmla="*/ 208058 w 416116"/>
                <a:gd name="connsiteY4" fmla="*/ 35414 h 366536"/>
                <a:gd name="connsiteX5" fmla="*/ 380703 w 416116"/>
                <a:gd name="connsiteY5" fmla="*/ 208058 h 366536"/>
                <a:gd name="connsiteX6" fmla="*/ 362995 w 416116"/>
                <a:gd name="connsiteY6" fmla="*/ 284199 h 366536"/>
                <a:gd name="connsiteX7" fmla="*/ 370964 w 416116"/>
                <a:gd name="connsiteY7" fmla="*/ 308103 h 366536"/>
                <a:gd name="connsiteX8" fmla="*/ 394868 w 416116"/>
                <a:gd name="connsiteY8" fmla="*/ 300135 h 366536"/>
                <a:gd name="connsiteX9" fmla="*/ 416117 w 416116"/>
                <a:gd name="connsiteY9" fmla="*/ 208058 h 366536"/>
                <a:gd name="connsiteX10" fmla="*/ 208058 w 416116"/>
                <a:gd name="connsiteY10" fmla="*/ 0 h 366536"/>
                <a:gd name="connsiteX11" fmla="*/ 76141 w 416116"/>
                <a:gd name="connsiteY11" fmla="*/ 46924 h 366536"/>
                <a:gd name="connsiteX12" fmla="*/ 61975 w 416116"/>
                <a:gd name="connsiteY12" fmla="*/ 44268 h 366536"/>
                <a:gd name="connsiteX13" fmla="*/ 26561 w 416116"/>
                <a:gd name="connsiteY13" fmla="*/ 79682 h 366536"/>
                <a:gd name="connsiteX14" fmla="*/ 31873 w 416116"/>
                <a:gd name="connsiteY14" fmla="*/ 98274 h 366536"/>
                <a:gd name="connsiteX15" fmla="*/ 0 w 416116"/>
                <a:gd name="connsiteY15" fmla="*/ 208058 h 366536"/>
                <a:gd name="connsiteX16" fmla="*/ 68172 w 416116"/>
                <a:gd name="connsiteY16" fmla="*/ 362110 h 366536"/>
                <a:gd name="connsiteX17" fmla="*/ 79682 w 416116"/>
                <a:gd name="connsiteY17" fmla="*/ 366537 h 366536"/>
                <a:gd name="connsiteX18" fmla="*/ 92962 w 416116"/>
                <a:gd name="connsiteY18" fmla="*/ 360339 h 366536"/>
                <a:gd name="connsiteX19" fmla="*/ 92077 w 416116"/>
                <a:gd name="connsiteY19" fmla="*/ 335549 h 366536"/>
                <a:gd name="connsiteX20" fmla="*/ 35414 w 416116"/>
                <a:gd name="connsiteY20" fmla="*/ 208058 h 36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16116" h="366536">
                  <a:moveTo>
                    <a:pt x="35414" y="208058"/>
                  </a:moveTo>
                  <a:cubicBezTo>
                    <a:pt x="35414" y="173530"/>
                    <a:pt x="45153" y="141657"/>
                    <a:pt x="62860" y="115096"/>
                  </a:cubicBezTo>
                  <a:cubicBezTo>
                    <a:pt x="82338" y="114211"/>
                    <a:pt x="97389" y="99160"/>
                    <a:pt x="97389" y="79682"/>
                  </a:cubicBezTo>
                  <a:cubicBezTo>
                    <a:pt x="97389" y="78797"/>
                    <a:pt x="97389" y="77026"/>
                    <a:pt x="97389" y="76141"/>
                  </a:cubicBezTo>
                  <a:cubicBezTo>
                    <a:pt x="127491" y="50465"/>
                    <a:pt x="165561" y="35414"/>
                    <a:pt x="208058" y="35414"/>
                  </a:cubicBezTo>
                  <a:cubicBezTo>
                    <a:pt x="303677" y="35414"/>
                    <a:pt x="380703" y="112440"/>
                    <a:pt x="380703" y="208058"/>
                  </a:cubicBezTo>
                  <a:cubicBezTo>
                    <a:pt x="380703" y="234619"/>
                    <a:pt x="374505" y="260294"/>
                    <a:pt x="362995" y="284199"/>
                  </a:cubicBezTo>
                  <a:cubicBezTo>
                    <a:pt x="358569" y="293052"/>
                    <a:pt x="362110" y="303677"/>
                    <a:pt x="370964" y="308103"/>
                  </a:cubicBezTo>
                  <a:cubicBezTo>
                    <a:pt x="379817" y="312530"/>
                    <a:pt x="390441" y="308989"/>
                    <a:pt x="394868" y="300135"/>
                  </a:cubicBezTo>
                  <a:cubicBezTo>
                    <a:pt x="409034" y="270919"/>
                    <a:pt x="416117" y="239931"/>
                    <a:pt x="416117" y="208058"/>
                  </a:cubicBezTo>
                  <a:cubicBezTo>
                    <a:pt x="416117" y="92962"/>
                    <a:pt x="323154" y="0"/>
                    <a:pt x="208058" y="0"/>
                  </a:cubicBezTo>
                  <a:cubicBezTo>
                    <a:pt x="158478" y="0"/>
                    <a:pt x="112440" y="17707"/>
                    <a:pt x="76141" y="46924"/>
                  </a:cubicBezTo>
                  <a:cubicBezTo>
                    <a:pt x="71714" y="45153"/>
                    <a:pt x="67287" y="44268"/>
                    <a:pt x="61975" y="44268"/>
                  </a:cubicBezTo>
                  <a:cubicBezTo>
                    <a:pt x="42497" y="44268"/>
                    <a:pt x="26561" y="60204"/>
                    <a:pt x="26561" y="79682"/>
                  </a:cubicBezTo>
                  <a:cubicBezTo>
                    <a:pt x="26561" y="86765"/>
                    <a:pt x="28331" y="92077"/>
                    <a:pt x="31873" y="98274"/>
                  </a:cubicBezTo>
                  <a:cubicBezTo>
                    <a:pt x="11510" y="130147"/>
                    <a:pt x="0" y="167332"/>
                    <a:pt x="0" y="208058"/>
                  </a:cubicBezTo>
                  <a:cubicBezTo>
                    <a:pt x="0" y="266492"/>
                    <a:pt x="24790" y="323154"/>
                    <a:pt x="68172" y="362110"/>
                  </a:cubicBezTo>
                  <a:cubicBezTo>
                    <a:pt x="71714" y="364766"/>
                    <a:pt x="76141" y="366537"/>
                    <a:pt x="79682" y="366537"/>
                  </a:cubicBezTo>
                  <a:cubicBezTo>
                    <a:pt x="84109" y="366537"/>
                    <a:pt x="89421" y="364766"/>
                    <a:pt x="92962" y="360339"/>
                  </a:cubicBezTo>
                  <a:cubicBezTo>
                    <a:pt x="99160" y="353257"/>
                    <a:pt x="99160" y="341747"/>
                    <a:pt x="92077" y="335549"/>
                  </a:cubicBezTo>
                  <a:cubicBezTo>
                    <a:pt x="55777" y="303677"/>
                    <a:pt x="35414" y="256753"/>
                    <a:pt x="35414" y="208058"/>
                  </a:cubicBezTo>
                  <a:close/>
                </a:path>
              </a:pathLst>
            </a:custGeom>
            <a:grpFill/>
            <a:ln w="8781" cap="flat">
              <a:noFill/>
              <a:prstDash val="solid"/>
              <a:miter/>
            </a:ln>
          </p:spPr>
          <p:txBody>
            <a:bodyPr rtlCol="0" anchor="ctr"/>
            <a:lstStyle/>
            <a:p>
              <a:endParaRPr lang="en-US">
                <a:solidFill>
                  <a:srgbClr val="777777"/>
                </a:solidFill>
              </a:endParaRPr>
            </a:p>
          </p:txBody>
        </p:sp>
        <p:sp>
          <p:nvSpPr>
            <p:cNvPr id="145" name="Freeform: Shape 144">
              <a:extLst>
                <a:ext uri="{FF2B5EF4-FFF2-40B4-BE49-F238E27FC236}">
                  <a16:creationId xmlns:a16="http://schemas.microsoft.com/office/drawing/2014/main" id="{CD435E37-2D65-4785-B46A-0194477001D0}"/>
                </a:ext>
              </a:extLst>
            </p:cNvPr>
            <p:cNvSpPr/>
            <p:nvPr/>
          </p:nvSpPr>
          <p:spPr>
            <a:xfrm>
              <a:off x="10720929" y="5284028"/>
              <a:ext cx="255867" cy="203631"/>
            </a:xfrm>
            <a:custGeom>
              <a:avLst/>
              <a:gdLst>
                <a:gd name="connsiteX0" fmla="*/ 54007 w 255867"/>
                <a:gd name="connsiteY0" fmla="*/ 199205 h 203631"/>
                <a:gd name="connsiteX1" fmla="*/ 55777 w 255867"/>
                <a:gd name="connsiteY1" fmla="*/ 174415 h 203631"/>
                <a:gd name="connsiteX2" fmla="*/ 35414 w 255867"/>
                <a:gd name="connsiteY2" fmla="*/ 119523 h 203631"/>
                <a:gd name="connsiteX3" fmla="*/ 119523 w 255867"/>
                <a:gd name="connsiteY3" fmla="*/ 35414 h 203631"/>
                <a:gd name="connsiteX4" fmla="*/ 192122 w 255867"/>
                <a:gd name="connsiteY4" fmla="*/ 77026 h 203631"/>
                <a:gd name="connsiteX5" fmla="*/ 185924 w 255867"/>
                <a:gd name="connsiteY5" fmla="*/ 97389 h 203631"/>
                <a:gd name="connsiteX6" fmla="*/ 202746 w 255867"/>
                <a:gd name="connsiteY6" fmla="*/ 127491 h 203631"/>
                <a:gd name="connsiteX7" fmla="*/ 199205 w 255867"/>
                <a:gd name="connsiteY7" fmla="*/ 146084 h 203631"/>
                <a:gd name="connsiteX8" fmla="*/ 211600 w 255867"/>
                <a:gd name="connsiteY8" fmla="*/ 168217 h 203631"/>
                <a:gd name="connsiteX9" fmla="*/ 233734 w 255867"/>
                <a:gd name="connsiteY9" fmla="*/ 155822 h 203631"/>
                <a:gd name="connsiteX10" fmla="*/ 238160 w 255867"/>
                <a:gd name="connsiteY10" fmla="*/ 128376 h 203631"/>
                <a:gd name="connsiteX11" fmla="*/ 255868 w 255867"/>
                <a:gd name="connsiteY11" fmla="*/ 97389 h 203631"/>
                <a:gd name="connsiteX12" fmla="*/ 223109 w 255867"/>
                <a:gd name="connsiteY12" fmla="*/ 61975 h 203631"/>
                <a:gd name="connsiteX13" fmla="*/ 118638 w 255867"/>
                <a:gd name="connsiteY13" fmla="*/ 0 h 203631"/>
                <a:gd name="connsiteX14" fmla="*/ 0 w 255867"/>
                <a:gd name="connsiteY14" fmla="*/ 119523 h 203631"/>
                <a:gd name="connsiteX15" fmla="*/ 29217 w 255867"/>
                <a:gd name="connsiteY15" fmla="*/ 197434 h 203631"/>
                <a:gd name="connsiteX16" fmla="*/ 42497 w 255867"/>
                <a:gd name="connsiteY16" fmla="*/ 203632 h 203631"/>
                <a:gd name="connsiteX17" fmla="*/ 54007 w 255867"/>
                <a:gd name="connsiteY17" fmla="*/ 199205 h 20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5867" h="203631">
                  <a:moveTo>
                    <a:pt x="54007" y="199205"/>
                  </a:moveTo>
                  <a:cubicBezTo>
                    <a:pt x="61089" y="193007"/>
                    <a:pt x="61975" y="181498"/>
                    <a:pt x="55777" y="174415"/>
                  </a:cubicBezTo>
                  <a:cubicBezTo>
                    <a:pt x="46038" y="163791"/>
                    <a:pt x="35414" y="145198"/>
                    <a:pt x="35414" y="119523"/>
                  </a:cubicBezTo>
                  <a:cubicBezTo>
                    <a:pt x="35414" y="72599"/>
                    <a:pt x="72599" y="35414"/>
                    <a:pt x="119523" y="35414"/>
                  </a:cubicBezTo>
                  <a:cubicBezTo>
                    <a:pt x="151396" y="35414"/>
                    <a:pt x="177956" y="52236"/>
                    <a:pt x="192122" y="77026"/>
                  </a:cubicBezTo>
                  <a:cubicBezTo>
                    <a:pt x="188581" y="83223"/>
                    <a:pt x="185924" y="89421"/>
                    <a:pt x="185924" y="97389"/>
                  </a:cubicBezTo>
                  <a:cubicBezTo>
                    <a:pt x="185924" y="109784"/>
                    <a:pt x="193007" y="121294"/>
                    <a:pt x="202746" y="127491"/>
                  </a:cubicBezTo>
                  <a:cubicBezTo>
                    <a:pt x="201861" y="133689"/>
                    <a:pt x="200976" y="139001"/>
                    <a:pt x="199205" y="146084"/>
                  </a:cubicBezTo>
                  <a:cubicBezTo>
                    <a:pt x="196549" y="155822"/>
                    <a:pt x="201861" y="165561"/>
                    <a:pt x="211600" y="168217"/>
                  </a:cubicBezTo>
                  <a:cubicBezTo>
                    <a:pt x="221339" y="170873"/>
                    <a:pt x="231078" y="165561"/>
                    <a:pt x="233734" y="155822"/>
                  </a:cubicBezTo>
                  <a:cubicBezTo>
                    <a:pt x="236390" y="146969"/>
                    <a:pt x="238160" y="137230"/>
                    <a:pt x="238160" y="128376"/>
                  </a:cubicBezTo>
                  <a:cubicBezTo>
                    <a:pt x="248785" y="122179"/>
                    <a:pt x="255868" y="110669"/>
                    <a:pt x="255868" y="97389"/>
                  </a:cubicBezTo>
                  <a:cubicBezTo>
                    <a:pt x="255868" y="78797"/>
                    <a:pt x="241702" y="63746"/>
                    <a:pt x="223109" y="61975"/>
                  </a:cubicBezTo>
                  <a:cubicBezTo>
                    <a:pt x="202746" y="24790"/>
                    <a:pt x="163791" y="0"/>
                    <a:pt x="118638" y="0"/>
                  </a:cubicBezTo>
                  <a:cubicBezTo>
                    <a:pt x="54007" y="0"/>
                    <a:pt x="0" y="54007"/>
                    <a:pt x="0" y="119523"/>
                  </a:cubicBezTo>
                  <a:cubicBezTo>
                    <a:pt x="0" y="147854"/>
                    <a:pt x="10624" y="175300"/>
                    <a:pt x="29217" y="197434"/>
                  </a:cubicBezTo>
                  <a:cubicBezTo>
                    <a:pt x="32758" y="201861"/>
                    <a:pt x="38070" y="203632"/>
                    <a:pt x="42497" y="203632"/>
                  </a:cubicBezTo>
                  <a:cubicBezTo>
                    <a:pt x="46924" y="203632"/>
                    <a:pt x="50465" y="201861"/>
                    <a:pt x="54007" y="199205"/>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46" name="Graphic 19">
            <a:extLst>
              <a:ext uri="{FF2B5EF4-FFF2-40B4-BE49-F238E27FC236}">
                <a16:creationId xmlns:a16="http://schemas.microsoft.com/office/drawing/2014/main" id="{A7AF178D-DA64-4FC7-9128-A68D46114EED}"/>
              </a:ext>
            </a:extLst>
          </p:cNvPr>
          <p:cNvGrpSpPr/>
          <p:nvPr/>
        </p:nvGrpSpPr>
        <p:grpSpPr>
          <a:xfrm>
            <a:off x="2408397" y="1401912"/>
            <a:ext cx="257683" cy="257683"/>
            <a:chOff x="6395481" y="5310589"/>
            <a:chExt cx="336434" cy="336434"/>
          </a:xfrm>
          <a:solidFill>
            <a:srgbClr val="777777"/>
          </a:solidFill>
        </p:grpSpPr>
        <p:sp>
          <p:nvSpPr>
            <p:cNvPr id="147" name="Freeform: Shape 146">
              <a:extLst>
                <a:ext uri="{FF2B5EF4-FFF2-40B4-BE49-F238E27FC236}">
                  <a16:creationId xmlns:a16="http://schemas.microsoft.com/office/drawing/2014/main" id="{72E1BF77-41D1-4E05-A994-9BA1DD19666D}"/>
                </a:ext>
              </a:extLst>
            </p:cNvPr>
            <p:cNvSpPr/>
            <p:nvPr/>
          </p:nvSpPr>
          <p:spPr>
            <a:xfrm>
              <a:off x="6395481" y="5310589"/>
              <a:ext cx="141656" cy="141656"/>
            </a:xfrm>
            <a:custGeom>
              <a:avLst/>
              <a:gdLst>
                <a:gd name="connsiteX0" fmla="*/ 88535 w 141656"/>
                <a:gd name="connsiteY0" fmla="*/ 0 h 141656"/>
                <a:gd name="connsiteX1" fmla="*/ 53121 w 141656"/>
                <a:gd name="connsiteY1" fmla="*/ 0 h 141656"/>
                <a:gd name="connsiteX2" fmla="*/ 0 w 141656"/>
                <a:gd name="connsiteY2" fmla="*/ 53121 h 141656"/>
                <a:gd name="connsiteX3" fmla="*/ 0 w 141656"/>
                <a:gd name="connsiteY3" fmla="*/ 88535 h 141656"/>
                <a:gd name="connsiteX4" fmla="*/ 53121 w 141656"/>
                <a:gd name="connsiteY4" fmla="*/ 141657 h 141656"/>
                <a:gd name="connsiteX5" fmla="*/ 88535 w 141656"/>
                <a:gd name="connsiteY5" fmla="*/ 141657 h 141656"/>
                <a:gd name="connsiteX6" fmla="*/ 141657 w 141656"/>
                <a:gd name="connsiteY6" fmla="*/ 88535 h 141656"/>
                <a:gd name="connsiteX7" fmla="*/ 141657 w 141656"/>
                <a:gd name="connsiteY7" fmla="*/ 53121 h 141656"/>
                <a:gd name="connsiteX8" fmla="*/ 88535 w 141656"/>
                <a:gd name="connsiteY8" fmla="*/ 0 h 141656"/>
                <a:gd name="connsiteX9" fmla="*/ 106243 w 141656"/>
                <a:gd name="connsiteY9" fmla="*/ 88535 h 141656"/>
                <a:gd name="connsiteX10" fmla="*/ 88535 w 141656"/>
                <a:gd name="connsiteY10" fmla="*/ 106243 h 141656"/>
                <a:gd name="connsiteX11" fmla="*/ 53121 w 141656"/>
                <a:gd name="connsiteY11" fmla="*/ 106243 h 141656"/>
                <a:gd name="connsiteX12" fmla="*/ 35414 w 141656"/>
                <a:gd name="connsiteY12" fmla="*/ 88535 h 141656"/>
                <a:gd name="connsiteX13" fmla="*/ 35414 w 141656"/>
                <a:gd name="connsiteY13" fmla="*/ 53121 h 141656"/>
                <a:gd name="connsiteX14" fmla="*/ 53121 w 141656"/>
                <a:gd name="connsiteY14" fmla="*/ 35414 h 141656"/>
                <a:gd name="connsiteX15" fmla="*/ 88535 w 141656"/>
                <a:gd name="connsiteY15" fmla="*/ 35414 h 141656"/>
                <a:gd name="connsiteX16" fmla="*/ 106243 w 141656"/>
                <a:gd name="connsiteY16" fmla="*/ 53121 h 141656"/>
                <a:gd name="connsiteX17" fmla="*/ 106243 w 141656"/>
                <a:gd name="connsiteY17" fmla="*/ 88535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656" h="141656">
                  <a:moveTo>
                    <a:pt x="88535" y="0"/>
                  </a:moveTo>
                  <a:lnTo>
                    <a:pt x="53121" y="0"/>
                  </a:lnTo>
                  <a:cubicBezTo>
                    <a:pt x="23905" y="0"/>
                    <a:pt x="0" y="23905"/>
                    <a:pt x="0" y="53121"/>
                  </a:cubicBezTo>
                  <a:lnTo>
                    <a:pt x="0" y="88535"/>
                  </a:lnTo>
                  <a:cubicBezTo>
                    <a:pt x="0" y="117752"/>
                    <a:pt x="23905" y="141657"/>
                    <a:pt x="53121" y="141657"/>
                  </a:cubicBezTo>
                  <a:lnTo>
                    <a:pt x="88535" y="141657"/>
                  </a:lnTo>
                  <a:cubicBezTo>
                    <a:pt x="117752" y="141657"/>
                    <a:pt x="141657" y="117752"/>
                    <a:pt x="141657" y="88535"/>
                  </a:cubicBezTo>
                  <a:lnTo>
                    <a:pt x="141657" y="53121"/>
                  </a:lnTo>
                  <a:cubicBezTo>
                    <a:pt x="141657" y="23905"/>
                    <a:pt x="117752" y="0"/>
                    <a:pt x="88535" y="0"/>
                  </a:cubicBezTo>
                  <a:close/>
                  <a:moveTo>
                    <a:pt x="106243" y="88535"/>
                  </a:moveTo>
                  <a:cubicBezTo>
                    <a:pt x="106243" y="98274"/>
                    <a:pt x="98274" y="106243"/>
                    <a:pt x="88535" y="106243"/>
                  </a:cubicBezTo>
                  <a:lnTo>
                    <a:pt x="53121" y="106243"/>
                  </a:lnTo>
                  <a:cubicBezTo>
                    <a:pt x="43382" y="106243"/>
                    <a:pt x="35414" y="98274"/>
                    <a:pt x="35414" y="88535"/>
                  </a:cubicBezTo>
                  <a:lnTo>
                    <a:pt x="35414" y="53121"/>
                  </a:lnTo>
                  <a:cubicBezTo>
                    <a:pt x="35414" y="43382"/>
                    <a:pt x="43382" y="35414"/>
                    <a:pt x="53121" y="35414"/>
                  </a:cubicBezTo>
                  <a:lnTo>
                    <a:pt x="88535" y="35414"/>
                  </a:lnTo>
                  <a:cubicBezTo>
                    <a:pt x="98274" y="35414"/>
                    <a:pt x="106243" y="43382"/>
                    <a:pt x="106243" y="53121"/>
                  </a:cubicBezTo>
                  <a:lnTo>
                    <a:pt x="106243" y="88535"/>
                  </a:lnTo>
                  <a:close/>
                </a:path>
              </a:pathLst>
            </a:custGeom>
            <a:grpFill/>
            <a:ln w="8781" cap="flat">
              <a:noFill/>
              <a:prstDash val="solid"/>
              <a:miter/>
            </a:ln>
          </p:spPr>
          <p:txBody>
            <a:bodyPr rtlCol="0" anchor="ctr"/>
            <a:lstStyle/>
            <a:p>
              <a:endParaRPr lang="en-US">
                <a:solidFill>
                  <a:srgbClr val="777777"/>
                </a:solidFill>
              </a:endParaRPr>
            </a:p>
          </p:txBody>
        </p:sp>
        <p:sp>
          <p:nvSpPr>
            <p:cNvPr id="148" name="Freeform: Shape 147">
              <a:extLst>
                <a:ext uri="{FF2B5EF4-FFF2-40B4-BE49-F238E27FC236}">
                  <a16:creationId xmlns:a16="http://schemas.microsoft.com/office/drawing/2014/main" id="{F6375036-8F60-45EA-81A8-47505ED164B0}"/>
                </a:ext>
              </a:extLst>
            </p:cNvPr>
            <p:cNvSpPr/>
            <p:nvPr/>
          </p:nvSpPr>
          <p:spPr>
            <a:xfrm>
              <a:off x="6590259" y="5310589"/>
              <a:ext cx="141656" cy="141656"/>
            </a:xfrm>
            <a:custGeom>
              <a:avLst/>
              <a:gdLst>
                <a:gd name="connsiteX0" fmla="*/ 88535 w 141656"/>
                <a:gd name="connsiteY0" fmla="*/ 0 h 141656"/>
                <a:gd name="connsiteX1" fmla="*/ 53121 w 141656"/>
                <a:gd name="connsiteY1" fmla="*/ 0 h 141656"/>
                <a:gd name="connsiteX2" fmla="*/ 0 w 141656"/>
                <a:gd name="connsiteY2" fmla="*/ 53121 h 141656"/>
                <a:gd name="connsiteX3" fmla="*/ 0 w 141656"/>
                <a:gd name="connsiteY3" fmla="*/ 88535 h 141656"/>
                <a:gd name="connsiteX4" fmla="*/ 53121 w 141656"/>
                <a:gd name="connsiteY4" fmla="*/ 141657 h 141656"/>
                <a:gd name="connsiteX5" fmla="*/ 88535 w 141656"/>
                <a:gd name="connsiteY5" fmla="*/ 141657 h 141656"/>
                <a:gd name="connsiteX6" fmla="*/ 106243 w 141656"/>
                <a:gd name="connsiteY6" fmla="*/ 123950 h 141656"/>
                <a:gd name="connsiteX7" fmla="*/ 88535 w 141656"/>
                <a:gd name="connsiteY7" fmla="*/ 106243 h 141656"/>
                <a:gd name="connsiteX8" fmla="*/ 53121 w 141656"/>
                <a:gd name="connsiteY8" fmla="*/ 106243 h 141656"/>
                <a:gd name="connsiteX9" fmla="*/ 35414 w 141656"/>
                <a:gd name="connsiteY9" fmla="*/ 88535 h 141656"/>
                <a:gd name="connsiteX10" fmla="*/ 35414 w 141656"/>
                <a:gd name="connsiteY10" fmla="*/ 53121 h 141656"/>
                <a:gd name="connsiteX11" fmla="*/ 53121 w 141656"/>
                <a:gd name="connsiteY11" fmla="*/ 35414 h 141656"/>
                <a:gd name="connsiteX12" fmla="*/ 88535 w 141656"/>
                <a:gd name="connsiteY12" fmla="*/ 35414 h 141656"/>
                <a:gd name="connsiteX13" fmla="*/ 106243 w 141656"/>
                <a:gd name="connsiteY13" fmla="*/ 53121 h 141656"/>
                <a:gd name="connsiteX14" fmla="*/ 106243 w 141656"/>
                <a:gd name="connsiteY14" fmla="*/ 70828 h 141656"/>
                <a:gd name="connsiteX15" fmla="*/ 123950 w 141656"/>
                <a:gd name="connsiteY15" fmla="*/ 88535 h 141656"/>
                <a:gd name="connsiteX16" fmla="*/ 141657 w 141656"/>
                <a:gd name="connsiteY16" fmla="*/ 70828 h 141656"/>
                <a:gd name="connsiteX17" fmla="*/ 141657 w 141656"/>
                <a:gd name="connsiteY17" fmla="*/ 53121 h 141656"/>
                <a:gd name="connsiteX18" fmla="*/ 88535 w 141656"/>
                <a:gd name="connsiteY18" fmla="*/ 0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1656" h="141656">
                  <a:moveTo>
                    <a:pt x="88535" y="0"/>
                  </a:moveTo>
                  <a:lnTo>
                    <a:pt x="53121" y="0"/>
                  </a:lnTo>
                  <a:cubicBezTo>
                    <a:pt x="23905" y="0"/>
                    <a:pt x="0" y="23905"/>
                    <a:pt x="0" y="53121"/>
                  </a:cubicBezTo>
                  <a:lnTo>
                    <a:pt x="0" y="88535"/>
                  </a:lnTo>
                  <a:cubicBezTo>
                    <a:pt x="0" y="117752"/>
                    <a:pt x="23905" y="141657"/>
                    <a:pt x="53121" y="141657"/>
                  </a:cubicBezTo>
                  <a:lnTo>
                    <a:pt x="88535" y="141657"/>
                  </a:lnTo>
                  <a:cubicBezTo>
                    <a:pt x="98274" y="141657"/>
                    <a:pt x="106243" y="133689"/>
                    <a:pt x="106243" y="123950"/>
                  </a:cubicBezTo>
                  <a:cubicBezTo>
                    <a:pt x="106243" y="114211"/>
                    <a:pt x="98274" y="106243"/>
                    <a:pt x="88535" y="106243"/>
                  </a:cubicBezTo>
                  <a:lnTo>
                    <a:pt x="53121" y="106243"/>
                  </a:lnTo>
                  <a:cubicBezTo>
                    <a:pt x="43382" y="106243"/>
                    <a:pt x="35414" y="98274"/>
                    <a:pt x="35414" y="88535"/>
                  </a:cubicBezTo>
                  <a:lnTo>
                    <a:pt x="35414" y="53121"/>
                  </a:lnTo>
                  <a:cubicBezTo>
                    <a:pt x="35414" y="43382"/>
                    <a:pt x="43382" y="35414"/>
                    <a:pt x="53121" y="35414"/>
                  </a:cubicBezTo>
                  <a:lnTo>
                    <a:pt x="88535" y="35414"/>
                  </a:lnTo>
                  <a:cubicBezTo>
                    <a:pt x="98274" y="35414"/>
                    <a:pt x="106243" y="43382"/>
                    <a:pt x="106243" y="53121"/>
                  </a:cubicBezTo>
                  <a:lnTo>
                    <a:pt x="106243" y="70828"/>
                  </a:lnTo>
                  <a:cubicBezTo>
                    <a:pt x="106243" y="80567"/>
                    <a:pt x="114211" y="88535"/>
                    <a:pt x="123950" y="88535"/>
                  </a:cubicBezTo>
                  <a:cubicBezTo>
                    <a:pt x="133689" y="88535"/>
                    <a:pt x="141657" y="80567"/>
                    <a:pt x="141657" y="70828"/>
                  </a:cubicBezTo>
                  <a:lnTo>
                    <a:pt x="141657" y="53121"/>
                  </a:lnTo>
                  <a:cubicBezTo>
                    <a:pt x="141657" y="23905"/>
                    <a:pt x="117752" y="0"/>
                    <a:pt x="88535" y="0"/>
                  </a:cubicBezTo>
                  <a:close/>
                </a:path>
              </a:pathLst>
            </a:custGeom>
            <a:grpFill/>
            <a:ln w="8781" cap="flat">
              <a:noFill/>
              <a:prstDash val="solid"/>
              <a:miter/>
            </a:ln>
          </p:spPr>
          <p:txBody>
            <a:bodyPr rtlCol="0" anchor="ctr"/>
            <a:lstStyle/>
            <a:p>
              <a:endParaRPr lang="en-US">
                <a:solidFill>
                  <a:srgbClr val="777777"/>
                </a:solidFill>
              </a:endParaRPr>
            </a:p>
          </p:txBody>
        </p:sp>
        <p:sp>
          <p:nvSpPr>
            <p:cNvPr id="149" name="Freeform: Shape 148">
              <a:extLst>
                <a:ext uri="{FF2B5EF4-FFF2-40B4-BE49-F238E27FC236}">
                  <a16:creationId xmlns:a16="http://schemas.microsoft.com/office/drawing/2014/main" id="{3760A60F-C596-4356-A059-2A1BF2BE7E5E}"/>
                </a:ext>
              </a:extLst>
            </p:cNvPr>
            <p:cNvSpPr/>
            <p:nvPr/>
          </p:nvSpPr>
          <p:spPr>
            <a:xfrm>
              <a:off x="6395481" y="5505367"/>
              <a:ext cx="141656" cy="141656"/>
            </a:xfrm>
            <a:custGeom>
              <a:avLst/>
              <a:gdLst>
                <a:gd name="connsiteX0" fmla="*/ 88535 w 141656"/>
                <a:gd name="connsiteY0" fmla="*/ 0 h 141656"/>
                <a:gd name="connsiteX1" fmla="*/ 53121 w 141656"/>
                <a:gd name="connsiteY1" fmla="*/ 0 h 141656"/>
                <a:gd name="connsiteX2" fmla="*/ 0 w 141656"/>
                <a:gd name="connsiteY2" fmla="*/ 53121 h 141656"/>
                <a:gd name="connsiteX3" fmla="*/ 0 w 141656"/>
                <a:gd name="connsiteY3" fmla="*/ 88535 h 141656"/>
                <a:gd name="connsiteX4" fmla="*/ 53121 w 141656"/>
                <a:gd name="connsiteY4" fmla="*/ 141657 h 141656"/>
                <a:gd name="connsiteX5" fmla="*/ 88535 w 141656"/>
                <a:gd name="connsiteY5" fmla="*/ 141657 h 141656"/>
                <a:gd name="connsiteX6" fmla="*/ 141657 w 141656"/>
                <a:gd name="connsiteY6" fmla="*/ 88535 h 141656"/>
                <a:gd name="connsiteX7" fmla="*/ 141657 w 141656"/>
                <a:gd name="connsiteY7" fmla="*/ 53121 h 141656"/>
                <a:gd name="connsiteX8" fmla="*/ 88535 w 141656"/>
                <a:gd name="connsiteY8" fmla="*/ 0 h 141656"/>
                <a:gd name="connsiteX9" fmla="*/ 106243 w 141656"/>
                <a:gd name="connsiteY9" fmla="*/ 88535 h 141656"/>
                <a:gd name="connsiteX10" fmla="*/ 88535 w 141656"/>
                <a:gd name="connsiteY10" fmla="*/ 106243 h 141656"/>
                <a:gd name="connsiteX11" fmla="*/ 53121 w 141656"/>
                <a:gd name="connsiteY11" fmla="*/ 106243 h 141656"/>
                <a:gd name="connsiteX12" fmla="*/ 35414 w 141656"/>
                <a:gd name="connsiteY12" fmla="*/ 88535 h 141656"/>
                <a:gd name="connsiteX13" fmla="*/ 35414 w 141656"/>
                <a:gd name="connsiteY13" fmla="*/ 53121 h 141656"/>
                <a:gd name="connsiteX14" fmla="*/ 53121 w 141656"/>
                <a:gd name="connsiteY14" fmla="*/ 35414 h 141656"/>
                <a:gd name="connsiteX15" fmla="*/ 88535 w 141656"/>
                <a:gd name="connsiteY15" fmla="*/ 35414 h 141656"/>
                <a:gd name="connsiteX16" fmla="*/ 106243 w 141656"/>
                <a:gd name="connsiteY16" fmla="*/ 53121 h 141656"/>
                <a:gd name="connsiteX17" fmla="*/ 106243 w 141656"/>
                <a:gd name="connsiteY17" fmla="*/ 88535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656" h="141656">
                  <a:moveTo>
                    <a:pt x="88535" y="0"/>
                  </a:moveTo>
                  <a:lnTo>
                    <a:pt x="53121" y="0"/>
                  </a:lnTo>
                  <a:cubicBezTo>
                    <a:pt x="23905" y="0"/>
                    <a:pt x="0" y="23905"/>
                    <a:pt x="0" y="53121"/>
                  </a:cubicBezTo>
                  <a:lnTo>
                    <a:pt x="0" y="88535"/>
                  </a:lnTo>
                  <a:cubicBezTo>
                    <a:pt x="0" y="117752"/>
                    <a:pt x="23905" y="141657"/>
                    <a:pt x="53121" y="141657"/>
                  </a:cubicBezTo>
                  <a:lnTo>
                    <a:pt x="88535" y="141657"/>
                  </a:lnTo>
                  <a:cubicBezTo>
                    <a:pt x="117752" y="141657"/>
                    <a:pt x="141657" y="117752"/>
                    <a:pt x="141657" y="88535"/>
                  </a:cubicBezTo>
                  <a:lnTo>
                    <a:pt x="141657" y="53121"/>
                  </a:lnTo>
                  <a:cubicBezTo>
                    <a:pt x="141657" y="23905"/>
                    <a:pt x="117752" y="0"/>
                    <a:pt x="88535" y="0"/>
                  </a:cubicBezTo>
                  <a:close/>
                  <a:moveTo>
                    <a:pt x="106243" y="88535"/>
                  </a:moveTo>
                  <a:cubicBezTo>
                    <a:pt x="106243" y="98274"/>
                    <a:pt x="98274" y="106243"/>
                    <a:pt x="88535" y="106243"/>
                  </a:cubicBezTo>
                  <a:lnTo>
                    <a:pt x="53121" y="106243"/>
                  </a:lnTo>
                  <a:cubicBezTo>
                    <a:pt x="43382" y="106243"/>
                    <a:pt x="35414" y="98274"/>
                    <a:pt x="35414" y="88535"/>
                  </a:cubicBezTo>
                  <a:lnTo>
                    <a:pt x="35414" y="53121"/>
                  </a:lnTo>
                  <a:cubicBezTo>
                    <a:pt x="35414" y="43382"/>
                    <a:pt x="43382" y="35414"/>
                    <a:pt x="53121" y="35414"/>
                  </a:cubicBezTo>
                  <a:lnTo>
                    <a:pt x="88535" y="35414"/>
                  </a:lnTo>
                  <a:cubicBezTo>
                    <a:pt x="98274" y="35414"/>
                    <a:pt x="106243" y="43382"/>
                    <a:pt x="106243" y="53121"/>
                  </a:cubicBezTo>
                  <a:lnTo>
                    <a:pt x="106243" y="88535"/>
                  </a:lnTo>
                  <a:close/>
                </a:path>
              </a:pathLst>
            </a:custGeom>
            <a:grpFill/>
            <a:ln w="8781" cap="flat">
              <a:noFill/>
              <a:prstDash val="solid"/>
              <a:miter/>
            </a:ln>
          </p:spPr>
          <p:txBody>
            <a:bodyPr rtlCol="0" anchor="ctr"/>
            <a:lstStyle/>
            <a:p>
              <a:endParaRPr lang="en-US">
                <a:solidFill>
                  <a:srgbClr val="777777"/>
                </a:solidFill>
              </a:endParaRPr>
            </a:p>
          </p:txBody>
        </p:sp>
        <p:sp>
          <p:nvSpPr>
            <p:cNvPr id="150" name="Freeform: Shape 149">
              <a:extLst>
                <a:ext uri="{FF2B5EF4-FFF2-40B4-BE49-F238E27FC236}">
                  <a16:creationId xmlns:a16="http://schemas.microsoft.com/office/drawing/2014/main" id="{7249E4F4-3A61-45F4-B514-3A532E550715}"/>
                </a:ext>
              </a:extLst>
            </p:cNvPr>
            <p:cNvSpPr/>
            <p:nvPr/>
          </p:nvSpPr>
          <p:spPr>
            <a:xfrm>
              <a:off x="6590259" y="5505367"/>
              <a:ext cx="141656" cy="141656"/>
            </a:xfrm>
            <a:custGeom>
              <a:avLst/>
              <a:gdLst>
                <a:gd name="connsiteX0" fmla="*/ 88535 w 141656"/>
                <a:gd name="connsiteY0" fmla="*/ 0 h 141656"/>
                <a:gd name="connsiteX1" fmla="*/ 53121 w 141656"/>
                <a:gd name="connsiteY1" fmla="*/ 0 h 141656"/>
                <a:gd name="connsiteX2" fmla="*/ 0 w 141656"/>
                <a:gd name="connsiteY2" fmla="*/ 53121 h 141656"/>
                <a:gd name="connsiteX3" fmla="*/ 0 w 141656"/>
                <a:gd name="connsiteY3" fmla="*/ 88535 h 141656"/>
                <a:gd name="connsiteX4" fmla="*/ 53121 w 141656"/>
                <a:gd name="connsiteY4" fmla="*/ 141657 h 141656"/>
                <a:gd name="connsiteX5" fmla="*/ 88535 w 141656"/>
                <a:gd name="connsiteY5" fmla="*/ 141657 h 141656"/>
                <a:gd name="connsiteX6" fmla="*/ 141657 w 141656"/>
                <a:gd name="connsiteY6" fmla="*/ 88535 h 141656"/>
                <a:gd name="connsiteX7" fmla="*/ 141657 w 141656"/>
                <a:gd name="connsiteY7" fmla="*/ 53121 h 141656"/>
                <a:gd name="connsiteX8" fmla="*/ 88535 w 141656"/>
                <a:gd name="connsiteY8" fmla="*/ 0 h 141656"/>
                <a:gd name="connsiteX9" fmla="*/ 106243 w 141656"/>
                <a:gd name="connsiteY9" fmla="*/ 88535 h 141656"/>
                <a:gd name="connsiteX10" fmla="*/ 88535 w 141656"/>
                <a:gd name="connsiteY10" fmla="*/ 106243 h 141656"/>
                <a:gd name="connsiteX11" fmla="*/ 53121 w 141656"/>
                <a:gd name="connsiteY11" fmla="*/ 106243 h 141656"/>
                <a:gd name="connsiteX12" fmla="*/ 35414 w 141656"/>
                <a:gd name="connsiteY12" fmla="*/ 88535 h 141656"/>
                <a:gd name="connsiteX13" fmla="*/ 35414 w 141656"/>
                <a:gd name="connsiteY13" fmla="*/ 53121 h 141656"/>
                <a:gd name="connsiteX14" fmla="*/ 53121 w 141656"/>
                <a:gd name="connsiteY14" fmla="*/ 35414 h 141656"/>
                <a:gd name="connsiteX15" fmla="*/ 88535 w 141656"/>
                <a:gd name="connsiteY15" fmla="*/ 35414 h 141656"/>
                <a:gd name="connsiteX16" fmla="*/ 106243 w 141656"/>
                <a:gd name="connsiteY16" fmla="*/ 53121 h 141656"/>
                <a:gd name="connsiteX17" fmla="*/ 106243 w 141656"/>
                <a:gd name="connsiteY17" fmla="*/ 88535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1656" h="141656">
                  <a:moveTo>
                    <a:pt x="88535" y="0"/>
                  </a:moveTo>
                  <a:lnTo>
                    <a:pt x="53121" y="0"/>
                  </a:lnTo>
                  <a:cubicBezTo>
                    <a:pt x="23905" y="0"/>
                    <a:pt x="0" y="23905"/>
                    <a:pt x="0" y="53121"/>
                  </a:cubicBezTo>
                  <a:lnTo>
                    <a:pt x="0" y="88535"/>
                  </a:lnTo>
                  <a:cubicBezTo>
                    <a:pt x="0" y="117752"/>
                    <a:pt x="23905" y="141657"/>
                    <a:pt x="53121" y="141657"/>
                  </a:cubicBezTo>
                  <a:lnTo>
                    <a:pt x="88535" y="141657"/>
                  </a:lnTo>
                  <a:cubicBezTo>
                    <a:pt x="117752" y="141657"/>
                    <a:pt x="141657" y="117752"/>
                    <a:pt x="141657" y="88535"/>
                  </a:cubicBezTo>
                  <a:lnTo>
                    <a:pt x="141657" y="53121"/>
                  </a:lnTo>
                  <a:cubicBezTo>
                    <a:pt x="141657" y="23905"/>
                    <a:pt x="117752" y="0"/>
                    <a:pt x="88535" y="0"/>
                  </a:cubicBezTo>
                  <a:close/>
                  <a:moveTo>
                    <a:pt x="106243" y="88535"/>
                  </a:moveTo>
                  <a:cubicBezTo>
                    <a:pt x="106243" y="98274"/>
                    <a:pt x="98274" y="106243"/>
                    <a:pt x="88535" y="106243"/>
                  </a:cubicBezTo>
                  <a:lnTo>
                    <a:pt x="53121" y="106243"/>
                  </a:lnTo>
                  <a:cubicBezTo>
                    <a:pt x="43382" y="106243"/>
                    <a:pt x="35414" y="98274"/>
                    <a:pt x="35414" y="88535"/>
                  </a:cubicBezTo>
                  <a:lnTo>
                    <a:pt x="35414" y="53121"/>
                  </a:lnTo>
                  <a:cubicBezTo>
                    <a:pt x="35414" y="43382"/>
                    <a:pt x="43382" y="35414"/>
                    <a:pt x="53121" y="35414"/>
                  </a:cubicBezTo>
                  <a:lnTo>
                    <a:pt x="88535" y="35414"/>
                  </a:lnTo>
                  <a:cubicBezTo>
                    <a:pt x="98274" y="35414"/>
                    <a:pt x="106243" y="43382"/>
                    <a:pt x="106243" y="53121"/>
                  </a:cubicBezTo>
                  <a:lnTo>
                    <a:pt x="106243" y="88535"/>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151" name="Graphic 21">
            <a:extLst>
              <a:ext uri="{FF2B5EF4-FFF2-40B4-BE49-F238E27FC236}">
                <a16:creationId xmlns:a16="http://schemas.microsoft.com/office/drawing/2014/main" id="{D28A0587-DA01-4F9B-8826-8CAC0AD9FFA3}"/>
              </a:ext>
            </a:extLst>
          </p:cNvPr>
          <p:cNvGrpSpPr/>
          <p:nvPr/>
        </p:nvGrpSpPr>
        <p:grpSpPr>
          <a:xfrm>
            <a:off x="1159951" y="1384958"/>
            <a:ext cx="406870" cy="291590"/>
            <a:chOff x="5227796" y="5284028"/>
            <a:chExt cx="531212" cy="380702"/>
          </a:xfrm>
          <a:solidFill>
            <a:srgbClr val="777777"/>
          </a:solidFill>
        </p:grpSpPr>
        <p:sp>
          <p:nvSpPr>
            <p:cNvPr id="152" name="Freeform: Shape 151">
              <a:extLst>
                <a:ext uri="{FF2B5EF4-FFF2-40B4-BE49-F238E27FC236}">
                  <a16:creationId xmlns:a16="http://schemas.microsoft.com/office/drawing/2014/main" id="{886B0062-DF84-4944-8DF4-E71C7C571CCB}"/>
                </a:ext>
              </a:extLst>
            </p:cNvPr>
            <p:cNvSpPr/>
            <p:nvPr/>
          </p:nvSpPr>
          <p:spPr>
            <a:xfrm>
              <a:off x="5227796" y="5284028"/>
              <a:ext cx="531212" cy="97389"/>
            </a:xfrm>
            <a:custGeom>
              <a:avLst/>
              <a:gdLst>
                <a:gd name="connsiteX0" fmla="*/ 48695 w 531212"/>
                <a:gd name="connsiteY0" fmla="*/ 97389 h 97389"/>
                <a:gd name="connsiteX1" fmla="*/ 482518 w 531212"/>
                <a:gd name="connsiteY1" fmla="*/ 97389 h 97389"/>
                <a:gd name="connsiteX2" fmla="*/ 531213 w 531212"/>
                <a:gd name="connsiteY2" fmla="*/ 48695 h 97389"/>
                <a:gd name="connsiteX3" fmla="*/ 482518 w 531212"/>
                <a:gd name="connsiteY3" fmla="*/ 0 h 97389"/>
                <a:gd name="connsiteX4" fmla="*/ 48695 w 531212"/>
                <a:gd name="connsiteY4" fmla="*/ 0 h 97389"/>
                <a:gd name="connsiteX5" fmla="*/ 0 w 531212"/>
                <a:gd name="connsiteY5" fmla="*/ 48695 h 97389"/>
                <a:gd name="connsiteX6" fmla="*/ 48695 w 531212"/>
                <a:gd name="connsiteY6" fmla="*/ 97389 h 97389"/>
                <a:gd name="connsiteX7" fmla="*/ 48695 w 531212"/>
                <a:gd name="connsiteY7" fmla="*/ 35414 h 97389"/>
                <a:gd name="connsiteX8" fmla="*/ 482518 w 531212"/>
                <a:gd name="connsiteY8" fmla="*/ 35414 h 97389"/>
                <a:gd name="connsiteX9" fmla="*/ 495799 w 531212"/>
                <a:gd name="connsiteY9" fmla="*/ 48695 h 97389"/>
                <a:gd name="connsiteX10" fmla="*/ 482518 w 531212"/>
                <a:gd name="connsiteY10" fmla="*/ 61975 h 97389"/>
                <a:gd name="connsiteX11" fmla="*/ 48695 w 531212"/>
                <a:gd name="connsiteY11" fmla="*/ 61975 h 97389"/>
                <a:gd name="connsiteX12" fmla="*/ 35414 w 531212"/>
                <a:gd name="connsiteY12" fmla="*/ 48695 h 97389"/>
                <a:gd name="connsiteX13" fmla="*/ 48695 w 531212"/>
                <a:gd name="connsiteY13" fmla="*/ 35414 h 97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1212" h="97389">
                  <a:moveTo>
                    <a:pt x="48695" y="97389"/>
                  </a:moveTo>
                  <a:lnTo>
                    <a:pt x="482518" y="97389"/>
                  </a:lnTo>
                  <a:cubicBezTo>
                    <a:pt x="509079" y="97389"/>
                    <a:pt x="531213" y="75255"/>
                    <a:pt x="531213" y="48695"/>
                  </a:cubicBezTo>
                  <a:cubicBezTo>
                    <a:pt x="531213" y="22134"/>
                    <a:pt x="509079" y="0"/>
                    <a:pt x="482518" y="0"/>
                  </a:cubicBezTo>
                  <a:lnTo>
                    <a:pt x="48695" y="0"/>
                  </a:lnTo>
                  <a:cubicBezTo>
                    <a:pt x="22134" y="0"/>
                    <a:pt x="0" y="22134"/>
                    <a:pt x="0" y="48695"/>
                  </a:cubicBezTo>
                  <a:cubicBezTo>
                    <a:pt x="0" y="75255"/>
                    <a:pt x="22134" y="97389"/>
                    <a:pt x="48695" y="97389"/>
                  </a:cubicBezTo>
                  <a:close/>
                  <a:moveTo>
                    <a:pt x="48695" y="35414"/>
                  </a:moveTo>
                  <a:lnTo>
                    <a:pt x="482518" y="35414"/>
                  </a:lnTo>
                  <a:cubicBezTo>
                    <a:pt x="489601" y="35414"/>
                    <a:pt x="495799" y="41612"/>
                    <a:pt x="495799" y="48695"/>
                  </a:cubicBezTo>
                  <a:cubicBezTo>
                    <a:pt x="495799" y="55777"/>
                    <a:pt x="489601" y="61975"/>
                    <a:pt x="482518" y="61975"/>
                  </a:cubicBezTo>
                  <a:lnTo>
                    <a:pt x="48695" y="61975"/>
                  </a:lnTo>
                  <a:cubicBezTo>
                    <a:pt x="41612" y="61975"/>
                    <a:pt x="35414" y="55777"/>
                    <a:pt x="35414" y="48695"/>
                  </a:cubicBezTo>
                  <a:cubicBezTo>
                    <a:pt x="35414" y="41612"/>
                    <a:pt x="41612" y="35414"/>
                    <a:pt x="48695"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53" name="Freeform: Shape 152">
              <a:extLst>
                <a:ext uri="{FF2B5EF4-FFF2-40B4-BE49-F238E27FC236}">
                  <a16:creationId xmlns:a16="http://schemas.microsoft.com/office/drawing/2014/main" id="{7793B672-4D6D-43B8-89DF-C51F403FF3E3}"/>
                </a:ext>
              </a:extLst>
            </p:cNvPr>
            <p:cNvSpPr/>
            <p:nvPr/>
          </p:nvSpPr>
          <p:spPr>
            <a:xfrm>
              <a:off x="5227796" y="5425685"/>
              <a:ext cx="531212" cy="97389"/>
            </a:xfrm>
            <a:custGeom>
              <a:avLst/>
              <a:gdLst>
                <a:gd name="connsiteX0" fmla="*/ 482518 w 531212"/>
                <a:gd name="connsiteY0" fmla="*/ 0 h 97389"/>
                <a:gd name="connsiteX1" fmla="*/ 48695 w 531212"/>
                <a:gd name="connsiteY1" fmla="*/ 0 h 97389"/>
                <a:gd name="connsiteX2" fmla="*/ 0 w 531212"/>
                <a:gd name="connsiteY2" fmla="*/ 48695 h 97389"/>
                <a:gd name="connsiteX3" fmla="*/ 48695 w 531212"/>
                <a:gd name="connsiteY3" fmla="*/ 97389 h 97389"/>
                <a:gd name="connsiteX4" fmla="*/ 482518 w 531212"/>
                <a:gd name="connsiteY4" fmla="*/ 97389 h 97389"/>
                <a:gd name="connsiteX5" fmla="*/ 531213 w 531212"/>
                <a:gd name="connsiteY5" fmla="*/ 48695 h 97389"/>
                <a:gd name="connsiteX6" fmla="*/ 482518 w 531212"/>
                <a:gd name="connsiteY6" fmla="*/ 0 h 97389"/>
                <a:gd name="connsiteX7" fmla="*/ 482518 w 531212"/>
                <a:gd name="connsiteY7" fmla="*/ 61975 h 97389"/>
                <a:gd name="connsiteX8" fmla="*/ 48695 w 531212"/>
                <a:gd name="connsiteY8" fmla="*/ 61975 h 97389"/>
                <a:gd name="connsiteX9" fmla="*/ 35414 w 531212"/>
                <a:gd name="connsiteY9" fmla="*/ 48695 h 97389"/>
                <a:gd name="connsiteX10" fmla="*/ 48695 w 531212"/>
                <a:gd name="connsiteY10" fmla="*/ 35414 h 97389"/>
                <a:gd name="connsiteX11" fmla="*/ 482518 w 531212"/>
                <a:gd name="connsiteY11" fmla="*/ 35414 h 97389"/>
                <a:gd name="connsiteX12" fmla="*/ 495799 w 531212"/>
                <a:gd name="connsiteY12" fmla="*/ 48695 h 97389"/>
                <a:gd name="connsiteX13" fmla="*/ 482518 w 531212"/>
                <a:gd name="connsiteY13" fmla="*/ 61975 h 97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1212" h="97389">
                  <a:moveTo>
                    <a:pt x="482518" y="0"/>
                  </a:moveTo>
                  <a:lnTo>
                    <a:pt x="48695" y="0"/>
                  </a:lnTo>
                  <a:cubicBezTo>
                    <a:pt x="22134" y="0"/>
                    <a:pt x="0" y="22134"/>
                    <a:pt x="0" y="48695"/>
                  </a:cubicBezTo>
                  <a:cubicBezTo>
                    <a:pt x="0" y="75255"/>
                    <a:pt x="22134" y="97389"/>
                    <a:pt x="48695" y="97389"/>
                  </a:cubicBezTo>
                  <a:lnTo>
                    <a:pt x="482518" y="97389"/>
                  </a:lnTo>
                  <a:cubicBezTo>
                    <a:pt x="509079" y="97389"/>
                    <a:pt x="531213" y="75255"/>
                    <a:pt x="531213" y="48695"/>
                  </a:cubicBezTo>
                  <a:cubicBezTo>
                    <a:pt x="531213" y="22134"/>
                    <a:pt x="509079" y="0"/>
                    <a:pt x="482518" y="0"/>
                  </a:cubicBezTo>
                  <a:close/>
                  <a:moveTo>
                    <a:pt x="482518" y="61975"/>
                  </a:moveTo>
                  <a:lnTo>
                    <a:pt x="48695" y="61975"/>
                  </a:lnTo>
                  <a:cubicBezTo>
                    <a:pt x="41612" y="61975"/>
                    <a:pt x="35414" y="55777"/>
                    <a:pt x="35414" y="48695"/>
                  </a:cubicBezTo>
                  <a:cubicBezTo>
                    <a:pt x="35414" y="41612"/>
                    <a:pt x="41612" y="35414"/>
                    <a:pt x="48695" y="35414"/>
                  </a:cubicBezTo>
                  <a:lnTo>
                    <a:pt x="482518" y="35414"/>
                  </a:lnTo>
                  <a:cubicBezTo>
                    <a:pt x="489601" y="35414"/>
                    <a:pt x="495799" y="41612"/>
                    <a:pt x="495799" y="48695"/>
                  </a:cubicBezTo>
                  <a:cubicBezTo>
                    <a:pt x="495799" y="55777"/>
                    <a:pt x="489601" y="61975"/>
                    <a:pt x="482518" y="61975"/>
                  </a:cubicBezTo>
                  <a:close/>
                </a:path>
              </a:pathLst>
            </a:custGeom>
            <a:grpFill/>
            <a:ln w="8781" cap="flat">
              <a:noFill/>
              <a:prstDash val="solid"/>
              <a:miter/>
            </a:ln>
          </p:spPr>
          <p:txBody>
            <a:bodyPr rtlCol="0" anchor="ctr"/>
            <a:lstStyle/>
            <a:p>
              <a:endParaRPr lang="en-US">
                <a:solidFill>
                  <a:srgbClr val="777777"/>
                </a:solidFill>
              </a:endParaRPr>
            </a:p>
          </p:txBody>
        </p:sp>
        <p:sp>
          <p:nvSpPr>
            <p:cNvPr id="154" name="Freeform: Shape 153">
              <a:extLst>
                <a:ext uri="{FF2B5EF4-FFF2-40B4-BE49-F238E27FC236}">
                  <a16:creationId xmlns:a16="http://schemas.microsoft.com/office/drawing/2014/main" id="{2D95A528-997B-4021-92D2-F5CE39158687}"/>
                </a:ext>
              </a:extLst>
            </p:cNvPr>
            <p:cNvSpPr/>
            <p:nvPr/>
          </p:nvSpPr>
          <p:spPr>
            <a:xfrm>
              <a:off x="5227796" y="5567341"/>
              <a:ext cx="531212" cy="97389"/>
            </a:xfrm>
            <a:custGeom>
              <a:avLst/>
              <a:gdLst>
                <a:gd name="connsiteX0" fmla="*/ 482518 w 531212"/>
                <a:gd name="connsiteY0" fmla="*/ 0 h 97389"/>
                <a:gd name="connsiteX1" fmla="*/ 48695 w 531212"/>
                <a:gd name="connsiteY1" fmla="*/ 0 h 97389"/>
                <a:gd name="connsiteX2" fmla="*/ 0 w 531212"/>
                <a:gd name="connsiteY2" fmla="*/ 48695 h 97389"/>
                <a:gd name="connsiteX3" fmla="*/ 48695 w 531212"/>
                <a:gd name="connsiteY3" fmla="*/ 97389 h 97389"/>
                <a:gd name="connsiteX4" fmla="*/ 398410 w 531212"/>
                <a:gd name="connsiteY4" fmla="*/ 97389 h 97389"/>
                <a:gd name="connsiteX5" fmla="*/ 416117 w 531212"/>
                <a:gd name="connsiteY5" fmla="*/ 79682 h 97389"/>
                <a:gd name="connsiteX6" fmla="*/ 398410 w 531212"/>
                <a:gd name="connsiteY6" fmla="*/ 61975 h 97389"/>
                <a:gd name="connsiteX7" fmla="*/ 48695 w 531212"/>
                <a:gd name="connsiteY7" fmla="*/ 61975 h 97389"/>
                <a:gd name="connsiteX8" fmla="*/ 35414 w 531212"/>
                <a:gd name="connsiteY8" fmla="*/ 48695 h 97389"/>
                <a:gd name="connsiteX9" fmla="*/ 48695 w 531212"/>
                <a:gd name="connsiteY9" fmla="*/ 35414 h 97389"/>
                <a:gd name="connsiteX10" fmla="*/ 482518 w 531212"/>
                <a:gd name="connsiteY10" fmla="*/ 35414 h 97389"/>
                <a:gd name="connsiteX11" fmla="*/ 495799 w 531212"/>
                <a:gd name="connsiteY11" fmla="*/ 48695 h 97389"/>
                <a:gd name="connsiteX12" fmla="*/ 482518 w 531212"/>
                <a:gd name="connsiteY12" fmla="*/ 61975 h 97389"/>
                <a:gd name="connsiteX13" fmla="*/ 464811 w 531212"/>
                <a:gd name="connsiteY13" fmla="*/ 79682 h 97389"/>
                <a:gd name="connsiteX14" fmla="*/ 482518 w 531212"/>
                <a:gd name="connsiteY14" fmla="*/ 97389 h 97389"/>
                <a:gd name="connsiteX15" fmla="*/ 531213 w 531212"/>
                <a:gd name="connsiteY15" fmla="*/ 48695 h 97389"/>
                <a:gd name="connsiteX16" fmla="*/ 482518 w 531212"/>
                <a:gd name="connsiteY16" fmla="*/ 0 h 97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1212" h="97389">
                  <a:moveTo>
                    <a:pt x="482518" y="0"/>
                  </a:moveTo>
                  <a:lnTo>
                    <a:pt x="48695" y="0"/>
                  </a:lnTo>
                  <a:cubicBezTo>
                    <a:pt x="22134" y="0"/>
                    <a:pt x="0" y="22134"/>
                    <a:pt x="0" y="48695"/>
                  </a:cubicBezTo>
                  <a:cubicBezTo>
                    <a:pt x="0" y="75255"/>
                    <a:pt x="22134" y="97389"/>
                    <a:pt x="48695" y="97389"/>
                  </a:cubicBezTo>
                  <a:lnTo>
                    <a:pt x="398410" y="97389"/>
                  </a:lnTo>
                  <a:cubicBezTo>
                    <a:pt x="408149" y="97389"/>
                    <a:pt x="416117" y="89421"/>
                    <a:pt x="416117" y="79682"/>
                  </a:cubicBezTo>
                  <a:cubicBezTo>
                    <a:pt x="416117" y="69943"/>
                    <a:pt x="408149" y="61975"/>
                    <a:pt x="398410" y="61975"/>
                  </a:cubicBezTo>
                  <a:lnTo>
                    <a:pt x="48695" y="61975"/>
                  </a:lnTo>
                  <a:cubicBezTo>
                    <a:pt x="41612" y="61975"/>
                    <a:pt x="35414" y="55777"/>
                    <a:pt x="35414" y="48695"/>
                  </a:cubicBezTo>
                  <a:cubicBezTo>
                    <a:pt x="35414" y="41612"/>
                    <a:pt x="41612" y="35414"/>
                    <a:pt x="48695" y="35414"/>
                  </a:cubicBezTo>
                  <a:lnTo>
                    <a:pt x="482518" y="35414"/>
                  </a:lnTo>
                  <a:cubicBezTo>
                    <a:pt x="489601" y="35414"/>
                    <a:pt x="495799" y="41612"/>
                    <a:pt x="495799" y="48695"/>
                  </a:cubicBezTo>
                  <a:cubicBezTo>
                    <a:pt x="495799" y="55777"/>
                    <a:pt x="489601" y="61975"/>
                    <a:pt x="482518" y="61975"/>
                  </a:cubicBezTo>
                  <a:cubicBezTo>
                    <a:pt x="472779" y="61975"/>
                    <a:pt x="464811" y="69943"/>
                    <a:pt x="464811" y="79682"/>
                  </a:cubicBezTo>
                  <a:cubicBezTo>
                    <a:pt x="464811" y="89421"/>
                    <a:pt x="472779" y="97389"/>
                    <a:pt x="482518" y="97389"/>
                  </a:cubicBezTo>
                  <a:cubicBezTo>
                    <a:pt x="509079" y="97389"/>
                    <a:pt x="531213" y="75255"/>
                    <a:pt x="531213" y="48695"/>
                  </a:cubicBezTo>
                  <a:cubicBezTo>
                    <a:pt x="531213" y="22134"/>
                    <a:pt x="509079" y="0"/>
                    <a:pt x="482518" y="0"/>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55" name="Graphic 23">
            <a:extLst>
              <a:ext uri="{FF2B5EF4-FFF2-40B4-BE49-F238E27FC236}">
                <a16:creationId xmlns:a16="http://schemas.microsoft.com/office/drawing/2014/main" id="{F640919F-84AA-43D8-9880-BFC9A2DDFD17}"/>
              </a:ext>
            </a:extLst>
          </p:cNvPr>
          <p:cNvGrpSpPr/>
          <p:nvPr/>
        </p:nvGrpSpPr>
        <p:grpSpPr>
          <a:xfrm>
            <a:off x="4670154" y="5640078"/>
            <a:ext cx="420432" cy="366183"/>
            <a:chOff x="3078352" y="5239760"/>
            <a:chExt cx="548919" cy="478091"/>
          </a:xfrm>
          <a:solidFill>
            <a:srgbClr val="777777"/>
          </a:solidFill>
        </p:grpSpPr>
        <p:sp>
          <p:nvSpPr>
            <p:cNvPr id="156" name="Freeform: Shape 155">
              <a:extLst>
                <a:ext uri="{FF2B5EF4-FFF2-40B4-BE49-F238E27FC236}">
                  <a16:creationId xmlns:a16="http://schemas.microsoft.com/office/drawing/2014/main" id="{88940913-B480-4DD0-9CA9-D7676ACC2635}"/>
                </a:ext>
              </a:extLst>
            </p:cNvPr>
            <p:cNvSpPr/>
            <p:nvPr/>
          </p:nvSpPr>
          <p:spPr>
            <a:xfrm>
              <a:off x="3078352" y="5239760"/>
              <a:ext cx="548919" cy="478091"/>
            </a:xfrm>
            <a:custGeom>
              <a:avLst/>
              <a:gdLst>
                <a:gd name="connsiteX0" fmla="*/ 495799 w 548919"/>
                <a:gd name="connsiteY0" fmla="*/ 44268 h 478091"/>
                <a:gd name="connsiteX1" fmla="*/ 486060 w 548919"/>
                <a:gd name="connsiteY1" fmla="*/ 44268 h 478091"/>
                <a:gd name="connsiteX2" fmla="*/ 433824 w 548919"/>
                <a:gd name="connsiteY2" fmla="*/ 0 h 478091"/>
                <a:gd name="connsiteX3" fmla="*/ 115096 w 548919"/>
                <a:gd name="connsiteY3" fmla="*/ 0 h 478091"/>
                <a:gd name="connsiteX4" fmla="*/ 61975 w 548919"/>
                <a:gd name="connsiteY4" fmla="*/ 53121 h 478091"/>
                <a:gd name="connsiteX5" fmla="*/ 61975 w 548919"/>
                <a:gd name="connsiteY5" fmla="*/ 132803 h 478091"/>
                <a:gd name="connsiteX6" fmla="*/ 53121 w 548919"/>
                <a:gd name="connsiteY6" fmla="*/ 132803 h 478091"/>
                <a:gd name="connsiteX7" fmla="*/ 0 w 548919"/>
                <a:gd name="connsiteY7" fmla="*/ 185924 h 478091"/>
                <a:gd name="connsiteX8" fmla="*/ 0 w 548919"/>
                <a:gd name="connsiteY8" fmla="*/ 424970 h 478091"/>
                <a:gd name="connsiteX9" fmla="*/ 53121 w 548919"/>
                <a:gd name="connsiteY9" fmla="*/ 478092 h 478091"/>
                <a:gd name="connsiteX10" fmla="*/ 495799 w 548919"/>
                <a:gd name="connsiteY10" fmla="*/ 478092 h 478091"/>
                <a:gd name="connsiteX11" fmla="*/ 548920 w 548919"/>
                <a:gd name="connsiteY11" fmla="*/ 424970 h 478091"/>
                <a:gd name="connsiteX12" fmla="*/ 548920 w 548919"/>
                <a:gd name="connsiteY12" fmla="*/ 97389 h 478091"/>
                <a:gd name="connsiteX13" fmla="*/ 495799 w 548919"/>
                <a:gd name="connsiteY13" fmla="*/ 44268 h 478091"/>
                <a:gd name="connsiteX14" fmla="*/ 97389 w 548919"/>
                <a:gd name="connsiteY14" fmla="*/ 53121 h 478091"/>
                <a:gd name="connsiteX15" fmla="*/ 115096 w 548919"/>
                <a:gd name="connsiteY15" fmla="*/ 35414 h 478091"/>
                <a:gd name="connsiteX16" fmla="*/ 433824 w 548919"/>
                <a:gd name="connsiteY16" fmla="*/ 35414 h 478091"/>
                <a:gd name="connsiteX17" fmla="*/ 448875 w 548919"/>
                <a:gd name="connsiteY17" fmla="*/ 44268 h 478091"/>
                <a:gd name="connsiteX18" fmla="*/ 360339 w 548919"/>
                <a:gd name="connsiteY18" fmla="*/ 44268 h 478091"/>
                <a:gd name="connsiteX19" fmla="*/ 305447 w 548919"/>
                <a:gd name="connsiteY19" fmla="*/ 65516 h 478091"/>
                <a:gd name="connsiteX20" fmla="*/ 256753 w 548919"/>
                <a:gd name="connsiteY20" fmla="*/ 110669 h 478091"/>
                <a:gd name="connsiteX21" fmla="*/ 200090 w 548919"/>
                <a:gd name="connsiteY21" fmla="*/ 132803 h 478091"/>
                <a:gd name="connsiteX22" fmla="*/ 97389 w 548919"/>
                <a:gd name="connsiteY22" fmla="*/ 132803 h 478091"/>
                <a:gd name="connsiteX23" fmla="*/ 97389 w 548919"/>
                <a:gd name="connsiteY23" fmla="*/ 53121 h 478091"/>
                <a:gd name="connsiteX24" fmla="*/ 513506 w 548919"/>
                <a:gd name="connsiteY24" fmla="*/ 424970 h 478091"/>
                <a:gd name="connsiteX25" fmla="*/ 495799 w 548919"/>
                <a:gd name="connsiteY25" fmla="*/ 442677 h 478091"/>
                <a:gd name="connsiteX26" fmla="*/ 53121 w 548919"/>
                <a:gd name="connsiteY26" fmla="*/ 442677 h 478091"/>
                <a:gd name="connsiteX27" fmla="*/ 35414 w 548919"/>
                <a:gd name="connsiteY27" fmla="*/ 424970 h 478091"/>
                <a:gd name="connsiteX28" fmla="*/ 35414 w 548919"/>
                <a:gd name="connsiteY28" fmla="*/ 185924 h 478091"/>
                <a:gd name="connsiteX29" fmla="*/ 53121 w 548919"/>
                <a:gd name="connsiteY29" fmla="*/ 168217 h 478091"/>
                <a:gd name="connsiteX30" fmla="*/ 199205 w 548919"/>
                <a:gd name="connsiteY30" fmla="*/ 168217 h 478091"/>
                <a:gd name="connsiteX31" fmla="*/ 279772 w 548919"/>
                <a:gd name="connsiteY31" fmla="*/ 137230 h 478091"/>
                <a:gd name="connsiteX32" fmla="*/ 329352 w 548919"/>
                <a:gd name="connsiteY32" fmla="*/ 92077 h 478091"/>
                <a:gd name="connsiteX33" fmla="*/ 360339 w 548919"/>
                <a:gd name="connsiteY33" fmla="*/ 80567 h 478091"/>
                <a:gd name="connsiteX34" fmla="*/ 495799 w 548919"/>
                <a:gd name="connsiteY34" fmla="*/ 80567 h 478091"/>
                <a:gd name="connsiteX35" fmla="*/ 513506 w 548919"/>
                <a:gd name="connsiteY35" fmla="*/ 98274 h 478091"/>
                <a:gd name="connsiteX36" fmla="*/ 513506 w 548919"/>
                <a:gd name="connsiteY36" fmla="*/ 424970 h 47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48919" h="478091">
                  <a:moveTo>
                    <a:pt x="495799" y="44268"/>
                  </a:moveTo>
                  <a:lnTo>
                    <a:pt x="486060" y="44268"/>
                  </a:lnTo>
                  <a:cubicBezTo>
                    <a:pt x="481633" y="19478"/>
                    <a:pt x="460384" y="0"/>
                    <a:pt x="433824" y="0"/>
                  </a:cubicBezTo>
                  <a:lnTo>
                    <a:pt x="115096" y="0"/>
                  </a:lnTo>
                  <a:cubicBezTo>
                    <a:pt x="85879" y="0"/>
                    <a:pt x="61975" y="23905"/>
                    <a:pt x="61975" y="53121"/>
                  </a:cubicBezTo>
                  <a:lnTo>
                    <a:pt x="61975" y="132803"/>
                  </a:lnTo>
                  <a:lnTo>
                    <a:pt x="53121" y="132803"/>
                  </a:lnTo>
                  <a:cubicBezTo>
                    <a:pt x="23905" y="132803"/>
                    <a:pt x="0" y="156708"/>
                    <a:pt x="0" y="185924"/>
                  </a:cubicBezTo>
                  <a:lnTo>
                    <a:pt x="0" y="424970"/>
                  </a:lnTo>
                  <a:cubicBezTo>
                    <a:pt x="0" y="454187"/>
                    <a:pt x="23905" y="478092"/>
                    <a:pt x="53121" y="478092"/>
                  </a:cubicBezTo>
                  <a:lnTo>
                    <a:pt x="495799" y="478092"/>
                  </a:lnTo>
                  <a:cubicBezTo>
                    <a:pt x="525015" y="478092"/>
                    <a:pt x="548920" y="454187"/>
                    <a:pt x="548920" y="424970"/>
                  </a:cubicBezTo>
                  <a:lnTo>
                    <a:pt x="548920" y="97389"/>
                  </a:lnTo>
                  <a:cubicBezTo>
                    <a:pt x="548920" y="68172"/>
                    <a:pt x="525015" y="44268"/>
                    <a:pt x="495799" y="44268"/>
                  </a:cubicBezTo>
                  <a:close/>
                  <a:moveTo>
                    <a:pt x="97389" y="53121"/>
                  </a:moveTo>
                  <a:cubicBezTo>
                    <a:pt x="97389" y="43382"/>
                    <a:pt x="105357" y="35414"/>
                    <a:pt x="115096" y="35414"/>
                  </a:cubicBezTo>
                  <a:lnTo>
                    <a:pt x="433824" y="35414"/>
                  </a:lnTo>
                  <a:cubicBezTo>
                    <a:pt x="440021" y="35414"/>
                    <a:pt x="446219" y="38956"/>
                    <a:pt x="448875" y="44268"/>
                  </a:cubicBezTo>
                  <a:lnTo>
                    <a:pt x="360339" y="44268"/>
                  </a:lnTo>
                  <a:cubicBezTo>
                    <a:pt x="339976" y="44268"/>
                    <a:pt x="320498" y="51351"/>
                    <a:pt x="305447" y="65516"/>
                  </a:cubicBezTo>
                  <a:lnTo>
                    <a:pt x="256753" y="110669"/>
                  </a:lnTo>
                  <a:cubicBezTo>
                    <a:pt x="240816" y="124835"/>
                    <a:pt x="221339" y="132803"/>
                    <a:pt x="200090" y="132803"/>
                  </a:cubicBezTo>
                  <a:lnTo>
                    <a:pt x="97389" y="132803"/>
                  </a:lnTo>
                  <a:lnTo>
                    <a:pt x="97389" y="53121"/>
                  </a:lnTo>
                  <a:close/>
                  <a:moveTo>
                    <a:pt x="513506" y="424970"/>
                  </a:moveTo>
                  <a:cubicBezTo>
                    <a:pt x="513506" y="434709"/>
                    <a:pt x="505538" y="442677"/>
                    <a:pt x="495799" y="442677"/>
                  </a:cubicBezTo>
                  <a:lnTo>
                    <a:pt x="53121" y="442677"/>
                  </a:lnTo>
                  <a:cubicBezTo>
                    <a:pt x="43382" y="442677"/>
                    <a:pt x="35414" y="434709"/>
                    <a:pt x="35414" y="424970"/>
                  </a:cubicBezTo>
                  <a:lnTo>
                    <a:pt x="35414" y="185924"/>
                  </a:lnTo>
                  <a:cubicBezTo>
                    <a:pt x="35414" y="176186"/>
                    <a:pt x="43382" y="168217"/>
                    <a:pt x="53121" y="168217"/>
                  </a:cubicBezTo>
                  <a:lnTo>
                    <a:pt x="199205" y="168217"/>
                  </a:lnTo>
                  <a:cubicBezTo>
                    <a:pt x="229307" y="168217"/>
                    <a:pt x="257638" y="156708"/>
                    <a:pt x="279772" y="137230"/>
                  </a:cubicBezTo>
                  <a:lnTo>
                    <a:pt x="329352" y="92077"/>
                  </a:lnTo>
                  <a:cubicBezTo>
                    <a:pt x="338206" y="84109"/>
                    <a:pt x="348830" y="80567"/>
                    <a:pt x="360339" y="80567"/>
                  </a:cubicBezTo>
                  <a:lnTo>
                    <a:pt x="495799" y="80567"/>
                  </a:lnTo>
                  <a:cubicBezTo>
                    <a:pt x="505538" y="80567"/>
                    <a:pt x="513506" y="88535"/>
                    <a:pt x="513506" y="98274"/>
                  </a:cubicBezTo>
                  <a:lnTo>
                    <a:pt x="513506" y="424970"/>
                  </a:lnTo>
                  <a:close/>
                </a:path>
              </a:pathLst>
            </a:custGeom>
            <a:grpFill/>
            <a:ln w="8781" cap="flat">
              <a:noFill/>
              <a:prstDash val="solid"/>
              <a:miter/>
            </a:ln>
          </p:spPr>
          <p:txBody>
            <a:bodyPr rtlCol="0" anchor="ctr"/>
            <a:lstStyle/>
            <a:p>
              <a:endParaRPr lang="en-US">
                <a:solidFill>
                  <a:srgbClr val="777777"/>
                </a:solidFill>
              </a:endParaRPr>
            </a:p>
          </p:txBody>
        </p:sp>
        <p:sp>
          <p:nvSpPr>
            <p:cNvPr id="157" name="Freeform: Shape 156">
              <a:extLst>
                <a:ext uri="{FF2B5EF4-FFF2-40B4-BE49-F238E27FC236}">
                  <a16:creationId xmlns:a16="http://schemas.microsoft.com/office/drawing/2014/main" id="{5FE85676-5D5E-4B1C-89D9-9D55A98F0047}"/>
                </a:ext>
              </a:extLst>
            </p:cNvPr>
            <p:cNvSpPr/>
            <p:nvPr/>
          </p:nvSpPr>
          <p:spPr>
            <a:xfrm>
              <a:off x="3159805" y="5540781"/>
              <a:ext cx="95618" cy="35414"/>
            </a:xfrm>
            <a:custGeom>
              <a:avLst/>
              <a:gdLst>
                <a:gd name="connsiteX0" fmla="*/ 17707 w 95618"/>
                <a:gd name="connsiteY0" fmla="*/ 35414 h 35414"/>
                <a:gd name="connsiteX1" fmla="*/ 77911 w 95618"/>
                <a:gd name="connsiteY1" fmla="*/ 35414 h 35414"/>
                <a:gd name="connsiteX2" fmla="*/ 95618 w 95618"/>
                <a:gd name="connsiteY2" fmla="*/ 17707 h 35414"/>
                <a:gd name="connsiteX3" fmla="*/ 77911 w 95618"/>
                <a:gd name="connsiteY3" fmla="*/ 0 h 35414"/>
                <a:gd name="connsiteX4" fmla="*/ 17707 w 95618"/>
                <a:gd name="connsiteY4" fmla="*/ 0 h 35414"/>
                <a:gd name="connsiteX5" fmla="*/ 0 w 95618"/>
                <a:gd name="connsiteY5" fmla="*/ 17707 h 35414"/>
                <a:gd name="connsiteX6" fmla="*/ 17707 w 95618"/>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618" h="35414">
                  <a:moveTo>
                    <a:pt x="17707" y="35414"/>
                  </a:moveTo>
                  <a:lnTo>
                    <a:pt x="77911" y="35414"/>
                  </a:lnTo>
                  <a:cubicBezTo>
                    <a:pt x="87650" y="35414"/>
                    <a:pt x="95618" y="27446"/>
                    <a:pt x="95618" y="17707"/>
                  </a:cubicBezTo>
                  <a:cubicBezTo>
                    <a:pt x="95618" y="7968"/>
                    <a:pt x="87650" y="0"/>
                    <a:pt x="77911"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58" name="Freeform: Shape 157">
              <a:extLst>
                <a:ext uri="{FF2B5EF4-FFF2-40B4-BE49-F238E27FC236}">
                  <a16:creationId xmlns:a16="http://schemas.microsoft.com/office/drawing/2014/main" id="{D40376D9-A23C-4683-A689-D9CFEC44E60D}"/>
                </a:ext>
              </a:extLst>
            </p:cNvPr>
            <p:cNvSpPr/>
            <p:nvPr/>
          </p:nvSpPr>
          <p:spPr>
            <a:xfrm>
              <a:off x="3159805" y="5611609"/>
              <a:ext cx="131032" cy="35414"/>
            </a:xfrm>
            <a:custGeom>
              <a:avLst/>
              <a:gdLst>
                <a:gd name="connsiteX0" fmla="*/ 113325 w 131032"/>
                <a:gd name="connsiteY0" fmla="*/ 0 h 35414"/>
                <a:gd name="connsiteX1" fmla="*/ 17707 w 131032"/>
                <a:gd name="connsiteY1" fmla="*/ 0 h 35414"/>
                <a:gd name="connsiteX2" fmla="*/ 0 w 131032"/>
                <a:gd name="connsiteY2" fmla="*/ 17707 h 35414"/>
                <a:gd name="connsiteX3" fmla="*/ 17707 w 131032"/>
                <a:gd name="connsiteY3" fmla="*/ 35414 h 35414"/>
                <a:gd name="connsiteX4" fmla="*/ 113325 w 131032"/>
                <a:gd name="connsiteY4" fmla="*/ 35414 h 35414"/>
                <a:gd name="connsiteX5" fmla="*/ 131032 w 131032"/>
                <a:gd name="connsiteY5" fmla="*/ 17707 h 35414"/>
                <a:gd name="connsiteX6" fmla="*/ 113325 w 131032"/>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032" h="35414">
                  <a:moveTo>
                    <a:pt x="113325" y="0"/>
                  </a:moveTo>
                  <a:lnTo>
                    <a:pt x="17707" y="0"/>
                  </a:lnTo>
                  <a:cubicBezTo>
                    <a:pt x="7968" y="0"/>
                    <a:pt x="0" y="7968"/>
                    <a:pt x="0" y="17707"/>
                  </a:cubicBezTo>
                  <a:cubicBezTo>
                    <a:pt x="0" y="27446"/>
                    <a:pt x="7968" y="35414"/>
                    <a:pt x="17707" y="35414"/>
                  </a:cubicBezTo>
                  <a:lnTo>
                    <a:pt x="113325" y="35414"/>
                  </a:lnTo>
                  <a:cubicBezTo>
                    <a:pt x="123064" y="35414"/>
                    <a:pt x="131032" y="27446"/>
                    <a:pt x="131032" y="17707"/>
                  </a:cubicBezTo>
                  <a:cubicBezTo>
                    <a:pt x="131032" y="7968"/>
                    <a:pt x="123064" y="0"/>
                    <a:pt x="113325" y="0"/>
                  </a:cubicBezTo>
                  <a:close/>
                </a:path>
              </a:pathLst>
            </a:custGeom>
            <a:grpFill/>
            <a:ln w="8781" cap="flat">
              <a:noFill/>
              <a:prstDash val="solid"/>
              <a:miter/>
            </a:ln>
          </p:spPr>
          <p:txBody>
            <a:bodyPr rtlCol="0" anchor="ctr"/>
            <a:lstStyle/>
            <a:p>
              <a:endParaRPr lang="en-US">
                <a:solidFill>
                  <a:srgbClr val="777777"/>
                </a:solidFill>
              </a:endParaRPr>
            </a:p>
          </p:txBody>
        </p:sp>
        <p:sp>
          <p:nvSpPr>
            <p:cNvPr id="159" name="Freeform: Shape 158">
              <a:extLst>
                <a:ext uri="{FF2B5EF4-FFF2-40B4-BE49-F238E27FC236}">
                  <a16:creationId xmlns:a16="http://schemas.microsoft.com/office/drawing/2014/main" id="{740708CF-99FC-4F36-8D32-82B7E6189868}"/>
                </a:ext>
              </a:extLst>
            </p:cNvPr>
            <p:cNvSpPr/>
            <p:nvPr/>
          </p:nvSpPr>
          <p:spPr>
            <a:xfrm>
              <a:off x="3281984" y="5540781"/>
              <a:ext cx="53121" cy="35414"/>
            </a:xfrm>
            <a:custGeom>
              <a:avLst/>
              <a:gdLst>
                <a:gd name="connsiteX0" fmla="*/ 35414 w 53121"/>
                <a:gd name="connsiteY0" fmla="*/ 0 h 35414"/>
                <a:gd name="connsiteX1" fmla="*/ 17707 w 53121"/>
                <a:gd name="connsiteY1" fmla="*/ 0 h 35414"/>
                <a:gd name="connsiteX2" fmla="*/ 0 w 53121"/>
                <a:gd name="connsiteY2" fmla="*/ 17707 h 35414"/>
                <a:gd name="connsiteX3" fmla="*/ 17707 w 53121"/>
                <a:gd name="connsiteY3" fmla="*/ 35414 h 35414"/>
                <a:gd name="connsiteX4" fmla="*/ 35414 w 53121"/>
                <a:gd name="connsiteY4" fmla="*/ 35414 h 35414"/>
                <a:gd name="connsiteX5" fmla="*/ 53121 w 53121"/>
                <a:gd name="connsiteY5" fmla="*/ 17707 h 35414"/>
                <a:gd name="connsiteX6" fmla="*/ 35414 w 53121"/>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121" h="35414">
                  <a:moveTo>
                    <a:pt x="35414" y="0"/>
                  </a:moveTo>
                  <a:lnTo>
                    <a:pt x="17707" y="0"/>
                  </a:lnTo>
                  <a:cubicBezTo>
                    <a:pt x="7968" y="0"/>
                    <a:pt x="0" y="7968"/>
                    <a:pt x="0" y="17707"/>
                  </a:cubicBezTo>
                  <a:cubicBezTo>
                    <a:pt x="0" y="27446"/>
                    <a:pt x="7968" y="35414"/>
                    <a:pt x="17707" y="35414"/>
                  </a:cubicBezTo>
                  <a:lnTo>
                    <a:pt x="35414" y="35414"/>
                  </a:lnTo>
                  <a:cubicBezTo>
                    <a:pt x="45153" y="35414"/>
                    <a:pt x="53121" y="27446"/>
                    <a:pt x="53121" y="17707"/>
                  </a:cubicBezTo>
                  <a:cubicBezTo>
                    <a:pt x="53121" y="7968"/>
                    <a:pt x="45153" y="0"/>
                    <a:pt x="35414" y="0"/>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60" name="Graphic 25">
            <a:extLst>
              <a:ext uri="{FF2B5EF4-FFF2-40B4-BE49-F238E27FC236}">
                <a16:creationId xmlns:a16="http://schemas.microsoft.com/office/drawing/2014/main" id="{69707D63-6205-42F7-B8A9-1BEDF42127E6}"/>
              </a:ext>
            </a:extLst>
          </p:cNvPr>
          <p:cNvGrpSpPr/>
          <p:nvPr/>
        </p:nvGrpSpPr>
        <p:grpSpPr>
          <a:xfrm>
            <a:off x="2347365" y="4699979"/>
            <a:ext cx="379746" cy="433995"/>
            <a:chOff x="2070031" y="5195493"/>
            <a:chExt cx="495798" cy="566627"/>
          </a:xfrm>
          <a:solidFill>
            <a:srgbClr val="777777"/>
          </a:solidFill>
        </p:grpSpPr>
        <p:sp>
          <p:nvSpPr>
            <p:cNvPr id="161" name="Freeform: Shape 160">
              <a:extLst>
                <a:ext uri="{FF2B5EF4-FFF2-40B4-BE49-F238E27FC236}">
                  <a16:creationId xmlns:a16="http://schemas.microsoft.com/office/drawing/2014/main" id="{4A09B5CE-7358-4144-8ED3-7C17F362DB9D}"/>
                </a:ext>
              </a:extLst>
            </p:cNvPr>
            <p:cNvSpPr/>
            <p:nvPr/>
          </p:nvSpPr>
          <p:spPr>
            <a:xfrm>
              <a:off x="2132006" y="5363710"/>
              <a:ext cx="97389" cy="35414"/>
            </a:xfrm>
            <a:custGeom>
              <a:avLst/>
              <a:gdLst>
                <a:gd name="connsiteX0" fmla="*/ 17707 w 97389"/>
                <a:gd name="connsiteY0" fmla="*/ 35414 h 35414"/>
                <a:gd name="connsiteX1" fmla="*/ 79682 w 97389"/>
                <a:gd name="connsiteY1" fmla="*/ 35414 h 35414"/>
                <a:gd name="connsiteX2" fmla="*/ 97389 w 97389"/>
                <a:gd name="connsiteY2" fmla="*/ 17707 h 35414"/>
                <a:gd name="connsiteX3" fmla="*/ 79682 w 97389"/>
                <a:gd name="connsiteY3" fmla="*/ 0 h 35414"/>
                <a:gd name="connsiteX4" fmla="*/ 17707 w 97389"/>
                <a:gd name="connsiteY4" fmla="*/ 0 h 35414"/>
                <a:gd name="connsiteX5" fmla="*/ 0 w 97389"/>
                <a:gd name="connsiteY5" fmla="*/ 17707 h 35414"/>
                <a:gd name="connsiteX6" fmla="*/ 17707 w 97389"/>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389" h="35414">
                  <a:moveTo>
                    <a:pt x="17707" y="35414"/>
                  </a:moveTo>
                  <a:lnTo>
                    <a:pt x="79682" y="35414"/>
                  </a:lnTo>
                  <a:cubicBezTo>
                    <a:pt x="89421" y="35414"/>
                    <a:pt x="97389" y="27446"/>
                    <a:pt x="97389" y="17707"/>
                  </a:cubicBezTo>
                  <a:cubicBezTo>
                    <a:pt x="97389" y="7968"/>
                    <a:pt x="89421" y="0"/>
                    <a:pt x="79682"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62" name="Freeform: Shape 161">
              <a:extLst>
                <a:ext uri="{FF2B5EF4-FFF2-40B4-BE49-F238E27FC236}">
                  <a16:creationId xmlns:a16="http://schemas.microsoft.com/office/drawing/2014/main" id="{4757F79E-3E4D-48FA-A944-2259D4DEC5BB}"/>
                </a:ext>
              </a:extLst>
            </p:cNvPr>
            <p:cNvSpPr/>
            <p:nvPr/>
          </p:nvSpPr>
          <p:spPr>
            <a:xfrm>
              <a:off x="2132006" y="5505367"/>
              <a:ext cx="61974" cy="35414"/>
            </a:xfrm>
            <a:custGeom>
              <a:avLst/>
              <a:gdLst>
                <a:gd name="connsiteX0" fmla="*/ 17707 w 61974"/>
                <a:gd name="connsiteY0" fmla="*/ 35414 h 35414"/>
                <a:gd name="connsiteX1" fmla="*/ 44268 w 61974"/>
                <a:gd name="connsiteY1" fmla="*/ 35414 h 35414"/>
                <a:gd name="connsiteX2" fmla="*/ 61975 w 61974"/>
                <a:gd name="connsiteY2" fmla="*/ 17707 h 35414"/>
                <a:gd name="connsiteX3" fmla="*/ 44268 w 61974"/>
                <a:gd name="connsiteY3" fmla="*/ 0 h 35414"/>
                <a:gd name="connsiteX4" fmla="*/ 17707 w 61974"/>
                <a:gd name="connsiteY4" fmla="*/ 0 h 35414"/>
                <a:gd name="connsiteX5" fmla="*/ 0 w 61974"/>
                <a:gd name="connsiteY5" fmla="*/ 17707 h 35414"/>
                <a:gd name="connsiteX6" fmla="*/ 17707 w 61974"/>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74" h="35414">
                  <a:moveTo>
                    <a:pt x="17707" y="35414"/>
                  </a:moveTo>
                  <a:lnTo>
                    <a:pt x="44268" y="35414"/>
                  </a:lnTo>
                  <a:cubicBezTo>
                    <a:pt x="54007" y="35414"/>
                    <a:pt x="61975" y="27446"/>
                    <a:pt x="61975" y="17707"/>
                  </a:cubicBezTo>
                  <a:cubicBezTo>
                    <a:pt x="61975" y="7968"/>
                    <a:pt x="54007" y="0"/>
                    <a:pt x="44268"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63" name="Freeform: Shape 162">
              <a:extLst>
                <a:ext uri="{FF2B5EF4-FFF2-40B4-BE49-F238E27FC236}">
                  <a16:creationId xmlns:a16="http://schemas.microsoft.com/office/drawing/2014/main" id="{AB5538D6-5068-496E-8980-12BB0BF883B6}"/>
                </a:ext>
              </a:extLst>
            </p:cNvPr>
            <p:cNvSpPr/>
            <p:nvPr/>
          </p:nvSpPr>
          <p:spPr>
            <a:xfrm>
              <a:off x="2255955" y="5363710"/>
              <a:ext cx="53121" cy="35414"/>
            </a:xfrm>
            <a:custGeom>
              <a:avLst/>
              <a:gdLst>
                <a:gd name="connsiteX0" fmla="*/ 35414 w 53121"/>
                <a:gd name="connsiteY0" fmla="*/ 35414 h 35414"/>
                <a:gd name="connsiteX1" fmla="*/ 53121 w 53121"/>
                <a:gd name="connsiteY1" fmla="*/ 17707 h 35414"/>
                <a:gd name="connsiteX2" fmla="*/ 35414 w 53121"/>
                <a:gd name="connsiteY2" fmla="*/ 0 h 35414"/>
                <a:gd name="connsiteX3" fmla="*/ 17707 w 53121"/>
                <a:gd name="connsiteY3" fmla="*/ 0 h 35414"/>
                <a:gd name="connsiteX4" fmla="*/ 0 w 53121"/>
                <a:gd name="connsiteY4" fmla="*/ 17707 h 35414"/>
                <a:gd name="connsiteX5" fmla="*/ 17707 w 53121"/>
                <a:gd name="connsiteY5" fmla="*/ 35414 h 35414"/>
                <a:gd name="connsiteX6" fmla="*/ 35414 w 53121"/>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121" h="35414">
                  <a:moveTo>
                    <a:pt x="35414" y="35414"/>
                  </a:moveTo>
                  <a:cubicBezTo>
                    <a:pt x="45153" y="35414"/>
                    <a:pt x="53121" y="27446"/>
                    <a:pt x="53121" y="17707"/>
                  </a:cubicBezTo>
                  <a:cubicBezTo>
                    <a:pt x="53121" y="7968"/>
                    <a:pt x="45153" y="0"/>
                    <a:pt x="35414" y="0"/>
                  </a:cubicBezTo>
                  <a:lnTo>
                    <a:pt x="17707" y="0"/>
                  </a:lnTo>
                  <a:cubicBezTo>
                    <a:pt x="7968" y="0"/>
                    <a:pt x="0" y="7968"/>
                    <a:pt x="0" y="17707"/>
                  </a:cubicBezTo>
                  <a:cubicBezTo>
                    <a:pt x="0" y="27446"/>
                    <a:pt x="7968" y="35414"/>
                    <a:pt x="17707" y="35414"/>
                  </a:cubicBezTo>
                  <a:lnTo>
                    <a:pt x="35414" y="35414"/>
                  </a:lnTo>
                  <a:close/>
                </a:path>
              </a:pathLst>
            </a:custGeom>
            <a:grpFill/>
            <a:ln w="8781" cap="flat">
              <a:noFill/>
              <a:prstDash val="solid"/>
              <a:miter/>
            </a:ln>
          </p:spPr>
          <p:txBody>
            <a:bodyPr rtlCol="0" anchor="ctr"/>
            <a:lstStyle/>
            <a:p>
              <a:endParaRPr lang="en-US">
                <a:solidFill>
                  <a:srgbClr val="777777"/>
                </a:solidFill>
              </a:endParaRPr>
            </a:p>
          </p:txBody>
        </p:sp>
        <p:sp>
          <p:nvSpPr>
            <p:cNvPr id="164" name="Freeform: Shape 163">
              <a:extLst>
                <a:ext uri="{FF2B5EF4-FFF2-40B4-BE49-F238E27FC236}">
                  <a16:creationId xmlns:a16="http://schemas.microsoft.com/office/drawing/2014/main" id="{A92E0E9F-F78D-4E56-A49D-616B79A96FB1}"/>
                </a:ext>
              </a:extLst>
            </p:cNvPr>
            <p:cNvSpPr/>
            <p:nvPr/>
          </p:nvSpPr>
          <p:spPr>
            <a:xfrm>
              <a:off x="2132006" y="5638170"/>
              <a:ext cx="123949" cy="35414"/>
            </a:xfrm>
            <a:custGeom>
              <a:avLst/>
              <a:gdLst>
                <a:gd name="connsiteX0" fmla="*/ 17707 w 123949"/>
                <a:gd name="connsiteY0" fmla="*/ 35414 h 35414"/>
                <a:gd name="connsiteX1" fmla="*/ 106243 w 123949"/>
                <a:gd name="connsiteY1" fmla="*/ 35414 h 35414"/>
                <a:gd name="connsiteX2" fmla="*/ 123950 w 123949"/>
                <a:gd name="connsiteY2" fmla="*/ 17707 h 35414"/>
                <a:gd name="connsiteX3" fmla="*/ 106243 w 123949"/>
                <a:gd name="connsiteY3" fmla="*/ 0 h 35414"/>
                <a:gd name="connsiteX4" fmla="*/ 17707 w 123949"/>
                <a:gd name="connsiteY4" fmla="*/ 0 h 35414"/>
                <a:gd name="connsiteX5" fmla="*/ 0 w 123949"/>
                <a:gd name="connsiteY5" fmla="*/ 17707 h 35414"/>
                <a:gd name="connsiteX6" fmla="*/ 17707 w 123949"/>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949" h="35414">
                  <a:moveTo>
                    <a:pt x="17707" y="35414"/>
                  </a:moveTo>
                  <a:lnTo>
                    <a:pt x="106243" y="35414"/>
                  </a:lnTo>
                  <a:cubicBezTo>
                    <a:pt x="115981" y="35414"/>
                    <a:pt x="123950" y="27446"/>
                    <a:pt x="123950" y="17707"/>
                  </a:cubicBezTo>
                  <a:cubicBezTo>
                    <a:pt x="123950" y="7968"/>
                    <a:pt x="115981" y="0"/>
                    <a:pt x="106243"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65" name="Freeform: Shape 164">
              <a:extLst>
                <a:ext uri="{FF2B5EF4-FFF2-40B4-BE49-F238E27FC236}">
                  <a16:creationId xmlns:a16="http://schemas.microsoft.com/office/drawing/2014/main" id="{58C15966-3378-407B-A76C-2F133D75B940}"/>
                </a:ext>
              </a:extLst>
            </p:cNvPr>
            <p:cNvSpPr/>
            <p:nvPr/>
          </p:nvSpPr>
          <p:spPr>
            <a:xfrm>
              <a:off x="2070031" y="5195493"/>
              <a:ext cx="495798" cy="566627"/>
            </a:xfrm>
            <a:custGeom>
              <a:avLst/>
              <a:gdLst>
                <a:gd name="connsiteX0" fmla="*/ 490487 w 495798"/>
                <a:gd name="connsiteY0" fmla="*/ 483404 h 566627"/>
                <a:gd name="connsiteX1" fmla="*/ 424970 w 495798"/>
                <a:gd name="connsiteY1" fmla="*/ 417887 h 566627"/>
                <a:gd name="connsiteX2" fmla="*/ 450646 w 495798"/>
                <a:gd name="connsiteY2" fmla="*/ 340862 h 566627"/>
                <a:gd name="connsiteX3" fmla="*/ 424085 w 495798"/>
                <a:gd name="connsiteY3" fmla="*/ 262950 h 566627"/>
                <a:gd name="connsiteX4" fmla="*/ 424085 w 495798"/>
                <a:gd name="connsiteY4" fmla="*/ 97389 h 566627"/>
                <a:gd name="connsiteX5" fmla="*/ 370964 w 495798"/>
                <a:gd name="connsiteY5" fmla="*/ 44268 h 566627"/>
                <a:gd name="connsiteX6" fmla="*/ 325811 w 495798"/>
                <a:gd name="connsiteY6" fmla="*/ 44268 h 566627"/>
                <a:gd name="connsiteX7" fmla="*/ 274460 w 495798"/>
                <a:gd name="connsiteY7" fmla="*/ 0 h 566627"/>
                <a:gd name="connsiteX8" fmla="*/ 150510 w 495798"/>
                <a:gd name="connsiteY8" fmla="*/ 0 h 566627"/>
                <a:gd name="connsiteX9" fmla="*/ 98274 w 495798"/>
                <a:gd name="connsiteY9" fmla="*/ 44268 h 566627"/>
                <a:gd name="connsiteX10" fmla="*/ 53121 w 495798"/>
                <a:gd name="connsiteY10" fmla="*/ 44268 h 566627"/>
                <a:gd name="connsiteX11" fmla="*/ 0 w 495798"/>
                <a:gd name="connsiteY11" fmla="*/ 97389 h 566627"/>
                <a:gd name="connsiteX12" fmla="*/ 0 w 495798"/>
                <a:gd name="connsiteY12" fmla="*/ 513506 h 566627"/>
                <a:gd name="connsiteX13" fmla="*/ 53121 w 495798"/>
                <a:gd name="connsiteY13" fmla="*/ 566627 h 566627"/>
                <a:gd name="connsiteX14" fmla="*/ 371849 w 495798"/>
                <a:gd name="connsiteY14" fmla="*/ 566627 h 566627"/>
                <a:gd name="connsiteX15" fmla="*/ 424970 w 495798"/>
                <a:gd name="connsiteY15" fmla="*/ 513506 h 566627"/>
                <a:gd name="connsiteX16" fmla="*/ 407263 w 495798"/>
                <a:gd name="connsiteY16" fmla="*/ 495799 h 566627"/>
                <a:gd name="connsiteX17" fmla="*/ 389556 w 495798"/>
                <a:gd name="connsiteY17" fmla="*/ 513506 h 566627"/>
                <a:gd name="connsiteX18" fmla="*/ 371849 w 495798"/>
                <a:gd name="connsiteY18" fmla="*/ 531213 h 566627"/>
                <a:gd name="connsiteX19" fmla="*/ 53121 w 495798"/>
                <a:gd name="connsiteY19" fmla="*/ 531213 h 566627"/>
                <a:gd name="connsiteX20" fmla="*/ 35414 w 495798"/>
                <a:gd name="connsiteY20" fmla="*/ 513506 h 566627"/>
                <a:gd name="connsiteX21" fmla="*/ 35414 w 495798"/>
                <a:gd name="connsiteY21" fmla="*/ 97389 h 566627"/>
                <a:gd name="connsiteX22" fmla="*/ 53121 w 495798"/>
                <a:gd name="connsiteY22" fmla="*/ 79682 h 566627"/>
                <a:gd name="connsiteX23" fmla="*/ 97389 w 495798"/>
                <a:gd name="connsiteY23" fmla="*/ 79682 h 566627"/>
                <a:gd name="connsiteX24" fmla="*/ 150510 w 495798"/>
                <a:gd name="connsiteY24" fmla="*/ 132803 h 566627"/>
                <a:gd name="connsiteX25" fmla="*/ 274460 w 495798"/>
                <a:gd name="connsiteY25" fmla="*/ 132803 h 566627"/>
                <a:gd name="connsiteX26" fmla="*/ 327581 w 495798"/>
                <a:gd name="connsiteY26" fmla="*/ 79682 h 566627"/>
                <a:gd name="connsiteX27" fmla="*/ 371849 w 495798"/>
                <a:gd name="connsiteY27" fmla="*/ 79682 h 566627"/>
                <a:gd name="connsiteX28" fmla="*/ 389556 w 495798"/>
                <a:gd name="connsiteY28" fmla="*/ 97389 h 566627"/>
                <a:gd name="connsiteX29" fmla="*/ 389556 w 495798"/>
                <a:gd name="connsiteY29" fmla="*/ 231078 h 566627"/>
                <a:gd name="connsiteX30" fmla="*/ 323154 w 495798"/>
                <a:gd name="connsiteY30" fmla="*/ 212485 h 566627"/>
                <a:gd name="connsiteX31" fmla="*/ 243473 w 495798"/>
                <a:gd name="connsiteY31" fmla="*/ 239931 h 566627"/>
                <a:gd name="connsiteX32" fmla="*/ 237275 w 495798"/>
                <a:gd name="connsiteY32" fmla="*/ 239046 h 566627"/>
                <a:gd name="connsiteX33" fmla="*/ 79682 w 495798"/>
                <a:gd name="connsiteY33" fmla="*/ 239046 h 566627"/>
                <a:gd name="connsiteX34" fmla="*/ 61975 w 495798"/>
                <a:gd name="connsiteY34" fmla="*/ 256753 h 566627"/>
                <a:gd name="connsiteX35" fmla="*/ 79682 w 495798"/>
                <a:gd name="connsiteY35" fmla="*/ 274460 h 566627"/>
                <a:gd name="connsiteX36" fmla="*/ 213370 w 495798"/>
                <a:gd name="connsiteY36" fmla="*/ 274460 h 566627"/>
                <a:gd name="connsiteX37" fmla="*/ 194778 w 495798"/>
                <a:gd name="connsiteY37" fmla="*/ 340862 h 566627"/>
                <a:gd name="connsiteX38" fmla="*/ 323154 w 495798"/>
                <a:gd name="connsiteY38" fmla="*/ 469238 h 566627"/>
                <a:gd name="connsiteX39" fmla="*/ 400180 w 495798"/>
                <a:gd name="connsiteY39" fmla="*/ 443563 h 566627"/>
                <a:gd name="connsiteX40" fmla="*/ 465697 w 495798"/>
                <a:gd name="connsiteY40" fmla="*/ 509079 h 566627"/>
                <a:gd name="connsiteX41" fmla="*/ 478092 w 495798"/>
                <a:gd name="connsiteY41" fmla="*/ 513506 h 566627"/>
                <a:gd name="connsiteX42" fmla="*/ 490487 w 495798"/>
                <a:gd name="connsiteY42" fmla="*/ 508194 h 566627"/>
                <a:gd name="connsiteX43" fmla="*/ 490487 w 495798"/>
                <a:gd name="connsiteY43" fmla="*/ 483404 h 566627"/>
                <a:gd name="connsiteX44" fmla="*/ 292167 w 495798"/>
                <a:gd name="connsiteY44" fmla="*/ 79682 h 566627"/>
                <a:gd name="connsiteX45" fmla="*/ 274460 w 495798"/>
                <a:gd name="connsiteY45" fmla="*/ 97389 h 566627"/>
                <a:gd name="connsiteX46" fmla="*/ 150510 w 495798"/>
                <a:gd name="connsiteY46" fmla="*/ 97389 h 566627"/>
                <a:gd name="connsiteX47" fmla="*/ 132803 w 495798"/>
                <a:gd name="connsiteY47" fmla="*/ 79682 h 566627"/>
                <a:gd name="connsiteX48" fmla="*/ 132803 w 495798"/>
                <a:gd name="connsiteY48" fmla="*/ 53121 h 566627"/>
                <a:gd name="connsiteX49" fmla="*/ 150510 w 495798"/>
                <a:gd name="connsiteY49" fmla="*/ 35414 h 566627"/>
                <a:gd name="connsiteX50" fmla="*/ 274460 w 495798"/>
                <a:gd name="connsiteY50" fmla="*/ 35414 h 566627"/>
                <a:gd name="connsiteX51" fmla="*/ 292167 w 495798"/>
                <a:gd name="connsiteY51" fmla="*/ 53121 h 566627"/>
                <a:gd name="connsiteX52" fmla="*/ 292167 w 495798"/>
                <a:gd name="connsiteY52" fmla="*/ 79682 h 566627"/>
                <a:gd name="connsiteX53" fmla="*/ 230192 w 495798"/>
                <a:gd name="connsiteY53" fmla="*/ 340862 h 566627"/>
                <a:gd name="connsiteX54" fmla="*/ 323154 w 495798"/>
                <a:gd name="connsiteY54" fmla="*/ 247899 h 566627"/>
                <a:gd name="connsiteX55" fmla="*/ 416117 w 495798"/>
                <a:gd name="connsiteY55" fmla="*/ 340862 h 566627"/>
                <a:gd name="connsiteX56" fmla="*/ 323154 w 495798"/>
                <a:gd name="connsiteY56" fmla="*/ 433824 h 566627"/>
                <a:gd name="connsiteX57" fmla="*/ 230192 w 495798"/>
                <a:gd name="connsiteY57" fmla="*/ 340862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495798" h="566627">
                  <a:moveTo>
                    <a:pt x="490487" y="483404"/>
                  </a:moveTo>
                  <a:lnTo>
                    <a:pt x="424970" y="417887"/>
                  </a:lnTo>
                  <a:cubicBezTo>
                    <a:pt x="440907" y="396639"/>
                    <a:pt x="450646" y="370078"/>
                    <a:pt x="450646" y="340862"/>
                  </a:cubicBezTo>
                  <a:cubicBezTo>
                    <a:pt x="450646" y="311645"/>
                    <a:pt x="440907" y="284199"/>
                    <a:pt x="424085" y="262950"/>
                  </a:cubicBezTo>
                  <a:lnTo>
                    <a:pt x="424085" y="97389"/>
                  </a:lnTo>
                  <a:cubicBezTo>
                    <a:pt x="424085" y="68172"/>
                    <a:pt x="400180" y="44268"/>
                    <a:pt x="370964" y="44268"/>
                  </a:cubicBezTo>
                  <a:lnTo>
                    <a:pt x="325811" y="44268"/>
                  </a:lnTo>
                  <a:cubicBezTo>
                    <a:pt x="322269" y="19478"/>
                    <a:pt x="301021" y="0"/>
                    <a:pt x="274460" y="0"/>
                  </a:cubicBezTo>
                  <a:lnTo>
                    <a:pt x="150510" y="0"/>
                  </a:lnTo>
                  <a:cubicBezTo>
                    <a:pt x="123950" y="0"/>
                    <a:pt x="102701" y="19478"/>
                    <a:pt x="98274" y="44268"/>
                  </a:cubicBezTo>
                  <a:lnTo>
                    <a:pt x="53121" y="44268"/>
                  </a:lnTo>
                  <a:cubicBezTo>
                    <a:pt x="23905" y="44268"/>
                    <a:pt x="0" y="68172"/>
                    <a:pt x="0" y="97389"/>
                  </a:cubicBezTo>
                  <a:lnTo>
                    <a:pt x="0" y="513506"/>
                  </a:lnTo>
                  <a:cubicBezTo>
                    <a:pt x="0" y="542722"/>
                    <a:pt x="23905" y="566627"/>
                    <a:pt x="53121" y="566627"/>
                  </a:cubicBezTo>
                  <a:lnTo>
                    <a:pt x="371849" y="566627"/>
                  </a:lnTo>
                  <a:cubicBezTo>
                    <a:pt x="401066" y="566627"/>
                    <a:pt x="424970" y="542722"/>
                    <a:pt x="424970" y="513506"/>
                  </a:cubicBezTo>
                  <a:cubicBezTo>
                    <a:pt x="424970" y="503767"/>
                    <a:pt x="417002" y="495799"/>
                    <a:pt x="407263" y="495799"/>
                  </a:cubicBezTo>
                  <a:cubicBezTo>
                    <a:pt x="397524" y="495799"/>
                    <a:pt x="389556" y="503767"/>
                    <a:pt x="389556" y="513506"/>
                  </a:cubicBezTo>
                  <a:cubicBezTo>
                    <a:pt x="389556" y="523245"/>
                    <a:pt x="381588" y="531213"/>
                    <a:pt x="371849" y="531213"/>
                  </a:cubicBezTo>
                  <a:lnTo>
                    <a:pt x="53121" y="531213"/>
                  </a:lnTo>
                  <a:cubicBezTo>
                    <a:pt x="43382" y="531213"/>
                    <a:pt x="35414" y="523245"/>
                    <a:pt x="35414" y="513506"/>
                  </a:cubicBezTo>
                  <a:lnTo>
                    <a:pt x="35414" y="97389"/>
                  </a:lnTo>
                  <a:cubicBezTo>
                    <a:pt x="35414" y="87650"/>
                    <a:pt x="43382" y="79682"/>
                    <a:pt x="53121" y="79682"/>
                  </a:cubicBezTo>
                  <a:lnTo>
                    <a:pt x="97389" y="79682"/>
                  </a:lnTo>
                  <a:cubicBezTo>
                    <a:pt x="97389" y="108899"/>
                    <a:pt x="121294" y="132803"/>
                    <a:pt x="150510" y="132803"/>
                  </a:cubicBezTo>
                  <a:lnTo>
                    <a:pt x="274460" y="132803"/>
                  </a:lnTo>
                  <a:cubicBezTo>
                    <a:pt x="303677" y="132803"/>
                    <a:pt x="327581" y="108899"/>
                    <a:pt x="327581" y="79682"/>
                  </a:cubicBezTo>
                  <a:lnTo>
                    <a:pt x="371849" y="79682"/>
                  </a:lnTo>
                  <a:cubicBezTo>
                    <a:pt x="381588" y="79682"/>
                    <a:pt x="389556" y="87650"/>
                    <a:pt x="389556" y="97389"/>
                  </a:cubicBezTo>
                  <a:lnTo>
                    <a:pt x="389556" y="231078"/>
                  </a:lnTo>
                  <a:cubicBezTo>
                    <a:pt x="370078" y="219568"/>
                    <a:pt x="347059" y="212485"/>
                    <a:pt x="323154" y="212485"/>
                  </a:cubicBezTo>
                  <a:cubicBezTo>
                    <a:pt x="293052" y="212485"/>
                    <a:pt x="265606" y="223109"/>
                    <a:pt x="243473" y="239931"/>
                  </a:cubicBezTo>
                  <a:cubicBezTo>
                    <a:pt x="241702" y="239046"/>
                    <a:pt x="239046" y="239046"/>
                    <a:pt x="237275" y="239046"/>
                  </a:cubicBezTo>
                  <a:lnTo>
                    <a:pt x="79682" y="239046"/>
                  </a:lnTo>
                  <a:cubicBezTo>
                    <a:pt x="69943" y="239046"/>
                    <a:pt x="61975" y="247014"/>
                    <a:pt x="61975" y="256753"/>
                  </a:cubicBezTo>
                  <a:cubicBezTo>
                    <a:pt x="61975" y="266492"/>
                    <a:pt x="69943" y="274460"/>
                    <a:pt x="79682" y="274460"/>
                  </a:cubicBezTo>
                  <a:lnTo>
                    <a:pt x="213370" y="274460"/>
                  </a:lnTo>
                  <a:cubicBezTo>
                    <a:pt x="201861" y="293938"/>
                    <a:pt x="194778" y="316957"/>
                    <a:pt x="194778" y="340862"/>
                  </a:cubicBezTo>
                  <a:cubicBezTo>
                    <a:pt x="194778" y="411690"/>
                    <a:pt x="252326" y="469238"/>
                    <a:pt x="323154" y="469238"/>
                  </a:cubicBezTo>
                  <a:cubicBezTo>
                    <a:pt x="352371" y="469238"/>
                    <a:pt x="378932" y="459499"/>
                    <a:pt x="400180" y="443563"/>
                  </a:cubicBezTo>
                  <a:lnTo>
                    <a:pt x="465697" y="509079"/>
                  </a:lnTo>
                  <a:cubicBezTo>
                    <a:pt x="469238" y="511735"/>
                    <a:pt x="473665" y="513506"/>
                    <a:pt x="478092" y="513506"/>
                  </a:cubicBezTo>
                  <a:cubicBezTo>
                    <a:pt x="482518" y="513506"/>
                    <a:pt x="486945" y="511735"/>
                    <a:pt x="490487" y="508194"/>
                  </a:cubicBezTo>
                  <a:cubicBezTo>
                    <a:pt x="497569" y="501111"/>
                    <a:pt x="497569" y="490487"/>
                    <a:pt x="490487" y="483404"/>
                  </a:cubicBezTo>
                  <a:close/>
                  <a:moveTo>
                    <a:pt x="292167" y="79682"/>
                  </a:moveTo>
                  <a:cubicBezTo>
                    <a:pt x="292167" y="89421"/>
                    <a:pt x="284199" y="97389"/>
                    <a:pt x="274460" y="97389"/>
                  </a:cubicBezTo>
                  <a:lnTo>
                    <a:pt x="150510" y="97389"/>
                  </a:lnTo>
                  <a:cubicBezTo>
                    <a:pt x="140771" y="97389"/>
                    <a:pt x="132803" y="89421"/>
                    <a:pt x="132803" y="79682"/>
                  </a:cubicBezTo>
                  <a:lnTo>
                    <a:pt x="132803" y="53121"/>
                  </a:lnTo>
                  <a:cubicBezTo>
                    <a:pt x="132803" y="43382"/>
                    <a:pt x="140771" y="35414"/>
                    <a:pt x="150510" y="35414"/>
                  </a:cubicBezTo>
                  <a:lnTo>
                    <a:pt x="274460" y="35414"/>
                  </a:lnTo>
                  <a:cubicBezTo>
                    <a:pt x="284199" y="35414"/>
                    <a:pt x="292167" y="43382"/>
                    <a:pt x="292167" y="53121"/>
                  </a:cubicBezTo>
                  <a:lnTo>
                    <a:pt x="292167" y="79682"/>
                  </a:lnTo>
                  <a:close/>
                  <a:moveTo>
                    <a:pt x="230192" y="340862"/>
                  </a:moveTo>
                  <a:cubicBezTo>
                    <a:pt x="230192" y="289511"/>
                    <a:pt x="271804" y="247899"/>
                    <a:pt x="323154" y="247899"/>
                  </a:cubicBezTo>
                  <a:cubicBezTo>
                    <a:pt x="374505" y="247899"/>
                    <a:pt x="416117" y="289511"/>
                    <a:pt x="416117" y="340862"/>
                  </a:cubicBezTo>
                  <a:cubicBezTo>
                    <a:pt x="416117" y="392212"/>
                    <a:pt x="374505" y="433824"/>
                    <a:pt x="323154" y="433824"/>
                  </a:cubicBezTo>
                  <a:cubicBezTo>
                    <a:pt x="271804" y="433824"/>
                    <a:pt x="230192" y="392212"/>
                    <a:pt x="230192" y="340862"/>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66" name="Graphic 29">
            <a:extLst>
              <a:ext uri="{FF2B5EF4-FFF2-40B4-BE49-F238E27FC236}">
                <a16:creationId xmlns:a16="http://schemas.microsoft.com/office/drawing/2014/main" id="{BAB3D9C5-97C0-4F2D-B85A-24339D9E3E3A}"/>
              </a:ext>
            </a:extLst>
          </p:cNvPr>
          <p:cNvGrpSpPr/>
          <p:nvPr/>
        </p:nvGrpSpPr>
        <p:grpSpPr>
          <a:xfrm>
            <a:off x="5858748" y="5673983"/>
            <a:ext cx="318715" cy="298372"/>
            <a:chOff x="4228329" y="5284028"/>
            <a:chExt cx="416116" cy="389556"/>
          </a:xfrm>
          <a:solidFill>
            <a:srgbClr val="777777"/>
          </a:solidFill>
        </p:grpSpPr>
        <p:sp>
          <p:nvSpPr>
            <p:cNvPr id="167" name="Freeform: Shape 166">
              <a:extLst>
                <a:ext uri="{FF2B5EF4-FFF2-40B4-BE49-F238E27FC236}">
                  <a16:creationId xmlns:a16="http://schemas.microsoft.com/office/drawing/2014/main" id="{CD904945-0B05-45D3-B195-129BA0A7ECDF}"/>
                </a:ext>
              </a:extLst>
            </p:cNvPr>
            <p:cNvSpPr/>
            <p:nvPr/>
          </p:nvSpPr>
          <p:spPr>
            <a:xfrm>
              <a:off x="4228329" y="5284028"/>
              <a:ext cx="389556" cy="389556"/>
            </a:xfrm>
            <a:custGeom>
              <a:avLst/>
              <a:gdLst>
                <a:gd name="connsiteX0" fmla="*/ 371849 w 389556"/>
                <a:gd name="connsiteY0" fmla="*/ 198319 h 389556"/>
                <a:gd name="connsiteX1" fmla="*/ 354142 w 389556"/>
                <a:gd name="connsiteY1" fmla="*/ 216027 h 389556"/>
                <a:gd name="connsiteX2" fmla="*/ 354142 w 389556"/>
                <a:gd name="connsiteY2" fmla="*/ 330237 h 389556"/>
                <a:gd name="connsiteX3" fmla="*/ 330237 w 389556"/>
                <a:gd name="connsiteY3" fmla="*/ 354142 h 389556"/>
                <a:gd name="connsiteX4" fmla="*/ 59319 w 389556"/>
                <a:gd name="connsiteY4" fmla="*/ 354142 h 389556"/>
                <a:gd name="connsiteX5" fmla="*/ 35414 w 389556"/>
                <a:gd name="connsiteY5" fmla="*/ 330237 h 389556"/>
                <a:gd name="connsiteX6" fmla="*/ 35414 w 389556"/>
                <a:gd name="connsiteY6" fmla="*/ 59319 h 389556"/>
                <a:gd name="connsiteX7" fmla="*/ 59319 w 389556"/>
                <a:gd name="connsiteY7" fmla="*/ 35414 h 389556"/>
                <a:gd name="connsiteX8" fmla="*/ 247014 w 389556"/>
                <a:gd name="connsiteY8" fmla="*/ 35414 h 389556"/>
                <a:gd name="connsiteX9" fmla="*/ 264721 w 389556"/>
                <a:gd name="connsiteY9" fmla="*/ 17707 h 389556"/>
                <a:gd name="connsiteX10" fmla="*/ 247014 w 389556"/>
                <a:gd name="connsiteY10" fmla="*/ 0 h 389556"/>
                <a:gd name="connsiteX11" fmla="*/ 59319 w 389556"/>
                <a:gd name="connsiteY11" fmla="*/ 0 h 389556"/>
                <a:gd name="connsiteX12" fmla="*/ 0 w 389556"/>
                <a:gd name="connsiteY12" fmla="*/ 59319 h 389556"/>
                <a:gd name="connsiteX13" fmla="*/ 0 w 389556"/>
                <a:gd name="connsiteY13" fmla="*/ 330237 h 389556"/>
                <a:gd name="connsiteX14" fmla="*/ 59319 w 389556"/>
                <a:gd name="connsiteY14" fmla="*/ 389556 h 389556"/>
                <a:gd name="connsiteX15" fmla="*/ 330237 w 389556"/>
                <a:gd name="connsiteY15" fmla="*/ 389556 h 389556"/>
                <a:gd name="connsiteX16" fmla="*/ 389556 w 389556"/>
                <a:gd name="connsiteY16" fmla="*/ 330237 h 389556"/>
                <a:gd name="connsiteX17" fmla="*/ 389556 w 389556"/>
                <a:gd name="connsiteY17" fmla="*/ 216027 h 389556"/>
                <a:gd name="connsiteX18" fmla="*/ 371849 w 389556"/>
                <a:gd name="connsiteY18" fmla="*/ 198319 h 389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9556" h="389556">
                  <a:moveTo>
                    <a:pt x="371849" y="198319"/>
                  </a:moveTo>
                  <a:cubicBezTo>
                    <a:pt x="362110" y="198319"/>
                    <a:pt x="354142" y="206288"/>
                    <a:pt x="354142" y="216027"/>
                  </a:cubicBezTo>
                  <a:lnTo>
                    <a:pt x="354142" y="330237"/>
                  </a:lnTo>
                  <a:cubicBezTo>
                    <a:pt x="354142" y="343518"/>
                    <a:pt x="343518" y="354142"/>
                    <a:pt x="330237" y="354142"/>
                  </a:cubicBezTo>
                  <a:lnTo>
                    <a:pt x="59319" y="354142"/>
                  </a:lnTo>
                  <a:cubicBezTo>
                    <a:pt x="46038" y="354142"/>
                    <a:pt x="35414" y="343518"/>
                    <a:pt x="35414" y="330237"/>
                  </a:cubicBezTo>
                  <a:lnTo>
                    <a:pt x="35414" y="59319"/>
                  </a:lnTo>
                  <a:cubicBezTo>
                    <a:pt x="35414" y="46038"/>
                    <a:pt x="46038" y="35414"/>
                    <a:pt x="59319" y="35414"/>
                  </a:cubicBezTo>
                  <a:lnTo>
                    <a:pt x="247014" y="35414"/>
                  </a:lnTo>
                  <a:cubicBezTo>
                    <a:pt x="256753" y="35414"/>
                    <a:pt x="264721" y="27446"/>
                    <a:pt x="264721" y="17707"/>
                  </a:cubicBezTo>
                  <a:cubicBezTo>
                    <a:pt x="264721" y="7968"/>
                    <a:pt x="256753" y="0"/>
                    <a:pt x="247014" y="0"/>
                  </a:cubicBezTo>
                  <a:lnTo>
                    <a:pt x="59319" y="0"/>
                  </a:lnTo>
                  <a:cubicBezTo>
                    <a:pt x="26561" y="0"/>
                    <a:pt x="0" y="26561"/>
                    <a:pt x="0" y="59319"/>
                  </a:cubicBezTo>
                  <a:lnTo>
                    <a:pt x="0" y="330237"/>
                  </a:lnTo>
                  <a:cubicBezTo>
                    <a:pt x="0" y="362995"/>
                    <a:pt x="26561" y="389556"/>
                    <a:pt x="59319" y="389556"/>
                  </a:cubicBezTo>
                  <a:lnTo>
                    <a:pt x="330237" y="389556"/>
                  </a:lnTo>
                  <a:cubicBezTo>
                    <a:pt x="362995" y="389556"/>
                    <a:pt x="389556" y="362995"/>
                    <a:pt x="389556" y="330237"/>
                  </a:cubicBezTo>
                  <a:lnTo>
                    <a:pt x="389556" y="216027"/>
                  </a:lnTo>
                  <a:cubicBezTo>
                    <a:pt x="389556" y="206288"/>
                    <a:pt x="381588" y="198319"/>
                    <a:pt x="371849" y="198319"/>
                  </a:cubicBezTo>
                  <a:close/>
                </a:path>
              </a:pathLst>
            </a:custGeom>
            <a:grpFill/>
            <a:ln w="8781" cap="flat">
              <a:noFill/>
              <a:prstDash val="solid"/>
              <a:miter/>
            </a:ln>
          </p:spPr>
          <p:txBody>
            <a:bodyPr rtlCol="0" anchor="ctr"/>
            <a:lstStyle/>
            <a:p>
              <a:endParaRPr lang="en-US">
                <a:solidFill>
                  <a:srgbClr val="777777"/>
                </a:solidFill>
              </a:endParaRPr>
            </a:p>
          </p:txBody>
        </p:sp>
        <p:sp>
          <p:nvSpPr>
            <p:cNvPr id="168" name="Freeform: Shape 167">
              <a:extLst>
                <a:ext uri="{FF2B5EF4-FFF2-40B4-BE49-F238E27FC236}">
                  <a16:creationId xmlns:a16="http://schemas.microsoft.com/office/drawing/2014/main" id="{F965EBA1-09BF-4C50-8697-8F866B82E135}"/>
                </a:ext>
              </a:extLst>
            </p:cNvPr>
            <p:cNvSpPr/>
            <p:nvPr/>
          </p:nvSpPr>
          <p:spPr>
            <a:xfrm>
              <a:off x="4405400" y="5284028"/>
              <a:ext cx="239045" cy="212485"/>
            </a:xfrm>
            <a:custGeom>
              <a:avLst/>
              <a:gdLst>
                <a:gd name="connsiteX0" fmla="*/ 233734 w 239045"/>
                <a:gd name="connsiteY0" fmla="*/ 84994 h 212485"/>
                <a:gd name="connsiteX1" fmla="*/ 154052 w 239045"/>
                <a:gd name="connsiteY1" fmla="*/ 5312 h 212485"/>
                <a:gd name="connsiteX2" fmla="*/ 129262 w 239045"/>
                <a:gd name="connsiteY2" fmla="*/ 5312 h 212485"/>
                <a:gd name="connsiteX3" fmla="*/ 129262 w 239045"/>
                <a:gd name="connsiteY3" fmla="*/ 30102 h 212485"/>
                <a:gd name="connsiteX4" fmla="*/ 178842 w 239045"/>
                <a:gd name="connsiteY4" fmla="*/ 79682 h 212485"/>
                <a:gd name="connsiteX5" fmla="*/ 106243 w 239045"/>
                <a:gd name="connsiteY5" fmla="*/ 79682 h 212485"/>
                <a:gd name="connsiteX6" fmla="*/ 0 w 239045"/>
                <a:gd name="connsiteY6" fmla="*/ 185924 h 212485"/>
                <a:gd name="connsiteX7" fmla="*/ 0 w 239045"/>
                <a:gd name="connsiteY7" fmla="*/ 194778 h 212485"/>
                <a:gd name="connsiteX8" fmla="*/ 17707 w 239045"/>
                <a:gd name="connsiteY8" fmla="*/ 212485 h 212485"/>
                <a:gd name="connsiteX9" fmla="*/ 35414 w 239045"/>
                <a:gd name="connsiteY9" fmla="*/ 194778 h 212485"/>
                <a:gd name="connsiteX10" fmla="*/ 35414 w 239045"/>
                <a:gd name="connsiteY10" fmla="*/ 185924 h 212485"/>
                <a:gd name="connsiteX11" fmla="*/ 106243 w 239045"/>
                <a:gd name="connsiteY11" fmla="*/ 115096 h 212485"/>
                <a:gd name="connsiteX12" fmla="*/ 178842 w 239045"/>
                <a:gd name="connsiteY12" fmla="*/ 115096 h 212485"/>
                <a:gd name="connsiteX13" fmla="*/ 129262 w 239045"/>
                <a:gd name="connsiteY13" fmla="*/ 164676 h 212485"/>
                <a:gd name="connsiteX14" fmla="*/ 129262 w 239045"/>
                <a:gd name="connsiteY14" fmla="*/ 189466 h 212485"/>
                <a:gd name="connsiteX15" fmla="*/ 141657 w 239045"/>
                <a:gd name="connsiteY15" fmla="*/ 194778 h 212485"/>
                <a:gd name="connsiteX16" fmla="*/ 154052 w 239045"/>
                <a:gd name="connsiteY16" fmla="*/ 189466 h 212485"/>
                <a:gd name="connsiteX17" fmla="*/ 233734 w 239045"/>
                <a:gd name="connsiteY17" fmla="*/ 109784 h 212485"/>
                <a:gd name="connsiteX18" fmla="*/ 233734 w 239045"/>
                <a:gd name="connsiteY18" fmla="*/ 84994 h 212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9045" h="212485">
                  <a:moveTo>
                    <a:pt x="233734" y="84994"/>
                  </a:moveTo>
                  <a:lnTo>
                    <a:pt x="154052" y="5312"/>
                  </a:lnTo>
                  <a:cubicBezTo>
                    <a:pt x="146969" y="-1771"/>
                    <a:pt x="136345" y="-1771"/>
                    <a:pt x="129262" y="5312"/>
                  </a:cubicBezTo>
                  <a:cubicBezTo>
                    <a:pt x="122179" y="12395"/>
                    <a:pt x="122179" y="23019"/>
                    <a:pt x="129262" y="30102"/>
                  </a:cubicBezTo>
                  <a:lnTo>
                    <a:pt x="178842" y="79682"/>
                  </a:lnTo>
                  <a:lnTo>
                    <a:pt x="106243" y="79682"/>
                  </a:lnTo>
                  <a:cubicBezTo>
                    <a:pt x="47809" y="79682"/>
                    <a:pt x="0" y="127491"/>
                    <a:pt x="0" y="185924"/>
                  </a:cubicBezTo>
                  <a:lnTo>
                    <a:pt x="0" y="194778"/>
                  </a:lnTo>
                  <a:cubicBezTo>
                    <a:pt x="0" y="204517"/>
                    <a:pt x="7968" y="212485"/>
                    <a:pt x="17707" y="212485"/>
                  </a:cubicBezTo>
                  <a:cubicBezTo>
                    <a:pt x="27446" y="212485"/>
                    <a:pt x="35414" y="204517"/>
                    <a:pt x="35414" y="194778"/>
                  </a:cubicBezTo>
                  <a:lnTo>
                    <a:pt x="35414" y="185924"/>
                  </a:lnTo>
                  <a:cubicBezTo>
                    <a:pt x="35414" y="146969"/>
                    <a:pt x="67287" y="115096"/>
                    <a:pt x="106243" y="115096"/>
                  </a:cubicBezTo>
                  <a:lnTo>
                    <a:pt x="178842" y="115096"/>
                  </a:lnTo>
                  <a:lnTo>
                    <a:pt x="129262" y="164676"/>
                  </a:lnTo>
                  <a:cubicBezTo>
                    <a:pt x="122179" y="171759"/>
                    <a:pt x="122179" y="182383"/>
                    <a:pt x="129262" y="189466"/>
                  </a:cubicBezTo>
                  <a:cubicBezTo>
                    <a:pt x="132803" y="193007"/>
                    <a:pt x="137230" y="194778"/>
                    <a:pt x="141657" y="194778"/>
                  </a:cubicBezTo>
                  <a:cubicBezTo>
                    <a:pt x="146084" y="194778"/>
                    <a:pt x="150510" y="193007"/>
                    <a:pt x="154052" y="189466"/>
                  </a:cubicBezTo>
                  <a:lnTo>
                    <a:pt x="233734" y="109784"/>
                  </a:lnTo>
                  <a:cubicBezTo>
                    <a:pt x="240816" y="102701"/>
                    <a:pt x="240816" y="92077"/>
                    <a:pt x="233734" y="84994"/>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69" name="Graphic 35">
            <a:extLst>
              <a:ext uri="{FF2B5EF4-FFF2-40B4-BE49-F238E27FC236}">
                <a16:creationId xmlns:a16="http://schemas.microsoft.com/office/drawing/2014/main" id="{A0C4EDF5-877D-4989-961A-EA93D2E57902}"/>
              </a:ext>
            </a:extLst>
          </p:cNvPr>
          <p:cNvGrpSpPr/>
          <p:nvPr/>
        </p:nvGrpSpPr>
        <p:grpSpPr>
          <a:xfrm>
            <a:off x="9365915" y="4733886"/>
            <a:ext cx="433995" cy="366183"/>
            <a:chOff x="6317858" y="4223712"/>
            <a:chExt cx="566627" cy="478091"/>
          </a:xfrm>
          <a:solidFill>
            <a:srgbClr val="777777"/>
          </a:solidFill>
        </p:grpSpPr>
        <p:sp>
          <p:nvSpPr>
            <p:cNvPr id="170" name="Freeform: Shape 169">
              <a:extLst>
                <a:ext uri="{FF2B5EF4-FFF2-40B4-BE49-F238E27FC236}">
                  <a16:creationId xmlns:a16="http://schemas.microsoft.com/office/drawing/2014/main" id="{F86EA8D6-5162-41B3-8FE7-E568195F8E65}"/>
                </a:ext>
              </a:extLst>
            </p:cNvPr>
            <p:cNvSpPr/>
            <p:nvPr/>
          </p:nvSpPr>
          <p:spPr>
            <a:xfrm>
              <a:off x="6317858" y="4223712"/>
              <a:ext cx="566627" cy="478091"/>
            </a:xfrm>
            <a:custGeom>
              <a:avLst/>
              <a:gdLst>
                <a:gd name="connsiteX0" fmla="*/ 513506 w 566627"/>
                <a:gd name="connsiteY0" fmla="*/ 79682 h 478091"/>
                <a:gd name="connsiteX1" fmla="*/ 486945 w 566627"/>
                <a:gd name="connsiteY1" fmla="*/ 79682 h 478091"/>
                <a:gd name="connsiteX2" fmla="*/ 486945 w 566627"/>
                <a:gd name="connsiteY2" fmla="*/ 53121 h 478091"/>
                <a:gd name="connsiteX3" fmla="*/ 433824 w 566627"/>
                <a:gd name="connsiteY3" fmla="*/ 0 h 478091"/>
                <a:gd name="connsiteX4" fmla="*/ 53121 w 566627"/>
                <a:gd name="connsiteY4" fmla="*/ 0 h 478091"/>
                <a:gd name="connsiteX5" fmla="*/ 0 w 566627"/>
                <a:gd name="connsiteY5" fmla="*/ 53121 h 478091"/>
                <a:gd name="connsiteX6" fmla="*/ 0 w 566627"/>
                <a:gd name="connsiteY6" fmla="*/ 265606 h 478091"/>
                <a:gd name="connsiteX7" fmla="*/ 53121 w 566627"/>
                <a:gd name="connsiteY7" fmla="*/ 318728 h 478091"/>
                <a:gd name="connsiteX8" fmla="*/ 79682 w 566627"/>
                <a:gd name="connsiteY8" fmla="*/ 318728 h 478091"/>
                <a:gd name="connsiteX9" fmla="*/ 79682 w 566627"/>
                <a:gd name="connsiteY9" fmla="*/ 380703 h 478091"/>
                <a:gd name="connsiteX10" fmla="*/ 80567 w 566627"/>
                <a:gd name="connsiteY10" fmla="*/ 385129 h 478091"/>
                <a:gd name="connsiteX11" fmla="*/ 80567 w 566627"/>
                <a:gd name="connsiteY11" fmla="*/ 386015 h 478091"/>
                <a:gd name="connsiteX12" fmla="*/ 82338 w 566627"/>
                <a:gd name="connsiteY12" fmla="*/ 390441 h 478091"/>
                <a:gd name="connsiteX13" fmla="*/ 82338 w 566627"/>
                <a:gd name="connsiteY13" fmla="*/ 390441 h 478091"/>
                <a:gd name="connsiteX14" fmla="*/ 84994 w 566627"/>
                <a:gd name="connsiteY14" fmla="*/ 393983 h 478091"/>
                <a:gd name="connsiteX15" fmla="*/ 85879 w 566627"/>
                <a:gd name="connsiteY15" fmla="*/ 394868 h 478091"/>
                <a:gd name="connsiteX16" fmla="*/ 90306 w 566627"/>
                <a:gd name="connsiteY16" fmla="*/ 397524 h 478091"/>
                <a:gd name="connsiteX17" fmla="*/ 90306 w 566627"/>
                <a:gd name="connsiteY17" fmla="*/ 397524 h 478091"/>
                <a:gd name="connsiteX18" fmla="*/ 91192 w 566627"/>
                <a:gd name="connsiteY18" fmla="*/ 397524 h 478091"/>
                <a:gd name="connsiteX19" fmla="*/ 93848 w 566627"/>
                <a:gd name="connsiteY19" fmla="*/ 398410 h 478091"/>
                <a:gd name="connsiteX20" fmla="*/ 97389 w 566627"/>
                <a:gd name="connsiteY20" fmla="*/ 398410 h 478091"/>
                <a:gd name="connsiteX21" fmla="*/ 382473 w 566627"/>
                <a:gd name="connsiteY21" fmla="*/ 398410 h 478091"/>
                <a:gd name="connsiteX22" fmla="*/ 456843 w 566627"/>
                <a:gd name="connsiteY22" fmla="*/ 472779 h 478091"/>
                <a:gd name="connsiteX23" fmla="*/ 469238 w 566627"/>
                <a:gd name="connsiteY23" fmla="*/ 478092 h 478091"/>
                <a:gd name="connsiteX24" fmla="*/ 476321 w 566627"/>
                <a:gd name="connsiteY24" fmla="*/ 476321 h 478091"/>
                <a:gd name="connsiteX25" fmla="*/ 486945 w 566627"/>
                <a:gd name="connsiteY25" fmla="*/ 460384 h 478091"/>
                <a:gd name="connsiteX26" fmla="*/ 486945 w 566627"/>
                <a:gd name="connsiteY26" fmla="*/ 398410 h 478091"/>
                <a:gd name="connsiteX27" fmla="*/ 513506 w 566627"/>
                <a:gd name="connsiteY27" fmla="*/ 398410 h 478091"/>
                <a:gd name="connsiteX28" fmla="*/ 566627 w 566627"/>
                <a:gd name="connsiteY28" fmla="*/ 345288 h 478091"/>
                <a:gd name="connsiteX29" fmla="*/ 566627 w 566627"/>
                <a:gd name="connsiteY29" fmla="*/ 132803 h 478091"/>
                <a:gd name="connsiteX30" fmla="*/ 513506 w 566627"/>
                <a:gd name="connsiteY30" fmla="*/ 79682 h 478091"/>
                <a:gd name="connsiteX31" fmla="*/ 531213 w 566627"/>
                <a:gd name="connsiteY31" fmla="*/ 345288 h 478091"/>
                <a:gd name="connsiteX32" fmla="*/ 513506 w 566627"/>
                <a:gd name="connsiteY32" fmla="*/ 362995 h 478091"/>
                <a:gd name="connsiteX33" fmla="*/ 469238 w 566627"/>
                <a:gd name="connsiteY33" fmla="*/ 362995 h 478091"/>
                <a:gd name="connsiteX34" fmla="*/ 451531 w 566627"/>
                <a:gd name="connsiteY34" fmla="*/ 380703 h 478091"/>
                <a:gd name="connsiteX35" fmla="*/ 451531 w 566627"/>
                <a:gd name="connsiteY35" fmla="*/ 417887 h 478091"/>
                <a:gd name="connsiteX36" fmla="*/ 401951 w 566627"/>
                <a:gd name="connsiteY36" fmla="*/ 368308 h 478091"/>
                <a:gd name="connsiteX37" fmla="*/ 389556 w 566627"/>
                <a:gd name="connsiteY37" fmla="*/ 362995 h 478091"/>
                <a:gd name="connsiteX38" fmla="*/ 139886 w 566627"/>
                <a:gd name="connsiteY38" fmla="*/ 362995 h 478091"/>
                <a:gd name="connsiteX39" fmla="*/ 184154 w 566627"/>
                <a:gd name="connsiteY39" fmla="*/ 318728 h 478091"/>
                <a:gd name="connsiteX40" fmla="*/ 433824 w 566627"/>
                <a:gd name="connsiteY40" fmla="*/ 318728 h 478091"/>
                <a:gd name="connsiteX41" fmla="*/ 486945 w 566627"/>
                <a:gd name="connsiteY41" fmla="*/ 265606 h 478091"/>
                <a:gd name="connsiteX42" fmla="*/ 486945 w 566627"/>
                <a:gd name="connsiteY42" fmla="*/ 177071 h 478091"/>
                <a:gd name="connsiteX43" fmla="*/ 469238 w 566627"/>
                <a:gd name="connsiteY43" fmla="*/ 159364 h 478091"/>
                <a:gd name="connsiteX44" fmla="*/ 451531 w 566627"/>
                <a:gd name="connsiteY44" fmla="*/ 177071 h 478091"/>
                <a:gd name="connsiteX45" fmla="*/ 451531 w 566627"/>
                <a:gd name="connsiteY45" fmla="*/ 265606 h 478091"/>
                <a:gd name="connsiteX46" fmla="*/ 433824 w 566627"/>
                <a:gd name="connsiteY46" fmla="*/ 283314 h 478091"/>
                <a:gd name="connsiteX47" fmla="*/ 177071 w 566627"/>
                <a:gd name="connsiteY47" fmla="*/ 283314 h 478091"/>
                <a:gd name="connsiteX48" fmla="*/ 164676 w 566627"/>
                <a:gd name="connsiteY48" fmla="*/ 288626 h 478091"/>
                <a:gd name="connsiteX49" fmla="*/ 115096 w 566627"/>
                <a:gd name="connsiteY49" fmla="*/ 338206 h 478091"/>
                <a:gd name="connsiteX50" fmla="*/ 115096 w 566627"/>
                <a:gd name="connsiteY50" fmla="*/ 301021 h 478091"/>
                <a:gd name="connsiteX51" fmla="*/ 97389 w 566627"/>
                <a:gd name="connsiteY51" fmla="*/ 283314 h 478091"/>
                <a:gd name="connsiteX52" fmla="*/ 53121 w 566627"/>
                <a:gd name="connsiteY52" fmla="*/ 283314 h 478091"/>
                <a:gd name="connsiteX53" fmla="*/ 35414 w 566627"/>
                <a:gd name="connsiteY53" fmla="*/ 265606 h 478091"/>
                <a:gd name="connsiteX54" fmla="*/ 35414 w 566627"/>
                <a:gd name="connsiteY54" fmla="*/ 53121 h 478091"/>
                <a:gd name="connsiteX55" fmla="*/ 53121 w 566627"/>
                <a:gd name="connsiteY55" fmla="*/ 35414 h 478091"/>
                <a:gd name="connsiteX56" fmla="*/ 433824 w 566627"/>
                <a:gd name="connsiteY56" fmla="*/ 35414 h 478091"/>
                <a:gd name="connsiteX57" fmla="*/ 451531 w 566627"/>
                <a:gd name="connsiteY57" fmla="*/ 53121 h 478091"/>
                <a:gd name="connsiteX58" fmla="*/ 451531 w 566627"/>
                <a:gd name="connsiteY58" fmla="*/ 97389 h 478091"/>
                <a:gd name="connsiteX59" fmla="*/ 469238 w 566627"/>
                <a:gd name="connsiteY59" fmla="*/ 115096 h 478091"/>
                <a:gd name="connsiteX60" fmla="*/ 513506 w 566627"/>
                <a:gd name="connsiteY60" fmla="*/ 115096 h 478091"/>
                <a:gd name="connsiteX61" fmla="*/ 531213 w 566627"/>
                <a:gd name="connsiteY61" fmla="*/ 132803 h 478091"/>
                <a:gd name="connsiteX62" fmla="*/ 531213 w 566627"/>
                <a:gd name="connsiteY62" fmla="*/ 345288 h 47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66627" h="478091">
                  <a:moveTo>
                    <a:pt x="513506" y="79682"/>
                  </a:moveTo>
                  <a:lnTo>
                    <a:pt x="486945" y="79682"/>
                  </a:lnTo>
                  <a:lnTo>
                    <a:pt x="486945" y="53121"/>
                  </a:lnTo>
                  <a:cubicBezTo>
                    <a:pt x="486945" y="23905"/>
                    <a:pt x="463041" y="0"/>
                    <a:pt x="433824" y="0"/>
                  </a:cubicBezTo>
                  <a:lnTo>
                    <a:pt x="53121" y="0"/>
                  </a:lnTo>
                  <a:cubicBezTo>
                    <a:pt x="23905" y="0"/>
                    <a:pt x="0" y="23905"/>
                    <a:pt x="0" y="53121"/>
                  </a:cubicBezTo>
                  <a:lnTo>
                    <a:pt x="0" y="265606"/>
                  </a:lnTo>
                  <a:cubicBezTo>
                    <a:pt x="0" y="294823"/>
                    <a:pt x="23905" y="318728"/>
                    <a:pt x="53121" y="318728"/>
                  </a:cubicBezTo>
                  <a:lnTo>
                    <a:pt x="79682" y="318728"/>
                  </a:lnTo>
                  <a:lnTo>
                    <a:pt x="79682" y="380703"/>
                  </a:lnTo>
                  <a:cubicBezTo>
                    <a:pt x="79682" y="382473"/>
                    <a:pt x="79682" y="384244"/>
                    <a:pt x="80567" y="385129"/>
                  </a:cubicBezTo>
                  <a:cubicBezTo>
                    <a:pt x="80567" y="385129"/>
                    <a:pt x="80567" y="386015"/>
                    <a:pt x="80567" y="386015"/>
                  </a:cubicBezTo>
                  <a:cubicBezTo>
                    <a:pt x="81453" y="387785"/>
                    <a:pt x="81453" y="388671"/>
                    <a:pt x="82338" y="390441"/>
                  </a:cubicBezTo>
                  <a:cubicBezTo>
                    <a:pt x="82338" y="390441"/>
                    <a:pt x="82338" y="390441"/>
                    <a:pt x="82338" y="390441"/>
                  </a:cubicBezTo>
                  <a:cubicBezTo>
                    <a:pt x="83223" y="391327"/>
                    <a:pt x="84109" y="393098"/>
                    <a:pt x="84994" y="393983"/>
                  </a:cubicBezTo>
                  <a:cubicBezTo>
                    <a:pt x="84994" y="393983"/>
                    <a:pt x="85879" y="394868"/>
                    <a:pt x="85879" y="394868"/>
                  </a:cubicBezTo>
                  <a:cubicBezTo>
                    <a:pt x="86765" y="395754"/>
                    <a:pt x="88535" y="396639"/>
                    <a:pt x="90306" y="397524"/>
                  </a:cubicBezTo>
                  <a:cubicBezTo>
                    <a:pt x="90306" y="397524"/>
                    <a:pt x="90306" y="397524"/>
                    <a:pt x="90306" y="397524"/>
                  </a:cubicBezTo>
                  <a:cubicBezTo>
                    <a:pt x="90306" y="397524"/>
                    <a:pt x="91192" y="397524"/>
                    <a:pt x="91192" y="397524"/>
                  </a:cubicBezTo>
                  <a:cubicBezTo>
                    <a:pt x="92077" y="397524"/>
                    <a:pt x="92962" y="398410"/>
                    <a:pt x="93848" y="398410"/>
                  </a:cubicBezTo>
                  <a:cubicBezTo>
                    <a:pt x="94733" y="398410"/>
                    <a:pt x="96504" y="398410"/>
                    <a:pt x="97389" y="398410"/>
                  </a:cubicBezTo>
                  <a:lnTo>
                    <a:pt x="382473" y="398410"/>
                  </a:lnTo>
                  <a:lnTo>
                    <a:pt x="456843" y="472779"/>
                  </a:lnTo>
                  <a:cubicBezTo>
                    <a:pt x="460384" y="476321"/>
                    <a:pt x="464811" y="478092"/>
                    <a:pt x="469238" y="478092"/>
                  </a:cubicBezTo>
                  <a:cubicBezTo>
                    <a:pt x="471894" y="478092"/>
                    <a:pt x="473665" y="478092"/>
                    <a:pt x="476321" y="476321"/>
                  </a:cubicBezTo>
                  <a:cubicBezTo>
                    <a:pt x="482518" y="473665"/>
                    <a:pt x="486945" y="467467"/>
                    <a:pt x="486945" y="460384"/>
                  </a:cubicBezTo>
                  <a:lnTo>
                    <a:pt x="486945" y="398410"/>
                  </a:lnTo>
                  <a:lnTo>
                    <a:pt x="513506" y="398410"/>
                  </a:lnTo>
                  <a:cubicBezTo>
                    <a:pt x="542722" y="398410"/>
                    <a:pt x="566627" y="374505"/>
                    <a:pt x="566627" y="345288"/>
                  </a:cubicBezTo>
                  <a:lnTo>
                    <a:pt x="566627" y="132803"/>
                  </a:lnTo>
                  <a:cubicBezTo>
                    <a:pt x="566627" y="103587"/>
                    <a:pt x="542722" y="79682"/>
                    <a:pt x="513506" y="79682"/>
                  </a:cubicBezTo>
                  <a:close/>
                  <a:moveTo>
                    <a:pt x="531213" y="345288"/>
                  </a:moveTo>
                  <a:cubicBezTo>
                    <a:pt x="531213" y="355027"/>
                    <a:pt x="523245" y="362995"/>
                    <a:pt x="513506" y="362995"/>
                  </a:cubicBezTo>
                  <a:lnTo>
                    <a:pt x="469238" y="362995"/>
                  </a:lnTo>
                  <a:cubicBezTo>
                    <a:pt x="459499" y="362995"/>
                    <a:pt x="451531" y="370964"/>
                    <a:pt x="451531" y="380703"/>
                  </a:cubicBezTo>
                  <a:lnTo>
                    <a:pt x="451531" y="417887"/>
                  </a:lnTo>
                  <a:lnTo>
                    <a:pt x="401951" y="368308"/>
                  </a:lnTo>
                  <a:cubicBezTo>
                    <a:pt x="398410" y="364766"/>
                    <a:pt x="393983" y="362995"/>
                    <a:pt x="389556" y="362995"/>
                  </a:cubicBezTo>
                  <a:lnTo>
                    <a:pt x="139886" y="362995"/>
                  </a:lnTo>
                  <a:lnTo>
                    <a:pt x="184154" y="318728"/>
                  </a:lnTo>
                  <a:lnTo>
                    <a:pt x="433824" y="318728"/>
                  </a:lnTo>
                  <a:cubicBezTo>
                    <a:pt x="463041" y="318728"/>
                    <a:pt x="486945" y="294823"/>
                    <a:pt x="486945" y="265606"/>
                  </a:cubicBezTo>
                  <a:lnTo>
                    <a:pt x="486945" y="177071"/>
                  </a:lnTo>
                  <a:cubicBezTo>
                    <a:pt x="486945" y="167332"/>
                    <a:pt x="478977" y="159364"/>
                    <a:pt x="469238" y="159364"/>
                  </a:cubicBezTo>
                  <a:cubicBezTo>
                    <a:pt x="459499" y="159364"/>
                    <a:pt x="451531" y="167332"/>
                    <a:pt x="451531" y="177071"/>
                  </a:cubicBezTo>
                  <a:lnTo>
                    <a:pt x="451531" y="265606"/>
                  </a:lnTo>
                  <a:cubicBezTo>
                    <a:pt x="451531" y="275345"/>
                    <a:pt x="443563" y="283314"/>
                    <a:pt x="433824" y="283314"/>
                  </a:cubicBezTo>
                  <a:lnTo>
                    <a:pt x="177071" y="283314"/>
                  </a:lnTo>
                  <a:cubicBezTo>
                    <a:pt x="172644" y="283314"/>
                    <a:pt x="168217" y="285084"/>
                    <a:pt x="164676" y="288626"/>
                  </a:cubicBezTo>
                  <a:lnTo>
                    <a:pt x="115096" y="338206"/>
                  </a:lnTo>
                  <a:lnTo>
                    <a:pt x="115096" y="301021"/>
                  </a:lnTo>
                  <a:cubicBezTo>
                    <a:pt x="115096" y="291282"/>
                    <a:pt x="107128" y="283314"/>
                    <a:pt x="97389" y="283314"/>
                  </a:cubicBezTo>
                  <a:lnTo>
                    <a:pt x="53121" y="283314"/>
                  </a:lnTo>
                  <a:cubicBezTo>
                    <a:pt x="43382" y="283314"/>
                    <a:pt x="35414" y="275345"/>
                    <a:pt x="35414" y="265606"/>
                  </a:cubicBezTo>
                  <a:lnTo>
                    <a:pt x="35414" y="53121"/>
                  </a:lnTo>
                  <a:cubicBezTo>
                    <a:pt x="35414" y="43382"/>
                    <a:pt x="43382" y="35414"/>
                    <a:pt x="53121" y="35414"/>
                  </a:cubicBezTo>
                  <a:lnTo>
                    <a:pt x="433824" y="35414"/>
                  </a:lnTo>
                  <a:cubicBezTo>
                    <a:pt x="443563" y="35414"/>
                    <a:pt x="451531" y="43382"/>
                    <a:pt x="451531" y="53121"/>
                  </a:cubicBezTo>
                  <a:lnTo>
                    <a:pt x="451531" y="97389"/>
                  </a:lnTo>
                  <a:cubicBezTo>
                    <a:pt x="451531" y="107128"/>
                    <a:pt x="459499" y="115096"/>
                    <a:pt x="469238" y="115096"/>
                  </a:cubicBezTo>
                  <a:lnTo>
                    <a:pt x="513506" y="115096"/>
                  </a:lnTo>
                  <a:cubicBezTo>
                    <a:pt x="523245" y="115096"/>
                    <a:pt x="531213" y="123064"/>
                    <a:pt x="531213" y="132803"/>
                  </a:cubicBezTo>
                  <a:lnTo>
                    <a:pt x="531213" y="345288"/>
                  </a:lnTo>
                  <a:close/>
                </a:path>
              </a:pathLst>
            </a:custGeom>
            <a:grpFill/>
            <a:ln w="8781" cap="flat">
              <a:noFill/>
              <a:prstDash val="solid"/>
              <a:miter/>
            </a:ln>
          </p:spPr>
          <p:txBody>
            <a:bodyPr rtlCol="0" anchor="ctr"/>
            <a:lstStyle/>
            <a:p>
              <a:endParaRPr lang="en-US">
                <a:solidFill>
                  <a:srgbClr val="777777"/>
                </a:solidFill>
              </a:endParaRPr>
            </a:p>
          </p:txBody>
        </p:sp>
        <p:sp>
          <p:nvSpPr>
            <p:cNvPr id="171" name="Freeform: Shape 170">
              <a:extLst>
                <a:ext uri="{FF2B5EF4-FFF2-40B4-BE49-F238E27FC236}">
                  <a16:creationId xmlns:a16="http://schemas.microsoft.com/office/drawing/2014/main" id="{2FF21495-5926-49C3-8B41-0147BE885B33}"/>
                </a:ext>
              </a:extLst>
            </p:cNvPr>
            <p:cNvSpPr/>
            <p:nvPr/>
          </p:nvSpPr>
          <p:spPr>
            <a:xfrm>
              <a:off x="6397539" y="4303394"/>
              <a:ext cx="123949" cy="35414"/>
            </a:xfrm>
            <a:custGeom>
              <a:avLst/>
              <a:gdLst>
                <a:gd name="connsiteX0" fmla="*/ 17707 w 123949"/>
                <a:gd name="connsiteY0" fmla="*/ 35414 h 35414"/>
                <a:gd name="connsiteX1" fmla="*/ 106243 w 123949"/>
                <a:gd name="connsiteY1" fmla="*/ 35414 h 35414"/>
                <a:gd name="connsiteX2" fmla="*/ 123950 w 123949"/>
                <a:gd name="connsiteY2" fmla="*/ 17707 h 35414"/>
                <a:gd name="connsiteX3" fmla="*/ 106243 w 123949"/>
                <a:gd name="connsiteY3" fmla="*/ 0 h 35414"/>
                <a:gd name="connsiteX4" fmla="*/ 17707 w 123949"/>
                <a:gd name="connsiteY4" fmla="*/ 0 h 35414"/>
                <a:gd name="connsiteX5" fmla="*/ 0 w 123949"/>
                <a:gd name="connsiteY5" fmla="*/ 17707 h 35414"/>
                <a:gd name="connsiteX6" fmla="*/ 17707 w 123949"/>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949" h="35414">
                  <a:moveTo>
                    <a:pt x="17707" y="35414"/>
                  </a:moveTo>
                  <a:lnTo>
                    <a:pt x="106243" y="35414"/>
                  </a:lnTo>
                  <a:cubicBezTo>
                    <a:pt x="115981" y="35414"/>
                    <a:pt x="123950" y="27446"/>
                    <a:pt x="123950" y="17707"/>
                  </a:cubicBezTo>
                  <a:cubicBezTo>
                    <a:pt x="123950" y="7968"/>
                    <a:pt x="115981" y="0"/>
                    <a:pt x="106243"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72" name="Freeform: Shape 171">
              <a:extLst>
                <a:ext uri="{FF2B5EF4-FFF2-40B4-BE49-F238E27FC236}">
                  <a16:creationId xmlns:a16="http://schemas.microsoft.com/office/drawing/2014/main" id="{B5292240-DD8B-455E-8BF8-15DCAD69FC8D}"/>
                </a:ext>
              </a:extLst>
            </p:cNvPr>
            <p:cNvSpPr/>
            <p:nvPr/>
          </p:nvSpPr>
          <p:spPr>
            <a:xfrm>
              <a:off x="6397539" y="4365369"/>
              <a:ext cx="318727" cy="35414"/>
            </a:xfrm>
            <a:custGeom>
              <a:avLst/>
              <a:gdLst>
                <a:gd name="connsiteX0" fmla="*/ 301021 w 318727"/>
                <a:gd name="connsiteY0" fmla="*/ 0 h 35414"/>
                <a:gd name="connsiteX1" fmla="*/ 17707 w 318727"/>
                <a:gd name="connsiteY1" fmla="*/ 0 h 35414"/>
                <a:gd name="connsiteX2" fmla="*/ 0 w 318727"/>
                <a:gd name="connsiteY2" fmla="*/ 17707 h 35414"/>
                <a:gd name="connsiteX3" fmla="*/ 17707 w 318727"/>
                <a:gd name="connsiteY3" fmla="*/ 35414 h 35414"/>
                <a:gd name="connsiteX4" fmla="*/ 301021 w 318727"/>
                <a:gd name="connsiteY4" fmla="*/ 35414 h 35414"/>
                <a:gd name="connsiteX5" fmla="*/ 318728 w 318727"/>
                <a:gd name="connsiteY5" fmla="*/ 17707 h 35414"/>
                <a:gd name="connsiteX6" fmla="*/ 301021 w 318727"/>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727" h="35414">
                  <a:moveTo>
                    <a:pt x="301021" y="0"/>
                  </a:moveTo>
                  <a:lnTo>
                    <a:pt x="17707" y="0"/>
                  </a:lnTo>
                  <a:cubicBezTo>
                    <a:pt x="7968" y="0"/>
                    <a:pt x="0" y="7968"/>
                    <a:pt x="0" y="17707"/>
                  </a:cubicBezTo>
                  <a:cubicBezTo>
                    <a:pt x="0" y="27446"/>
                    <a:pt x="7968" y="35414"/>
                    <a:pt x="17707" y="35414"/>
                  </a:cubicBezTo>
                  <a:lnTo>
                    <a:pt x="301021" y="35414"/>
                  </a:lnTo>
                  <a:cubicBezTo>
                    <a:pt x="310759" y="35414"/>
                    <a:pt x="318728" y="27446"/>
                    <a:pt x="318728" y="17707"/>
                  </a:cubicBezTo>
                  <a:cubicBezTo>
                    <a:pt x="318728" y="7968"/>
                    <a:pt x="310759" y="0"/>
                    <a:pt x="301021" y="0"/>
                  </a:cubicBezTo>
                  <a:close/>
                </a:path>
              </a:pathLst>
            </a:custGeom>
            <a:grpFill/>
            <a:ln w="8781" cap="flat">
              <a:noFill/>
              <a:prstDash val="solid"/>
              <a:miter/>
            </a:ln>
          </p:spPr>
          <p:txBody>
            <a:bodyPr rtlCol="0" anchor="ctr"/>
            <a:lstStyle/>
            <a:p>
              <a:endParaRPr lang="en-US">
                <a:solidFill>
                  <a:srgbClr val="777777"/>
                </a:solidFill>
              </a:endParaRPr>
            </a:p>
          </p:txBody>
        </p:sp>
        <p:sp>
          <p:nvSpPr>
            <p:cNvPr id="173" name="Freeform: Shape 172">
              <a:extLst>
                <a:ext uri="{FF2B5EF4-FFF2-40B4-BE49-F238E27FC236}">
                  <a16:creationId xmlns:a16="http://schemas.microsoft.com/office/drawing/2014/main" id="{3F426340-03E9-4D7A-8DF0-2E7223431360}"/>
                </a:ext>
              </a:extLst>
            </p:cNvPr>
            <p:cNvSpPr/>
            <p:nvPr/>
          </p:nvSpPr>
          <p:spPr>
            <a:xfrm>
              <a:off x="6397539" y="4427343"/>
              <a:ext cx="247899" cy="35414"/>
            </a:xfrm>
            <a:custGeom>
              <a:avLst/>
              <a:gdLst>
                <a:gd name="connsiteX0" fmla="*/ 230192 w 247899"/>
                <a:gd name="connsiteY0" fmla="*/ 0 h 35414"/>
                <a:gd name="connsiteX1" fmla="*/ 17707 w 247899"/>
                <a:gd name="connsiteY1" fmla="*/ 0 h 35414"/>
                <a:gd name="connsiteX2" fmla="*/ 0 w 247899"/>
                <a:gd name="connsiteY2" fmla="*/ 17707 h 35414"/>
                <a:gd name="connsiteX3" fmla="*/ 17707 w 247899"/>
                <a:gd name="connsiteY3" fmla="*/ 35414 h 35414"/>
                <a:gd name="connsiteX4" fmla="*/ 230192 w 247899"/>
                <a:gd name="connsiteY4" fmla="*/ 35414 h 35414"/>
                <a:gd name="connsiteX5" fmla="*/ 247899 w 247899"/>
                <a:gd name="connsiteY5" fmla="*/ 17707 h 35414"/>
                <a:gd name="connsiteX6" fmla="*/ 230192 w 247899"/>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899" h="35414">
                  <a:moveTo>
                    <a:pt x="230192" y="0"/>
                  </a:moveTo>
                  <a:lnTo>
                    <a:pt x="17707" y="0"/>
                  </a:lnTo>
                  <a:cubicBezTo>
                    <a:pt x="7968" y="0"/>
                    <a:pt x="0" y="7968"/>
                    <a:pt x="0" y="17707"/>
                  </a:cubicBezTo>
                  <a:cubicBezTo>
                    <a:pt x="0" y="27446"/>
                    <a:pt x="7968" y="35414"/>
                    <a:pt x="17707" y="35414"/>
                  </a:cubicBezTo>
                  <a:lnTo>
                    <a:pt x="230192" y="35414"/>
                  </a:lnTo>
                  <a:cubicBezTo>
                    <a:pt x="239931" y="35414"/>
                    <a:pt x="247899" y="27446"/>
                    <a:pt x="247899" y="17707"/>
                  </a:cubicBezTo>
                  <a:cubicBezTo>
                    <a:pt x="247899" y="7968"/>
                    <a:pt x="239931" y="0"/>
                    <a:pt x="230192" y="0"/>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74" name="Graphic 37">
            <a:extLst>
              <a:ext uri="{FF2B5EF4-FFF2-40B4-BE49-F238E27FC236}">
                <a16:creationId xmlns:a16="http://schemas.microsoft.com/office/drawing/2014/main" id="{BE45D47A-BA41-49B7-B6C5-AACD91599ECB}"/>
              </a:ext>
            </a:extLst>
          </p:cNvPr>
          <p:cNvGrpSpPr/>
          <p:nvPr/>
        </p:nvGrpSpPr>
        <p:grpSpPr>
          <a:xfrm>
            <a:off x="6956639" y="4699640"/>
            <a:ext cx="433995" cy="434673"/>
            <a:chOff x="5240068" y="4169705"/>
            <a:chExt cx="566627" cy="567512"/>
          </a:xfrm>
          <a:solidFill>
            <a:srgbClr val="777777"/>
          </a:solidFill>
        </p:grpSpPr>
        <p:sp>
          <p:nvSpPr>
            <p:cNvPr id="175" name="Freeform: Shape 174">
              <a:extLst>
                <a:ext uri="{FF2B5EF4-FFF2-40B4-BE49-F238E27FC236}">
                  <a16:creationId xmlns:a16="http://schemas.microsoft.com/office/drawing/2014/main" id="{B6CE6328-CE02-4FF2-88AE-F048266CB62F}"/>
                </a:ext>
              </a:extLst>
            </p:cNvPr>
            <p:cNvSpPr/>
            <p:nvPr/>
          </p:nvSpPr>
          <p:spPr>
            <a:xfrm>
              <a:off x="5240068" y="4169705"/>
              <a:ext cx="566627" cy="567512"/>
            </a:xfrm>
            <a:custGeom>
              <a:avLst/>
              <a:gdLst>
                <a:gd name="connsiteX0" fmla="*/ 548920 w 566627"/>
                <a:gd name="connsiteY0" fmla="*/ 142542 h 567512"/>
                <a:gd name="connsiteX1" fmla="*/ 531213 w 566627"/>
                <a:gd name="connsiteY1" fmla="*/ 160249 h 567512"/>
                <a:gd name="connsiteX2" fmla="*/ 531213 w 566627"/>
                <a:gd name="connsiteY2" fmla="*/ 408149 h 567512"/>
                <a:gd name="connsiteX3" fmla="*/ 513506 w 566627"/>
                <a:gd name="connsiteY3" fmla="*/ 425856 h 567512"/>
                <a:gd name="connsiteX4" fmla="*/ 53121 w 566627"/>
                <a:gd name="connsiteY4" fmla="*/ 425856 h 567512"/>
                <a:gd name="connsiteX5" fmla="*/ 35414 w 566627"/>
                <a:gd name="connsiteY5" fmla="*/ 408149 h 567512"/>
                <a:gd name="connsiteX6" fmla="*/ 35414 w 566627"/>
                <a:gd name="connsiteY6" fmla="*/ 115981 h 567512"/>
                <a:gd name="connsiteX7" fmla="*/ 53121 w 566627"/>
                <a:gd name="connsiteY7" fmla="*/ 98274 h 567512"/>
                <a:gd name="connsiteX8" fmla="*/ 406378 w 566627"/>
                <a:gd name="connsiteY8" fmla="*/ 98274 h 567512"/>
                <a:gd name="connsiteX9" fmla="*/ 340862 w 566627"/>
                <a:gd name="connsiteY9" fmla="*/ 163791 h 567512"/>
                <a:gd name="connsiteX10" fmla="*/ 336435 w 566627"/>
                <a:gd name="connsiteY10" fmla="*/ 171759 h 567512"/>
                <a:gd name="connsiteX11" fmla="*/ 325811 w 566627"/>
                <a:gd name="connsiteY11" fmla="*/ 213370 h 567512"/>
                <a:gd name="connsiteX12" fmla="*/ 106243 w 566627"/>
                <a:gd name="connsiteY12" fmla="*/ 213370 h 567512"/>
                <a:gd name="connsiteX13" fmla="*/ 88535 w 566627"/>
                <a:gd name="connsiteY13" fmla="*/ 231078 h 567512"/>
                <a:gd name="connsiteX14" fmla="*/ 106243 w 566627"/>
                <a:gd name="connsiteY14" fmla="*/ 248785 h 567512"/>
                <a:gd name="connsiteX15" fmla="*/ 336435 w 566627"/>
                <a:gd name="connsiteY15" fmla="*/ 248785 h 567512"/>
                <a:gd name="connsiteX16" fmla="*/ 349715 w 566627"/>
                <a:gd name="connsiteY16" fmla="*/ 242587 h 567512"/>
                <a:gd name="connsiteX17" fmla="*/ 395754 w 566627"/>
                <a:gd name="connsiteY17" fmla="*/ 231078 h 567512"/>
                <a:gd name="connsiteX18" fmla="*/ 403722 w 566627"/>
                <a:gd name="connsiteY18" fmla="*/ 226651 h 567512"/>
                <a:gd name="connsiteX19" fmla="*/ 552461 w 566627"/>
                <a:gd name="connsiteY19" fmla="*/ 76141 h 567512"/>
                <a:gd name="connsiteX20" fmla="*/ 566627 w 566627"/>
                <a:gd name="connsiteY20" fmla="*/ 45153 h 567512"/>
                <a:gd name="connsiteX21" fmla="*/ 554232 w 566627"/>
                <a:gd name="connsiteY21" fmla="*/ 13280 h 567512"/>
                <a:gd name="connsiteX22" fmla="*/ 524130 w 566627"/>
                <a:gd name="connsiteY22" fmla="*/ 0 h 567512"/>
                <a:gd name="connsiteX23" fmla="*/ 491372 w 566627"/>
                <a:gd name="connsiteY23" fmla="*/ 13280 h 567512"/>
                <a:gd name="connsiteX24" fmla="*/ 441792 w 566627"/>
                <a:gd name="connsiteY24" fmla="*/ 62860 h 567512"/>
                <a:gd name="connsiteX25" fmla="*/ 53121 w 566627"/>
                <a:gd name="connsiteY25" fmla="*/ 62860 h 567512"/>
                <a:gd name="connsiteX26" fmla="*/ 0 w 566627"/>
                <a:gd name="connsiteY26" fmla="*/ 115981 h 567512"/>
                <a:gd name="connsiteX27" fmla="*/ 0 w 566627"/>
                <a:gd name="connsiteY27" fmla="*/ 408149 h 567512"/>
                <a:gd name="connsiteX28" fmla="*/ 53121 w 566627"/>
                <a:gd name="connsiteY28" fmla="*/ 461270 h 567512"/>
                <a:gd name="connsiteX29" fmla="*/ 212485 w 566627"/>
                <a:gd name="connsiteY29" fmla="*/ 461270 h 567512"/>
                <a:gd name="connsiteX30" fmla="*/ 212485 w 566627"/>
                <a:gd name="connsiteY30" fmla="*/ 496684 h 567512"/>
                <a:gd name="connsiteX31" fmla="*/ 168217 w 566627"/>
                <a:gd name="connsiteY31" fmla="*/ 532098 h 567512"/>
                <a:gd name="connsiteX32" fmla="*/ 150510 w 566627"/>
                <a:gd name="connsiteY32" fmla="*/ 549805 h 567512"/>
                <a:gd name="connsiteX33" fmla="*/ 168217 w 566627"/>
                <a:gd name="connsiteY33" fmla="*/ 567512 h 567512"/>
                <a:gd name="connsiteX34" fmla="*/ 398410 w 566627"/>
                <a:gd name="connsiteY34" fmla="*/ 567512 h 567512"/>
                <a:gd name="connsiteX35" fmla="*/ 416117 w 566627"/>
                <a:gd name="connsiteY35" fmla="*/ 549805 h 567512"/>
                <a:gd name="connsiteX36" fmla="*/ 398410 w 566627"/>
                <a:gd name="connsiteY36" fmla="*/ 532098 h 567512"/>
                <a:gd name="connsiteX37" fmla="*/ 354142 w 566627"/>
                <a:gd name="connsiteY37" fmla="*/ 496684 h 567512"/>
                <a:gd name="connsiteX38" fmla="*/ 354142 w 566627"/>
                <a:gd name="connsiteY38" fmla="*/ 461270 h 567512"/>
                <a:gd name="connsiteX39" fmla="*/ 513506 w 566627"/>
                <a:gd name="connsiteY39" fmla="*/ 461270 h 567512"/>
                <a:gd name="connsiteX40" fmla="*/ 566627 w 566627"/>
                <a:gd name="connsiteY40" fmla="*/ 408149 h 567512"/>
                <a:gd name="connsiteX41" fmla="*/ 566627 w 566627"/>
                <a:gd name="connsiteY41" fmla="*/ 160249 h 567512"/>
                <a:gd name="connsiteX42" fmla="*/ 548920 w 566627"/>
                <a:gd name="connsiteY42" fmla="*/ 142542 h 567512"/>
                <a:gd name="connsiteX43" fmla="*/ 516162 w 566627"/>
                <a:gd name="connsiteY43" fmla="*/ 38070 h 567512"/>
                <a:gd name="connsiteX44" fmla="*/ 522359 w 566627"/>
                <a:gd name="connsiteY44" fmla="*/ 35414 h 567512"/>
                <a:gd name="connsiteX45" fmla="*/ 527671 w 566627"/>
                <a:gd name="connsiteY45" fmla="*/ 38070 h 567512"/>
                <a:gd name="connsiteX46" fmla="*/ 531213 w 566627"/>
                <a:gd name="connsiteY46" fmla="*/ 45153 h 567512"/>
                <a:gd name="connsiteX47" fmla="*/ 528557 w 566627"/>
                <a:gd name="connsiteY47" fmla="*/ 50465 h 567512"/>
                <a:gd name="connsiteX48" fmla="*/ 382473 w 566627"/>
                <a:gd name="connsiteY48" fmla="*/ 198319 h 567512"/>
                <a:gd name="connsiteX49" fmla="*/ 365651 w 566627"/>
                <a:gd name="connsiteY49" fmla="*/ 202746 h 567512"/>
                <a:gd name="connsiteX50" fmla="*/ 370078 w 566627"/>
                <a:gd name="connsiteY50" fmla="*/ 185039 h 567512"/>
                <a:gd name="connsiteX51" fmla="*/ 516162 w 566627"/>
                <a:gd name="connsiteY51" fmla="*/ 38070 h 567512"/>
                <a:gd name="connsiteX52" fmla="*/ 329352 w 566627"/>
                <a:gd name="connsiteY52" fmla="*/ 532098 h 567512"/>
                <a:gd name="connsiteX53" fmla="*/ 237275 w 566627"/>
                <a:gd name="connsiteY53" fmla="*/ 532098 h 567512"/>
                <a:gd name="connsiteX54" fmla="*/ 247899 w 566627"/>
                <a:gd name="connsiteY54" fmla="*/ 496684 h 567512"/>
                <a:gd name="connsiteX55" fmla="*/ 247899 w 566627"/>
                <a:gd name="connsiteY55" fmla="*/ 461270 h 567512"/>
                <a:gd name="connsiteX56" fmla="*/ 318728 w 566627"/>
                <a:gd name="connsiteY56" fmla="*/ 461270 h 567512"/>
                <a:gd name="connsiteX57" fmla="*/ 318728 w 566627"/>
                <a:gd name="connsiteY57" fmla="*/ 496684 h 567512"/>
                <a:gd name="connsiteX58" fmla="*/ 329352 w 566627"/>
                <a:gd name="connsiteY58" fmla="*/ 532098 h 5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66627" h="567512">
                  <a:moveTo>
                    <a:pt x="548920" y="142542"/>
                  </a:moveTo>
                  <a:cubicBezTo>
                    <a:pt x="539181" y="142542"/>
                    <a:pt x="531213" y="150510"/>
                    <a:pt x="531213" y="160249"/>
                  </a:cubicBezTo>
                  <a:lnTo>
                    <a:pt x="531213" y="408149"/>
                  </a:lnTo>
                  <a:cubicBezTo>
                    <a:pt x="531213" y="417887"/>
                    <a:pt x="523245" y="425856"/>
                    <a:pt x="513506" y="425856"/>
                  </a:cubicBezTo>
                  <a:lnTo>
                    <a:pt x="53121" y="425856"/>
                  </a:lnTo>
                  <a:cubicBezTo>
                    <a:pt x="43382" y="425856"/>
                    <a:pt x="35414" y="417887"/>
                    <a:pt x="35414" y="408149"/>
                  </a:cubicBezTo>
                  <a:lnTo>
                    <a:pt x="35414" y="115981"/>
                  </a:lnTo>
                  <a:cubicBezTo>
                    <a:pt x="35414" y="106243"/>
                    <a:pt x="43382" y="98274"/>
                    <a:pt x="53121" y="98274"/>
                  </a:cubicBezTo>
                  <a:lnTo>
                    <a:pt x="406378" y="98274"/>
                  </a:lnTo>
                  <a:lnTo>
                    <a:pt x="340862" y="163791"/>
                  </a:lnTo>
                  <a:cubicBezTo>
                    <a:pt x="338206" y="165561"/>
                    <a:pt x="336435" y="169103"/>
                    <a:pt x="336435" y="171759"/>
                  </a:cubicBezTo>
                  <a:lnTo>
                    <a:pt x="325811" y="213370"/>
                  </a:lnTo>
                  <a:lnTo>
                    <a:pt x="106243" y="213370"/>
                  </a:lnTo>
                  <a:cubicBezTo>
                    <a:pt x="96504" y="213370"/>
                    <a:pt x="88535" y="221339"/>
                    <a:pt x="88535" y="231078"/>
                  </a:cubicBezTo>
                  <a:cubicBezTo>
                    <a:pt x="88535" y="240816"/>
                    <a:pt x="96504" y="248785"/>
                    <a:pt x="106243" y="248785"/>
                  </a:cubicBezTo>
                  <a:lnTo>
                    <a:pt x="336435" y="248785"/>
                  </a:lnTo>
                  <a:cubicBezTo>
                    <a:pt x="341747" y="248785"/>
                    <a:pt x="346174" y="246129"/>
                    <a:pt x="349715" y="242587"/>
                  </a:cubicBezTo>
                  <a:lnTo>
                    <a:pt x="395754" y="231078"/>
                  </a:lnTo>
                  <a:cubicBezTo>
                    <a:pt x="399295" y="230192"/>
                    <a:pt x="401951" y="228422"/>
                    <a:pt x="403722" y="226651"/>
                  </a:cubicBezTo>
                  <a:lnTo>
                    <a:pt x="552461" y="76141"/>
                  </a:lnTo>
                  <a:cubicBezTo>
                    <a:pt x="561315" y="68172"/>
                    <a:pt x="566627" y="57548"/>
                    <a:pt x="566627" y="45153"/>
                  </a:cubicBezTo>
                  <a:cubicBezTo>
                    <a:pt x="566627" y="32758"/>
                    <a:pt x="562200" y="21249"/>
                    <a:pt x="554232" y="13280"/>
                  </a:cubicBezTo>
                  <a:cubicBezTo>
                    <a:pt x="546264" y="4427"/>
                    <a:pt x="535640" y="0"/>
                    <a:pt x="524130" y="0"/>
                  </a:cubicBezTo>
                  <a:cubicBezTo>
                    <a:pt x="512620" y="0"/>
                    <a:pt x="500225" y="4427"/>
                    <a:pt x="491372" y="13280"/>
                  </a:cubicBezTo>
                  <a:lnTo>
                    <a:pt x="441792" y="62860"/>
                  </a:lnTo>
                  <a:lnTo>
                    <a:pt x="53121" y="62860"/>
                  </a:lnTo>
                  <a:cubicBezTo>
                    <a:pt x="23905" y="62860"/>
                    <a:pt x="0" y="86765"/>
                    <a:pt x="0" y="115981"/>
                  </a:cubicBezTo>
                  <a:lnTo>
                    <a:pt x="0" y="408149"/>
                  </a:lnTo>
                  <a:cubicBezTo>
                    <a:pt x="0" y="437365"/>
                    <a:pt x="23905" y="461270"/>
                    <a:pt x="53121" y="461270"/>
                  </a:cubicBezTo>
                  <a:lnTo>
                    <a:pt x="212485" y="461270"/>
                  </a:lnTo>
                  <a:lnTo>
                    <a:pt x="212485" y="496684"/>
                  </a:lnTo>
                  <a:cubicBezTo>
                    <a:pt x="212485" y="500225"/>
                    <a:pt x="211600" y="532098"/>
                    <a:pt x="168217" y="532098"/>
                  </a:cubicBezTo>
                  <a:cubicBezTo>
                    <a:pt x="158478" y="532098"/>
                    <a:pt x="150510" y="540066"/>
                    <a:pt x="150510" y="549805"/>
                  </a:cubicBezTo>
                  <a:cubicBezTo>
                    <a:pt x="150510" y="559544"/>
                    <a:pt x="158478" y="567512"/>
                    <a:pt x="168217" y="567512"/>
                  </a:cubicBezTo>
                  <a:lnTo>
                    <a:pt x="398410" y="567512"/>
                  </a:lnTo>
                  <a:cubicBezTo>
                    <a:pt x="408149" y="567512"/>
                    <a:pt x="416117" y="559544"/>
                    <a:pt x="416117" y="549805"/>
                  </a:cubicBezTo>
                  <a:cubicBezTo>
                    <a:pt x="416117" y="540066"/>
                    <a:pt x="408149" y="532098"/>
                    <a:pt x="398410" y="532098"/>
                  </a:cubicBezTo>
                  <a:cubicBezTo>
                    <a:pt x="357683" y="532098"/>
                    <a:pt x="354142" y="504652"/>
                    <a:pt x="354142" y="496684"/>
                  </a:cubicBezTo>
                  <a:lnTo>
                    <a:pt x="354142" y="461270"/>
                  </a:lnTo>
                  <a:lnTo>
                    <a:pt x="513506" y="461270"/>
                  </a:lnTo>
                  <a:cubicBezTo>
                    <a:pt x="542722" y="461270"/>
                    <a:pt x="566627" y="437365"/>
                    <a:pt x="566627" y="408149"/>
                  </a:cubicBezTo>
                  <a:lnTo>
                    <a:pt x="566627" y="160249"/>
                  </a:lnTo>
                  <a:cubicBezTo>
                    <a:pt x="566627" y="150510"/>
                    <a:pt x="558659" y="142542"/>
                    <a:pt x="548920" y="142542"/>
                  </a:cubicBezTo>
                  <a:close/>
                  <a:moveTo>
                    <a:pt x="516162" y="38070"/>
                  </a:moveTo>
                  <a:cubicBezTo>
                    <a:pt x="518818" y="35414"/>
                    <a:pt x="521474" y="35414"/>
                    <a:pt x="522359" y="35414"/>
                  </a:cubicBezTo>
                  <a:cubicBezTo>
                    <a:pt x="524130" y="35414"/>
                    <a:pt x="525901" y="35414"/>
                    <a:pt x="527671" y="38070"/>
                  </a:cubicBezTo>
                  <a:cubicBezTo>
                    <a:pt x="531213" y="40726"/>
                    <a:pt x="531213" y="43382"/>
                    <a:pt x="531213" y="45153"/>
                  </a:cubicBezTo>
                  <a:cubicBezTo>
                    <a:pt x="531213" y="46924"/>
                    <a:pt x="531213" y="48695"/>
                    <a:pt x="528557" y="50465"/>
                  </a:cubicBezTo>
                  <a:lnTo>
                    <a:pt x="382473" y="198319"/>
                  </a:lnTo>
                  <a:lnTo>
                    <a:pt x="365651" y="202746"/>
                  </a:lnTo>
                  <a:lnTo>
                    <a:pt x="370078" y="185039"/>
                  </a:lnTo>
                  <a:lnTo>
                    <a:pt x="516162" y="38070"/>
                  </a:lnTo>
                  <a:close/>
                  <a:moveTo>
                    <a:pt x="329352" y="532098"/>
                  </a:moveTo>
                  <a:lnTo>
                    <a:pt x="237275" y="532098"/>
                  </a:lnTo>
                  <a:cubicBezTo>
                    <a:pt x="245243" y="518818"/>
                    <a:pt x="247899" y="504652"/>
                    <a:pt x="247899" y="496684"/>
                  </a:cubicBezTo>
                  <a:lnTo>
                    <a:pt x="247899" y="461270"/>
                  </a:lnTo>
                  <a:lnTo>
                    <a:pt x="318728" y="461270"/>
                  </a:lnTo>
                  <a:lnTo>
                    <a:pt x="318728" y="496684"/>
                  </a:lnTo>
                  <a:cubicBezTo>
                    <a:pt x="318728" y="504652"/>
                    <a:pt x="321384" y="518818"/>
                    <a:pt x="329352" y="532098"/>
                  </a:cubicBezTo>
                  <a:close/>
                </a:path>
              </a:pathLst>
            </a:custGeom>
            <a:grpFill/>
            <a:ln w="8781" cap="flat">
              <a:noFill/>
              <a:prstDash val="solid"/>
              <a:miter/>
            </a:ln>
          </p:spPr>
          <p:txBody>
            <a:bodyPr rtlCol="0" anchor="ctr"/>
            <a:lstStyle/>
            <a:p>
              <a:endParaRPr lang="en-US">
                <a:solidFill>
                  <a:srgbClr val="777777"/>
                </a:solidFill>
              </a:endParaRPr>
            </a:p>
          </p:txBody>
        </p:sp>
        <p:sp>
          <p:nvSpPr>
            <p:cNvPr id="176" name="Freeform: Shape 175">
              <a:extLst>
                <a:ext uri="{FF2B5EF4-FFF2-40B4-BE49-F238E27FC236}">
                  <a16:creationId xmlns:a16="http://schemas.microsoft.com/office/drawing/2014/main" id="{381BBE4E-C3E1-4F75-BC77-5AF0FEC225AB}"/>
                </a:ext>
              </a:extLst>
            </p:cNvPr>
            <p:cNvSpPr/>
            <p:nvPr/>
          </p:nvSpPr>
          <p:spPr>
            <a:xfrm>
              <a:off x="5328603" y="4321101"/>
              <a:ext cx="123949" cy="35414"/>
            </a:xfrm>
            <a:custGeom>
              <a:avLst/>
              <a:gdLst>
                <a:gd name="connsiteX0" fmla="*/ 17707 w 123949"/>
                <a:gd name="connsiteY0" fmla="*/ 35414 h 35414"/>
                <a:gd name="connsiteX1" fmla="*/ 106243 w 123949"/>
                <a:gd name="connsiteY1" fmla="*/ 35414 h 35414"/>
                <a:gd name="connsiteX2" fmla="*/ 123950 w 123949"/>
                <a:gd name="connsiteY2" fmla="*/ 17707 h 35414"/>
                <a:gd name="connsiteX3" fmla="*/ 106243 w 123949"/>
                <a:gd name="connsiteY3" fmla="*/ 0 h 35414"/>
                <a:gd name="connsiteX4" fmla="*/ 17707 w 123949"/>
                <a:gd name="connsiteY4" fmla="*/ 0 h 35414"/>
                <a:gd name="connsiteX5" fmla="*/ 0 w 123949"/>
                <a:gd name="connsiteY5" fmla="*/ 17707 h 35414"/>
                <a:gd name="connsiteX6" fmla="*/ 17707 w 123949"/>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949" h="35414">
                  <a:moveTo>
                    <a:pt x="17707" y="35414"/>
                  </a:moveTo>
                  <a:lnTo>
                    <a:pt x="106243" y="35414"/>
                  </a:lnTo>
                  <a:cubicBezTo>
                    <a:pt x="115981" y="35414"/>
                    <a:pt x="123950" y="27446"/>
                    <a:pt x="123950" y="17707"/>
                  </a:cubicBezTo>
                  <a:cubicBezTo>
                    <a:pt x="123950" y="7968"/>
                    <a:pt x="115981" y="0"/>
                    <a:pt x="106243"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77" name="Freeform: Shape 176">
              <a:extLst>
                <a:ext uri="{FF2B5EF4-FFF2-40B4-BE49-F238E27FC236}">
                  <a16:creationId xmlns:a16="http://schemas.microsoft.com/office/drawing/2014/main" id="{CFD7E06B-D20E-459B-8177-79221661D671}"/>
                </a:ext>
              </a:extLst>
            </p:cNvPr>
            <p:cNvSpPr/>
            <p:nvPr/>
          </p:nvSpPr>
          <p:spPr>
            <a:xfrm>
              <a:off x="5328603" y="4445050"/>
              <a:ext cx="247899" cy="35414"/>
            </a:xfrm>
            <a:custGeom>
              <a:avLst/>
              <a:gdLst>
                <a:gd name="connsiteX0" fmla="*/ 17707 w 247899"/>
                <a:gd name="connsiteY0" fmla="*/ 0 h 35414"/>
                <a:gd name="connsiteX1" fmla="*/ 0 w 247899"/>
                <a:gd name="connsiteY1" fmla="*/ 17707 h 35414"/>
                <a:gd name="connsiteX2" fmla="*/ 17707 w 247899"/>
                <a:gd name="connsiteY2" fmla="*/ 35414 h 35414"/>
                <a:gd name="connsiteX3" fmla="*/ 230192 w 247899"/>
                <a:gd name="connsiteY3" fmla="*/ 35414 h 35414"/>
                <a:gd name="connsiteX4" fmla="*/ 247899 w 247899"/>
                <a:gd name="connsiteY4" fmla="*/ 17707 h 35414"/>
                <a:gd name="connsiteX5" fmla="*/ 230192 w 247899"/>
                <a:gd name="connsiteY5" fmla="*/ 0 h 35414"/>
                <a:gd name="connsiteX6" fmla="*/ 17707 w 247899"/>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899" h="35414">
                  <a:moveTo>
                    <a:pt x="17707" y="0"/>
                  </a:moveTo>
                  <a:cubicBezTo>
                    <a:pt x="7968" y="0"/>
                    <a:pt x="0" y="7968"/>
                    <a:pt x="0" y="17707"/>
                  </a:cubicBezTo>
                  <a:cubicBezTo>
                    <a:pt x="0" y="27446"/>
                    <a:pt x="7968" y="35414"/>
                    <a:pt x="17707" y="35414"/>
                  </a:cubicBezTo>
                  <a:lnTo>
                    <a:pt x="230192" y="35414"/>
                  </a:lnTo>
                  <a:cubicBezTo>
                    <a:pt x="239931" y="35414"/>
                    <a:pt x="247899" y="27446"/>
                    <a:pt x="247899" y="17707"/>
                  </a:cubicBezTo>
                  <a:cubicBezTo>
                    <a:pt x="247899" y="7968"/>
                    <a:pt x="239931" y="0"/>
                    <a:pt x="230192" y="0"/>
                  </a:cubicBezTo>
                  <a:lnTo>
                    <a:pt x="17707" y="0"/>
                  </a:lnTo>
                  <a:close/>
                </a:path>
              </a:pathLst>
            </a:custGeom>
            <a:grpFill/>
            <a:ln w="8781" cap="flat">
              <a:noFill/>
              <a:prstDash val="solid"/>
              <a:miter/>
            </a:ln>
          </p:spPr>
          <p:txBody>
            <a:bodyPr rtlCol="0" anchor="ctr"/>
            <a:lstStyle/>
            <a:p>
              <a:endParaRPr lang="en-US">
                <a:solidFill>
                  <a:srgbClr val="777777"/>
                </a:solidFill>
              </a:endParaRPr>
            </a:p>
          </p:txBody>
        </p:sp>
        <p:sp>
          <p:nvSpPr>
            <p:cNvPr id="178" name="Freeform: Shape 177">
              <a:extLst>
                <a:ext uri="{FF2B5EF4-FFF2-40B4-BE49-F238E27FC236}">
                  <a16:creationId xmlns:a16="http://schemas.microsoft.com/office/drawing/2014/main" id="{FB1C2260-B780-4752-BF5D-A227A69BCB80}"/>
                </a:ext>
              </a:extLst>
            </p:cNvPr>
            <p:cNvSpPr/>
            <p:nvPr/>
          </p:nvSpPr>
          <p:spPr>
            <a:xfrm>
              <a:off x="5611916" y="4515879"/>
              <a:ext cx="106242" cy="35414"/>
            </a:xfrm>
            <a:custGeom>
              <a:avLst/>
              <a:gdLst>
                <a:gd name="connsiteX0" fmla="*/ 17707 w 106242"/>
                <a:gd name="connsiteY0" fmla="*/ 0 h 35414"/>
                <a:gd name="connsiteX1" fmla="*/ 0 w 106242"/>
                <a:gd name="connsiteY1" fmla="*/ 17707 h 35414"/>
                <a:gd name="connsiteX2" fmla="*/ 17707 w 106242"/>
                <a:gd name="connsiteY2" fmla="*/ 35414 h 35414"/>
                <a:gd name="connsiteX3" fmla="*/ 88535 w 106242"/>
                <a:gd name="connsiteY3" fmla="*/ 35414 h 35414"/>
                <a:gd name="connsiteX4" fmla="*/ 106243 w 106242"/>
                <a:gd name="connsiteY4" fmla="*/ 17707 h 35414"/>
                <a:gd name="connsiteX5" fmla="*/ 88535 w 106242"/>
                <a:gd name="connsiteY5" fmla="*/ 0 h 35414"/>
                <a:gd name="connsiteX6" fmla="*/ 17707 w 106242"/>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242" h="35414">
                  <a:moveTo>
                    <a:pt x="17707" y="0"/>
                  </a:moveTo>
                  <a:cubicBezTo>
                    <a:pt x="7968" y="0"/>
                    <a:pt x="0" y="7968"/>
                    <a:pt x="0" y="17707"/>
                  </a:cubicBezTo>
                  <a:cubicBezTo>
                    <a:pt x="0" y="27446"/>
                    <a:pt x="7968" y="35414"/>
                    <a:pt x="17707" y="35414"/>
                  </a:cubicBezTo>
                  <a:lnTo>
                    <a:pt x="88535" y="35414"/>
                  </a:lnTo>
                  <a:cubicBezTo>
                    <a:pt x="98274" y="35414"/>
                    <a:pt x="106243" y="27446"/>
                    <a:pt x="106243" y="17707"/>
                  </a:cubicBezTo>
                  <a:cubicBezTo>
                    <a:pt x="106243" y="7968"/>
                    <a:pt x="98274" y="0"/>
                    <a:pt x="88535" y="0"/>
                  </a:cubicBezTo>
                  <a:lnTo>
                    <a:pt x="17707" y="0"/>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179" name="Graphic 39">
            <a:extLst>
              <a:ext uri="{FF2B5EF4-FFF2-40B4-BE49-F238E27FC236}">
                <a16:creationId xmlns:a16="http://schemas.microsoft.com/office/drawing/2014/main" id="{26B23A17-299D-4905-9368-11426A719242}"/>
              </a:ext>
            </a:extLst>
          </p:cNvPr>
          <p:cNvGrpSpPr/>
          <p:nvPr/>
        </p:nvGrpSpPr>
        <p:grpSpPr>
          <a:xfrm>
            <a:off x="2320241" y="5640078"/>
            <a:ext cx="433995" cy="366183"/>
            <a:chOff x="4162278" y="4214858"/>
            <a:chExt cx="566627" cy="478091"/>
          </a:xfrm>
          <a:solidFill>
            <a:srgbClr val="777777"/>
          </a:solidFill>
        </p:grpSpPr>
        <p:sp>
          <p:nvSpPr>
            <p:cNvPr id="180" name="Freeform: Shape 179">
              <a:extLst>
                <a:ext uri="{FF2B5EF4-FFF2-40B4-BE49-F238E27FC236}">
                  <a16:creationId xmlns:a16="http://schemas.microsoft.com/office/drawing/2014/main" id="{E5324AFB-2073-41A2-82CD-6037A5FD6DDA}"/>
                </a:ext>
              </a:extLst>
            </p:cNvPr>
            <p:cNvSpPr/>
            <p:nvPr/>
          </p:nvSpPr>
          <p:spPr>
            <a:xfrm>
              <a:off x="4162278" y="4214858"/>
              <a:ext cx="566627" cy="478091"/>
            </a:xfrm>
            <a:custGeom>
              <a:avLst/>
              <a:gdLst>
                <a:gd name="connsiteX0" fmla="*/ 559544 w 566627"/>
                <a:gd name="connsiteY0" fmla="*/ 56663 h 478091"/>
                <a:gd name="connsiteX1" fmla="*/ 544493 w 566627"/>
                <a:gd name="connsiteY1" fmla="*/ 53121 h 478091"/>
                <a:gd name="connsiteX2" fmla="*/ 473665 w 566627"/>
                <a:gd name="connsiteY2" fmla="*/ 70828 h 478091"/>
                <a:gd name="connsiteX3" fmla="*/ 460384 w 566627"/>
                <a:gd name="connsiteY3" fmla="*/ 92077 h 478091"/>
                <a:gd name="connsiteX4" fmla="*/ 481633 w 566627"/>
                <a:gd name="connsiteY4" fmla="*/ 105357 h 478091"/>
                <a:gd name="connsiteX5" fmla="*/ 530328 w 566627"/>
                <a:gd name="connsiteY5" fmla="*/ 92962 h 478091"/>
                <a:gd name="connsiteX6" fmla="*/ 530328 w 566627"/>
                <a:gd name="connsiteY6" fmla="*/ 242587 h 478091"/>
                <a:gd name="connsiteX7" fmla="*/ 424085 w 566627"/>
                <a:gd name="connsiteY7" fmla="*/ 216027 h 478091"/>
                <a:gd name="connsiteX8" fmla="*/ 424085 w 566627"/>
                <a:gd name="connsiteY8" fmla="*/ 53121 h 478091"/>
                <a:gd name="connsiteX9" fmla="*/ 370964 w 566627"/>
                <a:gd name="connsiteY9" fmla="*/ 0 h 478091"/>
                <a:gd name="connsiteX10" fmla="*/ 53121 w 566627"/>
                <a:gd name="connsiteY10" fmla="*/ 0 h 478091"/>
                <a:gd name="connsiteX11" fmla="*/ 0 w 566627"/>
                <a:gd name="connsiteY11" fmla="*/ 53121 h 478091"/>
                <a:gd name="connsiteX12" fmla="*/ 0 w 566627"/>
                <a:gd name="connsiteY12" fmla="*/ 283314 h 478091"/>
                <a:gd name="connsiteX13" fmla="*/ 53121 w 566627"/>
                <a:gd name="connsiteY13" fmla="*/ 336435 h 478091"/>
                <a:gd name="connsiteX14" fmla="*/ 106243 w 566627"/>
                <a:gd name="connsiteY14" fmla="*/ 336435 h 478091"/>
                <a:gd name="connsiteX15" fmla="*/ 140771 w 566627"/>
                <a:gd name="connsiteY15" fmla="*/ 386015 h 478091"/>
                <a:gd name="connsiteX16" fmla="*/ 108013 w 566627"/>
                <a:gd name="connsiteY16" fmla="*/ 452416 h 478091"/>
                <a:gd name="connsiteX17" fmla="*/ 115981 w 566627"/>
                <a:gd name="connsiteY17" fmla="*/ 476321 h 478091"/>
                <a:gd name="connsiteX18" fmla="*/ 123950 w 566627"/>
                <a:gd name="connsiteY18" fmla="*/ 478092 h 478091"/>
                <a:gd name="connsiteX19" fmla="*/ 139886 w 566627"/>
                <a:gd name="connsiteY19" fmla="*/ 468353 h 478091"/>
                <a:gd name="connsiteX20" fmla="*/ 178842 w 566627"/>
                <a:gd name="connsiteY20" fmla="*/ 389556 h 478091"/>
                <a:gd name="connsiteX21" fmla="*/ 185924 w 566627"/>
                <a:gd name="connsiteY21" fmla="*/ 389556 h 478091"/>
                <a:gd name="connsiteX22" fmla="*/ 185924 w 566627"/>
                <a:gd name="connsiteY22" fmla="*/ 460384 h 478091"/>
                <a:gd name="connsiteX23" fmla="*/ 203632 w 566627"/>
                <a:gd name="connsiteY23" fmla="*/ 478092 h 478091"/>
                <a:gd name="connsiteX24" fmla="*/ 221339 w 566627"/>
                <a:gd name="connsiteY24" fmla="*/ 460384 h 478091"/>
                <a:gd name="connsiteX25" fmla="*/ 221339 w 566627"/>
                <a:gd name="connsiteY25" fmla="*/ 389556 h 478091"/>
                <a:gd name="connsiteX26" fmla="*/ 228422 w 566627"/>
                <a:gd name="connsiteY26" fmla="*/ 389556 h 478091"/>
                <a:gd name="connsiteX27" fmla="*/ 267377 w 566627"/>
                <a:gd name="connsiteY27" fmla="*/ 468353 h 478091"/>
                <a:gd name="connsiteX28" fmla="*/ 283314 w 566627"/>
                <a:gd name="connsiteY28" fmla="*/ 478092 h 478091"/>
                <a:gd name="connsiteX29" fmla="*/ 291282 w 566627"/>
                <a:gd name="connsiteY29" fmla="*/ 476321 h 478091"/>
                <a:gd name="connsiteX30" fmla="*/ 299250 w 566627"/>
                <a:gd name="connsiteY30" fmla="*/ 452416 h 478091"/>
                <a:gd name="connsiteX31" fmla="*/ 266492 w 566627"/>
                <a:gd name="connsiteY31" fmla="*/ 386015 h 478091"/>
                <a:gd name="connsiteX32" fmla="*/ 301021 w 566627"/>
                <a:gd name="connsiteY32" fmla="*/ 336435 h 478091"/>
                <a:gd name="connsiteX33" fmla="*/ 371849 w 566627"/>
                <a:gd name="connsiteY33" fmla="*/ 336435 h 478091"/>
                <a:gd name="connsiteX34" fmla="*/ 424970 w 566627"/>
                <a:gd name="connsiteY34" fmla="*/ 283314 h 478091"/>
                <a:gd name="connsiteX35" fmla="*/ 424970 w 566627"/>
                <a:gd name="connsiteY35" fmla="*/ 253211 h 478091"/>
                <a:gd name="connsiteX36" fmla="*/ 544493 w 566627"/>
                <a:gd name="connsiteY36" fmla="*/ 283314 h 478091"/>
                <a:gd name="connsiteX37" fmla="*/ 548920 w 566627"/>
                <a:gd name="connsiteY37" fmla="*/ 284199 h 478091"/>
                <a:gd name="connsiteX38" fmla="*/ 559544 w 566627"/>
                <a:gd name="connsiteY38" fmla="*/ 280657 h 478091"/>
                <a:gd name="connsiteX39" fmla="*/ 566627 w 566627"/>
                <a:gd name="connsiteY39" fmla="*/ 266492 h 478091"/>
                <a:gd name="connsiteX40" fmla="*/ 566627 w 566627"/>
                <a:gd name="connsiteY40" fmla="*/ 70828 h 478091"/>
                <a:gd name="connsiteX41" fmla="*/ 559544 w 566627"/>
                <a:gd name="connsiteY41" fmla="*/ 56663 h 478091"/>
                <a:gd name="connsiteX42" fmla="*/ 247899 w 566627"/>
                <a:gd name="connsiteY42" fmla="*/ 354142 h 478091"/>
                <a:gd name="connsiteX43" fmla="*/ 159364 w 566627"/>
                <a:gd name="connsiteY43" fmla="*/ 354142 h 478091"/>
                <a:gd name="connsiteX44" fmla="*/ 141657 w 566627"/>
                <a:gd name="connsiteY44" fmla="*/ 336435 h 478091"/>
                <a:gd name="connsiteX45" fmla="*/ 265606 w 566627"/>
                <a:gd name="connsiteY45" fmla="*/ 336435 h 478091"/>
                <a:gd name="connsiteX46" fmla="*/ 247899 w 566627"/>
                <a:gd name="connsiteY46" fmla="*/ 354142 h 478091"/>
                <a:gd name="connsiteX47" fmla="*/ 389556 w 566627"/>
                <a:gd name="connsiteY47" fmla="*/ 283314 h 478091"/>
                <a:gd name="connsiteX48" fmla="*/ 371849 w 566627"/>
                <a:gd name="connsiteY48" fmla="*/ 301021 h 478091"/>
                <a:gd name="connsiteX49" fmla="*/ 53121 w 566627"/>
                <a:gd name="connsiteY49" fmla="*/ 301021 h 478091"/>
                <a:gd name="connsiteX50" fmla="*/ 35414 w 566627"/>
                <a:gd name="connsiteY50" fmla="*/ 283314 h 478091"/>
                <a:gd name="connsiteX51" fmla="*/ 35414 w 566627"/>
                <a:gd name="connsiteY51" fmla="*/ 53121 h 478091"/>
                <a:gd name="connsiteX52" fmla="*/ 53121 w 566627"/>
                <a:gd name="connsiteY52" fmla="*/ 35414 h 478091"/>
                <a:gd name="connsiteX53" fmla="*/ 371849 w 566627"/>
                <a:gd name="connsiteY53" fmla="*/ 35414 h 478091"/>
                <a:gd name="connsiteX54" fmla="*/ 389556 w 566627"/>
                <a:gd name="connsiteY54" fmla="*/ 53121 h 478091"/>
                <a:gd name="connsiteX55" fmla="*/ 389556 w 566627"/>
                <a:gd name="connsiteY55" fmla="*/ 283314 h 47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66627" h="478091">
                  <a:moveTo>
                    <a:pt x="559544" y="56663"/>
                  </a:moveTo>
                  <a:cubicBezTo>
                    <a:pt x="555117" y="53121"/>
                    <a:pt x="549805" y="52236"/>
                    <a:pt x="544493" y="53121"/>
                  </a:cubicBezTo>
                  <a:lnTo>
                    <a:pt x="473665" y="70828"/>
                  </a:lnTo>
                  <a:cubicBezTo>
                    <a:pt x="463926" y="73484"/>
                    <a:pt x="458614" y="83223"/>
                    <a:pt x="460384" y="92077"/>
                  </a:cubicBezTo>
                  <a:cubicBezTo>
                    <a:pt x="463041" y="101816"/>
                    <a:pt x="472779" y="107128"/>
                    <a:pt x="481633" y="105357"/>
                  </a:cubicBezTo>
                  <a:lnTo>
                    <a:pt x="530328" y="92962"/>
                  </a:lnTo>
                  <a:lnTo>
                    <a:pt x="530328" y="242587"/>
                  </a:lnTo>
                  <a:lnTo>
                    <a:pt x="424085" y="216027"/>
                  </a:lnTo>
                  <a:lnTo>
                    <a:pt x="424085" y="53121"/>
                  </a:lnTo>
                  <a:cubicBezTo>
                    <a:pt x="424085" y="23905"/>
                    <a:pt x="400180" y="0"/>
                    <a:pt x="370964" y="0"/>
                  </a:cubicBezTo>
                  <a:lnTo>
                    <a:pt x="53121" y="0"/>
                  </a:lnTo>
                  <a:cubicBezTo>
                    <a:pt x="23905" y="0"/>
                    <a:pt x="0" y="23905"/>
                    <a:pt x="0" y="53121"/>
                  </a:cubicBezTo>
                  <a:lnTo>
                    <a:pt x="0" y="283314"/>
                  </a:lnTo>
                  <a:cubicBezTo>
                    <a:pt x="0" y="312530"/>
                    <a:pt x="23905" y="336435"/>
                    <a:pt x="53121" y="336435"/>
                  </a:cubicBezTo>
                  <a:lnTo>
                    <a:pt x="106243" y="336435"/>
                  </a:lnTo>
                  <a:cubicBezTo>
                    <a:pt x="106243" y="359454"/>
                    <a:pt x="120408" y="378932"/>
                    <a:pt x="140771" y="386015"/>
                  </a:cubicBezTo>
                  <a:lnTo>
                    <a:pt x="108013" y="452416"/>
                  </a:lnTo>
                  <a:cubicBezTo>
                    <a:pt x="103587" y="461270"/>
                    <a:pt x="107128" y="471894"/>
                    <a:pt x="115981" y="476321"/>
                  </a:cubicBezTo>
                  <a:cubicBezTo>
                    <a:pt x="118638" y="477206"/>
                    <a:pt x="121294" y="478092"/>
                    <a:pt x="123950" y="478092"/>
                  </a:cubicBezTo>
                  <a:cubicBezTo>
                    <a:pt x="130147" y="478092"/>
                    <a:pt x="136345" y="474550"/>
                    <a:pt x="139886" y="468353"/>
                  </a:cubicBezTo>
                  <a:lnTo>
                    <a:pt x="178842" y="389556"/>
                  </a:lnTo>
                  <a:lnTo>
                    <a:pt x="185924" y="389556"/>
                  </a:lnTo>
                  <a:lnTo>
                    <a:pt x="185924" y="460384"/>
                  </a:lnTo>
                  <a:cubicBezTo>
                    <a:pt x="185924" y="470123"/>
                    <a:pt x="193893" y="478092"/>
                    <a:pt x="203632" y="478092"/>
                  </a:cubicBezTo>
                  <a:cubicBezTo>
                    <a:pt x="213370" y="478092"/>
                    <a:pt x="221339" y="470123"/>
                    <a:pt x="221339" y="460384"/>
                  </a:cubicBezTo>
                  <a:lnTo>
                    <a:pt x="221339" y="389556"/>
                  </a:lnTo>
                  <a:lnTo>
                    <a:pt x="228422" y="389556"/>
                  </a:lnTo>
                  <a:lnTo>
                    <a:pt x="267377" y="468353"/>
                  </a:lnTo>
                  <a:cubicBezTo>
                    <a:pt x="270919" y="474550"/>
                    <a:pt x="277116" y="478092"/>
                    <a:pt x="283314" y="478092"/>
                  </a:cubicBezTo>
                  <a:cubicBezTo>
                    <a:pt x="285970" y="478092"/>
                    <a:pt x="288626" y="477206"/>
                    <a:pt x="291282" y="476321"/>
                  </a:cubicBezTo>
                  <a:cubicBezTo>
                    <a:pt x="300135" y="471894"/>
                    <a:pt x="303677" y="461270"/>
                    <a:pt x="299250" y="452416"/>
                  </a:cubicBezTo>
                  <a:lnTo>
                    <a:pt x="266492" y="386015"/>
                  </a:lnTo>
                  <a:cubicBezTo>
                    <a:pt x="286855" y="378932"/>
                    <a:pt x="301021" y="359454"/>
                    <a:pt x="301021" y="336435"/>
                  </a:cubicBezTo>
                  <a:lnTo>
                    <a:pt x="371849" y="336435"/>
                  </a:lnTo>
                  <a:cubicBezTo>
                    <a:pt x="401066" y="336435"/>
                    <a:pt x="424970" y="312530"/>
                    <a:pt x="424970" y="283314"/>
                  </a:cubicBezTo>
                  <a:lnTo>
                    <a:pt x="424970" y="253211"/>
                  </a:lnTo>
                  <a:lnTo>
                    <a:pt x="544493" y="283314"/>
                  </a:lnTo>
                  <a:cubicBezTo>
                    <a:pt x="546264" y="283314"/>
                    <a:pt x="547149" y="284199"/>
                    <a:pt x="548920" y="284199"/>
                  </a:cubicBezTo>
                  <a:cubicBezTo>
                    <a:pt x="552461" y="284199"/>
                    <a:pt x="556888" y="283314"/>
                    <a:pt x="559544" y="280657"/>
                  </a:cubicBezTo>
                  <a:cubicBezTo>
                    <a:pt x="563971" y="277116"/>
                    <a:pt x="566627" y="271804"/>
                    <a:pt x="566627" y="266492"/>
                  </a:cubicBezTo>
                  <a:lnTo>
                    <a:pt x="566627" y="70828"/>
                  </a:lnTo>
                  <a:cubicBezTo>
                    <a:pt x="566627" y="65516"/>
                    <a:pt x="563971" y="60204"/>
                    <a:pt x="559544" y="56663"/>
                  </a:cubicBezTo>
                  <a:close/>
                  <a:moveTo>
                    <a:pt x="247899" y="354142"/>
                  </a:moveTo>
                  <a:lnTo>
                    <a:pt x="159364" y="354142"/>
                  </a:lnTo>
                  <a:cubicBezTo>
                    <a:pt x="149625" y="354142"/>
                    <a:pt x="141657" y="346174"/>
                    <a:pt x="141657" y="336435"/>
                  </a:cubicBezTo>
                  <a:lnTo>
                    <a:pt x="265606" y="336435"/>
                  </a:lnTo>
                  <a:cubicBezTo>
                    <a:pt x="265606" y="346174"/>
                    <a:pt x="257638" y="354142"/>
                    <a:pt x="247899" y="354142"/>
                  </a:cubicBezTo>
                  <a:close/>
                  <a:moveTo>
                    <a:pt x="389556" y="283314"/>
                  </a:moveTo>
                  <a:cubicBezTo>
                    <a:pt x="389556" y="293052"/>
                    <a:pt x="381588" y="301021"/>
                    <a:pt x="371849" y="301021"/>
                  </a:cubicBezTo>
                  <a:lnTo>
                    <a:pt x="53121" y="301021"/>
                  </a:lnTo>
                  <a:cubicBezTo>
                    <a:pt x="43382" y="301021"/>
                    <a:pt x="35414" y="293052"/>
                    <a:pt x="35414" y="283314"/>
                  </a:cubicBezTo>
                  <a:lnTo>
                    <a:pt x="35414" y="53121"/>
                  </a:lnTo>
                  <a:cubicBezTo>
                    <a:pt x="35414" y="43382"/>
                    <a:pt x="43382" y="35414"/>
                    <a:pt x="53121" y="35414"/>
                  </a:cubicBezTo>
                  <a:lnTo>
                    <a:pt x="371849" y="35414"/>
                  </a:lnTo>
                  <a:cubicBezTo>
                    <a:pt x="381588" y="35414"/>
                    <a:pt x="389556" y="43382"/>
                    <a:pt x="389556" y="53121"/>
                  </a:cubicBezTo>
                  <a:lnTo>
                    <a:pt x="389556" y="283314"/>
                  </a:lnTo>
                  <a:close/>
                </a:path>
              </a:pathLst>
            </a:custGeom>
            <a:grpFill/>
            <a:ln w="8781" cap="flat">
              <a:noFill/>
              <a:prstDash val="solid"/>
              <a:miter/>
            </a:ln>
          </p:spPr>
          <p:txBody>
            <a:bodyPr rtlCol="0" anchor="ctr"/>
            <a:lstStyle/>
            <a:p>
              <a:endParaRPr lang="en-US">
                <a:solidFill>
                  <a:srgbClr val="777777"/>
                </a:solidFill>
              </a:endParaRPr>
            </a:p>
          </p:txBody>
        </p:sp>
        <p:sp>
          <p:nvSpPr>
            <p:cNvPr id="181" name="Freeform: Shape 180">
              <a:extLst>
                <a:ext uri="{FF2B5EF4-FFF2-40B4-BE49-F238E27FC236}">
                  <a16:creationId xmlns:a16="http://schemas.microsoft.com/office/drawing/2014/main" id="{E8744287-D85C-4EA1-A96A-776A753F68D1}"/>
                </a:ext>
              </a:extLst>
            </p:cNvPr>
            <p:cNvSpPr/>
            <p:nvPr/>
          </p:nvSpPr>
          <p:spPr>
            <a:xfrm>
              <a:off x="4445591" y="4267980"/>
              <a:ext cx="88535" cy="88535"/>
            </a:xfrm>
            <a:custGeom>
              <a:avLst/>
              <a:gdLst>
                <a:gd name="connsiteX0" fmla="*/ 44268 w 88535"/>
                <a:gd name="connsiteY0" fmla="*/ 0 h 88535"/>
                <a:gd name="connsiteX1" fmla="*/ 0 w 88535"/>
                <a:gd name="connsiteY1" fmla="*/ 44268 h 88535"/>
                <a:gd name="connsiteX2" fmla="*/ 44268 w 88535"/>
                <a:gd name="connsiteY2" fmla="*/ 88535 h 88535"/>
                <a:gd name="connsiteX3" fmla="*/ 88535 w 88535"/>
                <a:gd name="connsiteY3" fmla="*/ 44268 h 88535"/>
                <a:gd name="connsiteX4" fmla="*/ 44268 w 88535"/>
                <a:gd name="connsiteY4" fmla="*/ 0 h 88535"/>
                <a:gd name="connsiteX5" fmla="*/ 44268 w 88535"/>
                <a:gd name="connsiteY5" fmla="*/ 53121 h 88535"/>
                <a:gd name="connsiteX6" fmla="*/ 35414 w 88535"/>
                <a:gd name="connsiteY6" fmla="*/ 44268 h 88535"/>
                <a:gd name="connsiteX7" fmla="*/ 44268 w 88535"/>
                <a:gd name="connsiteY7" fmla="*/ 35414 h 88535"/>
                <a:gd name="connsiteX8" fmla="*/ 53121 w 88535"/>
                <a:gd name="connsiteY8" fmla="*/ 44268 h 88535"/>
                <a:gd name="connsiteX9" fmla="*/ 44268 w 88535"/>
                <a:gd name="connsiteY9" fmla="*/ 53121 h 88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535" h="88535">
                  <a:moveTo>
                    <a:pt x="44268" y="0"/>
                  </a:moveTo>
                  <a:cubicBezTo>
                    <a:pt x="19478" y="0"/>
                    <a:pt x="0" y="19478"/>
                    <a:pt x="0" y="44268"/>
                  </a:cubicBezTo>
                  <a:cubicBezTo>
                    <a:pt x="0" y="69058"/>
                    <a:pt x="19478" y="88535"/>
                    <a:pt x="44268" y="88535"/>
                  </a:cubicBezTo>
                  <a:cubicBezTo>
                    <a:pt x="69058" y="88535"/>
                    <a:pt x="88535" y="69058"/>
                    <a:pt x="88535" y="44268"/>
                  </a:cubicBezTo>
                  <a:cubicBezTo>
                    <a:pt x="88535" y="19478"/>
                    <a:pt x="69058" y="0"/>
                    <a:pt x="44268" y="0"/>
                  </a:cubicBezTo>
                  <a:close/>
                  <a:moveTo>
                    <a:pt x="44268" y="53121"/>
                  </a:moveTo>
                  <a:cubicBezTo>
                    <a:pt x="38956" y="53121"/>
                    <a:pt x="35414" y="49580"/>
                    <a:pt x="35414" y="44268"/>
                  </a:cubicBezTo>
                  <a:cubicBezTo>
                    <a:pt x="35414" y="38956"/>
                    <a:pt x="38956" y="35414"/>
                    <a:pt x="44268" y="35414"/>
                  </a:cubicBezTo>
                  <a:cubicBezTo>
                    <a:pt x="49580" y="35414"/>
                    <a:pt x="53121" y="38956"/>
                    <a:pt x="53121" y="44268"/>
                  </a:cubicBezTo>
                  <a:cubicBezTo>
                    <a:pt x="53121" y="49580"/>
                    <a:pt x="49580" y="53121"/>
                    <a:pt x="44268" y="53121"/>
                  </a:cubicBezTo>
                  <a:close/>
                </a:path>
              </a:pathLst>
            </a:custGeom>
            <a:grpFill/>
            <a:ln w="8781" cap="flat">
              <a:noFill/>
              <a:prstDash val="solid"/>
              <a:miter/>
            </a:ln>
          </p:spPr>
          <p:txBody>
            <a:bodyPr rtlCol="0" anchor="ctr"/>
            <a:lstStyle/>
            <a:p>
              <a:endParaRPr lang="en-US">
                <a:solidFill>
                  <a:srgbClr val="777777"/>
                </a:solidFill>
              </a:endParaRPr>
            </a:p>
          </p:txBody>
        </p:sp>
        <p:sp>
          <p:nvSpPr>
            <p:cNvPr id="182" name="Freeform: Shape 181">
              <a:extLst>
                <a:ext uri="{FF2B5EF4-FFF2-40B4-BE49-F238E27FC236}">
                  <a16:creationId xmlns:a16="http://schemas.microsoft.com/office/drawing/2014/main" id="{9AC20AEA-441F-4104-9767-1B805DF41D77}"/>
                </a:ext>
              </a:extLst>
            </p:cNvPr>
            <p:cNvSpPr/>
            <p:nvPr/>
          </p:nvSpPr>
          <p:spPr>
            <a:xfrm>
              <a:off x="4339348" y="4453904"/>
              <a:ext cx="177070" cy="35414"/>
            </a:xfrm>
            <a:custGeom>
              <a:avLst/>
              <a:gdLst>
                <a:gd name="connsiteX0" fmla="*/ 159364 w 177070"/>
                <a:gd name="connsiteY0" fmla="*/ 0 h 35414"/>
                <a:gd name="connsiteX1" fmla="*/ 17707 w 177070"/>
                <a:gd name="connsiteY1" fmla="*/ 0 h 35414"/>
                <a:gd name="connsiteX2" fmla="*/ 0 w 177070"/>
                <a:gd name="connsiteY2" fmla="*/ 17707 h 35414"/>
                <a:gd name="connsiteX3" fmla="*/ 17707 w 177070"/>
                <a:gd name="connsiteY3" fmla="*/ 35414 h 35414"/>
                <a:gd name="connsiteX4" fmla="*/ 159364 w 177070"/>
                <a:gd name="connsiteY4" fmla="*/ 35414 h 35414"/>
                <a:gd name="connsiteX5" fmla="*/ 177071 w 177070"/>
                <a:gd name="connsiteY5" fmla="*/ 17707 h 35414"/>
                <a:gd name="connsiteX6" fmla="*/ 159364 w 177070"/>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070" h="35414">
                  <a:moveTo>
                    <a:pt x="159364" y="0"/>
                  </a:moveTo>
                  <a:lnTo>
                    <a:pt x="17707" y="0"/>
                  </a:lnTo>
                  <a:cubicBezTo>
                    <a:pt x="7968" y="0"/>
                    <a:pt x="0" y="7968"/>
                    <a:pt x="0" y="17707"/>
                  </a:cubicBezTo>
                  <a:cubicBezTo>
                    <a:pt x="0" y="27446"/>
                    <a:pt x="7968" y="35414"/>
                    <a:pt x="17707" y="35414"/>
                  </a:cubicBezTo>
                  <a:lnTo>
                    <a:pt x="159364" y="35414"/>
                  </a:lnTo>
                  <a:cubicBezTo>
                    <a:pt x="169103" y="35414"/>
                    <a:pt x="177071" y="27446"/>
                    <a:pt x="177071" y="17707"/>
                  </a:cubicBezTo>
                  <a:cubicBezTo>
                    <a:pt x="177071" y="7968"/>
                    <a:pt x="169103" y="0"/>
                    <a:pt x="159364" y="0"/>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83" name="Graphic 41">
            <a:extLst>
              <a:ext uri="{FF2B5EF4-FFF2-40B4-BE49-F238E27FC236}">
                <a16:creationId xmlns:a16="http://schemas.microsoft.com/office/drawing/2014/main" id="{291A9950-C3E4-4443-B39A-3570B0AC74FB}"/>
              </a:ext>
            </a:extLst>
          </p:cNvPr>
          <p:cNvGrpSpPr/>
          <p:nvPr/>
        </p:nvGrpSpPr>
        <p:grpSpPr>
          <a:xfrm>
            <a:off x="5801108" y="4723713"/>
            <a:ext cx="433995" cy="386527"/>
            <a:chOff x="3084488" y="4206005"/>
            <a:chExt cx="566627" cy="504652"/>
          </a:xfrm>
          <a:solidFill>
            <a:srgbClr val="777777"/>
          </a:solidFill>
        </p:grpSpPr>
        <p:sp>
          <p:nvSpPr>
            <p:cNvPr id="184" name="Freeform: Shape 183">
              <a:extLst>
                <a:ext uri="{FF2B5EF4-FFF2-40B4-BE49-F238E27FC236}">
                  <a16:creationId xmlns:a16="http://schemas.microsoft.com/office/drawing/2014/main" id="{DEA44AF8-4D42-4530-A492-D1C068F417A0}"/>
                </a:ext>
              </a:extLst>
            </p:cNvPr>
            <p:cNvSpPr/>
            <p:nvPr/>
          </p:nvSpPr>
          <p:spPr>
            <a:xfrm>
              <a:off x="3084488" y="4206005"/>
              <a:ext cx="566627" cy="504652"/>
            </a:xfrm>
            <a:custGeom>
              <a:avLst/>
              <a:gdLst>
                <a:gd name="connsiteX0" fmla="*/ 513506 w 566627"/>
                <a:gd name="connsiteY0" fmla="*/ 0 h 504652"/>
                <a:gd name="connsiteX1" fmla="*/ 53121 w 566627"/>
                <a:gd name="connsiteY1" fmla="*/ 0 h 504652"/>
                <a:gd name="connsiteX2" fmla="*/ 0 w 566627"/>
                <a:gd name="connsiteY2" fmla="*/ 53121 h 504652"/>
                <a:gd name="connsiteX3" fmla="*/ 0 w 566627"/>
                <a:gd name="connsiteY3" fmla="*/ 345288 h 504652"/>
                <a:gd name="connsiteX4" fmla="*/ 53121 w 566627"/>
                <a:gd name="connsiteY4" fmla="*/ 398410 h 504652"/>
                <a:gd name="connsiteX5" fmla="*/ 212485 w 566627"/>
                <a:gd name="connsiteY5" fmla="*/ 398410 h 504652"/>
                <a:gd name="connsiteX6" fmla="*/ 212485 w 566627"/>
                <a:gd name="connsiteY6" fmla="*/ 433824 h 504652"/>
                <a:gd name="connsiteX7" fmla="*/ 168217 w 566627"/>
                <a:gd name="connsiteY7" fmla="*/ 469238 h 504652"/>
                <a:gd name="connsiteX8" fmla="*/ 150510 w 566627"/>
                <a:gd name="connsiteY8" fmla="*/ 486945 h 504652"/>
                <a:gd name="connsiteX9" fmla="*/ 168217 w 566627"/>
                <a:gd name="connsiteY9" fmla="*/ 504652 h 504652"/>
                <a:gd name="connsiteX10" fmla="*/ 398410 w 566627"/>
                <a:gd name="connsiteY10" fmla="*/ 504652 h 504652"/>
                <a:gd name="connsiteX11" fmla="*/ 416117 w 566627"/>
                <a:gd name="connsiteY11" fmla="*/ 486945 h 504652"/>
                <a:gd name="connsiteX12" fmla="*/ 398410 w 566627"/>
                <a:gd name="connsiteY12" fmla="*/ 469238 h 504652"/>
                <a:gd name="connsiteX13" fmla="*/ 354142 w 566627"/>
                <a:gd name="connsiteY13" fmla="*/ 433824 h 504652"/>
                <a:gd name="connsiteX14" fmla="*/ 354142 w 566627"/>
                <a:gd name="connsiteY14" fmla="*/ 380703 h 504652"/>
                <a:gd name="connsiteX15" fmla="*/ 336435 w 566627"/>
                <a:gd name="connsiteY15" fmla="*/ 362995 h 504652"/>
                <a:gd name="connsiteX16" fmla="*/ 53121 w 566627"/>
                <a:gd name="connsiteY16" fmla="*/ 362995 h 504652"/>
                <a:gd name="connsiteX17" fmla="*/ 35414 w 566627"/>
                <a:gd name="connsiteY17" fmla="*/ 345288 h 504652"/>
                <a:gd name="connsiteX18" fmla="*/ 35414 w 566627"/>
                <a:gd name="connsiteY18" fmla="*/ 185924 h 504652"/>
                <a:gd name="connsiteX19" fmla="*/ 531213 w 566627"/>
                <a:gd name="connsiteY19" fmla="*/ 185924 h 504652"/>
                <a:gd name="connsiteX20" fmla="*/ 531213 w 566627"/>
                <a:gd name="connsiteY20" fmla="*/ 345288 h 504652"/>
                <a:gd name="connsiteX21" fmla="*/ 513506 w 566627"/>
                <a:gd name="connsiteY21" fmla="*/ 362995 h 504652"/>
                <a:gd name="connsiteX22" fmla="*/ 416117 w 566627"/>
                <a:gd name="connsiteY22" fmla="*/ 362995 h 504652"/>
                <a:gd name="connsiteX23" fmla="*/ 398410 w 566627"/>
                <a:gd name="connsiteY23" fmla="*/ 380703 h 504652"/>
                <a:gd name="connsiteX24" fmla="*/ 416117 w 566627"/>
                <a:gd name="connsiteY24" fmla="*/ 398410 h 504652"/>
                <a:gd name="connsiteX25" fmla="*/ 513506 w 566627"/>
                <a:gd name="connsiteY25" fmla="*/ 398410 h 504652"/>
                <a:gd name="connsiteX26" fmla="*/ 566627 w 566627"/>
                <a:gd name="connsiteY26" fmla="*/ 345288 h 504652"/>
                <a:gd name="connsiteX27" fmla="*/ 566627 w 566627"/>
                <a:gd name="connsiteY27" fmla="*/ 53121 h 504652"/>
                <a:gd name="connsiteX28" fmla="*/ 513506 w 566627"/>
                <a:gd name="connsiteY28" fmla="*/ 0 h 504652"/>
                <a:gd name="connsiteX29" fmla="*/ 237275 w 566627"/>
                <a:gd name="connsiteY29" fmla="*/ 469238 h 504652"/>
                <a:gd name="connsiteX30" fmla="*/ 247899 w 566627"/>
                <a:gd name="connsiteY30" fmla="*/ 433824 h 504652"/>
                <a:gd name="connsiteX31" fmla="*/ 247899 w 566627"/>
                <a:gd name="connsiteY31" fmla="*/ 398410 h 504652"/>
                <a:gd name="connsiteX32" fmla="*/ 318728 w 566627"/>
                <a:gd name="connsiteY32" fmla="*/ 398410 h 504652"/>
                <a:gd name="connsiteX33" fmla="*/ 318728 w 566627"/>
                <a:gd name="connsiteY33" fmla="*/ 433824 h 504652"/>
                <a:gd name="connsiteX34" fmla="*/ 329352 w 566627"/>
                <a:gd name="connsiteY34" fmla="*/ 469238 h 504652"/>
                <a:gd name="connsiteX35" fmla="*/ 237275 w 566627"/>
                <a:gd name="connsiteY35" fmla="*/ 469238 h 504652"/>
                <a:gd name="connsiteX36" fmla="*/ 35414 w 566627"/>
                <a:gd name="connsiteY36" fmla="*/ 150510 h 504652"/>
                <a:gd name="connsiteX37" fmla="*/ 35414 w 566627"/>
                <a:gd name="connsiteY37" fmla="*/ 53121 h 504652"/>
                <a:gd name="connsiteX38" fmla="*/ 53121 w 566627"/>
                <a:gd name="connsiteY38" fmla="*/ 35414 h 504652"/>
                <a:gd name="connsiteX39" fmla="*/ 513506 w 566627"/>
                <a:gd name="connsiteY39" fmla="*/ 35414 h 504652"/>
                <a:gd name="connsiteX40" fmla="*/ 531213 w 566627"/>
                <a:gd name="connsiteY40" fmla="*/ 53121 h 504652"/>
                <a:gd name="connsiteX41" fmla="*/ 531213 w 566627"/>
                <a:gd name="connsiteY41" fmla="*/ 150510 h 504652"/>
                <a:gd name="connsiteX42" fmla="*/ 35414 w 566627"/>
                <a:gd name="connsiteY42" fmla="*/ 150510 h 504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66627" h="504652">
                  <a:moveTo>
                    <a:pt x="513506" y="0"/>
                  </a:moveTo>
                  <a:lnTo>
                    <a:pt x="53121" y="0"/>
                  </a:lnTo>
                  <a:cubicBezTo>
                    <a:pt x="23905" y="0"/>
                    <a:pt x="0" y="23905"/>
                    <a:pt x="0" y="53121"/>
                  </a:cubicBezTo>
                  <a:lnTo>
                    <a:pt x="0" y="345288"/>
                  </a:lnTo>
                  <a:cubicBezTo>
                    <a:pt x="0" y="374505"/>
                    <a:pt x="23905" y="398410"/>
                    <a:pt x="53121" y="398410"/>
                  </a:cubicBezTo>
                  <a:lnTo>
                    <a:pt x="212485" y="398410"/>
                  </a:lnTo>
                  <a:lnTo>
                    <a:pt x="212485" y="433824"/>
                  </a:lnTo>
                  <a:cubicBezTo>
                    <a:pt x="212485" y="437365"/>
                    <a:pt x="211600" y="469238"/>
                    <a:pt x="168217" y="469238"/>
                  </a:cubicBezTo>
                  <a:cubicBezTo>
                    <a:pt x="158478" y="469238"/>
                    <a:pt x="150510" y="477206"/>
                    <a:pt x="150510" y="486945"/>
                  </a:cubicBezTo>
                  <a:cubicBezTo>
                    <a:pt x="150510" y="496684"/>
                    <a:pt x="158478" y="504652"/>
                    <a:pt x="168217" y="504652"/>
                  </a:cubicBezTo>
                  <a:lnTo>
                    <a:pt x="398410" y="504652"/>
                  </a:lnTo>
                  <a:cubicBezTo>
                    <a:pt x="408149" y="504652"/>
                    <a:pt x="416117" y="496684"/>
                    <a:pt x="416117" y="486945"/>
                  </a:cubicBezTo>
                  <a:cubicBezTo>
                    <a:pt x="416117" y="477206"/>
                    <a:pt x="408149" y="469238"/>
                    <a:pt x="398410" y="469238"/>
                  </a:cubicBezTo>
                  <a:cubicBezTo>
                    <a:pt x="357683" y="469238"/>
                    <a:pt x="354142" y="441792"/>
                    <a:pt x="354142" y="433824"/>
                  </a:cubicBezTo>
                  <a:lnTo>
                    <a:pt x="354142" y="380703"/>
                  </a:lnTo>
                  <a:cubicBezTo>
                    <a:pt x="354142" y="370964"/>
                    <a:pt x="346174" y="362995"/>
                    <a:pt x="336435" y="362995"/>
                  </a:cubicBezTo>
                  <a:lnTo>
                    <a:pt x="53121" y="362995"/>
                  </a:lnTo>
                  <a:cubicBezTo>
                    <a:pt x="43382" y="362995"/>
                    <a:pt x="35414" y="355027"/>
                    <a:pt x="35414" y="345288"/>
                  </a:cubicBezTo>
                  <a:lnTo>
                    <a:pt x="35414" y="185924"/>
                  </a:lnTo>
                  <a:lnTo>
                    <a:pt x="531213" y="185924"/>
                  </a:lnTo>
                  <a:lnTo>
                    <a:pt x="531213" y="345288"/>
                  </a:lnTo>
                  <a:cubicBezTo>
                    <a:pt x="531213" y="355027"/>
                    <a:pt x="523245" y="362995"/>
                    <a:pt x="513506" y="362995"/>
                  </a:cubicBezTo>
                  <a:lnTo>
                    <a:pt x="416117" y="362995"/>
                  </a:lnTo>
                  <a:cubicBezTo>
                    <a:pt x="406378" y="362995"/>
                    <a:pt x="398410" y="370964"/>
                    <a:pt x="398410" y="380703"/>
                  </a:cubicBezTo>
                  <a:cubicBezTo>
                    <a:pt x="398410" y="390441"/>
                    <a:pt x="406378" y="398410"/>
                    <a:pt x="416117" y="398410"/>
                  </a:cubicBezTo>
                  <a:lnTo>
                    <a:pt x="513506" y="398410"/>
                  </a:lnTo>
                  <a:cubicBezTo>
                    <a:pt x="542722" y="398410"/>
                    <a:pt x="566627" y="374505"/>
                    <a:pt x="566627" y="345288"/>
                  </a:cubicBezTo>
                  <a:lnTo>
                    <a:pt x="566627" y="53121"/>
                  </a:lnTo>
                  <a:cubicBezTo>
                    <a:pt x="566627" y="23905"/>
                    <a:pt x="542722" y="0"/>
                    <a:pt x="513506" y="0"/>
                  </a:cubicBezTo>
                  <a:close/>
                  <a:moveTo>
                    <a:pt x="237275" y="469238"/>
                  </a:moveTo>
                  <a:cubicBezTo>
                    <a:pt x="245243" y="455958"/>
                    <a:pt x="247899" y="441792"/>
                    <a:pt x="247899" y="433824"/>
                  </a:cubicBezTo>
                  <a:lnTo>
                    <a:pt x="247899" y="398410"/>
                  </a:lnTo>
                  <a:lnTo>
                    <a:pt x="318728" y="398410"/>
                  </a:lnTo>
                  <a:lnTo>
                    <a:pt x="318728" y="433824"/>
                  </a:lnTo>
                  <a:cubicBezTo>
                    <a:pt x="318728" y="441792"/>
                    <a:pt x="321384" y="455958"/>
                    <a:pt x="329352" y="469238"/>
                  </a:cubicBezTo>
                  <a:lnTo>
                    <a:pt x="237275" y="469238"/>
                  </a:lnTo>
                  <a:close/>
                  <a:moveTo>
                    <a:pt x="35414" y="150510"/>
                  </a:moveTo>
                  <a:lnTo>
                    <a:pt x="35414" y="53121"/>
                  </a:lnTo>
                  <a:cubicBezTo>
                    <a:pt x="35414" y="43382"/>
                    <a:pt x="43382" y="35414"/>
                    <a:pt x="53121" y="35414"/>
                  </a:cubicBezTo>
                  <a:lnTo>
                    <a:pt x="513506" y="35414"/>
                  </a:lnTo>
                  <a:cubicBezTo>
                    <a:pt x="523245" y="35414"/>
                    <a:pt x="531213" y="43382"/>
                    <a:pt x="531213" y="53121"/>
                  </a:cubicBezTo>
                  <a:lnTo>
                    <a:pt x="531213" y="150510"/>
                  </a:lnTo>
                  <a:lnTo>
                    <a:pt x="35414" y="150510"/>
                  </a:lnTo>
                  <a:close/>
                </a:path>
              </a:pathLst>
            </a:custGeom>
            <a:grpFill/>
            <a:ln w="8781" cap="flat">
              <a:noFill/>
              <a:prstDash val="solid"/>
              <a:miter/>
            </a:ln>
          </p:spPr>
          <p:txBody>
            <a:bodyPr rtlCol="0" anchor="ctr"/>
            <a:lstStyle/>
            <a:p>
              <a:endParaRPr lang="en-US">
                <a:solidFill>
                  <a:srgbClr val="777777"/>
                </a:solidFill>
              </a:endParaRPr>
            </a:p>
          </p:txBody>
        </p:sp>
        <p:sp>
          <p:nvSpPr>
            <p:cNvPr id="185" name="Freeform: Shape 184">
              <a:extLst>
                <a:ext uri="{FF2B5EF4-FFF2-40B4-BE49-F238E27FC236}">
                  <a16:creationId xmlns:a16="http://schemas.microsoft.com/office/drawing/2014/main" id="{143275AC-F431-453E-923C-B9BA30EB7121}"/>
                </a:ext>
              </a:extLst>
            </p:cNvPr>
            <p:cNvSpPr/>
            <p:nvPr/>
          </p:nvSpPr>
          <p:spPr>
            <a:xfrm>
              <a:off x="3173023" y="4427343"/>
              <a:ext cx="123949" cy="35414"/>
            </a:xfrm>
            <a:custGeom>
              <a:avLst/>
              <a:gdLst>
                <a:gd name="connsiteX0" fmla="*/ 17707 w 123949"/>
                <a:gd name="connsiteY0" fmla="*/ 35414 h 35414"/>
                <a:gd name="connsiteX1" fmla="*/ 106243 w 123949"/>
                <a:gd name="connsiteY1" fmla="*/ 35414 h 35414"/>
                <a:gd name="connsiteX2" fmla="*/ 123950 w 123949"/>
                <a:gd name="connsiteY2" fmla="*/ 17707 h 35414"/>
                <a:gd name="connsiteX3" fmla="*/ 106243 w 123949"/>
                <a:gd name="connsiteY3" fmla="*/ 0 h 35414"/>
                <a:gd name="connsiteX4" fmla="*/ 17707 w 123949"/>
                <a:gd name="connsiteY4" fmla="*/ 0 h 35414"/>
                <a:gd name="connsiteX5" fmla="*/ 0 w 123949"/>
                <a:gd name="connsiteY5" fmla="*/ 17707 h 35414"/>
                <a:gd name="connsiteX6" fmla="*/ 17707 w 123949"/>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949" h="35414">
                  <a:moveTo>
                    <a:pt x="17707" y="35414"/>
                  </a:moveTo>
                  <a:lnTo>
                    <a:pt x="106243" y="35414"/>
                  </a:lnTo>
                  <a:cubicBezTo>
                    <a:pt x="115981" y="35414"/>
                    <a:pt x="123950" y="27446"/>
                    <a:pt x="123950" y="17707"/>
                  </a:cubicBezTo>
                  <a:cubicBezTo>
                    <a:pt x="123950" y="7968"/>
                    <a:pt x="115981" y="0"/>
                    <a:pt x="106243"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86" name="Freeform: Shape 185">
              <a:extLst>
                <a:ext uri="{FF2B5EF4-FFF2-40B4-BE49-F238E27FC236}">
                  <a16:creationId xmlns:a16="http://schemas.microsoft.com/office/drawing/2014/main" id="{EA84C552-548E-4A36-87BB-EFFC16F103A0}"/>
                </a:ext>
              </a:extLst>
            </p:cNvPr>
            <p:cNvSpPr/>
            <p:nvPr/>
          </p:nvSpPr>
          <p:spPr>
            <a:xfrm>
              <a:off x="3173023" y="4489318"/>
              <a:ext cx="265606" cy="35414"/>
            </a:xfrm>
            <a:custGeom>
              <a:avLst/>
              <a:gdLst>
                <a:gd name="connsiteX0" fmla="*/ 17707 w 265606"/>
                <a:gd name="connsiteY0" fmla="*/ 35414 h 35414"/>
                <a:gd name="connsiteX1" fmla="*/ 247899 w 265606"/>
                <a:gd name="connsiteY1" fmla="*/ 35414 h 35414"/>
                <a:gd name="connsiteX2" fmla="*/ 265606 w 265606"/>
                <a:gd name="connsiteY2" fmla="*/ 17707 h 35414"/>
                <a:gd name="connsiteX3" fmla="*/ 247899 w 265606"/>
                <a:gd name="connsiteY3" fmla="*/ 0 h 35414"/>
                <a:gd name="connsiteX4" fmla="*/ 17707 w 265606"/>
                <a:gd name="connsiteY4" fmla="*/ 0 h 35414"/>
                <a:gd name="connsiteX5" fmla="*/ 0 w 265606"/>
                <a:gd name="connsiteY5" fmla="*/ 17707 h 35414"/>
                <a:gd name="connsiteX6" fmla="*/ 17707 w 265606"/>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606" h="35414">
                  <a:moveTo>
                    <a:pt x="17707" y="35414"/>
                  </a:moveTo>
                  <a:lnTo>
                    <a:pt x="247899" y="35414"/>
                  </a:lnTo>
                  <a:cubicBezTo>
                    <a:pt x="257638" y="35414"/>
                    <a:pt x="265606" y="27446"/>
                    <a:pt x="265606" y="17707"/>
                  </a:cubicBezTo>
                  <a:cubicBezTo>
                    <a:pt x="265606" y="7968"/>
                    <a:pt x="257638" y="0"/>
                    <a:pt x="247899"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87" name="Graphic 43">
            <a:extLst>
              <a:ext uri="{FF2B5EF4-FFF2-40B4-BE49-F238E27FC236}">
                <a16:creationId xmlns:a16="http://schemas.microsoft.com/office/drawing/2014/main" id="{D1B848E2-7B9D-4AA1-B5B6-760D803BDD07}"/>
              </a:ext>
            </a:extLst>
          </p:cNvPr>
          <p:cNvGrpSpPr/>
          <p:nvPr/>
        </p:nvGrpSpPr>
        <p:grpSpPr>
          <a:xfrm>
            <a:off x="4710841" y="1361224"/>
            <a:ext cx="339058" cy="339058"/>
            <a:chOff x="2068672" y="4232565"/>
            <a:chExt cx="442677" cy="442677"/>
          </a:xfrm>
          <a:solidFill>
            <a:srgbClr val="777777"/>
          </a:solidFill>
        </p:grpSpPr>
        <p:sp>
          <p:nvSpPr>
            <p:cNvPr id="188" name="Freeform: Shape 187">
              <a:extLst>
                <a:ext uri="{FF2B5EF4-FFF2-40B4-BE49-F238E27FC236}">
                  <a16:creationId xmlns:a16="http://schemas.microsoft.com/office/drawing/2014/main" id="{762F00C2-1947-4B08-AAE7-A87ED8A173C9}"/>
                </a:ext>
              </a:extLst>
            </p:cNvPr>
            <p:cNvSpPr/>
            <p:nvPr/>
          </p:nvSpPr>
          <p:spPr>
            <a:xfrm>
              <a:off x="2068672" y="4232565"/>
              <a:ext cx="442677" cy="442677"/>
            </a:xfrm>
            <a:custGeom>
              <a:avLst/>
              <a:gdLst>
                <a:gd name="connsiteX0" fmla="*/ 389556 w 442677"/>
                <a:gd name="connsiteY0" fmla="*/ 70828 h 442677"/>
                <a:gd name="connsiteX1" fmla="*/ 371849 w 442677"/>
                <a:gd name="connsiteY1" fmla="*/ 70828 h 442677"/>
                <a:gd name="connsiteX2" fmla="*/ 371849 w 442677"/>
                <a:gd name="connsiteY2" fmla="*/ 53121 h 442677"/>
                <a:gd name="connsiteX3" fmla="*/ 318728 w 442677"/>
                <a:gd name="connsiteY3" fmla="*/ 0 h 442677"/>
                <a:gd name="connsiteX4" fmla="*/ 301021 w 442677"/>
                <a:gd name="connsiteY4" fmla="*/ 17707 h 442677"/>
                <a:gd name="connsiteX5" fmla="*/ 318728 w 442677"/>
                <a:gd name="connsiteY5" fmla="*/ 35414 h 442677"/>
                <a:gd name="connsiteX6" fmla="*/ 336435 w 442677"/>
                <a:gd name="connsiteY6" fmla="*/ 53121 h 442677"/>
                <a:gd name="connsiteX7" fmla="*/ 336435 w 442677"/>
                <a:gd name="connsiteY7" fmla="*/ 318728 h 442677"/>
                <a:gd name="connsiteX8" fmla="*/ 318728 w 442677"/>
                <a:gd name="connsiteY8" fmla="*/ 336435 h 442677"/>
                <a:gd name="connsiteX9" fmla="*/ 53121 w 442677"/>
                <a:gd name="connsiteY9" fmla="*/ 336435 h 442677"/>
                <a:gd name="connsiteX10" fmla="*/ 35414 w 442677"/>
                <a:gd name="connsiteY10" fmla="*/ 318728 h 442677"/>
                <a:gd name="connsiteX11" fmla="*/ 35414 w 442677"/>
                <a:gd name="connsiteY11" fmla="*/ 53121 h 442677"/>
                <a:gd name="connsiteX12" fmla="*/ 53121 w 442677"/>
                <a:gd name="connsiteY12" fmla="*/ 35414 h 442677"/>
                <a:gd name="connsiteX13" fmla="*/ 239046 w 442677"/>
                <a:gd name="connsiteY13" fmla="*/ 35414 h 442677"/>
                <a:gd name="connsiteX14" fmla="*/ 256753 w 442677"/>
                <a:gd name="connsiteY14" fmla="*/ 17707 h 442677"/>
                <a:gd name="connsiteX15" fmla="*/ 239046 w 442677"/>
                <a:gd name="connsiteY15" fmla="*/ 0 h 442677"/>
                <a:gd name="connsiteX16" fmla="*/ 53121 w 442677"/>
                <a:gd name="connsiteY16" fmla="*/ 0 h 442677"/>
                <a:gd name="connsiteX17" fmla="*/ 0 w 442677"/>
                <a:gd name="connsiteY17" fmla="*/ 53121 h 442677"/>
                <a:gd name="connsiteX18" fmla="*/ 0 w 442677"/>
                <a:gd name="connsiteY18" fmla="*/ 318728 h 442677"/>
                <a:gd name="connsiteX19" fmla="*/ 53121 w 442677"/>
                <a:gd name="connsiteY19" fmla="*/ 371849 h 442677"/>
                <a:gd name="connsiteX20" fmla="*/ 70828 w 442677"/>
                <a:gd name="connsiteY20" fmla="*/ 371849 h 442677"/>
                <a:gd name="connsiteX21" fmla="*/ 70828 w 442677"/>
                <a:gd name="connsiteY21" fmla="*/ 389556 h 442677"/>
                <a:gd name="connsiteX22" fmla="*/ 123950 w 442677"/>
                <a:gd name="connsiteY22" fmla="*/ 442677 h 442677"/>
                <a:gd name="connsiteX23" fmla="*/ 389556 w 442677"/>
                <a:gd name="connsiteY23" fmla="*/ 442677 h 442677"/>
                <a:gd name="connsiteX24" fmla="*/ 442677 w 442677"/>
                <a:gd name="connsiteY24" fmla="*/ 389556 h 442677"/>
                <a:gd name="connsiteX25" fmla="*/ 442677 w 442677"/>
                <a:gd name="connsiteY25" fmla="*/ 123950 h 442677"/>
                <a:gd name="connsiteX26" fmla="*/ 389556 w 442677"/>
                <a:gd name="connsiteY26" fmla="*/ 70828 h 442677"/>
                <a:gd name="connsiteX27" fmla="*/ 407263 w 442677"/>
                <a:gd name="connsiteY27" fmla="*/ 389556 h 442677"/>
                <a:gd name="connsiteX28" fmla="*/ 389556 w 442677"/>
                <a:gd name="connsiteY28" fmla="*/ 407263 h 442677"/>
                <a:gd name="connsiteX29" fmla="*/ 123950 w 442677"/>
                <a:gd name="connsiteY29" fmla="*/ 407263 h 442677"/>
                <a:gd name="connsiteX30" fmla="*/ 106243 w 442677"/>
                <a:gd name="connsiteY30" fmla="*/ 389556 h 442677"/>
                <a:gd name="connsiteX31" fmla="*/ 106243 w 442677"/>
                <a:gd name="connsiteY31" fmla="*/ 371849 h 442677"/>
                <a:gd name="connsiteX32" fmla="*/ 318728 w 442677"/>
                <a:gd name="connsiteY32" fmla="*/ 371849 h 442677"/>
                <a:gd name="connsiteX33" fmla="*/ 371849 w 442677"/>
                <a:gd name="connsiteY33" fmla="*/ 318728 h 442677"/>
                <a:gd name="connsiteX34" fmla="*/ 371849 w 442677"/>
                <a:gd name="connsiteY34" fmla="*/ 106243 h 442677"/>
                <a:gd name="connsiteX35" fmla="*/ 389556 w 442677"/>
                <a:gd name="connsiteY35" fmla="*/ 106243 h 442677"/>
                <a:gd name="connsiteX36" fmla="*/ 407263 w 442677"/>
                <a:gd name="connsiteY36" fmla="*/ 123950 h 442677"/>
                <a:gd name="connsiteX37" fmla="*/ 407263 w 442677"/>
                <a:gd name="connsiteY37" fmla="*/ 389556 h 442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42677" h="442677">
                  <a:moveTo>
                    <a:pt x="389556" y="70828"/>
                  </a:moveTo>
                  <a:lnTo>
                    <a:pt x="371849" y="70828"/>
                  </a:lnTo>
                  <a:lnTo>
                    <a:pt x="371849" y="53121"/>
                  </a:lnTo>
                  <a:cubicBezTo>
                    <a:pt x="371849" y="23905"/>
                    <a:pt x="347944" y="0"/>
                    <a:pt x="318728" y="0"/>
                  </a:cubicBezTo>
                  <a:cubicBezTo>
                    <a:pt x="308989" y="0"/>
                    <a:pt x="301021" y="7968"/>
                    <a:pt x="301021" y="17707"/>
                  </a:cubicBezTo>
                  <a:cubicBezTo>
                    <a:pt x="301021" y="27446"/>
                    <a:pt x="308989" y="35414"/>
                    <a:pt x="318728" y="35414"/>
                  </a:cubicBezTo>
                  <a:cubicBezTo>
                    <a:pt x="328467" y="35414"/>
                    <a:pt x="336435" y="43382"/>
                    <a:pt x="336435" y="53121"/>
                  </a:cubicBezTo>
                  <a:lnTo>
                    <a:pt x="336435" y="318728"/>
                  </a:lnTo>
                  <a:cubicBezTo>
                    <a:pt x="336435" y="328467"/>
                    <a:pt x="328467" y="336435"/>
                    <a:pt x="318728" y="336435"/>
                  </a:cubicBezTo>
                  <a:lnTo>
                    <a:pt x="53121" y="336435"/>
                  </a:lnTo>
                  <a:cubicBezTo>
                    <a:pt x="43382" y="336435"/>
                    <a:pt x="35414" y="328467"/>
                    <a:pt x="35414" y="318728"/>
                  </a:cubicBezTo>
                  <a:lnTo>
                    <a:pt x="35414" y="53121"/>
                  </a:lnTo>
                  <a:cubicBezTo>
                    <a:pt x="35414" y="43382"/>
                    <a:pt x="43382" y="35414"/>
                    <a:pt x="53121" y="35414"/>
                  </a:cubicBezTo>
                  <a:lnTo>
                    <a:pt x="239046" y="35414"/>
                  </a:lnTo>
                  <a:cubicBezTo>
                    <a:pt x="248785" y="35414"/>
                    <a:pt x="256753" y="27446"/>
                    <a:pt x="256753" y="17707"/>
                  </a:cubicBezTo>
                  <a:cubicBezTo>
                    <a:pt x="256753" y="7968"/>
                    <a:pt x="248785" y="0"/>
                    <a:pt x="239046" y="0"/>
                  </a:cubicBezTo>
                  <a:lnTo>
                    <a:pt x="53121" y="0"/>
                  </a:lnTo>
                  <a:cubicBezTo>
                    <a:pt x="23905" y="0"/>
                    <a:pt x="0" y="23905"/>
                    <a:pt x="0" y="53121"/>
                  </a:cubicBezTo>
                  <a:lnTo>
                    <a:pt x="0" y="318728"/>
                  </a:lnTo>
                  <a:cubicBezTo>
                    <a:pt x="0" y="347944"/>
                    <a:pt x="23905" y="371849"/>
                    <a:pt x="53121" y="371849"/>
                  </a:cubicBezTo>
                  <a:lnTo>
                    <a:pt x="70828" y="371849"/>
                  </a:lnTo>
                  <a:lnTo>
                    <a:pt x="70828" y="389556"/>
                  </a:lnTo>
                  <a:cubicBezTo>
                    <a:pt x="70828" y="418773"/>
                    <a:pt x="94733" y="442677"/>
                    <a:pt x="123950" y="442677"/>
                  </a:cubicBezTo>
                  <a:lnTo>
                    <a:pt x="389556" y="442677"/>
                  </a:lnTo>
                  <a:cubicBezTo>
                    <a:pt x="418773" y="442677"/>
                    <a:pt x="442677" y="418773"/>
                    <a:pt x="442677" y="389556"/>
                  </a:cubicBezTo>
                  <a:lnTo>
                    <a:pt x="442677" y="123950"/>
                  </a:lnTo>
                  <a:cubicBezTo>
                    <a:pt x="442677" y="94733"/>
                    <a:pt x="418773" y="70828"/>
                    <a:pt x="389556" y="70828"/>
                  </a:cubicBezTo>
                  <a:close/>
                  <a:moveTo>
                    <a:pt x="407263" y="389556"/>
                  </a:moveTo>
                  <a:cubicBezTo>
                    <a:pt x="407263" y="399295"/>
                    <a:pt x="399295" y="407263"/>
                    <a:pt x="389556" y="407263"/>
                  </a:cubicBezTo>
                  <a:lnTo>
                    <a:pt x="123950" y="407263"/>
                  </a:lnTo>
                  <a:cubicBezTo>
                    <a:pt x="114211" y="407263"/>
                    <a:pt x="106243" y="399295"/>
                    <a:pt x="106243" y="389556"/>
                  </a:cubicBezTo>
                  <a:lnTo>
                    <a:pt x="106243" y="371849"/>
                  </a:lnTo>
                  <a:lnTo>
                    <a:pt x="318728" y="371849"/>
                  </a:lnTo>
                  <a:cubicBezTo>
                    <a:pt x="347944" y="371849"/>
                    <a:pt x="371849" y="347944"/>
                    <a:pt x="371849" y="318728"/>
                  </a:cubicBezTo>
                  <a:lnTo>
                    <a:pt x="371849" y="106243"/>
                  </a:lnTo>
                  <a:lnTo>
                    <a:pt x="389556" y="106243"/>
                  </a:lnTo>
                  <a:cubicBezTo>
                    <a:pt x="399295" y="106243"/>
                    <a:pt x="407263" y="114211"/>
                    <a:pt x="407263" y="123950"/>
                  </a:cubicBezTo>
                  <a:lnTo>
                    <a:pt x="407263" y="389556"/>
                  </a:lnTo>
                  <a:close/>
                </a:path>
              </a:pathLst>
            </a:custGeom>
            <a:grpFill/>
            <a:ln w="8781" cap="flat">
              <a:noFill/>
              <a:prstDash val="solid"/>
              <a:miter/>
            </a:ln>
          </p:spPr>
          <p:txBody>
            <a:bodyPr rtlCol="0" anchor="ctr"/>
            <a:lstStyle/>
            <a:p>
              <a:endParaRPr lang="en-US">
                <a:solidFill>
                  <a:srgbClr val="777777"/>
                </a:solidFill>
              </a:endParaRPr>
            </a:p>
          </p:txBody>
        </p:sp>
        <p:sp>
          <p:nvSpPr>
            <p:cNvPr id="189" name="Freeform: Shape 188">
              <a:extLst>
                <a:ext uri="{FF2B5EF4-FFF2-40B4-BE49-F238E27FC236}">
                  <a16:creationId xmlns:a16="http://schemas.microsoft.com/office/drawing/2014/main" id="{94CD0596-48F9-4423-8AAF-52E343642400}"/>
                </a:ext>
              </a:extLst>
            </p:cNvPr>
            <p:cNvSpPr/>
            <p:nvPr/>
          </p:nvSpPr>
          <p:spPr>
            <a:xfrm>
              <a:off x="2174915" y="4365348"/>
              <a:ext cx="159081" cy="106263"/>
            </a:xfrm>
            <a:custGeom>
              <a:avLst/>
              <a:gdLst>
                <a:gd name="connsiteX0" fmla="*/ 130147 w 159081"/>
                <a:gd name="connsiteY0" fmla="*/ 4448 h 106263"/>
                <a:gd name="connsiteX1" fmla="*/ 62860 w 159081"/>
                <a:gd name="connsiteY1" fmla="*/ 63766 h 106263"/>
                <a:gd name="connsiteX2" fmla="*/ 30102 w 159081"/>
                <a:gd name="connsiteY2" fmla="*/ 31008 h 106263"/>
                <a:gd name="connsiteX3" fmla="*/ 5312 w 159081"/>
                <a:gd name="connsiteY3" fmla="*/ 31008 h 106263"/>
                <a:gd name="connsiteX4" fmla="*/ 5312 w 159081"/>
                <a:gd name="connsiteY4" fmla="*/ 55798 h 106263"/>
                <a:gd name="connsiteX5" fmla="*/ 49580 w 159081"/>
                <a:gd name="connsiteY5" fmla="*/ 100066 h 106263"/>
                <a:gd name="connsiteX6" fmla="*/ 61975 w 159081"/>
                <a:gd name="connsiteY6" fmla="*/ 106263 h 106263"/>
                <a:gd name="connsiteX7" fmla="*/ 73484 w 159081"/>
                <a:gd name="connsiteY7" fmla="*/ 101837 h 106263"/>
                <a:gd name="connsiteX8" fmla="*/ 153166 w 159081"/>
                <a:gd name="connsiteY8" fmla="*/ 31008 h 106263"/>
                <a:gd name="connsiteX9" fmla="*/ 154937 w 159081"/>
                <a:gd name="connsiteY9" fmla="*/ 6218 h 106263"/>
                <a:gd name="connsiteX10" fmla="*/ 130147 w 159081"/>
                <a:gd name="connsiteY10" fmla="*/ 4448 h 106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9081" h="106263">
                  <a:moveTo>
                    <a:pt x="130147" y="4448"/>
                  </a:moveTo>
                  <a:lnTo>
                    <a:pt x="62860" y="63766"/>
                  </a:lnTo>
                  <a:lnTo>
                    <a:pt x="30102" y="31008"/>
                  </a:lnTo>
                  <a:cubicBezTo>
                    <a:pt x="23019" y="23925"/>
                    <a:pt x="12395" y="23925"/>
                    <a:pt x="5312" y="31008"/>
                  </a:cubicBezTo>
                  <a:cubicBezTo>
                    <a:pt x="-1771" y="38091"/>
                    <a:pt x="-1771" y="48715"/>
                    <a:pt x="5312" y="55798"/>
                  </a:cubicBezTo>
                  <a:lnTo>
                    <a:pt x="49580" y="100066"/>
                  </a:lnTo>
                  <a:cubicBezTo>
                    <a:pt x="53121" y="104493"/>
                    <a:pt x="57548" y="106263"/>
                    <a:pt x="61975" y="106263"/>
                  </a:cubicBezTo>
                  <a:cubicBezTo>
                    <a:pt x="66402" y="106263"/>
                    <a:pt x="69943" y="104493"/>
                    <a:pt x="73484" y="101837"/>
                  </a:cubicBezTo>
                  <a:lnTo>
                    <a:pt x="153166" y="31008"/>
                  </a:lnTo>
                  <a:cubicBezTo>
                    <a:pt x="160249" y="24811"/>
                    <a:pt x="161135" y="13301"/>
                    <a:pt x="154937" y="6218"/>
                  </a:cubicBezTo>
                  <a:cubicBezTo>
                    <a:pt x="148740" y="-1750"/>
                    <a:pt x="137230" y="-1750"/>
                    <a:pt x="130147" y="4448"/>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190" name="Graphic 51">
            <a:extLst>
              <a:ext uri="{FF2B5EF4-FFF2-40B4-BE49-F238E27FC236}">
                <a16:creationId xmlns:a16="http://schemas.microsoft.com/office/drawing/2014/main" id="{DD603334-5C21-47E1-831B-5DC4666ED4D4}"/>
              </a:ext>
            </a:extLst>
          </p:cNvPr>
          <p:cNvGrpSpPr/>
          <p:nvPr/>
        </p:nvGrpSpPr>
        <p:grpSpPr>
          <a:xfrm>
            <a:off x="2333803" y="2200397"/>
            <a:ext cx="406870" cy="433995"/>
            <a:chOff x="6390745" y="3145688"/>
            <a:chExt cx="531212" cy="566627"/>
          </a:xfrm>
          <a:solidFill>
            <a:srgbClr val="777777"/>
          </a:solidFill>
        </p:grpSpPr>
        <p:sp>
          <p:nvSpPr>
            <p:cNvPr id="191" name="Freeform: Shape 190">
              <a:extLst>
                <a:ext uri="{FF2B5EF4-FFF2-40B4-BE49-F238E27FC236}">
                  <a16:creationId xmlns:a16="http://schemas.microsoft.com/office/drawing/2014/main" id="{109347F1-4BF2-480B-8794-FED32B3ED97B}"/>
                </a:ext>
              </a:extLst>
            </p:cNvPr>
            <p:cNvSpPr/>
            <p:nvPr/>
          </p:nvSpPr>
          <p:spPr>
            <a:xfrm>
              <a:off x="6452720" y="3216516"/>
              <a:ext cx="97389" cy="35414"/>
            </a:xfrm>
            <a:custGeom>
              <a:avLst/>
              <a:gdLst>
                <a:gd name="connsiteX0" fmla="*/ 17707 w 97389"/>
                <a:gd name="connsiteY0" fmla="*/ 35414 h 35414"/>
                <a:gd name="connsiteX1" fmla="*/ 79682 w 97389"/>
                <a:gd name="connsiteY1" fmla="*/ 35414 h 35414"/>
                <a:gd name="connsiteX2" fmla="*/ 97389 w 97389"/>
                <a:gd name="connsiteY2" fmla="*/ 17707 h 35414"/>
                <a:gd name="connsiteX3" fmla="*/ 79682 w 97389"/>
                <a:gd name="connsiteY3" fmla="*/ 0 h 35414"/>
                <a:gd name="connsiteX4" fmla="*/ 17707 w 97389"/>
                <a:gd name="connsiteY4" fmla="*/ 0 h 35414"/>
                <a:gd name="connsiteX5" fmla="*/ 0 w 97389"/>
                <a:gd name="connsiteY5" fmla="*/ 17707 h 35414"/>
                <a:gd name="connsiteX6" fmla="*/ 17707 w 97389"/>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389" h="35414">
                  <a:moveTo>
                    <a:pt x="17707" y="35414"/>
                  </a:moveTo>
                  <a:lnTo>
                    <a:pt x="79682" y="35414"/>
                  </a:lnTo>
                  <a:cubicBezTo>
                    <a:pt x="89421" y="35414"/>
                    <a:pt x="97389" y="27446"/>
                    <a:pt x="97389" y="17707"/>
                  </a:cubicBezTo>
                  <a:cubicBezTo>
                    <a:pt x="97389" y="7968"/>
                    <a:pt x="89421" y="0"/>
                    <a:pt x="79682"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92" name="Freeform: Shape 191">
              <a:extLst>
                <a:ext uri="{FF2B5EF4-FFF2-40B4-BE49-F238E27FC236}">
                  <a16:creationId xmlns:a16="http://schemas.microsoft.com/office/drawing/2014/main" id="{1C961BDE-5D1A-4745-A539-1558188396EF}"/>
                </a:ext>
              </a:extLst>
            </p:cNvPr>
            <p:cNvSpPr/>
            <p:nvPr/>
          </p:nvSpPr>
          <p:spPr>
            <a:xfrm>
              <a:off x="6452720" y="3287344"/>
              <a:ext cx="194778" cy="35414"/>
            </a:xfrm>
            <a:custGeom>
              <a:avLst/>
              <a:gdLst>
                <a:gd name="connsiteX0" fmla="*/ 194778 w 194778"/>
                <a:gd name="connsiteY0" fmla="*/ 17707 h 35414"/>
                <a:gd name="connsiteX1" fmla="*/ 177071 w 194778"/>
                <a:gd name="connsiteY1" fmla="*/ 0 h 35414"/>
                <a:gd name="connsiteX2" fmla="*/ 17707 w 194778"/>
                <a:gd name="connsiteY2" fmla="*/ 0 h 35414"/>
                <a:gd name="connsiteX3" fmla="*/ 0 w 194778"/>
                <a:gd name="connsiteY3" fmla="*/ 17707 h 35414"/>
                <a:gd name="connsiteX4" fmla="*/ 17707 w 194778"/>
                <a:gd name="connsiteY4" fmla="*/ 35414 h 35414"/>
                <a:gd name="connsiteX5" fmla="*/ 177071 w 194778"/>
                <a:gd name="connsiteY5" fmla="*/ 35414 h 35414"/>
                <a:gd name="connsiteX6" fmla="*/ 194778 w 194778"/>
                <a:gd name="connsiteY6" fmla="*/ 17707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778" h="35414">
                  <a:moveTo>
                    <a:pt x="194778" y="17707"/>
                  </a:moveTo>
                  <a:cubicBezTo>
                    <a:pt x="194778" y="7968"/>
                    <a:pt x="186810" y="0"/>
                    <a:pt x="177071" y="0"/>
                  </a:cubicBezTo>
                  <a:lnTo>
                    <a:pt x="17707" y="0"/>
                  </a:lnTo>
                  <a:cubicBezTo>
                    <a:pt x="7968" y="0"/>
                    <a:pt x="0" y="7968"/>
                    <a:pt x="0" y="17707"/>
                  </a:cubicBezTo>
                  <a:cubicBezTo>
                    <a:pt x="0" y="27446"/>
                    <a:pt x="7968" y="35414"/>
                    <a:pt x="17707" y="35414"/>
                  </a:cubicBezTo>
                  <a:lnTo>
                    <a:pt x="177071" y="35414"/>
                  </a:lnTo>
                  <a:cubicBezTo>
                    <a:pt x="186810" y="35414"/>
                    <a:pt x="194778" y="27446"/>
                    <a:pt x="194778" y="17707"/>
                  </a:cubicBezTo>
                  <a:close/>
                </a:path>
              </a:pathLst>
            </a:custGeom>
            <a:grpFill/>
            <a:ln w="8781" cap="flat">
              <a:noFill/>
              <a:prstDash val="solid"/>
              <a:miter/>
            </a:ln>
          </p:spPr>
          <p:txBody>
            <a:bodyPr rtlCol="0" anchor="ctr"/>
            <a:lstStyle/>
            <a:p>
              <a:endParaRPr lang="en-US">
                <a:solidFill>
                  <a:srgbClr val="777777"/>
                </a:solidFill>
              </a:endParaRPr>
            </a:p>
          </p:txBody>
        </p:sp>
        <p:sp>
          <p:nvSpPr>
            <p:cNvPr id="193" name="Freeform: Shape 192">
              <a:extLst>
                <a:ext uri="{FF2B5EF4-FFF2-40B4-BE49-F238E27FC236}">
                  <a16:creationId xmlns:a16="http://schemas.microsoft.com/office/drawing/2014/main" id="{4280EF03-9D7F-4179-99DC-38079070245A}"/>
                </a:ext>
              </a:extLst>
            </p:cNvPr>
            <p:cNvSpPr/>
            <p:nvPr/>
          </p:nvSpPr>
          <p:spPr>
            <a:xfrm>
              <a:off x="6452720" y="3358173"/>
              <a:ext cx="61974" cy="35414"/>
            </a:xfrm>
            <a:custGeom>
              <a:avLst/>
              <a:gdLst>
                <a:gd name="connsiteX0" fmla="*/ 17707 w 61974"/>
                <a:gd name="connsiteY0" fmla="*/ 35414 h 35414"/>
                <a:gd name="connsiteX1" fmla="*/ 44268 w 61974"/>
                <a:gd name="connsiteY1" fmla="*/ 35414 h 35414"/>
                <a:gd name="connsiteX2" fmla="*/ 61975 w 61974"/>
                <a:gd name="connsiteY2" fmla="*/ 17707 h 35414"/>
                <a:gd name="connsiteX3" fmla="*/ 44268 w 61974"/>
                <a:gd name="connsiteY3" fmla="*/ 0 h 35414"/>
                <a:gd name="connsiteX4" fmla="*/ 17707 w 61974"/>
                <a:gd name="connsiteY4" fmla="*/ 0 h 35414"/>
                <a:gd name="connsiteX5" fmla="*/ 0 w 61974"/>
                <a:gd name="connsiteY5" fmla="*/ 17707 h 35414"/>
                <a:gd name="connsiteX6" fmla="*/ 17707 w 61974"/>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74" h="35414">
                  <a:moveTo>
                    <a:pt x="17707" y="35414"/>
                  </a:moveTo>
                  <a:lnTo>
                    <a:pt x="44268" y="35414"/>
                  </a:lnTo>
                  <a:cubicBezTo>
                    <a:pt x="54007" y="35414"/>
                    <a:pt x="61975" y="27446"/>
                    <a:pt x="61975" y="17707"/>
                  </a:cubicBezTo>
                  <a:cubicBezTo>
                    <a:pt x="61975" y="7968"/>
                    <a:pt x="54007" y="0"/>
                    <a:pt x="44268"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94" name="Freeform: Shape 193">
              <a:extLst>
                <a:ext uri="{FF2B5EF4-FFF2-40B4-BE49-F238E27FC236}">
                  <a16:creationId xmlns:a16="http://schemas.microsoft.com/office/drawing/2014/main" id="{9BD8AAB5-E678-4A6F-BA43-4AA55573F433}"/>
                </a:ext>
              </a:extLst>
            </p:cNvPr>
            <p:cNvSpPr/>
            <p:nvPr/>
          </p:nvSpPr>
          <p:spPr>
            <a:xfrm>
              <a:off x="6576669" y="3216516"/>
              <a:ext cx="54891" cy="35414"/>
            </a:xfrm>
            <a:custGeom>
              <a:avLst/>
              <a:gdLst>
                <a:gd name="connsiteX0" fmla="*/ 37185 w 54891"/>
                <a:gd name="connsiteY0" fmla="*/ 35414 h 35414"/>
                <a:gd name="connsiteX1" fmla="*/ 54892 w 54891"/>
                <a:gd name="connsiteY1" fmla="*/ 17707 h 35414"/>
                <a:gd name="connsiteX2" fmla="*/ 37185 w 54891"/>
                <a:gd name="connsiteY2" fmla="*/ 0 h 35414"/>
                <a:gd name="connsiteX3" fmla="*/ 17707 w 54891"/>
                <a:gd name="connsiteY3" fmla="*/ 0 h 35414"/>
                <a:gd name="connsiteX4" fmla="*/ 0 w 54891"/>
                <a:gd name="connsiteY4" fmla="*/ 17707 h 35414"/>
                <a:gd name="connsiteX5" fmla="*/ 17707 w 54891"/>
                <a:gd name="connsiteY5" fmla="*/ 35414 h 35414"/>
                <a:gd name="connsiteX6" fmla="*/ 37185 w 54891"/>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891" h="35414">
                  <a:moveTo>
                    <a:pt x="37185" y="35414"/>
                  </a:moveTo>
                  <a:cubicBezTo>
                    <a:pt x="46924" y="35414"/>
                    <a:pt x="54892" y="27446"/>
                    <a:pt x="54892" y="17707"/>
                  </a:cubicBezTo>
                  <a:cubicBezTo>
                    <a:pt x="54892" y="7968"/>
                    <a:pt x="46924" y="0"/>
                    <a:pt x="37185" y="0"/>
                  </a:cubicBezTo>
                  <a:lnTo>
                    <a:pt x="17707" y="0"/>
                  </a:lnTo>
                  <a:cubicBezTo>
                    <a:pt x="7968" y="0"/>
                    <a:pt x="0" y="7968"/>
                    <a:pt x="0" y="17707"/>
                  </a:cubicBezTo>
                  <a:cubicBezTo>
                    <a:pt x="0" y="27446"/>
                    <a:pt x="7968" y="35414"/>
                    <a:pt x="17707" y="35414"/>
                  </a:cubicBezTo>
                  <a:lnTo>
                    <a:pt x="37185" y="35414"/>
                  </a:lnTo>
                  <a:close/>
                </a:path>
              </a:pathLst>
            </a:custGeom>
            <a:grpFill/>
            <a:ln w="8781" cap="flat">
              <a:noFill/>
              <a:prstDash val="solid"/>
              <a:miter/>
            </a:ln>
          </p:spPr>
          <p:txBody>
            <a:bodyPr rtlCol="0" anchor="ctr"/>
            <a:lstStyle/>
            <a:p>
              <a:endParaRPr lang="en-US">
                <a:solidFill>
                  <a:srgbClr val="777777"/>
                </a:solidFill>
              </a:endParaRPr>
            </a:p>
          </p:txBody>
        </p:sp>
        <p:sp>
          <p:nvSpPr>
            <p:cNvPr id="195" name="Freeform: Shape 194">
              <a:extLst>
                <a:ext uri="{FF2B5EF4-FFF2-40B4-BE49-F238E27FC236}">
                  <a16:creationId xmlns:a16="http://schemas.microsoft.com/office/drawing/2014/main" id="{9239739A-4598-4350-9CA0-119452EA259B}"/>
                </a:ext>
              </a:extLst>
            </p:cNvPr>
            <p:cNvSpPr/>
            <p:nvPr/>
          </p:nvSpPr>
          <p:spPr>
            <a:xfrm>
              <a:off x="6452720" y="3490976"/>
              <a:ext cx="123949" cy="35414"/>
            </a:xfrm>
            <a:custGeom>
              <a:avLst/>
              <a:gdLst>
                <a:gd name="connsiteX0" fmla="*/ 17707 w 123949"/>
                <a:gd name="connsiteY0" fmla="*/ 35414 h 35414"/>
                <a:gd name="connsiteX1" fmla="*/ 106243 w 123949"/>
                <a:gd name="connsiteY1" fmla="*/ 35414 h 35414"/>
                <a:gd name="connsiteX2" fmla="*/ 123950 w 123949"/>
                <a:gd name="connsiteY2" fmla="*/ 17707 h 35414"/>
                <a:gd name="connsiteX3" fmla="*/ 106243 w 123949"/>
                <a:gd name="connsiteY3" fmla="*/ 0 h 35414"/>
                <a:gd name="connsiteX4" fmla="*/ 17707 w 123949"/>
                <a:gd name="connsiteY4" fmla="*/ 0 h 35414"/>
                <a:gd name="connsiteX5" fmla="*/ 0 w 123949"/>
                <a:gd name="connsiteY5" fmla="*/ 17707 h 35414"/>
                <a:gd name="connsiteX6" fmla="*/ 17707 w 123949"/>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949" h="35414">
                  <a:moveTo>
                    <a:pt x="17707" y="35414"/>
                  </a:moveTo>
                  <a:lnTo>
                    <a:pt x="106243" y="35414"/>
                  </a:lnTo>
                  <a:cubicBezTo>
                    <a:pt x="115981" y="35414"/>
                    <a:pt x="123950" y="27446"/>
                    <a:pt x="123950" y="17707"/>
                  </a:cubicBezTo>
                  <a:cubicBezTo>
                    <a:pt x="123950" y="7968"/>
                    <a:pt x="115981" y="0"/>
                    <a:pt x="106243"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196" name="Freeform: Shape 195">
              <a:extLst>
                <a:ext uri="{FF2B5EF4-FFF2-40B4-BE49-F238E27FC236}">
                  <a16:creationId xmlns:a16="http://schemas.microsoft.com/office/drawing/2014/main" id="{8B4D7E45-5152-4ED6-A496-6BE2E817A8E9}"/>
                </a:ext>
              </a:extLst>
            </p:cNvPr>
            <p:cNvSpPr/>
            <p:nvPr/>
          </p:nvSpPr>
          <p:spPr>
            <a:xfrm>
              <a:off x="6390745" y="3145688"/>
              <a:ext cx="531212" cy="566627"/>
            </a:xfrm>
            <a:custGeom>
              <a:avLst/>
              <a:gdLst>
                <a:gd name="connsiteX0" fmla="*/ 531213 w 531212"/>
                <a:gd name="connsiteY0" fmla="*/ 371849 h 566627"/>
                <a:gd name="connsiteX1" fmla="*/ 380703 w 531212"/>
                <a:gd name="connsiteY1" fmla="*/ 221339 h 566627"/>
                <a:gd name="connsiteX2" fmla="*/ 230192 w 531212"/>
                <a:gd name="connsiteY2" fmla="*/ 371849 h 566627"/>
                <a:gd name="connsiteX3" fmla="*/ 380703 w 531212"/>
                <a:gd name="connsiteY3" fmla="*/ 522359 h 566627"/>
                <a:gd name="connsiteX4" fmla="*/ 386015 w 531212"/>
                <a:gd name="connsiteY4" fmla="*/ 522359 h 566627"/>
                <a:gd name="connsiteX5" fmla="*/ 371849 w 531212"/>
                <a:gd name="connsiteY5" fmla="*/ 531213 h 566627"/>
                <a:gd name="connsiteX6" fmla="*/ 53121 w 531212"/>
                <a:gd name="connsiteY6" fmla="*/ 531213 h 566627"/>
                <a:gd name="connsiteX7" fmla="*/ 35414 w 531212"/>
                <a:gd name="connsiteY7" fmla="*/ 513506 h 566627"/>
                <a:gd name="connsiteX8" fmla="*/ 35414 w 531212"/>
                <a:gd name="connsiteY8" fmla="*/ 53121 h 566627"/>
                <a:gd name="connsiteX9" fmla="*/ 53121 w 531212"/>
                <a:gd name="connsiteY9" fmla="*/ 35414 h 566627"/>
                <a:gd name="connsiteX10" fmla="*/ 371849 w 531212"/>
                <a:gd name="connsiteY10" fmla="*/ 35414 h 566627"/>
                <a:gd name="connsiteX11" fmla="*/ 389556 w 531212"/>
                <a:gd name="connsiteY11" fmla="*/ 53121 h 566627"/>
                <a:gd name="connsiteX12" fmla="*/ 389556 w 531212"/>
                <a:gd name="connsiteY12" fmla="*/ 150510 h 566627"/>
                <a:gd name="connsiteX13" fmla="*/ 407263 w 531212"/>
                <a:gd name="connsiteY13" fmla="*/ 168217 h 566627"/>
                <a:gd name="connsiteX14" fmla="*/ 424970 w 531212"/>
                <a:gd name="connsiteY14" fmla="*/ 150510 h 566627"/>
                <a:gd name="connsiteX15" fmla="*/ 424970 w 531212"/>
                <a:gd name="connsiteY15" fmla="*/ 53121 h 566627"/>
                <a:gd name="connsiteX16" fmla="*/ 371849 w 531212"/>
                <a:gd name="connsiteY16" fmla="*/ 0 h 566627"/>
                <a:gd name="connsiteX17" fmla="*/ 53121 w 531212"/>
                <a:gd name="connsiteY17" fmla="*/ 0 h 566627"/>
                <a:gd name="connsiteX18" fmla="*/ 0 w 531212"/>
                <a:gd name="connsiteY18" fmla="*/ 53121 h 566627"/>
                <a:gd name="connsiteX19" fmla="*/ 0 w 531212"/>
                <a:gd name="connsiteY19" fmla="*/ 513506 h 566627"/>
                <a:gd name="connsiteX20" fmla="*/ 53121 w 531212"/>
                <a:gd name="connsiteY20" fmla="*/ 566627 h 566627"/>
                <a:gd name="connsiteX21" fmla="*/ 371849 w 531212"/>
                <a:gd name="connsiteY21" fmla="*/ 566627 h 566627"/>
                <a:gd name="connsiteX22" fmla="*/ 371849 w 531212"/>
                <a:gd name="connsiteY22" fmla="*/ 566627 h 566627"/>
                <a:gd name="connsiteX23" fmla="*/ 408149 w 531212"/>
                <a:gd name="connsiteY23" fmla="*/ 551576 h 566627"/>
                <a:gd name="connsiteX24" fmla="*/ 424970 w 531212"/>
                <a:gd name="connsiteY24" fmla="*/ 516162 h 566627"/>
                <a:gd name="connsiteX25" fmla="*/ 531213 w 531212"/>
                <a:gd name="connsiteY25" fmla="*/ 371849 h 566627"/>
                <a:gd name="connsiteX26" fmla="*/ 380703 w 531212"/>
                <a:gd name="connsiteY26" fmla="*/ 486945 h 566627"/>
                <a:gd name="connsiteX27" fmla="*/ 265606 w 531212"/>
                <a:gd name="connsiteY27" fmla="*/ 371849 h 566627"/>
                <a:gd name="connsiteX28" fmla="*/ 380703 w 531212"/>
                <a:gd name="connsiteY28" fmla="*/ 256753 h 566627"/>
                <a:gd name="connsiteX29" fmla="*/ 495799 w 531212"/>
                <a:gd name="connsiteY29" fmla="*/ 371849 h 566627"/>
                <a:gd name="connsiteX30" fmla="*/ 380703 w 531212"/>
                <a:gd name="connsiteY30" fmla="*/ 486945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31212" h="566627">
                  <a:moveTo>
                    <a:pt x="531213" y="371849"/>
                  </a:moveTo>
                  <a:cubicBezTo>
                    <a:pt x="531213" y="288626"/>
                    <a:pt x="463926" y="221339"/>
                    <a:pt x="380703" y="221339"/>
                  </a:cubicBezTo>
                  <a:cubicBezTo>
                    <a:pt x="297479" y="221339"/>
                    <a:pt x="230192" y="288626"/>
                    <a:pt x="230192" y="371849"/>
                  </a:cubicBezTo>
                  <a:cubicBezTo>
                    <a:pt x="230192" y="455072"/>
                    <a:pt x="297479" y="522359"/>
                    <a:pt x="380703" y="522359"/>
                  </a:cubicBezTo>
                  <a:cubicBezTo>
                    <a:pt x="382473" y="522359"/>
                    <a:pt x="384244" y="522359"/>
                    <a:pt x="386015" y="522359"/>
                  </a:cubicBezTo>
                  <a:cubicBezTo>
                    <a:pt x="382473" y="529442"/>
                    <a:pt x="376276" y="531213"/>
                    <a:pt x="371849" y="531213"/>
                  </a:cubicBezTo>
                  <a:lnTo>
                    <a:pt x="53121" y="531213"/>
                  </a:lnTo>
                  <a:cubicBezTo>
                    <a:pt x="43382" y="531213"/>
                    <a:pt x="35414" y="523245"/>
                    <a:pt x="35414" y="513506"/>
                  </a:cubicBezTo>
                  <a:lnTo>
                    <a:pt x="35414" y="53121"/>
                  </a:lnTo>
                  <a:cubicBezTo>
                    <a:pt x="35414" y="43382"/>
                    <a:pt x="43382" y="35414"/>
                    <a:pt x="53121" y="35414"/>
                  </a:cubicBezTo>
                  <a:lnTo>
                    <a:pt x="371849" y="35414"/>
                  </a:lnTo>
                  <a:cubicBezTo>
                    <a:pt x="381588" y="35414"/>
                    <a:pt x="389556" y="43382"/>
                    <a:pt x="389556" y="53121"/>
                  </a:cubicBezTo>
                  <a:lnTo>
                    <a:pt x="389556" y="150510"/>
                  </a:lnTo>
                  <a:cubicBezTo>
                    <a:pt x="389556" y="160249"/>
                    <a:pt x="397524" y="168217"/>
                    <a:pt x="407263" y="168217"/>
                  </a:cubicBezTo>
                  <a:cubicBezTo>
                    <a:pt x="417002" y="168217"/>
                    <a:pt x="424970" y="160249"/>
                    <a:pt x="424970" y="150510"/>
                  </a:cubicBezTo>
                  <a:lnTo>
                    <a:pt x="424970" y="53121"/>
                  </a:lnTo>
                  <a:cubicBezTo>
                    <a:pt x="424970" y="23905"/>
                    <a:pt x="401066" y="0"/>
                    <a:pt x="371849" y="0"/>
                  </a:cubicBezTo>
                  <a:lnTo>
                    <a:pt x="53121" y="0"/>
                  </a:lnTo>
                  <a:cubicBezTo>
                    <a:pt x="23905" y="0"/>
                    <a:pt x="0" y="23905"/>
                    <a:pt x="0" y="53121"/>
                  </a:cubicBezTo>
                  <a:lnTo>
                    <a:pt x="0" y="513506"/>
                  </a:lnTo>
                  <a:cubicBezTo>
                    <a:pt x="0" y="542722"/>
                    <a:pt x="23905" y="566627"/>
                    <a:pt x="53121" y="566627"/>
                  </a:cubicBezTo>
                  <a:lnTo>
                    <a:pt x="371849" y="566627"/>
                  </a:lnTo>
                  <a:cubicBezTo>
                    <a:pt x="371849" y="566627"/>
                    <a:pt x="371849" y="566627"/>
                    <a:pt x="371849" y="566627"/>
                  </a:cubicBezTo>
                  <a:cubicBezTo>
                    <a:pt x="375390" y="566627"/>
                    <a:pt x="393098" y="565742"/>
                    <a:pt x="408149" y="551576"/>
                  </a:cubicBezTo>
                  <a:cubicBezTo>
                    <a:pt x="417002" y="542722"/>
                    <a:pt x="422314" y="530328"/>
                    <a:pt x="424970" y="516162"/>
                  </a:cubicBezTo>
                  <a:cubicBezTo>
                    <a:pt x="486060" y="497569"/>
                    <a:pt x="531213" y="440021"/>
                    <a:pt x="531213" y="371849"/>
                  </a:cubicBezTo>
                  <a:close/>
                  <a:moveTo>
                    <a:pt x="380703" y="486945"/>
                  </a:moveTo>
                  <a:cubicBezTo>
                    <a:pt x="316957" y="486945"/>
                    <a:pt x="265606" y="435595"/>
                    <a:pt x="265606" y="371849"/>
                  </a:cubicBezTo>
                  <a:cubicBezTo>
                    <a:pt x="265606" y="308103"/>
                    <a:pt x="316957" y="256753"/>
                    <a:pt x="380703" y="256753"/>
                  </a:cubicBezTo>
                  <a:cubicBezTo>
                    <a:pt x="444448" y="256753"/>
                    <a:pt x="495799" y="308103"/>
                    <a:pt x="495799" y="371849"/>
                  </a:cubicBezTo>
                  <a:cubicBezTo>
                    <a:pt x="495799" y="435595"/>
                    <a:pt x="444448" y="486945"/>
                    <a:pt x="380703" y="486945"/>
                  </a:cubicBezTo>
                  <a:close/>
                </a:path>
              </a:pathLst>
            </a:custGeom>
            <a:grpFill/>
            <a:ln w="8781" cap="flat">
              <a:noFill/>
              <a:prstDash val="solid"/>
              <a:miter/>
            </a:ln>
          </p:spPr>
          <p:txBody>
            <a:bodyPr rtlCol="0" anchor="ctr"/>
            <a:lstStyle/>
            <a:p>
              <a:endParaRPr lang="en-US">
                <a:solidFill>
                  <a:srgbClr val="777777"/>
                </a:solidFill>
              </a:endParaRPr>
            </a:p>
          </p:txBody>
        </p:sp>
        <p:sp>
          <p:nvSpPr>
            <p:cNvPr id="197" name="Freeform: Shape 196">
              <a:extLst>
                <a:ext uri="{FF2B5EF4-FFF2-40B4-BE49-F238E27FC236}">
                  <a16:creationId xmlns:a16="http://schemas.microsoft.com/office/drawing/2014/main" id="{4C123474-5331-456A-9D1E-FCDF8ADAB173}"/>
                </a:ext>
              </a:extLst>
            </p:cNvPr>
            <p:cNvSpPr/>
            <p:nvPr/>
          </p:nvSpPr>
          <p:spPr>
            <a:xfrm>
              <a:off x="6701787" y="3446708"/>
              <a:ext cx="141092" cy="141656"/>
            </a:xfrm>
            <a:custGeom>
              <a:avLst/>
              <a:gdLst>
                <a:gd name="connsiteX0" fmla="*/ 82941 w 141092"/>
                <a:gd name="connsiteY0" fmla="*/ 6197 h 141656"/>
                <a:gd name="connsiteX1" fmla="*/ 82941 w 141092"/>
                <a:gd name="connsiteY1" fmla="*/ 6197 h 141656"/>
                <a:gd name="connsiteX2" fmla="*/ 80285 w 141092"/>
                <a:gd name="connsiteY2" fmla="*/ 3541 h 141656"/>
                <a:gd name="connsiteX3" fmla="*/ 80285 w 141092"/>
                <a:gd name="connsiteY3" fmla="*/ 3541 h 141656"/>
                <a:gd name="connsiteX4" fmla="*/ 69661 w 141092"/>
                <a:gd name="connsiteY4" fmla="*/ 0 h 141656"/>
                <a:gd name="connsiteX5" fmla="*/ 59036 w 141092"/>
                <a:gd name="connsiteY5" fmla="*/ 3541 h 141656"/>
                <a:gd name="connsiteX6" fmla="*/ 59036 w 141092"/>
                <a:gd name="connsiteY6" fmla="*/ 3541 h 141656"/>
                <a:gd name="connsiteX7" fmla="*/ 57266 w 141092"/>
                <a:gd name="connsiteY7" fmla="*/ 5312 h 141656"/>
                <a:gd name="connsiteX8" fmla="*/ 57266 w 141092"/>
                <a:gd name="connsiteY8" fmla="*/ 5312 h 141656"/>
                <a:gd name="connsiteX9" fmla="*/ 4144 w 141092"/>
                <a:gd name="connsiteY9" fmla="*/ 67287 h 141656"/>
                <a:gd name="connsiteX10" fmla="*/ 5915 w 141092"/>
                <a:gd name="connsiteY10" fmla="*/ 92077 h 141656"/>
                <a:gd name="connsiteX11" fmla="*/ 30705 w 141092"/>
                <a:gd name="connsiteY11" fmla="*/ 90306 h 141656"/>
                <a:gd name="connsiteX12" fmla="*/ 52839 w 141092"/>
                <a:gd name="connsiteY12" fmla="*/ 64631 h 141656"/>
                <a:gd name="connsiteX13" fmla="*/ 52839 w 141092"/>
                <a:gd name="connsiteY13" fmla="*/ 123950 h 141656"/>
                <a:gd name="connsiteX14" fmla="*/ 70546 w 141092"/>
                <a:gd name="connsiteY14" fmla="*/ 141657 h 141656"/>
                <a:gd name="connsiteX15" fmla="*/ 88253 w 141092"/>
                <a:gd name="connsiteY15" fmla="*/ 123950 h 141656"/>
                <a:gd name="connsiteX16" fmla="*/ 88253 w 141092"/>
                <a:gd name="connsiteY16" fmla="*/ 65516 h 141656"/>
                <a:gd name="connsiteX17" fmla="*/ 110387 w 141092"/>
                <a:gd name="connsiteY17" fmla="*/ 91192 h 141656"/>
                <a:gd name="connsiteX18" fmla="*/ 123667 w 141092"/>
                <a:gd name="connsiteY18" fmla="*/ 97389 h 141656"/>
                <a:gd name="connsiteX19" fmla="*/ 135177 w 141092"/>
                <a:gd name="connsiteY19" fmla="*/ 92962 h 141656"/>
                <a:gd name="connsiteX20" fmla="*/ 136948 w 141092"/>
                <a:gd name="connsiteY20" fmla="*/ 68172 h 141656"/>
                <a:gd name="connsiteX21" fmla="*/ 82941 w 141092"/>
                <a:gd name="connsiteY21" fmla="*/ 6197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1092" h="141656">
                  <a:moveTo>
                    <a:pt x="82941" y="6197"/>
                  </a:moveTo>
                  <a:cubicBezTo>
                    <a:pt x="82941" y="6197"/>
                    <a:pt x="82941" y="6197"/>
                    <a:pt x="82941" y="6197"/>
                  </a:cubicBezTo>
                  <a:cubicBezTo>
                    <a:pt x="82056" y="5312"/>
                    <a:pt x="81170" y="4427"/>
                    <a:pt x="80285" y="3541"/>
                  </a:cubicBezTo>
                  <a:cubicBezTo>
                    <a:pt x="80285" y="3541"/>
                    <a:pt x="80285" y="3541"/>
                    <a:pt x="80285" y="3541"/>
                  </a:cubicBezTo>
                  <a:cubicBezTo>
                    <a:pt x="77629" y="1771"/>
                    <a:pt x="73202" y="0"/>
                    <a:pt x="69661" y="0"/>
                  </a:cubicBezTo>
                  <a:cubicBezTo>
                    <a:pt x="66119" y="0"/>
                    <a:pt x="61692" y="1771"/>
                    <a:pt x="59036" y="3541"/>
                  </a:cubicBezTo>
                  <a:cubicBezTo>
                    <a:pt x="59036" y="3541"/>
                    <a:pt x="59036" y="3541"/>
                    <a:pt x="59036" y="3541"/>
                  </a:cubicBezTo>
                  <a:cubicBezTo>
                    <a:pt x="58151" y="4427"/>
                    <a:pt x="57266" y="4427"/>
                    <a:pt x="57266" y="5312"/>
                  </a:cubicBezTo>
                  <a:cubicBezTo>
                    <a:pt x="57266" y="5312"/>
                    <a:pt x="57266" y="5312"/>
                    <a:pt x="57266" y="5312"/>
                  </a:cubicBezTo>
                  <a:lnTo>
                    <a:pt x="4144" y="67287"/>
                  </a:lnTo>
                  <a:cubicBezTo>
                    <a:pt x="-2053" y="74370"/>
                    <a:pt x="-1168" y="85879"/>
                    <a:pt x="5915" y="92077"/>
                  </a:cubicBezTo>
                  <a:cubicBezTo>
                    <a:pt x="12998" y="98274"/>
                    <a:pt x="24508" y="97389"/>
                    <a:pt x="30705" y="90306"/>
                  </a:cubicBezTo>
                  <a:lnTo>
                    <a:pt x="52839" y="64631"/>
                  </a:lnTo>
                  <a:lnTo>
                    <a:pt x="52839" y="123950"/>
                  </a:lnTo>
                  <a:cubicBezTo>
                    <a:pt x="52839" y="133689"/>
                    <a:pt x="60807" y="141657"/>
                    <a:pt x="70546" y="141657"/>
                  </a:cubicBezTo>
                  <a:cubicBezTo>
                    <a:pt x="80285" y="141657"/>
                    <a:pt x="88253" y="133689"/>
                    <a:pt x="88253" y="123950"/>
                  </a:cubicBezTo>
                  <a:lnTo>
                    <a:pt x="88253" y="65516"/>
                  </a:lnTo>
                  <a:lnTo>
                    <a:pt x="110387" y="91192"/>
                  </a:lnTo>
                  <a:cubicBezTo>
                    <a:pt x="113928" y="95618"/>
                    <a:pt x="119241" y="97389"/>
                    <a:pt x="123667" y="97389"/>
                  </a:cubicBezTo>
                  <a:cubicBezTo>
                    <a:pt x="128094" y="97389"/>
                    <a:pt x="131636" y="95618"/>
                    <a:pt x="135177" y="92962"/>
                  </a:cubicBezTo>
                  <a:cubicBezTo>
                    <a:pt x="142260" y="86765"/>
                    <a:pt x="143145" y="75255"/>
                    <a:pt x="136948" y="68172"/>
                  </a:cubicBezTo>
                  <a:lnTo>
                    <a:pt x="82941" y="6197"/>
                  </a:lnTo>
                  <a:close/>
                </a:path>
              </a:pathLst>
            </a:custGeom>
            <a:grpFill/>
            <a:ln w="8781" cap="flat">
              <a:noFill/>
              <a:prstDash val="solid"/>
              <a:miter/>
            </a:ln>
          </p:spPr>
          <p:txBody>
            <a:bodyPr rtlCol="0" anchor="ctr"/>
            <a:lstStyle/>
            <a:p>
              <a:endParaRPr lang="en-US">
                <a:solidFill>
                  <a:srgbClr val="777777"/>
                </a:solidFill>
              </a:endParaRPr>
            </a:p>
          </p:txBody>
        </p:sp>
      </p:grpSp>
      <p:sp>
        <p:nvSpPr>
          <p:cNvPr id="198" name="Graphic 53">
            <a:extLst>
              <a:ext uri="{FF2B5EF4-FFF2-40B4-BE49-F238E27FC236}">
                <a16:creationId xmlns:a16="http://schemas.microsoft.com/office/drawing/2014/main" id="{CBA88AD1-A684-4F1B-B822-714B6FC73617}"/>
              </a:ext>
            </a:extLst>
          </p:cNvPr>
          <p:cNvSpPr/>
          <p:nvPr/>
        </p:nvSpPr>
        <p:spPr>
          <a:xfrm>
            <a:off x="10569194" y="1313756"/>
            <a:ext cx="433995" cy="433995"/>
          </a:xfrm>
          <a:custGeom>
            <a:avLst/>
            <a:gdLst>
              <a:gd name="connsiteX0" fmla="*/ 466582 w 566627"/>
              <a:gd name="connsiteY0" fmla="*/ 321384 h 566627"/>
              <a:gd name="connsiteX1" fmla="*/ 444448 w 566627"/>
              <a:gd name="connsiteY1" fmla="*/ 313416 h 566627"/>
              <a:gd name="connsiteX2" fmla="*/ 444448 w 566627"/>
              <a:gd name="connsiteY2" fmla="*/ 313416 h 566627"/>
              <a:gd name="connsiteX3" fmla="*/ 495799 w 566627"/>
              <a:gd name="connsiteY3" fmla="*/ 195663 h 566627"/>
              <a:gd name="connsiteX4" fmla="*/ 387785 w 566627"/>
              <a:gd name="connsiteY4" fmla="*/ 88535 h 566627"/>
              <a:gd name="connsiteX5" fmla="*/ 283314 w 566627"/>
              <a:gd name="connsiteY5" fmla="*/ 0 h 566627"/>
              <a:gd name="connsiteX6" fmla="*/ 178842 w 566627"/>
              <a:gd name="connsiteY6" fmla="*/ 88535 h 566627"/>
              <a:gd name="connsiteX7" fmla="*/ 70828 w 566627"/>
              <a:gd name="connsiteY7" fmla="*/ 193893 h 566627"/>
              <a:gd name="connsiteX8" fmla="*/ 122179 w 566627"/>
              <a:gd name="connsiteY8" fmla="*/ 312530 h 566627"/>
              <a:gd name="connsiteX9" fmla="*/ 121294 w 566627"/>
              <a:gd name="connsiteY9" fmla="*/ 313416 h 566627"/>
              <a:gd name="connsiteX10" fmla="*/ 100045 w 566627"/>
              <a:gd name="connsiteY10" fmla="*/ 321384 h 566627"/>
              <a:gd name="connsiteX11" fmla="*/ 0 w 566627"/>
              <a:gd name="connsiteY11" fmla="*/ 427626 h 566627"/>
              <a:gd name="connsiteX12" fmla="*/ 0 w 566627"/>
              <a:gd name="connsiteY12" fmla="*/ 475435 h 566627"/>
              <a:gd name="connsiteX13" fmla="*/ 17707 w 566627"/>
              <a:gd name="connsiteY13" fmla="*/ 493143 h 566627"/>
              <a:gd name="connsiteX14" fmla="*/ 72599 w 566627"/>
              <a:gd name="connsiteY14" fmla="*/ 493143 h 566627"/>
              <a:gd name="connsiteX15" fmla="*/ 70828 w 566627"/>
              <a:gd name="connsiteY15" fmla="*/ 513506 h 566627"/>
              <a:gd name="connsiteX16" fmla="*/ 70828 w 566627"/>
              <a:gd name="connsiteY16" fmla="*/ 548920 h 566627"/>
              <a:gd name="connsiteX17" fmla="*/ 88535 w 566627"/>
              <a:gd name="connsiteY17" fmla="*/ 566627 h 566627"/>
              <a:gd name="connsiteX18" fmla="*/ 478092 w 566627"/>
              <a:gd name="connsiteY18" fmla="*/ 566627 h 566627"/>
              <a:gd name="connsiteX19" fmla="*/ 495799 w 566627"/>
              <a:gd name="connsiteY19" fmla="*/ 548920 h 566627"/>
              <a:gd name="connsiteX20" fmla="*/ 495799 w 566627"/>
              <a:gd name="connsiteY20" fmla="*/ 513506 h 566627"/>
              <a:gd name="connsiteX21" fmla="*/ 494028 w 566627"/>
              <a:gd name="connsiteY21" fmla="*/ 493143 h 566627"/>
              <a:gd name="connsiteX22" fmla="*/ 548920 w 566627"/>
              <a:gd name="connsiteY22" fmla="*/ 493143 h 566627"/>
              <a:gd name="connsiteX23" fmla="*/ 566627 w 566627"/>
              <a:gd name="connsiteY23" fmla="*/ 475435 h 566627"/>
              <a:gd name="connsiteX24" fmla="*/ 566627 w 566627"/>
              <a:gd name="connsiteY24" fmla="*/ 427626 h 566627"/>
              <a:gd name="connsiteX25" fmla="*/ 466582 w 566627"/>
              <a:gd name="connsiteY25" fmla="*/ 321384 h 566627"/>
              <a:gd name="connsiteX26" fmla="*/ 460384 w 566627"/>
              <a:gd name="connsiteY26" fmla="*/ 195663 h 566627"/>
              <a:gd name="connsiteX27" fmla="*/ 398410 w 566627"/>
              <a:gd name="connsiteY27" fmla="*/ 298365 h 566627"/>
              <a:gd name="connsiteX28" fmla="*/ 407263 w 566627"/>
              <a:gd name="connsiteY28" fmla="*/ 239046 h 566627"/>
              <a:gd name="connsiteX29" fmla="*/ 348830 w 566627"/>
              <a:gd name="connsiteY29" fmla="*/ 134574 h 566627"/>
              <a:gd name="connsiteX30" fmla="*/ 386900 w 566627"/>
              <a:gd name="connsiteY30" fmla="*/ 123950 h 566627"/>
              <a:gd name="connsiteX31" fmla="*/ 460384 w 566627"/>
              <a:gd name="connsiteY31" fmla="*/ 195663 h 566627"/>
              <a:gd name="connsiteX32" fmla="*/ 194778 w 566627"/>
              <a:gd name="connsiteY32" fmla="*/ 239046 h 566627"/>
              <a:gd name="connsiteX33" fmla="*/ 283314 w 566627"/>
              <a:gd name="connsiteY33" fmla="*/ 150510 h 566627"/>
              <a:gd name="connsiteX34" fmla="*/ 371849 w 566627"/>
              <a:gd name="connsiteY34" fmla="*/ 239046 h 566627"/>
              <a:gd name="connsiteX35" fmla="*/ 283314 w 566627"/>
              <a:gd name="connsiteY35" fmla="*/ 371849 h 566627"/>
              <a:gd name="connsiteX36" fmla="*/ 194778 w 566627"/>
              <a:gd name="connsiteY36" fmla="*/ 239046 h 566627"/>
              <a:gd name="connsiteX37" fmla="*/ 283314 w 566627"/>
              <a:gd name="connsiteY37" fmla="*/ 35414 h 566627"/>
              <a:gd name="connsiteX38" fmla="*/ 352371 w 566627"/>
              <a:gd name="connsiteY38" fmla="*/ 93848 h 566627"/>
              <a:gd name="connsiteX39" fmla="*/ 310759 w 566627"/>
              <a:gd name="connsiteY39" fmla="*/ 117752 h 566627"/>
              <a:gd name="connsiteX40" fmla="*/ 283314 w 566627"/>
              <a:gd name="connsiteY40" fmla="*/ 114211 h 566627"/>
              <a:gd name="connsiteX41" fmla="*/ 255868 w 566627"/>
              <a:gd name="connsiteY41" fmla="*/ 117752 h 566627"/>
              <a:gd name="connsiteX42" fmla="*/ 214256 w 566627"/>
              <a:gd name="connsiteY42" fmla="*/ 93848 h 566627"/>
              <a:gd name="connsiteX43" fmla="*/ 283314 w 566627"/>
              <a:gd name="connsiteY43" fmla="*/ 35414 h 566627"/>
              <a:gd name="connsiteX44" fmla="*/ 106243 w 566627"/>
              <a:gd name="connsiteY44" fmla="*/ 193893 h 566627"/>
              <a:gd name="connsiteX45" fmla="*/ 179727 w 566627"/>
              <a:gd name="connsiteY45" fmla="*/ 123950 h 566627"/>
              <a:gd name="connsiteX46" fmla="*/ 217797 w 566627"/>
              <a:gd name="connsiteY46" fmla="*/ 134574 h 566627"/>
              <a:gd name="connsiteX47" fmla="*/ 159364 w 566627"/>
              <a:gd name="connsiteY47" fmla="*/ 239046 h 566627"/>
              <a:gd name="connsiteX48" fmla="*/ 168217 w 566627"/>
              <a:gd name="connsiteY48" fmla="*/ 298365 h 566627"/>
              <a:gd name="connsiteX49" fmla="*/ 106243 w 566627"/>
              <a:gd name="connsiteY49" fmla="*/ 193893 h 566627"/>
              <a:gd name="connsiteX50" fmla="*/ 35414 w 566627"/>
              <a:gd name="connsiteY50" fmla="*/ 457728 h 566627"/>
              <a:gd name="connsiteX51" fmla="*/ 35414 w 566627"/>
              <a:gd name="connsiteY51" fmla="*/ 427626 h 566627"/>
              <a:gd name="connsiteX52" fmla="*/ 111555 w 566627"/>
              <a:gd name="connsiteY52" fmla="*/ 355027 h 566627"/>
              <a:gd name="connsiteX53" fmla="*/ 137230 w 566627"/>
              <a:gd name="connsiteY53" fmla="*/ 345288 h 566627"/>
              <a:gd name="connsiteX54" fmla="*/ 155822 w 566627"/>
              <a:gd name="connsiteY54" fmla="*/ 331123 h 566627"/>
              <a:gd name="connsiteX55" fmla="*/ 185039 w 566627"/>
              <a:gd name="connsiteY55" fmla="*/ 336435 h 566627"/>
              <a:gd name="connsiteX56" fmla="*/ 219568 w 566627"/>
              <a:gd name="connsiteY56" fmla="*/ 379817 h 566627"/>
              <a:gd name="connsiteX57" fmla="*/ 214256 w 566627"/>
              <a:gd name="connsiteY57" fmla="*/ 382473 h 566627"/>
              <a:gd name="connsiteX58" fmla="*/ 187695 w 566627"/>
              <a:gd name="connsiteY58" fmla="*/ 392212 h 566627"/>
              <a:gd name="connsiteX59" fmla="*/ 85879 w 566627"/>
              <a:gd name="connsiteY59" fmla="*/ 457728 h 566627"/>
              <a:gd name="connsiteX60" fmla="*/ 35414 w 566627"/>
              <a:gd name="connsiteY60" fmla="*/ 457728 h 566627"/>
              <a:gd name="connsiteX61" fmla="*/ 531213 w 566627"/>
              <a:gd name="connsiteY61" fmla="*/ 457728 h 566627"/>
              <a:gd name="connsiteX62" fmla="*/ 481633 w 566627"/>
              <a:gd name="connsiteY62" fmla="*/ 457728 h 566627"/>
              <a:gd name="connsiteX63" fmla="*/ 386900 w 566627"/>
              <a:gd name="connsiteY63" fmla="*/ 394868 h 566627"/>
              <a:gd name="connsiteX64" fmla="*/ 364766 w 566627"/>
              <a:gd name="connsiteY64" fmla="*/ 406378 h 566627"/>
              <a:gd name="connsiteX65" fmla="*/ 376276 w 566627"/>
              <a:gd name="connsiteY65" fmla="*/ 428512 h 566627"/>
              <a:gd name="connsiteX66" fmla="*/ 461270 w 566627"/>
              <a:gd name="connsiteY66" fmla="*/ 513506 h 566627"/>
              <a:gd name="connsiteX67" fmla="*/ 461270 w 566627"/>
              <a:gd name="connsiteY67" fmla="*/ 531213 h 566627"/>
              <a:gd name="connsiteX68" fmla="*/ 106243 w 566627"/>
              <a:gd name="connsiteY68" fmla="*/ 531213 h 566627"/>
              <a:gd name="connsiteX69" fmla="*/ 106243 w 566627"/>
              <a:gd name="connsiteY69" fmla="*/ 513506 h 566627"/>
              <a:gd name="connsiteX70" fmla="*/ 198319 w 566627"/>
              <a:gd name="connsiteY70" fmla="*/ 425856 h 566627"/>
              <a:gd name="connsiteX71" fmla="*/ 228422 w 566627"/>
              <a:gd name="connsiteY71" fmla="*/ 414346 h 566627"/>
              <a:gd name="connsiteX72" fmla="*/ 248785 w 566627"/>
              <a:gd name="connsiteY72" fmla="*/ 399295 h 566627"/>
              <a:gd name="connsiteX73" fmla="*/ 283314 w 566627"/>
              <a:gd name="connsiteY73" fmla="*/ 407263 h 566627"/>
              <a:gd name="connsiteX74" fmla="*/ 382473 w 566627"/>
              <a:gd name="connsiteY74" fmla="*/ 336435 h 566627"/>
              <a:gd name="connsiteX75" fmla="*/ 411690 w 566627"/>
              <a:gd name="connsiteY75" fmla="*/ 331123 h 566627"/>
              <a:gd name="connsiteX76" fmla="*/ 430282 w 566627"/>
              <a:gd name="connsiteY76" fmla="*/ 345288 h 566627"/>
              <a:gd name="connsiteX77" fmla="*/ 455958 w 566627"/>
              <a:gd name="connsiteY77" fmla="*/ 355027 h 566627"/>
              <a:gd name="connsiteX78" fmla="*/ 532098 w 566627"/>
              <a:gd name="connsiteY78" fmla="*/ 427626 h 566627"/>
              <a:gd name="connsiteX79" fmla="*/ 532098 w 566627"/>
              <a:gd name="connsiteY79" fmla="*/ 457728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566627" h="566627">
                <a:moveTo>
                  <a:pt x="466582" y="321384"/>
                </a:moveTo>
                <a:cubicBezTo>
                  <a:pt x="457728" y="318728"/>
                  <a:pt x="449760" y="316072"/>
                  <a:pt x="444448" y="313416"/>
                </a:cubicBezTo>
                <a:cubicBezTo>
                  <a:pt x="444448" y="313416"/>
                  <a:pt x="444448" y="313416"/>
                  <a:pt x="444448" y="313416"/>
                </a:cubicBezTo>
                <a:cubicBezTo>
                  <a:pt x="474550" y="289511"/>
                  <a:pt x="495799" y="249670"/>
                  <a:pt x="495799" y="195663"/>
                </a:cubicBezTo>
                <a:cubicBezTo>
                  <a:pt x="495799" y="136345"/>
                  <a:pt x="447104" y="88535"/>
                  <a:pt x="387785" y="88535"/>
                </a:cubicBezTo>
                <a:cubicBezTo>
                  <a:pt x="378932" y="37185"/>
                  <a:pt x="334664" y="0"/>
                  <a:pt x="283314" y="0"/>
                </a:cubicBezTo>
                <a:cubicBezTo>
                  <a:pt x="231963" y="0"/>
                  <a:pt x="188581" y="38070"/>
                  <a:pt x="178842" y="88535"/>
                </a:cubicBezTo>
                <a:cubicBezTo>
                  <a:pt x="119523" y="88535"/>
                  <a:pt x="70828" y="136345"/>
                  <a:pt x="70828" y="193893"/>
                </a:cubicBezTo>
                <a:cubicBezTo>
                  <a:pt x="70828" y="239046"/>
                  <a:pt x="89421" y="285970"/>
                  <a:pt x="122179" y="312530"/>
                </a:cubicBezTo>
                <a:cubicBezTo>
                  <a:pt x="122179" y="312530"/>
                  <a:pt x="121294" y="313416"/>
                  <a:pt x="121294" y="313416"/>
                </a:cubicBezTo>
                <a:cubicBezTo>
                  <a:pt x="115981" y="316072"/>
                  <a:pt x="108013" y="318728"/>
                  <a:pt x="100045" y="321384"/>
                </a:cubicBezTo>
                <a:cubicBezTo>
                  <a:pt x="62860" y="333779"/>
                  <a:pt x="0" y="355027"/>
                  <a:pt x="0" y="427626"/>
                </a:cubicBezTo>
                <a:lnTo>
                  <a:pt x="0" y="475435"/>
                </a:lnTo>
                <a:cubicBezTo>
                  <a:pt x="0" y="485174"/>
                  <a:pt x="7968" y="493143"/>
                  <a:pt x="17707" y="493143"/>
                </a:cubicBezTo>
                <a:lnTo>
                  <a:pt x="72599" y="493143"/>
                </a:lnTo>
                <a:cubicBezTo>
                  <a:pt x="71714" y="499340"/>
                  <a:pt x="70828" y="506423"/>
                  <a:pt x="70828" y="513506"/>
                </a:cubicBezTo>
                <a:lnTo>
                  <a:pt x="70828" y="548920"/>
                </a:lnTo>
                <a:cubicBezTo>
                  <a:pt x="70828" y="558659"/>
                  <a:pt x="78797" y="566627"/>
                  <a:pt x="88535" y="566627"/>
                </a:cubicBezTo>
                <a:lnTo>
                  <a:pt x="478092" y="566627"/>
                </a:lnTo>
                <a:cubicBezTo>
                  <a:pt x="487830" y="566627"/>
                  <a:pt x="495799" y="558659"/>
                  <a:pt x="495799" y="548920"/>
                </a:cubicBezTo>
                <a:lnTo>
                  <a:pt x="495799" y="513506"/>
                </a:lnTo>
                <a:cubicBezTo>
                  <a:pt x="495799" y="506423"/>
                  <a:pt x="494913" y="499340"/>
                  <a:pt x="494028" y="493143"/>
                </a:cubicBezTo>
                <a:lnTo>
                  <a:pt x="548920" y="493143"/>
                </a:lnTo>
                <a:cubicBezTo>
                  <a:pt x="558659" y="493143"/>
                  <a:pt x="566627" y="485174"/>
                  <a:pt x="566627" y="475435"/>
                </a:cubicBezTo>
                <a:lnTo>
                  <a:pt x="566627" y="427626"/>
                </a:lnTo>
                <a:cubicBezTo>
                  <a:pt x="566627" y="355027"/>
                  <a:pt x="503767" y="333779"/>
                  <a:pt x="466582" y="321384"/>
                </a:cubicBezTo>
                <a:close/>
                <a:moveTo>
                  <a:pt x="460384" y="195663"/>
                </a:moveTo>
                <a:cubicBezTo>
                  <a:pt x="460384" y="239931"/>
                  <a:pt x="437365" y="287740"/>
                  <a:pt x="398410" y="298365"/>
                </a:cubicBezTo>
                <a:cubicBezTo>
                  <a:pt x="403722" y="279772"/>
                  <a:pt x="407263" y="260294"/>
                  <a:pt x="407263" y="239046"/>
                </a:cubicBezTo>
                <a:cubicBezTo>
                  <a:pt x="407263" y="194778"/>
                  <a:pt x="384244" y="155822"/>
                  <a:pt x="348830" y="134574"/>
                </a:cubicBezTo>
                <a:cubicBezTo>
                  <a:pt x="360339" y="128376"/>
                  <a:pt x="373620" y="123950"/>
                  <a:pt x="386900" y="123950"/>
                </a:cubicBezTo>
                <a:cubicBezTo>
                  <a:pt x="427626" y="123950"/>
                  <a:pt x="460384" y="155822"/>
                  <a:pt x="460384" y="195663"/>
                </a:cubicBezTo>
                <a:close/>
                <a:moveTo>
                  <a:pt x="194778" y="239046"/>
                </a:moveTo>
                <a:cubicBezTo>
                  <a:pt x="194778" y="190351"/>
                  <a:pt x="234619" y="150510"/>
                  <a:pt x="283314" y="150510"/>
                </a:cubicBezTo>
                <a:cubicBezTo>
                  <a:pt x="332008" y="150510"/>
                  <a:pt x="371849" y="190351"/>
                  <a:pt x="371849" y="239046"/>
                </a:cubicBezTo>
                <a:cubicBezTo>
                  <a:pt x="371849" y="304562"/>
                  <a:pt x="327581" y="371849"/>
                  <a:pt x="283314" y="371849"/>
                </a:cubicBezTo>
                <a:cubicBezTo>
                  <a:pt x="239046" y="371849"/>
                  <a:pt x="194778" y="304562"/>
                  <a:pt x="194778" y="239046"/>
                </a:cubicBezTo>
                <a:close/>
                <a:moveTo>
                  <a:pt x="283314" y="35414"/>
                </a:moveTo>
                <a:cubicBezTo>
                  <a:pt x="316957" y="35414"/>
                  <a:pt x="346174" y="60204"/>
                  <a:pt x="352371" y="93848"/>
                </a:cubicBezTo>
                <a:cubicBezTo>
                  <a:pt x="337320" y="99160"/>
                  <a:pt x="323154" y="107128"/>
                  <a:pt x="310759" y="117752"/>
                </a:cubicBezTo>
                <a:cubicBezTo>
                  <a:pt x="301906" y="115981"/>
                  <a:pt x="292167" y="114211"/>
                  <a:pt x="283314" y="114211"/>
                </a:cubicBezTo>
                <a:cubicBezTo>
                  <a:pt x="273575" y="114211"/>
                  <a:pt x="264721" y="115096"/>
                  <a:pt x="255868" y="117752"/>
                </a:cubicBezTo>
                <a:cubicBezTo>
                  <a:pt x="244358" y="107128"/>
                  <a:pt x="230192" y="98274"/>
                  <a:pt x="214256" y="93848"/>
                </a:cubicBezTo>
                <a:cubicBezTo>
                  <a:pt x="220453" y="60204"/>
                  <a:pt x="249670" y="35414"/>
                  <a:pt x="283314" y="35414"/>
                </a:cubicBezTo>
                <a:close/>
                <a:moveTo>
                  <a:pt x="106243" y="193893"/>
                </a:moveTo>
                <a:cubicBezTo>
                  <a:pt x="106243" y="154937"/>
                  <a:pt x="139001" y="123950"/>
                  <a:pt x="179727" y="123950"/>
                </a:cubicBezTo>
                <a:cubicBezTo>
                  <a:pt x="193007" y="123950"/>
                  <a:pt x="206288" y="127491"/>
                  <a:pt x="217797" y="134574"/>
                </a:cubicBezTo>
                <a:cubicBezTo>
                  <a:pt x="182383" y="155822"/>
                  <a:pt x="159364" y="194778"/>
                  <a:pt x="159364" y="239046"/>
                </a:cubicBezTo>
                <a:cubicBezTo>
                  <a:pt x="159364" y="260294"/>
                  <a:pt x="162905" y="279772"/>
                  <a:pt x="168217" y="298365"/>
                </a:cubicBezTo>
                <a:cubicBezTo>
                  <a:pt x="129262" y="286855"/>
                  <a:pt x="106243" y="239046"/>
                  <a:pt x="106243" y="193893"/>
                </a:cubicBezTo>
                <a:close/>
                <a:moveTo>
                  <a:pt x="35414" y="457728"/>
                </a:moveTo>
                <a:lnTo>
                  <a:pt x="35414" y="427626"/>
                </a:lnTo>
                <a:cubicBezTo>
                  <a:pt x="35414" y="384244"/>
                  <a:pt x="68172" y="369193"/>
                  <a:pt x="111555" y="355027"/>
                </a:cubicBezTo>
                <a:cubicBezTo>
                  <a:pt x="121294" y="351486"/>
                  <a:pt x="130147" y="348830"/>
                  <a:pt x="137230" y="345288"/>
                </a:cubicBezTo>
                <a:cubicBezTo>
                  <a:pt x="144313" y="341747"/>
                  <a:pt x="150510" y="337320"/>
                  <a:pt x="155822" y="331123"/>
                </a:cubicBezTo>
                <a:cubicBezTo>
                  <a:pt x="164676" y="333779"/>
                  <a:pt x="174415" y="335549"/>
                  <a:pt x="185039" y="336435"/>
                </a:cubicBezTo>
                <a:cubicBezTo>
                  <a:pt x="194778" y="353257"/>
                  <a:pt x="206288" y="368308"/>
                  <a:pt x="219568" y="379817"/>
                </a:cubicBezTo>
                <a:cubicBezTo>
                  <a:pt x="217797" y="380703"/>
                  <a:pt x="216027" y="381588"/>
                  <a:pt x="214256" y="382473"/>
                </a:cubicBezTo>
                <a:cubicBezTo>
                  <a:pt x="208058" y="385129"/>
                  <a:pt x="198319" y="388671"/>
                  <a:pt x="187695" y="392212"/>
                </a:cubicBezTo>
                <a:cubicBezTo>
                  <a:pt x="155822" y="402836"/>
                  <a:pt x="108899" y="417887"/>
                  <a:pt x="85879" y="457728"/>
                </a:cubicBezTo>
                <a:lnTo>
                  <a:pt x="35414" y="457728"/>
                </a:lnTo>
                <a:close/>
                <a:moveTo>
                  <a:pt x="531213" y="457728"/>
                </a:moveTo>
                <a:lnTo>
                  <a:pt x="481633" y="457728"/>
                </a:lnTo>
                <a:cubicBezTo>
                  <a:pt x="458614" y="418773"/>
                  <a:pt x="414346" y="403722"/>
                  <a:pt x="386900" y="394868"/>
                </a:cubicBezTo>
                <a:cubicBezTo>
                  <a:pt x="377161" y="392212"/>
                  <a:pt x="367422" y="396639"/>
                  <a:pt x="364766" y="406378"/>
                </a:cubicBezTo>
                <a:cubicBezTo>
                  <a:pt x="362110" y="415231"/>
                  <a:pt x="366537" y="425856"/>
                  <a:pt x="376276" y="428512"/>
                </a:cubicBezTo>
                <a:cubicBezTo>
                  <a:pt x="421429" y="443563"/>
                  <a:pt x="461270" y="461270"/>
                  <a:pt x="461270" y="513506"/>
                </a:cubicBezTo>
                <a:lnTo>
                  <a:pt x="461270" y="531213"/>
                </a:lnTo>
                <a:lnTo>
                  <a:pt x="106243" y="531213"/>
                </a:lnTo>
                <a:lnTo>
                  <a:pt x="106243" y="513506"/>
                </a:lnTo>
                <a:cubicBezTo>
                  <a:pt x="106243" y="460384"/>
                  <a:pt x="146084" y="442677"/>
                  <a:pt x="198319" y="425856"/>
                </a:cubicBezTo>
                <a:cubicBezTo>
                  <a:pt x="210714" y="422314"/>
                  <a:pt x="220453" y="418773"/>
                  <a:pt x="228422" y="414346"/>
                </a:cubicBezTo>
                <a:cubicBezTo>
                  <a:pt x="236390" y="410805"/>
                  <a:pt x="243473" y="405492"/>
                  <a:pt x="248785" y="399295"/>
                </a:cubicBezTo>
                <a:cubicBezTo>
                  <a:pt x="260294" y="404607"/>
                  <a:pt x="271804" y="407263"/>
                  <a:pt x="283314" y="407263"/>
                </a:cubicBezTo>
                <a:cubicBezTo>
                  <a:pt x="319613" y="407263"/>
                  <a:pt x="357683" y="379817"/>
                  <a:pt x="382473" y="336435"/>
                </a:cubicBezTo>
                <a:cubicBezTo>
                  <a:pt x="392212" y="336435"/>
                  <a:pt x="401951" y="334664"/>
                  <a:pt x="411690" y="331123"/>
                </a:cubicBezTo>
                <a:cubicBezTo>
                  <a:pt x="417002" y="337320"/>
                  <a:pt x="423200" y="341747"/>
                  <a:pt x="430282" y="345288"/>
                </a:cubicBezTo>
                <a:cubicBezTo>
                  <a:pt x="437365" y="348830"/>
                  <a:pt x="446219" y="351486"/>
                  <a:pt x="455958" y="355027"/>
                </a:cubicBezTo>
                <a:cubicBezTo>
                  <a:pt x="498455" y="369193"/>
                  <a:pt x="532098" y="384244"/>
                  <a:pt x="532098" y="427626"/>
                </a:cubicBezTo>
                <a:lnTo>
                  <a:pt x="532098" y="457728"/>
                </a:lnTo>
                <a:close/>
              </a:path>
            </a:pathLst>
          </a:custGeom>
          <a:solidFill>
            <a:srgbClr val="777777"/>
          </a:solidFill>
          <a:ln w="8781" cap="flat">
            <a:noFill/>
            <a:prstDash val="solid"/>
            <a:miter/>
          </a:ln>
        </p:spPr>
        <p:txBody>
          <a:bodyPr rtlCol="0" anchor="ctr"/>
          <a:lstStyle/>
          <a:p>
            <a:endParaRPr lang="en-US">
              <a:solidFill>
                <a:srgbClr val="777777"/>
              </a:solidFill>
            </a:endParaRPr>
          </a:p>
        </p:txBody>
      </p:sp>
      <p:grpSp>
        <p:nvGrpSpPr>
          <p:cNvPr id="199" name="Graphic 55">
            <a:extLst>
              <a:ext uri="{FF2B5EF4-FFF2-40B4-BE49-F238E27FC236}">
                <a16:creationId xmlns:a16="http://schemas.microsoft.com/office/drawing/2014/main" id="{6A597CF2-9794-4608-92DC-9D18DE871AC7}"/>
              </a:ext>
            </a:extLst>
          </p:cNvPr>
          <p:cNvGrpSpPr/>
          <p:nvPr/>
        </p:nvGrpSpPr>
        <p:grpSpPr>
          <a:xfrm>
            <a:off x="5824841" y="1354443"/>
            <a:ext cx="386528" cy="352621"/>
            <a:chOff x="4220176" y="3207662"/>
            <a:chExt cx="504652" cy="460384"/>
          </a:xfrm>
          <a:solidFill>
            <a:srgbClr val="777777"/>
          </a:solidFill>
        </p:grpSpPr>
        <p:sp>
          <p:nvSpPr>
            <p:cNvPr id="200" name="Freeform: Shape 199">
              <a:extLst>
                <a:ext uri="{FF2B5EF4-FFF2-40B4-BE49-F238E27FC236}">
                  <a16:creationId xmlns:a16="http://schemas.microsoft.com/office/drawing/2014/main" id="{29F88B0F-3BD1-4663-A3B9-EB835356CA0F}"/>
                </a:ext>
              </a:extLst>
            </p:cNvPr>
            <p:cNvSpPr/>
            <p:nvPr/>
          </p:nvSpPr>
          <p:spPr>
            <a:xfrm>
              <a:off x="4220176" y="3207662"/>
              <a:ext cx="504652" cy="460384"/>
            </a:xfrm>
            <a:custGeom>
              <a:avLst/>
              <a:gdLst>
                <a:gd name="connsiteX0" fmla="*/ 354142 w 504652"/>
                <a:gd name="connsiteY0" fmla="*/ 159364 h 460384"/>
                <a:gd name="connsiteX1" fmla="*/ 301021 w 504652"/>
                <a:gd name="connsiteY1" fmla="*/ 169103 h 460384"/>
                <a:gd name="connsiteX2" fmla="*/ 301021 w 504652"/>
                <a:gd name="connsiteY2" fmla="*/ 88535 h 460384"/>
                <a:gd name="connsiteX3" fmla="*/ 283314 w 504652"/>
                <a:gd name="connsiteY3" fmla="*/ 70828 h 460384"/>
                <a:gd name="connsiteX4" fmla="*/ 185924 w 504652"/>
                <a:gd name="connsiteY4" fmla="*/ 70828 h 460384"/>
                <a:gd name="connsiteX5" fmla="*/ 168217 w 504652"/>
                <a:gd name="connsiteY5" fmla="*/ 88535 h 460384"/>
                <a:gd name="connsiteX6" fmla="*/ 185924 w 504652"/>
                <a:gd name="connsiteY6" fmla="*/ 106243 h 460384"/>
                <a:gd name="connsiteX7" fmla="*/ 240816 w 504652"/>
                <a:gd name="connsiteY7" fmla="*/ 106243 h 460384"/>
                <a:gd name="connsiteX8" fmla="*/ 150510 w 504652"/>
                <a:gd name="connsiteY8" fmla="*/ 196549 h 460384"/>
                <a:gd name="connsiteX9" fmla="*/ 92077 w 504652"/>
                <a:gd name="connsiteY9" fmla="*/ 138115 h 460384"/>
                <a:gd name="connsiteX10" fmla="*/ 68172 w 504652"/>
                <a:gd name="connsiteY10" fmla="*/ 137230 h 460384"/>
                <a:gd name="connsiteX11" fmla="*/ 35414 w 504652"/>
                <a:gd name="connsiteY11" fmla="*/ 165561 h 460384"/>
                <a:gd name="connsiteX12" fmla="*/ 35414 w 504652"/>
                <a:gd name="connsiteY12" fmla="*/ 53121 h 460384"/>
                <a:gd name="connsiteX13" fmla="*/ 53121 w 504652"/>
                <a:gd name="connsiteY13" fmla="*/ 35414 h 460384"/>
                <a:gd name="connsiteX14" fmla="*/ 318728 w 504652"/>
                <a:gd name="connsiteY14" fmla="*/ 35414 h 460384"/>
                <a:gd name="connsiteX15" fmla="*/ 336435 w 504652"/>
                <a:gd name="connsiteY15" fmla="*/ 53121 h 460384"/>
                <a:gd name="connsiteX16" fmla="*/ 336435 w 504652"/>
                <a:gd name="connsiteY16" fmla="*/ 132803 h 460384"/>
                <a:gd name="connsiteX17" fmla="*/ 354142 w 504652"/>
                <a:gd name="connsiteY17" fmla="*/ 150510 h 460384"/>
                <a:gd name="connsiteX18" fmla="*/ 371849 w 504652"/>
                <a:gd name="connsiteY18" fmla="*/ 132803 h 460384"/>
                <a:gd name="connsiteX19" fmla="*/ 371849 w 504652"/>
                <a:gd name="connsiteY19" fmla="*/ 53121 h 460384"/>
                <a:gd name="connsiteX20" fmla="*/ 318728 w 504652"/>
                <a:gd name="connsiteY20" fmla="*/ 0 h 460384"/>
                <a:gd name="connsiteX21" fmla="*/ 53121 w 504652"/>
                <a:gd name="connsiteY21" fmla="*/ 0 h 460384"/>
                <a:gd name="connsiteX22" fmla="*/ 0 w 504652"/>
                <a:gd name="connsiteY22" fmla="*/ 53121 h 460384"/>
                <a:gd name="connsiteX23" fmla="*/ 0 w 504652"/>
                <a:gd name="connsiteY23" fmla="*/ 318728 h 460384"/>
                <a:gd name="connsiteX24" fmla="*/ 53121 w 504652"/>
                <a:gd name="connsiteY24" fmla="*/ 371849 h 460384"/>
                <a:gd name="connsiteX25" fmla="*/ 132803 w 504652"/>
                <a:gd name="connsiteY25" fmla="*/ 371849 h 460384"/>
                <a:gd name="connsiteX26" fmla="*/ 150510 w 504652"/>
                <a:gd name="connsiteY26" fmla="*/ 354142 h 460384"/>
                <a:gd name="connsiteX27" fmla="*/ 132803 w 504652"/>
                <a:gd name="connsiteY27" fmla="*/ 336435 h 460384"/>
                <a:gd name="connsiteX28" fmla="*/ 53121 w 504652"/>
                <a:gd name="connsiteY28" fmla="*/ 336435 h 460384"/>
                <a:gd name="connsiteX29" fmla="*/ 35414 w 504652"/>
                <a:gd name="connsiteY29" fmla="*/ 318728 h 460384"/>
                <a:gd name="connsiteX30" fmla="*/ 35414 w 504652"/>
                <a:gd name="connsiteY30" fmla="*/ 211600 h 460384"/>
                <a:gd name="connsiteX31" fmla="*/ 78797 w 504652"/>
                <a:gd name="connsiteY31" fmla="*/ 174415 h 460384"/>
                <a:gd name="connsiteX32" fmla="*/ 138115 w 504652"/>
                <a:gd name="connsiteY32" fmla="*/ 233734 h 460384"/>
                <a:gd name="connsiteX33" fmla="*/ 150510 w 504652"/>
                <a:gd name="connsiteY33" fmla="*/ 239046 h 460384"/>
                <a:gd name="connsiteX34" fmla="*/ 162905 w 504652"/>
                <a:gd name="connsiteY34" fmla="*/ 233734 h 460384"/>
                <a:gd name="connsiteX35" fmla="*/ 265606 w 504652"/>
                <a:gd name="connsiteY35" fmla="*/ 131032 h 460384"/>
                <a:gd name="connsiteX36" fmla="*/ 265606 w 504652"/>
                <a:gd name="connsiteY36" fmla="*/ 185924 h 460384"/>
                <a:gd name="connsiteX37" fmla="*/ 265606 w 504652"/>
                <a:gd name="connsiteY37" fmla="*/ 188581 h 460384"/>
                <a:gd name="connsiteX38" fmla="*/ 203632 w 504652"/>
                <a:gd name="connsiteY38" fmla="*/ 309874 h 460384"/>
                <a:gd name="connsiteX39" fmla="*/ 354142 w 504652"/>
                <a:gd name="connsiteY39" fmla="*/ 460384 h 460384"/>
                <a:gd name="connsiteX40" fmla="*/ 504652 w 504652"/>
                <a:gd name="connsiteY40" fmla="*/ 309874 h 460384"/>
                <a:gd name="connsiteX41" fmla="*/ 354142 w 504652"/>
                <a:gd name="connsiteY41" fmla="*/ 159364 h 460384"/>
                <a:gd name="connsiteX42" fmla="*/ 354142 w 504652"/>
                <a:gd name="connsiteY42" fmla="*/ 424970 h 460384"/>
                <a:gd name="connsiteX43" fmla="*/ 239046 w 504652"/>
                <a:gd name="connsiteY43" fmla="*/ 309874 h 460384"/>
                <a:gd name="connsiteX44" fmla="*/ 354142 w 504652"/>
                <a:gd name="connsiteY44" fmla="*/ 194778 h 460384"/>
                <a:gd name="connsiteX45" fmla="*/ 469238 w 504652"/>
                <a:gd name="connsiteY45" fmla="*/ 309874 h 460384"/>
                <a:gd name="connsiteX46" fmla="*/ 354142 w 504652"/>
                <a:gd name="connsiteY46" fmla="*/ 424970 h 460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504652" h="460384">
                  <a:moveTo>
                    <a:pt x="354142" y="159364"/>
                  </a:moveTo>
                  <a:cubicBezTo>
                    <a:pt x="335549" y="159364"/>
                    <a:pt x="317842" y="162905"/>
                    <a:pt x="301021" y="169103"/>
                  </a:cubicBezTo>
                  <a:lnTo>
                    <a:pt x="301021" y="88535"/>
                  </a:lnTo>
                  <a:cubicBezTo>
                    <a:pt x="301021" y="78797"/>
                    <a:pt x="293052" y="70828"/>
                    <a:pt x="283314" y="70828"/>
                  </a:cubicBezTo>
                  <a:lnTo>
                    <a:pt x="185924" y="70828"/>
                  </a:lnTo>
                  <a:cubicBezTo>
                    <a:pt x="176186" y="70828"/>
                    <a:pt x="168217" y="78797"/>
                    <a:pt x="168217" y="88535"/>
                  </a:cubicBezTo>
                  <a:cubicBezTo>
                    <a:pt x="168217" y="98274"/>
                    <a:pt x="176186" y="106243"/>
                    <a:pt x="185924" y="106243"/>
                  </a:cubicBezTo>
                  <a:lnTo>
                    <a:pt x="240816" y="106243"/>
                  </a:lnTo>
                  <a:lnTo>
                    <a:pt x="150510" y="196549"/>
                  </a:lnTo>
                  <a:lnTo>
                    <a:pt x="92077" y="138115"/>
                  </a:lnTo>
                  <a:cubicBezTo>
                    <a:pt x="85879" y="131918"/>
                    <a:pt x="75255" y="131032"/>
                    <a:pt x="68172" y="137230"/>
                  </a:cubicBezTo>
                  <a:lnTo>
                    <a:pt x="35414" y="165561"/>
                  </a:lnTo>
                  <a:lnTo>
                    <a:pt x="35414" y="53121"/>
                  </a:lnTo>
                  <a:cubicBezTo>
                    <a:pt x="35414" y="43382"/>
                    <a:pt x="43382" y="35414"/>
                    <a:pt x="53121" y="35414"/>
                  </a:cubicBezTo>
                  <a:lnTo>
                    <a:pt x="318728" y="35414"/>
                  </a:lnTo>
                  <a:cubicBezTo>
                    <a:pt x="328467" y="35414"/>
                    <a:pt x="336435" y="43382"/>
                    <a:pt x="336435" y="53121"/>
                  </a:cubicBezTo>
                  <a:lnTo>
                    <a:pt x="336435" y="132803"/>
                  </a:lnTo>
                  <a:cubicBezTo>
                    <a:pt x="336435" y="142542"/>
                    <a:pt x="344403" y="150510"/>
                    <a:pt x="354142" y="150510"/>
                  </a:cubicBezTo>
                  <a:cubicBezTo>
                    <a:pt x="363881" y="150510"/>
                    <a:pt x="371849" y="142542"/>
                    <a:pt x="371849" y="132803"/>
                  </a:cubicBezTo>
                  <a:lnTo>
                    <a:pt x="371849" y="53121"/>
                  </a:lnTo>
                  <a:cubicBezTo>
                    <a:pt x="371849" y="23905"/>
                    <a:pt x="347944" y="0"/>
                    <a:pt x="318728" y="0"/>
                  </a:cubicBezTo>
                  <a:lnTo>
                    <a:pt x="53121" y="0"/>
                  </a:lnTo>
                  <a:cubicBezTo>
                    <a:pt x="23905" y="0"/>
                    <a:pt x="0" y="23905"/>
                    <a:pt x="0" y="53121"/>
                  </a:cubicBezTo>
                  <a:lnTo>
                    <a:pt x="0" y="318728"/>
                  </a:lnTo>
                  <a:cubicBezTo>
                    <a:pt x="0" y="347944"/>
                    <a:pt x="23905" y="371849"/>
                    <a:pt x="53121" y="371849"/>
                  </a:cubicBezTo>
                  <a:lnTo>
                    <a:pt x="132803" y="371849"/>
                  </a:lnTo>
                  <a:cubicBezTo>
                    <a:pt x="142542" y="371849"/>
                    <a:pt x="150510" y="363881"/>
                    <a:pt x="150510" y="354142"/>
                  </a:cubicBezTo>
                  <a:cubicBezTo>
                    <a:pt x="150510" y="344403"/>
                    <a:pt x="142542" y="336435"/>
                    <a:pt x="132803" y="336435"/>
                  </a:cubicBezTo>
                  <a:lnTo>
                    <a:pt x="53121" y="336435"/>
                  </a:lnTo>
                  <a:cubicBezTo>
                    <a:pt x="43382" y="336435"/>
                    <a:pt x="35414" y="328467"/>
                    <a:pt x="35414" y="318728"/>
                  </a:cubicBezTo>
                  <a:lnTo>
                    <a:pt x="35414" y="211600"/>
                  </a:lnTo>
                  <a:lnTo>
                    <a:pt x="78797" y="174415"/>
                  </a:lnTo>
                  <a:lnTo>
                    <a:pt x="138115" y="233734"/>
                  </a:lnTo>
                  <a:cubicBezTo>
                    <a:pt x="141657" y="237275"/>
                    <a:pt x="146084" y="239046"/>
                    <a:pt x="150510" y="239046"/>
                  </a:cubicBezTo>
                  <a:cubicBezTo>
                    <a:pt x="154937" y="239046"/>
                    <a:pt x="159364" y="237275"/>
                    <a:pt x="162905" y="233734"/>
                  </a:cubicBezTo>
                  <a:lnTo>
                    <a:pt x="265606" y="131032"/>
                  </a:lnTo>
                  <a:lnTo>
                    <a:pt x="265606" y="185924"/>
                  </a:lnTo>
                  <a:cubicBezTo>
                    <a:pt x="265606" y="186810"/>
                    <a:pt x="265606" y="187695"/>
                    <a:pt x="265606" y="188581"/>
                  </a:cubicBezTo>
                  <a:cubicBezTo>
                    <a:pt x="228422" y="216027"/>
                    <a:pt x="203632" y="260294"/>
                    <a:pt x="203632" y="309874"/>
                  </a:cubicBezTo>
                  <a:cubicBezTo>
                    <a:pt x="203632" y="393098"/>
                    <a:pt x="270919" y="460384"/>
                    <a:pt x="354142" y="460384"/>
                  </a:cubicBezTo>
                  <a:cubicBezTo>
                    <a:pt x="437365" y="460384"/>
                    <a:pt x="504652" y="393098"/>
                    <a:pt x="504652" y="309874"/>
                  </a:cubicBezTo>
                  <a:cubicBezTo>
                    <a:pt x="504652" y="226651"/>
                    <a:pt x="437365" y="159364"/>
                    <a:pt x="354142" y="159364"/>
                  </a:cubicBezTo>
                  <a:close/>
                  <a:moveTo>
                    <a:pt x="354142" y="424970"/>
                  </a:moveTo>
                  <a:cubicBezTo>
                    <a:pt x="290396" y="424970"/>
                    <a:pt x="239046" y="373620"/>
                    <a:pt x="239046" y="309874"/>
                  </a:cubicBezTo>
                  <a:cubicBezTo>
                    <a:pt x="239046" y="246129"/>
                    <a:pt x="290396" y="194778"/>
                    <a:pt x="354142" y="194778"/>
                  </a:cubicBezTo>
                  <a:cubicBezTo>
                    <a:pt x="417887" y="194778"/>
                    <a:pt x="469238" y="246129"/>
                    <a:pt x="469238" y="309874"/>
                  </a:cubicBezTo>
                  <a:cubicBezTo>
                    <a:pt x="469238" y="373620"/>
                    <a:pt x="417887" y="424970"/>
                    <a:pt x="354142" y="424970"/>
                  </a:cubicBezTo>
                  <a:close/>
                </a:path>
              </a:pathLst>
            </a:custGeom>
            <a:grpFill/>
            <a:ln w="8781" cap="flat">
              <a:noFill/>
              <a:prstDash val="solid"/>
              <a:miter/>
            </a:ln>
          </p:spPr>
          <p:txBody>
            <a:bodyPr rtlCol="0" anchor="ctr"/>
            <a:lstStyle/>
            <a:p>
              <a:endParaRPr lang="en-US">
                <a:solidFill>
                  <a:srgbClr val="777777"/>
                </a:solidFill>
              </a:endParaRPr>
            </a:p>
          </p:txBody>
        </p:sp>
        <p:sp>
          <p:nvSpPr>
            <p:cNvPr id="201" name="Freeform: Shape 200">
              <a:extLst>
                <a:ext uri="{FF2B5EF4-FFF2-40B4-BE49-F238E27FC236}">
                  <a16:creationId xmlns:a16="http://schemas.microsoft.com/office/drawing/2014/main" id="{73DC547A-1BA3-4343-BFC5-B7D650AF4C32}"/>
                </a:ext>
              </a:extLst>
            </p:cNvPr>
            <p:cNvSpPr/>
            <p:nvPr/>
          </p:nvSpPr>
          <p:spPr>
            <a:xfrm>
              <a:off x="4504657" y="3446708"/>
              <a:ext cx="141092" cy="141656"/>
            </a:xfrm>
            <a:custGeom>
              <a:avLst/>
              <a:gdLst>
                <a:gd name="connsiteX0" fmla="*/ 82941 w 141092"/>
                <a:gd name="connsiteY0" fmla="*/ 6197 h 141656"/>
                <a:gd name="connsiteX1" fmla="*/ 82941 w 141092"/>
                <a:gd name="connsiteY1" fmla="*/ 6197 h 141656"/>
                <a:gd name="connsiteX2" fmla="*/ 80285 w 141092"/>
                <a:gd name="connsiteY2" fmla="*/ 3541 h 141656"/>
                <a:gd name="connsiteX3" fmla="*/ 80285 w 141092"/>
                <a:gd name="connsiteY3" fmla="*/ 3541 h 141656"/>
                <a:gd name="connsiteX4" fmla="*/ 69661 w 141092"/>
                <a:gd name="connsiteY4" fmla="*/ 0 h 141656"/>
                <a:gd name="connsiteX5" fmla="*/ 59036 w 141092"/>
                <a:gd name="connsiteY5" fmla="*/ 3541 h 141656"/>
                <a:gd name="connsiteX6" fmla="*/ 59036 w 141092"/>
                <a:gd name="connsiteY6" fmla="*/ 3541 h 141656"/>
                <a:gd name="connsiteX7" fmla="*/ 57266 w 141092"/>
                <a:gd name="connsiteY7" fmla="*/ 5312 h 141656"/>
                <a:gd name="connsiteX8" fmla="*/ 57266 w 141092"/>
                <a:gd name="connsiteY8" fmla="*/ 5312 h 141656"/>
                <a:gd name="connsiteX9" fmla="*/ 4144 w 141092"/>
                <a:gd name="connsiteY9" fmla="*/ 67287 h 141656"/>
                <a:gd name="connsiteX10" fmla="*/ 5915 w 141092"/>
                <a:gd name="connsiteY10" fmla="*/ 92077 h 141656"/>
                <a:gd name="connsiteX11" fmla="*/ 30705 w 141092"/>
                <a:gd name="connsiteY11" fmla="*/ 90306 h 141656"/>
                <a:gd name="connsiteX12" fmla="*/ 52839 w 141092"/>
                <a:gd name="connsiteY12" fmla="*/ 64631 h 141656"/>
                <a:gd name="connsiteX13" fmla="*/ 52839 w 141092"/>
                <a:gd name="connsiteY13" fmla="*/ 123950 h 141656"/>
                <a:gd name="connsiteX14" fmla="*/ 70546 w 141092"/>
                <a:gd name="connsiteY14" fmla="*/ 141657 h 141656"/>
                <a:gd name="connsiteX15" fmla="*/ 88253 w 141092"/>
                <a:gd name="connsiteY15" fmla="*/ 123950 h 141656"/>
                <a:gd name="connsiteX16" fmla="*/ 88253 w 141092"/>
                <a:gd name="connsiteY16" fmla="*/ 65516 h 141656"/>
                <a:gd name="connsiteX17" fmla="*/ 110387 w 141092"/>
                <a:gd name="connsiteY17" fmla="*/ 91192 h 141656"/>
                <a:gd name="connsiteX18" fmla="*/ 123667 w 141092"/>
                <a:gd name="connsiteY18" fmla="*/ 97389 h 141656"/>
                <a:gd name="connsiteX19" fmla="*/ 135177 w 141092"/>
                <a:gd name="connsiteY19" fmla="*/ 92962 h 141656"/>
                <a:gd name="connsiteX20" fmla="*/ 136948 w 141092"/>
                <a:gd name="connsiteY20" fmla="*/ 68172 h 141656"/>
                <a:gd name="connsiteX21" fmla="*/ 82941 w 141092"/>
                <a:gd name="connsiteY21" fmla="*/ 6197 h 14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1092" h="141656">
                  <a:moveTo>
                    <a:pt x="82941" y="6197"/>
                  </a:moveTo>
                  <a:cubicBezTo>
                    <a:pt x="82941" y="6197"/>
                    <a:pt x="82941" y="6197"/>
                    <a:pt x="82941" y="6197"/>
                  </a:cubicBezTo>
                  <a:cubicBezTo>
                    <a:pt x="82056" y="5312"/>
                    <a:pt x="81170" y="4427"/>
                    <a:pt x="80285" y="3541"/>
                  </a:cubicBezTo>
                  <a:cubicBezTo>
                    <a:pt x="80285" y="3541"/>
                    <a:pt x="80285" y="3541"/>
                    <a:pt x="80285" y="3541"/>
                  </a:cubicBezTo>
                  <a:cubicBezTo>
                    <a:pt x="77629" y="1771"/>
                    <a:pt x="73202" y="0"/>
                    <a:pt x="69661" y="0"/>
                  </a:cubicBezTo>
                  <a:cubicBezTo>
                    <a:pt x="66119" y="0"/>
                    <a:pt x="61692" y="1771"/>
                    <a:pt x="59036" y="3541"/>
                  </a:cubicBezTo>
                  <a:cubicBezTo>
                    <a:pt x="59036" y="3541"/>
                    <a:pt x="59036" y="3541"/>
                    <a:pt x="59036" y="3541"/>
                  </a:cubicBezTo>
                  <a:cubicBezTo>
                    <a:pt x="58151" y="4427"/>
                    <a:pt x="57266" y="4427"/>
                    <a:pt x="57266" y="5312"/>
                  </a:cubicBezTo>
                  <a:cubicBezTo>
                    <a:pt x="57266" y="5312"/>
                    <a:pt x="57266" y="5312"/>
                    <a:pt x="57266" y="5312"/>
                  </a:cubicBezTo>
                  <a:lnTo>
                    <a:pt x="4144" y="67287"/>
                  </a:lnTo>
                  <a:cubicBezTo>
                    <a:pt x="-2053" y="74370"/>
                    <a:pt x="-1168" y="85879"/>
                    <a:pt x="5915" y="92077"/>
                  </a:cubicBezTo>
                  <a:cubicBezTo>
                    <a:pt x="12998" y="98274"/>
                    <a:pt x="24508" y="97389"/>
                    <a:pt x="30705" y="90306"/>
                  </a:cubicBezTo>
                  <a:lnTo>
                    <a:pt x="52839" y="64631"/>
                  </a:lnTo>
                  <a:lnTo>
                    <a:pt x="52839" y="123950"/>
                  </a:lnTo>
                  <a:cubicBezTo>
                    <a:pt x="52839" y="133689"/>
                    <a:pt x="60807" y="141657"/>
                    <a:pt x="70546" y="141657"/>
                  </a:cubicBezTo>
                  <a:cubicBezTo>
                    <a:pt x="80285" y="141657"/>
                    <a:pt x="88253" y="133689"/>
                    <a:pt x="88253" y="123950"/>
                  </a:cubicBezTo>
                  <a:lnTo>
                    <a:pt x="88253" y="65516"/>
                  </a:lnTo>
                  <a:lnTo>
                    <a:pt x="110387" y="91192"/>
                  </a:lnTo>
                  <a:cubicBezTo>
                    <a:pt x="113928" y="95618"/>
                    <a:pt x="119241" y="97389"/>
                    <a:pt x="123667" y="97389"/>
                  </a:cubicBezTo>
                  <a:cubicBezTo>
                    <a:pt x="128094" y="97389"/>
                    <a:pt x="131636" y="95618"/>
                    <a:pt x="135177" y="92962"/>
                  </a:cubicBezTo>
                  <a:cubicBezTo>
                    <a:pt x="142260" y="86765"/>
                    <a:pt x="143145" y="75255"/>
                    <a:pt x="136948" y="68172"/>
                  </a:cubicBezTo>
                  <a:lnTo>
                    <a:pt x="82941" y="6197"/>
                  </a:lnTo>
                  <a:close/>
                </a:path>
              </a:pathLst>
            </a:custGeom>
            <a:grpFill/>
            <a:ln w="8781" cap="flat">
              <a:noFill/>
              <a:prstDash val="solid"/>
              <a:miter/>
            </a:ln>
          </p:spPr>
          <p:txBody>
            <a:bodyPr rtlCol="0" anchor="ctr"/>
            <a:lstStyle/>
            <a:p>
              <a:endParaRPr lang="en-US">
                <a:solidFill>
                  <a:srgbClr val="777777"/>
                </a:solidFill>
              </a:endParaRPr>
            </a:p>
          </p:txBody>
        </p:sp>
      </p:grpSp>
      <p:sp>
        <p:nvSpPr>
          <p:cNvPr id="202" name="Graphic 57">
            <a:extLst>
              <a:ext uri="{FF2B5EF4-FFF2-40B4-BE49-F238E27FC236}">
                <a16:creationId xmlns:a16="http://schemas.microsoft.com/office/drawing/2014/main" id="{683F410F-36AD-4057-B68A-EA9FF1706CD3}"/>
              </a:ext>
            </a:extLst>
          </p:cNvPr>
          <p:cNvSpPr/>
          <p:nvPr/>
        </p:nvSpPr>
        <p:spPr>
          <a:xfrm>
            <a:off x="9361540" y="2224131"/>
            <a:ext cx="406193" cy="386527"/>
          </a:xfrm>
          <a:custGeom>
            <a:avLst/>
            <a:gdLst>
              <a:gd name="connsiteX0" fmla="*/ 427626 w 530327"/>
              <a:gd name="connsiteY0" fmla="*/ 351486 h 504652"/>
              <a:gd name="connsiteX1" fmla="*/ 406378 w 530327"/>
              <a:gd name="connsiteY1" fmla="*/ 343518 h 504652"/>
              <a:gd name="connsiteX2" fmla="*/ 405492 w 530327"/>
              <a:gd name="connsiteY2" fmla="*/ 343518 h 504652"/>
              <a:gd name="connsiteX3" fmla="*/ 455958 w 530327"/>
              <a:gd name="connsiteY3" fmla="*/ 223109 h 504652"/>
              <a:gd name="connsiteX4" fmla="*/ 371849 w 530327"/>
              <a:gd name="connsiteY4" fmla="*/ 117752 h 504652"/>
              <a:gd name="connsiteX5" fmla="*/ 371849 w 530327"/>
              <a:gd name="connsiteY5" fmla="*/ 53121 h 504652"/>
              <a:gd name="connsiteX6" fmla="*/ 318728 w 530327"/>
              <a:gd name="connsiteY6" fmla="*/ 0 h 504652"/>
              <a:gd name="connsiteX7" fmla="*/ 53121 w 530327"/>
              <a:gd name="connsiteY7" fmla="*/ 0 h 504652"/>
              <a:gd name="connsiteX8" fmla="*/ 0 w 530327"/>
              <a:gd name="connsiteY8" fmla="*/ 53121 h 504652"/>
              <a:gd name="connsiteX9" fmla="*/ 0 w 530327"/>
              <a:gd name="connsiteY9" fmla="*/ 318728 h 504652"/>
              <a:gd name="connsiteX10" fmla="*/ 53121 w 530327"/>
              <a:gd name="connsiteY10" fmla="*/ 371849 h 504652"/>
              <a:gd name="connsiteX11" fmla="*/ 132803 w 530327"/>
              <a:gd name="connsiteY11" fmla="*/ 371849 h 504652"/>
              <a:gd name="connsiteX12" fmla="*/ 150510 w 530327"/>
              <a:gd name="connsiteY12" fmla="*/ 354142 h 504652"/>
              <a:gd name="connsiteX13" fmla="*/ 132803 w 530327"/>
              <a:gd name="connsiteY13" fmla="*/ 336435 h 504652"/>
              <a:gd name="connsiteX14" fmla="*/ 53121 w 530327"/>
              <a:gd name="connsiteY14" fmla="*/ 336435 h 504652"/>
              <a:gd name="connsiteX15" fmla="*/ 35414 w 530327"/>
              <a:gd name="connsiteY15" fmla="*/ 318728 h 504652"/>
              <a:gd name="connsiteX16" fmla="*/ 35414 w 530327"/>
              <a:gd name="connsiteY16" fmla="*/ 211600 h 504652"/>
              <a:gd name="connsiteX17" fmla="*/ 78797 w 530327"/>
              <a:gd name="connsiteY17" fmla="*/ 174415 h 504652"/>
              <a:gd name="connsiteX18" fmla="*/ 138115 w 530327"/>
              <a:gd name="connsiteY18" fmla="*/ 233734 h 504652"/>
              <a:gd name="connsiteX19" fmla="*/ 150510 w 530327"/>
              <a:gd name="connsiteY19" fmla="*/ 239046 h 504652"/>
              <a:gd name="connsiteX20" fmla="*/ 162905 w 530327"/>
              <a:gd name="connsiteY20" fmla="*/ 233734 h 504652"/>
              <a:gd name="connsiteX21" fmla="*/ 265606 w 530327"/>
              <a:gd name="connsiteY21" fmla="*/ 131032 h 504652"/>
              <a:gd name="connsiteX22" fmla="*/ 265606 w 530327"/>
              <a:gd name="connsiteY22" fmla="*/ 153166 h 504652"/>
              <a:gd name="connsiteX23" fmla="*/ 239931 w 530327"/>
              <a:gd name="connsiteY23" fmla="*/ 223109 h 504652"/>
              <a:gd name="connsiteX24" fmla="*/ 290396 w 530327"/>
              <a:gd name="connsiteY24" fmla="*/ 344403 h 504652"/>
              <a:gd name="connsiteX25" fmla="*/ 290396 w 530327"/>
              <a:gd name="connsiteY25" fmla="*/ 344403 h 504652"/>
              <a:gd name="connsiteX26" fmla="*/ 268262 w 530327"/>
              <a:gd name="connsiteY26" fmla="*/ 352371 h 504652"/>
              <a:gd name="connsiteX27" fmla="*/ 167332 w 530327"/>
              <a:gd name="connsiteY27" fmla="*/ 456843 h 504652"/>
              <a:gd name="connsiteX28" fmla="*/ 167332 w 530327"/>
              <a:gd name="connsiteY28" fmla="*/ 486945 h 504652"/>
              <a:gd name="connsiteX29" fmla="*/ 185039 w 530327"/>
              <a:gd name="connsiteY29" fmla="*/ 504652 h 504652"/>
              <a:gd name="connsiteX30" fmla="*/ 512620 w 530327"/>
              <a:gd name="connsiteY30" fmla="*/ 504652 h 504652"/>
              <a:gd name="connsiteX31" fmla="*/ 530328 w 530327"/>
              <a:gd name="connsiteY31" fmla="*/ 486945 h 504652"/>
              <a:gd name="connsiteX32" fmla="*/ 530328 w 530327"/>
              <a:gd name="connsiteY32" fmla="*/ 456843 h 504652"/>
              <a:gd name="connsiteX33" fmla="*/ 427626 w 530327"/>
              <a:gd name="connsiteY33" fmla="*/ 351486 h 504652"/>
              <a:gd name="connsiteX34" fmla="*/ 150510 w 530327"/>
              <a:gd name="connsiteY34" fmla="*/ 196549 h 504652"/>
              <a:gd name="connsiteX35" fmla="*/ 92077 w 530327"/>
              <a:gd name="connsiteY35" fmla="*/ 138115 h 504652"/>
              <a:gd name="connsiteX36" fmla="*/ 68172 w 530327"/>
              <a:gd name="connsiteY36" fmla="*/ 137230 h 504652"/>
              <a:gd name="connsiteX37" fmla="*/ 35414 w 530327"/>
              <a:gd name="connsiteY37" fmla="*/ 165561 h 504652"/>
              <a:gd name="connsiteX38" fmla="*/ 35414 w 530327"/>
              <a:gd name="connsiteY38" fmla="*/ 53121 h 504652"/>
              <a:gd name="connsiteX39" fmla="*/ 53121 w 530327"/>
              <a:gd name="connsiteY39" fmla="*/ 35414 h 504652"/>
              <a:gd name="connsiteX40" fmla="*/ 318728 w 530327"/>
              <a:gd name="connsiteY40" fmla="*/ 35414 h 504652"/>
              <a:gd name="connsiteX41" fmla="*/ 336435 w 530327"/>
              <a:gd name="connsiteY41" fmla="*/ 53121 h 504652"/>
              <a:gd name="connsiteX42" fmla="*/ 336435 w 530327"/>
              <a:gd name="connsiteY42" fmla="*/ 115981 h 504652"/>
              <a:gd name="connsiteX43" fmla="*/ 301021 w 530327"/>
              <a:gd name="connsiteY43" fmla="*/ 126606 h 504652"/>
              <a:gd name="connsiteX44" fmla="*/ 301021 w 530327"/>
              <a:gd name="connsiteY44" fmla="*/ 88535 h 504652"/>
              <a:gd name="connsiteX45" fmla="*/ 283314 w 530327"/>
              <a:gd name="connsiteY45" fmla="*/ 70828 h 504652"/>
              <a:gd name="connsiteX46" fmla="*/ 185924 w 530327"/>
              <a:gd name="connsiteY46" fmla="*/ 70828 h 504652"/>
              <a:gd name="connsiteX47" fmla="*/ 168217 w 530327"/>
              <a:gd name="connsiteY47" fmla="*/ 88535 h 504652"/>
              <a:gd name="connsiteX48" fmla="*/ 185924 w 530327"/>
              <a:gd name="connsiteY48" fmla="*/ 106243 h 504652"/>
              <a:gd name="connsiteX49" fmla="*/ 240816 w 530327"/>
              <a:gd name="connsiteY49" fmla="*/ 106243 h 504652"/>
              <a:gd name="connsiteX50" fmla="*/ 150510 w 530327"/>
              <a:gd name="connsiteY50" fmla="*/ 196549 h 504652"/>
              <a:gd name="connsiteX51" fmla="*/ 275345 w 530327"/>
              <a:gd name="connsiteY51" fmla="*/ 223109 h 504652"/>
              <a:gd name="connsiteX52" fmla="*/ 347944 w 530327"/>
              <a:gd name="connsiteY52" fmla="*/ 150510 h 504652"/>
              <a:gd name="connsiteX53" fmla="*/ 420543 w 530327"/>
              <a:gd name="connsiteY53" fmla="*/ 223109 h 504652"/>
              <a:gd name="connsiteX54" fmla="*/ 347944 w 530327"/>
              <a:gd name="connsiteY54" fmla="*/ 333779 h 504652"/>
              <a:gd name="connsiteX55" fmla="*/ 275345 w 530327"/>
              <a:gd name="connsiteY55" fmla="*/ 223109 h 504652"/>
              <a:gd name="connsiteX56" fmla="*/ 494913 w 530327"/>
              <a:gd name="connsiteY56" fmla="*/ 469238 h 504652"/>
              <a:gd name="connsiteX57" fmla="*/ 202746 w 530327"/>
              <a:gd name="connsiteY57" fmla="*/ 469238 h 504652"/>
              <a:gd name="connsiteX58" fmla="*/ 202746 w 530327"/>
              <a:gd name="connsiteY58" fmla="*/ 456843 h 504652"/>
              <a:gd name="connsiteX59" fmla="*/ 278887 w 530327"/>
              <a:gd name="connsiteY59" fmla="*/ 386015 h 504652"/>
              <a:gd name="connsiteX60" fmla="*/ 307218 w 530327"/>
              <a:gd name="connsiteY60" fmla="*/ 375390 h 504652"/>
              <a:gd name="connsiteX61" fmla="*/ 322269 w 530327"/>
              <a:gd name="connsiteY61" fmla="*/ 363881 h 504652"/>
              <a:gd name="connsiteX62" fmla="*/ 347944 w 530327"/>
              <a:gd name="connsiteY62" fmla="*/ 369193 h 504652"/>
              <a:gd name="connsiteX63" fmla="*/ 374505 w 530327"/>
              <a:gd name="connsiteY63" fmla="*/ 363881 h 504652"/>
              <a:gd name="connsiteX64" fmla="*/ 392212 w 530327"/>
              <a:gd name="connsiteY64" fmla="*/ 376276 h 504652"/>
              <a:gd name="connsiteX65" fmla="*/ 417887 w 530327"/>
              <a:gd name="connsiteY65" fmla="*/ 385129 h 504652"/>
              <a:gd name="connsiteX66" fmla="*/ 495799 w 530327"/>
              <a:gd name="connsiteY66" fmla="*/ 456843 h 504652"/>
              <a:gd name="connsiteX67" fmla="*/ 495799 w 530327"/>
              <a:gd name="connsiteY67" fmla="*/ 469238 h 504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30327" h="504652">
                <a:moveTo>
                  <a:pt x="427626" y="351486"/>
                </a:moveTo>
                <a:cubicBezTo>
                  <a:pt x="419658" y="348830"/>
                  <a:pt x="411690" y="346174"/>
                  <a:pt x="406378" y="343518"/>
                </a:cubicBezTo>
                <a:cubicBezTo>
                  <a:pt x="406378" y="343518"/>
                  <a:pt x="406378" y="343518"/>
                  <a:pt x="405492" y="343518"/>
                </a:cubicBezTo>
                <a:cubicBezTo>
                  <a:pt x="433824" y="317842"/>
                  <a:pt x="455958" y="274460"/>
                  <a:pt x="455958" y="223109"/>
                </a:cubicBezTo>
                <a:cubicBezTo>
                  <a:pt x="455958" y="171759"/>
                  <a:pt x="419658" y="128376"/>
                  <a:pt x="371849" y="117752"/>
                </a:cubicBezTo>
                <a:lnTo>
                  <a:pt x="371849" y="53121"/>
                </a:lnTo>
                <a:cubicBezTo>
                  <a:pt x="371849" y="23905"/>
                  <a:pt x="347944" y="0"/>
                  <a:pt x="318728" y="0"/>
                </a:cubicBezTo>
                <a:lnTo>
                  <a:pt x="53121" y="0"/>
                </a:lnTo>
                <a:cubicBezTo>
                  <a:pt x="23905" y="0"/>
                  <a:pt x="0" y="23905"/>
                  <a:pt x="0" y="53121"/>
                </a:cubicBezTo>
                <a:lnTo>
                  <a:pt x="0" y="318728"/>
                </a:lnTo>
                <a:cubicBezTo>
                  <a:pt x="0" y="347944"/>
                  <a:pt x="23905" y="371849"/>
                  <a:pt x="53121" y="371849"/>
                </a:cubicBezTo>
                <a:lnTo>
                  <a:pt x="132803" y="371849"/>
                </a:lnTo>
                <a:cubicBezTo>
                  <a:pt x="142542" y="371849"/>
                  <a:pt x="150510" y="363881"/>
                  <a:pt x="150510" y="354142"/>
                </a:cubicBezTo>
                <a:cubicBezTo>
                  <a:pt x="150510" y="344403"/>
                  <a:pt x="142542" y="336435"/>
                  <a:pt x="132803" y="336435"/>
                </a:cubicBezTo>
                <a:lnTo>
                  <a:pt x="53121" y="336435"/>
                </a:lnTo>
                <a:cubicBezTo>
                  <a:pt x="43382" y="336435"/>
                  <a:pt x="35414" y="328467"/>
                  <a:pt x="35414" y="318728"/>
                </a:cubicBezTo>
                <a:lnTo>
                  <a:pt x="35414" y="211600"/>
                </a:lnTo>
                <a:lnTo>
                  <a:pt x="78797" y="174415"/>
                </a:lnTo>
                <a:lnTo>
                  <a:pt x="138115" y="233734"/>
                </a:lnTo>
                <a:cubicBezTo>
                  <a:pt x="141657" y="237275"/>
                  <a:pt x="146084" y="239046"/>
                  <a:pt x="150510" y="239046"/>
                </a:cubicBezTo>
                <a:cubicBezTo>
                  <a:pt x="154937" y="239046"/>
                  <a:pt x="159364" y="237275"/>
                  <a:pt x="162905" y="233734"/>
                </a:cubicBezTo>
                <a:lnTo>
                  <a:pt x="265606" y="131032"/>
                </a:lnTo>
                <a:lnTo>
                  <a:pt x="265606" y="153166"/>
                </a:lnTo>
                <a:cubicBezTo>
                  <a:pt x="249670" y="171759"/>
                  <a:pt x="239931" y="196549"/>
                  <a:pt x="239931" y="223109"/>
                </a:cubicBezTo>
                <a:cubicBezTo>
                  <a:pt x="239931" y="275345"/>
                  <a:pt x="262065" y="318728"/>
                  <a:pt x="290396" y="344403"/>
                </a:cubicBezTo>
                <a:cubicBezTo>
                  <a:pt x="290396" y="344403"/>
                  <a:pt x="290396" y="344403"/>
                  <a:pt x="290396" y="344403"/>
                </a:cubicBezTo>
                <a:cubicBezTo>
                  <a:pt x="285084" y="347059"/>
                  <a:pt x="277116" y="349715"/>
                  <a:pt x="268262" y="352371"/>
                </a:cubicBezTo>
                <a:cubicBezTo>
                  <a:pt x="230192" y="364766"/>
                  <a:pt x="167332" y="385129"/>
                  <a:pt x="167332" y="456843"/>
                </a:cubicBezTo>
                <a:lnTo>
                  <a:pt x="167332" y="486945"/>
                </a:lnTo>
                <a:cubicBezTo>
                  <a:pt x="167332" y="496684"/>
                  <a:pt x="175300" y="504652"/>
                  <a:pt x="185039" y="504652"/>
                </a:cubicBezTo>
                <a:lnTo>
                  <a:pt x="512620" y="504652"/>
                </a:lnTo>
                <a:cubicBezTo>
                  <a:pt x="522359" y="504652"/>
                  <a:pt x="530328" y="496684"/>
                  <a:pt x="530328" y="486945"/>
                </a:cubicBezTo>
                <a:lnTo>
                  <a:pt x="530328" y="456843"/>
                </a:lnTo>
                <a:cubicBezTo>
                  <a:pt x="530328" y="384244"/>
                  <a:pt x="466582" y="363881"/>
                  <a:pt x="427626" y="351486"/>
                </a:cubicBezTo>
                <a:close/>
                <a:moveTo>
                  <a:pt x="150510" y="196549"/>
                </a:moveTo>
                <a:lnTo>
                  <a:pt x="92077" y="138115"/>
                </a:lnTo>
                <a:cubicBezTo>
                  <a:pt x="85879" y="131918"/>
                  <a:pt x="75255" y="131032"/>
                  <a:pt x="68172" y="137230"/>
                </a:cubicBezTo>
                <a:lnTo>
                  <a:pt x="35414" y="165561"/>
                </a:lnTo>
                <a:lnTo>
                  <a:pt x="35414" y="53121"/>
                </a:lnTo>
                <a:cubicBezTo>
                  <a:pt x="35414" y="43382"/>
                  <a:pt x="43382" y="35414"/>
                  <a:pt x="53121" y="35414"/>
                </a:cubicBezTo>
                <a:lnTo>
                  <a:pt x="318728" y="35414"/>
                </a:lnTo>
                <a:cubicBezTo>
                  <a:pt x="328467" y="35414"/>
                  <a:pt x="336435" y="43382"/>
                  <a:pt x="336435" y="53121"/>
                </a:cubicBezTo>
                <a:lnTo>
                  <a:pt x="336435" y="115981"/>
                </a:lnTo>
                <a:cubicBezTo>
                  <a:pt x="324040" y="117752"/>
                  <a:pt x="311645" y="121294"/>
                  <a:pt x="301021" y="126606"/>
                </a:cubicBezTo>
                <a:lnTo>
                  <a:pt x="301021" y="88535"/>
                </a:lnTo>
                <a:cubicBezTo>
                  <a:pt x="301021" y="78797"/>
                  <a:pt x="293052" y="70828"/>
                  <a:pt x="283314" y="70828"/>
                </a:cubicBezTo>
                <a:lnTo>
                  <a:pt x="185924" y="70828"/>
                </a:lnTo>
                <a:cubicBezTo>
                  <a:pt x="176186" y="70828"/>
                  <a:pt x="168217" y="78797"/>
                  <a:pt x="168217" y="88535"/>
                </a:cubicBezTo>
                <a:cubicBezTo>
                  <a:pt x="168217" y="98274"/>
                  <a:pt x="176186" y="106243"/>
                  <a:pt x="185924" y="106243"/>
                </a:cubicBezTo>
                <a:lnTo>
                  <a:pt x="240816" y="106243"/>
                </a:lnTo>
                <a:lnTo>
                  <a:pt x="150510" y="196549"/>
                </a:lnTo>
                <a:close/>
                <a:moveTo>
                  <a:pt x="275345" y="223109"/>
                </a:moveTo>
                <a:cubicBezTo>
                  <a:pt x="275345" y="183268"/>
                  <a:pt x="308103" y="150510"/>
                  <a:pt x="347944" y="150510"/>
                </a:cubicBezTo>
                <a:cubicBezTo>
                  <a:pt x="387785" y="150510"/>
                  <a:pt x="420543" y="183268"/>
                  <a:pt x="420543" y="223109"/>
                </a:cubicBezTo>
                <a:cubicBezTo>
                  <a:pt x="420543" y="278001"/>
                  <a:pt x="384244" y="333779"/>
                  <a:pt x="347944" y="333779"/>
                </a:cubicBezTo>
                <a:cubicBezTo>
                  <a:pt x="311645" y="333779"/>
                  <a:pt x="275345" y="278001"/>
                  <a:pt x="275345" y="223109"/>
                </a:cubicBezTo>
                <a:close/>
                <a:moveTo>
                  <a:pt x="494913" y="469238"/>
                </a:moveTo>
                <a:lnTo>
                  <a:pt x="202746" y="469238"/>
                </a:lnTo>
                <a:lnTo>
                  <a:pt x="202746" y="456843"/>
                </a:lnTo>
                <a:cubicBezTo>
                  <a:pt x="202746" y="414346"/>
                  <a:pt x="235504" y="400180"/>
                  <a:pt x="278887" y="386015"/>
                </a:cubicBezTo>
                <a:cubicBezTo>
                  <a:pt x="289511" y="382473"/>
                  <a:pt x="298365" y="379817"/>
                  <a:pt x="307218" y="375390"/>
                </a:cubicBezTo>
                <a:cubicBezTo>
                  <a:pt x="313416" y="371849"/>
                  <a:pt x="317842" y="368308"/>
                  <a:pt x="322269" y="363881"/>
                </a:cubicBezTo>
                <a:cubicBezTo>
                  <a:pt x="331123" y="367422"/>
                  <a:pt x="339091" y="369193"/>
                  <a:pt x="347944" y="369193"/>
                </a:cubicBezTo>
                <a:cubicBezTo>
                  <a:pt x="356798" y="369193"/>
                  <a:pt x="365651" y="367422"/>
                  <a:pt x="374505" y="363881"/>
                </a:cubicBezTo>
                <a:cubicBezTo>
                  <a:pt x="378932" y="369193"/>
                  <a:pt x="385129" y="373620"/>
                  <a:pt x="392212" y="376276"/>
                </a:cubicBezTo>
                <a:cubicBezTo>
                  <a:pt x="399295" y="379817"/>
                  <a:pt x="408149" y="382473"/>
                  <a:pt x="417887" y="385129"/>
                </a:cubicBezTo>
                <a:cubicBezTo>
                  <a:pt x="462155" y="399295"/>
                  <a:pt x="495799" y="413461"/>
                  <a:pt x="495799" y="456843"/>
                </a:cubicBezTo>
                <a:lnTo>
                  <a:pt x="495799" y="469238"/>
                </a:lnTo>
                <a:close/>
              </a:path>
            </a:pathLst>
          </a:custGeom>
          <a:solidFill>
            <a:srgbClr val="777777"/>
          </a:solidFill>
          <a:ln w="8781" cap="flat">
            <a:noFill/>
            <a:prstDash val="solid"/>
            <a:miter/>
          </a:ln>
        </p:spPr>
        <p:txBody>
          <a:bodyPr rtlCol="0" anchor="ctr"/>
          <a:lstStyle/>
          <a:p>
            <a:endParaRPr lang="en-US">
              <a:solidFill>
                <a:srgbClr val="777777"/>
              </a:solidFill>
            </a:endParaRPr>
          </a:p>
        </p:txBody>
      </p:sp>
      <p:grpSp>
        <p:nvGrpSpPr>
          <p:cNvPr id="203" name="Graphic 59">
            <a:extLst>
              <a:ext uri="{FF2B5EF4-FFF2-40B4-BE49-F238E27FC236}">
                <a16:creationId xmlns:a16="http://schemas.microsoft.com/office/drawing/2014/main" id="{2185229C-853B-4710-B2BE-E00778F49078}"/>
              </a:ext>
            </a:extLst>
          </p:cNvPr>
          <p:cNvGrpSpPr/>
          <p:nvPr/>
        </p:nvGrpSpPr>
        <p:grpSpPr>
          <a:xfrm>
            <a:off x="8247868" y="2200715"/>
            <a:ext cx="312211" cy="433359"/>
            <a:chOff x="2093874" y="3147403"/>
            <a:chExt cx="407625" cy="565796"/>
          </a:xfrm>
          <a:solidFill>
            <a:srgbClr val="777777"/>
          </a:solidFill>
        </p:grpSpPr>
        <p:sp>
          <p:nvSpPr>
            <p:cNvPr id="204" name="Freeform: Shape 203">
              <a:extLst>
                <a:ext uri="{FF2B5EF4-FFF2-40B4-BE49-F238E27FC236}">
                  <a16:creationId xmlns:a16="http://schemas.microsoft.com/office/drawing/2014/main" id="{265A4555-4F56-460A-86E3-87ECC5A4F233}"/>
                </a:ext>
              </a:extLst>
            </p:cNvPr>
            <p:cNvSpPr/>
            <p:nvPr/>
          </p:nvSpPr>
          <p:spPr>
            <a:xfrm>
              <a:off x="2093874" y="3147403"/>
              <a:ext cx="407625" cy="565796"/>
            </a:xfrm>
            <a:custGeom>
              <a:avLst/>
              <a:gdLst>
                <a:gd name="connsiteX0" fmla="*/ 348830 w 407625"/>
                <a:gd name="connsiteY0" fmla="*/ 346229 h 565796"/>
                <a:gd name="connsiteX1" fmla="*/ 378046 w 407625"/>
                <a:gd name="connsiteY1" fmla="*/ 309044 h 565796"/>
                <a:gd name="connsiteX2" fmla="*/ 401066 w 407625"/>
                <a:gd name="connsiteY2" fmla="*/ 154992 h 565796"/>
                <a:gd name="connsiteX3" fmla="*/ 308989 w 407625"/>
                <a:gd name="connsiteY3" fmla="*/ 29272 h 565796"/>
                <a:gd name="connsiteX4" fmla="*/ 154937 w 407625"/>
                <a:gd name="connsiteY4" fmla="*/ 6252 h 565796"/>
                <a:gd name="connsiteX5" fmla="*/ 0 w 407625"/>
                <a:gd name="connsiteY5" fmla="*/ 193062 h 565796"/>
                <a:gd name="connsiteX6" fmla="*/ 16822 w 407625"/>
                <a:gd name="connsiteY6" fmla="*/ 211655 h 565796"/>
                <a:gd name="connsiteX7" fmla="*/ 35414 w 407625"/>
                <a:gd name="connsiteY7" fmla="*/ 194833 h 565796"/>
                <a:gd name="connsiteX8" fmla="*/ 163791 w 407625"/>
                <a:gd name="connsiteY8" fmla="*/ 39896 h 565796"/>
                <a:gd name="connsiteX9" fmla="*/ 291282 w 407625"/>
                <a:gd name="connsiteY9" fmla="*/ 59374 h 565796"/>
                <a:gd name="connsiteX10" fmla="*/ 367422 w 407625"/>
                <a:gd name="connsiteY10" fmla="*/ 163846 h 565796"/>
                <a:gd name="connsiteX11" fmla="*/ 347944 w 407625"/>
                <a:gd name="connsiteY11" fmla="*/ 291337 h 565796"/>
                <a:gd name="connsiteX12" fmla="*/ 243473 w 407625"/>
                <a:gd name="connsiteY12" fmla="*/ 367477 h 565796"/>
                <a:gd name="connsiteX13" fmla="*/ 72599 w 407625"/>
                <a:gd name="connsiteY13" fmla="*/ 310814 h 565796"/>
                <a:gd name="connsiteX14" fmla="*/ 47809 w 407625"/>
                <a:gd name="connsiteY14" fmla="*/ 308158 h 565796"/>
                <a:gd name="connsiteX15" fmla="*/ 45153 w 407625"/>
                <a:gd name="connsiteY15" fmla="*/ 332948 h 565796"/>
                <a:gd name="connsiteX16" fmla="*/ 58433 w 407625"/>
                <a:gd name="connsiteY16" fmla="*/ 347999 h 565796"/>
                <a:gd name="connsiteX17" fmla="*/ 885 w 407625"/>
                <a:gd name="connsiteY17" fmla="*/ 498510 h 565796"/>
                <a:gd name="connsiteX18" fmla="*/ 4427 w 407625"/>
                <a:gd name="connsiteY18" fmla="*/ 515331 h 565796"/>
                <a:gd name="connsiteX19" fmla="*/ 22134 w 407625"/>
                <a:gd name="connsiteY19" fmla="*/ 520644 h 565796"/>
                <a:gd name="connsiteX20" fmla="*/ 80567 w 407625"/>
                <a:gd name="connsiteY20" fmla="*/ 503822 h 565796"/>
                <a:gd name="connsiteX21" fmla="*/ 112440 w 407625"/>
                <a:gd name="connsiteY21" fmla="*/ 556943 h 565796"/>
                <a:gd name="connsiteX22" fmla="*/ 127491 w 407625"/>
                <a:gd name="connsiteY22" fmla="*/ 565797 h 565796"/>
                <a:gd name="connsiteX23" fmla="*/ 129262 w 407625"/>
                <a:gd name="connsiteY23" fmla="*/ 565797 h 565796"/>
                <a:gd name="connsiteX24" fmla="*/ 144313 w 407625"/>
                <a:gd name="connsiteY24" fmla="*/ 554287 h 565796"/>
                <a:gd name="connsiteX25" fmla="*/ 200976 w 407625"/>
                <a:gd name="connsiteY25" fmla="*/ 407318 h 565796"/>
                <a:gd name="connsiteX26" fmla="*/ 203632 w 407625"/>
                <a:gd name="connsiteY26" fmla="*/ 407318 h 565796"/>
                <a:gd name="connsiteX27" fmla="*/ 206288 w 407625"/>
                <a:gd name="connsiteY27" fmla="*/ 407318 h 565796"/>
                <a:gd name="connsiteX28" fmla="*/ 262950 w 407625"/>
                <a:gd name="connsiteY28" fmla="*/ 554287 h 565796"/>
                <a:gd name="connsiteX29" fmla="*/ 278001 w 407625"/>
                <a:gd name="connsiteY29" fmla="*/ 565797 h 565796"/>
                <a:gd name="connsiteX30" fmla="*/ 279772 w 407625"/>
                <a:gd name="connsiteY30" fmla="*/ 565797 h 565796"/>
                <a:gd name="connsiteX31" fmla="*/ 294823 w 407625"/>
                <a:gd name="connsiteY31" fmla="*/ 556943 h 565796"/>
                <a:gd name="connsiteX32" fmla="*/ 326696 w 407625"/>
                <a:gd name="connsiteY32" fmla="*/ 503822 h 565796"/>
                <a:gd name="connsiteX33" fmla="*/ 385129 w 407625"/>
                <a:gd name="connsiteY33" fmla="*/ 520644 h 565796"/>
                <a:gd name="connsiteX34" fmla="*/ 402836 w 407625"/>
                <a:gd name="connsiteY34" fmla="*/ 515331 h 565796"/>
                <a:gd name="connsiteX35" fmla="*/ 406378 w 407625"/>
                <a:gd name="connsiteY35" fmla="*/ 496739 h 565796"/>
                <a:gd name="connsiteX36" fmla="*/ 348830 w 407625"/>
                <a:gd name="connsiteY36" fmla="*/ 346229 h 565796"/>
                <a:gd name="connsiteX37" fmla="*/ 124835 w 407625"/>
                <a:gd name="connsiteY37" fmla="*/ 507363 h 565796"/>
                <a:gd name="connsiteX38" fmla="*/ 104472 w 407625"/>
                <a:gd name="connsiteY38" fmla="*/ 473720 h 565796"/>
                <a:gd name="connsiteX39" fmla="*/ 84109 w 407625"/>
                <a:gd name="connsiteY39" fmla="*/ 465752 h 565796"/>
                <a:gd name="connsiteX40" fmla="*/ 46924 w 407625"/>
                <a:gd name="connsiteY40" fmla="*/ 476376 h 565796"/>
                <a:gd name="connsiteX41" fmla="*/ 87650 w 407625"/>
                <a:gd name="connsiteY41" fmla="*/ 370133 h 565796"/>
                <a:gd name="connsiteX42" fmla="*/ 164676 w 407625"/>
                <a:gd name="connsiteY42" fmla="*/ 402006 h 565796"/>
                <a:gd name="connsiteX43" fmla="*/ 124835 w 407625"/>
                <a:gd name="connsiteY43" fmla="*/ 507363 h 565796"/>
                <a:gd name="connsiteX44" fmla="*/ 322269 w 407625"/>
                <a:gd name="connsiteY44" fmla="*/ 465752 h 565796"/>
                <a:gd name="connsiteX45" fmla="*/ 301906 w 407625"/>
                <a:gd name="connsiteY45" fmla="*/ 473720 h 565796"/>
                <a:gd name="connsiteX46" fmla="*/ 281543 w 407625"/>
                <a:gd name="connsiteY46" fmla="*/ 507363 h 565796"/>
                <a:gd name="connsiteX47" fmla="*/ 241702 w 407625"/>
                <a:gd name="connsiteY47" fmla="*/ 402891 h 565796"/>
                <a:gd name="connsiteX48" fmla="*/ 251441 w 407625"/>
                <a:gd name="connsiteY48" fmla="*/ 401121 h 565796"/>
                <a:gd name="connsiteX49" fmla="*/ 318728 w 407625"/>
                <a:gd name="connsiteY49" fmla="*/ 370133 h 565796"/>
                <a:gd name="connsiteX50" fmla="*/ 359454 w 407625"/>
                <a:gd name="connsiteY50" fmla="*/ 476376 h 565796"/>
                <a:gd name="connsiteX51" fmla="*/ 322269 w 407625"/>
                <a:gd name="connsiteY51" fmla="*/ 465752 h 56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07625" h="565796">
                  <a:moveTo>
                    <a:pt x="348830" y="346229"/>
                  </a:moveTo>
                  <a:cubicBezTo>
                    <a:pt x="360339" y="334719"/>
                    <a:pt x="370078" y="322324"/>
                    <a:pt x="378046" y="309044"/>
                  </a:cubicBezTo>
                  <a:cubicBezTo>
                    <a:pt x="406378" y="263005"/>
                    <a:pt x="414346" y="208113"/>
                    <a:pt x="401066" y="154992"/>
                  </a:cubicBezTo>
                  <a:cubicBezTo>
                    <a:pt x="387785" y="101871"/>
                    <a:pt x="355027" y="57603"/>
                    <a:pt x="308989" y="29272"/>
                  </a:cubicBezTo>
                  <a:cubicBezTo>
                    <a:pt x="262950" y="940"/>
                    <a:pt x="208058" y="-7028"/>
                    <a:pt x="154937" y="6252"/>
                  </a:cubicBezTo>
                  <a:cubicBezTo>
                    <a:pt x="68172" y="26616"/>
                    <a:pt x="3541" y="103641"/>
                    <a:pt x="0" y="193062"/>
                  </a:cubicBezTo>
                  <a:cubicBezTo>
                    <a:pt x="0" y="202801"/>
                    <a:pt x="7083" y="210769"/>
                    <a:pt x="16822" y="211655"/>
                  </a:cubicBezTo>
                  <a:cubicBezTo>
                    <a:pt x="26561" y="212540"/>
                    <a:pt x="34529" y="204572"/>
                    <a:pt x="35414" y="194833"/>
                  </a:cubicBezTo>
                  <a:cubicBezTo>
                    <a:pt x="38956" y="121349"/>
                    <a:pt x="91192" y="57603"/>
                    <a:pt x="163791" y="39896"/>
                  </a:cubicBezTo>
                  <a:cubicBezTo>
                    <a:pt x="207173" y="29272"/>
                    <a:pt x="252326" y="35469"/>
                    <a:pt x="291282" y="59374"/>
                  </a:cubicBezTo>
                  <a:cubicBezTo>
                    <a:pt x="329352" y="82393"/>
                    <a:pt x="356798" y="119578"/>
                    <a:pt x="367422" y="163846"/>
                  </a:cubicBezTo>
                  <a:cubicBezTo>
                    <a:pt x="378046" y="207228"/>
                    <a:pt x="370964" y="252381"/>
                    <a:pt x="347944" y="291337"/>
                  </a:cubicBezTo>
                  <a:cubicBezTo>
                    <a:pt x="324925" y="329407"/>
                    <a:pt x="287740" y="356853"/>
                    <a:pt x="243473" y="367477"/>
                  </a:cubicBezTo>
                  <a:cubicBezTo>
                    <a:pt x="179727" y="383414"/>
                    <a:pt x="113325" y="360394"/>
                    <a:pt x="72599" y="310814"/>
                  </a:cubicBezTo>
                  <a:cubicBezTo>
                    <a:pt x="66402" y="302846"/>
                    <a:pt x="54892" y="301961"/>
                    <a:pt x="47809" y="308158"/>
                  </a:cubicBezTo>
                  <a:cubicBezTo>
                    <a:pt x="39841" y="314356"/>
                    <a:pt x="38956" y="325865"/>
                    <a:pt x="45153" y="332948"/>
                  </a:cubicBezTo>
                  <a:cubicBezTo>
                    <a:pt x="49580" y="338260"/>
                    <a:pt x="54007" y="342687"/>
                    <a:pt x="58433" y="347999"/>
                  </a:cubicBezTo>
                  <a:lnTo>
                    <a:pt x="885" y="498510"/>
                  </a:lnTo>
                  <a:cubicBezTo>
                    <a:pt x="-885" y="502936"/>
                    <a:pt x="0" y="510019"/>
                    <a:pt x="4427" y="515331"/>
                  </a:cubicBezTo>
                  <a:cubicBezTo>
                    <a:pt x="8854" y="520644"/>
                    <a:pt x="15936" y="522414"/>
                    <a:pt x="22134" y="520644"/>
                  </a:cubicBezTo>
                  <a:lnTo>
                    <a:pt x="80567" y="503822"/>
                  </a:lnTo>
                  <a:lnTo>
                    <a:pt x="112440" y="556943"/>
                  </a:lnTo>
                  <a:cubicBezTo>
                    <a:pt x="115981" y="562255"/>
                    <a:pt x="121294" y="565797"/>
                    <a:pt x="127491" y="565797"/>
                  </a:cubicBezTo>
                  <a:cubicBezTo>
                    <a:pt x="128376" y="565797"/>
                    <a:pt x="128376" y="565797"/>
                    <a:pt x="129262" y="565797"/>
                  </a:cubicBezTo>
                  <a:cubicBezTo>
                    <a:pt x="136345" y="564911"/>
                    <a:pt x="141657" y="560485"/>
                    <a:pt x="144313" y="554287"/>
                  </a:cubicBezTo>
                  <a:lnTo>
                    <a:pt x="200976" y="407318"/>
                  </a:lnTo>
                  <a:cubicBezTo>
                    <a:pt x="201861" y="407318"/>
                    <a:pt x="202746" y="407318"/>
                    <a:pt x="203632" y="407318"/>
                  </a:cubicBezTo>
                  <a:cubicBezTo>
                    <a:pt x="204517" y="407318"/>
                    <a:pt x="205402" y="407318"/>
                    <a:pt x="206288" y="407318"/>
                  </a:cubicBezTo>
                  <a:lnTo>
                    <a:pt x="262950" y="554287"/>
                  </a:lnTo>
                  <a:cubicBezTo>
                    <a:pt x="265606" y="560485"/>
                    <a:pt x="270919" y="564911"/>
                    <a:pt x="278001" y="565797"/>
                  </a:cubicBezTo>
                  <a:cubicBezTo>
                    <a:pt x="278887" y="565797"/>
                    <a:pt x="278887" y="565797"/>
                    <a:pt x="279772" y="565797"/>
                  </a:cubicBezTo>
                  <a:cubicBezTo>
                    <a:pt x="285970" y="565797"/>
                    <a:pt x="291282" y="562255"/>
                    <a:pt x="294823" y="556943"/>
                  </a:cubicBezTo>
                  <a:lnTo>
                    <a:pt x="326696" y="503822"/>
                  </a:lnTo>
                  <a:lnTo>
                    <a:pt x="385129" y="520644"/>
                  </a:lnTo>
                  <a:cubicBezTo>
                    <a:pt x="391327" y="522414"/>
                    <a:pt x="398410" y="520644"/>
                    <a:pt x="402836" y="515331"/>
                  </a:cubicBezTo>
                  <a:cubicBezTo>
                    <a:pt x="407263" y="510019"/>
                    <a:pt x="409034" y="502936"/>
                    <a:pt x="406378" y="496739"/>
                  </a:cubicBezTo>
                  <a:lnTo>
                    <a:pt x="348830" y="346229"/>
                  </a:lnTo>
                  <a:close/>
                  <a:moveTo>
                    <a:pt x="124835" y="507363"/>
                  </a:moveTo>
                  <a:lnTo>
                    <a:pt x="104472" y="473720"/>
                  </a:lnTo>
                  <a:cubicBezTo>
                    <a:pt x="100045" y="466637"/>
                    <a:pt x="92077" y="463981"/>
                    <a:pt x="84109" y="465752"/>
                  </a:cubicBezTo>
                  <a:lnTo>
                    <a:pt x="46924" y="476376"/>
                  </a:lnTo>
                  <a:lnTo>
                    <a:pt x="87650" y="370133"/>
                  </a:lnTo>
                  <a:cubicBezTo>
                    <a:pt x="110669" y="386070"/>
                    <a:pt x="137230" y="396694"/>
                    <a:pt x="164676" y="402006"/>
                  </a:cubicBezTo>
                  <a:lnTo>
                    <a:pt x="124835" y="507363"/>
                  </a:lnTo>
                  <a:close/>
                  <a:moveTo>
                    <a:pt x="322269" y="465752"/>
                  </a:moveTo>
                  <a:cubicBezTo>
                    <a:pt x="314301" y="463981"/>
                    <a:pt x="306333" y="466637"/>
                    <a:pt x="301906" y="473720"/>
                  </a:cubicBezTo>
                  <a:lnTo>
                    <a:pt x="281543" y="507363"/>
                  </a:lnTo>
                  <a:lnTo>
                    <a:pt x="241702" y="402891"/>
                  </a:lnTo>
                  <a:cubicBezTo>
                    <a:pt x="245243" y="402006"/>
                    <a:pt x="247899" y="402006"/>
                    <a:pt x="251441" y="401121"/>
                  </a:cubicBezTo>
                  <a:cubicBezTo>
                    <a:pt x="276231" y="394923"/>
                    <a:pt x="298365" y="384299"/>
                    <a:pt x="318728" y="370133"/>
                  </a:cubicBezTo>
                  <a:lnTo>
                    <a:pt x="359454" y="476376"/>
                  </a:lnTo>
                  <a:lnTo>
                    <a:pt x="322269" y="465752"/>
                  </a:lnTo>
                  <a:close/>
                </a:path>
              </a:pathLst>
            </a:custGeom>
            <a:grpFill/>
            <a:ln w="8781" cap="flat">
              <a:noFill/>
              <a:prstDash val="solid"/>
              <a:miter/>
            </a:ln>
          </p:spPr>
          <p:txBody>
            <a:bodyPr rtlCol="0" anchor="ctr"/>
            <a:lstStyle/>
            <a:p>
              <a:endParaRPr lang="en-US">
                <a:solidFill>
                  <a:srgbClr val="777777"/>
                </a:solidFill>
              </a:endParaRPr>
            </a:p>
          </p:txBody>
        </p:sp>
        <p:sp>
          <p:nvSpPr>
            <p:cNvPr id="205" name="Freeform: Shape 204">
              <a:extLst>
                <a:ext uri="{FF2B5EF4-FFF2-40B4-BE49-F238E27FC236}">
                  <a16:creationId xmlns:a16="http://schemas.microsoft.com/office/drawing/2014/main" id="{B29202D7-3070-4DB9-8B68-46592CC8FE9A}"/>
                </a:ext>
              </a:extLst>
            </p:cNvPr>
            <p:cNvSpPr/>
            <p:nvPr/>
          </p:nvSpPr>
          <p:spPr>
            <a:xfrm>
              <a:off x="2182617" y="3238650"/>
              <a:ext cx="229812" cy="222707"/>
            </a:xfrm>
            <a:custGeom>
              <a:avLst/>
              <a:gdLst>
                <a:gd name="connsiteX0" fmla="*/ 229100 w 229812"/>
                <a:gd name="connsiteY0" fmla="*/ 83223 h 222707"/>
                <a:gd name="connsiteX1" fmla="*/ 214934 w 229812"/>
                <a:gd name="connsiteY1" fmla="*/ 70828 h 222707"/>
                <a:gd name="connsiteX2" fmla="*/ 156501 w 229812"/>
                <a:gd name="connsiteY2" fmla="*/ 61975 h 222707"/>
                <a:gd name="connsiteX3" fmla="*/ 130826 w 229812"/>
                <a:gd name="connsiteY3" fmla="*/ 9739 h 222707"/>
                <a:gd name="connsiteX4" fmla="*/ 114889 w 229812"/>
                <a:gd name="connsiteY4" fmla="*/ 0 h 222707"/>
                <a:gd name="connsiteX5" fmla="*/ 98953 w 229812"/>
                <a:gd name="connsiteY5" fmla="*/ 9739 h 222707"/>
                <a:gd name="connsiteX6" fmla="*/ 73278 w 229812"/>
                <a:gd name="connsiteY6" fmla="*/ 61975 h 222707"/>
                <a:gd name="connsiteX7" fmla="*/ 14844 w 229812"/>
                <a:gd name="connsiteY7" fmla="*/ 70828 h 222707"/>
                <a:gd name="connsiteX8" fmla="*/ 679 w 229812"/>
                <a:gd name="connsiteY8" fmla="*/ 83223 h 222707"/>
                <a:gd name="connsiteX9" fmla="*/ 5105 w 229812"/>
                <a:gd name="connsiteY9" fmla="*/ 100930 h 222707"/>
                <a:gd name="connsiteX10" fmla="*/ 47602 w 229812"/>
                <a:gd name="connsiteY10" fmla="*/ 142542 h 222707"/>
                <a:gd name="connsiteX11" fmla="*/ 37863 w 229812"/>
                <a:gd name="connsiteY11" fmla="*/ 200976 h 222707"/>
                <a:gd name="connsiteX12" fmla="*/ 44946 w 229812"/>
                <a:gd name="connsiteY12" fmla="*/ 218683 h 222707"/>
                <a:gd name="connsiteX13" fmla="*/ 55571 w 229812"/>
                <a:gd name="connsiteY13" fmla="*/ 222224 h 222707"/>
                <a:gd name="connsiteX14" fmla="*/ 63539 w 229812"/>
                <a:gd name="connsiteY14" fmla="*/ 220453 h 222707"/>
                <a:gd name="connsiteX15" fmla="*/ 115775 w 229812"/>
                <a:gd name="connsiteY15" fmla="*/ 193007 h 222707"/>
                <a:gd name="connsiteX16" fmla="*/ 168011 w 229812"/>
                <a:gd name="connsiteY16" fmla="*/ 220453 h 222707"/>
                <a:gd name="connsiteX17" fmla="*/ 186603 w 229812"/>
                <a:gd name="connsiteY17" fmla="*/ 219568 h 222707"/>
                <a:gd name="connsiteX18" fmla="*/ 193686 w 229812"/>
                <a:gd name="connsiteY18" fmla="*/ 201861 h 222707"/>
                <a:gd name="connsiteX19" fmla="*/ 183947 w 229812"/>
                <a:gd name="connsiteY19" fmla="*/ 143427 h 222707"/>
                <a:gd name="connsiteX20" fmla="*/ 226444 w 229812"/>
                <a:gd name="connsiteY20" fmla="*/ 101816 h 222707"/>
                <a:gd name="connsiteX21" fmla="*/ 229100 w 229812"/>
                <a:gd name="connsiteY21" fmla="*/ 83223 h 222707"/>
                <a:gd name="connsiteX22" fmla="*/ 151189 w 229812"/>
                <a:gd name="connsiteY22" fmla="*/ 123950 h 222707"/>
                <a:gd name="connsiteX23" fmla="*/ 145877 w 229812"/>
                <a:gd name="connsiteY23" fmla="*/ 139886 h 222707"/>
                <a:gd name="connsiteX24" fmla="*/ 151189 w 229812"/>
                <a:gd name="connsiteY24" fmla="*/ 171759 h 222707"/>
                <a:gd name="connsiteX25" fmla="*/ 122858 w 229812"/>
                <a:gd name="connsiteY25" fmla="*/ 156708 h 222707"/>
                <a:gd name="connsiteX26" fmla="*/ 106036 w 229812"/>
                <a:gd name="connsiteY26" fmla="*/ 156708 h 222707"/>
                <a:gd name="connsiteX27" fmla="*/ 77704 w 229812"/>
                <a:gd name="connsiteY27" fmla="*/ 171759 h 222707"/>
                <a:gd name="connsiteX28" fmla="*/ 83017 w 229812"/>
                <a:gd name="connsiteY28" fmla="*/ 139886 h 222707"/>
                <a:gd name="connsiteX29" fmla="*/ 77704 w 229812"/>
                <a:gd name="connsiteY29" fmla="*/ 123950 h 222707"/>
                <a:gd name="connsiteX30" fmla="*/ 54685 w 229812"/>
                <a:gd name="connsiteY30" fmla="*/ 100930 h 222707"/>
                <a:gd name="connsiteX31" fmla="*/ 86558 w 229812"/>
                <a:gd name="connsiteY31" fmla="*/ 96504 h 222707"/>
                <a:gd name="connsiteX32" fmla="*/ 99838 w 229812"/>
                <a:gd name="connsiteY32" fmla="*/ 86765 h 222707"/>
                <a:gd name="connsiteX33" fmla="*/ 114004 w 229812"/>
                <a:gd name="connsiteY33" fmla="*/ 58433 h 222707"/>
                <a:gd name="connsiteX34" fmla="*/ 128170 w 229812"/>
                <a:gd name="connsiteY34" fmla="*/ 86765 h 222707"/>
                <a:gd name="connsiteX35" fmla="*/ 141450 w 229812"/>
                <a:gd name="connsiteY35" fmla="*/ 96504 h 222707"/>
                <a:gd name="connsiteX36" fmla="*/ 173323 w 229812"/>
                <a:gd name="connsiteY36" fmla="*/ 100930 h 222707"/>
                <a:gd name="connsiteX37" fmla="*/ 151189 w 229812"/>
                <a:gd name="connsiteY37" fmla="*/ 123950 h 222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9812" h="222707">
                  <a:moveTo>
                    <a:pt x="229100" y="83223"/>
                  </a:moveTo>
                  <a:cubicBezTo>
                    <a:pt x="227329" y="77026"/>
                    <a:pt x="221132" y="72599"/>
                    <a:pt x="214934" y="70828"/>
                  </a:cubicBezTo>
                  <a:lnTo>
                    <a:pt x="156501" y="61975"/>
                  </a:lnTo>
                  <a:lnTo>
                    <a:pt x="130826" y="9739"/>
                  </a:lnTo>
                  <a:cubicBezTo>
                    <a:pt x="128170" y="3541"/>
                    <a:pt x="121972" y="0"/>
                    <a:pt x="114889" y="0"/>
                  </a:cubicBezTo>
                  <a:cubicBezTo>
                    <a:pt x="107806" y="0"/>
                    <a:pt x="101609" y="3541"/>
                    <a:pt x="98953" y="9739"/>
                  </a:cubicBezTo>
                  <a:lnTo>
                    <a:pt x="73278" y="61975"/>
                  </a:lnTo>
                  <a:lnTo>
                    <a:pt x="14844" y="70828"/>
                  </a:lnTo>
                  <a:cubicBezTo>
                    <a:pt x="7761" y="71714"/>
                    <a:pt x="2449" y="76141"/>
                    <a:pt x="679" y="83223"/>
                  </a:cubicBezTo>
                  <a:cubicBezTo>
                    <a:pt x="-1092" y="89421"/>
                    <a:pt x="679" y="96504"/>
                    <a:pt x="5105" y="100930"/>
                  </a:cubicBezTo>
                  <a:lnTo>
                    <a:pt x="47602" y="142542"/>
                  </a:lnTo>
                  <a:lnTo>
                    <a:pt x="37863" y="200976"/>
                  </a:lnTo>
                  <a:cubicBezTo>
                    <a:pt x="36978" y="208058"/>
                    <a:pt x="39634" y="214256"/>
                    <a:pt x="44946" y="218683"/>
                  </a:cubicBezTo>
                  <a:cubicBezTo>
                    <a:pt x="47602" y="221339"/>
                    <a:pt x="52029" y="222224"/>
                    <a:pt x="55571" y="222224"/>
                  </a:cubicBezTo>
                  <a:cubicBezTo>
                    <a:pt x="58227" y="222224"/>
                    <a:pt x="60883" y="221339"/>
                    <a:pt x="63539" y="220453"/>
                  </a:cubicBezTo>
                  <a:lnTo>
                    <a:pt x="115775" y="193007"/>
                  </a:lnTo>
                  <a:lnTo>
                    <a:pt x="168011" y="220453"/>
                  </a:lnTo>
                  <a:cubicBezTo>
                    <a:pt x="174208" y="223995"/>
                    <a:pt x="181291" y="223109"/>
                    <a:pt x="186603" y="219568"/>
                  </a:cubicBezTo>
                  <a:cubicBezTo>
                    <a:pt x="191915" y="216027"/>
                    <a:pt x="194571" y="208944"/>
                    <a:pt x="193686" y="201861"/>
                  </a:cubicBezTo>
                  <a:lnTo>
                    <a:pt x="183947" y="143427"/>
                  </a:lnTo>
                  <a:lnTo>
                    <a:pt x="226444" y="101816"/>
                  </a:lnTo>
                  <a:cubicBezTo>
                    <a:pt x="229100" y="96504"/>
                    <a:pt x="230871" y="89421"/>
                    <a:pt x="229100" y="83223"/>
                  </a:cubicBezTo>
                  <a:close/>
                  <a:moveTo>
                    <a:pt x="151189" y="123950"/>
                  </a:moveTo>
                  <a:cubicBezTo>
                    <a:pt x="146762" y="128376"/>
                    <a:pt x="144991" y="133689"/>
                    <a:pt x="145877" y="139886"/>
                  </a:cubicBezTo>
                  <a:lnTo>
                    <a:pt x="151189" y="171759"/>
                  </a:lnTo>
                  <a:lnTo>
                    <a:pt x="122858" y="156708"/>
                  </a:lnTo>
                  <a:cubicBezTo>
                    <a:pt x="117545" y="154052"/>
                    <a:pt x="111348" y="154052"/>
                    <a:pt x="106036" y="156708"/>
                  </a:cubicBezTo>
                  <a:lnTo>
                    <a:pt x="77704" y="171759"/>
                  </a:lnTo>
                  <a:lnTo>
                    <a:pt x="83017" y="139886"/>
                  </a:lnTo>
                  <a:cubicBezTo>
                    <a:pt x="83902" y="134574"/>
                    <a:pt x="82131" y="128376"/>
                    <a:pt x="77704" y="123950"/>
                  </a:cubicBezTo>
                  <a:lnTo>
                    <a:pt x="54685" y="100930"/>
                  </a:lnTo>
                  <a:lnTo>
                    <a:pt x="86558" y="96504"/>
                  </a:lnTo>
                  <a:cubicBezTo>
                    <a:pt x="91870" y="95618"/>
                    <a:pt x="97182" y="92077"/>
                    <a:pt x="99838" y="86765"/>
                  </a:cubicBezTo>
                  <a:lnTo>
                    <a:pt x="114004" y="58433"/>
                  </a:lnTo>
                  <a:lnTo>
                    <a:pt x="128170" y="86765"/>
                  </a:lnTo>
                  <a:cubicBezTo>
                    <a:pt x="130826" y="92077"/>
                    <a:pt x="136138" y="95618"/>
                    <a:pt x="141450" y="96504"/>
                  </a:cubicBezTo>
                  <a:lnTo>
                    <a:pt x="173323" y="100930"/>
                  </a:lnTo>
                  <a:lnTo>
                    <a:pt x="151189" y="123950"/>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206" name="Graphic 67">
            <a:extLst>
              <a:ext uri="{FF2B5EF4-FFF2-40B4-BE49-F238E27FC236}">
                <a16:creationId xmlns:a16="http://schemas.microsoft.com/office/drawing/2014/main" id="{3350DE60-AE03-4857-9C2C-3F7BB67664FE}"/>
              </a:ext>
            </a:extLst>
          </p:cNvPr>
          <p:cNvGrpSpPr/>
          <p:nvPr/>
        </p:nvGrpSpPr>
        <p:grpSpPr>
          <a:xfrm>
            <a:off x="5835014" y="3958772"/>
            <a:ext cx="366183" cy="345839"/>
            <a:chOff x="6392101" y="2173905"/>
            <a:chExt cx="478091" cy="451530"/>
          </a:xfrm>
          <a:solidFill>
            <a:srgbClr val="777777"/>
          </a:solidFill>
        </p:grpSpPr>
        <p:sp>
          <p:nvSpPr>
            <p:cNvPr id="207" name="Freeform: Shape 206">
              <a:extLst>
                <a:ext uri="{FF2B5EF4-FFF2-40B4-BE49-F238E27FC236}">
                  <a16:creationId xmlns:a16="http://schemas.microsoft.com/office/drawing/2014/main" id="{3A114622-B6D1-43F9-B6AA-005D3A707168}"/>
                </a:ext>
              </a:extLst>
            </p:cNvPr>
            <p:cNvSpPr/>
            <p:nvPr/>
          </p:nvSpPr>
          <p:spPr>
            <a:xfrm>
              <a:off x="6392101" y="2173905"/>
              <a:ext cx="478091" cy="451530"/>
            </a:xfrm>
            <a:custGeom>
              <a:avLst/>
              <a:gdLst>
                <a:gd name="connsiteX0" fmla="*/ 478092 w 478091"/>
                <a:gd name="connsiteY0" fmla="*/ 150510 h 451530"/>
                <a:gd name="connsiteX1" fmla="*/ 327581 w 478091"/>
                <a:gd name="connsiteY1" fmla="*/ 0 h 451530"/>
                <a:gd name="connsiteX2" fmla="*/ 230192 w 478091"/>
                <a:gd name="connsiteY2" fmla="*/ 36300 h 451530"/>
                <a:gd name="connsiteX3" fmla="*/ 230192 w 478091"/>
                <a:gd name="connsiteY3" fmla="*/ 17707 h 451530"/>
                <a:gd name="connsiteX4" fmla="*/ 212485 w 478091"/>
                <a:gd name="connsiteY4" fmla="*/ 0 h 451530"/>
                <a:gd name="connsiteX5" fmla="*/ 194778 w 478091"/>
                <a:gd name="connsiteY5" fmla="*/ 17707 h 451530"/>
                <a:gd name="connsiteX6" fmla="*/ 194778 w 478091"/>
                <a:gd name="connsiteY6" fmla="*/ 79682 h 451530"/>
                <a:gd name="connsiteX7" fmla="*/ 212485 w 478091"/>
                <a:gd name="connsiteY7" fmla="*/ 97389 h 451530"/>
                <a:gd name="connsiteX8" fmla="*/ 215141 w 478091"/>
                <a:gd name="connsiteY8" fmla="*/ 97389 h 451530"/>
                <a:gd name="connsiteX9" fmla="*/ 215141 w 478091"/>
                <a:gd name="connsiteY9" fmla="*/ 97389 h 451530"/>
                <a:gd name="connsiteX10" fmla="*/ 274460 w 478091"/>
                <a:gd name="connsiteY10" fmla="*/ 97389 h 451530"/>
                <a:gd name="connsiteX11" fmla="*/ 292167 w 478091"/>
                <a:gd name="connsiteY11" fmla="*/ 79682 h 451530"/>
                <a:gd name="connsiteX12" fmla="*/ 274460 w 478091"/>
                <a:gd name="connsiteY12" fmla="*/ 61975 h 451530"/>
                <a:gd name="connsiteX13" fmla="*/ 254097 w 478091"/>
                <a:gd name="connsiteY13" fmla="*/ 61975 h 451530"/>
                <a:gd name="connsiteX14" fmla="*/ 327581 w 478091"/>
                <a:gd name="connsiteY14" fmla="*/ 35414 h 451530"/>
                <a:gd name="connsiteX15" fmla="*/ 442677 w 478091"/>
                <a:gd name="connsiteY15" fmla="*/ 150510 h 451530"/>
                <a:gd name="connsiteX16" fmla="*/ 327581 w 478091"/>
                <a:gd name="connsiteY16" fmla="*/ 265606 h 451530"/>
                <a:gd name="connsiteX17" fmla="*/ 212485 w 478091"/>
                <a:gd name="connsiteY17" fmla="*/ 150510 h 451530"/>
                <a:gd name="connsiteX18" fmla="*/ 194778 w 478091"/>
                <a:gd name="connsiteY18" fmla="*/ 132803 h 451530"/>
                <a:gd name="connsiteX19" fmla="*/ 35414 w 478091"/>
                <a:gd name="connsiteY19" fmla="*/ 132803 h 451530"/>
                <a:gd name="connsiteX20" fmla="*/ 35414 w 478091"/>
                <a:gd name="connsiteY20" fmla="*/ 121294 h 451530"/>
                <a:gd name="connsiteX21" fmla="*/ 59319 w 478091"/>
                <a:gd name="connsiteY21" fmla="*/ 97389 h 451530"/>
                <a:gd name="connsiteX22" fmla="*/ 141657 w 478091"/>
                <a:gd name="connsiteY22" fmla="*/ 97389 h 451530"/>
                <a:gd name="connsiteX23" fmla="*/ 159364 w 478091"/>
                <a:gd name="connsiteY23" fmla="*/ 79682 h 451530"/>
                <a:gd name="connsiteX24" fmla="*/ 141657 w 478091"/>
                <a:gd name="connsiteY24" fmla="*/ 61975 h 451530"/>
                <a:gd name="connsiteX25" fmla="*/ 59319 w 478091"/>
                <a:gd name="connsiteY25" fmla="*/ 61975 h 451530"/>
                <a:gd name="connsiteX26" fmla="*/ 0 w 478091"/>
                <a:gd name="connsiteY26" fmla="*/ 121294 h 451530"/>
                <a:gd name="connsiteX27" fmla="*/ 0 w 478091"/>
                <a:gd name="connsiteY27" fmla="*/ 392212 h 451530"/>
                <a:gd name="connsiteX28" fmla="*/ 59319 w 478091"/>
                <a:gd name="connsiteY28" fmla="*/ 451531 h 451530"/>
                <a:gd name="connsiteX29" fmla="*/ 330237 w 478091"/>
                <a:gd name="connsiteY29" fmla="*/ 451531 h 451530"/>
                <a:gd name="connsiteX30" fmla="*/ 389556 w 478091"/>
                <a:gd name="connsiteY30" fmla="*/ 392212 h 451530"/>
                <a:gd name="connsiteX31" fmla="*/ 389556 w 478091"/>
                <a:gd name="connsiteY31" fmla="*/ 287740 h 451530"/>
                <a:gd name="connsiteX32" fmla="*/ 478092 w 478091"/>
                <a:gd name="connsiteY32" fmla="*/ 150510 h 451530"/>
                <a:gd name="connsiteX33" fmla="*/ 354142 w 478091"/>
                <a:gd name="connsiteY33" fmla="*/ 392212 h 451530"/>
                <a:gd name="connsiteX34" fmla="*/ 330237 w 478091"/>
                <a:gd name="connsiteY34" fmla="*/ 416117 h 451530"/>
                <a:gd name="connsiteX35" fmla="*/ 59319 w 478091"/>
                <a:gd name="connsiteY35" fmla="*/ 416117 h 451530"/>
                <a:gd name="connsiteX36" fmla="*/ 35414 w 478091"/>
                <a:gd name="connsiteY36" fmla="*/ 392212 h 451530"/>
                <a:gd name="connsiteX37" fmla="*/ 35414 w 478091"/>
                <a:gd name="connsiteY37" fmla="*/ 168217 h 451530"/>
                <a:gd name="connsiteX38" fmla="*/ 177956 w 478091"/>
                <a:gd name="connsiteY38" fmla="*/ 168217 h 451530"/>
                <a:gd name="connsiteX39" fmla="*/ 230192 w 478091"/>
                <a:gd name="connsiteY39" fmla="*/ 265606 h 451530"/>
                <a:gd name="connsiteX40" fmla="*/ 229307 w 478091"/>
                <a:gd name="connsiteY40" fmla="*/ 265606 h 451530"/>
                <a:gd name="connsiteX41" fmla="*/ 211600 w 478091"/>
                <a:gd name="connsiteY41" fmla="*/ 283314 h 451530"/>
                <a:gd name="connsiteX42" fmla="*/ 211600 w 478091"/>
                <a:gd name="connsiteY42" fmla="*/ 292167 h 451530"/>
                <a:gd name="connsiteX43" fmla="*/ 229307 w 478091"/>
                <a:gd name="connsiteY43" fmla="*/ 309874 h 451530"/>
                <a:gd name="connsiteX44" fmla="*/ 247014 w 478091"/>
                <a:gd name="connsiteY44" fmla="*/ 292167 h 451530"/>
                <a:gd name="connsiteX45" fmla="*/ 247014 w 478091"/>
                <a:gd name="connsiteY45" fmla="*/ 283314 h 451530"/>
                <a:gd name="connsiteX46" fmla="*/ 246129 w 478091"/>
                <a:gd name="connsiteY46" fmla="*/ 277116 h 451530"/>
                <a:gd name="connsiteX47" fmla="*/ 283314 w 478091"/>
                <a:gd name="connsiteY47" fmla="*/ 293938 h 451530"/>
                <a:gd name="connsiteX48" fmla="*/ 301021 w 478091"/>
                <a:gd name="connsiteY48" fmla="*/ 308989 h 451530"/>
                <a:gd name="connsiteX49" fmla="*/ 316957 w 478091"/>
                <a:gd name="connsiteY49" fmla="*/ 299250 h 451530"/>
                <a:gd name="connsiteX50" fmla="*/ 327581 w 478091"/>
                <a:gd name="connsiteY50" fmla="*/ 300135 h 451530"/>
                <a:gd name="connsiteX51" fmla="*/ 354142 w 478091"/>
                <a:gd name="connsiteY51" fmla="*/ 297479 h 451530"/>
                <a:gd name="connsiteX52" fmla="*/ 354142 w 478091"/>
                <a:gd name="connsiteY52" fmla="*/ 392212 h 451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78091" h="451530">
                  <a:moveTo>
                    <a:pt x="478092" y="150510"/>
                  </a:moveTo>
                  <a:cubicBezTo>
                    <a:pt x="478092" y="67287"/>
                    <a:pt x="410805" y="0"/>
                    <a:pt x="327581" y="0"/>
                  </a:cubicBezTo>
                  <a:cubicBezTo>
                    <a:pt x="291282" y="0"/>
                    <a:pt x="256753" y="13280"/>
                    <a:pt x="230192" y="36300"/>
                  </a:cubicBezTo>
                  <a:lnTo>
                    <a:pt x="230192" y="17707"/>
                  </a:lnTo>
                  <a:cubicBezTo>
                    <a:pt x="230192" y="7968"/>
                    <a:pt x="222224" y="0"/>
                    <a:pt x="212485" y="0"/>
                  </a:cubicBezTo>
                  <a:cubicBezTo>
                    <a:pt x="202746" y="0"/>
                    <a:pt x="194778" y="7968"/>
                    <a:pt x="194778" y="17707"/>
                  </a:cubicBezTo>
                  <a:lnTo>
                    <a:pt x="194778" y="79682"/>
                  </a:lnTo>
                  <a:cubicBezTo>
                    <a:pt x="194778" y="89421"/>
                    <a:pt x="202746" y="97389"/>
                    <a:pt x="212485" y="97389"/>
                  </a:cubicBezTo>
                  <a:lnTo>
                    <a:pt x="215141" y="97389"/>
                  </a:lnTo>
                  <a:cubicBezTo>
                    <a:pt x="215141" y="97389"/>
                    <a:pt x="215141" y="97389"/>
                    <a:pt x="215141" y="97389"/>
                  </a:cubicBezTo>
                  <a:lnTo>
                    <a:pt x="274460" y="97389"/>
                  </a:lnTo>
                  <a:cubicBezTo>
                    <a:pt x="284199" y="97389"/>
                    <a:pt x="292167" y="89421"/>
                    <a:pt x="292167" y="79682"/>
                  </a:cubicBezTo>
                  <a:cubicBezTo>
                    <a:pt x="292167" y="69943"/>
                    <a:pt x="284199" y="61975"/>
                    <a:pt x="274460" y="61975"/>
                  </a:cubicBezTo>
                  <a:lnTo>
                    <a:pt x="254097" y="61975"/>
                  </a:lnTo>
                  <a:cubicBezTo>
                    <a:pt x="274460" y="45153"/>
                    <a:pt x="300135" y="35414"/>
                    <a:pt x="327581" y="35414"/>
                  </a:cubicBezTo>
                  <a:cubicBezTo>
                    <a:pt x="391327" y="35414"/>
                    <a:pt x="442677" y="86765"/>
                    <a:pt x="442677" y="150510"/>
                  </a:cubicBezTo>
                  <a:cubicBezTo>
                    <a:pt x="442677" y="214256"/>
                    <a:pt x="391327" y="265606"/>
                    <a:pt x="327581" y="265606"/>
                  </a:cubicBezTo>
                  <a:cubicBezTo>
                    <a:pt x="263836" y="265606"/>
                    <a:pt x="212485" y="214256"/>
                    <a:pt x="212485" y="150510"/>
                  </a:cubicBezTo>
                  <a:cubicBezTo>
                    <a:pt x="212485" y="140771"/>
                    <a:pt x="204517" y="132803"/>
                    <a:pt x="194778" y="132803"/>
                  </a:cubicBezTo>
                  <a:lnTo>
                    <a:pt x="35414" y="132803"/>
                  </a:lnTo>
                  <a:lnTo>
                    <a:pt x="35414" y="121294"/>
                  </a:lnTo>
                  <a:cubicBezTo>
                    <a:pt x="35414" y="108013"/>
                    <a:pt x="46038" y="97389"/>
                    <a:pt x="59319" y="97389"/>
                  </a:cubicBezTo>
                  <a:lnTo>
                    <a:pt x="141657" y="97389"/>
                  </a:lnTo>
                  <a:cubicBezTo>
                    <a:pt x="151396" y="97389"/>
                    <a:pt x="159364" y="89421"/>
                    <a:pt x="159364" y="79682"/>
                  </a:cubicBezTo>
                  <a:cubicBezTo>
                    <a:pt x="159364" y="69943"/>
                    <a:pt x="151396" y="61975"/>
                    <a:pt x="141657" y="61975"/>
                  </a:cubicBezTo>
                  <a:lnTo>
                    <a:pt x="59319" y="61975"/>
                  </a:lnTo>
                  <a:cubicBezTo>
                    <a:pt x="26561" y="61975"/>
                    <a:pt x="0" y="88535"/>
                    <a:pt x="0" y="121294"/>
                  </a:cubicBezTo>
                  <a:lnTo>
                    <a:pt x="0" y="392212"/>
                  </a:lnTo>
                  <a:cubicBezTo>
                    <a:pt x="0" y="424970"/>
                    <a:pt x="26561" y="451531"/>
                    <a:pt x="59319" y="451531"/>
                  </a:cubicBezTo>
                  <a:lnTo>
                    <a:pt x="330237" y="451531"/>
                  </a:lnTo>
                  <a:cubicBezTo>
                    <a:pt x="362995" y="451531"/>
                    <a:pt x="389556" y="424970"/>
                    <a:pt x="389556" y="392212"/>
                  </a:cubicBezTo>
                  <a:lnTo>
                    <a:pt x="389556" y="287740"/>
                  </a:lnTo>
                  <a:cubicBezTo>
                    <a:pt x="441792" y="263836"/>
                    <a:pt x="478092" y="211600"/>
                    <a:pt x="478092" y="150510"/>
                  </a:cubicBezTo>
                  <a:close/>
                  <a:moveTo>
                    <a:pt x="354142" y="392212"/>
                  </a:moveTo>
                  <a:cubicBezTo>
                    <a:pt x="354142" y="405492"/>
                    <a:pt x="343518" y="416117"/>
                    <a:pt x="330237" y="416117"/>
                  </a:cubicBezTo>
                  <a:lnTo>
                    <a:pt x="59319" y="416117"/>
                  </a:lnTo>
                  <a:cubicBezTo>
                    <a:pt x="46038" y="416117"/>
                    <a:pt x="35414" y="405492"/>
                    <a:pt x="35414" y="392212"/>
                  </a:cubicBezTo>
                  <a:lnTo>
                    <a:pt x="35414" y="168217"/>
                  </a:lnTo>
                  <a:lnTo>
                    <a:pt x="177956" y="168217"/>
                  </a:lnTo>
                  <a:cubicBezTo>
                    <a:pt x="182383" y="207173"/>
                    <a:pt x="201861" y="241702"/>
                    <a:pt x="230192" y="265606"/>
                  </a:cubicBezTo>
                  <a:cubicBezTo>
                    <a:pt x="230192" y="265606"/>
                    <a:pt x="229307" y="265606"/>
                    <a:pt x="229307" y="265606"/>
                  </a:cubicBezTo>
                  <a:cubicBezTo>
                    <a:pt x="219568" y="265606"/>
                    <a:pt x="211600" y="273575"/>
                    <a:pt x="211600" y="283314"/>
                  </a:cubicBezTo>
                  <a:lnTo>
                    <a:pt x="211600" y="292167"/>
                  </a:lnTo>
                  <a:cubicBezTo>
                    <a:pt x="211600" y="301906"/>
                    <a:pt x="219568" y="309874"/>
                    <a:pt x="229307" y="309874"/>
                  </a:cubicBezTo>
                  <a:cubicBezTo>
                    <a:pt x="239046" y="309874"/>
                    <a:pt x="247014" y="301906"/>
                    <a:pt x="247014" y="292167"/>
                  </a:cubicBezTo>
                  <a:lnTo>
                    <a:pt x="247014" y="283314"/>
                  </a:lnTo>
                  <a:cubicBezTo>
                    <a:pt x="247014" y="281543"/>
                    <a:pt x="247014" y="278887"/>
                    <a:pt x="246129" y="277116"/>
                  </a:cubicBezTo>
                  <a:cubicBezTo>
                    <a:pt x="257638" y="284199"/>
                    <a:pt x="270033" y="290396"/>
                    <a:pt x="283314" y="293938"/>
                  </a:cubicBezTo>
                  <a:cubicBezTo>
                    <a:pt x="284199" y="302791"/>
                    <a:pt x="292167" y="308989"/>
                    <a:pt x="301021" y="308989"/>
                  </a:cubicBezTo>
                  <a:cubicBezTo>
                    <a:pt x="308103" y="308989"/>
                    <a:pt x="313416" y="305447"/>
                    <a:pt x="316957" y="299250"/>
                  </a:cubicBezTo>
                  <a:cubicBezTo>
                    <a:pt x="320498" y="299250"/>
                    <a:pt x="324040" y="300135"/>
                    <a:pt x="327581" y="300135"/>
                  </a:cubicBezTo>
                  <a:cubicBezTo>
                    <a:pt x="336435" y="300135"/>
                    <a:pt x="345288" y="299250"/>
                    <a:pt x="354142" y="297479"/>
                  </a:cubicBezTo>
                  <a:lnTo>
                    <a:pt x="354142" y="392212"/>
                  </a:lnTo>
                  <a:close/>
                </a:path>
              </a:pathLst>
            </a:custGeom>
            <a:grpFill/>
            <a:ln w="8781" cap="flat">
              <a:noFill/>
              <a:prstDash val="solid"/>
              <a:miter/>
            </a:ln>
          </p:spPr>
          <p:txBody>
            <a:bodyPr rtlCol="0" anchor="ctr"/>
            <a:lstStyle/>
            <a:p>
              <a:endParaRPr lang="en-US">
                <a:solidFill>
                  <a:srgbClr val="777777"/>
                </a:solidFill>
              </a:endParaRPr>
            </a:p>
          </p:txBody>
        </p:sp>
        <p:sp>
          <p:nvSpPr>
            <p:cNvPr id="208" name="Freeform: Shape 207">
              <a:extLst>
                <a:ext uri="{FF2B5EF4-FFF2-40B4-BE49-F238E27FC236}">
                  <a16:creationId xmlns:a16="http://schemas.microsoft.com/office/drawing/2014/main" id="{B0F71699-E4FD-48C5-81D0-7069FBF9DFE3}"/>
                </a:ext>
              </a:extLst>
            </p:cNvPr>
            <p:cNvSpPr/>
            <p:nvPr/>
          </p:nvSpPr>
          <p:spPr>
            <a:xfrm>
              <a:off x="6462930" y="2368683"/>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209" name="Freeform: Shape 208">
              <a:extLst>
                <a:ext uri="{FF2B5EF4-FFF2-40B4-BE49-F238E27FC236}">
                  <a16:creationId xmlns:a16="http://schemas.microsoft.com/office/drawing/2014/main" id="{D06D13FB-A008-4962-A2F8-532A2D86F8CB}"/>
                </a:ext>
              </a:extLst>
            </p:cNvPr>
            <p:cNvSpPr/>
            <p:nvPr/>
          </p:nvSpPr>
          <p:spPr>
            <a:xfrm>
              <a:off x="6533758" y="2368683"/>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210" name="Freeform: Shape 209">
              <a:extLst>
                <a:ext uri="{FF2B5EF4-FFF2-40B4-BE49-F238E27FC236}">
                  <a16:creationId xmlns:a16="http://schemas.microsoft.com/office/drawing/2014/main" id="{D12EFAEA-B29E-40EE-A085-F2BB2420FF57}"/>
                </a:ext>
              </a:extLst>
            </p:cNvPr>
            <p:cNvSpPr/>
            <p:nvPr/>
          </p:nvSpPr>
          <p:spPr>
            <a:xfrm>
              <a:off x="6462930" y="2439511"/>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211" name="Freeform: Shape 210">
              <a:extLst>
                <a:ext uri="{FF2B5EF4-FFF2-40B4-BE49-F238E27FC236}">
                  <a16:creationId xmlns:a16="http://schemas.microsoft.com/office/drawing/2014/main" id="{899D1A95-DB67-4F3A-8326-2A8D232B92B5}"/>
                </a:ext>
              </a:extLst>
            </p:cNvPr>
            <p:cNvSpPr/>
            <p:nvPr/>
          </p:nvSpPr>
          <p:spPr>
            <a:xfrm>
              <a:off x="6533758" y="2439511"/>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212" name="Freeform: Shape 211">
              <a:extLst>
                <a:ext uri="{FF2B5EF4-FFF2-40B4-BE49-F238E27FC236}">
                  <a16:creationId xmlns:a16="http://schemas.microsoft.com/office/drawing/2014/main" id="{86CC2109-E902-4D9E-BDAE-996F43471949}"/>
                </a:ext>
              </a:extLst>
            </p:cNvPr>
            <p:cNvSpPr/>
            <p:nvPr/>
          </p:nvSpPr>
          <p:spPr>
            <a:xfrm>
              <a:off x="6462930" y="2510340"/>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213" name="Freeform: Shape 212">
              <a:extLst>
                <a:ext uri="{FF2B5EF4-FFF2-40B4-BE49-F238E27FC236}">
                  <a16:creationId xmlns:a16="http://schemas.microsoft.com/office/drawing/2014/main" id="{10B4C077-F23C-4D53-BF2B-E5D8AB613DF7}"/>
                </a:ext>
              </a:extLst>
            </p:cNvPr>
            <p:cNvSpPr/>
            <p:nvPr/>
          </p:nvSpPr>
          <p:spPr>
            <a:xfrm>
              <a:off x="6533758" y="2510340"/>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214" name="Freeform: Shape 213">
              <a:extLst>
                <a:ext uri="{FF2B5EF4-FFF2-40B4-BE49-F238E27FC236}">
                  <a16:creationId xmlns:a16="http://schemas.microsoft.com/office/drawing/2014/main" id="{C322C2F0-544F-401E-89AF-27A54011DBF3}"/>
                </a:ext>
              </a:extLst>
            </p:cNvPr>
            <p:cNvSpPr/>
            <p:nvPr/>
          </p:nvSpPr>
          <p:spPr>
            <a:xfrm>
              <a:off x="6604586" y="2510340"/>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215" name="Freeform: Shape 214">
              <a:extLst>
                <a:ext uri="{FF2B5EF4-FFF2-40B4-BE49-F238E27FC236}">
                  <a16:creationId xmlns:a16="http://schemas.microsoft.com/office/drawing/2014/main" id="{CDE54D12-C282-4AB3-847B-3CC415DEA6E6}"/>
                </a:ext>
              </a:extLst>
            </p:cNvPr>
            <p:cNvSpPr/>
            <p:nvPr/>
          </p:nvSpPr>
          <p:spPr>
            <a:xfrm>
              <a:off x="6675415" y="2510340"/>
              <a:ext cx="35414" cy="44267"/>
            </a:xfrm>
            <a:custGeom>
              <a:avLst/>
              <a:gdLst>
                <a:gd name="connsiteX0" fmla="*/ 17707 w 35414"/>
                <a:gd name="connsiteY0" fmla="*/ 0 h 44267"/>
                <a:gd name="connsiteX1" fmla="*/ 0 w 35414"/>
                <a:gd name="connsiteY1" fmla="*/ 17707 h 44267"/>
                <a:gd name="connsiteX2" fmla="*/ 0 w 35414"/>
                <a:gd name="connsiteY2" fmla="*/ 26561 h 44267"/>
                <a:gd name="connsiteX3" fmla="*/ 17707 w 35414"/>
                <a:gd name="connsiteY3" fmla="*/ 44268 h 44267"/>
                <a:gd name="connsiteX4" fmla="*/ 35414 w 35414"/>
                <a:gd name="connsiteY4" fmla="*/ 26561 h 44267"/>
                <a:gd name="connsiteX5" fmla="*/ 35414 w 35414"/>
                <a:gd name="connsiteY5" fmla="*/ 17707 h 44267"/>
                <a:gd name="connsiteX6" fmla="*/ 17707 w 35414"/>
                <a:gd name="connsiteY6" fmla="*/ 0 h 4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14" h="44267">
                  <a:moveTo>
                    <a:pt x="17707" y="0"/>
                  </a:moveTo>
                  <a:cubicBezTo>
                    <a:pt x="7968" y="0"/>
                    <a:pt x="0" y="7968"/>
                    <a:pt x="0" y="17707"/>
                  </a:cubicBezTo>
                  <a:lnTo>
                    <a:pt x="0" y="26561"/>
                  </a:lnTo>
                  <a:cubicBezTo>
                    <a:pt x="0" y="36300"/>
                    <a:pt x="7968" y="44268"/>
                    <a:pt x="17707" y="44268"/>
                  </a:cubicBezTo>
                  <a:cubicBezTo>
                    <a:pt x="27446" y="44268"/>
                    <a:pt x="35414" y="36300"/>
                    <a:pt x="35414" y="26561"/>
                  </a:cubicBez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sp>
          <p:nvSpPr>
            <p:cNvPr id="216" name="Freeform: Shape 215">
              <a:extLst>
                <a:ext uri="{FF2B5EF4-FFF2-40B4-BE49-F238E27FC236}">
                  <a16:creationId xmlns:a16="http://schemas.microsoft.com/office/drawing/2014/main" id="{CF9D0A4E-F45E-4EA5-8033-16BCF8CFDC46}"/>
                </a:ext>
              </a:extLst>
            </p:cNvPr>
            <p:cNvSpPr/>
            <p:nvPr/>
          </p:nvSpPr>
          <p:spPr>
            <a:xfrm>
              <a:off x="6701975" y="2227026"/>
              <a:ext cx="88535" cy="115096"/>
            </a:xfrm>
            <a:custGeom>
              <a:avLst/>
              <a:gdLst>
                <a:gd name="connsiteX0" fmla="*/ 17707 w 88535"/>
                <a:gd name="connsiteY0" fmla="*/ 0 h 115096"/>
                <a:gd name="connsiteX1" fmla="*/ 0 w 88535"/>
                <a:gd name="connsiteY1" fmla="*/ 17707 h 115096"/>
                <a:gd name="connsiteX2" fmla="*/ 0 w 88535"/>
                <a:gd name="connsiteY2" fmla="*/ 97389 h 115096"/>
                <a:gd name="connsiteX3" fmla="*/ 17707 w 88535"/>
                <a:gd name="connsiteY3" fmla="*/ 115096 h 115096"/>
                <a:gd name="connsiteX4" fmla="*/ 70828 w 88535"/>
                <a:gd name="connsiteY4" fmla="*/ 115096 h 115096"/>
                <a:gd name="connsiteX5" fmla="*/ 88535 w 88535"/>
                <a:gd name="connsiteY5" fmla="*/ 97389 h 115096"/>
                <a:gd name="connsiteX6" fmla="*/ 70828 w 88535"/>
                <a:gd name="connsiteY6" fmla="*/ 79682 h 115096"/>
                <a:gd name="connsiteX7" fmla="*/ 35414 w 88535"/>
                <a:gd name="connsiteY7" fmla="*/ 79682 h 115096"/>
                <a:gd name="connsiteX8" fmla="*/ 35414 w 88535"/>
                <a:gd name="connsiteY8" fmla="*/ 17707 h 115096"/>
                <a:gd name="connsiteX9" fmla="*/ 17707 w 88535"/>
                <a:gd name="connsiteY9" fmla="*/ 0 h 11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535" h="115096">
                  <a:moveTo>
                    <a:pt x="17707" y="0"/>
                  </a:moveTo>
                  <a:cubicBezTo>
                    <a:pt x="7968" y="0"/>
                    <a:pt x="0" y="7968"/>
                    <a:pt x="0" y="17707"/>
                  </a:cubicBezTo>
                  <a:lnTo>
                    <a:pt x="0" y="97389"/>
                  </a:lnTo>
                  <a:cubicBezTo>
                    <a:pt x="0" y="107128"/>
                    <a:pt x="7968" y="115096"/>
                    <a:pt x="17707" y="115096"/>
                  </a:cubicBezTo>
                  <a:lnTo>
                    <a:pt x="70828" y="115096"/>
                  </a:lnTo>
                  <a:cubicBezTo>
                    <a:pt x="80567" y="115096"/>
                    <a:pt x="88535" y="107128"/>
                    <a:pt x="88535" y="97389"/>
                  </a:cubicBezTo>
                  <a:cubicBezTo>
                    <a:pt x="88535" y="87650"/>
                    <a:pt x="80567" y="79682"/>
                    <a:pt x="70828" y="79682"/>
                  </a:cubicBezTo>
                  <a:lnTo>
                    <a:pt x="35414" y="79682"/>
                  </a:lnTo>
                  <a:lnTo>
                    <a:pt x="35414" y="17707"/>
                  </a:lnTo>
                  <a:cubicBezTo>
                    <a:pt x="35414" y="7968"/>
                    <a:pt x="27446" y="0"/>
                    <a:pt x="17707" y="0"/>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217" name="Graphic 69">
            <a:extLst>
              <a:ext uri="{FF2B5EF4-FFF2-40B4-BE49-F238E27FC236}">
                <a16:creationId xmlns:a16="http://schemas.microsoft.com/office/drawing/2014/main" id="{CFEDC5CB-882A-437D-B9B2-0CAA918413AA}"/>
              </a:ext>
            </a:extLst>
          </p:cNvPr>
          <p:cNvGrpSpPr/>
          <p:nvPr/>
        </p:nvGrpSpPr>
        <p:grpSpPr>
          <a:xfrm>
            <a:off x="4663373" y="3935038"/>
            <a:ext cx="433994" cy="393308"/>
            <a:chOff x="5264049" y="2147344"/>
            <a:chExt cx="566626" cy="513505"/>
          </a:xfrm>
          <a:solidFill>
            <a:srgbClr val="777777"/>
          </a:solidFill>
        </p:grpSpPr>
        <p:sp>
          <p:nvSpPr>
            <p:cNvPr id="218" name="Freeform: Shape 217">
              <a:extLst>
                <a:ext uri="{FF2B5EF4-FFF2-40B4-BE49-F238E27FC236}">
                  <a16:creationId xmlns:a16="http://schemas.microsoft.com/office/drawing/2014/main" id="{D35AF357-5138-40F6-85DE-F1A86438254A}"/>
                </a:ext>
              </a:extLst>
            </p:cNvPr>
            <p:cNvSpPr/>
            <p:nvPr/>
          </p:nvSpPr>
          <p:spPr>
            <a:xfrm>
              <a:off x="5370291" y="2413473"/>
              <a:ext cx="88535" cy="158841"/>
            </a:xfrm>
            <a:custGeom>
              <a:avLst/>
              <a:gdLst>
                <a:gd name="connsiteX0" fmla="*/ 88535 w 88535"/>
                <a:gd name="connsiteY0" fmla="*/ 141134 h 158841"/>
                <a:gd name="connsiteX1" fmla="*/ 70828 w 88535"/>
                <a:gd name="connsiteY1" fmla="*/ 123427 h 158841"/>
                <a:gd name="connsiteX2" fmla="*/ 61975 w 88535"/>
                <a:gd name="connsiteY2" fmla="*/ 123427 h 158841"/>
                <a:gd name="connsiteX3" fmla="*/ 61975 w 88535"/>
                <a:gd name="connsiteY3" fmla="*/ 17184 h 158841"/>
                <a:gd name="connsiteX4" fmla="*/ 51351 w 88535"/>
                <a:gd name="connsiteY4" fmla="*/ 1248 h 158841"/>
                <a:gd name="connsiteX5" fmla="*/ 31873 w 88535"/>
                <a:gd name="connsiteY5" fmla="*/ 4789 h 158841"/>
                <a:gd name="connsiteX6" fmla="*/ 5312 w 88535"/>
                <a:gd name="connsiteY6" fmla="*/ 31350 h 158841"/>
                <a:gd name="connsiteX7" fmla="*/ 5312 w 88535"/>
                <a:gd name="connsiteY7" fmla="*/ 56140 h 158841"/>
                <a:gd name="connsiteX8" fmla="*/ 26561 w 88535"/>
                <a:gd name="connsiteY8" fmla="*/ 58796 h 158841"/>
                <a:gd name="connsiteX9" fmla="*/ 26561 w 88535"/>
                <a:gd name="connsiteY9" fmla="*/ 123427 h 158841"/>
                <a:gd name="connsiteX10" fmla="*/ 17707 w 88535"/>
                <a:gd name="connsiteY10" fmla="*/ 123427 h 158841"/>
                <a:gd name="connsiteX11" fmla="*/ 0 w 88535"/>
                <a:gd name="connsiteY11" fmla="*/ 141134 h 158841"/>
                <a:gd name="connsiteX12" fmla="*/ 17707 w 88535"/>
                <a:gd name="connsiteY12" fmla="*/ 158841 h 158841"/>
                <a:gd name="connsiteX13" fmla="*/ 70828 w 88535"/>
                <a:gd name="connsiteY13" fmla="*/ 158841 h 158841"/>
                <a:gd name="connsiteX14" fmla="*/ 88535 w 88535"/>
                <a:gd name="connsiteY14" fmla="*/ 141134 h 158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535" h="158841">
                  <a:moveTo>
                    <a:pt x="88535" y="141134"/>
                  </a:moveTo>
                  <a:cubicBezTo>
                    <a:pt x="88535" y="131395"/>
                    <a:pt x="80567" y="123427"/>
                    <a:pt x="70828" y="123427"/>
                  </a:cubicBezTo>
                  <a:lnTo>
                    <a:pt x="61975" y="123427"/>
                  </a:lnTo>
                  <a:lnTo>
                    <a:pt x="61975" y="17184"/>
                  </a:lnTo>
                  <a:cubicBezTo>
                    <a:pt x="61975" y="10101"/>
                    <a:pt x="57548" y="3904"/>
                    <a:pt x="51351" y="1248"/>
                  </a:cubicBezTo>
                  <a:cubicBezTo>
                    <a:pt x="44268" y="-1408"/>
                    <a:pt x="37185" y="363"/>
                    <a:pt x="31873" y="4789"/>
                  </a:cubicBezTo>
                  <a:lnTo>
                    <a:pt x="5312" y="31350"/>
                  </a:lnTo>
                  <a:cubicBezTo>
                    <a:pt x="-1771" y="38433"/>
                    <a:pt x="-1771" y="49057"/>
                    <a:pt x="5312" y="56140"/>
                  </a:cubicBezTo>
                  <a:cubicBezTo>
                    <a:pt x="11510" y="62337"/>
                    <a:pt x="19478" y="63223"/>
                    <a:pt x="26561" y="58796"/>
                  </a:cubicBezTo>
                  <a:lnTo>
                    <a:pt x="26561" y="123427"/>
                  </a:lnTo>
                  <a:lnTo>
                    <a:pt x="17707" y="123427"/>
                  </a:lnTo>
                  <a:cubicBezTo>
                    <a:pt x="7968" y="123427"/>
                    <a:pt x="0" y="131395"/>
                    <a:pt x="0" y="141134"/>
                  </a:cubicBezTo>
                  <a:cubicBezTo>
                    <a:pt x="0" y="150873"/>
                    <a:pt x="7968" y="158841"/>
                    <a:pt x="17707" y="158841"/>
                  </a:cubicBezTo>
                  <a:lnTo>
                    <a:pt x="70828" y="158841"/>
                  </a:lnTo>
                  <a:cubicBezTo>
                    <a:pt x="80567" y="158841"/>
                    <a:pt x="88535" y="150873"/>
                    <a:pt x="88535" y="141134"/>
                  </a:cubicBezTo>
                  <a:close/>
                </a:path>
              </a:pathLst>
            </a:custGeom>
            <a:grpFill/>
            <a:ln w="8781" cap="flat">
              <a:noFill/>
              <a:prstDash val="solid"/>
              <a:miter/>
            </a:ln>
          </p:spPr>
          <p:txBody>
            <a:bodyPr rtlCol="0" anchor="ctr"/>
            <a:lstStyle/>
            <a:p>
              <a:endParaRPr lang="en-US">
                <a:solidFill>
                  <a:srgbClr val="777777"/>
                </a:solidFill>
              </a:endParaRPr>
            </a:p>
          </p:txBody>
        </p:sp>
        <p:sp>
          <p:nvSpPr>
            <p:cNvPr id="219" name="Freeform: Shape 218">
              <a:extLst>
                <a:ext uri="{FF2B5EF4-FFF2-40B4-BE49-F238E27FC236}">
                  <a16:creationId xmlns:a16="http://schemas.microsoft.com/office/drawing/2014/main" id="{13AF6F01-20BE-4989-B698-4E139D314E2C}"/>
                </a:ext>
              </a:extLst>
            </p:cNvPr>
            <p:cNvSpPr/>
            <p:nvPr/>
          </p:nvSpPr>
          <p:spPr>
            <a:xfrm>
              <a:off x="5264049" y="2306708"/>
              <a:ext cx="301020" cy="354141"/>
            </a:xfrm>
            <a:custGeom>
              <a:avLst/>
              <a:gdLst>
                <a:gd name="connsiteX0" fmla="*/ 283314 w 301020"/>
                <a:gd name="connsiteY0" fmla="*/ 115096 h 354141"/>
                <a:gd name="connsiteX1" fmla="*/ 283314 w 301020"/>
                <a:gd name="connsiteY1" fmla="*/ 115096 h 354141"/>
                <a:gd name="connsiteX2" fmla="*/ 283314 w 301020"/>
                <a:gd name="connsiteY2" fmla="*/ 35414 h 354141"/>
                <a:gd name="connsiteX3" fmla="*/ 247899 w 301020"/>
                <a:gd name="connsiteY3" fmla="*/ 0 h 354141"/>
                <a:gd name="connsiteX4" fmla="*/ 230192 w 301020"/>
                <a:gd name="connsiteY4" fmla="*/ 0 h 354141"/>
                <a:gd name="connsiteX5" fmla="*/ 194778 w 301020"/>
                <a:gd name="connsiteY5" fmla="*/ 35414 h 354141"/>
                <a:gd name="connsiteX6" fmla="*/ 194778 w 301020"/>
                <a:gd name="connsiteY6" fmla="*/ 42497 h 354141"/>
                <a:gd name="connsiteX7" fmla="*/ 150510 w 301020"/>
                <a:gd name="connsiteY7" fmla="*/ 35414 h 354141"/>
                <a:gd name="connsiteX8" fmla="*/ 0 w 301020"/>
                <a:gd name="connsiteY8" fmla="*/ 185924 h 354141"/>
                <a:gd name="connsiteX9" fmla="*/ 69943 w 301020"/>
                <a:gd name="connsiteY9" fmla="*/ 313416 h 354141"/>
                <a:gd name="connsiteX10" fmla="*/ 94733 w 301020"/>
                <a:gd name="connsiteY10" fmla="*/ 308103 h 354141"/>
                <a:gd name="connsiteX11" fmla="*/ 89421 w 301020"/>
                <a:gd name="connsiteY11" fmla="*/ 283314 h 354141"/>
                <a:gd name="connsiteX12" fmla="*/ 35414 w 301020"/>
                <a:gd name="connsiteY12" fmla="*/ 185924 h 354141"/>
                <a:gd name="connsiteX13" fmla="*/ 150510 w 301020"/>
                <a:gd name="connsiteY13" fmla="*/ 70828 h 354141"/>
                <a:gd name="connsiteX14" fmla="*/ 265606 w 301020"/>
                <a:gd name="connsiteY14" fmla="*/ 185924 h 354141"/>
                <a:gd name="connsiteX15" fmla="*/ 150510 w 301020"/>
                <a:gd name="connsiteY15" fmla="*/ 301021 h 354141"/>
                <a:gd name="connsiteX16" fmla="*/ 132803 w 301020"/>
                <a:gd name="connsiteY16" fmla="*/ 318728 h 354141"/>
                <a:gd name="connsiteX17" fmla="*/ 150510 w 301020"/>
                <a:gd name="connsiteY17" fmla="*/ 336435 h 354141"/>
                <a:gd name="connsiteX18" fmla="*/ 196549 w 301020"/>
                <a:gd name="connsiteY18" fmla="*/ 329352 h 354141"/>
                <a:gd name="connsiteX19" fmla="*/ 230192 w 301020"/>
                <a:gd name="connsiteY19" fmla="*/ 354142 h 354141"/>
                <a:gd name="connsiteX20" fmla="*/ 247899 w 301020"/>
                <a:gd name="connsiteY20" fmla="*/ 354142 h 354141"/>
                <a:gd name="connsiteX21" fmla="*/ 283314 w 301020"/>
                <a:gd name="connsiteY21" fmla="*/ 318728 h 354141"/>
                <a:gd name="connsiteX22" fmla="*/ 283314 w 301020"/>
                <a:gd name="connsiteY22" fmla="*/ 256753 h 354141"/>
                <a:gd name="connsiteX23" fmla="*/ 283314 w 301020"/>
                <a:gd name="connsiteY23" fmla="*/ 256753 h 354141"/>
                <a:gd name="connsiteX24" fmla="*/ 301021 w 301020"/>
                <a:gd name="connsiteY24" fmla="*/ 185924 h 354141"/>
                <a:gd name="connsiteX25" fmla="*/ 283314 w 301020"/>
                <a:gd name="connsiteY25" fmla="*/ 115096 h 354141"/>
                <a:gd name="connsiteX26" fmla="*/ 230192 w 301020"/>
                <a:gd name="connsiteY26" fmla="*/ 58433 h 354141"/>
                <a:gd name="connsiteX27" fmla="*/ 230192 w 301020"/>
                <a:gd name="connsiteY27" fmla="*/ 35414 h 354141"/>
                <a:gd name="connsiteX28" fmla="*/ 247899 w 301020"/>
                <a:gd name="connsiteY28" fmla="*/ 35414 h 354141"/>
                <a:gd name="connsiteX29" fmla="*/ 247899 w 301020"/>
                <a:gd name="connsiteY29" fmla="*/ 71714 h 354141"/>
                <a:gd name="connsiteX30" fmla="*/ 230192 w 301020"/>
                <a:gd name="connsiteY30" fmla="*/ 58433 h 354141"/>
                <a:gd name="connsiteX31" fmla="*/ 230192 w 301020"/>
                <a:gd name="connsiteY31" fmla="*/ 318728 h 354141"/>
                <a:gd name="connsiteX32" fmla="*/ 230192 w 301020"/>
                <a:gd name="connsiteY32" fmla="*/ 313416 h 354141"/>
                <a:gd name="connsiteX33" fmla="*/ 247899 w 301020"/>
                <a:gd name="connsiteY33" fmla="*/ 300135 h 354141"/>
                <a:gd name="connsiteX34" fmla="*/ 247899 w 301020"/>
                <a:gd name="connsiteY34" fmla="*/ 318728 h 354141"/>
                <a:gd name="connsiteX35" fmla="*/ 230192 w 301020"/>
                <a:gd name="connsiteY35" fmla="*/ 318728 h 35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01020" h="354141">
                  <a:moveTo>
                    <a:pt x="283314" y="115096"/>
                  </a:moveTo>
                  <a:cubicBezTo>
                    <a:pt x="283314" y="115096"/>
                    <a:pt x="283314" y="115096"/>
                    <a:pt x="283314" y="115096"/>
                  </a:cubicBezTo>
                  <a:lnTo>
                    <a:pt x="283314" y="35414"/>
                  </a:lnTo>
                  <a:cubicBezTo>
                    <a:pt x="283314" y="15936"/>
                    <a:pt x="267377" y="0"/>
                    <a:pt x="247899" y="0"/>
                  </a:cubicBezTo>
                  <a:lnTo>
                    <a:pt x="230192" y="0"/>
                  </a:lnTo>
                  <a:cubicBezTo>
                    <a:pt x="210714" y="0"/>
                    <a:pt x="194778" y="15936"/>
                    <a:pt x="194778" y="35414"/>
                  </a:cubicBezTo>
                  <a:lnTo>
                    <a:pt x="194778" y="42497"/>
                  </a:lnTo>
                  <a:cubicBezTo>
                    <a:pt x="180612" y="38070"/>
                    <a:pt x="165561" y="35414"/>
                    <a:pt x="150510" y="35414"/>
                  </a:cubicBezTo>
                  <a:cubicBezTo>
                    <a:pt x="67287" y="35414"/>
                    <a:pt x="0" y="102701"/>
                    <a:pt x="0" y="185924"/>
                  </a:cubicBezTo>
                  <a:cubicBezTo>
                    <a:pt x="0" y="237275"/>
                    <a:pt x="26561" y="285084"/>
                    <a:pt x="69943" y="313416"/>
                  </a:cubicBezTo>
                  <a:cubicBezTo>
                    <a:pt x="77911" y="318728"/>
                    <a:pt x="89421" y="316072"/>
                    <a:pt x="94733" y="308103"/>
                  </a:cubicBezTo>
                  <a:cubicBezTo>
                    <a:pt x="100045" y="300135"/>
                    <a:pt x="97389" y="288626"/>
                    <a:pt x="89421" y="283314"/>
                  </a:cubicBezTo>
                  <a:cubicBezTo>
                    <a:pt x="55777" y="262065"/>
                    <a:pt x="35414" y="225765"/>
                    <a:pt x="35414" y="185924"/>
                  </a:cubicBezTo>
                  <a:cubicBezTo>
                    <a:pt x="35414" y="122179"/>
                    <a:pt x="86765" y="70828"/>
                    <a:pt x="150510" y="70828"/>
                  </a:cubicBezTo>
                  <a:cubicBezTo>
                    <a:pt x="214256" y="70828"/>
                    <a:pt x="265606" y="122179"/>
                    <a:pt x="265606" y="185924"/>
                  </a:cubicBezTo>
                  <a:cubicBezTo>
                    <a:pt x="265606" y="249670"/>
                    <a:pt x="214256" y="301021"/>
                    <a:pt x="150510" y="301021"/>
                  </a:cubicBezTo>
                  <a:cubicBezTo>
                    <a:pt x="140771" y="301021"/>
                    <a:pt x="132803" y="308989"/>
                    <a:pt x="132803" y="318728"/>
                  </a:cubicBezTo>
                  <a:cubicBezTo>
                    <a:pt x="132803" y="328467"/>
                    <a:pt x="140771" y="336435"/>
                    <a:pt x="150510" y="336435"/>
                  </a:cubicBezTo>
                  <a:cubicBezTo>
                    <a:pt x="166447" y="336435"/>
                    <a:pt x="182383" y="333779"/>
                    <a:pt x="196549" y="329352"/>
                  </a:cubicBezTo>
                  <a:cubicBezTo>
                    <a:pt x="200976" y="343518"/>
                    <a:pt x="214256" y="354142"/>
                    <a:pt x="230192" y="354142"/>
                  </a:cubicBezTo>
                  <a:lnTo>
                    <a:pt x="247899" y="354142"/>
                  </a:lnTo>
                  <a:cubicBezTo>
                    <a:pt x="267377" y="354142"/>
                    <a:pt x="283314" y="338206"/>
                    <a:pt x="283314" y="318728"/>
                  </a:cubicBezTo>
                  <a:lnTo>
                    <a:pt x="283314" y="256753"/>
                  </a:lnTo>
                  <a:cubicBezTo>
                    <a:pt x="283314" y="256753"/>
                    <a:pt x="283314" y="256753"/>
                    <a:pt x="283314" y="256753"/>
                  </a:cubicBezTo>
                  <a:cubicBezTo>
                    <a:pt x="294823" y="235504"/>
                    <a:pt x="301021" y="211600"/>
                    <a:pt x="301021" y="185924"/>
                  </a:cubicBezTo>
                  <a:cubicBezTo>
                    <a:pt x="301021" y="160249"/>
                    <a:pt x="294823" y="136345"/>
                    <a:pt x="283314" y="115096"/>
                  </a:cubicBezTo>
                  <a:close/>
                  <a:moveTo>
                    <a:pt x="230192" y="58433"/>
                  </a:moveTo>
                  <a:lnTo>
                    <a:pt x="230192" y="35414"/>
                  </a:lnTo>
                  <a:lnTo>
                    <a:pt x="247899" y="35414"/>
                  </a:lnTo>
                  <a:lnTo>
                    <a:pt x="247899" y="71714"/>
                  </a:lnTo>
                  <a:cubicBezTo>
                    <a:pt x="242587" y="66402"/>
                    <a:pt x="236390" y="61975"/>
                    <a:pt x="230192" y="58433"/>
                  </a:cubicBezTo>
                  <a:close/>
                  <a:moveTo>
                    <a:pt x="230192" y="318728"/>
                  </a:moveTo>
                  <a:lnTo>
                    <a:pt x="230192" y="313416"/>
                  </a:lnTo>
                  <a:cubicBezTo>
                    <a:pt x="236390" y="309874"/>
                    <a:pt x="242587" y="305447"/>
                    <a:pt x="247899" y="300135"/>
                  </a:cubicBezTo>
                  <a:lnTo>
                    <a:pt x="247899" y="318728"/>
                  </a:lnTo>
                  <a:lnTo>
                    <a:pt x="230192" y="318728"/>
                  </a:lnTo>
                  <a:close/>
                </a:path>
              </a:pathLst>
            </a:custGeom>
            <a:grpFill/>
            <a:ln w="8781" cap="flat">
              <a:noFill/>
              <a:prstDash val="solid"/>
              <a:miter/>
            </a:ln>
          </p:spPr>
          <p:txBody>
            <a:bodyPr rtlCol="0" anchor="ctr"/>
            <a:lstStyle/>
            <a:p>
              <a:endParaRPr lang="en-US">
                <a:solidFill>
                  <a:srgbClr val="777777"/>
                </a:solidFill>
              </a:endParaRPr>
            </a:p>
          </p:txBody>
        </p:sp>
        <p:sp>
          <p:nvSpPr>
            <p:cNvPr id="220" name="Freeform: Shape 219">
              <a:extLst>
                <a:ext uri="{FF2B5EF4-FFF2-40B4-BE49-F238E27FC236}">
                  <a16:creationId xmlns:a16="http://schemas.microsoft.com/office/drawing/2014/main" id="{069679C5-3BD2-4B4D-AC2E-5CA42A3FC70C}"/>
                </a:ext>
              </a:extLst>
            </p:cNvPr>
            <p:cNvSpPr/>
            <p:nvPr/>
          </p:nvSpPr>
          <p:spPr>
            <a:xfrm>
              <a:off x="5582776" y="2404097"/>
              <a:ext cx="88535" cy="256752"/>
            </a:xfrm>
            <a:custGeom>
              <a:avLst/>
              <a:gdLst>
                <a:gd name="connsiteX0" fmla="*/ 53121 w 88535"/>
                <a:gd name="connsiteY0" fmla="*/ 0 h 256752"/>
                <a:gd name="connsiteX1" fmla="*/ 35414 w 88535"/>
                <a:gd name="connsiteY1" fmla="*/ 0 h 256752"/>
                <a:gd name="connsiteX2" fmla="*/ 0 w 88535"/>
                <a:gd name="connsiteY2" fmla="*/ 35414 h 256752"/>
                <a:gd name="connsiteX3" fmla="*/ 0 w 88535"/>
                <a:gd name="connsiteY3" fmla="*/ 221339 h 256752"/>
                <a:gd name="connsiteX4" fmla="*/ 35414 w 88535"/>
                <a:gd name="connsiteY4" fmla="*/ 256753 h 256752"/>
                <a:gd name="connsiteX5" fmla="*/ 53121 w 88535"/>
                <a:gd name="connsiteY5" fmla="*/ 256753 h 256752"/>
                <a:gd name="connsiteX6" fmla="*/ 88535 w 88535"/>
                <a:gd name="connsiteY6" fmla="*/ 221339 h 256752"/>
                <a:gd name="connsiteX7" fmla="*/ 88535 w 88535"/>
                <a:gd name="connsiteY7" fmla="*/ 35414 h 256752"/>
                <a:gd name="connsiteX8" fmla="*/ 53121 w 88535"/>
                <a:gd name="connsiteY8" fmla="*/ 0 h 256752"/>
                <a:gd name="connsiteX9" fmla="*/ 53121 w 88535"/>
                <a:gd name="connsiteY9" fmla="*/ 221339 h 256752"/>
                <a:gd name="connsiteX10" fmla="*/ 35414 w 88535"/>
                <a:gd name="connsiteY10" fmla="*/ 221339 h 256752"/>
                <a:gd name="connsiteX11" fmla="*/ 35414 w 88535"/>
                <a:gd name="connsiteY11" fmla="*/ 35414 h 256752"/>
                <a:gd name="connsiteX12" fmla="*/ 53121 w 88535"/>
                <a:gd name="connsiteY12" fmla="*/ 35414 h 256752"/>
                <a:gd name="connsiteX13" fmla="*/ 53121 w 88535"/>
                <a:gd name="connsiteY13" fmla="*/ 221339 h 256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535" h="256752">
                  <a:moveTo>
                    <a:pt x="53121" y="0"/>
                  </a:moveTo>
                  <a:lnTo>
                    <a:pt x="35414" y="0"/>
                  </a:lnTo>
                  <a:cubicBezTo>
                    <a:pt x="15936" y="0"/>
                    <a:pt x="0" y="15936"/>
                    <a:pt x="0" y="35414"/>
                  </a:cubicBezTo>
                  <a:lnTo>
                    <a:pt x="0" y="221339"/>
                  </a:lnTo>
                  <a:cubicBezTo>
                    <a:pt x="0" y="240816"/>
                    <a:pt x="15936" y="256753"/>
                    <a:pt x="35414" y="256753"/>
                  </a:cubicBezTo>
                  <a:lnTo>
                    <a:pt x="53121" y="256753"/>
                  </a:lnTo>
                  <a:cubicBezTo>
                    <a:pt x="72599" y="256753"/>
                    <a:pt x="88535" y="240816"/>
                    <a:pt x="88535" y="221339"/>
                  </a:cubicBezTo>
                  <a:lnTo>
                    <a:pt x="88535" y="35414"/>
                  </a:lnTo>
                  <a:cubicBezTo>
                    <a:pt x="88535" y="15936"/>
                    <a:pt x="72599" y="0"/>
                    <a:pt x="53121" y="0"/>
                  </a:cubicBezTo>
                  <a:close/>
                  <a:moveTo>
                    <a:pt x="53121" y="221339"/>
                  </a:moveTo>
                  <a:lnTo>
                    <a:pt x="35414" y="221339"/>
                  </a:lnTo>
                  <a:lnTo>
                    <a:pt x="35414" y="35414"/>
                  </a:lnTo>
                  <a:lnTo>
                    <a:pt x="53121" y="35414"/>
                  </a:lnTo>
                  <a:lnTo>
                    <a:pt x="53121" y="221339"/>
                  </a:lnTo>
                  <a:close/>
                </a:path>
              </a:pathLst>
            </a:custGeom>
            <a:grpFill/>
            <a:ln w="8781" cap="flat">
              <a:noFill/>
              <a:prstDash val="solid"/>
              <a:miter/>
            </a:ln>
          </p:spPr>
          <p:txBody>
            <a:bodyPr rtlCol="0" anchor="ctr"/>
            <a:lstStyle/>
            <a:p>
              <a:endParaRPr lang="en-US">
                <a:solidFill>
                  <a:srgbClr val="777777"/>
                </a:solidFill>
              </a:endParaRPr>
            </a:p>
          </p:txBody>
        </p:sp>
        <p:sp>
          <p:nvSpPr>
            <p:cNvPr id="221" name="Freeform: Shape 220">
              <a:extLst>
                <a:ext uri="{FF2B5EF4-FFF2-40B4-BE49-F238E27FC236}">
                  <a16:creationId xmlns:a16="http://schemas.microsoft.com/office/drawing/2014/main" id="{1D50503A-61EB-4055-8B46-01E6A8F87517}"/>
                </a:ext>
              </a:extLst>
            </p:cNvPr>
            <p:cNvSpPr/>
            <p:nvPr/>
          </p:nvSpPr>
          <p:spPr>
            <a:xfrm>
              <a:off x="5449973" y="2147344"/>
              <a:ext cx="380702" cy="345288"/>
            </a:xfrm>
            <a:custGeom>
              <a:avLst/>
              <a:gdLst>
                <a:gd name="connsiteX0" fmla="*/ 375390 w 380702"/>
                <a:gd name="connsiteY0" fmla="*/ 262065 h 345288"/>
                <a:gd name="connsiteX1" fmla="*/ 350600 w 380702"/>
                <a:gd name="connsiteY1" fmla="*/ 262065 h 345288"/>
                <a:gd name="connsiteX2" fmla="*/ 326696 w 380702"/>
                <a:gd name="connsiteY2" fmla="*/ 285970 h 345288"/>
                <a:gd name="connsiteX3" fmla="*/ 17707 w 380702"/>
                <a:gd name="connsiteY3" fmla="*/ 0 h 345288"/>
                <a:gd name="connsiteX4" fmla="*/ 0 w 380702"/>
                <a:gd name="connsiteY4" fmla="*/ 17707 h 345288"/>
                <a:gd name="connsiteX5" fmla="*/ 17707 w 380702"/>
                <a:gd name="connsiteY5" fmla="*/ 35414 h 345288"/>
                <a:gd name="connsiteX6" fmla="*/ 291282 w 380702"/>
                <a:gd name="connsiteY6" fmla="*/ 283314 h 345288"/>
                <a:gd name="connsiteX7" fmla="*/ 270033 w 380702"/>
                <a:gd name="connsiteY7" fmla="*/ 262065 h 345288"/>
                <a:gd name="connsiteX8" fmla="*/ 245243 w 380702"/>
                <a:gd name="connsiteY8" fmla="*/ 262065 h 345288"/>
                <a:gd name="connsiteX9" fmla="*/ 245243 w 380702"/>
                <a:gd name="connsiteY9" fmla="*/ 286855 h 345288"/>
                <a:gd name="connsiteX10" fmla="*/ 298365 w 380702"/>
                <a:gd name="connsiteY10" fmla="*/ 339976 h 345288"/>
                <a:gd name="connsiteX11" fmla="*/ 309874 w 380702"/>
                <a:gd name="connsiteY11" fmla="*/ 345288 h 345288"/>
                <a:gd name="connsiteX12" fmla="*/ 322269 w 380702"/>
                <a:gd name="connsiteY12" fmla="*/ 339976 h 345288"/>
                <a:gd name="connsiteX13" fmla="*/ 375390 w 380702"/>
                <a:gd name="connsiteY13" fmla="*/ 286855 h 345288"/>
                <a:gd name="connsiteX14" fmla="*/ 375390 w 380702"/>
                <a:gd name="connsiteY14" fmla="*/ 262065 h 345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0702" h="345288">
                  <a:moveTo>
                    <a:pt x="375390" y="262065"/>
                  </a:moveTo>
                  <a:cubicBezTo>
                    <a:pt x="368308" y="254982"/>
                    <a:pt x="357683" y="254982"/>
                    <a:pt x="350600" y="262065"/>
                  </a:cubicBezTo>
                  <a:lnTo>
                    <a:pt x="326696" y="285970"/>
                  </a:lnTo>
                  <a:cubicBezTo>
                    <a:pt x="314301" y="126606"/>
                    <a:pt x="180612" y="0"/>
                    <a:pt x="17707" y="0"/>
                  </a:cubicBezTo>
                  <a:cubicBezTo>
                    <a:pt x="7968" y="0"/>
                    <a:pt x="0" y="7968"/>
                    <a:pt x="0" y="17707"/>
                  </a:cubicBezTo>
                  <a:cubicBezTo>
                    <a:pt x="0" y="27446"/>
                    <a:pt x="7968" y="35414"/>
                    <a:pt x="17707" y="35414"/>
                  </a:cubicBezTo>
                  <a:cubicBezTo>
                    <a:pt x="160249" y="35414"/>
                    <a:pt x="278001" y="144313"/>
                    <a:pt x="291282" y="283314"/>
                  </a:cubicBezTo>
                  <a:lnTo>
                    <a:pt x="270033" y="262065"/>
                  </a:lnTo>
                  <a:cubicBezTo>
                    <a:pt x="262950" y="254982"/>
                    <a:pt x="252326" y="254982"/>
                    <a:pt x="245243" y="262065"/>
                  </a:cubicBezTo>
                  <a:cubicBezTo>
                    <a:pt x="238160" y="269148"/>
                    <a:pt x="238160" y="279772"/>
                    <a:pt x="245243" y="286855"/>
                  </a:cubicBezTo>
                  <a:lnTo>
                    <a:pt x="298365" y="339976"/>
                  </a:lnTo>
                  <a:cubicBezTo>
                    <a:pt x="301021" y="343518"/>
                    <a:pt x="305447" y="345288"/>
                    <a:pt x="309874" y="345288"/>
                  </a:cubicBezTo>
                  <a:cubicBezTo>
                    <a:pt x="314301" y="345288"/>
                    <a:pt x="318728" y="343518"/>
                    <a:pt x="322269" y="339976"/>
                  </a:cubicBezTo>
                  <a:lnTo>
                    <a:pt x="375390" y="286855"/>
                  </a:lnTo>
                  <a:cubicBezTo>
                    <a:pt x="382473" y="279772"/>
                    <a:pt x="382473" y="269148"/>
                    <a:pt x="375390" y="262065"/>
                  </a:cubicBezTo>
                  <a:close/>
                </a:path>
              </a:pathLst>
            </a:custGeom>
            <a:grpFill/>
            <a:ln w="8781" cap="flat">
              <a:noFill/>
              <a:prstDash val="solid"/>
              <a:miter/>
            </a:ln>
          </p:spPr>
          <p:txBody>
            <a:bodyPr rtlCol="0" anchor="ctr"/>
            <a:lstStyle/>
            <a:p>
              <a:endParaRPr lang="en-US">
                <a:solidFill>
                  <a:srgbClr val="777777"/>
                </a:solidFill>
              </a:endParaRPr>
            </a:p>
          </p:txBody>
        </p:sp>
        <p:sp>
          <p:nvSpPr>
            <p:cNvPr id="222" name="Freeform: Shape 221">
              <a:extLst>
                <a:ext uri="{FF2B5EF4-FFF2-40B4-BE49-F238E27FC236}">
                  <a16:creationId xmlns:a16="http://schemas.microsoft.com/office/drawing/2014/main" id="{20351A22-E514-49BC-864B-D838BABD85FF}"/>
                </a:ext>
              </a:extLst>
            </p:cNvPr>
            <p:cNvSpPr/>
            <p:nvPr/>
          </p:nvSpPr>
          <p:spPr>
            <a:xfrm>
              <a:off x="5706726" y="2528047"/>
              <a:ext cx="88535" cy="132803"/>
            </a:xfrm>
            <a:custGeom>
              <a:avLst/>
              <a:gdLst>
                <a:gd name="connsiteX0" fmla="*/ 53121 w 88535"/>
                <a:gd name="connsiteY0" fmla="*/ 0 h 132803"/>
                <a:gd name="connsiteX1" fmla="*/ 35414 w 88535"/>
                <a:gd name="connsiteY1" fmla="*/ 0 h 132803"/>
                <a:gd name="connsiteX2" fmla="*/ 0 w 88535"/>
                <a:gd name="connsiteY2" fmla="*/ 35414 h 132803"/>
                <a:gd name="connsiteX3" fmla="*/ 0 w 88535"/>
                <a:gd name="connsiteY3" fmla="*/ 97389 h 132803"/>
                <a:gd name="connsiteX4" fmla="*/ 35414 w 88535"/>
                <a:gd name="connsiteY4" fmla="*/ 132803 h 132803"/>
                <a:gd name="connsiteX5" fmla="*/ 53121 w 88535"/>
                <a:gd name="connsiteY5" fmla="*/ 132803 h 132803"/>
                <a:gd name="connsiteX6" fmla="*/ 88535 w 88535"/>
                <a:gd name="connsiteY6" fmla="*/ 97389 h 132803"/>
                <a:gd name="connsiteX7" fmla="*/ 88535 w 88535"/>
                <a:gd name="connsiteY7" fmla="*/ 35414 h 132803"/>
                <a:gd name="connsiteX8" fmla="*/ 53121 w 88535"/>
                <a:gd name="connsiteY8" fmla="*/ 0 h 132803"/>
                <a:gd name="connsiteX9" fmla="*/ 53121 w 88535"/>
                <a:gd name="connsiteY9" fmla="*/ 97389 h 132803"/>
                <a:gd name="connsiteX10" fmla="*/ 35414 w 88535"/>
                <a:gd name="connsiteY10" fmla="*/ 97389 h 132803"/>
                <a:gd name="connsiteX11" fmla="*/ 35414 w 88535"/>
                <a:gd name="connsiteY11" fmla="*/ 35414 h 132803"/>
                <a:gd name="connsiteX12" fmla="*/ 53121 w 88535"/>
                <a:gd name="connsiteY12" fmla="*/ 35414 h 132803"/>
                <a:gd name="connsiteX13" fmla="*/ 53121 w 88535"/>
                <a:gd name="connsiteY13" fmla="*/ 97389 h 132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535" h="132803">
                  <a:moveTo>
                    <a:pt x="53121" y="0"/>
                  </a:moveTo>
                  <a:lnTo>
                    <a:pt x="35414" y="0"/>
                  </a:lnTo>
                  <a:cubicBezTo>
                    <a:pt x="15936" y="0"/>
                    <a:pt x="0" y="15936"/>
                    <a:pt x="0" y="35414"/>
                  </a:cubicBezTo>
                  <a:lnTo>
                    <a:pt x="0" y="97389"/>
                  </a:lnTo>
                  <a:cubicBezTo>
                    <a:pt x="0" y="116867"/>
                    <a:pt x="15936" y="132803"/>
                    <a:pt x="35414" y="132803"/>
                  </a:cubicBezTo>
                  <a:lnTo>
                    <a:pt x="53121" y="132803"/>
                  </a:lnTo>
                  <a:cubicBezTo>
                    <a:pt x="72599" y="132803"/>
                    <a:pt x="88535" y="116867"/>
                    <a:pt x="88535" y="97389"/>
                  </a:cubicBezTo>
                  <a:lnTo>
                    <a:pt x="88535" y="35414"/>
                  </a:lnTo>
                  <a:cubicBezTo>
                    <a:pt x="88535" y="15936"/>
                    <a:pt x="72599" y="0"/>
                    <a:pt x="53121" y="0"/>
                  </a:cubicBezTo>
                  <a:close/>
                  <a:moveTo>
                    <a:pt x="53121" y="97389"/>
                  </a:moveTo>
                  <a:lnTo>
                    <a:pt x="35414" y="97389"/>
                  </a:lnTo>
                  <a:lnTo>
                    <a:pt x="35414" y="35414"/>
                  </a:lnTo>
                  <a:lnTo>
                    <a:pt x="53121" y="35414"/>
                  </a:lnTo>
                  <a:lnTo>
                    <a:pt x="53121" y="97389"/>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223" name="Graphic 71">
            <a:extLst>
              <a:ext uri="{FF2B5EF4-FFF2-40B4-BE49-F238E27FC236}">
                <a16:creationId xmlns:a16="http://schemas.microsoft.com/office/drawing/2014/main" id="{71966B51-7E59-4D84-8A1F-F11F4AB219B9}"/>
              </a:ext>
            </a:extLst>
          </p:cNvPr>
          <p:cNvGrpSpPr/>
          <p:nvPr/>
        </p:nvGrpSpPr>
        <p:grpSpPr>
          <a:xfrm>
            <a:off x="3483415" y="3935038"/>
            <a:ext cx="433994" cy="393308"/>
            <a:chOff x="4180264" y="2147344"/>
            <a:chExt cx="566626" cy="513505"/>
          </a:xfrm>
          <a:solidFill>
            <a:srgbClr val="777777"/>
          </a:solidFill>
        </p:grpSpPr>
        <p:sp>
          <p:nvSpPr>
            <p:cNvPr id="224" name="Freeform: Shape 223">
              <a:extLst>
                <a:ext uri="{FF2B5EF4-FFF2-40B4-BE49-F238E27FC236}">
                  <a16:creationId xmlns:a16="http://schemas.microsoft.com/office/drawing/2014/main" id="{41572F04-8967-4D85-BE74-47B1B116D7F6}"/>
                </a:ext>
              </a:extLst>
            </p:cNvPr>
            <p:cNvSpPr/>
            <p:nvPr/>
          </p:nvSpPr>
          <p:spPr>
            <a:xfrm>
              <a:off x="4180264" y="2306708"/>
              <a:ext cx="301020" cy="354141"/>
            </a:xfrm>
            <a:custGeom>
              <a:avLst/>
              <a:gdLst>
                <a:gd name="connsiteX0" fmla="*/ 283314 w 301020"/>
                <a:gd name="connsiteY0" fmla="*/ 115096 h 354141"/>
                <a:gd name="connsiteX1" fmla="*/ 283314 w 301020"/>
                <a:gd name="connsiteY1" fmla="*/ 115096 h 354141"/>
                <a:gd name="connsiteX2" fmla="*/ 283314 w 301020"/>
                <a:gd name="connsiteY2" fmla="*/ 35414 h 354141"/>
                <a:gd name="connsiteX3" fmla="*/ 247899 w 301020"/>
                <a:gd name="connsiteY3" fmla="*/ 0 h 354141"/>
                <a:gd name="connsiteX4" fmla="*/ 230192 w 301020"/>
                <a:gd name="connsiteY4" fmla="*/ 0 h 354141"/>
                <a:gd name="connsiteX5" fmla="*/ 194778 w 301020"/>
                <a:gd name="connsiteY5" fmla="*/ 35414 h 354141"/>
                <a:gd name="connsiteX6" fmla="*/ 194778 w 301020"/>
                <a:gd name="connsiteY6" fmla="*/ 42497 h 354141"/>
                <a:gd name="connsiteX7" fmla="*/ 150510 w 301020"/>
                <a:gd name="connsiteY7" fmla="*/ 35414 h 354141"/>
                <a:gd name="connsiteX8" fmla="*/ 0 w 301020"/>
                <a:gd name="connsiteY8" fmla="*/ 185924 h 354141"/>
                <a:gd name="connsiteX9" fmla="*/ 69943 w 301020"/>
                <a:gd name="connsiteY9" fmla="*/ 313416 h 354141"/>
                <a:gd name="connsiteX10" fmla="*/ 94733 w 301020"/>
                <a:gd name="connsiteY10" fmla="*/ 308103 h 354141"/>
                <a:gd name="connsiteX11" fmla="*/ 89421 w 301020"/>
                <a:gd name="connsiteY11" fmla="*/ 283314 h 354141"/>
                <a:gd name="connsiteX12" fmla="*/ 35414 w 301020"/>
                <a:gd name="connsiteY12" fmla="*/ 185924 h 354141"/>
                <a:gd name="connsiteX13" fmla="*/ 150510 w 301020"/>
                <a:gd name="connsiteY13" fmla="*/ 70828 h 354141"/>
                <a:gd name="connsiteX14" fmla="*/ 265606 w 301020"/>
                <a:gd name="connsiteY14" fmla="*/ 185924 h 354141"/>
                <a:gd name="connsiteX15" fmla="*/ 150510 w 301020"/>
                <a:gd name="connsiteY15" fmla="*/ 301021 h 354141"/>
                <a:gd name="connsiteX16" fmla="*/ 132803 w 301020"/>
                <a:gd name="connsiteY16" fmla="*/ 318728 h 354141"/>
                <a:gd name="connsiteX17" fmla="*/ 150510 w 301020"/>
                <a:gd name="connsiteY17" fmla="*/ 336435 h 354141"/>
                <a:gd name="connsiteX18" fmla="*/ 196549 w 301020"/>
                <a:gd name="connsiteY18" fmla="*/ 329352 h 354141"/>
                <a:gd name="connsiteX19" fmla="*/ 230192 w 301020"/>
                <a:gd name="connsiteY19" fmla="*/ 354142 h 354141"/>
                <a:gd name="connsiteX20" fmla="*/ 247899 w 301020"/>
                <a:gd name="connsiteY20" fmla="*/ 354142 h 354141"/>
                <a:gd name="connsiteX21" fmla="*/ 283314 w 301020"/>
                <a:gd name="connsiteY21" fmla="*/ 318728 h 354141"/>
                <a:gd name="connsiteX22" fmla="*/ 283314 w 301020"/>
                <a:gd name="connsiteY22" fmla="*/ 256753 h 354141"/>
                <a:gd name="connsiteX23" fmla="*/ 283314 w 301020"/>
                <a:gd name="connsiteY23" fmla="*/ 256753 h 354141"/>
                <a:gd name="connsiteX24" fmla="*/ 301021 w 301020"/>
                <a:gd name="connsiteY24" fmla="*/ 185924 h 354141"/>
                <a:gd name="connsiteX25" fmla="*/ 283314 w 301020"/>
                <a:gd name="connsiteY25" fmla="*/ 115096 h 354141"/>
                <a:gd name="connsiteX26" fmla="*/ 230192 w 301020"/>
                <a:gd name="connsiteY26" fmla="*/ 58433 h 354141"/>
                <a:gd name="connsiteX27" fmla="*/ 230192 w 301020"/>
                <a:gd name="connsiteY27" fmla="*/ 35414 h 354141"/>
                <a:gd name="connsiteX28" fmla="*/ 247899 w 301020"/>
                <a:gd name="connsiteY28" fmla="*/ 35414 h 354141"/>
                <a:gd name="connsiteX29" fmla="*/ 247899 w 301020"/>
                <a:gd name="connsiteY29" fmla="*/ 71714 h 354141"/>
                <a:gd name="connsiteX30" fmla="*/ 230192 w 301020"/>
                <a:gd name="connsiteY30" fmla="*/ 58433 h 354141"/>
                <a:gd name="connsiteX31" fmla="*/ 230192 w 301020"/>
                <a:gd name="connsiteY31" fmla="*/ 318728 h 354141"/>
                <a:gd name="connsiteX32" fmla="*/ 230192 w 301020"/>
                <a:gd name="connsiteY32" fmla="*/ 313416 h 354141"/>
                <a:gd name="connsiteX33" fmla="*/ 247899 w 301020"/>
                <a:gd name="connsiteY33" fmla="*/ 300135 h 354141"/>
                <a:gd name="connsiteX34" fmla="*/ 247899 w 301020"/>
                <a:gd name="connsiteY34" fmla="*/ 318728 h 354141"/>
                <a:gd name="connsiteX35" fmla="*/ 230192 w 301020"/>
                <a:gd name="connsiteY35" fmla="*/ 318728 h 35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01020" h="354141">
                  <a:moveTo>
                    <a:pt x="283314" y="115096"/>
                  </a:moveTo>
                  <a:cubicBezTo>
                    <a:pt x="283314" y="115096"/>
                    <a:pt x="283314" y="115096"/>
                    <a:pt x="283314" y="115096"/>
                  </a:cubicBezTo>
                  <a:lnTo>
                    <a:pt x="283314" y="35414"/>
                  </a:lnTo>
                  <a:cubicBezTo>
                    <a:pt x="283314" y="15936"/>
                    <a:pt x="267377" y="0"/>
                    <a:pt x="247899" y="0"/>
                  </a:cubicBezTo>
                  <a:lnTo>
                    <a:pt x="230192" y="0"/>
                  </a:lnTo>
                  <a:cubicBezTo>
                    <a:pt x="210714" y="0"/>
                    <a:pt x="194778" y="15936"/>
                    <a:pt x="194778" y="35414"/>
                  </a:cubicBezTo>
                  <a:lnTo>
                    <a:pt x="194778" y="42497"/>
                  </a:lnTo>
                  <a:cubicBezTo>
                    <a:pt x="180612" y="38070"/>
                    <a:pt x="165561" y="35414"/>
                    <a:pt x="150510" y="35414"/>
                  </a:cubicBezTo>
                  <a:cubicBezTo>
                    <a:pt x="67287" y="35414"/>
                    <a:pt x="0" y="102701"/>
                    <a:pt x="0" y="185924"/>
                  </a:cubicBezTo>
                  <a:cubicBezTo>
                    <a:pt x="0" y="237275"/>
                    <a:pt x="26561" y="285084"/>
                    <a:pt x="69943" y="313416"/>
                  </a:cubicBezTo>
                  <a:cubicBezTo>
                    <a:pt x="77911" y="318728"/>
                    <a:pt x="89421" y="316072"/>
                    <a:pt x="94733" y="308103"/>
                  </a:cubicBezTo>
                  <a:cubicBezTo>
                    <a:pt x="100045" y="300135"/>
                    <a:pt x="97389" y="288626"/>
                    <a:pt x="89421" y="283314"/>
                  </a:cubicBezTo>
                  <a:cubicBezTo>
                    <a:pt x="55777" y="262065"/>
                    <a:pt x="35414" y="225765"/>
                    <a:pt x="35414" y="185924"/>
                  </a:cubicBezTo>
                  <a:cubicBezTo>
                    <a:pt x="35414" y="122179"/>
                    <a:pt x="86765" y="70828"/>
                    <a:pt x="150510" y="70828"/>
                  </a:cubicBezTo>
                  <a:cubicBezTo>
                    <a:pt x="214256" y="70828"/>
                    <a:pt x="265606" y="122179"/>
                    <a:pt x="265606" y="185924"/>
                  </a:cubicBezTo>
                  <a:cubicBezTo>
                    <a:pt x="265606" y="249670"/>
                    <a:pt x="214256" y="301021"/>
                    <a:pt x="150510" y="301021"/>
                  </a:cubicBezTo>
                  <a:cubicBezTo>
                    <a:pt x="140771" y="301021"/>
                    <a:pt x="132803" y="308989"/>
                    <a:pt x="132803" y="318728"/>
                  </a:cubicBezTo>
                  <a:cubicBezTo>
                    <a:pt x="132803" y="328467"/>
                    <a:pt x="140771" y="336435"/>
                    <a:pt x="150510" y="336435"/>
                  </a:cubicBezTo>
                  <a:cubicBezTo>
                    <a:pt x="166447" y="336435"/>
                    <a:pt x="182383" y="333779"/>
                    <a:pt x="196549" y="329352"/>
                  </a:cubicBezTo>
                  <a:cubicBezTo>
                    <a:pt x="200976" y="343518"/>
                    <a:pt x="214256" y="354142"/>
                    <a:pt x="230192" y="354142"/>
                  </a:cubicBezTo>
                  <a:lnTo>
                    <a:pt x="247899" y="354142"/>
                  </a:lnTo>
                  <a:cubicBezTo>
                    <a:pt x="267377" y="354142"/>
                    <a:pt x="283314" y="338206"/>
                    <a:pt x="283314" y="318728"/>
                  </a:cubicBezTo>
                  <a:lnTo>
                    <a:pt x="283314" y="256753"/>
                  </a:lnTo>
                  <a:cubicBezTo>
                    <a:pt x="283314" y="256753"/>
                    <a:pt x="283314" y="256753"/>
                    <a:pt x="283314" y="256753"/>
                  </a:cubicBezTo>
                  <a:cubicBezTo>
                    <a:pt x="294823" y="235504"/>
                    <a:pt x="301021" y="211600"/>
                    <a:pt x="301021" y="185924"/>
                  </a:cubicBezTo>
                  <a:cubicBezTo>
                    <a:pt x="301021" y="160249"/>
                    <a:pt x="294823" y="136345"/>
                    <a:pt x="283314" y="115096"/>
                  </a:cubicBezTo>
                  <a:close/>
                  <a:moveTo>
                    <a:pt x="230192" y="58433"/>
                  </a:moveTo>
                  <a:lnTo>
                    <a:pt x="230192" y="35414"/>
                  </a:lnTo>
                  <a:lnTo>
                    <a:pt x="247899" y="35414"/>
                  </a:lnTo>
                  <a:lnTo>
                    <a:pt x="247899" y="71714"/>
                  </a:lnTo>
                  <a:cubicBezTo>
                    <a:pt x="242587" y="66402"/>
                    <a:pt x="236390" y="61975"/>
                    <a:pt x="230192" y="58433"/>
                  </a:cubicBezTo>
                  <a:close/>
                  <a:moveTo>
                    <a:pt x="230192" y="318728"/>
                  </a:moveTo>
                  <a:lnTo>
                    <a:pt x="230192" y="313416"/>
                  </a:lnTo>
                  <a:cubicBezTo>
                    <a:pt x="236390" y="309874"/>
                    <a:pt x="242587" y="305447"/>
                    <a:pt x="247899" y="300135"/>
                  </a:cubicBezTo>
                  <a:lnTo>
                    <a:pt x="247899" y="318728"/>
                  </a:lnTo>
                  <a:lnTo>
                    <a:pt x="230192" y="318728"/>
                  </a:lnTo>
                  <a:close/>
                </a:path>
              </a:pathLst>
            </a:custGeom>
            <a:grpFill/>
            <a:ln w="8781" cap="flat">
              <a:noFill/>
              <a:prstDash val="solid"/>
              <a:miter/>
            </a:ln>
          </p:spPr>
          <p:txBody>
            <a:bodyPr rtlCol="0" anchor="ctr"/>
            <a:lstStyle/>
            <a:p>
              <a:endParaRPr lang="en-US">
                <a:solidFill>
                  <a:srgbClr val="777777"/>
                </a:solidFill>
              </a:endParaRPr>
            </a:p>
          </p:txBody>
        </p:sp>
        <p:sp>
          <p:nvSpPr>
            <p:cNvPr id="225" name="Freeform: Shape 224">
              <a:extLst>
                <a:ext uri="{FF2B5EF4-FFF2-40B4-BE49-F238E27FC236}">
                  <a16:creationId xmlns:a16="http://schemas.microsoft.com/office/drawing/2014/main" id="{A5FB6C8F-7829-494E-9A10-F11A9E9D6D4A}"/>
                </a:ext>
              </a:extLst>
            </p:cNvPr>
            <p:cNvSpPr/>
            <p:nvPr/>
          </p:nvSpPr>
          <p:spPr>
            <a:xfrm>
              <a:off x="4498991" y="2404097"/>
              <a:ext cx="88535" cy="256752"/>
            </a:xfrm>
            <a:custGeom>
              <a:avLst/>
              <a:gdLst>
                <a:gd name="connsiteX0" fmla="*/ 53121 w 88535"/>
                <a:gd name="connsiteY0" fmla="*/ 0 h 256752"/>
                <a:gd name="connsiteX1" fmla="*/ 35414 w 88535"/>
                <a:gd name="connsiteY1" fmla="*/ 0 h 256752"/>
                <a:gd name="connsiteX2" fmla="*/ 0 w 88535"/>
                <a:gd name="connsiteY2" fmla="*/ 35414 h 256752"/>
                <a:gd name="connsiteX3" fmla="*/ 0 w 88535"/>
                <a:gd name="connsiteY3" fmla="*/ 221339 h 256752"/>
                <a:gd name="connsiteX4" fmla="*/ 35414 w 88535"/>
                <a:gd name="connsiteY4" fmla="*/ 256753 h 256752"/>
                <a:gd name="connsiteX5" fmla="*/ 53121 w 88535"/>
                <a:gd name="connsiteY5" fmla="*/ 256753 h 256752"/>
                <a:gd name="connsiteX6" fmla="*/ 88535 w 88535"/>
                <a:gd name="connsiteY6" fmla="*/ 221339 h 256752"/>
                <a:gd name="connsiteX7" fmla="*/ 88535 w 88535"/>
                <a:gd name="connsiteY7" fmla="*/ 35414 h 256752"/>
                <a:gd name="connsiteX8" fmla="*/ 53121 w 88535"/>
                <a:gd name="connsiteY8" fmla="*/ 0 h 256752"/>
                <a:gd name="connsiteX9" fmla="*/ 53121 w 88535"/>
                <a:gd name="connsiteY9" fmla="*/ 221339 h 256752"/>
                <a:gd name="connsiteX10" fmla="*/ 35414 w 88535"/>
                <a:gd name="connsiteY10" fmla="*/ 221339 h 256752"/>
                <a:gd name="connsiteX11" fmla="*/ 35414 w 88535"/>
                <a:gd name="connsiteY11" fmla="*/ 35414 h 256752"/>
                <a:gd name="connsiteX12" fmla="*/ 53121 w 88535"/>
                <a:gd name="connsiteY12" fmla="*/ 35414 h 256752"/>
                <a:gd name="connsiteX13" fmla="*/ 53121 w 88535"/>
                <a:gd name="connsiteY13" fmla="*/ 221339 h 256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535" h="256752">
                  <a:moveTo>
                    <a:pt x="53121" y="0"/>
                  </a:moveTo>
                  <a:lnTo>
                    <a:pt x="35414" y="0"/>
                  </a:lnTo>
                  <a:cubicBezTo>
                    <a:pt x="15936" y="0"/>
                    <a:pt x="0" y="15936"/>
                    <a:pt x="0" y="35414"/>
                  </a:cubicBezTo>
                  <a:lnTo>
                    <a:pt x="0" y="221339"/>
                  </a:lnTo>
                  <a:cubicBezTo>
                    <a:pt x="0" y="240816"/>
                    <a:pt x="15936" y="256753"/>
                    <a:pt x="35414" y="256753"/>
                  </a:cubicBezTo>
                  <a:lnTo>
                    <a:pt x="53121" y="256753"/>
                  </a:lnTo>
                  <a:cubicBezTo>
                    <a:pt x="72599" y="256753"/>
                    <a:pt x="88535" y="240816"/>
                    <a:pt x="88535" y="221339"/>
                  </a:cubicBezTo>
                  <a:lnTo>
                    <a:pt x="88535" y="35414"/>
                  </a:lnTo>
                  <a:cubicBezTo>
                    <a:pt x="88535" y="15936"/>
                    <a:pt x="72599" y="0"/>
                    <a:pt x="53121" y="0"/>
                  </a:cubicBezTo>
                  <a:close/>
                  <a:moveTo>
                    <a:pt x="53121" y="221339"/>
                  </a:moveTo>
                  <a:lnTo>
                    <a:pt x="35414" y="221339"/>
                  </a:lnTo>
                  <a:lnTo>
                    <a:pt x="35414" y="35414"/>
                  </a:lnTo>
                  <a:lnTo>
                    <a:pt x="53121" y="35414"/>
                  </a:lnTo>
                  <a:lnTo>
                    <a:pt x="53121" y="221339"/>
                  </a:lnTo>
                  <a:close/>
                </a:path>
              </a:pathLst>
            </a:custGeom>
            <a:grpFill/>
            <a:ln w="8781" cap="flat">
              <a:noFill/>
              <a:prstDash val="solid"/>
              <a:miter/>
            </a:ln>
          </p:spPr>
          <p:txBody>
            <a:bodyPr rtlCol="0" anchor="ctr"/>
            <a:lstStyle/>
            <a:p>
              <a:endParaRPr lang="en-US">
                <a:solidFill>
                  <a:srgbClr val="777777"/>
                </a:solidFill>
              </a:endParaRPr>
            </a:p>
          </p:txBody>
        </p:sp>
        <p:sp>
          <p:nvSpPr>
            <p:cNvPr id="226" name="Freeform: Shape 225">
              <a:extLst>
                <a:ext uri="{FF2B5EF4-FFF2-40B4-BE49-F238E27FC236}">
                  <a16:creationId xmlns:a16="http://schemas.microsoft.com/office/drawing/2014/main" id="{3A6E7FB7-8EDB-49A9-9714-4214F2BE39EB}"/>
                </a:ext>
              </a:extLst>
            </p:cNvPr>
            <p:cNvSpPr/>
            <p:nvPr/>
          </p:nvSpPr>
          <p:spPr>
            <a:xfrm>
              <a:off x="4366188" y="2147344"/>
              <a:ext cx="380702" cy="345288"/>
            </a:xfrm>
            <a:custGeom>
              <a:avLst/>
              <a:gdLst>
                <a:gd name="connsiteX0" fmla="*/ 375390 w 380702"/>
                <a:gd name="connsiteY0" fmla="*/ 262065 h 345288"/>
                <a:gd name="connsiteX1" fmla="*/ 350600 w 380702"/>
                <a:gd name="connsiteY1" fmla="*/ 262065 h 345288"/>
                <a:gd name="connsiteX2" fmla="*/ 326696 w 380702"/>
                <a:gd name="connsiteY2" fmla="*/ 285970 h 345288"/>
                <a:gd name="connsiteX3" fmla="*/ 17707 w 380702"/>
                <a:gd name="connsiteY3" fmla="*/ 0 h 345288"/>
                <a:gd name="connsiteX4" fmla="*/ 0 w 380702"/>
                <a:gd name="connsiteY4" fmla="*/ 17707 h 345288"/>
                <a:gd name="connsiteX5" fmla="*/ 17707 w 380702"/>
                <a:gd name="connsiteY5" fmla="*/ 35414 h 345288"/>
                <a:gd name="connsiteX6" fmla="*/ 291282 w 380702"/>
                <a:gd name="connsiteY6" fmla="*/ 283314 h 345288"/>
                <a:gd name="connsiteX7" fmla="*/ 270033 w 380702"/>
                <a:gd name="connsiteY7" fmla="*/ 262065 h 345288"/>
                <a:gd name="connsiteX8" fmla="*/ 245243 w 380702"/>
                <a:gd name="connsiteY8" fmla="*/ 262065 h 345288"/>
                <a:gd name="connsiteX9" fmla="*/ 245243 w 380702"/>
                <a:gd name="connsiteY9" fmla="*/ 286855 h 345288"/>
                <a:gd name="connsiteX10" fmla="*/ 298365 w 380702"/>
                <a:gd name="connsiteY10" fmla="*/ 339976 h 345288"/>
                <a:gd name="connsiteX11" fmla="*/ 309874 w 380702"/>
                <a:gd name="connsiteY11" fmla="*/ 345288 h 345288"/>
                <a:gd name="connsiteX12" fmla="*/ 322269 w 380702"/>
                <a:gd name="connsiteY12" fmla="*/ 339976 h 345288"/>
                <a:gd name="connsiteX13" fmla="*/ 375390 w 380702"/>
                <a:gd name="connsiteY13" fmla="*/ 286855 h 345288"/>
                <a:gd name="connsiteX14" fmla="*/ 375390 w 380702"/>
                <a:gd name="connsiteY14" fmla="*/ 262065 h 345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0702" h="345288">
                  <a:moveTo>
                    <a:pt x="375390" y="262065"/>
                  </a:moveTo>
                  <a:cubicBezTo>
                    <a:pt x="368308" y="254982"/>
                    <a:pt x="357683" y="254982"/>
                    <a:pt x="350600" y="262065"/>
                  </a:cubicBezTo>
                  <a:lnTo>
                    <a:pt x="326696" y="285970"/>
                  </a:lnTo>
                  <a:cubicBezTo>
                    <a:pt x="314301" y="126606"/>
                    <a:pt x="180612" y="0"/>
                    <a:pt x="17707" y="0"/>
                  </a:cubicBezTo>
                  <a:cubicBezTo>
                    <a:pt x="7968" y="0"/>
                    <a:pt x="0" y="7968"/>
                    <a:pt x="0" y="17707"/>
                  </a:cubicBezTo>
                  <a:cubicBezTo>
                    <a:pt x="0" y="27446"/>
                    <a:pt x="7968" y="35414"/>
                    <a:pt x="17707" y="35414"/>
                  </a:cubicBezTo>
                  <a:cubicBezTo>
                    <a:pt x="160249" y="35414"/>
                    <a:pt x="278001" y="144313"/>
                    <a:pt x="291282" y="283314"/>
                  </a:cubicBezTo>
                  <a:lnTo>
                    <a:pt x="270033" y="262065"/>
                  </a:lnTo>
                  <a:cubicBezTo>
                    <a:pt x="262950" y="254982"/>
                    <a:pt x="252326" y="254982"/>
                    <a:pt x="245243" y="262065"/>
                  </a:cubicBezTo>
                  <a:cubicBezTo>
                    <a:pt x="238160" y="269148"/>
                    <a:pt x="238160" y="279772"/>
                    <a:pt x="245243" y="286855"/>
                  </a:cubicBezTo>
                  <a:lnTo>
                    <a:pt x="298365" y="339976"/>
                  </a:lnTo>
                  <a:cubicBezTo>
                    <a:pt x="301021" y="343518"/>
                    <a:pt x="305447" y="345288"/>
                    <a:pt x="309874" y="345288"/>
                  </a:cubicBezTo>
                  <a:cubicBezTo>
                    <a:pt x="314301" y="345288"/>
                    <a:pt x="318728" y="343518"/>
                    <a:pt x="322269" y="339976"/>
                  </a:cubicBezTo>
                  <a:lnTo>
                    <a:pt x="375390" y="286855"/>
                  </a:lnTo>
                  <a:cubicBezTo>
                    <a:pt x="382473" y="279772"/>
                    <a:pt x="382473" y="269148"/>
                    <a:pt x="375390" y="262065"/>
                  </a:cubicBezTo>
                  <a:close/>
                </a:path>
              </a:pathLst>
            </a:custGeom>
            <a:grpFill/>
            <a:ln w="8781" cap="flat">
              <a:noFill/>
              <a:prstDash val="solid"/>
              <a:miter/>
            </a:ln>
          </p:spPr>
          <p:txBody>
            <a:bodyPr rtlCol="0" anchor="ctr"/>
            <a:lstStyle/>
            <a:p>
              <a:endParaRPr lang="en-US">
                <a:solidFill>
                  <a:srgbClr val="777777"/>
                </a:solidFill>
              </a:endParaRPr>
            </a:p>
          </p:txBody>
        </p:sp>
        <p:sp>
          <p:nvSpPr>
            <p:cNvPr id="227" name="Freeform: Shape 226">
              <a:extLst>
                <a:ext uri="{FF2B5EF4-FFF2-40B4-BE49-F238E27FC236}">
                  <a16:creationId xmlns:a16="http://schemas.microsoft.com/office/drawing/2014/main" id="{64700AA1-C3F4-46C8-9198-057C10AA6C50}"/>
                </a:ext>
              </a:extLst>
            </p:cNvPr>
            <p:cNvSpPr/>
            <p:nvPr/>
          </p:nvSpPr>
          <p:spPr>
            <a:xfrm>
              <a:off x="4268799" y="2430658"/>
              <a:ext cx="123949" cy="123949"/>
            </a:xfrm>
            <a:custGeom>
              <a:avLst/>
              <a:gdLst>
                <a:gd name="connsiteX0" fmla="*/ 118638 w 123949"/>
                <a:gd name="connsiteY0" fmla="*/ 5312 h 123949"/>
                <a:gd name="connsiteX1" fmla="*/ 93848 w 123949"/>
                <a:gd name="connsiteY1" fmla="*/ 5312 h 123949"/>
                <a:gd name="connsiteX2" fmla="*/ 5312 w 123949"/>
                <a:gd name="connsiteY2" fmla="*/ 93848 h 123949"/>
                <a:gd name="connsiteX3" fmla="*/ 5312 w 123949"/>
                <a:gd name="connsiteY3" fmla="*/ 118638 h 123949"/>
                <a:gd name="connsiteX4" fmla="*/ 17707 w 123949"/>
                <a:gd name="connsiteY4" fmla="*/ 123950 h 123949"/>
                <a:gd name="connsiteX5" fmla="*/ 30102 w 123949"/>
                <a:gd name="connsiteY5" fmla="*/ 118638 h 123949"/>
                <a:gd name="connsiteX6" fmla="*/ 118638 w 123949"/>
                <a:gd name="connsiteY6" fmla="*/ 30102 h 123949"/>
                <a:gd name="connsiteX7" fmla="*/ 118638 w 123949"/>
                <a:gd name="connsiteY7" fmla="*/ 5312 h 123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949" h="123949">
                  <a:moveTo>
                    <a:pt x="118638" y="5312"/>
                  </a:moveTo>
                  <a:cubicBezTo>
                    <a:pt x="111555" y="-1771"/>
                    <a:pt x="100930" y="-1771"/>
                    <a:pt x="93848" y="5312"/>
                  </a:cubicBezTo>
                  <a:lnTo>
                    <a:pt x="5312" y="93848"/>
                  </a:lnTo>
                  <a:cubicBezTo>
                    <a:pt x="-1771" y="100930"/>
                    <a:pt x="-1771" y="111555"/>
                    <a:pt x="5312" y="118638"/>
                  </a:cubicBezTo>
                  <a:cubicBezTo>
                    <a:pt x="8854" y="122179"/>
                    <a:pt x="13280" y="123950"/>
                    <a:pt x="17707" y="123950"/>
                  </a:cubicBezTo>
                  <a:cubicBezTo>
                    <a:pt x="22134" y="123950"/>
                    <a:pt x="26561" y="122179"/>
                    <a:pt x="30102" y="118638"/>
                  </a:cubicBezTo>
                  <a:lnTo>
                    <a:pt x="118638" y="30102"/>
                  </a:lnTo>
                  <a:cubicBezTo>
                    <a:pt x="125720" y="23019"/>
                    <a:pt x="125720" y="12395"/>
                    <a:pt x="118638" y="5312"/>
                  </a:cubicBezTo>
                  <a:close/>
                </a:path>
              </a:pathLst>
            </a:custGeom>
            <a:grpFill/>
            <a:ln w="8781" cap="flat">
              <a:noFill/>
              <a:prstDash val="solid"/>
              <a:miter/>
            </a:ln>
          </p:spPr>
          <p:txBody>
            <a:bodyPr rtlCol="0" anchor="ctr"/>
            <a:lstStyle/>
            <a:p>
              <a:endParaRPr lang="en-US">
                <a:solidFill>
                  <a:srgbClr val="777777"/>
                </a:solidFill>
              </a:endParaRPr>
            </a:p>
          </p:txBody>
        </p:sp>
        <p:sp>
          <p:nvSpPr>
            <p:cNvPr id="228" name="Freeform: Shape 227">
              <a:extLst>
                <a:ext uri="{FF2B5EF4-FFF2-40B4-BE49-F238E27FC236}">
                  <a16:creationId xmlns:a16="http://schemas.microsoft.com/office/drawing/2014/main" id="{F034DC79-4C35-4157-81B5-65A4084AAD30}"/>
                </a:ext>
              </a:extLst>
            </p:cNvPr>
            <p:cNvSpPr/>
            <p:nvPr/>
          </p:nvSpPr>
          <p:spPr>
            <a:xfrm>
              <a:off x="4357334" y="2519193"/>
              <a:ext cx="44267" cy="44267"/>
            </a:xfrm>
            <a:custGeom>
              <a:avLst/>
              <a:gdLst>
                <a:gd name="connsiteX0" fmla="*/ 44268 w 44267"/>
                <a:gd name="connsiteY0" fmla="*/ 22134 h 44267"/>
                <a:gd name="connsiteX1" fmla="*/ 22134 w 44267"/>
                <a:gd name="connsiteY1" fmla="*/ 44268 h 44267"/>
                <a:gd name="connsiteX2" fmla="*/ 0 w 44267"/>
                <a:gd name="connsiteY2" fmla="*/ 22134 h 44267"/>
                <a:gd name="connsiteX3" fmla="*/ 22134 w 44267"/>
                <a:gd name="connsiteY3" fmla="*/ 0 h 44267"/>
                <a:gd name="connsiteX4" fmla="*/ 44268 w 44267"/>
                <a:gd name="connsiteY4" fmla="*/ 22134 h 44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267" h="44267">
                  <a:moveTo>
                    <a:pt x="44268" y="22134"/>
                  </a:moveTo>
                  <a:cubicBezTo>
                    <a:pt x="44268" y="34358"/>
                    <a:pt x="34358" y="44268"/>
                    <a:pt x="22134" y="44268"/>
                  </a:cubicBezTo>
                  <a:cubicBezTo>
                    <a:pt x="9910" y="44268"/>
                    <a:pt x="0" y="34358"/>
                    <a:pt x="0" y="22134"/>
                  </a:cubicBezTo>
                  <a:cubicBezTo>
                    <a:pt x="0" y="9910"/>
                    <a:pt x="9910" y="0"/>
                    <a:pt x="22134" y="0"/>
                  </a:cubicBezTo>
                  <a:cubicBezTo>
                    <a:pt x="34358" y="0"/>
                    <a:pt x="44268" y="9910"/>
                    <a:pt x="44268" y="22134"/>
                  </a:cubicBezTo>
                  <a:close/>
                </a:path>
              </a:pathLst>
            </a:custGeom>
            <a:grpFill/>
            <a:ln w="8781" cap="flat">
              <a:noFill/>
              <a:prstDash val="solid"/>
              <a:miter/>
            </a:ln>
          </p:spPr>
          <p:txBody>
            <a:bodyPr rtlCol="0" anchor="ctr"/>
            <a:lstStyle/>
            <a:p>
              <a:endParaRPr lang="en-US">
                <a:solidFill>
                  <a:srgbClr val="777777"/>
                </a:solidFill>
              </a:endParaRPr>
            </a:p>
          </p:txBody>
        </p:sp>
        <p:sp>
          <p:nvSpPr>
            <p:cNvPr id="229" name="Freeform: Shape 228">
              <a:extLst>
                <a:ext uri="{FF2B5EF4-FFF2-40B4-BE49-F238E27FC236}">
                  <a16:creationId xmlns:a16="http://schemas.microsoft.com/office/drawing/2014/main" id="{60280E7C-FBAB-4602-9C8E-B13E021A2152}"/>
                </a:ext>
              </a:extLst>
            </p:cNvPr>
            <p:cNvSpPr/>
            <p:nvPr/>
          </p:nvSpPr>
          <p:spPr>
            <a:xfrm>
              <a:off x="4259945" y="2421804"/>
              <a:ext cx="44267" cy="44267"/>
            </a:xfrm>
            <a:custGeom>
              <a:avLst/>
              <a:gdLst>
                <a:gd name="connsiteX0" fmla="*/ 44268 w 44267"/>
                <a:gd name="connsiteY0" fmla="*/ 22134 h 44267"/>
                <a:gd name="connsiteX1" fmla="*/ 22134 w 44267"/>
                <a:gd name="connsiteY1" fmla="*/ 44268 h 44267"/>
                <a:gd name="connsiteX2" fmla="*/ 0 w 44267"/>
                <a:gd name="connsiteY2" fmla="*/ 22134 h 44267"/>
                <a:gd name="connsiteX3" fmla="*/ 22134 w 44267"/>
                <a:gd name="connsiteY3" fmla="*/ 0 h 44267"/>
                <a:gd name="connsiteX4" fmla="*/ 44268 w 44267"/>
                <a:gd name="connsiteY4" fmla="*/ 22134 h 44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267" h="44267">
                  <a:moveTo>
                    <a:pt x="44268" y="22134"/>
                  </a:moveTo>
                  <a:cubicBezTo>
                    <a:pt x="44268" y="34358"/>
                    <a:pt x="34358" y="44268"/>
                    <a:pt x="22134" y="44268"/>
                  </a:cubicBezTo>
                  <a:cubicBezTo>
                    <a:pt x="9910" y="44268"/>
                    <a:pt x="0" y="34358"/>
                    <a:pt x="0" y="22134"/>
                  </a:cubicBezTo>
                  <a:cubicBezTo>
                    <a:pt x="0" y="9910"/>
                    <a:pt x="9910" y="0"/>
                    <a:pt x="22134" y="0"/>
                  </a:cubicBezTo>
                  <a:cubicBezTo>
                    <a:pt x="34358" y="0"/>
                    <a:pt x="44268" y="9910"/>
                    <a:pt x="44268" y="22134"/>
                  </a:cubicBezTo>
                  <a:close/>
                </a:path>
              </a:pathLst>
            </a:custGeom>
            <a:grpFill/>
            <a:ln w="8781" cap="flat">
              <a:noFill/>
              <a:prstDash val="solid"/>
              <a:miter/>
            </a:ln>
          </p:spPr>
          <p:txBody>
            <a:bodyPr rtlCol="0" anchor="ctr"/>
            <a:lstStyle/>
            <a:p>
              <a:endParaRPr lang="en-US">
                <a:solidFill>
                  <a:srgbClr val="777777"/>
                </a:solidFill>
              </a:endParaRPr>
            </a:p>
          </p:txBody>
        </p:sp>
        <p:sp>
          <p:nvSpPr>
            <p:cNvPr id="230" name="Freeform: Shape 229">
              <a:extLst>
                <a:ext uri="{FF2B5EF4-FFF2-40B4-BE49-F238E27FC236}">
                  <a16:creationId xmlns:a16="http://schemas.microsoft.com/office/drawing/2014/main" id="{CA5FCB11-3F7C-4C7C-A9DB-8C0232BE14FF}"/>
                </a:ext>
              </a:extLst>
            </p:cNvPr>
            <p:cNvSpPr/>
            <p:nvPr/>
          </p:nvSpPr>
          <p:spPr>
            <a:xfrm>
              <a:off x="4622941" y="2528047"/>
              <a:ext cx="88535" cy="132803"/>
            </a:xfrm>
            <a:custGeom>
              <a:avLst/>
              <a:gdLst>
                <a:gd name="connsiteX0" fmla="*/ 53121 w 88535"/>
                <a:gd name="connsiteY0" fmla="*/ 0 h 132803"/>
                <a:gd name="connsiteX1" fmla="*/ 35414 w 88535"/>
                <a:gd name="connsiteY1" fmla="*/ 0 h 132803"/>
                <a:gd name="connsiteX2" fmla="*/ 0 w 88535"/>
                <a:gd name="connsiteY2" fmla="*/ 35414 h 132803"/>
                <a:gd name="connsiteX3" fmla="*/ 0 w 88535"/>
                <a:gd name="connsiteY3" fmla="*/ 97389 h 132803"/>
                <a:gd name="connsiteX4" fmla="*/ 35414 w 88535"/>
                <a:gd name="connsiteY4" fmla="*/ 132803 h 132803"/>
                <a:gd name="connsiteX5" fmla="*/ 53121 w 88535"/>
                <a:gd name="connsiteY5" fmla="*/ 132803 h 132803"/>
                <a:gd name="connsiteX6" fmla="*/ 88535 w 88535"/>
                <a:gd name="connsiteY6" fmla="*/ 97389 h 132803"/>
                <a:gd name="connsiteX7" fmla="*/ 88535 w 88535"/>
                <a:gd name="connsiteY7" fmla="*/ 35414 h 132803"/>
                <a:gd name="connsiteX8" fmla="*/ 53121 w 88535"/>
                <a:gd name="connsiteY8" fmla="*/ 0 h 132803"/>
                <a:gd name="connsiteX9" fmla="*/ 53121 w 88535"/>
                <a:gd name="connsiteY9" fmla="*/ 97389 h 132803"/>
                <a:gd name="connsiteX10" fmla="*/ 35414 w 88535"/>
                <a:gd name="connsiteY10" fmla="*/ 97389 h 132803"/>
                <a:gd name="connsiteX11" fmla="*/ 35414 w 88535"/>
                <a:gd name="connsiteY11" fmla="*/ 35414 h 132803"/>
                <a:gd name="connsiteX12" fmla="*/ 53121 w 88535"/>
                <a:gd name="connsiteY12" fmla="*/ 35414 h 132803"/>
                <a:gd name="connsiteX13" fmla="*/ 53121 w 88535"/>
                <a:gd name="connsiteY13" fmla="*/ 97389 h 132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535" h="132803">
                  <a:moveTo>
                    <a:pt x="53121" y="0"/>
                  </a:moveTo>
                  <a:lnTo>
                    <a:pt x="35414" y="0"/>
                  </a:lnTo>
                  <a:cubicBezTo>
                    <a:pt x="15936" y="0"/>
                    <a:pt x="0" y="15936"/>
                    <a:pt x="0" y="35414"/>
                  </a:cubicBezTo>
                  <a:lnTo>
                    <a:pt x="0" y="97389"/>
                  </a:lnTo>
                  <a:cubicBezTo>
                    <a:pt x="0" y="116867"/>
                    <a:pt x="15936" y="132803"/>
                    <a:pt x="35414" y="132803"/>
                  </a:cubicBezTo>
                  <a:lnTo>
                    <a:pt x="53121" y="132803"/>
                  </a:lnTo>
                  <a:cubicBezTo>
                    <a:pt x="72599" y="132803"/>
                    <a:pt x="88535" y="116867"/>
                    <a:pt x="88535" y="97389"/>
                  </a:cubicBezTo>
                  <a:lnTo>
                    <a:pt x="88535" y="35414"/>
                  </a:lnTo>
                  <a:cubicBezTo>
                    <a:pt x="88535" y="15936"/>
                    <a:pt x="72599" y="0"/>
                    <a:pt x="53121" y="0"/>
                  </a:cubicBezTo>
                  <a:close/>
                  <a:moveTo>
                    <a:pt x="53121" y="97389"/>
                  </a:moveTo>
                  <a:lnTo>
                    <a:pt x="35414" y="97389"/>
                  </a:lnTo>
                  <a:lnTo>
                    <a:pt x="35414" y="35414"/>
                  </a:lnTo>
                  <a:lnTo>
                    <a:pt x="53121" y="35414"/>
                  </a:lnTo>
                  <a:lnTo>
                    <a:pt x="53121" y="97389"/>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231" name="Graphic 73">
            <a:extLst>
              <a:ext uri="{FF2B5EF4-FFF2-40B4-BE49-F238E27FC236}">
                <a16:creationId xmlns:a16="http://schemas.microsoft.com/office/drawing/2014/main" id="{AAA66DF6-378E-4530-8EA6-F808F89E43D3}"/>
              </a:ext>
            </a:extLst>
          </p:cNvPr>
          <p:cNvGrpSpPr/>
          <p:nvPr/>
        </p:nvGrpSpPr>
        <p:grpSpPr>
          <a:xfrm>
            <a:off x="8123641" y="1313756"/>
            <a:ext cx="433995" cy="433995"/>
            <a:chOff x="3096479" y="2120784"/>
            <a:chExt cx="566627" cy="566627"/>
          </a:xfrm>
          <a:solidFill>
            <a:srgbClr val="777777"/>
          </a:solidFill>
        </p:grpSpPr>
        <p:sp>
          <p:nvSpPr>
            <p:cNvPr id="232" name="Freeform: Shape 231">
              <a:extLst>
                <a:ext uri="{FF2B5EF4-FFF2-40B4-BE49-F238E27FC236}">
                  <a16:creationId xmlns:a16="http://schemas.microsoft.com/office/drawing/2014/main" id="{520A269B-E2A0-494A-BA9C-80645ACB3047}"/>
                </a:ext>
              </a:extLst>
            </p:cNvPr>
            <p:cNvSpPr/>
            <p:nvPr/>
          </p:nvSpPr>
          <p:spPr>
            <a:xfrm>
              <a:off x="3149600" y="2191612"/>
              <a:ext cx="194778" cy="159363"/>
            </a:xfrm>
            <a:custGeom>
              <a:avLst/>
              <a:gdLst>
                <a:gd name="connsiteX0" fmla="*/ 194778 w 194778"/>
                <a:gd name="connsiteY0" fmla="*/ 88535 h 159363"/>
                <a:gd name="connsiteX1" fmla="*/ 177071 w 194778"/>
                <a:gd name="connsiteY1" fmla="*/ 70828 h 159363"/>
                <a:gd name="connsiteX2" fmla="*/ 171759 w 194778"/>
                <a:gd name="connsiteY2" fmla="*/ 70828 h 159363"/>
                <a:gd name="connsiteX3" fmla="*/ 149625 w 194778"/>
                <a:gd name="connsiteY3" fmla="*/ 11510 h 159363"/>
                <a:gd name="connsiteX4" fmla="*/ 131918 w 194778"/>
                <a:gd name="connsiteY4" fmla="*/ 0 h 159363"/>
                <a:gd name="connsiteX5" fmla="*/ 115981 w 194778"/>
                <a:gd name="connsiteY5" fmla="*/ 12395 h 159363"/>
                <a:gd name="connsiteX6" fmla="*/ 94733 w 194778"/>
                <a:gd name="connsiteY6" fmla="*/ 86765 h 159363"/>
                <a:gd name="connsiteX7" fmla="*/ 78797 w 194778"/>
                <a:gd name="connsiteY7" fmla="*/ 46038 h 159363"/>
                <a:gd name="connsiteX8" fmla="*/ 64631 w 194778"/>
                <a:gd name="connsiteY8" fmla="*/ 35414 h 159363"/>
                <a:gd name="connsiteX9" fmla="*/ 47809 w 194778"/>
                <a:gd name="connsiteY9" fmla="*/ 42497 h 159363"/>
                <a:gd name="connsiteX10" fmla="*/ 26561 w 194778"/>
                <a:gd name="connsiteY10" fmla="*/ 70828 h 159363"/>
                <a:gd name="connsiteX11" fmla="*/ 17707 w 194778"/>
                <a:gd name="connsiteY11" fmla="*/ 70828 h 159363"/>
                <a:gd name="connsiteX12" fmla="*/ 0 w 194778"/>
                <a:gd name="connsiteY12" fmla="*/ 88535 h 159363"/>
                <a:gd name="connsiteX13" fmla="*/ 17707 w 194778"/>
                <a:gd name="connsiteY13" fmla="*/ 106243 h 159363"/>
                <a:gd name="connsiteX14" fmla="*/ 35414 w 194778"/>
                <a:gd name="connsiteY14" fmla="*/ 106243 h 159363"/>
                <a:gd name="connsiteX15" fmla="*/ 49580 w 194778"/>
                <a:gd name="connsiteY15" fmla="*/ 99160 h 159363"/>
                <a:gd name="connsiteX16" fmla="*/ 57548 w 194778"/>
                <a:gd name="connsiteY16" fmla="*/ 88535 h 159363"/>
                <a:gd name="connsiteX17" fmla="*/ 81453 w 194778"/>
                <a:gd name="connsiteY17" fmla="*/ 147854 h 159363"/>
                <a:gd name="connsiteX18" fmla="*/ 98274 w 194778"/>
                <a:gd name="connsiteY18" fmla="*/ 159364 h 159363"/>
                <a:gd name="connsiteX19" fmla="*/ 99160 w 194778"/>
                <a:gd name="connsiteY19" fmla="*/ 159364 h 159363"/>
                <a:gd name="connsiteX20" fmla="*/ 115096 w 194778"/>
                <a:gd name="connsiteY20" fmla="*/ 146969 h 159363"/>
                <a:gd name="connsiteX21" fmla="*/ 135459 w 194778"/>
                <a:gd name="connsiteY21" fmla="*/ 74370 h 159363"/>
                <a:gd name="connsiteX22" fmla="*/ 143427 w 194778"/>
                <a:gd name="connsiteY22" fmla="*/ 94733 h 159363"/>
                <a:gd name="connsiteX23" fmla="*/ 160249 w 194778"/>
                <a:gd name="connsiteY23" fmla="*/ 106243 h 159363"/>
                <a:gd name="connsiteX24" fmla="*/ 177956 w 194778"/>
                <a:gd name="connsiteY24" fmla="*/ 106243 h 159363"/>
                <a:gd name="connsiteX25" fmla="*/ 194778 w 194778"/>
                <a:gd name="connsiteY25" fmla="*/ 88535 h 15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4778" h="159363">
                  <a:moveTo>
                    <a:pt x="194778" y="88535"/>
                  </a:moveTo>
                  <a:cubicBezTo>
                    <a:pt x="194778" y="78797"/>
                    <a:pt x="186810" y="70828"/>
                    <a:pt x="177071" y="70828"/>
                  </a:cubicBezTo>
                  <a:lnTo>
                    <a:pt x="171759" y="70828"/>
                  </a:lnTo>
                  <a:lnTo>
                    <a:pt x="149625" y="11510"/>
                  </a:lnTo>
                  <a:cubicBezTo>
                    <a:pt x="146969" y="4427"/>
                    <a:pt x="139886" y="0"/>
                    <a:pt x="131918" y="0"/>
                  </a:cubicBezTo>
                  <a:cubicBezTo>
                    <a:pt x="123950" y="0"/>
                    <a:pt x="117752" y="5312"/>
                    <a:pt x="115981" y="12395"/>
                  </a:cubicBezTo>
                  <a:lnTo>
                    <a:pt x="94733" y="86765"/>
                  </a:lnTo>
                  <a:lnTo>
                    <a:pt x="78797" y="46038"/>
                  </a:lnTo>
                  <a:cubicBezTo>
                    <a:pt x="76141" y="39841"/>
                    <a:pt x="70828" y="36300"/>
                    <a:pt x="64631" y="35414"/>
                  </a:cubicBezTo>
                  <a:cubicBezTo>
                    <a:pt x="58433" y="34529"/>
                    <a:pt x="52236" y="37185"/>
                    <a:pt x="47809" y="42497"/>
                  </a:cubicBezTo>
                  <a:lnTo>
                    <a:pt x="26561" y="70828"/>
                  </a:lnTo>
                  <a:lnTo>
                    <a:pt x="17707" y="70828"/>
                  </a:lnTo>
                  <a:cubicBezTo>
                    <a:pt x="7968" y="70828"/>
                    <a:pt x="0" y="78797"/>
                    <a:pt x="0" y="88535"/>
                  </a:cubicBezTo>
                  <a:cubicBezTo>
                    <a:pt x="0" y="98274"/>
                    <a:pt x="7968" y="106243"/>
                    <a:pt x="17707" y="106243"/>
                  </a:cubicBezTo>
                  <a:lnTo>
                    <a:pt x="35414" y="106243"/>
                  </a:lnTo>
                  <a:cubicBezTo>
                    <a:pt x="40726" y="106243"/>
                    <a:pt x="46038" y="103587"/>
                    <a:pt x="49580" y="99160"/>
                  </a:cubicBezTo>
                  <a:lnTo>
                    <a:pt x="57548" y="88535"/>
                  </a:lnTo>
                  <a:lnTo>
                    <a:pt x="81453" y="147854"/>
                  </a:lnTo>
                  <a:cubicBezTo>
                    <a:pt x="84109" y="154937"/>
                    <a:pt x="90306" y="159364"/>
                    <a:pt x="98274" y="159364"/>
                  </a:cubicBezTo>
                  <a:cubicBezTo>
                    <a:pt x="98274" y="159364"/>
                    <a:pt x="99160" y="159364"/>
                    <a:pt x="99160" y="159364"/>
                  </a:cubicBezTo>
                  <a:cubicBezTo>
                    <a:pt x="107128" y="159364"/>
                    <a:pt x="113325" y="154052"/>
                    <a:pt x="115096" y="146969"/>
                  </a:cubicBezTo>
                  <a:lnTo>
                    <a:pt x="135459" y="74370"/>
                  </a:lnTo>
                  <a:lnTo>
                    <a:pt x="143427" y="94733"/>
                  </a:lnTo>
                  <a:cubicBezTo>
                    <a:pt x="146084" y="101816"/>
                    <a:pt x="152281" y="106243"/>
                    <a:pt x="160249" y="106243"/>
                  </a:cubicBezTo>
                  <a:lnTo>
                    <a:pt x="177956" y="106243"/>
                  </a:lnTo>
                  <a:cubicBezTo>
                    <a:pt x="186810" y="106243"/>
                    <a:pt x="194778" y="98274"/>
                    <a:pt x="194778" y="88535"/>
                  </a:cubicBezTo>
                  <a:close/>
                </a:path>
              </a:pathLst>
            </a:custGeom>
            <a:grpFill/>
            <a:ln w="8781" cap="flat">
              <a:noFill/>
              <a:prstDash val="solid"/>
              <a:miter/>
            </a:ln>
          </p:spPr>
          <p:txBody>
            <a:bodyPr rtlCol="0" anchor="ctr"/>
            <a:lstStyle/>
            <a:p>
              <a:endParaRPr lang="en-US">
                <a:solidFill>
                  <a:srgbClr val="777777"/>
                </a:solidFill>
              </a:endParaRPr>
            </a:p>
          </p:txBody>
        </p:sp>
        <p:sp>
          <p:nvSpPr>
            <p:cNvPr id="233" name="Freeform: Shape 232">
              <a:extLst>
                <a:ext uri="{FF2B5EF4-FFF2-40B4-BE49-F238E27FC236}">
                  <a16:creationId xmlns:a16="http://schemas.microsoft.com/office/drawing/2014/main" id="{BB2249AC-DACD-421E-88A9-2A7BC3570C9D}"/>
                </a:ext>
              </a:extLst>
            </p:cNvPr>
            <p:cNvSpPr/>
            <p:nvPr/>
          </p:nvSpPr>
          <p:spPr>
            <a:xfrm>
              <a:off x="3096479" y="2120784"/>
              <a:ext cx="566627" cy="566627"/>
            </a:xfrm>
            <a:custGeom>
              <a:avLst/>
              <a:gdLst>
                <a:gd name="connsiteX0" fmla="*/ 466582 w 566627"/>
                <a:gd name="connsiteY0" fmla="*/ 321384 h 566627"/>
                <a:gd name="connsiteX1" fmla="*/ 444448 w 566627"/>
                <a:gd name="connsiteY1" fmla="*/ 313416 h 566627"/>
                <a:gd name="connsiteX2" fmla="*/ 444448 w 566627"/>
                <a:gd name="connsiteY2" fmla="*/ 313416 h 566627"/>
                <a:gd name="connsiteX3" fmla="*/ 495799 w 566627"/>
                <a:gd name="connsiteY3" fmla="*/ 195663 h 566627"/>
                <a:gd name="connsiteX4" fmla="*/ 386900 w 566627"/>
                <a:gd name="connsiteY4" fmla="*/ 88535 h 566627"/>
                <a:gd name="connsiteX5" fmla="*/ 310759 w 566627"/>
                <a:gd name="connsiteY5" fmla="*/ 118638 h 566627"/>
                <a:gd name="connsiteX6" fmla="*/ 296594 w 566627"/>
                <a:gd name="connsiteY6" fmla="*/ 115981 h 566627"/>
                <a:gd name="connsiteX7" fmla="*/ 150510 w 566627"/>
                <a:gd name="connsiteY7" fmla="*/ 0 h 566627"/>
                <a:gd name="connsiteX8" fmla="*/ 0 w 566627"/>
                <a:gd name="connsiteY8" fmla="*/ 150510 h 566627"/>
                <a:gd name="connsiteX9" fmla="*/ 150510 w 566627"/>
                <a:gd name="connsiteY9" fmla="*/ 301021 h 566627"/>
                <a:gd name="connsiteX10" fmla="*/ 169988 w 566627"/>
                <a:gd name="connsiteY10" fmla="*/ 299250 h 566627"/>
                <a:gd name="connsiteX11" fmla="*/ 218683 w 566627"/>
                <a:gd name="connsiteY11" fmla="*/ 378932 h 566627"/>
                <a:gd name="connsiteX12" fmla="*/ 213370 w 566627"/>
                <a:gd name="connsiteY12" fmla="*/ 381588 h 566627"/>
                <a:gd name="connsiteX13" fmla="*/ 186810 w 566627"/>
                <a:gd name="connsiteY13" fmla="*/ 391327 h 566627"/>
                <a:gd name="connsiteX14" fmla="*/ 70828 w 566627"/>
                <a:gd name="connsiteY14" fmla="*/ 513506 h 566627"/>
                <a:gd name="connsiteX15" fmla="*/ 70828 w 566627"/>
                <a:gd name="connsiteY15" fmla="*/ 548920 h 566627"/>
                <a:gd name="connsiteX16" fmla="*/ 88535 w 566627"/>
                <a:gd name="connsiteY16" fmla="*/ 566627 h 566627"/>
                <a:gd name="connsiteX17" fmla="*/ 478092 w 566627"/>
                <a:gd name="connsiteY17" fmla="*/ 566627 h 566627"/>
                <a:gd name="connsiteX18" fmla="*/ 495799 w 566627"/>
                <a:gd name="connsiteY18" fmla="*/ 548920 h 566627"/>
                <a:gd name="connsiteX19" fmla="*/ 495799 w 566627"/>
                <a:gd name="connsiteY19" fmla="*/ 513506 h 566627"/>
                <a:gd name="connsiteX20" fmla="*/ 494028 w 566627"/>
                <a:gd name="connsiteY20" fmla="*/ 493143 h 566627"/>
                <a:gd name="connsiteX21" fmla="*/ 548920 w 566627"/>
                <a:gd name="connsiteY21" fmla="*/ 493143 h 566627"/>
                <a:gd name="connsiteX22" fmla="*/ 566627 w 566627"/>
                <a:gd name="connsiteY22" fmla="*/ 475435 h 566627"/>
                <a:gd name="connsiteX23" fmla="*/ 566627 w 566627"/>
                <a:gd name="connsiteY23" fmla="*/ 427626 h 566627"/>
                <a:gd name="connsiteX24" fmla="*/ 466582 w 566627"/>
                <a:gd name="connsiteY24" fmla="*/ 321384 h 566627"/>
                <a:gd name="connsiteX25" fmla="*/ 386900 w 566627"/>
                <a:gd name="connsiteY25" fmla="*/ 123950 h 566627"/>
                <a:gd name="connsiteX26" fmla="*/ 460384 w 566627"/>
                <a:gd name="connsiteY26" fmla="*/ 195663 h 566627"/>
                <a:gd name="connsiteX27" fmla="*/ 398410 w 566627"/>
                <a:gd name="connsiteY27" fmla="*/ 298365 h 566627"/>
                <a:gd name="connsiteX28" fmla="*/ 407263 w 566627"/>
                <a:gd name="connsiteY28" fmla="*/ 239046 h 566627"/>
                <a:gd name="connsiteX29" fmla="*/ 348830 w 566627"/>
                <a:gd name="connsiteY29" fmla="*/ 134574 h 566627"/>
                <a:gd name="connsiteX30" fmla="*/ 386900 w 566627"/>
                <a:gd name="connsiteY30" fmla="*/ 123950 h 566627"/>
                <a:gd name="connsiteX31" fmla="*/ 35414 w 566627"/>
                <a:gd name="connsiteY31" fmla="*/ 150510 h 566627"/>
                <a:gd name="connsiteX32" fmla="*/ 150510 w 566627"/>
                <a:gd name="connsiteY32" fmla="*/ 35414 h 566627"/>
                <a:gd name="connsiteX33" fmla="*/ 265606 w 566627"/>
                <a:gd name="connsiteY33" fmla="*/ 150510 h 566627"/>
                <a:gd name="connsiteX34" fmla="*/ 150510 w 566627"/>
                <a:gd name="connsiteY34" fmla="*/ 265606 h 566627"/>
                <a:gd name="connsiteX35" fmla="*/ 35414 w 566627"/>
                <a:gd name="connsiteY35" fmla="*/ 150510 h 566627"/>
                <a:gd name="connsiteX36" fmla="*/ 203632 w 566627"/>
                <a:gd name="connsiteY36" fmla="*/ 291282 h 566627"/>
                <a:gd name="connsiteX37" fmla="*/ 300135 w 566627"/>
                <a:gd name="connsiteY37" fmla="*/ 152281 h 566627"/>
                <a:gd name="connsiteX38" fmla="*/ 370964 w 566627"/>
                <a:gd name="connsiteY38" fmla="*/ 239046 h 566627"/>
                <a:gd name="connsiteX39" fmla="*/ 282428 w 566627"/>
                <a:gd name="connsiteY39" fmla="*/ 371849 h 566627"/>
                <a:gd name="connsiteX40" fmla="*/ 203632 w 566627"/>
                <a:gd name="connsiteY40" fmla="*/ 291282 h 566627"/>
                <a:gd name="connsiteX41" fmla="*/ 531213 w 566627"/>
                <a:gd name="connsiteY41" fmla="*/ 457728 h 566627"/>
                <a:gd name="connsiteX42" fmla="*/ 481633 w 566627"/>
                <a:gd name="connsiteY42" fmla="*/ 457728 h 566627"/>
                <a:gd name="connsiteX43" fmla="*/ 386900 w 566627"/>
                <a:gd name="connsiteY43" fmla="*/ 394868 h 566627"/>
                <a:gd name="connsiteX44" fmla="*/ 364766 w 566627"/>
                <a:gd name="connsiteY44" fmla="*/ 406378 h 566627"/>
                <a:gd name="connsiteX45" fmla="*/ 376276 w 566627"/>
                <a:gd name="connsiteY45" fmla="*/ 428512 h 566627"/>
                <a:gd name="connsiteX46" fmla="*/ 461270 w 566627"/>
                <a:gd name="connsiteY46" fmla="*/ 513506 h 566627"/>
                <a:gd name="connsiteX47" fmla="*/ 461270 w 566627"/>
                <a:gd name="connsiteY47" fmla="*/ 531213 h 566627"/>
                <a:gd name="connsiteX48" fmla="*/ 106243 w 566627"/>
                <a:gd name="connsiteY48" fmla="*/ 531213 h 566627"/>
                <a:gd name="connsiteX49" fmla="*/ 106243 w 566627"/>
                <a:gd name="connsiteY49" fmla="*/ 513506 h 566627"/>
                <a:gd name="connsiteX50" fmla="*/ 198319 w 566627"/>
                <a:gd name="connsiteY50" fmla="*/ 425856 h 566627"/>
                <a:gd name="connsiteX51" fmla="*/ 228422 w 566627"/>
                <a:gd name="connsiteY51" fmla="*/ 414346 h 566627"/>
                <a:gd name="connsiteX52" fmla="*/ 248785 w 566627"/>
                <a:gd name="connsiteY52" fmla="*/ 399295 h 566627"/>
                <a:gd name="connsiteX53" fmla="*/ 283314 w 566627"/>
                <a:gd name="connsiteY53" fmla="*/ 406378 h 566627"/>
                <a:gd name="connsiteX54" fmla="*/ 382473 w 566627"/>
                <a:gd name="connsiteY54" fmla="*/ 335549 h 566627"/>
                <a:gd name="connsiteX55" fmla="*/ 411690 w 566627"/>
                <a:gd name="connsiteY55" fmla="*/ 330237 h 566627"/>
                <a:gd name="connsiteX56" fmla="*/ 430282 w 566627"/>
                <a:gd name="connsiteY56" fmla="*/ 344403 h 566627"/>
                <a:gd name="connsiteX57" fmla="*/ 455958 w 566627"/>
                <a:gd name="connsiteY57" fmla="*/ 354142 h 566627"/>
                <a:gd name="connsiteX58" fmla="*/ 532098 w 566627"/>
                <a:gd name="connsiteY58" fmla="*/ 426741 h 566627"/>
                <a:gd name="connsiteX59" fmla="*/ 532098 w 566627"/>
                <a:gd name="connsiteY59" fmla="*/ 457728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66627" h="566627">
                  <a:moveTo>
                    <a:pt x="466582" y="321384"/>
                  </a:moveTo>
                  <a:cubicBezTo>
                    <a:pt x="457728" y="318728"/>
                    <a:pt x="449760" y="316072"/>
                    <a:pt x="444448" y="313416"/>
                  </a:cubicBezTo>
                  <a:cubicBezTo>
                    <a:pt x="444448" y="313416"/>
                    <a:pt x="444448" y="313416"/>
                    <a:pt x="444448" y="313416"/>
                  </a:cubicBezTo>
                  <a:cubicBezTo>
                    <a:pt x="474550" y="289511"/>
                    <a:pt x="495799" y="249670"/>
                    <a:pt x="495799" y="195663"/>
                  </a:cubicBezTo>
                  <a:cubicBezTo>
                    <a:pt x="495799" y="136345"/>
                    <a:pt x="447104" y="88535"/>
                    <a:pt x="386900" y="88535"/>
                  </a:cubicBezTo>
                  <a:cubicBezTo>
                    <a:pt x="358569" y="88535"/>
                    <a:pt x="332008" y="99160"/>
                    <a:pt x="310759" y="118638"/>
                  </a:cubicBezTo>
                  <a:cubicBezTo>
                    <a:pt x="306333" y="117752"/>
                    <a:pt x="301021" y="116867"/>
                    <a:pt x="296594" y="115981"/>
                  </a:cubicBezTo>
                  <a:cubicBezTo>
                    <a:pt x="281543" y="49580"/>
                    <a:pt x="221339" y="0"/>
                    <a:pt x="150510" y="0"/>
                  </a:cubicBezTo>
                  <a:cubicBezTo>
                    <a:pt x="67287" y="0"/>
                    <a:pt x="0" y="67287"/>
                    <a:pt x="0" y="150510"/>
                  </a:cubicBezTo>
                  <a:cubicBezTo>
                    <a:pt x="0" y="233734"/>
                    <a:pt x="67287" y="301021"/>
                    <a:pt x="150510" y="301021"/>
                  </a:cubicBezTo>
                  <a:cubicBezTo>
                    <a:pt x="156708" y="301021"/>
                    <a:pt x="162905" y="300135"/>
                    <a:pt x="169988" y="299250"/>
                  </a:cubicBezTo>
                  <a:cubicBezTo>
                    <a:pt x="179727" y="329352"/>
                    <a:pt x="196549" y="358569"/>
                    <a:pt x="218683" y="378932"/>
                  </a:cubicBezTo>
                  <a:cubicBezTo>
                    <a:pt x="216912" y="379817"/>
                    <a:pt x="216027" y="380703"/>
                    <a:pt x="213370" y="381588"/>
                  </a:cubicBezTo>
                  <a:cubicBezTo>
                    <a:pt x="207173" y="384244"/>
                    <a:pt x="197434" y="387785"/>
                    <a:pt x="186810" y="391327"/>
                  </a:cubicBezTo>
                  <a:cubicBezTo>
                    <a:pt x="143427" y="406378"/>
                    <a:pt x="70828" y="430282"/>
                    <a:pt x="70828" y="513506"/>
                  </a:cubicBezTo>
                  <a:lnTo>
                    <a:pt x="70828" y="548920"/>
                  </a:lnTo>
                  <a:cubicBezTo>
                    <a:pt x="70828" y="558659"/>
                    <a:pt x="78797" y="566627"/>
                    <a:pt x="88535" y="566627"/>
                  </a:cubicBezTo>
                  <a:lnTo>
                    <a:pt x="478092" y="566627"/>
                  </a:lnTo>
                  <a:cubicBezTo>
                    <a:pt x="487830" y="566627"/>
                    <a:pt x="495799" y="558659"/>
                    <a:pt x="495799" y="548920"/>
                  </a:cubicBezTo>
                  <a:lnTo>
                    <a:pt x="495799" y="513506"/>
                  </a:lnTo>
                  <a:cubicBezTo>
                    <a:pt x="495799" y="506423"/>
                    <a:pt x="494913" y="499340"/>
                    <a:pt x="494028" y="493143"/>
                  </a:cubicBezTo>
                  <a:lnTo>
                    <a:pt x="548920" y="493143"/>
                  </a:lnTo>
                  <a:cubicBezTo>
                    <a:pt x="558659" y="493143"/>
                    <a:pt x="566627" y="485174"/>
                    <a:pt x="566627" y="475435"/>
                  </a:cubicBezTo>
                  <a:lnTo>
                    <a:pt x="566627" y="427626"/>
                  </a:lnTo>
                  <a:cubicBezTo>
                    <a:pt x="566627" y="355027"/>
                    <a:pt x="503767" y="333779"/>
                    <a:pt x="466582" y="321384"/>
                  </a:cubicBezTo>
                  <a:close/>
                  <a:moveTo>
                    <a:pt x="386900" y="123950"/>
                  </a:moveTo>
                  <a:cubicBezTo>
                    <a:pt x="427626" y="123950"/>
                    <a:pt x="460384" y="155822"/>
                    <a:pt x="460384" y="195663"/>
                  </a:cubicBezTo>
                  <a:cubicBezTo>
                    <a:pt x="460384" y="239931"/>
                    <a:pt x="437365" y="287740"/>
                    <a:pt x="398410" y="298365"/>
                  </a:cubicBezTo>
                  <a:cubicBezTo>
                    <a:pt x="403722" y="279772"/>
                    <a:pt x="407263" y="260294"/>
                    <a:pt x="407263" y="239046"/>
                  </a:cubicBezTo>
                  <a:cubicBezTo>
                    <a:pt x="407263" y="194778"/>
                    <a:pt x="384244" y="155822"/>
                    <a:pt x="348830" y="134574"/>
                  </a:cubicBezTo>
                  <a:cubicBezTo>
                    <a:pt x="360339" y="127491"/>
                    <a:pt x="373620" y="123950"/>
                    <a:pt x="386900" y="123950"/>
                  </a:cubicBezTo>
                  <a:close/>
                  <a:moveTo>
                    <a:pt x="35414" y="150510"/>
                  </a:moveTo>
                  <a:cubicBezTo>
                    <a:pt x="35414" y="86765"/>
                    <a:pt x="86765" y="35414"/>
                    <a:pt x="150510" y="35414"/>
                  </a:cubicBezTo>
                  <a:cubicBezTo>
                    <a:pt x="214256" y="35414"/>
                    <a:pt x="265606" y="86765"/>
                    <a:pt x="265606" y="150510"/>
                  </a:cubicBezTo>
                  <a:cubicBezTo>
                    <a:pt x="265606" y="214256"/>
                    <a:pt x="214256" y="265606"/>
                    <a:pt x="150510" y="265606"/>
                  </a:cubicBezTo>
                  <a:cubicBezTo>
                    <a:pt x="86765" y="265606"/>
                    <a:pt x="35414" y="214256"/>
                    <a:pt x="35414" y="150510"/>
                  </a:cubicBezTo>
                  <a:close/>
                  <a:moveTo>
                    <a:pt x="203632" y="291282"/>
                  </a:moveTo>
                  <a:cubicBezTo>
                    <a:pt x="259409" y="270033"/>
                    <a:pt x="300135" y="216027"/>
                    <a:pt x="300135" y="152281"/>
                  </a:cubicBezTo>
                  <a:cubicBezTo>
                    <a:pt x="340862" y="160249"/>
                    <a:pt x="370964" y="196549"/>
                    <a:pt x="370964" y="239046"/>
                  </a:cubicBezTo>
                  <a:cubicBezTo>
                    <a:pt x="370964" y="304562"/>
                    <a:pt x="326696" y="371849"/>
                    <a:pt x="282428" y="371849"/>
                  </a:cubicBezTo>
                  <a:cubicBezTo>
                    <a:pt x="247899" y="371849"/>
                    <a:pt x="217797" y="332893"/>
                    <a:pt x="203632" y="291282"/>
                  </a:cubicBezTo>
                  <a:close/>
                  <a:moveTo>
                    <a:pt x="531213" y="457728"/>
                  </a:moveTo>
                  <a:lnTo>
                    <a:pt x="481633" y="457728"/>
                  </a:lnTo>
                  <a:cubicBezTo>
                    <a:pt x="458614" y="418773"/>
                    <a:pt x="414346" y="403722"/>
                    <a:pt x="386900" y="394868"/>
                  </a:cubicBezTo>
                  <a:cubicBezTo>
                    <a:pt x="377161" y="391327"/>
                    <a:pt x="367422" y="396639"/>
                    <a:pt x="364766" y="406378"/>
                  </a:cubicBezTo>
                  <a:cubicBezTo>
                    <a:pt x="362110" y="415231"/>
                    <a:pt x="366537" y="425856"/>
                    <a:pt x="376276" y="428512"/>
                  </a:cubicBezTo>
                  <a:cubicBezTo>
                    <a:pt x="421429" y="443563"/>
                    <a:pt x="461270" y="461270"/>
                    <a:pt x="461270" y="513506"/>
                  </a:cubicBezTo>
                  <a:lnTo>
                    <a:pt x="461270" y="531213"/>
                  </a:lnTo>
                  <a:lnTo>
                    <a:pt x="106243" y="531213"/>
                  </a:lnTo>
                  <a:lnTo>
                    <a:pt x="106243" y="513506"/>
                  </a:lnTo>
                  <a:cubicBezTo>
                    <a:pt x="106243" y="460384"/>
                    <a:pt x="146084" y="442677"/>
                    <a:pt x="198319" y="425856"/>
                  </a:cubicBezTo>
                  <a:cubicBezTo>
                    <a:pt x="210714" y="422314"/>
                    <a:pt x="220453" y="418773"/>
                    <a:pt x="228422" y="414346"/>
                  </a:cubicBezTo>
                  <a:cubicBezTo>
                    <a:pt x="236390" y="410805"/>
                    <a:pt x="243473" y="405492"/>
                    <a:pt x="248785" y="399295"/>
                  </a:cubicBezTo>
                  <a:cubicBezTo>
                    <a:pt x="259409" y="403722"/>
                    <a:pt x="270919" y="406378"/>
                    <a:pt x="283314" y="406378"/>
                  </a:cubicBezTo>
                  <a:cubicBezTo>
                    <a:pt x="319613" y="406378"/>
                    <a:pt x="357683" y="378932"/>
                    <a:pt x="382473" y="335549"/>
                  </a:cubicBezTo>
                  <a:cubicBezTo>
                    <a:pt x="392212" y="335549"/>
                    <a:pt x="401951" y="333779"/>
                    <a:pt x="411690" y="330237"/>
                  </a:cubicBezTo>
                  <a:cubicBezTo>
                    <a:pt x="417002" y="336435"/>
                    <a:pt x="423200" y="340862"/>
                    <a:pt x="430282" y="344403"/>
                  </a:cubicBezTo>
                  <a:cubicBezTo>
                    <a:pt x="437365" y="347944"/>
                    <a:pt x="446219" y="350600"/>
                    <a:pt x="455958" y="354142"/>
                  </a:cubicBezTo>
                  <a:cubicBezTo>
                    <a:pt x="498455" y="368308"/>
                    <a:pt x="532098" y="383359"/>
                    <a:pt x="532098" y="426741"/>
                  </a:cubicBezTo>
                  <a:lnTo>
                    <a:pt x="532098" y="457728"/>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234" name="Graphic 75">
            <a:extLst>
              <a:ext uri="{FF2B5EF4-FFF2-40B4-BE49-F238E27FC236}">
                <a16:creationId xmlns:a16="http://schemas.microsoft.com/office/drawing/2014/main" id="{AE496313-E1DB-4C68-80D5-382B3519E6ED}"/>
              </a:ext>
            </a:extLst>
          </p:cNvPr>
          <p:cNvGrpSpPr/>
          <p:nvPr/>
        </p:nvGrpSpPr>
        <p:grpSpPr>
          <a:xfrm>
            <a:off x="1187076" y="2234304"/>
            <a:ext cx="352621" cy="366183"/>
            <a:chOff x="2065814" y="2165051"/>
            <a:chExt cx="460384" cy="478091"/>
          </a:xfrm>
          <a:solidFill>
            <a:srgbClr val="777777"/>
          </a:solidFill>
        </p:grpSpPr>
        <p:sp>
          <p:nvSpPr>
            <p:cNvPr id="235" name="Freeform: Shape 234">
              <a:extLst>
                <a:ext uri="{FF2B5EF4-FFF2-40B4-BE49-F238E27FC236}">
                  <a16:creationId xmlns:a16="http://schemas.microsoft.com/office/drawing/2014/main" id="{4054FD61-1FDA-40C1-AFF3-306B9CF81266}"/>
                </a:ext>
              </a:extLst>
            </p:cNvPr>
            <p:cNvSpPr/>
            <p:nvPr/>
          </p:nvSpPr>
          <p:spPr>
            <a:xfrm>
              <a:off x="2065814" y="2165051"/>
              <a:ext cx="460384" cy="416116"/>
            </a:xfrm>
            <a:custGeom>
              <a:avLst/>
              <a:gdLst>
                <a:gd name="connsiteX0" fmla="*/ 230192 w 460384"/>
                <a:gd name="connsiteY0" fmla="*/ 0 h 416116"/>
                <a:gd name="connsiteX1" fmla="*/ 0 w 460384"/>
                <a:gd name="connsiteY1" fmla="*/ 230192 h 416116"/>
                <a:gd name="connsiteX2" fmla="*/ 89421 w 460384"/>
                <a:gd name="connsiteY2" fmla="*/ 412575 h 416116"/>
                <a:gd name="connsiteX3" fmla="*/ 100045 w 460384"/>
                <a:gd name="connsiteY3" fmla="*/ 416117 h 416116"/>
                <a:gd name="connsiteX4" fmla="*/ 114211 w 460384"/>
                <a:gd name="connsiteY4" fmla="*/ 409034 h 416116"/>
                <a:gd name="connsiteX5" fmla="*/ 110669 w 460384"/>
                <a:gd name="connsiteY5" fmla="*/ 384244 h 416116"/>
                <a:gd name="connsiteX6" fmla="*/ 35414 w 460384"/>
                <a:gd name="connsiteY6" fmla="*/ 230192 h 416116"/>
                <a:gd name="connsiteX7" fmla="*/ 55777 w 460384"/>
                <a:gd name="connsiteY7" fmla="*/ 143427 h 416116"/>
                <a:gd name="connsiteX8" fmla="*/ 76141 w 460384"/>
                <a:gd name="connsiteY8" fmla="*/ 163791 h 416116"/>
                <a:gd name="connsiteX9" fmla="*/ 88535 w 460384"/>
                <a:gd name="connsiteY9" fmla="*/ 168217 h 416116"/>
                <a:gd name="connsiteX10" fmla="*/ 100930 w 460384"/>
                <a:gd name="connsiteY10" fmla="*/ 162905 h 416116"/>
                <a:gd name="connsiteX11" fmla="*/ 100930 w 460384"/>
                <a:gd name="connsiteY11" fmla="*/ 138115 h 416116"/>
                <a:gd name="connsiteX12" fmla="*/ 75255 w 460384"/>
                <a:gd name="connsiteY12" fmla="*/ 112440 h 416116"/>
                <a:gd name="connsiteX13" fmla="*/ 212485 w 460384"/>
                <a:gd name="connsiteY13" fmla="*/ 36300 h 416116"/>
                <a:gd name="connsiteX14" fmla="*/ 212485 w 460384"/>
                <a:gd name="connsiteY14" fmla="*/ 70828 h 416116"/>
                <a:gd name="connsiteX15" fmla="*/ 230192 w 460384"/>
                <a:gd name="connsiteY15" fmla="*/ 88535 h 416116"/>
                <a:gd name="connsiteX16" fmla="*/ 247899 w 460384"/>
                <a:gd name="connsiteY16" fmla="*/ 70828 h 416116"/>
                <a:gd name="connsiteX17" fmla="*/ 247899 w 460384"/>
                <a:gd name="connsiteY17" fmla="*/ 36300 h 416116"/>
                <a:gd name="connsiteX18" fmla="*/ 388671 w 460384"/>
                <a:gd name="connsiteY18" fmla="*/ 117752 h 416116"/>
                <a:gd name="connsiteX19" fmla="*/ 368308 w 460384"/>
                <a:gd name="connsiteY19" fmla="*/ 138115 h 416116"/>
                <a:gd name="connsiteX20" fmla="*/ 368308 w 460384"/>
                <a:gd name="connsiteY20" fmla="*/ 162905 h 416116"/>
                <a:gd name="connsiteX21" fmla="*/ 380703 w 460384"/>
                <a:gd name="connsiteY21" fmla="*/ 168217 h 416116"/>
                <a:gd name="connsiteX22" fmla="*/ 393098 w 460384"/>
                <a:gd name="connsiteY22" fmla="*/ 162905 h 416116"/>
                <a:gd name="connsiteX23" fmla="*/ 407263 w 460384"/>
                <a:gd name="connsiteY23" fmla="*/ 148740 h 416116"/>
                <a:gd name="connsiteX24" fmla="*/ 424970 w 460384"/>
                <a:gd name="connsiteY24" fmla="*/ 230192 h 416116"/>
                <a:gd name="connsiteX25" fmla="*/ 349715 w 460384"/>
                <a:gd name="connsiteY25" fmla="*/ 384244 h 416116"/>
                <a:gd name="connsiteX26" fmla="*/ 347059 w 460384"/>
                <a:gd name="connsiteY26" fmla="*/ 409034 h 416116"/>
                <a:gd name="connsiteX27" fmla="*/ 371849 w 460384"/>
                <a:gd name="connsiteY27" fmla="*/ 411690 h 416116"/>
                <a:gd name="connsiteX28" fmla="*/ 460384 w 460384"/>
                <a:gd name="connsiteY28" fmla="*/ 230192 h 416116"/>
                <a:gd name="connsiteX29" fmla="*/ 230192 w 460384"/>
                <a:gd name="connsiteY29" fmla="*/ 0 h 41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60384" h="416116">
                  <a:moveTo>
                    <a:pt x="230192" y="0"/>
                  </a:moveTo>
                  <a:cubicBezTo>
                    <a:pt x="103587" y="0"/>
                    <a:pt x="0" y="103587"/>
                    <a:pt x="0" y="230192"/>
                  </a:cubicBezTo>
                  <a:cubicBezTo>
                    <a:pt x="0" y="301906"/>
                    <a:pt x="32758" y="368308"/>
                    <a:pt x="89421" y="412575"/>
                  </a:cubicBezTo>
                  <a:cubicBezTo>
                    <a:pt x="92962" y="415231"/>
                    <a:pt x="96504" y="416117"/>
                    <a:pt x="100045" y="416117"/>
                  </a:cubicBezTo>
                  <a:cubicBezTo>
                    <a:pt x="105357" y="416117"/>
                    <a:pt x="110669" y="413461"/>
                    <a:pt x="114211" y="409034"/>
                  </a:cubicBezTo>
                  <a:cubicBezTo>
                    <a:pt x="120408" y="401066"/>
                    <a:pt x="118638" y="390441"/>
                    <a:pt x="110669" y="384244"/>
                  </a:cubicBezTo>
                  <a:cubicBezTo>
                    <a:pt x="62860" y="347059"/>
                    <a:pt x="35414" y="291282"/>
                    <a:pt x="35414" y="230192"/>
                  </a:cubicBezTo>
                  <a:cubicBezTo>
                    <a:pt x="35414" y="199205"/>
                    <a:pt x="42497" y="169103"/>
                    <a:pt x="55777" y="143427"/>
                  </a:cubicBezTo>
                  <a:lnTo>
                    <a:pt x="76141" y="163791"/>
                  </a:lnTo>
                  <a:cubicBezTo>
                    <a:pt x="79682" y="166447"/>
                    <a:pt x="84109" y="168217"/>
                    <a:pt x="88535" y="168217"/>
                  </a:cubicBezTo>
                  <a:cubicBezTo>
                    <a:pt x="92962" y="168217"/>
                    <a:pt x="97389" y="166447"/>
                    <a:pt x="100930" y="162905"/>
                  </a:cubicBezTo>
                  <a:cubicBezTo>
                    <a:pt x="108013" y="155822"/>
                    <a:pt x="108013" y="145198"/>
                    <a:pt x="100930" y="138115"/>
                  </a:cubicBezTo>
                  <a:lnTo>
                    <a:pt x="75255" y="112440"/>
                  </a:lnTo>
                  <a:cubicBezTo>
                    <a:pt x="107128" y="69943"/>
                    <a:pt x="156708" y="41612"/>
                    <a:pt x="212485" y="36300"/>
                  </a:cubicBezTo>
                  <a:lnTo>
                    <a:pt x="212485" y="70828"/>
                  </a:lnTo>
                  <a:cubicBezTo>
                    <a:pt x="212485" y="80567"/>
                    <a:pt x="220453" y="88535"/>
                    <a:pt x="230192" y="88535"/>
                  </a:cubicBezTo>
                  <a:cubicBezTo>
                    <a:pt x="239931" y="88535"/>
                    <a:pt x="247899" y="80567"/>
                    <a:pt x="247899" y="70828"/>
                  </a:cubicBezTo>
                  <a:lnTo>
                    <a:pt x="247899" y="36300"/>
                  </a:lnTo>
                  <a:cubicBezTo>
                    <a:pt x="306333" y="41612"/>
                    <a:pt x="356798" y="72599"/>
                    <a:pt x="388671" y="117752"/>
                  </a:cubicBezTo>
                  <a:lnTo>
                    <a:pt x="368308" y="138115"/>
                  </a:lnTo>
                  <a:cubicBezTo>
                    <a:pt x="361225" y="145198"/>
                    <a:pt x="361225" y="155822"/>
                    <a:pt x="368308" y="162905"/>
                  </a:cubicBezTo>
                  <a:cubicBezTo>
                    <a:pt x="371849" y="166447"/>
                    <a:pt x="376276" y="168217"/>
                    <a:pt x="380703" y="168217"/>
                  </a:cubicBezTo>
                  <a:cubicBezTo>
                    <a:pt x="385129" y="168217"/>
                    <a:pt x="389556" y="166447"/>
                    <a:pt x="393098" y="162905"/>
                  </a:cubicBezTo>
                  <a:lnTo>
                    <a:pt x="407263" y="148740"/>
                  </a:lnTo>
                  <a:cubicBezTo>
                    <a:pt x="418773" y="173530"/>
                    <a:pt x="424970" y="200976"/>
                    <a:pt x="424970" y="230192"/>
                  </a:cubicBezTo>
                  <a:cubicBezTo>
                    <a:pt x="424970" y="289511"/>
                    <a:pt x="396639" y="347059"/>
                    <a:pt x="349715" y="384244"/>
                  </a:cubicBezTo>
                  <a:cubicBezTo>
                    <a:pt x="341747" y="390441"/>
                    <a:pt x="340862" y="401066"/>
                    <a:pt x="347059" y="409034"/>
                  </a:cubicBezTo>
                  <a:cubicBezTo>
                    <a:pt x="353257" y="417002"/>
                    <a:pt x="363881" y="417887"/>
                    <a:pt x="371849" y="411690"/>
                  </a:cubicBezTo>
                  <a:cubicBezTo>
                    <a:pt x="426741" y="368308"/>
                    <a:pt x="460384" y="300135"/>
                    <a:pt x="460384" y="230192"/>
                  </a:cubicBezTo>
                  <a:cubicBezTo>
                    <a:pt x="460384" y="103587"/>
                    <a:pt x="356798" y="0"/>
                    <a:pt x="230192" y="0"/>
                  </a:cubicBezTo>
                  <a:close/>
                </a:path>
              </a:pathLst>
            </a:custGeom>
            <a:grpFill/>
            <a:ln w="8781" cap="flat">
              <a:noFill/>
              <a:prstDash val="solid"/>
              <a:miter/>
            </a:ln>
          </p:spPr>
          <p:txBody>
            <a:bodyPr rtlCol="0" anchor="ctr"/>
            <a:lstStyle/>
            <a:p>
              <a:endParaRPr lang="en-US">
                <a:solidFill>
                  <a:srgbClr val="777777"/>
                </a:solidFill>
              </a:endParaRPr>
            </a:p>
          </p:txBody>
        </p:sp>
        <p:sp>
          <p:nvSpPr>
            <p:cNvPr id="236" name="Freeform: Shape 235">
              <a:extLst>
                <a:ext uri="{FF2B5EF4-FFF2-40B4-BE49-F238E27FC236}">
                  <a16:creationId xmlns:a16="http://schemas.microsoft.com/office/drawing/2014/main" id="{4529B07B-362C-4033-8A90-939F7B1C61B7}"/>
                </a:ext>
              </a:extLst>
            </p:cNvPr>
            <p:cNvSpPr/>
            <p:nvPr/>
          </p:nvSpPr>
          <p:spPr>
            <a:xfrm>
              <a:off x="2225178" y="2404097"/>
              <a:ext cx="239045" cy="239045"/>
            </a:xfrm>
            <a:custGeom>
              <a:avLst/>
              <a:gdLst>
                <a:gd name="connsiteX0" fmla="*/ 233734 w 239045"/>
                <a:gd name="connsiteY0" fmla="*/ 30102 h 239045"/>
                <a:gd name="connsiteX1" fmla="*/ 233734 w 239045"/>
                <a:gd name="connsiteY1" fmla="*/ 5312 h 239045"/>
                <a:gd name="connsiteX2" fmla="*/ 208944 w 239045"/>
                <a:gd name="connsiteY2" fmla="*/ 5312 h 239045"/>
                <a:gd name="connsiteX3" fmla="*/ 93848 w 239045"/>
                <a:gd name="connsiteY3" fmla="*/ 120408 h 239045"/>
                <a:gd name="connsiteX4" fmla="*/ 70828 w 239045"/>
                <a:gd name="connsiteY4" fmla="*/ 115096 h 239045"/>
                <a:gd name="connsiteX5" fmla="*/ 17707 w 239045"/>
                <a:gd name="connsiteY5" fmla="*/ 168217 h 239045"/>
                <a:gd name="connsiteX6" fmla="*/ 23019 w 239045"/>
                <a:gd name="connsiteY6" fmla="*/ 191237 h 239045"/>
                <a:gd name="connsiteX7" fmla="*/ 5312 w 239045"/>
                <a:gd name="connsiteY7" fmla="*/ 208944 h 239045"/>
                <a:gd name="connsiteX8" fmla="*/ 5312 w 239045"/>
                <a:gd name="connsiteY8" fmla="*/ 233734 h 239045"/>
                <a:gd name="connsiteX9" fmla="*/ 17707 w 239045"/>
                <a:gd name="connsiteY9" fmla="*/ 239046 h 239045"/>
                <a:gd name="connsiteX10" fmla="*/ 30102 w 239045"/>
                <a:gd name="connsiteY10" fmla="*/ 233734 h 239045"/>
                <a:gd name="connsiteX11" fmla="*/ 47809 w 239045"/>
                <a:gd name="connsiteY11" fmla="*/ 216027 h 239045"/>
                <a:gd name="connsiteX12" fmla="*/ 70828 w 239045"/>
                <a:gd name="connsiteY12" fmla="*/ 221339 h 239045"/>
                <a:gd name="connsiteX13" fmla="*/ 123950 w 239045"/>
                <a:gd name="connsiteY13" fmla="*/ 168217 h 239045"/>
                <a:gd name="connsiteX14" fmla="*/ 118638 w 239045"/>
                <a:gd name="connsiteY14" fmla="*/ 145198 h 239045"/>
                <a:gd name="connsiteX15" fmla="*/ 233734 w 239045"/>
                <a:gd name="connsiteY15" fmla="*/ 30102 h 239045"/>
                <a:gd name="connsiteX16" fmla="*/ 70828 w 239045"/>
                <a:gd name="connsiteY16" fmla="*/ 185925 h 239045"/>
                <a:gd name="connsiteX17" fmla="*/ 53121 w 239045"/>
                <a:gd name="connsiteY17" fmla="*/ 168217 h 239045"/>
                <a:gd name="connsiteX18" fmla="*/ 70828 w 239045"/>
                <a:gd name="connsiteY18" fmla="*/ 150510 h 239045"/>
                <a:gd name="connsiteX19" fmla="*/ 88535 w 239045"/>
                <a:gd name="connsiteY19" fmla="*/ 168217 h 239045"/>
                <a:gd name="connsiteX20" fmla="*/ 70828 w 239045"/>
                <a:gd name="connsiteY20" fmla="*/ 185925 h 23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9045" h="239045">
                  <a:moveTo>
                    <a:pt x="233734" y="30102"/>
                  </a:moveTo>
                  <a:cubicBezTo>
                    <a:pt x="240816" y="23019"/>
                    <a:pt x="240816" y="12395"/>
                    <a:pt x="233734" y="5312"/>
                  </a:cubicBezTo>
                  <a:cubicBezTo>
                    <a:pt x="226651" y="-1771"/>
                    <a:pt x="216027" y="-1771"/>
                    <a:pt x="208944" y="5312"/>
                  </a:cubicBezTo>
                  <a:lnTo>
                    <a:pt x="93848" y="120408"/>
                  </a:lnTo>
                  <a:cubicBezTo>
                    <a:pt x="86765" y="116867"/>
                    <a:pt x="78797" y="115096"/>
                    <a:pt x="70828" y="115096"/>
                  </a:cubicBezTo>
                  <a:cubicBezTo>
                    <a:pt x="41612" y="115096"/>
                    <a:pt x="17707" y="139001"/>
                    <a:pt x="17707" y="168217"/>
                  </a:cubicBezTo>
                  <a:cubicBezTo>
                    <a:pt x="17707" y="176186"/>
                    <a:pt x="19478" y="184154"/>
                    <a:pt x="23019" y="191237"/>
                  </a:cubicBezTo>
                  <a:lnTo>
                    <a:pt x="5312" y="208944"/>
                  </a:lnTo>
                  <a:cubicBezTo>
                    <a:pt x="-1771" y="216027"/>
                    <a:pt x="-1771" y="226651"/>
                    <a:pt x="5312" y="233734"/>
                  </a:cubicBezTo>
                  <a:cubicBezTo>
                    <a:pt x="8854" y="237275"/>
                    <a:pt x="13280" y="239046"/>
                    <a:pt x="17707" y="239046"/>
                  </a:cubicBezTo>
                  <a:cubicBezTo>
                    <a:pt x="22134" y="239046"/>
                    <a:pt x="26561" y="237275"/>
                    <a:pt x="30102" y="233734"/>
                  </a:cubicBezTo>
                  <a:lnTo>
                    <a:pt x="47809" y="216027"/>
                  </a:lnTo>
                  <a:cubicBezTo>
                    <a:pt x="54892" y="219568"/>
                    <a:pt x="62860" y="221339"/>
                    <a:pt x="70828" y="221339"/>
                  </a:cubicBezTo>
                  <a:cubicBezTo>
                    <a:pt x="100045" y="221339"/>
                    <a:pt x="123950" y="197434"/>
                    <a:pt x="123950" y="168217"/>
                  </a:cubicBezTo>
                  <a:cubicBezTo>
                    <a:pt x="123950" y="160249"/>
                    <a:pt x="122179" y="152281"/>
                    <a:pt x="118638" y="145198"/>
                  </a:cubicBezTo>
                  <a:lnTo>
                    <a:pt x="233734" y="30102"/>
                  </a:lnTo>
                  <a:close/>
                  <a:moveTo>
                    <a:pt x="70828" y="185925"/>
                  </a:moveTo>
                  <a:cubicBezTo>
                    <a:pt x="61089" y="185925"/>
                    <a:pt x="53121" y="177956"/>
                    <a:pt x="53121" y="168217"/>
                  </a:cubicBezTo>
                  <a:cubicBezTo>
                    <a:pt x="53121" y="158479"/>
                    <a:pt x="61089" y="150510"/>
                    <a:pt x="70828" y="150510"/>
                  </a:cubicBezTo>
                  <a:cubicBezTo>
                    <a:pt x="80567" y="150510"/>
                    <a:pt x="88535" y="158479"/>
                    <a:pt x="88535" y="168217"/>
                  </a:cubicBezTo>
                  <a:cubicBezTo>
                    <a:pt x="88535" y="177956"/>
                    <a:pt x="80567" y="185925"/>
                    <a:pt x="70828" y="185925"/>
                  </a:cubicBezTo>
                  <a:close/>
                </a:path>
              </a:pathLst>
            </a:custGeom>
            <a:grpFill/>
            <a:ln w="8781" cap="flat">
              <a:noFill/>
              <a:prstDash val="solid"/>
              <a:miter/>
            </a:ln>
          </p:spPr>
          <p:txBody>
            <a:bodyPr rtlCol="0" anchor="ctr"/>
            <a:lstStyle/>
            <a:p>
              <a:endParaRPr lang="en-US">
                <a:solidFill>
                  <a:srgbClr val="777777"/>
                </a:solidFill>
              </a:endParaRPr>
            </a:p>
          </p:txBody>
        </p:sp>
        <p:sp>
          <p:nvSpPr>
            <p:cNvPr id="237" name="Freeform: Shape 236">
              <a:extLst>
                <a:ext uri="{FF2B5EF4-FFF2-40B4-BE49-F238E27FC236}">
                  <a16:creationId xmlns:a16="http://schemas.microsoft.com/office/drawing/2014/main" id="{D224FE9D-8E59-4A90-B1DF-B4C915BE43A0}"/>
                </a:ext>
              </a:extLst>
            </p:cNvPr>
            <p:cNvSpPr/>
            <p:nvPr/>
          </p:nvSpPr>
          <p:spPr>
            <a:xfrm>
              <a:off x="2198617" y="2280147"/>
              <a:ext cx="194778" cy="113325"/>
            </a:xfrm>
            <a:custGeom>
              <a:avLst/>
              <a:gdLst>
                <a:gd name="connsiteX0" fmla="*/ 35414 w 194778"/>
                <a:gd name="connsiteY0" fmla="*/ 95618 h 113325"/>
                <a:gd name="connsiteX1" fmla="*/ 97389 w 194778"/>
                <a:gd name="connsiteY1" fmla="*/ 35414 h 113325"/>
                <a:gd name="connsiteX2" fmla="*/ 159364 w 194778"/>
                <a:gd name="connsiteY2" fmla="*/ 95618 h 113325"/>
                <a:gd name="connsiteX3" fmla="*/ 177071 w 194778"/>
                <a:gd name="connsiteY3" fmla="*/ 113325 h 113325"/>
                <a:gd name="connsiteX4" fmla="*/ 194778 w 194778"/>
                <a:gd name="connsiteY4" fmla="*/ 95618 h 113325"/>
                <a:gd name="connsiteX5" fmla="*/ 97389 w 194778"/>
                <a:gd name="connsiteY5" fmla="*/ 0 h 113325"/>
                <a:gd name="connsiteX6" fmla="*/ 0 w 194778"/>
                <a:gd name="connsiteY6" fmla="*/ 95618 h 113325"/>
                <a:gd name="connsiteX7" fmla="*/ 17707 w 194778"/>
                <a:gd name="connsiteY7" fmla="*/ 113325 h 113325"/>
                <a:gd name="connsiteX8" fmla="*/ 35414 w 194778"/>
                <a:gd name="connsiteY8" fmla="*/ 95618 h 11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778" h="113325">
                  <a:moveTo>
                    <a:pt x="35414" y="95618"/>
                  </a:moveTo>
                  <a:cubicBezTo>
                    <a:pt x="35414" y="61975"/>
                    <a:pt x="62860" y="35414"/>
                    <a:pt x="97389" y="35414"/>
                  </a:cubicBezTo>
                  <a:cubicBezTo>
                    <a:pt x="131918" y="35414"/>
                    <a:pt x="159364" y="61975"/>
                    <a:pt x="159364" y="95618"/>
                  </a:cubicBezTo>
                  <a:cubicBezTo>
                    <a:pt x="159364" y="105357"/>
                    <a:pt x="167332" y="113325"/>
                    <a:pt x="177071" y="113325"/>
                  </a:cubicBezTo>
                  <a:cubicBezTo>
                    <a:pt x="186810" y="113325"/>
                    <a:pt x="194778" y="105357"/>
                    <a:pt x="194778" y="95618"/>
                  </a:cubicBezTo>
                  <a:cubicBezTo>
                    <a:pt x="194778" y="42497"/>
                    <a:pt x="151396" y="0"/>
                    <a:pt x="97389" y="0"/>
                  </a:cubicBezTo>
                  <a:cubicBezTo>
                    <a:pt x="43382" y="0"/>
                    <a:pt x="0" y="42497"/>
                    <a:pt x="0" y="95618"/>
                  </a:cubicBezTo>
                  <a:cubicBezTo>
                    <a:pt x="0" y="105357"/>
                    <a:pt x="7968" y="113325"/>
                    <a:pt x="17707" y="113325"/>
                  </a:cubicBezTo>
                  <a:cubicBezTo>
                    <a:pt x="27446" y="113325"/>
                    <a:pt x="35414" y="105357"/>
                    <a:pt x="35414" y="95618"/>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238" name="Graphic 93">
            <a:extLst>
              <a:ext uri="{FF2B5EF4-FFF2-40B4-BE49-F238E27FC236}">
                <a16:creationId xmlns:a16="http://schemas.microsoft.com/office/drawing/2014/main" id="{3613E2D3-0B59-4C19-A70F-1E140DE4561B}"/>
              </a:ext>
            </a:extLst>
          </p:cNvPr>
          <p:cNvGrpSpPr/>
          <p:nvPr/>
        </p:nvGrpSpPr>
        <p:grpSpPr>
          <a:xfrm>
            <a:off x="6956639" y="1313756"/>
            <a:ext cx="433995" cy="433995"/>
            <a:chOff x="928908" y="2120784"/>
            <a:chExt cx="566627" cy="566627"/>
          </a:xfrm>
          <a:solidFill>
            <a:srgbClr val="777777"/>
          </a:solidFill>
        </p:grpSpPr>
        <p:sp>
          <p:nvSpPr>
            <p:cNvPr id="239" name="Freeform: Shape 238">
              <a:extLst>
                <a:ext uri="{FF2B5EF4-FFF2-40B4-BE49-F238E27FC236}">
                  <a16:creationId xmlns:a16="http://schemas.microsoft.com/office/drawing/2014/main" id="{6388246F-9101-4108-AD3F-BC958B8C65C5}"/>
                </a:ext>
              </a:extLst>
            </p:cNvPr>
            <p:cNvSpPr/>
            <p:nvPr/>
          </p:nvSpPr>
          <p:spPr>
            <a:xfrm>
              <a:off x="928908" y="2120784"/>
              <a:ext cx="566627" cy="566627"/>
            </a:xfrm>
            <a:custGeom>
              <a:avLst/>
              <a:gdLst>
                <a:gd name="connsiteX0" fmla="*/ 513506 w 566627"/>
                <a:gd name="connsiteY0" fmla="*/ 0 h 566627"/>
                <a:gd name="connsiteX1" fmla="*/ 274460 w 566627"/>
                <a:gd name="connsiteY1" fmla="*/ 0 h 566627"/>
                <a:gd name="connsiteX2" fmla="*/ 221339 w 566627"/>
                <a:gd name="connsiteY2" fmla="*/ 53121 h 566627"/>
                <a:gd name="connsiteX3" fmla="*/ 221339 w 566627"/>
                <a:gd name="connsiteY3" fmla="*/ 221339 h 566627"/>
                <a:gd name="connsiteX4" fmla="*/ 53121 w 566627"/>
                <a:gd name="connsiteY4" fmla="*/ 221339 h 566627"/>
                <a:gd name="connsiteX5" fmla="*/ 0 w 566627"/>
                <a:gd name="connsiteY5" fmla="*/ 274460 h 566627"/>
                <a:gd name="connsiteX6" fmla="*/ 0 w 566627"/>
                <a:gd name="connsiteY6" fmla="*/ 513506 h 566627"/>
                <a:gd name="connsiteX7" fmla="*/ 53121 w 566627"/>
                <a:gd name="connsiteY7" fmla="*/ 566627 h 566627"/>
                <a:gd name="connsiteX8" fmla="*/ 292167 w 566627"/>
                <a:gd name="connsiteY8" fmla="*/ 566627 h 566627"/>
                <a:gd name="connsiteX9" fmla="*/ 345288 w 566627"/>
                <a:gd name="connsiteY9" fmla="*/ 513506 h 566627"/>
                <a:gd name="connsiteX10" fmla="*/ 345288 w 566627"/>
                <a:gd name="connsiteY10" fmla="*/ 398410 h 566627"/>
                <a:gd name="connsiteX11" fmla="*/ 327581 w 566627"/>
                <a:gd name="connsiteY11" fmla="*/ 380703 h 566627"/>
                <a:gd name="connsiteX12" fmla="*/ 309874 w 566627"/>
                <a:gd name="connsiteY12" fmla="*/ 398410 h 566627"/>
                <a:gd name="connsiteX13" fmla="*/ 309874 w 566627"/>
                <a:gd name="connsiteY13" fmla="*/ 513506 h 566627"/>
                <a:gd name="connsiteX14" fmla="*/ 292167 w 566627"/>
                <a:gd name="connsiteY14" fmla="*/ 531213 h 566627"/>
                <a:gd name="connsiteX15" fmla="*/ 53121 w 566627"/>
                <a:gd name="connsiteY15" fmla="*/ 531213 h 566627"/>
                <a:gd name="connsiteX16" fmla="*/ 35414 w 566627"/>
                <a:gd name="connsiteY16" fmla="*/ 513506 h 566627"/>
                <a:gd name="connsiteX17" fmla="*/ 35414 w 566627"/>
                <a:gd name="connsiteY17" fmla="*/ 274460 h 566627"/>
                <a:gd name="connsiteX18" fmla="*/ 53121 w 566627"/>
                <a:gd name="connsiteY18" fmla="*/ 256753 h 566627"/>
                <a:gd name="connsiteX19" fmla="*/ 221339 w 566627"/>
                <a:gd name="connsiteY19" fmla="*/ 256753 h 566627"/>
                <a:gd name="connsiteX20" fmla="*/ 221339 w 566627"/>
                <a:gd name="connsiteY20" fmla="*/ 292167 h 566627"/>
                <a:gd name="connsiteX21" fmla="*/ 274460 w 566627"/>
                <a:gd name="connsiteY21" fmla="*/ 345288 h 566627"/>
                <a:gd name="connsiteX22" fmla="*/ 513506 w 566627"/>
                <a:gd name="connsiteY22" fmla="*/ 345288 h 566627"/>
                <a:gd name="connsiteX23" fmla="*/ 566627 w 566627"/>
                <a:gd name="connsiteY23" fmla="*/ 292167 h 566627"/>
                <a:gd name="connsiteX24" fmla="*/ 566627 w 566627"/>
                <a:gd name="connsiteY24" fmla="*/ 53121 h 566627"/>
                <a:gd name="connsiteX25" fmla="*/ 513506 w 566627"/>
                <a:gd name="connsiteY25" fmla="*/ 0 h 566627"/>
                <a:gd name="connsiteX26" fmla="*/ 531213 w 566627"/>
                <a:gd name="connsiteY26" fmla="*/ 292167 h 566627"/>
                <a:gd name="connsiteX27" fmla="*/ 513506 w 566627"/>
                <a:gd name="connsiteY27" fmla="*/ 309874 h 566627"/>
                <a:gd name="connsiteX28" fmla="*/ 274460 w 566627"/>
                <a:gd name="connsiteY28" fmla="*/ 309874 h 566627"/>
                <a:gd name="connsiteX29" fmla="*/ 256753 w 566627"/>
                <a:gd name="connsiteY29" fmla="*/ 292167 h 566627"/>
                <a:gd name="connsiteX30" fmla="*/ 256753 w 566627"/>
                <a:gd name="connsiteY30" fmla="*/ 53121 h 566627"/>
                <a:gd name="connsiteX31" fmla="*/ 274460 w 566627"/>
                <a:gd name="connsiteY31" fmla="*/ 35414 h 566627"/>
                <a:gd name="connsiteX32" fmla="*/ 513506 w 566627"/>
                <a:gd name="connsiteY32" fmla="*/ 35414 h 566627"/>
                <a:gd name="connsiteX33" fmla="*/ 531213 w 566627"/>
                <a:gd name="connsiteY33" fmla="*/ 53121 h 566627"/>
                <a:gd name="connsiteX34" fmla="*/ 531213 w 566627"/>
                <a:gd name="connsiteY34" fmla="*/ 292167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6627" h="566627">
                  <a:moveTo>
                    <a:pt x="513506" y="0"/>
                  </a:moveTo>
                  <a:lnTo>
                    <a:pt x="274460" y="0"/>
                  </a:lnTo>
                  <a:cubicBezTo>
                    <a:pt x="245243" y="0"/>
                    <a:pt x="221339" y="23905"/>
                    <a:pt x="221339" y="53121"/>
                  </a:cubicBezTo>
                  <a:lnTo>
                    <a:pt x="221339" y="221339"/>
                  </a:lnTo>
                  <a:lnTo>
                    <a:pt x="53121" y="221339"/>
                  </a:lnTo>
                  <a:cubicBezTo>
                    <a:pt x="23905" y="221339"/>
                    <a:pt x="0" y="245243"/>
                    <a:pt x="0" y="274460"/>
                  </a:cubicBezTo>
                  <a:lnTo>
                    <a:pt x="0" y="513506"/>
                  </a:lnTo>
                  <a:cubicBezTo>
                    <a:pt x="0" y="542722"/>
                    <a:pt x="23905" y="566627"/>
                    <a:pt x="53121" y="566627"/>
                  </a:cubicBezTo>
                  <a:lnTo>
                    <a:pt x="292167" y="566627"/>
                  </a:lnTo>
                  <a:cubicBezTo>
                    <a:pt x="321384" y="566627"/>
                    <a:pt x="345288" y="542722"/>
                    <a:pt x="345288" y="513506"/>
                  </a:cubicBezTo>
                  <a:lnTo>
                    <a:pt x="345288" y="398410"/>
                  </a:lnTo>
                  <a:cubicBezTo>
                    <a:pt x="345288" y="388671"/>
                    <a:pt x="337320" y="380703"/>
                    <a:pt x="327581" y="380703"/>
                  </a:cubicBezTo>
                  <a:cubicBezTo>
                    <a:pt x="317842" y="380703"/>
                    <a:pt x="309874" y="388671"/>
                    <a:pt x="309874" y="398410"/>
                  </a:cubicBezTo>
                  <a:lnTo>
                    <a:pt x="309874" y="513506"/>
                  </a:lnTo>
                  <a:cubicBezTo>
                    <a:pt x="309874" y="523245"/>
                    <a:pt x="301906" y="531213"/>
                    <a:pt x="292167" y="531213"/>
                  </a:cubicBezTo>
                  <a:lnTo>
                    <a:pt x="53121" y="531213"/>
                  </a:lnTo>
                  <a:cubicBezTo>
                    <a:pt x="43382" y="531213"/>
                    <a:pt x="35414" y="523245"/>
                    <a:pt x="35414" y="513506"/>
                  </a:cubicBezTo>
                  <a:lnTo>
                    <a:pt x="35414" y="274460"/>
                  </a:lnTo>
                  <a:cubicBezTo>
                    <a:pt x="35414" y="264721"/>
                    <a:pt x="43382" y="256753"/>
                    <a:pt x="53121" y="256753"/>
                  </a:cubicBezTo>
                  <a:lnTo>
                    <a:pt x="221339" y="256753"/>
                  </a:lnTo>
                  <a:lnTo>
                    <a:pt x="221339" y="292167"/>
                  </a:lnTo>
                  <a:cubicBezTo>
                    <a:pt x="221339" y="321384"/>
                    <a:pt x="245243" y="345288"/>
                    <a:pt x="274460" y="345288"/>
                  </a:cubicBezTo>
                  <a:lnTo>
                    <a:pt x="513506" y="345288"/>
                  </a:lnTo>
                  <a:cubicBezTo>
                    <a:pt x="542722" y="345288"/>
                    <a:pt x="566627" y="321384"/>
                    <a:pt x="566627" y="292167"/>
                  </a:cubicBezTo>
                  <a:lnTo>
                    <a:pt x="566627" y="53121"/>
                  </a:lnTo>
                  <a:cubicBezTo>
                    <a:pt x="566627" y="23905"/>
                    <a:pt x="542722" y="0"/>
                    <a:pt x="513506" y="0"/>
                  </a:cubicBezTo>
                  <a:close/>
                  <a:moveTo>
                    <a:pt x="531213" y="292167"/>
                  </a:moveTo>
                  <a:cubicBezTo>
                    <a:pt x="531213" y="301906"/>
                    <a:pt x="523245" y="309874"/>
                    <a:pt x="513506" y="309874"/>
                  </a:cubicBezTo>
                  <a:lnTo>
                    <a:pt x="274460" y="309874"/>
                  </a:lnTo>
                  <a:cubicBezTo>
                    <a:pt x="264721" y="309874"/>
                    <a:pt x="256753" y="301906"/>
                    <a:pt x="256753" y="292167"/>
                  </a:cubicBezTo>
                  <a:lnTo>
                    <a:pt x="256753" y="53121"/>
                  </a:lnTo>
                  <a:cubicBezTo>
                    <a:pt x="256753" y="43382"/>
                    <a:pt x="264721" y="35414"/>
                    <a:pt x="274460" y="35414"/>
                  </a:cubicBezTo>
                  <a:lnTo>
                    <a:pt x="513506" y="35414"/>
                  </a:lnTo>
                  <a:cubicBezTo>
                    <a:pt x="523245" y="35414"/>
                    <a:pt x="531213" y="43382"/>
                    <a:pt x="531213" y="53121"/>
                  </a:cubicBezTo>
                  <a:lnTo>
                    <a:pt x="531213" y="292167"/>
                  </a:lnTo>
                  <a:close/>
                </a:path>
              </a:pathLst>
            </a:custGeom>
            <a:grpFill/>
            <a:ln w="8781" cap="flat">
              <a:noFill/>
              <a:prstDash val="solid"/>
              <a:miter/>
            </a:ln>
          </p:spPr>
          <p:txBody>
            <a:bodyPr rtlCol="0" anchor="ctr"/>
            <a:lstStyle/>
            <a:p>
              <a:endParaRPr lang="en-US">
                <a:solidFill>
                  <a:srgbClr val="777777"/>
                </a:solidFill>
              </a:endParaRPr>
            </a:p>
          </p:txBody>
        </p:sp>
        <p:sp>
          <p:nvSpPr>
            <p:cNvPr id="240" name="Freeform: Shape 239">
              <a:extLst>
                <a:ext uri="{FF2B5EF4-FFF2-40B4-BE49-F238E27FC236}">
                  <a16:creationId xmlns:a16="http://schemas.microsoft.com/office/drawing/2014/main" id="{23E5AF36-9774-4FC1-93BC-2C82BE669D8D}"/>
                </a:ext>
              </a:extLst>
            </p:cNvPr>
            <p:cNvSpPr/>
            <p:nvPr/>
          </p:nvSpPr>
          <p:spPr>
            <a:xfrm>
              <a:off x="1291903" y="2492632"/>
              <a:ext cx="159363" cy="150510"/>
            </a:xfrm>
            <a:custGeom>
              <a:avLst/>
              <a:gdLst>
                <a:gd name="connsiteX0" fmla="*/ 141657 w 159363"/>
                <a:gd name="connsiteY0" fmla="*/ 0 h 150510"/>
                <a:gd name="connsiteX1" fmla="*/ 123950 w 159363"/>
                <a:gd name="connsiteY1" fmla="*/ 17707 h 150510"/>
                <a:gd name="connsiteX2" fmla="*/ 60204 w 159363"/>
                <a:gd name="connsiteY2" fmla="*/ 84109 h 150510"/>
                <a:gd name="connsiteX3" fmla="*/ 60204 w 159363"/>
                <a:gd name="connsiteY3" fmla="*/ 84109 h 150510"/>
                <a:gd name="connsiteX4" fmla="*/ 60204 w 159363"/>
                <a:gd name="connsiteY4" fmla="*/ 59319 h 150510"/>
                <a:gd name="connsiteX5" fmla="*/ 35414 w 159363"/>
                <a:gd name="connsiteY5" fmla="*/ 59319 h 150510"/>
                <a:gd name="connsiteX6" fmla="*/ 5312 w 159363"/>
                <a:gd name="connsiteY6" fmla="*/ 88535 h 150510"/>
                <a:gd name="connsiteX7" fmla="*/ 0 w 159363"/>
                <a:gd name="connsiteY7" fmla="*/ 100930 h 150510"/>
                <a:gd name="connsiteX8" fmla="*/ 0 w 159363"/>
                <a:gd name="connsiteY8" fmla="*/ 101816 h 150510"/>
                <a:gd name="connsiteX9" fmla="*/ 0 w 159363"/>
                <a:gd name="connsiteY9" fmla="*/ 102701 h 150510"/>
                <a:gd name="connsiteX10" fmla="*/ 8854 w 159363"/>
                <a:gd name="connsiteY10" fmla="*/ 117752 h 150510"/>
                <a:gd name="connsiteX11" fmla="*/ 36300 w 159363"/>
                <a:gd name="connsiteY11" fmla="*/ 145198 h 150510"/>
                <a:gd name="connsiteX12" fmla="*/ 48695 w 159363"/>
                <a:gd name="connsiteY12" fmla="*/ 150510 h 150510"/>
                <a:gd name="connsiteX13" fmla="*/ 61089 w 159363"/>
                <a:gd name="connsiteY13" fmla="*/ 145198 h 150510"/>
                <a:gd name="connsiteX14" fmla="*/ 61089 w 159363"/>
                <a:gd name="connsiteY14" fmla="*/ 120408 h 150510"/>
                <a:gd name="connsiteX15" fmla="*/ 61089 w 159363"/>
                <a:gd name="connsiteY15" fmla="*/ 120408 h 150510"/>
                <a:gd name="connsiteX16" fmla="*/ 159364 w 159363"/>
                <a:gd name="connsiteY16" fmla="*/ 17707 h 150510"/>
                <a:gd name="connsiteX17" fmla="*/ 141657 w 159363"/>
                <a:gd name="connsiteY17" fmla="*/ 0 h 150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363" h="150510">
                  <a:moveTo>
                    <a:pt x="141657" y="0"/>
                  </a:moveTo>
                  <a:cubicBezTo>
                    <a:pt x="131918" y="0"/>
                    <a:pt x="123950" y="7968"/>
                    <a:pt x="123950" y="17707"/>
                  </a:cubicBezTo>
                  <a:cubicBezTo>
                    <a:pt x="123950" y="52236"/>
                    <a:pt x="95618" y="82338"/>
                    <a:pt x="60204" y="84109"/>
                  </a:cubicBezTo>
                  <a:lnTo>
                    <a:pt x="60204" y="84109"/>
                  </a:lnTo>
                  <a:cubicBezTo>
                    <a:pt x="67287" y="77026"/>
                    <a:pt x="67287" y="66402"/>
                    <a:pt x="60204" y="59319"/>
                  </a:cubicBezTo>
                  <a:cubicBezTo>
                    <a:pt x="53121" y="52236"/>
                    <a:pt x="42497" y="52236"/>
                    <a:pt x="35414" y="59319"/>
                  </a:cubicBezTo>
                  <a:lnTo>
                    <a:pt x="5312" y="88535"/>
                  </a:lnTo>
                  <a:cubicBezTo>
                    <a:pt x="1771" y="92077"/>
                    <a:pt x="0" y="96504"/>
                    <a:pt x="0" y="100930"/>
                  </a:cubicBezTo>
                  <a:cubicBezTo>
                    <a:pt x="0" y="100930"/>
                    <a:pt x="0" y="100930"/>
                    <a:pt x="0" y="101816"/>
                  </a:cubicBezTo>
                  <a:cubicBezTo>
                    <a:pt x="0" y="101816"/>
                    <a:pt x="0" y="101816"/>
                    <a:pt x="0" y="102701"/>
                  </a:cubicBezTo>
                  <a:cubicBezTo>
                    <a:pt x="0" y="108899"/>
                    <a:pt x="3541" y="115096"/>
                    <a:pt x="8854" y="117752"/>
                  </a:cubicBezTo>
                  <a:lnTo>
                    <a:pt x="36300" y="145198"/>
                  </a:lnTo>
                  <a:cubicBezTo>
                    <a:pt x="39841" y="148740"/>
                    <a:pt x="44268" y="150510"/>
                    <a:pt x="48695" y="150510"/>
                  </a:cubicBezTo>
                  <a:cubicBezTo>
                    <a:pt x="53121" y="150510"/>
                    <a:pt x="57548" y="148740"/>
                    <a:pt x="61089" y="145198"/>
                  </a:cubicBezTo>
                  <a:cubicBezTo>
                    <a:pt x="68172" y="138115"/>
                    <a:pt x="68172" y="127491"/>
                    <a:pt x="61089" y="120408"/>
                  </a:cubicBezTo>
                  <a:lnTo>
                    <a:pt x="61089" y="120408"/>
                  </a:lnTo>
                  <a:cubicBezTo>
                    <a:pt x="115981" y="117752"/>
                    <a:pt x="159364" y="72599"/>
                    <a:pt x="159364" y="17707"/>
                  </a:cubicBezTo>
                  <a:cubicBezTo>
                    <a:pt x="159364" y="7968"/>
                    <a:pt x="151396" y="0"/>
                    <a:pt x="141657" y="0"/>
                  </a:cubicBezTo>
                  <a:close/>
                </a:path>
              </a:pathLst>
            </a:custGeom>
            <a:grpFill/>
            <a:ln w="8781" cap="flat">
              <a:noFill/>
              <a:prstDash val="solid"/>
              <a:miter/>
            </a:ln>
          </p:spPr>
          <p:txBody>
            <a:bodyPr rtlCol="0" anchor="ctr"/>
            <a:lstStyle/>
            <a:p>
              <a:endParaRPr lang="en-US">
                <a:solidFill>
                  <a:srgbClr val="777777"/>
                </a:solidFill>
              </a:endParaRPr>
            </a:p>
          </p:txBody>
        </p:sp>
        <p:sp>
          <p:nvSpPr>
            <p:cNvPr id="241" name="Freeform: Shape 240">
              <a:extLst>
                <a:ext uri="{FF2B5EF4-FFF2-40B4-BE49-F238E27FC236}">
                  <a16:creationId xmlns:a16="http://schemas.microsoft.com/office/drawing/2014/main" id="{7549E130-92FA-4EEB-AA58-DDA5AE6E9647}"/>
                </a:ext>
              </a:extLst>
            </p:cNvPr>
            <p:cNvSpPr/>
            <p:nvPr/>
          </p:nvSpPr>
          <p:spPr>
            <a:xfrm>
              <a:off x="973175" y="2163281"/>
              <a:ext cx="160249" cy="151395"/>
            </a:xfrm>
            <a:custGeom>
              <a:avLst/>
              <a:gdLst>
                <a:gd name="connsiteX0" fmla="*/ 17707 w 160249"/>
                <a:gd name="connsiteY0" fmla="*/ 151396 h 151395"/>
                <a:gd name="connsiteX1" fmla="*/ 35414 w 160249"/>
                <a:gd name="connsiteY1" fmla="*/ 133689 h 151395"/>
                <a:gd name="connsiteX2" fmla="*/ 99160 w 160249"/>
                <a:gd name="connsiteY2" fmla="*/ 67287 h 151395"/>
                <a:gd name="connsiteX3" fmla="*/ 99160 w 160249"/>
                <a:gd name="connsiteY3" fmla="*/ 67287 h 151395"/>
                <a:gd name="connsiteX4" fmla="*/ 99160 w 160249"/>
                <a:gd name="connsiteY4" fmla="*/ 92077 h 151395"/>
                <a:gd name="connsiteX5" fmla="*/ 111555 w 160249"/>
                <a:gd name="connsiteY5" fmla="*/ 97389 h 151395"/>
                <a:gd name="connsiteX6" fmla="*/ 123950 w 160249"/>
                <a:gd name="connsiteY6" fmla="*/ 92077 h 151395"/>
                <a:gd name="connsiteX7" fmla="*/ 154937 w 160249"/>
                <a:gd name="connsiteY7" fmla="*/ 61975 h 151395"/>
                <a:gd name="connsiteX8" fmla="*/ 160249 w 160249"/>
                <a:gd name="connsiteY8" fmla="*/ 49580 h 151395"/>
                <a:gd name="connsiteX9" fmla="*/ 160249 w 160249"/>
                <a:gd name="connsiteY9" fmla="*/ 48695 h 151395"/>
                <a:gd name="connsiteX10" fmla="*/ 160249 w 160249"/>
                <a:gd name="connsiteY10" fmla="*/ 47809 h 151395"/>
                <a:gd name="connsiteX11" fmla="*/ 151396 w 160249"/>
                <a:gd name="connsiteY11" fmla="*/ 32758 h 151395"/>
                <a:gd name="connsiteX12" fmla="*/ 123950 w 160249"/>
                <a:gd name="connsiteY12" fmla="*/ 5312 h 151395"/>
                <a:gd name="connsiteX13" fmla="*/ 99160 w 160249"/>
                <a:gd name="connsiteY13" fmla="*/ 5312 h 151395"/>
                <a:gd name="connsiteX14" fmla="*/ 99160 w 160249"/>
                <a:gd name="connsiteY14" fmla="*/ 30102 h 151395"/>
                <a:gd name="connsiteX15" fmla="*/ 99160 w 160249"/>
                <a:gd name="connsiteY15" fmla="*/ 30102 h 151395"/>
                <a:gd name="connsiteX16" fmla="*/ 0 w 160249"/>
                <a:gd name="connsiteY16" fmla="*/ 133689 h 151395"/>
                <a:gd name="connsiteX17" fmla="*/ 17707 w 160249"/>
                <a:gd name="connsiteY17" fmla="*/ 151396 h 15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0249" h="151395">
                  <a:moveTo>
                    <a:pt x="17707" y="151396"/>
                  </a:moveTo>
                  <a:cubicBezTo>
                    <a:pt x="27446" y="151396"/>
                    <a:pt x="35414" y="143427"/>
                    <a:pt x="35414" y="133689"/>
                  </a:cubicBezTo>
                  <a:cubicBezTo>
                    <a:pt x="35414" y="99160"/>
                    <a:pt x="63746" y="69058"/>
                    <a:pt x="99160" y="67287"/>
                  </a:cubicBezTo>
                  <a:lnTo>
                    <a:pt x="99160" y="67287"/>
                  </a:lnTo>
                  <a:cubicBezTo>
                    <a:pt x="92077" y="74370"/>
                    <a:pt x="92077" y="84994"/>
                    <a:pt x="99160" y="92077"/>
                  </a:cubicBezTo>
                  <a:cubicBezTo>
                    <a:pt x="102701" y="95618"/>
                    <a:pt x="107128" y="97389"/>
                    <a:pt x="111555" y="97389"/>
                  </a:cubicBezTo>
                  <a:cubicBezTo>
                    <a:pt x="115981" y="97389"/>
                    <a:pt x="120408" y="95618"/>
                    <a:pt x="123950" y="92077"/>
                  </a:cubicBezTo>
                  <a:lnTo>
                    <a:pt x="154937" y="61975"/>
                  </a:lnTo>
                  <a:cubicBezTo>
                    <a:pt x="158478" y="58433"/>
                    <a:pt x="160249" y="54007"/>
                    <a:pt x="160249" y="49580"/>
                  </a:cubicBezTo>
                  <a:cubicBezTo>
                    <a:pt x="160249" y="49580"/>
                    <a:pt x="160249" y="49580"/>
                    <a:pt x="160249" y="48695"/>
                  </a:cubicBezTo>
                  <a:cubicBezTo>
                    <a:pt x="160249" y="48695"/>
                    <a:pt x="160249" y="48695"/>
                    <a:pt x="160249" y="47809"/>
                  </a:cubicBezTo>
                  <a:cubicBezTo>
                    <a:pt x="160249" y="41612"/>
                    <a:pt x="156708" y="35414"/>
                    <a:pt x="151396" y="32758"/>
                  </a:cubicBezTo>
                  <a:lnTo>
                    <a:pt x="123950" y="5312"/>
                  </a:lnTo>
                  <a:cubicBezTo>
                    <a:pt x="116867" y="-1771"/>
                    <a:pt x="106243" y="-1771"/>
                    <a:pt x="99160" y="5312"/>
                  </a:cubicBezTo>
                  <a:cubicBezTo>
                    <a:pt x="92077" y="12395"/>
                    <a:pt x="92077" y="23019"/>
                    <a:pt x="99160" y="30102"/>
                  </a:cubicBezTo>
                  <a:lnTo>
                    <a:pt x="99160" y="30102"/>
                  </a:lnTo>
                  <a:cubicBezTo>
                    <a:pt x="43382" y="33643"/>
                    <a:pt x="0" y="78797"/>
                    <a:pt x="0" y="133689"/>
                  </a:cubicBezTo>
                  <a:cubicBezTo>
                    <a:pt x="0" y="143427"/>
                    <a:pt x="7968" y="151396"/>
                    <a:pt x="17707" y="151396"/>
                  </a:cubicBezTo>
                  <a:close/>
                </a:path>
              </a:pathLst>
            </a:custGeom>
            <a:grpFill/>
            <a:ln w="8781" cap="flat">
              <a:noFill/>
              <a:prstDash val="solid"/>
              <a:miter/>
            </a:ln>
          </p:spPr>
          <p:txBody>
            <a:bodyPr rtlCol="0" anchor="ctr"/>
            <a:lstStyle/>
            <a:p>
              <a:endParaRPr lang="en-US">
                <a:solidFill>
                  <a:srgbClr val="777777"/>
                </a:solidFill>
              </a:endParaRPr>
            </a:p>
          </p:txBody>
        </p:sp>
        <p:sp>
          <p:nvSpPr>
            <p:cNvPr id="242" name="Freeform: Shape 241">
              <a:extLst>
                <a:ext uri="{FF2B5EF4-FFF2-40B4-BE49-F238E27FC236}">
                  <a16:creationId xmlns:a16="http://schemas.microsoft.com/office/drawing/2014/main" id="{19BB4372-A67F-42C5-8C6C-D45E1B64E51E}"/>
                </a:ext>
              </a:extLst>
            </p:cNvPr>
            <p:cNvSpPr/>
            <p:nvPr/>
          </p:nvSpPr>
          <p:spPr>
            <a:xfrm>
              <a:off x="1026297" y="2439511"/>
              <a:ext cx="150510" cy="150510"/>
            </a:xfrm>
            <a:custGeom>
              <a:avLst/>
              <a:gdLst>
                <a:gd name="connsiteX0" fmla="*/ 75255 w 150510"/>
                <a:gd name="connsiteY0" fmla="*/ 0 h 150510"/>
                <a:gd name="connsiteX1" fmla="*/ 0 w 150510"/>
                <a:gd name="connsiteY1" fmla="*/ 75255 h 150510"/>
                <a:gd name="connsiteX2" fmla="*/ 75255 w 150510"/>
                <a:gd name="connsiteY2" fmla="*/ 150510 h 150510"/>
                <a:gd name="connsiteX3" fmla="*/ 150510 w 150510"/>
                <a:gd name="connsiteY3" fmla="*/ 75255 h 150510"/>
                <a:gd name="connsiteX4" fmla="*/ 75255 w 150510"/>
                <a:gd name="connsiteY4" fmla="*/ 0 h 150510"/>
                <a:gd name="connsiteX5" fmla="*/ 75255 w 150510"/>
                <a:gd name="connsiteY5" fmla="*/ 115096 h 150510"/>
                <a:gd name="connsiteX6" fmla="*/ 35414 w 150510"/>
                <a:gd name="connsiteY6" fmla="*/ 75255 h 150510"/>
                <a:gd name="connsiteX7" fmla="*/ 75255 w 150510"/>
                <a:gd name="connsiteY7" fmla="*/ 35414 h 150510"/>
                <a:gd name="connsiteX8" fmla="*/ 115096 w 150510"/>
                <a:gd name="connsiteY8" fmla="*/ 75255 h 150510"/>
                <a:gd name="connsiteX9" fmla="*/ 75255 w 150510"/>
                <a:gd name="connsiteY9" fmla="*/ 115096 h 150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0510" h="150510">
                  <a:moveTo>
                    <a:pt x="75255" y="0"/>
                  </a:moveTo>
                  <a:cubicBezTo>
                    <a:pt x="33643" y="0"/>
                    <a:pt x="0" y="33643"/>
                    <a:pt x="0" y="75255"/>
                  </a:cubicBezTo>
                  <a:cubicBezTo>
                    <a:pt x="0" y="116867"/>
                    <a:pt x="33643" y="150510"/>
                    <a:pt x="75255" y="150510"/>
                  </a:cubicBezTo>
                  <a:cubicBezTo>
                    <a:pt x="116867" y="150510"/>
                    <a:pt x="150510" y="116867"/>
                    <a:pt x="150510" y="75255"/>
                  </a:cubicBezTo>
                  <a:cubicBezTo>
                    <a:pt x="150510" y="33643"/>
                    <a:pt x="116867" y="0"/>
                    <a:pt x="75255" y="0"/>
                  </a:cubicBezTo>
                  <a:close/>
                  <a:moveTo>
                    <a:pt x="75255" y="115096"/>
                  </a:moveTo>
                  <a:cubicBezTo>
                    <a:pt x="53121" y="115096"/>
                    <a:pt x="35414" y="97389"/>
                    <a:pt x="35414" y="75255"/>
                  </a:cubicBezTo>
                  <a:cubicBezTo>
                    <a:pt x="35414" y="53121"/>
                    <a:pt x="53121" y="35414"/>
                    <a:pt x="75255" y="35414"/>
                  </a:cubicBezTo>
                  <a:cubicBezTo>
                    <a:pt x="97389" y="35414"/>
                    <a:pt x="115096" y="53121"/>
                    <a:pt x="115096" y="75255"/>
                  </a:cubicBezTo>
                  <a:cubicBezTo>
                    <a:pt x="115096" y="97389"/>
                    <a:pt x="97389" y="115096"/>
                    <a:pt x="75255" y="115096"/>
                  </a:cubicBezTo>
                  <a:close/>
                </a:path>
              </a:pathLst>
            </a:custGeom>
            <a:grpFill/>
            <a:ln w="8781" cap="flat">
              <a:noFill/>
              <a:prstDash val="solid"/>
              <a:miter/>
            </a:ln>
          </p:spPr>
          <p:txBody>
            <a:bodyPr rtlCol="0" anchor="ctr"/>
            <a:lstStyle/>
            <a:p>
              <a:endParaRPr lang="en-US">
                <a:solidFill>
                  <a:srgbClr val="777777"/>
                </a:solidFill>
              </a:endParaRPr>
            </a:p>
          </p:txBody>
        </p:sp>
        <p:sp>
          <p:nvSpPr>
            <p:cNvPr id="243" name="Freeform: Shape 242">
              <a:extLst>
                <a:ext uri="{FF2B5EF4-FFF2-40B4-BE49-F238E27FC236}">
                  <a16:creationId xmlns:a16="http://schemas.microsoft.com/office/drawing/2014/main" id="{7104838B-33B2-486F-A26E-836017BD5640}"/>
                </a:ext>
              </a:extLst>
            </p:cNvPr>
            <p:cNvSpPr/>
            <p:nvPr/>
          </p:nvSpPr>
          <p:spPr>
            <a:xfrm>
              <a:off x="1247513" y="2218173"/>
              <a:ext cx="159970" cy="131917"/>
            </a:xfrm>
            <a:custGeom>
              <a:avLst/>
              <a:gdLst>
                <a:gd name="connsiteX0" fmla="*/ 94856 w 159970"/>
                <a:gd name="connsiteY0" fmla="*/ 7968 h 131917"/>
                <a:gd name="connsiteX1" fmla="*/ 79804 w 159970"/>
                <a:gd name="connsiteY1" fmla="*/ 0 h 131917"/>
                <a:gd name="connsiteX2" fmla="*/ 64753 w 159970"/>
                <a:gd name="connsiteY2" fmla="*/ 7968 h 131917"/>
                <a:gd name="connsiteX3" fmla="*/ 2779 w 159970"/>
                <a:gd name="connsiteY3" fmla="*/ 105357 h 131917"/>
                <a:gd name="connsiteX4" fmla="*/ 1893 w 159970"/>
                <a:gd name="connsiteY4" fmla="*/ 123064 h 131917"/>
                <a:gd name="connsiteX5" fmla="*/ 17830 w 159970"/>
                <a:gd name="connsiteY5" fmla="*/ 131918 h 131917"/>
                <a:gd name="connsiteX6" fmla="*/ 141779 w 159970"/>
                <a:gd name="connsiteY6" fmla="*/ 131918 h 131917"/>
                <a:gd name="connsiteX7" fmla="*/ 157716 w 159970"/>
                <a:gd name="connsiteY7" fmla="*/ 123064 h 131917"/>
                <a:gd name="connsiteX8" fmla="*/ 156830 w 159970"/>
                <a:gd name="connsiteY8" fmla="*/ 105357 h 131917"/>
                <a:gd name="connsiteX9" fmla="*/ 94856 w 159970"/>
                <a:gd name="connsiteY9" fmla="*/ 7968 h 131917"/>
                <a:gd name="connsiteX10" fmla="*/ 49702 w 159970"/>
                <a:gd name="connsiteY10" fmla="*/ 97389 h 131917"/>
                <a:gd name="connsiteX11" fmla="*/ 79804 w 159970"/>
                <a:gd name="connsiteY11" fmla="*/ 50465 h 131917"/>
                <a:gd name="connsiteX12" fmla="*/ 109907 w 159970"/>
                <a:gd name="connsiteY12" fmla="*/ 97389 h 131917"/>
                <a:gd name="connsiteX13" fmla="*/ 49702 w 159970"/>
                <a:gd name="connsiteY13" fmla="*/ 97389 h 131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9970" h="131917">
                  <a:moveTo>
                    <a:pt x="94856" y="7968"/>
                  </a:moveTo>
                  <a:cubicBezTo>
                    <a:pt x="91314" y="2656"/>
                    <a:pt x="86002" y="0"/>
                    <a:pt x="79804" y="0"/>
                  </a:cubicBezTo>
                  <a:cubicBezTo>
                    <a:pt x="73607" y="0"/>
                    <a:pt x="68295" y="2656"/>
                    <a:pt x="64753" y="7968"/>
                  </a:cubicBezTo>
                  <a:lnTo>
                    <a:pt x="2779" y="105357"/>
                  </a:lnTo>
                  <a:cubicBezTo>
                    <a:pt x="-763" y="110669"/>
                    <a:pt x="-763" y="117752"/>
                    <a:pt x="1893" y="123064"/>
                  </a:cubicBezTo>
                  <a:cubicBezTo>
                    <a:pt x="5435" y="128376"/>
                    <a:pt x="10747" y="131918"/>
                    <a:pt x="17830" y="131918"/>
                  </a:cubicBezTo>
                  <a:lnTo>
                    <a:pt x="141779" y="131918"/>
                  </a:lnTo>
                  <a:cubicBezTo>
                    <a:pt x="147977" y="131918"/>
                    <a:pt x="154174" y="128376"/>
                    <a:pt x="157716" y="123064"/>
                  </a:cubicBezTo>
                  <a:cubicBezTo>
                    <a:pt x="161257" y="117752"/>
                    <a:pt x="160372" y="110669"/>
                    <a:pt x="156830" y="105357"/>
                  </a:cubicBezTo>
                  <a:lnTo>
                    <a:pt x="94856" y="7968"/>
                  </a:lnTo>
                  <a:close/>
                  <a:moveTo>
                    <a:pt x="49702" y="97389"/>
                  </a:moveTo>
                  <a:lnTo>
                    <a:pt x="79804" y="50465"/>
                  </a:lnTo>
                  <a:lnTo>
                    <a:pt x="109907" y="97389"/>
                  </a:lnTo>
                  <a:lnTo>
                    <a:pt x="49702" y="97389"/>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244" name="Graphic 95">
            <a:extLst>
              <a:ext uri="{FF2B5EF4-FFF2-40B4-BE49-F238E27FC236}">
                <a16:creationId xmlns:a16="http://schemas.microsoft.com/office/drawing/2014/main" id="{F413278A-20C7-4561-9C3B-B1F0DA9E7C01}"/>
              </a:ext>
            </a:extLst>
          </p:cNvPr>
          <p:cNvGrpSpPr/>
          <p:nvPr/>
        </p:nvGrpSpPr>
        <p:grpSpPr>
          <a:xfrm>
            <a:off x="3483415" y="5677374"/>
            <a:ext cx="433995" cy="291590"/>
            <a:chOff x="928908" y="3225369"/>
            <a:chExt cx="566627" cy="380702"/>
          </a:xfrm>
          <a:solidFill>
            <a:srgbClr val="777777"/>
          </a:solidFill>
        </p:grpSpPr>
        <p:sp>
          <p:nvSpPr>
            <p:cNvPr id="245" name="Freeform: Shape 244">
              <a:extLst>
                <a:ext uri="{FF2B5EF4-FFF2-40B4-BE49-F238E27FC236}">
                  <a16:creationId xmlns:a16="http://schemas.microsoft.com/office/drawing/2014/main" id="{6C7D5B6A-6A76-467C-81AE-9FA673AF2F4D}"/>
                </a:ext>
              </a:extLst>
            </p:cNvPr>
            <p:cNvSpPr/>
            <p:nvPr/>
          </p:nvSpPr>
          <p:spPr>
            <a:xfrm>
              <a:off x="928908" y="3225369"/>
              <a:ext cx="566627" cy="380702"/>
            </a:xfrm>
            <a:custGeom>
              <a:avLst/>
              <a:gdLst>
                <a:gd name="connsiteX0" fmla="*/ 467467 w 566627"/>
                <a:gd name="connsiteY0" fmla="*/ 151396 h 380702"/>
                <a:gd name="connsiteX1" fmla="*/ 447104 w 566627"/>
                <a:gd name="connsiteY1" fmla="*/ 166447 h 380702"/>
                <a:gd name="connsiteX2" fmla="*/ 462155 w 566627"/>
                <a:gd name="connsiteY2" fmla="*/ 186810 h 380702"/>
                <a:gd name="connsiteX3" fmla="*/ 531213 w 566627"/>
                <a:gd name="connsiteY3" fmla="*/ 265606 h 380702"/>
                <a:gd name="connsiteX4" fmla="*/ 451531 w 566627"/>
                <a:gd name="connsiteY4" fmla="*/ 345288 h 380702"/>
                <a:gd name="connsiteX5" fmla="*/ 115096 w 566627"/>
                <a:gd name="connsiteY5" fmla="*/ 345288 h 380702"/>
                <a:gd name="connsiteX6" fmla="*/ 35414 w 566627"/>
                <a:gd name="connsiteY6" fmla="*/ 265606 h 380702"/>
                <a:gd name="connsiteX7" fmla="*/ 115096 w 566627"/>
                <a:gd name="connsiteY7" fmla="*/ 185924 h 380702"/>
                <a:gd name="connsiteX8" fmla="*/ 132803 w 566627"/>
                <a:gd name="connsiteY8" fmla="*/ 168217 h 380702"/>
                <a:gd name="connsiteX9" fmla="*/ 212485 w 566627"/>
                <a:gd name="connsiteY9" fmla="*/ 88535 h 380702"/>
                <a:gd name="connsiteX10" fmla="*/ 240816 w 566627"/>
                <a:gd name="connsiteY10" fmla="*/ 93848 h 380702"/>
                <a:gd name="connsiteX11" fmla="*/ 261180 w 566627"/>
                <a:gd name="connsiteY11" fmla="*/ 85879 h 380702"/>
                <a:gd name="connsiteX12" fmla="*/ 349715 w 566627"/>
                <a:gd name="connsiteY12" fmla="*/ 35414 h 380702"/>
                <a:gd name="connsiteX13" fmla="*/ 447989 w 566627"/>
                <a:gd name="connsiteY13" fmla="*/ 110669 h 380702"/>
                <a:gd name="connsiteX14" fmla="*/ 469238 w 566627"/>
                <a:gd name="connsiteY14" fmla="*/ 123064 h 380702"/>
                <a:gd name="connsiteX15" fmla="*/ 481633 w 566627"/>
                <a:gd name="connsiteY15" fmla="*/ 101816 h 380702"/>
                <a:gd name="connsiteX16" fmla="*/ 349715 w 566627"/>
                <a:gd name="connsiteY16" fmla="*/ 0 h 380702"/>
                <a:gd name="connsiteX17" fmla="*/ 238160 w 566627"/>
                <a:gd name="connsiteY17" fmla="*/ 56663 h 380702"/>
                <a:gd name="connsiteX18" fmla="*/ 212485 w 566627"/>
                <a:gd name="connsiteY18" fmla="*/ 53121 h 380702"/>
                <a:gd name="connsiteX19" fmla="*/ 98274 w 566627"/>
                <a:gd name="connsiteY19" fmla="*/ 151396 h 380702"/>
                <a:gd name="connsiteX20" fmla="*/ 0 w 566627"/>
                <a:gd name="connsiteY20" fmla="*/ 265606 h 380702"/>
                <a:gd name="connsiteX21" fmla="*/ 115096 w 566627"/>
                <a:gd name="connsiteY21" fmla="*/ 380703 h 380702"/>
                <a:gd name="connsiteX22" fmla="*/ 451531 w 566627"/>
                <a:gd name="connsiteY22" fmla="*/ 380703 h 380702"/>
                <a:gd name="connsiteX23" fmla="*/ 566627 w 566627"/>
                <a:gd name="connsiteY23" fmla="*/ 265606 h 380702"/>
                <a:gd name="connsiteX24" fmla="*/ 467467 w 566627"/>
                <a:gd name="connsiteY24" fmla="*/ 151396 h 38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66627" h="380702">
                  <a:moveTo>
                    <a:pt x="467467" y="151396"/>
                  </a:moveTo>
                  <a:cubicBezTo>
                    <a:pt x="457728" y="149625"/>
                    <a:pt x="448875" y="156708"/>
                    <a:pt x="447104" y="166447"/>
                  </a:cubicBezTo>
                  <a:cubicBezTo>
                    <a:pt x="445333" y="176186"/>
                    <a:pt x="452416" y="185039"/>
                    <a:pt x="462155" y="186810"/>
                  </a:cubicBezTo>
                  <a:cubicBezTo>
                    <a:pt x="501111" y="193007"/>
                    <a:pt x="531213" y="226651"/>
                    <a:pt x="531213" y="265606"/>
                  </a:cubicBezTo>
                  <a:cubicBezTo>
                    <a:pt x="531213" y="308989"/>
                    <a:pt x="494913" y="345288"/>
                    <a:pt x="451531" y="345288"/>
                  </a:cubicBezTo>
                  <a:lnTo>
                    <a:pt x="115096" y="345288"/>
                  </a:lnTo>
                  <a:cubicBezTo>
                    <a:pt x="71714" y="345288"/>
                    <a:pt x="35414" y="308989"/>
                    <a:pt x="35414" y="265606"/>
                  </a:cubicBezTo>
                  <a:cubicBezTo>
                    <a:pt x="35414" y="221339"/>
                    <a:pt x="70828" y="185924"/>
                    <a:pt x="115096" y="185924"/>
                  </a:cubicBezTo>
                  <a:cubicBezTo>
                    <a:pt x="124835" y="185924"/>
                    <a:pt x="132803" y="177956"/>
                    <a:pt x="132803" y="168217"/>
                  </a:cubicBezTo>
                  <a:cubicBezTo>
                    <a:pt x="132803" y="123950"/>
                    <a:pt x="168217" y="88535"/>
                    <a:pt x="212485" y="88535"/>
                  </a:cubicBezTo>
                  <a:cubicBezTo>
                    <a:pt x="220453" y="88535"/>
                    <a:pt x="230192" y="90306"/>
                    <a:pt x="240816" y="93848"/>
                  </a:cubicBezTo>
                  <a:cubicBezTo>
                    <a:pt x="248785" y="96504"/>
                    <a:pt x="257638" y="92962"/>
                    <a:pt x="261180" y="85879"/>
                  </a:cubicBezTo>
                  <a:cubicBezTo>
                    <a:pt x="280657" y="54007"/>
                    <a:pt x="313416" y="35414"/>
                    <a:pt x="349715" y="35414"/>
                  </a:cubicBezTo>
                  <a:cubicBezTo>
                    <a:pt x="395754" y="35414"/>
                    <a:pt x="436480" y="66402"/>
                    <a:pt x="447989" y="110669"/>
                  </a:cubicBezTo>
                  <a:cubicBezTo>
                    <a:pt x="450646" y="120408"/>
                    <a:pt x="460384" y="125720"/>
                    <a:pt x="469238" y="123064"/>
                  </a:cubicBezTo>
                  <a:cubicBezTo>
                    <a:pt x="478977" y="120408"/>
                    <a:pt x="484289" y="110669"/>
                    <a:pt x="481633" y="101816"/>
                  </a:cubicBezTo>
                  <a:cubicBezTo>
                    <a:pt x="466582" y="41612"/>
                    <a:pt x="411690" y="0"/>
                    <a:pt x="349715" y="0"/>
                  </a:cubicBezTo>
                  <a:cubicBezTo>
                    <a:pt x="305447" y="0"/>
                    <a:pt x="264721" y="21249"/>
                    <a:pt x="238160" y="56663"/>
                  </a:cubicBezTo>
                  <a:cubicBezTo>
                    <a:pt x="229307" y="54007"/>
                    <a:pt x="220453" y="53121"/>
                    <a:pt x="212485" y="53121"/>
                  </a:cubicBezTo>
                  <a:cubicBezTo>
                    <a:pt x="154937" y="53121"/>
                    <a:pt x="106243" y="95618"/>
                    <a:pt x="98274" y="151396"/>
                  </a:cubicBezTo>
                  <a:cubicBezTo>
                    <a:pt x="42497" y="159364"/>
                    <a:pt x="0" y="208058"/>
                    <a:pt x="0" y="265606"/>
                  </a:cubicBezTo>
                  <a:cubicBezTo>
                    <a:pt x="0" y="327581"/>
                    <a:pt x="53121" y="380703"/>
                    <a:pt x="115096" y="380703"/>
                  </a:cubicBezTo>
                  <a:lnTo>
                    <a:pt x="451531" y="380703"/>
                  </a:lnTo>
                  <a:cubicBezTo>
                    <a:pt x="513506" y="380703"/>
                    <a:pt x="566627" y="327581"/>
                    <a:pt x="566627" y="265606"/>
                  </a:cubicBezTo>
                  <a:cubicBezTo>
                    <a:pt x="566627" y="208944"/>
                    <a:pt x="524130" y="160249"/>
                    <a:pt x="467467" y="151396"/>
                  </a:cubicBezTo>
                  <a:close/>
                </a:path>
              </a:pathLst>
            </a:custGeom>
            <a:grpFill/>
            <a:ln w="8781" cap="flat">
              <a:noFill/>
              <a:prstDash val="solid"/>
              <a:miter/>
            </a:ln>
          </p:spPr>
          <p:txBody>
            <a:bodyPr rtlCol="0" anchor="ctr"/>
            <a:lstStyle/>
            <a:p>
              <a:endParaRPr lang="en-US">
                <a:solidFill>
                  <a:srgbClr val="777777"/>
                </a:solidFill>
              </a:endParaRPr>
            </a:p>
          </p:txBody>
        </p:sp>
        <p:sp>
          <p:nvSpPr>
            <p:cNvPr id="246" name="Freeform: Shape 245">
              <a:extLst>
                <a:ext uri="{FF2B5EF4-FFF2-40B4-BE49-F238E27FC236}">
                  <a16:creationId xmlns:a16="http://schemas.microsoft.com/office/drawing/2014/main" id="{22C88753-4AB9-4FD1-96EF-306CC430F318}"/>
                </a:ext>
              </a:extLst>
            </p:cNvPr>
            <p:cNvSpPr/>
            <p:nvPr/>
          </p:nvSpPr>
          <p:spPr>
            <a:xfrm>
              <a:off x="1097125" y="3358173"/>
              <a:ext cx="115096" cy="35414"/>
            </a:xfrm>
            <a:custGeom>
              <a:avLst/>
              <a:gdLst>
                <a:gd name="connsiteX0" fmla="*/ 17707 w 115096"/>
                <a:gd name="connsiteY0" fmla="*/ 35414 h 35414"/>
                <a:gd name="connsiteX1" fmla="*/ 97389 w 115096"/>
                <a:gd name="connsiteY1" fmla="*/ 35414 h 35414"/>
                <a:gd name="connsiteX2" fmla="*/ 115096 w 115096"/>
                <a:gd name="connsiteY2" fmla="*/ 17707 h 35414"/>
                <a:gd name="connsiteX3" fmla="*/ 97389 w 115096"/>
                <a:gd name="connsiteY3" fmla="*/ 0 h 35414"/>
                <a:gd name="connsiteX4" fmla="*/ 17707 w 115096"/>
                <a:gd name="connsiteY4" fmla="*/ 0 h 35414"/>
                <a:gd name="connsiteX5" fmla="*/ 0 w 115096"/>
                <a:gd name="connsiteY5" fmla="*/ 17707 h 35414"/>
                <a:gd name="connsiteX6" fmla="*/ 17707 w 115096"/>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96" h="35414">
                  <a:moveTo>
                    <a:pt x="17707" y="35414"/>
                  </a:moveTo>
                  <a:lnTo>
                    <a:pt x="97389" y="35414"/>
                  </a:lnTo>
                  <a:cubicBezTo>
                    <a:pt x="107128" y="35414"/>
                    <a:pt x="115096" y="27446"/>
                    <a:pt x="115096" y="17707"/>
                  </a:cubicBezTo>
                  <a:cubicBezTo>
                    <a:pt x="115096" y="7968"/>
                    <a:pt x="107128" y="0"/>
                    <a:pt x="97389" y="0"/>
                  </a:cubicBezTo>
                  <a:lnTo>
                    <a:pt x="17707" y="0"/>
                  </a:lnTo>
                  <a:cubicBezTo>
                    <a:pt x="7968" y="0"/>
                    <a:pt x="0" y="7968"/>
                    <a:pt x="0" y="17707"/>
                  </a:cubicBezTo>
                  <a:cubicBezTo>
                    <a:pt x="0" y="27446"/>
                    <a:pt x="7968" y="35414"/>
                    <a:pt x="17707" y="35414"/>
                  </a:cubicBezTo>
                  <a:close/>
                </a:path>
              </a:pathLst>
            </a:custGeom>
            <a:grpFill/>
            <a:ln w="8781" cap="flat">
              <a:noFill/>
              <a:prstDash val="solid"/>
              <a:miter/>
            </a:ln>
          </p:spPr>
          <p:txBody>
            <a:bodyPr rtlCol="0" anchor="ctr"/>
            <a:lstStyle/>
            <a:p>
              <a:endParaRPr lang="en-US">
                <a:solidFill>
                  <a:srgbClr val="777777"/>
                </a:solidFill>
              </a:endParaRPr>
            </a:p>
          </p:txBody>
        </p:sp>
        <p:sp>
          <p:nvSpPr>
            <p:cNvPr id="247" name="Freeform: Shape 246">
              <a:extLst>
                <a:ext uri="{FF2B5EF4-FFF2-40B4-BE49-F238E27FC236}">
                  <a16:creationId xmlns:a16="http://schemas.microsoft.com/office/drawing/2014/main" id="{14CC444B-C5A1-4C24-9E67-665A9BFEB9D0}"/>
                </a:ext>
              </a:extLst>
            </p:cNvPr>
            <p:cNvSpPr/>
            <p:nvPr/>
          </p:nvSpPr>
          <p:spPr>
            <a:xfrm>
              <a:off x="1097125" y="3429001"/>
              <a:ext cx="256752" cy="35414"/>
            </a:xfrm>
            <a:custGeom>
              <a:avLst/>
              <a:gdLst>
                <a:gd name="connsiteX0" fmla="*/ 256753 w 256752"/>
                <a:gd name="connsiteY0" fmla="*/ 17707 h 35414"/>
                <a:gd name="connsiteX1" fmla="*/ 239046 w 256752"/>
                <a:gd name="connsiteY1" fmla="*/ 0 h 35414"/>
                <a:gd name="connsiteX2" fmla="*/ 17707 w 256752"/>
                <a:gd name="connsiteY2" fmla="*/ 0 h 35414"/>
                <a:gd name="connsiteX3" fmla="*/ 0 w 256752"/>
                <a:gd name="connsiteY3" fmla="*/ 17707 h 35414"/>
                <a:gd name="connsiteX4" fmla="*/ 17707 w 256752"/>
                <a:gd name="connsiteY4" fmla="*/ 35414 h 35414"/>
                <a:gd name="connsiteX5" fmla="*/ 239046 w 256752"/>
                <a:gd name="connsiteY5" fmla="*/ 35414 h 35414"/>
                <a:gd name="connsiteX6" fmla="*/ 256753 w 256752"/>
                <a:gd name="connsiteY6" fmla="*/ 17707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6752" h="35414">
                  <a:moveTo>
                    <a:pt x="256753" y="17707"/>
                  </a:moveTo>
                  <a:cubicBezTo>
                    <a:pt x="256753" y="7968"/>
                    <a:pt x="248785" y="0"/>
                    <a:pt x="239046" y="0"/>
                  </a:cubicBezTo>
                  <a:lnTo>
                    <a:pt x="17707" y="0"/>
                  </a:lnTo>
                  <a:cubicBezTo>
                    <a:pt x="7968" y="0"/>
                    <a:pt x="0" y="7968"/>
                    <a:pt x="0" y="17707"/>
                  </a:cubicBezTo>
                  <a:cubicBezTo>
                    <a:pt x="0" y="27446"/>
                    <a:pt x="7968" y="35414"/>
                    <a:pt x="17707" y="35414"/>
                  </a:cubicBezTo>
                  <a:lnTo>
                    <a:pt x="239046" y="35414"/>
                  </a:lnTo>
                  <a:cubicBezTo>
                    <a:pt x="248785" y="35414"/>
                    <a:pt x="256753" y="27446"/>
                    <a:pt x="256753" y="17707"/>
                  </a:cubicBezTo>
                  <a:close/>
                </a:path>
              </a:pathLst>
            </a:custGeom>
            <a:grpFill/>
            <a:ln w="8781" cap="flat">
              <a:noFill/>
              <a:prstDash val="solid"/>
              <a:miter/>
            </a:ln>
          </p:spPr>
          <p:txBody>
            <a:bodyPr rtlCol="0" anchor="ctr"/>
            <a:lstStyle/>
            <a:p>
              <a:endParaRPr lang="en-US">
                <a:solidFill>
                  <a:srgbClr val="777777"/>
                </a:solidFill>
              </a:endParaRPr>
            </a:p>
          </p:txBody>
        </p:sp>
        <p:sp>
          <p:nvSpPr>
            <p:cNvPr id="248" name="Freeform: Shape 247">
              <a:extLst>
                <a:ext uri="{FF2B5EF4-FFF2-40B4-BE49-F238E27FC236}">
                  <a16:creationId xmlns:a16="http://schemas.microsoft.com/office/drawing/2014/main" id="{3B6B12C1-35AC-4D10-B9B9-F1EE71365232}"/>
                </a:ext>
              </a:extLst>
            </p:cNvPr>
            <p:cNvSpPr/>
            <p:nvPr/>
          </p:nvSpPr>
          <p:spPr>
            <a:xfrm>
              <a:off x="1097125" y="3499829"/>
              <a:ext cx="194778" cy="35414"/>
            </a:xfrm>
            <a:custGeom>
              <a:avLst/>
              <a:gdLst>
                <a:gd name="connsiteX0" fmla="*/ 17707 w 194778"/>
                <a:gd name="connsiteY0" fmla="*/ 0 h 35414"/>
                <a:gd name="connsiteX1" fmla="*/ 0 w 194778"/>
                <a:gd name="connsiteY1" fmla="*/ 17707 h 35414"/>
                <a:gd name="connsiteX2" fmla="*/ 17707 w 194778"/>
                <a:gd name="connsiteY2" fmla="*/ 35414 h 35414"/>
                <a:gd name="connsiteX3" fmla="*/ 177071 w 194778"/>
                <a:gd name="connsiteY3" fmla="*/ 35414 h 35414"/>
                <a:gd name="connsiteX4" fmla="*/ 194778 w 194778"/>
                <a:gd name="connsiteY4" fmla="*/ 17707 h 35414"/>
                <a:gd name="connsiteX5" fmla="*/ 177071 w 194778"/>
                <a:gd name="connsiteY5" fmla="*/ 0 h 35414"/>
                <a:gd name="connsiteX6" fmla="*/ 17707 w 194778"/>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4778" h="35414">
                  <a:moveTo>
                    <a:pt x="17707" y="0"/>
                  </a:moveTo>
                  <a:cubicBezTo>
                    <a:pt x="7968" y="0"/>
                    <a:pt x="0" y="7968"/>
                    <a:pt x="0" y="17707"/>
                  </a:cubicBezTo>
                  <a:cubicBezTo>
                    <a:pt x="0" y="27446"/>
                    <a:pt x="7968" y="35414"/>
                    <a:pt x="17707" y="35414"/>
                  </a:cubicBezTo>
                  <a:lnTo>
                    <a:pt x="177071" y="35414"/>
                  </a:lnTo>
                  <a:cubicBezTo>
                    <a:pt x="186810" y="35414"/>
                    <a:pt x="194778" y="27446"/>
                    <a:pt x="194778" y="17707"/>
                  </a:cubicBezTo>
                  <a:cubicBezTo>
                    <a:pt x="194778" y="7968"/>
                    <a:pt x="186810" y="0"/>
                    <a:pt x="177071" y="0"/>
                  </a:cubicBezTo>
                  <a:lnTo>
                    <a:pt x="17707" y="0"/>
                  </a:lnTo>
                  <a:close/>
                </a:path>
              </a:pathLst>
            </a:custGeom>
            <a:grpFill/>
            <a:ln w="8781" cap="flat">
              <a:noFill/>
              <a:prstDash val="solid"/>
              <a:miter/>
            </a:ln>
          </p:spPr>
          <p:txBody>
            <a:bodyPr rtlCol="0" anchor="ctr"/>
            <a:lstStyle/>
            <a:p>
              <a:endParaRPr lang="en-US">
                <a:solidFill>
                  <a:srgbClr val="777777"/>
                </a:solidFill>
              </a:endParaRPr>
            </a:p>
          </p:txBody>
        </p:sp>
        <p:sp>
          <p:nvSpPr>
            <p:cNvPr id="249" name="Freeform: Shape 248">
              <a:extLst>
                <a:ext uri="{FF2B5EF4-FFF2-40B4-BE49-F238E27FC236}">
                  <a16:creationId xmlns:a16="http://schemas.microsoft.com/office/drawing/2014/main" id="{93CA88F7-DE7B-4CB1-889C-5B1C5700CA62}"/>
                </a:ext>
              </a:extLst>
            </p:cNvPr>
            <p:cNvSpPr/>
            <p:nvPr/>
          </p:nvSpPr>
          <p:spPr>
            <a:xfrm>
              <a:off x="1238782" y="3358173"/>
              <a:ext cx="44267" cy="35414"/>
            </a:xfrm>
            <a:custGeom>
              <a:avLst/>
              <a:gdLst>
                <a:gd name="connsiteX0" fmla="*/ 26561 w 44267"/>
                <a:gd name="connsiteY0" fmla="*/ 35414 h 35414"/>
                <a:gd name="connsiteX1" fmla="*/ 44268 w 44267"/>
                <a:gd name="connsiteY1" fmla="*/ 17707 h 35414"/>
                <a:gd name="connsiteX2" fmla="*/ 26561 w 44267"/>
                <a:gd name="connsiteY2" fmla="*/ 0 h 35414"/>
                <a:gd name="connsiteX3" fmla="*/ 17707 w 44267"/>
                <a:gd name="connsiteY3" fmla="*/ 0 h 35414"/>
                <a:gd name="connsiteX4" fmla="*/ 0 w 44267"/>
                <a:gd name="connsiteY4" fmla="*/ 17707 h 35414"/>
                <a:gd name="connsiteX5" fmla="*/ 17707 w 44267"/>
                <a:gd name="connsiteY5" fmla="*/ 35414 h 35414"/>
                <a:gd name="connsiteX6" fmla="*/ 26561 w 44267"/>
                <a:gd name="connsiteY6" fmla="*/ 35414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67" h="35414">
                  <a:moveTo>
                    <a:pt x="26561" y="35414"/>
                  </a:moveTo>
                  <a:cubicBezTo>
                    <a:pt x="36300" y="35414"/>
                    <a:pt x="44268" y="27446"/>
                    <a:pt x="44268" y="17707"/>
                  </a:cubicBezTo>
                  <a:cubicBezTo>
                    <a:pt x="44268" y="7968"/>
                    <a:pt x="36300" y="0"/>
                    <a:pt x="26561" y="0"/>
                  </a:cubicBezTo>
                  <a:lnTo>
                    <a:pt x="17707" y="0"/>
                  </a:lnTo>
                  <a:cubicBezTo>
                    <a:pt x="7968" y="0"/>
                    <a:pt x="0" y="7968"/>
                    <a:pt x="0" y="17707"/>
                  </a:cubicBezTo>
                  <a:cubicBezTo>
                    <a:pt x="0" y="27446"/>
                    <a:pt x="7968" y="35414"/>
                    <a:pt x="17707" y="35414"/>
                  </a:cubicBezTo>
                  <a:lnTo>
                    <a:pt x="26561" y="35414"/>
                  </a:lnTo>
                  <a:close/>
                </a:path>
              </a:pathLst>
            </a:custGeom>
            <a:grpFill/>
            <a:ln w="8781" cap="flat">
              <a:noFill/>
              <a:prstDash val="solid"/>
              <a:miter/>
            </a:ln>
          </p:spPr>
          <p:txBody>
            <a:bodyPr rtlCol="0" anchor="ctr"/>
            <a:lstStyle/>
            <a:p>
              <a:endParaRPr lang="en-US">
                <a:solidFill>
                  <a:srgbClr val="777777"/>
                </a:solidFill>
              </a:endParaRPr>
            </a:p>
          </p:txBody>
        </p:sp>
      </p:grpSp>
      <p:grpSp>
        <p:nvGrpSpPr>
          <p:cNvPr id="250" name="Graphic 97">
            <a:extLst>
              <a:ext uri="{FF2B5EF4-FFF2-40B4-BE49-F238E27FC236}">
                <a16:creationId xmlns:a16="http://schemas.microsoft.com/office/drawing/2014/main" id="{59BA1263-30DA-458A-A9D6-34BECB7F44F1}"/>
              </a:ext>
            </a:extLst>
          </p:cNvPr>
          <p:cNvGrpSpPr/>
          <p:nvPr/>
        </p:nvGrpSpPr>
        <p:grpSpPr>
          <a:xfrm>
            <a:off x="9359794" y="3128589"/>
            <a:ext cx="434209" cy="435012"/>
            <a:chOff x="928796" y="4170591"/>
            <a:chExt cx="566906" cy="567955"/>
          </a:xfrm>
          <a:solidFill>
            <a:srgbClr val="777777"/>
          </a:solidFill>
        </p:grpSpPr>
        <p:sp>
          <p:nvSpPr>
            <p:cNvPr id="251" name="Freeform: Shape 250">
              <a:extLst>
                <a:ext uri="{FF2B5EF4-FFF2-40B4-BE49-F238E27FC236}">
                  <a16:creationId xmlns:a16="http://schemas.microsoft.com/office/drawing/2014/main" id="{8D9A674D-2BA6-458D-B89B-1AE1ECDF0B22}"/>
                </a:ext>
              </a:extLst>
            </p:cNvPr>
            <p:cNvSpPr/>
            <p:nvPr/>
          </p:nvSpPr>
          <p:spPr>
            <a:xfrm>
              <a:off x="1008716" y="4480591"/>
              <a:ext cx="61722" cy="44141"/>
            </a:xfrm>
            <a:custGeom>
              <a:avLst/>
              <a:gdLst>
                <a:gd name="connsiteX0" fmla="*/ 12269 w 61722"/>
                <a:gd name="connsiteY0" fmla="*/ 34403 h 44141"/>
                <a:gd name="connsiteX1" fmla="*/ 38829 w 61722"/>
                <a:gd name="connsiteY1" fmla="*/ 43256 h 44141"/>
                <a:gd name="connsiteX2" fmla="*/ 44141 w 61722"/>
                <a:gd name="connsiteY2" fmla="*/ 44142 h 44141"/>
                <a:gd name="connsiteX3" fmla="*/ 60963 w 61722"/>
                <a:gd name="connsiteY3" fmla="*/ 31747 h 44141"/>
                <a:gd name="connsiteX4" fmla="*/ 49454 w 61722"/>
                <a:gd name="connsiteY4" fmla="*/ 9613 h 44141"/>
                <a:gd name="connsiteX5" fmla="*/ 22893 w 61722"/>
                <a:gd name="connsiteY5" fmla="*/ 759 h 44141"/>
                <a:gd name="connsiteX6" fmla="*/ 759 w 61722"/>
                <a:gd name="connsiteY6" fmla="*/ 12269 h 44141"/>
                <a:gd name="connsiteX7" fmla="*/ 12269 w 61722"/>
                <a:gd name="connsiteY7" fmla="*/ 34403 h 4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22" h="44141">
                  <a:moveTo>
                    <a:pt x="12269" y="34403"/>
                  </a:moveTo>
                  <a:lnTo>
                    <a:pt x="38829" y="43256"/>
                  </a:lnTo>
                  <a:cubicBezTo>
                    <a:pt x="40600" y="44142"/>
                    <a:pt x="42371" y="44142"/>
                    <a:pt x="44141" y="44142"/>
                  </a:cubicBezTo>
                  <a:cubicBezTo>
                    <a:pt x="51224" y="44142"/>
                    <a:pt x="58307" y="39715"/>
                    <a:pt x="60963" y="31747"/>
                  </a:cubicBezTo>
                  <a:cubicBezTo>
                    <a:pt x="63619" y="22893"/>
                    <a:pt x="59193" y="12269"/>
                    <a:pt x="49454" y="9613"/>
                  </a:cubicBezTo>
                  <a:lnTo>
                    <a:pt x="22893" y="759"/>
                  </a:lnTo>
                  <a:cubicBezTo>
                    <a:pt x="14039" y="-1897"/>
                    <a:pt x="3415" y="2530"/>
                    <a:pt x="759" y="12269"/>
                  </a:cubicBezTo>
                  <a:cubicBezTo>
                    <a:pt x="-1897" y="21122"/>
                    <a:pt x="2530" y="30861"/>
                    <a:pt x="12269" y="34403"/>
                  </a:cubicBezTo>
                  <a:close/>
                </a:path>
              </a:pathLst>
            </a:custGeom>
            <a:grpFill/>
            <a:ln w="8781" cap="flat">
              <a:noFill/>
              <a:prstDash val="solid"/>
              <a:miter/>
            </a:ln>
          </p:spPr>
          <p:txBody>
            <a:bodyPr rtlCol="0" anchor="ctr"/>
            <a:lstStyle/>
            <a:p>
              <a:endParaRPr lang="en-US">
                <a:solidFill>
                  <a:srgbClr val="777777"/>
                </a:solidFill>
              </a:endParaRPr>
            </a:p>
          </p:txBody>
        </p:sp>
        <p:sp>
          <p:nvSpPr>
            <p:cNvPr id="252" name="Freeform: Shape 251">
              <a:extLst>
                <a:ext uri="{FF2B5EF4-FFF2-40B4-BE49-F238E27FC236}">
                  <a16:creationId xmlns:a16="http://schemas.microsoft.com/office/drawing/2014/main" id="{93DC079F-A844-45E1-83F0-A06718B229FF}"/>
                </a:ext>
              </a:extLst>
            </p:cNvPr>
            <p:cNvSpPr/>
            <p:nvPr/>
          </p:nvSpPr>
          <p:spPr>
            <a:xfrm>
              <a:off x="999410" y="4533260"/>
              <a:ext cx="106792" cy="62300"/>
            </a:xfrm>
            <a:custGeom>
              <a:avLst/>
              <a:gdLst>
                <a:gd name="connsiteX0" fmla="*/ 95059 w 106792"/>
                <a:gd name="connsiteY0" fmla="*/ 27772 h 62300"/>
                <a:gd name="connsiteX1" fmla="*/ 24231 w 106792"/>
                <a:gd name="connsiteY1" fmla="*/ 1211 h 62300"/>
                <a:gd name="connsiteX2" fmla="*/ 1211 w 106792"/>
                <a:gd name="connsiteY2" fmla="*/ 11836 h 62300"/>
                <a:gd name="connsiteX3" fmla="*/ 11836 w 106792"/>
                <a:gd name="connsiteY3" fmla="*/ 34855 h 62300"/>
                <a:gd name="connsiteX4" fmla="*/ 82664 w 106792"/>
                <a:gd name="connsiteY4" fmla="*/ 61416 h 62300"/>
                <a:gd name="connsiteX5" fmla="*/ 88861 w 106792"/>
                <a:gd name="connsiteY5" fmla="*/ 62301 h 62300"/>
                <a:gd name="connsiteX6" fmla="*/ 105683 w 106792"/>
                <a:gd name="connsiteY6" fmla="*/ 50791 h 62300"/>
                <a:gd name="connsiteX7" fmla="*/ 95059 w 106792"/>
                <a:gd name="connsiteY7" fmla="*/ 27772 h 6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792" h="62300">
                  <a:moveTo>
                    <a:pt x="95059" y="27772"/>
                  </a:moveTo>
                  <a:lnTo>
                    <a:pt x="24231" y="1211"/>
                  </a:lnTo>
                  <a:cubicBezTo>
                    <a:pt x="15377" y="-2330"/>
                    <a:pt x="4753" y="2097"/>
                    <a:pt x="1211" y="11836"/>
                  </a:cubicBezTo>
                  <a:cubicBezTo>
                    <a:pt x="-2330" y="20689"/>
                    <a:pt x="2097" y="31313"/>
                    <a:pt x="11836" y="34855"/>
                  </a:cubicBezTo>
                  <a:lnTo>
                    <a:pt x="82664" y="61416"/>
                  </a:lnTo>
                  <a:cubicBezTo>
                    <a:pt x="84435" y="62301"/>
                    <a:pt x="87091" y="62301"/>
                    <a:pt x="88861" y="62301"/>
                  </a:cubicBezTo>
                  <a:cubicBezTo>
                    <a:pt x="95944" y="62301"/>
                    <a:pt x="103027" y="57874"/>
                    <a:pt x="105683" y="50791"/>
                  </a:cubicBezTo>
                  <a:cubicBezTo>
                    <a:pt x="109225" y="41938"/>
                    <a:pt x="103913" y="31313"/>
                    <a:pt x="95059" y="27772"/>
                  </a:cubicBezTo>
                  <a:close/>
                </a:path>
              </a:pathLst>
            </a:custGeom>
            <a:grpFill/>
            <a:ln w="8781" cap="flat">
              <a:noFill/>
              <a:prstDash val="solid"/>
              <a:miter/>
            </a:ln>
          </p:spPr>
          <p:txBody>
            <a:bodyPr rtlCol="0" anchor="ctr"/>
            <a:lstStyle/>
            <a:p>
              <a:endParaRPr lang="en-US">
                <a:solidFill>
                  <a:srgbClr val="777777"/>
                </a:solidFill>
              </a:endParaRPr>
            </a:p>
          </p:txBody>
        </p:sp>
        <p:sp>
          <p:nvSpPr>
            <p:cNvPr id="253" name="Freeform: Shape 252">
              <a:extLst>
                <a:ext uri="{FF2B5EF4-FFF2-40B4-BE49-F238E27FC236}">
                  <a16:creationId xmlns:a16="http://schemas.microsoft.com/office/drawing/2014/main" id="{500682CE-4896-4FBC-BDBE-8137434E21D2}"/>
                </a:ext>
              </a:extLst>
            </p:cNvPr>
            <p:cNvSpPr/>
            <p:nvPr/>
          </p:nvSpPr>
          <p:spPr>
            <a:xfrm>
              <a:off x="990545" y="4595224"/>
              <a:ext cx="80345" cy="53458"/>
            </a:xfrm>
            <a:custGeom>
              <a:avLst/>
              <a:gdLst>
                <a:gd name="connsiteX0" fmla="*/ 68509 w 80345"/>
                <a:gd name="connsiteY0" fmla="*/ 18930 h 53458"/>
                <a:gd name="connsiteX1" fmla="*/ 24242 w 80345"/>
                <a:gd name="connsiteY1" fmla="*/ 1223 h 53458"/>
                <a:gd name="connsiteX2" fmla="*/ 1223 w 80345"/>
                <a:gd name="connsiteY2" fmla="*/ 10961 h 53458"/>
                <a:gd name="connsiteX3" fmla="*/ 10961 w 80345"/>
                <a:gd name="connsiteY3" fmla="*/ 33981 h 53458"/>
                <a:gd name="connsiteX4" fmla="*/ 55229 w 80345"/>
                <a:gd name="connsiteY4" fmla="*/ 51688 h 53458"/>
                <a:gd name="connsiteX5" fmla="*/ 62312 w 80345"/>
                <a:gd name="connsiteY5" fmla="*/ 53458 h 53458"/>
                <a:gd name="connsiteX6" fmla="*/ 79134 w 80345"/>
                <a:gd name="connsiteY6" fmla="*/ 41949 h 53458"/>
                <a:gd name="connsiteX7" fmla="*/ 68509 w 80345"/>
                <a:gd name="connsiteY7" fmla="*/ 18930 h 5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345" h="53458">
                  <a:moveTo>
                    <a:pt x="68509" y="18930"/>
                  </a:moveTo>
                  <a:lnTo>
                    <a:pt x="24242" y="1223"/>
                  </a:lnTo>
                  <a:cubicBezTo>
                    <a:pt x="15388" y="-2319"/>
                    <a:pt x="4764" y="2108"/>
                    <a:pt x="1223" y="10961"/>
                  </a:cubicBezTo>
                  <a:cubicBezTo>
                    <a:pt x="-2319" y="19815"/>
                    <a:pt x="2108" y="30439"/>
                    <a:pt x="10961" y="33981"/>
                  </a:cubicBezTo>
                  <a:lnTo>
                    <a:pt x="55229" y="51688"/>
                  </a:lnTo>
                  <a:cubicBezTo>
                    <a:pt x="57885" y="53458"/>
                    <a:pt x="60541" y="53458"/>
                    <a:pt x="62312" y="53458"/>
                  </a:cubicBezTo>
                  <a:cubicBezTo>
                    <a:pt x="69395" y="53458"/>
                    <a:pt x="75592" y="49032"/>
                    <a:pt x="79134" y="41949"/>
                  </a:cubicBezTo>
                  <a:cubicBezTo>
                    <a:pt x="82675" y="33095"/>
                    <a:pt x="78248" y="23356"/>
                    <a:pt x="68509" y="18930"/>
                  </a:cubicBezTo>
                  <a:close/>
                </a:path>
              </a:pathLst>
            </a:custGeom>
            <a:grpFill/>
            <a:ln w="8781" cap="flat">
              <a:noFill/>
              <a:prstDash val="solid"/>
              <a:miter/>
            </a:ln>
          </p:spPr>
          <p:txBody>
            <a:bodyPr rtlCol="0" anchor="ctr"/>
            <a:lstStyle/>
            <a:p>
              <a:endParaRPr lang="en-US">
                <a:solidFill>
                  <a:srgbClr val="777777"/>
                </a:solidFill>
              </a:endParaRPr>
            </a:p>
          </p:txBody>
        </p:sp>
        <p:sp>
          <p:nvSpPr>
            <p:cNvPr id="254" name="Freeform: Shape 253">
              <a:extLst>
                <a:ext uri="{FF2B5EF4-FFF2-40B4-BE49-F238E27FC236}">
                  <a16:creationId xmlns:a16="http://schemas.microsoft.com/office/drawing/2014/main" id="{2534E736-9934-49BD-861D-0BB9F0784EA0}"/>
                </a:ext>
              </a:extLst>
            </p:cNvPr>
            <p:cNvSpPr/>
            <p:nvPr/>
          </p:nvSpPr>
          <p:spPr>
            <a:xfrm>
              <a:off x="928796" y="4170591"/>
              <a:ext cx="566906" cy="567955"/>
            </a:xfrm>
            <a:custGeom>
              <a:avLst/>
              <a:gdLst>
                <a:gd name="connsiteX0" fmla="*/ 561427 w 566906"/>
                <a:gd name="connsiteY0" fmla="*/ 483404 h 567955"/>
                <a:gd name="connsiteX1" fmla="*/ 541949 w 566906"/>
                <a:gd name="connsiteY1" fmla="*/ 467467 h 567955"/>
                <a:gd name="connsiteX2" fmla="*/ 526012 w 566906"/>
                <a:gd name="connsiteY2" fmla="*/ 486945 h 567955"/>
                <a:gd name="connsiteX3" fmla="*/ 528669 w 566906"/>
                <a:gd name="connsiteY3" fmla="*/ 522359 h 567955"/>
                <a:gd name="connsiteX4" fmla="*/ 378158 w 566906"/>
                <a:gd name="connsiteY4" fmla="*/ 462155 h 567955"/>
                <a:gd name="connsiteX5" fmla="*/ 373731 w 566906"/>
                <a:gd name="connsiteY5" fmla="*/ 461270 h 567955"/>
                <a:gd name="connsiteX6" fmla="*/ 513617 w 566906"/>
                <a:gd name="connsiteY6" fmla="*/ 337320 h 567955"/>
                <a:gd name="connsiteX7" fmla="*/ 518930 w 566906"/>
                <a:gd name="connsiteY7" fmla="*/ 409034 h 567955"/>
                <a:gd name="connsiteX8" fmla="*/ 536637 w 566906"/>
                <a:gd name="connsiteY8" fmla="*/ 424970 h 567955"/>
                <a:gd name="connsiteX9" fmla="*/ 538407 w 566906"/>
                <a:gd name="connsiteY9" fmla="*/ 424970 h 567955"/>
                <a:gd name="connsiteX10" fmla="*/ 554344 w 566906"/>
                <a:gd name="connsiteY10" fmla="*/ 406378 h 567955"/>
                <a:gd name="connsiteX11" fmla="*/ 539293 w 566906"/>
                <a:gd name="connsiteY11" fmla="*/ 211600 h 567955"/>
                <a:gd name="connsiteX12" fmla="*/ 527783 w 566906"/>
                <a:gd name="connsiteY12" fmla="*/ 196549 h 567955"/>
                <a:gd name="connsiteX13" fmla="*/ 487057 w 566906"/>
                <a:gd name="connsiteY13" fmla="*/ 180612 h 567955"/>
                <a:gd name="connsiteX14" fmla="*/ 495910 w 566906"/>
                <a:gd name="connsiteY14" fmla="*/ 123950 h 567955"/>
                <a:gd name="connsiteX15" fmla="*/ 371961 w 566906"/>
                <a:gd name="connsiteY15" fmla="*/ 0 h 567955"/>
                <a:gd name="connsiteX16" fmla="*/ 248011 w 566906"/>
                <a:gd name="connsiteY16" fmla="*/ 123950 h 567955"/>
                <a:gd name="connsiteX17" fmla="*/ 256865 w 566906"/>
                <a:gd name="connsiteY17" fmla="*/ 182383 h 567955"/>
                <a:gd name="connsiteX18" fmla="*/ 201087 w 566906"/>
                <a:gd name="connsiteY18" fmla="*/ 211600 h 567955"/>
                <a:gd name="connsiteX19" fmla="*/ 66513 w 566906"/>
                <a:gd name="connsiteY19" fmla="*/ 177956 h 567955"/>
                <a:gd name="connsiteX20" fmla="*/ 52348 w 566906"/>
                <a:gd name="connsiteY20" fmla="*/ 180612 h 567955"/>
                <a:gd name="connsiteX21" fmla="*/ 44379 w 566906"/>
                <a:gd name="connsiteY21" fmla="*/ 193007 h 567955"/>
                <a:gd name="connsiteX22" fmla="*/ 112 w 566906"/>
                <a:gd name="connsiteY22" fmla="*/ 485174 h 567955"/>
                <a:gd name="connsiteX23" fmla="*/ 11621 w 566906"/>
                <a:gd name="connsiteY23" fmla="*/ 504652 h 567955"/>
                <a:gd name="connsiteX24" fmla="*/ 179839 w 566906"/>
                <a:gd name="connsiteY24" fmla="*/ 566627 h 567955"/>
                <a:gd name="connsiteX25" fmla="*/ 192234 w 566906"/>
                <a:gd name="connsiteY25" fmla="*/ 566627 h 567955"/>
                <a:gd name="connsiteX26" fmla="*/ 371961 w 566906"/>
                <a:gd name="connsiteY26" fmla="*/ 496684 h 567955"/>
                <a:gd name="connsiteX27" fmla="*/ 542834 w 566906"/>
                <a:gd name="connsiteY27" fmla="*/ 564856 h 567955"/>
                <a:gd name="connsiteX28" fmla="*/ 549032 w 566906"/>
                <a:gd name="connsiteY28" fmla="*/ 566627 h 567955"/>
                <a:gd name="connsiteX29" fmla="*/ 559656 w 566906"/>
                <a:gd name="connsiteY29" fmla="*/ 563086 h 567955"/>
                <a:gd name="connsiteX30" fmla="*/ 566739 w 566906"/>
                <a:gd name="connsiteY30" fmla="*/ 547149 h 567955"/>
                <a:gd name="connsiteX31" fmla="*/ 561427 w 566906"/>
                <a:gd name="connsiteY31" fmla="*/ 483404 h 567955"/>
                <a:gd name="connsiteX32" fmla="*/ 505649 w 566906"/>
                <a:gd name="connsiteY32" fmla="*/ 224880 h 567955"/>
                <a:gd name="connsiteX33" fmla="*/ 511847 w 566906"/>
                <a:gd name="connsiteY33" fmla="*/ 301021 h 567955"/>
                <a:gd name="connsiteX34" fmla="*/ 337432 w 566906"/>
                <a:gd name="connsiteY34" fmla="*/ 471894 h 567955"/>
                <a:gd name="connsiteX35" fmla="*/ 325037 w 566906"/>
                <a:gd name="connsiteY35" fmla="*/ 476321 h 567955"/>
                <a:gd name="connsiteX36" fmla="*/ 283425 w 566906"/>
                <a:gd name="connsiteY36" fmla="*/ 251441 h 567955"/>
                <a:gd name="connsiteX37" fmla="*/ 371961 w 566906"/>
                <a:gd name="connsiteY37" fmla="*/ 345288 h 567955"/>
                <a:gd name="connsiteX38" fmla="*/ 476433 w 566906"/>
                <a:gd name="connsiteY38" fmla="*/ 214256 h 567955"/>
                <a:gd name="connsiteX39" fmla="*/ 505649 w 566906"/>
                <a:gd name="connsiteY39" fmla="*/ 224880 h 567955"/>
                <a:gd name="connsiteX40" fmla="*/ 371961 w 566906"/>
                <a:gd name="connsiteY40" fmla="*/ 35414 h 567955"/>
                <a:gd name="connsiteX41" fmla="*/ 460496 w 566906"/>
                <a:gd name="connsiteY41" fmla="*/ 123950 h 567955"/>
                <a:gd name="connsiteX42" fmla="*/ 371961 w 566906"/>
                <a:gd name="connsiteY42" fmla="*/ 309874 h 567955"/>
                <a:gd name="connsiteX43" fmla="*/ 283425 w 566906"/>
                <a:gd name="connsiteY43" fmla="*/ 123950 h 567955"/>
                <a:gd name="connsiteX44" fmla="*/ 371961 w 566906"/>
                <a:gd name="connsiteY44" fmla="*/ 35414 h 567955"/>
                <a:gd name="connsiteX45" fmla="*/ 186036 w 566906"/>
                <a:gd name="connsiteY45" fmla="*/ 530328 h 567955"/>
                <a:gd name="connsiteX46" fmla="*/ 37297 w 566906"/>
                <a:gd name="connsiteY46" fmla="*/ 475435 h 567955"/>
                <a:gd name="connsiteX47" fmla="*/ 76252 w 566906"/>
                <a:gd name="connsiteY47" fmla="*/ 216912 h 567955"/>
                <a:gd name="connsiteX48" fmla="*/ 199317 w 566906"/>
                <a:gd name="connsiteY48" fmla="*/ 247899 h 567955"/>
                <a:gd name="connsiteX49" fmla="*/ 211711 w 566906"/>
                <a:gd name="connsiteY49" fmla="*/ 246129 h 567955"/>
                <a:gd name="connsiteX50" fmla="*/ 243584 w 566906"/>
                <a:gd name="connsiteY50" fmla="*/ 229307 h 567955"/>
                <a:gd name="connsiteX51" fmla="*/ 291393 w 566906"/>
                <a:gd name="connsiteY51" fmla="*/ 489601 h 567955"/>
                <a:gd name="connsiteX52" fmla="*/ 186036 w 566906"/>
                <a:gd name="connsiteY52" fmla="*/ 530328 h 567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66906" h="567955">
                  <a:moveTo>
                    <a:pt x="561427" y="483404"/>
                  </a:moveTo>
                  <a:cubicBezTo>
                    <a:pt x="560541" y="473665"/>
                    <a:pt x="551688" y="466582"/>
                    <a:pt x="541949" y="467467"/>
                  </a:cubicBezTo>
                  <a:cubicBezTo>
                    <a:pt x="532210" y="468353"/>
                    <a:pt x="525127" y="477206"/>
                    <a:pt x="526012" y="486945"/>
                  </a:cubicBezTo>
                  <a:lnTo>
                    <a:pt x="528669" y="522359"/>
                  </a:lnTo>
                  <a:lnTo>
                    <a:pt x="378158" y="462155"/>
                  </a:lnTo>
                  <a:cubicBezTo>
                    <a:pt x="376387" y="461270"/>
                    <a:pt x="375502" y="461270"/>
                    <a:pt x="373731" y="461270"/>
                  </a:cubicBezTo>
                  <a:cubicBezTo>
                    <a:pt x="385241" y="393098"/>
                    <a:pt x="443674" y="340862"/>
                    <a:pt x="513617" y="337320"/>
                  </a:cubicBezTo>
                  <a:lnTo>
                    <a:pt x="518930" y="409034"/>
                  </a:lnTo>
                  <a:cubicBezTo>
                    <a:pt x="519815" y="417887"/>
                    <a:pt x="527783" y="424970"/>
                    <a:pt x="536637" y="424970"/>
                  </a:cubicBezTo>
                  <a:cubicBezTo>
                    <a:pt x="537522" y="424970"/>
                    <a:pt x="537522" y="424970"/>
                    <a:pt x="538407" y="424970"/>
                  </a:cubicBezTo>
                  <a:cubicBezTo>
                    <a:pt x="548146" y="424085"/>
                    <a:pt x="555229" y="416117"/>
                    <a:pt x="554344" y="406378"/>
                  </a:cubicBezTo>
                  <a:lnTo>
                    <a:pt x="539293" y="211600"/>
                  </a:lnTo>
                  <a:cubicBezTo>
                    <a:pt x="538407" y="204517"/>
                    <a:pt x="533981" y="198319"/>
                    <a:pt x="527783" y="196549"/>
                  </a:cubicBezTo>
                  <a:lnTo>
                    <a:pt x="487057" y="180612"/>
                  </a:lnTo>
                  <a:cubicBezTo>
                    <a:pt x="492369" y="160249"/>
                    <a:pt x="495910" y="140771"/>
                    <a:pt x="495910" y="123950"/>
                  </a:cubicBezTo>
                  <a:cubicBezTo>
                    <a:pt x="495910" y="55777"/>
                    <a:pt x="440133" y="0"/>
                    <a:pt x="371961" y="0"/>
                  </a:cubicBezTo>
                  <a:cubicBezTo>
                    <a:pt x="303788" y="0"/>
                    <a:pt x="248011" y="55777"/>
                    <a:pt x="248011" y="123950"/>
                  </a:cubicBezTo>
                  <a:cubicBezTo>
                    <a:pt x="248011" y="140771"/>
                    <a:pt x="251552" y="161135"/>
                    <a:pt x="256865" y="182383"/>
                  </a:cubicBezTo>
                  <a:lnTo>
                    <a:pt x="201087" y="211600"/>
                  </a:lnTo>
                  <a:lnTo>
                    <a:pt x="66513" y="177956"/>
                  </a:lnTo>
                  <a:cubicBezTo>
                    <a:pt x="62087" y="177071"/>
                    <a:pt x="56774" y="177956"/>
                    <a:pt x="52348" y="180612"/>
                  </a:cubicBezTo>
                  <a:cubicBezTo>
                    <a:pt x="47921" y="183268"/>
                    <a:pt x="45265" y="187695"/>
                    <a:pt x="44379" y="193007"/>
                  </a:cubicBezTo>
                  <a:lnTo>
                    <a:pt x="112" y="485174"/>
                  </a:lnTo>
                  <a:cubicBezTo>
                    <a:pt x="-774" y="493143"/>
                    <a:pt x="3653" y="501111"/>
                    <a:pt x="11621" y="504652"/>
                  </a:cubicBezTo>
                  <a:lnTo>
                    <a:pt x="179839" y="566627"/>
                  </a:lnTo>
                  <a:cubicBezTo>
                    <a:pt x="184265" y="568398"/>
                    <a:pt x="188692" y="568398"/>
                    <a:pt x="192234" y="566627"/>
                  </a:cubicBezTo>
                  <a:lnTo>
                    <a:pt x="371961" y="496684"/>
                  </a:lnTo>
                  <a:lnTo>
                    <a:pt x="542834" y="564856"/>
                  </a:lnTo>
                  <a:cubicBezTo>
                    <a:pt x="544605" y="566627"/>
                    <a:pt x="546376" y="566627"/>
                    <a:pt x="549032" y="566627"/>
                  </a:cubicBezTo>
                  <a:cubicBezTo>
                    <a:pt x="552573" y="566627"/>
                    <a:pt x="556114" y="565742"/>
                    <a:pt x="559656" y="563086"/>
                  </a:cubicBezTo>
                  <a:cubicBezTo>
                    <a:pt x="564968" y="559544"/>
                    <a:pt x="567624" y="553347"/>
                    <a:pt x="566739" y="547149"/>
                  </a:cubicBezTo>
                  <a:lnTo>
                    <a:pt x="561427" y="483404"/>
                  </a:lnTo>
                  <a:close/>
                  <a:moveTo>
                    <a:pt x="505649" y="224880"/>
                  </a:moveTo>
                  <a:lnTo>
                    <a:pt x="511847" y="301021"/>
                  </a:lnTo>
                  <a:cubicBezTo>
                    <a:pt x="418884" y="306333"/>
                    <a:pt x="344515" y="378932"/>
                    <a:pt x="337432" y="471894"/>
                  </a:cubicBezTo>
                  <a:lnTo>
                    <a:pt x="325037" y="476321"/>
                  </a:lnTo>
                  <a:lnTo>
                    <a:pt x="283425" y="251441"/>
                  </a:lnTo>
                  <a:cubicBezTo>
                    <a:pt x="309101" y="302791"/>
                    <a:pt x="343629" y="345288"/>
                    <a:pt x="371961" y="345288"/>
                  </a:cubicBezTo>
                  <a:cubicBezTo>
                    <a:pt x="407375" y="345288"/>
                    <a:pt x="451643" y="280657"/>
                    <a:pt x="476433" y="214256"/>
                  </a:cubicBezTo>
                  <a:lnTo>
                    <a:pt x="505649" y="224880"/>
                  </a:lnTo>
                  <a:close/>
                  <a:moveTo>
                    <a:pt x="371961" y="35414"/>
                  </a:moveTo>
                  <a:cubicBezTo>
                    <a:pt x="420655" y="35414"/>
                    <a:pt x="460496" y="75255"/>
                    <a:pt x="460496" y="123950"/>
                  </a:cubicBezTo>
                  <a:cubicBezTo>
                    <a:pt x="460496" y="201861"/>
                    <a:pt x="392324" y="307218"/>
                    <a:pt x="371961" y="309874"/>
                  </a:cubicBezTo>
                  <a:cubicBezTo>
                    <a:pt x="351598" y="307218"/>
                    <a:pt x="283425" y="201861"/>
                    <a:pt x="283425" y="123950"/>
                  </a:cubicBezTo>
                  <a:cubicBezTo>
                    <a:pt x="283425" y="75255"/>
                    <a:pt x="323266" y="35414"/>
                    <a:pt x="371961" y="35414"/>
                  </a:cubicBezTo>
                  <a:close/>
                  <a:moveTo>
                    <a:pt x="186036" y="530328"/>
                  </a:moveTo>
                  <a:lnTo>
                    <a:pt x="37297" y="475435"/>
                  </a:lnTo>
                  <a:lnTo>
                    <a:pt x="76252" y="216912"/>
                  </a:lnTo>
                  <a:lnTo>
                    <a:pt x="199317" y="247899"/>
                  </a:lnTo>
                  <a:cubicBezTo>
                    <a:pt x="203743" y="248785"/>
                    <a:pt x="208170" y="248785"/>
                    <a:pt x="211711" y="246129"/>
                  </a:cubicBezTo>
                  <a:lnTo>
                    <a:pt x="243584" y="229307"/>
                  </a:lnTo>
                  <a:lnTo>
                    <a:pt x="291393" y="489601"/>
                  </a:lnTo>
                  <a:lnTo>
                    <a:pt x="186036" y="530328"/>
                  </a:lnTo>
                  <a:close/>
                </a:path>
              </a:pathLst>
            </a:custGeom>
            <a:grpFill/>
            <a:ln w="8781" cap="flat">
              <a:noFill/>
              <a:prstDash val="solid"/>
              <a:miter/>
            </a:ln>
          </p:spPr>
          <p:txBody>
            <a:bodyPr rtlCol="0" anchor="ctr"/>
            <a:lstStyle/>
            <a:p>
              <a:endParaRPr lang="en-US">
                <a:solidFill>
                  <a:srgbClr val="777777"/>
                </a:solidFill>
              </a:endParaRPr>
            </a:p>
          </p:txBody>
        </p:sp>
        <p:sp>
          <p:nvSpPr>
            <p:cNvPr id="255" name="Freeform: Shape 254">
              <a:extLst>
                <a:ext uri="{FF2B5EF4-FFF2-40B4-BE49-F238E27FC236}">
                  <a16:creationId xmlns:a16="http://schemas.microsoft.com/office/drawing/2014/main" id="{E9FE778C-2589-4B2A-AB2E-EAD75698ED9D}"/>
                </a:ext>
              </a:extLst>
            </p:cNvPr>
            <p:cNvSpPr/>
            <p:nvPr/>
          </p:nvSpPr>
          <p:spPr>
            <a:xfrm>
              <a:off x="1243208" y="4241419"/>
              <a:ext cx="115096" cy="115096"/>
            </a:xfrm>
            <a:custGeom>
              <a:avLst/>
              <a:gdLst>
                <a:gd name="connsiteX0" fmla="*/ 115096 w 115096"/>
                <a:gd name="connsiteY0" fmla="*/ 57548 h 115096"/>
                <a:gd name="connsiteX1" fmla="*/ 57548 w 115096"/>
                <a:gd name="connsiteY1" fmla="*/ 0 h 115096"/>
                <a:gd name="connsiteX2" fmla="*/ 0 w 115096"/>
                <a:gd name="connsiteY2" fmla="*/ 57548 h 115096"/>
                <a:gd name="connsiteX3" fmla="*/ 57548 w 115096"/>
                <a:gd name="connsiteY3" fmla="*/ 115096 h 115096"/>
                <a:gd name="connsiteX4" fmla="*/ 115096 w 115096"/>
                <a:gd name="connsiteY4" fmla="*/ 57548 h 115096"/>
                <a:gd name="connsiteX5" fmla="*/ 35414 w 115096"/>
                <a:gd name="connsiteY5" fmla="*/ 57548 h 115096"/>
                <a:gd name="connsiteX6" fmla="*/ 57548 w 115096"/>
                <a:gd name="connsiteY6" fmla="*/ 35414 h 115096"/>
                <a:gd name="connsiteX7" fmla="*/ 79682 w 115096"/>
                <a:gd name="connsiteY7" fmla="*/ 57548 h 115096"/>
                <a:gd name="connsiteX8" fmla="*/ 57548 w 115096"/>
                <a:gd name="connsiteY8" fmla="*/ 79682 h 115096"/>
                <a:gd name="connsiteX9" fmla="*/ 35414 w 115096"/>
                <a:gd name="connsiteY9" fmla="*/ 57548 h 11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096" h="115096">
                  <a:moveTo>
                    <a:pt x="115096" y="57548"/>
                  </a:moveTo>
                  <a:cubicBezTo>
                    <a:pt x="115096" y="25675"/>
                    <a:pt x="89421" y="0"/>
                    <a:pt x="57548" y="0"/>
                  </a:cubicBezTo>
                  <a:cubicBezTo>
                    <a:pt x="25675" y="0"/>
                    <a:pt x="0" y="25675"/>
                    <a:pt x="0" y="57548"/>
                  </a:cubicBezTo>
                  <a:cubicBezTo>
                    <a:pt x="0" y="89421"/>
                    <a:pt x="25675" y="115096"/>
                    <a:pt x="57548" y="115096"/>
                  </a:cubicBezTo>
                  <a:cubicBezTo>
                    <a:pt x="89421" y="115096"/>
                    <a:pt x="115096" y="89421"/>
                    <a:pt x="115096" y="57548"/>
                  </a:cubicBezTo>
                  <a:close/>
                  <a:moveTo>
                    <a:pt x="35414" y="57548"/>
                  </a:moveTo>
                  <a:cubicBezTo>
                    <a:pt x="35414" y="45153"/>
                    <a:pt x="45153" y="35414"/>
                    <a:pt x="57548" y="35414"/>
                  </a:cubicBezTo>
                  <a:cubicBezTo>
                    <a:pt x="69943" y="35414"/>
                    <a:pt x="79682" y="45153"/>
                    <a:pt x="79682" y="57548"/>
                  </a:cubicBezTo>
                  <a:cubicBezTo>
                    <a:pt x="79682" y="69943"/>
                    <a:pt x="69943" y="79682"/>
                    <a:pt x="57548" y="79682"/>
                  </a:cubicBezTo>
                  <a:cubicBezTo>
                    <a:pt x="45153" y="79682"/>
                    <a:pt x="35414" y="69943"/>
                    <a:pt x="35414" y="57548"/>
                  </a:cubicBezTo>
                  <a:close/>
                </a:path>
              </a:pathLst>
            </a:custGeom>
            <a:grpFill/>
            <a:ln w="8781" cap="flat">
              <a:noFill/>
              <a:prstDash val="solid"/>
              <a:miter/>
            </a:ln>
          </p:spPr>
          <p:txBody>
            <a:bodyPr rtlCol="0" anchor="ctr"/>
            <a:lstStyle/>
            <a:p>
              <a:endParaRPr lang="en-US">
                <a:solidFill>
                  <a:srgbClr val="777777"/>
                </a:solidFill>
              </a:endParaRPr>
            </a:p>
          </p:txBody>
        </p:sp>
      </p:grpSp>
      <p:grpSp>
        <p:nvGrpSpPr>
          <p:cNvPr id="256" name="Graphic 99">
            <a:extLst>
              <a:ext uri="{FF2B5EF4-FFF2-40B4-BE49-F238E27FC236}">
                <a16:creationId xmlns:a16="http://schemas.microsoft.com/office/drawing/2014/main" id="{9AFBA267-B686-4EA5-98CD-4DD481A2BC21}"/>
              </a:ext>
            </a:extLst>
          </p:cNvPr>
          <p:cNvGrpSpPr/>
          <p:nvPr/>
        </p:nvGrpSpPr>
        <p:grpSpPr>
          <a:xfrm>
            <a:off x="1173513" y="4699979"/>
            <a:ext cx="379746" cy="433995"/>
            <a:chOff x="999736" y="5195493"/>
            <a:chExt cx="495798" cy="566627"/>
          </a:xfrm>
          <a:solidFill>
            <a:srgbClr val="777777"/>
          </a:solidFill>
        </p:grpSpPr>
        <p:sp>
          <p:nvSpPr>
            <p:cNvPr id="257" name="Freeform: Shape 256">
              <a:extLst>
                <a:ext uri="{FF2B5EF4-FFF2-40B4-BE49-F238E27FC236}">
                  <a16:creationId xmlns:a16="http://schemas.microsoft.com/office/drawing/2014/main" id="{280EC656-8FBF-4369-A5B6-F00F5D6C49F0}"/>
                </a:ext>
              </a:extLst>
            </p:cNvPr>
            <p:cNvSpPr/>
            <p:nvPr/>
          </p:nvSpPr>
          <p:spPr>
            <a:xfrm>
              <a:off x="1061711" y="5363710"/>
              <a:ext cx="97389" cy="35414"/>
            </a:xfrm>
            <a:custGeom>
              <a:avLst/>
              <a:gdLst>
                <a:gd name="connsiteX0" fmla="*/ 17707 w 97389"/>
                <a:gd name="connsiteY0" fmla="*/ 0 h 35414"/>
                <a:gd name="connsiteX1" fmla="*/ 0 w 97389"/>
                <a:gd name="connsiteY1" fmla="*/ 17707 h 35414"/>
                <a:gd name="connsiteX2" fmla="*/ 17707 w 97389"/>
                <a:gd name="connsiteY2" fmla="*/ 35414 h 35414"/>
                <a:gd name="connsiteX3" fmla="*/ 79682 w 97389"/>
                <a:gd name="connsiteY3" fmla="*/ 35414 h 35414"/>
                <a:gd name="connsiteX4" fmla="*/ 97389 w 97389"/>
                <a:gd name="connsiteY4" fmla="*/ 17707 h 35414"/>
                <a:gd name="connsiteX5" fmla="*/ 79682 w 97389"/>
                <a:gd name="connsiteY5" fmla="*/ 0 h 35414"/>
                <a:gd name="connsiteX6" fmla="*/ 17707 w 97389"/>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389" h="35414">
                  <a:moveTo>
                    <a:pt x="17707" y="0"/>
                  </a:moveTo>
                  <a:cubicBezTo>
                    <a:pt x="7968" y="0"/>
                    <a:pt x="0" y="7968"/>
                    <a:pt x="0" y="17707"/>
                  </a:cubicBezTo>
                  <a:cubicBezTo>
                    <a:pt x="0" y="27446"/>
                    <a:pt x="7968" y="35414"/>
                    <a:pt x="17707" y="35414"/>
                  </a:cubicBezTo>
                  <a:lnTo>
                    <a:pt x="79682" y="35414"/>
                  </a:lnTo>
                  <a:cubicBezTo>
                    <a:pt x="89421" y="35414"/>
                    <a:pt x="97389" y="27446"/>
                    <a:pt x="97389" y="17707"/>
                  </a:cubicBezTo>
                  <a:cubicBezTo>
                    <a:pt x="97389" y="7968"/>
                    <a:pt x="89421" y="0"/>
                    <a:pt x="79682" y="0"/>
                  </a:cubicBezTo>
                  <a:lnTo>
                    <a:pt x="17707" y="0"/>
                  </a:lnTo>
                  <a:close/>
                </a:path>
              </a:pathLst>
            </a:custGeom>
            <a:grpFill/>
            <a:ln w="8781" cap="flat">
              <a:noFill/>
              <a:prstDash val="solid"/>
              <a:miter/>
            </a:ln>
          </p:spPr>
          <p:txBody>
            <a:bodyPr rtlCol="0" anchor="ctr"/>
            <a:lstStyle/>
            <a:p>
              <a:endParaRPr lang="en-US">
                <a:solidFill>
                  <a:srgbClr val="777777"/>
                </a:solidFill>
              </a:endParaRPr>
            </a:p>
          </p:txBody>
        </p:sp>
        <p:sp>
          <p:nvSpPr>
            <p:cNvPr id="258" name="Freeform: Shape 257">
              <a:extLst>
                <a:ext uri="{FF2B5EF4-FFF2-40B4-BE49-F238E27FC236}">
                  <a16:creationId xmlns:a16="http://schemas.microsoft.com/office/drawing/2014/main" id="{1B876423-8169-475D-A78C-2BFC56DB1C2D}"/>
                </a:ext>
              </a:extLst>
            </p:cNvPr>
            <p:cNvSpPr/>
            <p:nvPr/>
          </p:nvSpPr>
          <p:spPr>
            <a:xfrm>
              <a:off x="1061711" y="5505367"/>
              <a:ext cx="61974" cy="35414"/>
            </a:xfrm>
            <a:custGeom>
              <a:avLst/>
              <a:gdLst>
                <a:gd name="connsiteX0" fmla="*/ 44268 w 61974"/>
                <a:gd name="connsiteY0" fmla="*/ 0 h 35414"/>
                <a:gd name="connsiteX1" fmla="*/ 17707 w 61974"/>
                <a:gd name="connsiteY1" fmla="*/ 0 h 35414"/>
                <a:gd name="connsiteX2" fmla="*/ 0 w 61974"/>
                <a:gd name="connsiteY2" fmla="*/ 17707 h 35414"/>
                <a:gd name="connsiteX3" fmla="*/ 17707 w 61974"/>
                <a:gd name="connsiteY3" fmla="*/ 35414 h 35414"/>
                <a:gd name="connsiteX4" fmla="*/ 44268 w 61974"/>
                <a:gd name="connsiteY4" fmla="*/ 35414 h 35414"/>
                <a:gd name="connsiteX5" fmla="*/ 61975 w 61974"/>
                <a:gd name="connsiteY5" fmla="*/ 17707 h 35414"/>
                <a:gd name="connsiteX6" fmla="*/ 44268 w 61974"/>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74" h="35414">
                  <a:moveTo>
                    <a:pt x="44268" y="0"/>
                  </a:moveTo>
                  <a:lnTo>
                    <a:pt x="17707" y="0"/>
                  </a:lnTo>
                  <a:cubicBezTo>
                    <a:pt x="7968" y="0"/>
                    <a:pt x="0" y="7968"/>
                    <a:pt x="0" y="17707"/>
                  </a:cubicBezTo>
                  <a:cubicBezTo>
                    <a:pt x="0" y="27446"/>
                    <a:pt x="7968" y="35414"/>
                    <a:pt x="17707" y="35414"/>
                  </a:cubicBezTo>
                  <a:lnTo>
                    <a:pt x="44268" y="35414"/>
                  </a:lnTo>
                  <a:cubicBezTo>
                    <a:pt x="54007" y="35414"/>
                    <a:pt x="61975" y="27446"/>
                    <a:pt x="61975" y="17707"/>
                  </a:cubicBezTo>
                  <a:cubicBezTo>
                    <a:pt x="61975" y="7968"/>
                    <a:pt x="54007" y="0"/>
                    <a:pt x="44268" y="0"/>
                  </a:cubicBezTo>
                  <a:close/>
                </a:path>
              </a:pathLst>
            </a:custGeom>
            <a:grpFill/>
            <a:ln w="8781" cap="flat">
              <a:noFill/>
              <a:prstDash val="solid"/>
              <a:miter/>
            </a:ln>
          </p:spPr>
          <p:txBody>
            <a:bodyPr rtlCol="0" anchor="ctr"/>
            <a:lstStyle/>
            <a:p>
              <a:endParaRPr lang="en-US">
                <a:solidFill>
                  <a:srgbClr val="777777"/>
                </a:solidFill>
              </a:endParaRPr>
            </a:p>
          </p:txBody>
        </p:sp>
        <p:sp>
          <p:nvSpPr>
            <p:cNvPr id="259" name="Freeform: Shape 258">
              <a:extLst>
                <a:ext uri="{FF2B5EF4-FFF2-40B4-BE49-F238E27FC236}">
                  <a16:creationId xmlns:a16="http://schemas.microsoft.com/office/drawing/2014/main" id="{DED65AD6-9281-41FC-9357-76A65E8CB8DF}"/>
                </a:ext>
              </a:extLst>
            </p:cNvPr>
            <p:cNvSpPr/>
            <p:nvPr/>
          </p:nvSpPr>
          <p:spPr>
            <a:xfrm>
              <a:off x="1185660" y="5363710"/>
              <a:ext cx="53121" cy="35414"/>
            </a:xfrm>
            <a:custGeom>
              <a:avLst/>
              <a:gdLst>
                <a:gd name="connsiteX0" fmla="*/ 17707 w 53121"/>
                <a:gd name="connsiteY0" fmla="*/ 0 h 35414"/>
                <a:gd name="connsiteX1" fmla="*/ 0 w 53121"/>
                <a:gd name="connsiteY1" fmla="*/ 17707 h 35414"/>
                <a:gd name="connsiteX2" fmla="*/ 17707 w 53121"/>
                <a:gd name="connsiteY2" fmla="*/ 35414 h 35414"/>
                <a:gd name="connsiteX3" fmla="*/ 35414 w 53121"/>
                <a:gd name="connsiteY3" fmla="*/ 35414 h 35414"/>
                <a:gd name="connsiteX4" fmla="*/ 53121 w 53121"/>
                <a:gd name="connsiteY4" fmla="*/ 17707 h 35414"/>
                <a:gd name="connsiteX5" fmla="*/ 35414 w 53121"/>
                <a:gd name="connsiteY5" fmla="*/ 0 h 35414"/>
                <a:gd name="connsiteX6" fmla="*/ 17707 w 53121"/>
                <a:gd name="connsiteY6" fmla="*/ 0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121" h="35414">
                  <a:moveTo>
                    <a:pt x="17707" y="0"/>
                  </a:moveTo>
                  <a:cubicBezTo>
                    <a:pt x="7968" y="0"/>
                    <a:pt x="0" y="7968"/>
                    <a:pt x="0" y="17707"/>
                  </a:cubicBezTo>
                  <a:cubicBezTo>
                    <a:pt x="0" y="27446"/>
                    <a:pt x="7968" y="35414"/>
                    <a:pt x="17707" y="35414"/>
                  </a:cubicBezTo>
                  <a:lnTo>
                    <a:pt x="35414" y="35414"/>
                  </a:lnTo>
                  <a:cubicBezTo>
                    <a:pt x="45153" y="35414"/>
                    <a:pt x="53121" y="27446"/>
                    <a:pt x="53121" y="17707"/>
                  </a:cubicBezTo>
                  <a:cubicBezTo>
                    <a:pt x="53121" y="7968"/>
                    <a:pt x="45153" y="0"/>
                    <a:pt x="35414" y="0"/>
                  </a:cubicBezTo>
                  <a:lnTo>
                    <a:pt x="17707" y="0"/>
                  </a:lnTo>
                  <a:close/>
                </a:path>
              </a:pathLst>
            </a:custGeom>
            <a:grpFill/>
            <a:ln w="8781" cap="flat">
              <a:noFill/>
              <a:prstDash val="solid"/>
              <a:miter/>
            </a:ln>
          </p:spPr>
          <p:txBody>
            <a:bodyPr rtlCol="0" anchor="ctr"/>
            <a:lstStyle/>
            <a:p>
              <a:endParaRPr lang="en-US">
                <a:solidFill>
                  <a:srgbClr val="777777"/>
                </a:solidFill>
              </a:endParaRPr>
            </a:p>
          </p:txBody>
        </p:sp>
        <p:sp>
          <p:nvSpPr>
            <p:cNvPr id="260" name="Freeform: Shape 259">
              <a:extLst>
                <a:ext uri="{FF2B5EF4-FFF2-40B4-BE49-F238E27FC236}">
                  <a16:creationId xmlns:a16="http://schemas.microsoft.com/office/drawing/2014/main" id="{BAE782E8-B6A2-4DAD-94E2-0BDF3852D350}"/>
                </a:ext>
              </a:extLst>
            </p:cNvPr>
            <p:cNvSpPr/>
            <p:nvPr/>
          </p:nvSpPr>
          <p:spPr>
            <a:xfrm>
              <a:off x="999736" y="5195493"/>
              <a:ext cx="495798" cy="566627"/>
            </a:xfrm>
            <a:custGeom>
              <a:avLst/>
              <a:gdLst>
                <a:gd name="connsiteX0" fmla="*/ 495799 w 495798"/>
                <a:gd name="connsiteY0" fmla="*/ 371849 h 566627"/>
                <a:gd name="connsiteX1" fmla="*/ 345288 w 495798"/>
                <a:gd name="connsiteY1" fmla="*/ 221339 h 566627"/>
                <a:gd name="connsiteX2" fmla="*/ 274460 w 495798"/>
                <a:gd name="connsiteY2" fmla="*/ 239046 h 566627"/>
                <a:gd name="connsiteX3" fmla="*/ 274460 w 495798"/>
                <a:gd name="connsiteY3" fmla="*/ 239046 h 566627"/>
                <a:gd name="connsiteX4" fmla="*/ 79682 w 495798"/>
                <a:gd name="connsiteY4" fmla="*/ 239046 h 566627"/>
                <a:gd name="connsiteX5" fmla="*/ 61975 w 495798"/>
                <a:gd name="connsiteY5" fmla="*/ 256753 h 566627"/>
                <a:gd name="connsiteX6" fmla="*/ 79682 w 495798"/>
                <a:gd name="connsiteY6" fmla="*/ 274460 h 566627"/>
                <a:gd name="connsiteX7" fmla="*/ 231078 w 495798"/>
                <a:gd name="connsiteY7" fmla="*/ 274460 h 566627"/>
                <a:gd name="connsiteX8" fmla="*/ 194778 w 495798"/>
                <a:gd name="connsiteY8" fmla="*/ 371849 h 566627"/>
                <a:gd name="connsiteX9" fmla="*/ 345288 w 495798"/>
                <a:gd name="connsiteY9" fmla="*/ 522359 h 566627"/>
                <a:gd name="connsiteX10" fmla="*/ 389556 w 495798"/>
                <a:gd name="connsiteY10" fmla="*/ 516162 h 566627"/>
                <a:gd name="connsiteX11" fmla="*/ 371849 w 495798"/>
                <a:gd name="connsiteY11" fmla="*/ 531213 h 566627"/>
                <a:gd name="connsiteX12" fmla="*/ 53121 w 495798"/>
                <a:gd name="connsiteY12" fmla="*/ 531213 h 566627"/>
                <a:gd name="connsiteX13" fmla="*/ 35414 w 495798"/>
                <a:gd name="connsiteY13" fmla="*/ 513506 h 566627"/>
                <a:gd name="connsiteX14" fmla="*/ 35414 w 495798"/>
                <a:gd name="connsiteY14" fmla="*/ 97389 h 566627"/>
                <a:gd name="connsiteX15" fmla="*/ 53121 w 495798"/>
                <a:gd name="connsiteY15" fmla="*/ 79682 h 566627"/>
                <a:gd name="connsiteX16" fmla="*/ 97389 w 495798"/>
                <a:gd name="connsiteY16" fmla="*/ 79682 h 566627"/>
                <a:gd name="connsiteX17" fmla="*/ 150510 w 495798"/>
                <a:gd name="connsiteY17" fmla="*/ 132803 h 566627"/>
                <a:gd name="connsiteX18" fmla="*/ 274460 w 495798"/>
                <a:gd name="connsiteY18" fmla="*/ 132803 h 566627"/>
                <a:gd name="connsiteX19" fmla="*/ 327581 w 495798"/>
                <a:gd name="connsiteY19" fmla="*/ 79682 h 566627"/>
                <a:gd name="connsiteX20" fmla="*/ 371849 w 495798"/>
                <a:gd name="connsiteY20" fmla="*/ 79682 h 566627"/>
                <a:gd name="connsiteX21" fmla="*/ 389556 w 495798"/>
                <a:gd name="connsiteY21" fmla="*/ 97389 h 566627"/>
                <a:gd name="connsiteX22" fmla="*/ 389556 w 495798"/>
                <a:gd name="connsiteY22" fmla="*/ 185924 h 566627"/>
                <a:gd name="connsiteX23" fmla="*/ 407263 w 495798"/>
                <a:gd name="connsiteY23" fmla="*/ 203632 h 566627"/>
                <a:gd name="connsiteX24" fmla="*/ 424970 w 495798"/>
                <a:gd name="connsiteY24" fmla="*/ 185924 h 566627"/>
                <a:gd name="connsiteX25" fmla="*/ 424970 w 495798"/>
                <a:gd name="connsiteY25" fmla="*/ 97389 h 566627"/>
                <a:gd name="connsiteX26" fmla="*/ 371849 w 495798"/>
                <a:gd name="connsiteY26" fmla="*/ 44268 h 566627"/>
                <a:gd name="connsiteX27" fmla="*/ 326696 w 495798"/>
                <a:gd name="connsiteY27" fmla="*/ 44268 h 566627"/>
                <a:gd name="connsiteX28" fmla="*/ 274460 w 495798"/>
                <a:gd name="connsiteY28" fmla="*/ 0 h 566627"/>
                <a:gd name="connsiteX29" fmla="*/ 150510 w 495798"/>
                <a:gd name="connsiteY29" fmla="*/ 0 h 566627"/>
                <a:gd name="connsiteX30" fmla="*/ 98274 w 495798"/>
                <a:gd name="connsiteY30" fmla="*/ 44268 h 566627"/>
                <a:gd name="connsiteX31" fmla="*/ 53121 w 495798"/>
                <a:gd name="connsiteY31" fmla="*/ 44268 h 566627"/>
                <a:gd name="connsiteX32" fmla="*/ 0 w 495798"/>
                <a:gd name="connsiteY32" fmla="*/ 97389 h 566627"/>
                <a:gd name="connsiteX33" fmla="*/ 0 w 495798"/>
                <a:gd name="connsiteY33" fmla="*/ 513506 h 566627"/>
                <a:gd name="connsiteX34" fmla="*/ 53121 w 495798"/>
                <a:gd name="connsiteY34" fmla="*/ 566627 h 566627"/>
                <a:gd name="connsiteX35" fmla="*/ 371849 w 495798"/>
                <a:gd name="connsiteY35" fmla="*/ 566627 h 566627"/>
                <a:gd name="connsiteX36" fmla="*/ 424970 w 495798"/>
                <a:gd name="connsiteY36" fmla="*/ 513506 h 566627"/>
                <a:gd name="connsiteX37" fmla="*/ 424970 w 495798"/>
                <a:gd name="connsiteY37" fmla="*/ 499340 h 566627"/>
                <a:gd name="connsiteX38" fmla="*/ 495799 w 495798"/>
                <a:gd name="connsiteY38" fmla="*/ 371849 h 566627"/>
                <a:gd name="connsiteX39" fmla="*/ 132803 w 495798"/>
                <a:gd name="connsiteY39" fmla="*/ 53121 h 566627"/>
                <a:gd name="connsiteX40" fmla="*/ 150510 w 495798"/>
                <a:gd name="connsiteY40" fmla="*/ 35414 h 566627"/>
                <a:gd name="connsiteX41" fmla="*/ 274460 w 495798"/>
                <a:gd name="connsiteY41" fmla="*/ 35414 h 566627"/>
                <a:gd name="connsiteX42" fmla="*/ 292167 w 495798"/>
                <a:gd name="connsiteY42" fmla="*/ 53121 h 566627"/>
                <a:gd name="connsiteX43" fmla="*/ 292167 w 495798"/>
                <a:gd name="connsiteY43" fmla="*/ 79682 h 566627"/>
                <a:gd name="connsiteX44" fmla="*/ 274460 w 495798"/>
                <a:gd name="connsiteY44" fmla="*/ 97389 h 566627"/>
                <a:gd name="connsiteX45" fmla="*/ 150510 w 495798"/>
                <a:gd name="connsiteY45" fmla="*/ 97389 h 566627"/>
                <a:gd name="connsiteX46" fmla="*/ 132803 w 495798"/>
                <a:gd name="connsiteY46" fmla="*/ 79682 h 566627"/>
                <a:gd name="connsiteX47" fmla="*/ 132803 w 495798"/>
                <a:gd name="connsiteY47" fmla="*/ 53121 h 566627"/>
                <a:gd name="connsiteX48" fmla="*/ 345288 w 495798"/>
                <a:gd name="connsiteY48" fmla="*/ 486945 h 566627"/>
                <a:gd name="connsiteX49" fmla="*/ 230192 w 495798"/>
                <a:gd name="connsiteY49" fmla="*/ 371849 h 566627"/>
                <a:gd name="connsiteX50" fmla="*/ 345288 w 495798"/>
                <a:gd name="connsiteY50" fmla="*/ 256753 h 566627"/>
                <a:gd name="connsiteX51" fmla="*/ 460384 w 495798"/>
                <a:gd name="connsiteY51" fmla="*/ 371849 h 566627"/>
                <a:gd name="connsiteX52" fmla="*/ 345288 w 495798"/>
                <a:gd name="connsiteY52" fmla="*/ 486945 h 56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95798" h="566627">
                  <a:moveTo>
                    <a:pt x="495799" y="371849"/>
                  </a:moveTo>
                  <a:cubicBezTo>
                    <a:pt x="495799" y="288626"/>
                    <a:pt x="428512" y="221339"/>
                    <a:pt x="345288" y="221339"/>
                  </a:cubicBezTo>
                  <a:cubicBezTo>
                    <a:pt x="319613" y="221339"/>
                    <a:pt x="295708" y="227536"/>
                    <a:pt x="274460" y="239046"/>
                  </a:cubicBezTo>
                  <a:cubicBezTo>
                    <a:pt x="274460" y="239046"/>
                    <a:pt x="274460" y="239046"/>
                    <a:pt x="274460" y="239046"/>
                  </a:cubicBezTo>
                  <a:lnTo>
                    <a:pt x="79682" y="239046"/>
                  </a:lnTo>
                  <a:cubicBezTo>
                    <a:pt x="69943" y="239046"/>
                    <a:pt x="61975" y="247014"/>
                    <a:pt x="61975" y="256753"/>
                  </a:cubicBezTo>
                  <a:cubicBezTo>
                    <a:pt x="61975" y="266492"/>
                    <a:pt x="69943" y="274460"/>
                    <a:pt x="79682" y="274460"/>
                  </a:cubicBezTo>
                  <a:lnTo>
                    <a:pt x="231078" y="274460"/>
                  </a:lnTo>
                  <a:cubicBezTo>
                    <a:pt x="208944" y="301021"/>
                    <a:pt x="194778" y="334664"/>
                    <a:pt x="194778" y="371849"/>
                  </a:cubicBezTo>
                  <a:cubicBezTo>
                    <a:pt x="194778" y="455072"/>
                    <a:pt x="262065" y="522359"/>
                    <a:pt x="345288" y="522359"/>
                  </a:cubicBezTo>
                  <a:cubicBezTo>
                    <a:pt x="360339" y="522359"/>
                    <a:pt x="375390" y="519703"/>
                    <a:pt x="389556" y="516162"/>
                  </a:cubicBezTo>
                  <a:cubicBezTo>
                    <a:pt x="388671" y="525015"/>
                    <a:pt x="380703" y="531213"/>
                    <a:pt x="371849" y="531213"/>
                  </a:cubicBezTo>
                  <a:lnTo>
                    <a:pt x="53121" y="531213"/>
                  </a:lnTo>
                  <a:cubicBezTo>
                    <a:pt x="43382" y="531213"/>
                    <a:pt x="35414" y="523245"/>
                    <a:pt x="35414" y="513506"/>
                  </a:cubicBezTo>
                  <a:lnTo>
                    <a:pt x="35414" y="97389"/>
                  </a:lnTo>
                  <a:cubicBezTo>
                    <a:pt x="35414" y="87650"/>
                    <a:pt x="43382" y="79682"/>
                    <a:pt x="53121" y="79682"/>
                  </a:cubicBezTo>
                  <a:lnTo>
                    <a:pt x="97389" y="79682"/>
                  </a:lnTo>
                  <a:cubicBezTo>
                    <a:pt x="97389" y="108899"/>
                    <a:pt x="121294" y="132803"/>
                    <a:pt x="150510" y="132803"/>
                  </a:cubicBezTo>
                  <a:lnTo>
                    <a:pt x="274460" y="132803"/>
                  </a:lnTo>
                  <a:cubicBezTo>
                    <a:pt x="303677" y="132803"/>
                    <a:pt x="327581" y="108899"/>
                    <a:pt x="327581" y="79682"/>
                  </a:cubicBezTo>
                  <a:lnTo>
                    <a:pt x="371849" y="79682"/>
                  </a:lnTo>
                  <a:cubicBezTo>
                    <a:pt x="381588" y="79682"/>
                    <a:pt x="389556" y="87650"/>
                    <a:pt x="389556" y="97389"/>
                  </a:cubicBezTo>
                  <a:lnTo>
                    <a:pt x="389556" y="185924"/>
                  </a:lnTo>
                  <a:cubicBezTo>
                    <a:pt x="389556" y="195663"/>
                    <a:pt x="397524" y="203632"/>
                    <a:pt x="407263" y="203632"/>
                  </a:cubicBezTo>
                  <a:cubicBezTo>
                    <a:pt x="417002" y="203632"/>
                    <a:pt x="424970" y="195663"/>
                    <a:pt x="424970" y="185924"/>
                  </a:cubicBezTo>
                  <a:lnTo>
                    <a:pt x="424970" y="97389"/>
                  </a:lnTo>
                  <a:cubicBezTo>
                    <a:pt x="424970" y="68172"/>
                    <a:pt x="401066" y="44268"/>
                    <a:pt x="371849" y="44268"/>
                  </a:cubicBezTo>
                  <a:lnTo>
                    <a:pt x="326696" y="44268"/>
                  </a:lnTo>
                  <a:cubicBezTo>
                    <a:pt x="322269" y="19478"/>
                    <a:pt x="301021" y="0"/>
                    <a:pt x="274460" y="0"/>
                  </a:cubicBezTo>
                  <a:lnTo>
                    <a:pt x="150510" y="0"/>
                  </a:lnTo>
                  <a:cubicBezTo>
                    <a:pt x="123950" y="0"/>
                    <a:pt x="102701" y="19478"/>
                    <a:pt x="98274" y="44268"/>
                  </a:cubicBezTo>
                  <a:lnTo>
                    <a:pt x="53121" y="44268"/>
                  </a:lnTo>
                  <a:cubicBezTo>
                    <a:pt x="23905" y="44268"/>
                    <a:pt x="0" y="68172"/>
                    <a:pt x="0" y="97389"/>
                  </a:cubicBezTo>
                  <a:lnTo>
                    <a:pt x="0" y="513506"/>
                  </a:lnTo>
                  <a:cubicBezTo>
                    <a:pt x="0" y="542722"/>
                    <a:pt x="23905" y="566627"/>
                    <a:pt x="53121" y="566627"/>
                  </a:cubicBezTo>
                  <a:lnTo>
                    <a:pt x="371849" y="566627"/>
                  </a:lnTo>
                  <a:cubicBezTo>
                    <a:pt x="401066" y="566627"/>
                    <a:pt x="424970" y="542722"/>
                    <a:pt x="424970" y="513506"/>
                  </a:cubicBezTo>
                  <a:lnTo>
                    <a:pt x="424970" y="499340"/>
                  </a:lnTo>
                  <a:cubicBezTo>
                    <a:pt x="467467" y="472779"/>
                    <a:pt x="495799" y="425856"/>
                    <a:pt x="495799" y="371849"/>
                  </a:cubicBezTo>
                  <a:close/>
                  <a:moveTo>
                    <a:pt x="132803" y="53121"/>
                  </a:moveTo>
                  <a:cubicBezTo>
                    <a:pt x="132803" y="43382"/>
                    <a:pt x="140771" y="35414"/>
                    <a:pt x="150510" y="35414"/>
                  </a:cubicBezTo>
                  <a:lnTo>
                    <a:pt x="274460" y="35414"/>
                  </a:lnTo>
                  <a:cubicBezTo>
                    <a:pt x="284199" y="35414"/>
                    <a:pt x="292167" y="43382"/>
                    <a:pt x="292167" y="53121"/>
                  </a:cubicBezTo>
                  <a:lnTo>
                    <a:pt x="292167" y="79682"/>
                  </a:lnTo>
                  <a:cubicBezTo>
                    <a:pt x="292167" y="89421"/>
                    <a:pt x="284199" y="97389"/>
                    <a:pt x="274460" y="97389"/>
                  </a:cubicBezTo>
                  <a:lnTo>
                    <a:pt x="150510" y="97389"/>
                  </a:lnTo>
                  <a:cubicBezTo>
                    <a:pt x="140771" y="97389"/>
                    <a:pt x="132803" y="89421"/>
                    <a:pt x="132803" y="79682"/>
                  </a:cubicBezTo>
                  <a:lnTo>
                    <a:pt x="132803" y="53121"/>
                  </a:lnTo>
                  <a:close/>
                  <a:moveTo>
                    <a:pt x="345288" y="486945"/>
                  </a:moveTo>
                  <a:cubicBezTo>
                    <a:pt x="281543" y="486945"/>
                    <a:pt x="230192" y="435595"/>
                    <a:pt x="230192" y="371849"/>
                  </a:cubicBezTo>
                  <a:cubicBezTo>
                    <a:pt x="230192" y="308103"/>
                    <a:pt x="281543" y="256753"/>
                    <a:pt x="345288" y="256753"/>
                  </a:cubicBezTo>
                  <a:cubicBezTo>
                    <a:pt x="409034" y="256753"/>
                    <a:pt x="460384" y="308103"/>
                    <a:pt x="460384" y="371849"/>
                  </a:cubicBezTo>
                  <a:cubicBezTo>
                    <a:pt x="460384" y="435595"/>
                    <a:pt x="409034" y="486945"/>
                    <a:pt x="345288" y="486945"/>
                  </a:cubicBezTo>
                  <a:close/>
                </a:path>
              </a:pathLst>
            </a:custGeom>
            <a:grpFill/>
            <a:ln w="8781" cap="flat">
              <a:noFill/>
              <a:prstDash val="solid"/>
              <a:miter/>
            </a:ln>
          </p:spPr>
          <p:txBody>
            <a:bodyPr rtlCol="0" anchor="ctr"/>
            <a:lstStyle/>
            <a:p>
              <a:endParaRPr lang="en-US">
                <a:solidFill>
                  <a:srgbClr val="777777"/>
                </a:solidFill>
              </a:endParaRPr>
            </a:p>
          </p:txBody>
        </p:sp>
        <p:sp>
          <p:nvSpPr>
            <p:cNvPr id="261" name="Freeform: Shape 260">
              <a:extLst>
                <a:ext uri="{FF2B5EF4-FFF2-40B4-BE49-F238E27FC236}">
                  <a16:creationId xmlns:a16="http://schemas.microsoft.com/office/drawing/2014/main" id="{74CC1A26-AA73-41E7-8A00-9930CF175260}"/>
                </a:ext>
              </a:extLst>
            </p:cNvPr>
            <p:cNvSpPr/>
            <p:nvPr/>
          </p:nvSpPr>
          <p:spPr>
            <a:xfrm>
              <a:off x="1061711" y="5638170"/>
              <a:ext cx="123949" cy="35414"/>
            </a:xfrm>
            <a:custGeom>
              <a:avLst/>
              <a:gdLst>
                <a:gd name="connsiteX0" fmla="*/ 0 w 123949"/>
                <a:gd name="connsiteY0" fmla="*/ 17707 h 35414"/>
                <a:gd name="connsiteX1" fmla="*/ 17707 w 123949"/>
                <a:gd name="connsiteY1" fmla="*/ 35414 h 35414"/>
                <a:gd name="connsiteX2" fmla="*/ 106243 w 123949"/>
                <a:gd name="connsiteY2" fmla="*/ 35414 h 35414"/>
                <a:gd name="connsiteX3" fmla="*/ 123950 w 123949"/>
                <a:gd name="connsiteY3" fmla="*/ 17707 h 35414"/>
                <a:gd name="connsiteX4" fmla="*/ 106243 w 123949"/>
                <a:gd name="connsiteY4" fmla="*/ 0 h 35414"/>
                <a:gd name="connsiteX5" fmla="*/ 17707 w 123949"/>
                <a:gd name="connsiteY5" fmla="*/ 0 h 35414"/>
                <a:gd name="connsiteX6" fmla="*/ 0 w 123949"/>
                <a:gd name="connsiteY6" fmla="*/ 17707 h 3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949" h="35414">
                  <a:moveTo>
                    <a:pt x="0" y="17707"/>
                  </a:moveTo>
                  <a:cubicBezTo>
                    <a:pt x="0" y="27446"/>
                    <a:pt x="7968" y="35414"/>
                    <a:pt x="17707" y="35414"/>
                  </a:cubicBezTo>
                  <a:lnTo>
                    <a:pt x="106243" y="35414"/>
                  </a:lnTo>
                  <a:cubicBezTo>
                    <a:pt x="115981" y="35414"/>
                    <a:pt x="123950" y="27446"/>
                    <a:pt x="123950" y="17707"/>
                  </a:cubicBezTo>
                  <a:cubicBezTo>
                    <a:pt x="123950" y="7968"/>
                    <a:pt x="115981" y="0"/>
                    <a:pt x="106243" y="0"/>
                  </a:cubicBezTo>
                  <a:lnTo>
                    <a:pt x="17707" y="0"/>
                  </a:lnTo>
                  <a:cubicBezTo>
                    <a:pt x="7968" y="0"/>
                    <a:pt x="0" y="7968"/>
                    <a:pt x="0" y="17707"/>
                  </a:cubicBezTo>
                  <a:close/>
                </a:path>
              </a:pathLst>
            </a:custGeom>
            <a:grpFill/>
            <a:ln w="8781" cap="flat">
              <a:noFill/>
              <a:prstDash val="solid"/>
              <a:miter/>
            </a:ln>
          </p:spPr>
          <p:txBody>
            <a:bodyPr rtlCol="0" anchor="ctr"/>
            <a:lstStyle/>
            <a:p>
              <a:endParaRPr lang="en-US">
                <a:solidFill>
                  <a:srgbClr val="777777"/>
                </a:solidFill>
              </a:endParaRPr>
            </a:p>
          </p:txBody>
        </p:sp>
        <p:sp>
          <p:nvSpPr>
            <p:cNvPr id="262" name="Freeform: Shape 261">
              <a:extLst>
                <a:ext uri="{FF2B5EF4-FFF2-40B4-BE49-F238E27FC236}">
                  <a16:creationId xmlns:a16="http://schemas.microsoft.com/office/drawing/2014/main" id="{06172020-A5B1-4809-AA98-E679719269ED}"/>
                </a:ext>
              </a:extLst>
            </p:cNvPr>
            <p:cNvSpPr/>
            <p:nvPr/>
          </p:nvSpPr>
          <p:spPr>
            <a:xfrm>
              <a:off x="1265342" y="5523053"/>
              <a:ext cx="159081" cy="106263"/>
            </a:xfrm>
            <a:custGeom>
              <a:avLst/>
              <a:gdLst>
                <a:gd name="connsiteX0" fmla="*/ 130147 w 159081"/>
                <a:gd name="connsiteY0" fmla="*/ 4448 h 106263"/>
                <a:gd name="connsiteX1" fmla="*/ 62860 w 159081"/>
                <a:gd name="connsiteY1" fmla="*/ 63766 h 106263"/>
                <a:gd name="connsiteX2" fmla="*/ 30102 w 159081"/>
                <a:gd name="connsiteY2" fmla="*/ 31008 h 106263"/>
                <a:gd name="connsiteX3" fmla="*/ 5312 w 159081"/>
                <a:gd name="connsiteY3" fmla="*/ 31008 h 106263"/>
                <a:gd name="connsiteX4" fmla="*/ 5312 w 159081"/>
                <a:gd name="connsiteY4" fmla="*/ 55798 h 106263"/>
                <a:gd name="connsiteX5" fmla="*/ 49580 w 159081"/>
                <a:gd name="connsiteY5" fmla="*/ 100066 h 106263"/>
                <a:gd name="connsiteX6" fmla="*/ 61975 w 159081"/>
                <a:gd name="connsiteY6" fmla="*/ 106263 h 106263"/>
                <a:gd name="connsiteX7" fmla="*/ 73484 w 159081"/>
                <a:gd name="connsiteY7" fmla="*/ 101837 h 106263"/>
                <a:gd name="connsiteX8" fmla="*/ 153166 w 159081"/>
                <a:gd name="connsiteY8" fmla="*/ 31008 h 106263"/>
                <a:gd name="connsiteX9" fmla="*/ 154937 w 159081"/>
                <a:gd name="connsiteY9" fmla="*/ 6218 h 106263"/>
                <a:gd name="connsiteX10" fmla="*/ 130147 w 159081"/>
                <a:gd name="connsiteY10" fmla="*/ 4448 h 106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9081" h="106263">
                  <a:moveTo>
                    <a:pt x="130147" y="4448"/>
                  </a:moveTo>
                  <a:lnTo>
                    <a:pt x="62860" y="63766"/>
                  </a:lnTo>
                  <a:lnTo>
                    <a:pt x="30102" y="31008"/>
                  </a:lnTo>
                  <a:cubicBezTo>
                    <a:pt x="23019" y="23925"/>
                    <a:pt x="12395" y="23925"/>
                    <a:pt x="5312" y="31008"/>
                  </a:cubicBezTo>
                  <a:cubicBezTo>
                    <a:pt x="-1771" y="38091"/>
                    <a:pt x="-1771" y="48715"/>
                    <a:pt x="5312" y="55798"/>
                  </a:cubicBezTo>
                  <a:lnTo>
                    <a:pt x="49580" y="100066"/>
                  </a:lnTo>
                  <a:cubicBezTo>
                    <a:pt x="53121" y="104493"/>
                    <a:pt x="57548" y="106263"/>
                    <a:pt x="61975" y="106263"/>
                  </a:cubicBezTo>
                  <a:cubicBezTo>
                    <a:pt x="66402" y="106263"/>
                    <a:pt x="69943" y="104493"/>
                    <a:pt x="73484" y="101837"/>
                  </a:cubicBezTo>
                  <a:lnTo>
                    <a:pt x="153166" y="31008"/>
                  </a:lnTo>
                  <a:cubicBezTo>
                    <a:pt x="160249" y="24811"/>
                    <a:pt x="161135" y="13301"/>
                    <a:pt x="154937" y="6218"/>
                  </a:cubicBezTo>
                  <a:cubicBezTo>
                    <a:pt x="148740" y="-1750"/>
                    <a:pt x="137230" y="-1750"/>
                    <a:pt x="130147" y="4448"/>
                  </a:cubicBezTo>
                  <a:close/>
                </a:path>
              </a:pathLst>
            </a:custGeom>
            <a:grpFill/>
            <a:ln w="8781" cap="flat">
              <a:noFill/>
              <a:prstDash val="solid"/>
              <a:miter/>
            </a:ln>
          </p:spPr>
          <p:txBody>
            <a:bodyPr rtlCol="0" anchor="ctr"/>
            <a:lstStyle/>
            <a:p>
              <a:endParaRPr lang="en-US">
                <a:solidFill>
                  <a:srgbClr val="777777"/>
                </a:solidFill>
              </a:endParaRPr>
            </a:p>
          </p:txBody>
        </p:sp>
      </p:grpSp>
      <p:sp>
        <p:nvSpPr>
          <p:cNvPr id="4" name="Graphic 63">
            <a:extLst>
              <a:ext uri="{FF2B5EF4-FFF2-40B4-BE49-F238E27FC236}">
                <a16:creationId xmlns:a16="http://schemas.microsoft.com/office/drawing/2014/main" id="{CBD653D9-9DC8-4ACB-9219-F2997FE76BB2}"/>
              </a:ext>
            </a:extLst>
          </p:cNvPr>
          <p:cNvSpPr/>
          <p:nvPr/>
        </p:nvSpPr>
        <p:spPr>
          <a:xfrm flipH="1" flipV="1">
            <a:off x="2347365" y="3941819"/>
            <a:ext cx="379746" cy="379746"/>
          </a:xfrm>
          <a:custGeom>
            <a:avLst/>
            <a:gdLst>
              <a:gd name="connsiteX0" fmla="*/ 433824 w 495798"/>
              <a:gd name="connsiteY0" fmla="*/ 168217 h 495798"/>
              <a:gd name="connsiteX1" fmla="*/ 396639 w 495798"/>
              <a:gd name="connsiteY1" fmla="*/ 168217 h 495798"/>
              <a:gd name="connsiteX2" fmla="*/ 407263 w 495798"/>
              <a:gd name="connsiteY2" fmla="*/ 88535 h 495798"/>
              <a:gd name="connsiteX3" fmla="*/ 327581 w 495798"/>
              <a:gd name="connsiteY3" fmla="*/ 0 h 495798"/>
              <a:gd name="connsiteX4" fmla="*/ 283314 w 495798"/>
              <a:gd name="connsiteY4" fmla="*/ 44268 h 495798"/>
              <a:gd name="connsiteX5" fmla="*/ 159364 w 495798"/>
              <a:gd name="connsiteY5" fmla="*/ 194778 h 495798"/>
              <a:gd name="connsiteX6" fmla="*/ 154937 w 495798"/>
              <a:gd name="connsiteY6" fmla="*/ 195663 h 495798"/>
              <a:gd name="connsiteX7" fmla="*/ 115096 w 495798"/>
              <a:gd name="connsiteY7" fmla="*/ 177071 h 495798"/>
              <a:gd name="connsiteX8" fmla="*/ 53121 w 495798"/>
              <a:gd name="connsiteY8" fmla="*/ 177071 h 495798"/>
              <a:gd name="connsiteX9" fmla="*/ 0 w 495798"/>
              <a:gd name="connsiteY9" fmla="*/ 230192 h 495798"/>
              <a:gd name="connsiteX10" fmla="*/ 0 w 495798"/>
              <a:gd name="connsiteY10" fmla="*/ 442677 h 495798"/>
              <a:gd name="connsiteX11" fmla="*/ 53121 w 495798"/>
              <a:gd name="connsiteY11" fmla="*/ 495799 h 495798"/>
              <a:gd name="connsiteX12" fmla="*/ 115096 w 495798"/>
              <a:gd name="connsiteY12" fmla="*/ 495799 h 495798"/>
              <a:gd name="connsiteX13" fmla="*/ 168217 w 495798"/>
              <a:gd name="connsiteY13" fmla="*/ 442677 h 495798"/>
              <a:gd name="connsiteX14" fmla="*/ 168217 w 495798"/>
              <a:gd name="connsiteY14" fmla="*/ 230192 h 495798"/>
              <a:gd name="connsiteX15" fmla="*/ 168217 w 495798"/>
              <a:gd name="connsiteY15" fmla="*/ 230192 h 495798"/>
              <a:gd name="connsiteX16" fmla="*/ 318728 w 495798"/>
              <a:gd name="connsiteY16" fmla="*/ 44268 h 495798"/>
              <a:gd name="connsiteX17" fmla="*/ 327581 w 495798"/>
              <a:gd name="connsiteY17" fmla="*/ 35414 h 495798"/>
              <a:gd name="connsiteX18" fmla="*/ 371849 w 495798"/>
              <a:gd name="connsiteY18" fmla="*/ 88535 h 495798"/>
              <a:gd name="connsiteX19" fmla="*/ 355913 w 495798"/>
              <a:gd name="connsiteY19" fmla="*/ 177956 h 495798"/>
              <a:gd name="connsiteX20" fmla="*/ 356798 w 495798"/>
              <a:gd name="connsiteY20" fmla="*/ 194778 h 495798"/>
              <a:gd name="connsiteX21" fmla="*/ 371849 w 495798"/>
              <a:gd name="connsiteY21" fmla="*/ 202746 h 495798"/>
              <a:gd name="connsiteX22" fmla="*/ 433824 w 495798"/>
              <a:gd name="connsiteY22" fmla="*/ 202746 h 495798"/>
              <a:gd name="connsiteX23" fmla="*/ 460384 w 495798"/>
              <a:gd name="connsiteY23" fmla="*/ 228422 h 495798"/>
              <a:gd name="connsiteX24" fmla="*/ 327581 w 495798"/>
              <a:gd name="connsiteY24" fmla="*/ 416117 h 495798"/>
              <a:gd name="connsiteX25" fmla="*/ 230192 w 495798"/>
              <a:gd name="connsiteY25" fmla="*/ 416117 h 495798"/>
              <a:gd name="connsiteX26" fmla="*/ 212485 w 495798"/>
              <a:gd name="connsiteY26" fmla="*/ 433824 h 495798"/>
              <a:gd name="connsiteX27" fmla="*/ 230192 w 495798"/>
              <a:gd name="connsiteY27" fmla="*/ 451531 h 495798"/>
              <a:gd name="connsiteX28" fmla="*/ 327581 w 495798"/>
              <a:gd name="connsiteY28" fmla="*/ 451531 h 495798"/>
              <a:gd name="connsiteX29" fmla="*/ 495799 w 495798"/>
              <a:gd name="connsiteY29" fmla="*/ 230192 h 495798"/>
              <a:gd name="connsiteX30" fmla="*/ 433824 w 495798"/>
              <a:gd name="connsiteY30" fmla="*/ 168217 h 495798"/>
              <a:gd name="connsiteX31" fmla="*/ 132803 w 495798"/>
              <a:gd name="connsiteY31" fmla="*/ 442677 h 495798"/>
              <a:gd name="connsiteX32" fmla="*/ 115096 w 495798"/>
              <a:gd name="connsiteY32" fmla="*/ 460384 h 495798"/>
              <a:gd name="connsiteX33" fmla="*/ 53121 w 495798"/>
              <a:gd name="connsiteY33" fmla="*/ 460384 h 495798"/>
              <a:gd name="connsiteX34" fmla="*/ 35414 w 495798"/>
              <a:gd name="connsiteY34" fmla="*/ 442677 h 495798"/>
              <a:gd name="connsiteX35" fmla="*/ 35414 w 495798"/>
              <a:gd name="connsiteY35" fmla="*/ 230192 h 495798"/>
              <a:gd name="connsiteX36" fmla="*/ 53121 w 495798"/>
              <a:gd name="connsiteY36" fmla="*/ 212485 h 495798"/>
              <a:gd name="connsiteX37" fmla="*/ 115096 w 495798"/>
              <a:gd name="connsiteY37" fmla="*/ 212485 h 495798"/>
              <a:gd name="connsiteX38" fmla="*/ 132803 w 495798"/>
              <a:gd name="connsiteY38" fmla="*/ 230192 h 495798"/>
              <a:gd name="connsiteX39" fmla="*/ 132803 w 495798"/>
              <a:gd name="connsiteY39" fmla="*/ 442677 h 49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95798" h="495798">
                <a:moveTo>
                  <a:pt x="433824" y="168217"/>
                </a:moveTo>
                <a:lnTo>
                  <a:pt x="396639" y="168217"/>
                </a:lnTo>
                <a:cubicBezTo>
                  <a:pt x="401951" y="150510"/>
                  <a:pt x="407263" y="123064"/>
                  <a:pt x="407263" y="88535"/>
                </a:cubicBezTo>
                <a:cubicBezTo>
                  <a:pt x="407263" y="36300"/>
                  <a:pt x="365651" y="0"/>
                  <a:pt x="327581" y="0"/>
                </a:cubicBezTo>
                <a:cubicBezTo>
                  <a:pt x="294823" y="0"/>
                  <a:pt x="283314" y="26561"/>
                  <a:pt x="283314" y="44268"/>
                </a:cubicBezTo>
                <a:cubicBezTo>
                  <a:pt x="283314" y="184154"/>
                  <a:pt x="188581" y="194778"/>
                  <a:pt x="159364" y="194778"/>
                </a:cubicBezTo>
                <a:cubicBezTo>
                  <a:pt x="157593" y="194778"/>
                  <a:pt x="156708" y="194778"/>
                  <a:pt x="154937" y="195663"/>
                </a:cubicBezTo>
                <a:cubicBezTo>
                  <a:pt x="145198" y="184154"/>
                  <a:pt x="131032" y="177071"/>
                  <a:pt x="115096" y="177071"/>
                </a:cubicBezTo>
                <a:lnTo>
                  <a:pt x="53121" y="177071"/>
                </a:lnTo>
                <a:cubicBezTo>
                  <a:pt x="23905" y="177071"/>
                  <a:pt x="0" y="200976"/>
                  <a:pt x="0" y="230192"/>
                </a:cubicBezTo>
                <a:lnTo>
                  <a:pt x="0" y="442677"/>
                </a:lnTo>
                <a:cubicBezTo>
                  <a:pt x="0" y="471894"/>
                  <a:pt x="23905" y="495799"/>
                  <a:pt x="53121" y="495799"/>
                </a:cubicBezTo>
                <a:lnTo>
                  <a:pt x="115096" y="495799"/>
                </a:lnTo>
                <a:cubicBezTo>
                  <a:pt x="144313" y="495799"/>
                  <a:pt x="168217" y="471894"/>
                  <a:pt x="168217" y="442677"/>
                </a:cubicBezTo>
                <a:lnTo>
                  <a:pt x="168217" y="230192"/>
                </a:lnTo>
                <a:cubicBezTo>
                  <a:pt x="168217" y="230192"/>
                  <a:pt x="168217" y="230192"/>
                  <a:pt x="168217" y="230192"/>
                </a:cubicBezTo>
                <a:cubicBezTo>
                  <a:pt x="278887" y="224880"/>
                  <a:pt x="318728" y="128376"/>
                  <a:pt x="318728" y="44268"/>
                </a:cubicBezTo>
                <a:cubicBezTo>
                  <a:pt x="318728" y="38070"/>
                  <a:pt x="321384" y="35414"/>
                  <a:pt x="327581" y="35414"/>
                </a:cubicBezTo>
                <a:cubicBezTo>
                  <a:pt x="343518" y="35414"/>
                  <a:pt x="371849" y="53121"/>
                  <a:pt x="371849" y="88535"/>
                </a:cubicBezTo>
                <a:cubicBezTo>
                  <a:pt x="371849" y="145198"/>
                  <a:pt x="355913" y="177956"/>
                  <a:pt x="355913" y="177956"/>
                </a:cubicBezTo>
                <a:cubicBezTo>
                  <a:pt x="353257" y="183268"/>
                  <a:pt x="353257" y="190351"/>
                  <a:pt x="356798" y="194778"/>
                </a:cubicBezTo>
                <a:cubicBezTo>
                  <a:pt x="360339" y="200090"/>
                  <a:pt x="365651" y="202746"/>
                  <a:pt x="371849" y="202746"/>
                </a:cubicBezTo>
                <a:lnTo>
                  <a:pt x="433824" y="202746"/>
                </a:lnTo>
                <a:cubicBezTo>
                  <a:pt x="438251" y="202746"/>
                  <a:pt x="460384" y="203632"/>
                  <a:pt x="460384" y="228422"/>
                </a:cubicBezTo>
                <a:cubicBezTo>
                  <a:pt x="460384" y="231078"/>
                  <a:pt x="450646" y="416117"/>
                  <a:pt x="327581" y="416117"/>
                </a:cubicBezTo>
                <a:lnTo>
                  <a:pt x="230192" y="416117"/>
                </a:lnTo>
                <a:cubicBezTo>
                  <a:pt x="220453" y="416117"/>
                  <a:pt x="212485" y="424085"/>
                  <a:pt x="212485" y="433824"/>
                </a:cubicBezTo>
                <a:cubicBezTo>
                  <a:pt x="212485" y="443563"/>
                  <a:pt x="220453" y="451531"/>
                  <a:pt x="230192" y="451531"/>
                </a:cubicBezTo>
                <a:lnTo>
                  <a:pt x="327581" y="451531"/>
                </a:lnTo>
                <a:cubicBezTo>
                  <a:pt x="453302" y="451531"/>
                  <a:pt x="492257" y="307218"/>
                  <a:pt x="495799" y="230192"/>
                </a:cubicBezTo>
                <a:cubicBezTo>
                  <a:pt x="495799" y="185039"/>
                  <a:pt x="458614" y="168217"/>
                  <a:pt x="433824" y="168217"/>
                </a:cubicBezTo>
                <a:close/>
                <a:moveTo>
                  <a:pt x="132803" y="442677"/>
                </a:moveTo>
                <a:cubicBezTo>
                  <a:pt x="132803" y="452416"/>
                  <a:pt x="124835" y="460384"/>
                  <a:pt x="115096" y="460384"/>
                </a:cubicBezTo>
                <a:lnTo>
                  <a:pt x="53121" y="460384"/>
                </a:lnTo>
                <a:cubicBezTo>
                  <a:pt x="43382" y="460384"/>
                  <a:pt x="35414" y="452416"/>
                  <a:pt x="35414" y="442677"/>
                </a:cubicBezTo>
                <a:lnTo>
                  <a:pt x="35414" y="230192"/>
                </a:lnTo>
                <a:cubicBezTo>
                  <a:pt x="35414" y="220453"/>
                  <a:pt x="43382" y="212485"/>
                  <a:pt x="53121" y="212485"/>
                </a:cubicBezTo>
                <a:lnTo>
                  <a:pt x="115096" y="212485"/>
                </a:lnTo>
                <a:cubicBezTo>
                  <a:pt x="124835" y="212485"/>
                  <a:pt x="132803" y="220453"/>
                  <a:pt x="132803" y="230192"/>
                </a:cubicBezTo>
                <a:lnTo>
                  <a:pt x="132803" y="442677"/>
                </a:lnTo>
                <a:close/>
              </a:path>
            </a:pathLst>
          </a:custGeom>
          <a:solidFill>
            <a:srgbClr val="777777"/>
          </a:solidFill>
          <a:ln w="8781" cap="flat">
            <a:noFill/>
            <a:prstDash val="solid"/>
            <a:miter/>
          </a:ln>
        </p:spPr>
        <p:txBody>
          <a:bodyPr rtlCol="0" anchor="ctr"/>
          <a:lstStyle/>
          <a:p>
            <a:endParaRPr lang="en-US">
              <a:solidFill>
                <a:srgbClr val="777777"/>
              </a:solidFill>
            </a:endParaRPr>
          </a:p>
        </p:txBody>
      </p:sp>
      <p:sp>
        <p:nvSpPr>
          <p:cNvPr id="263" name="TextBox 262">
            <a:extLst>
              <a:ext uri="{FF2B5EF4-FFF2-40B4-BE49-F238E27FC236}">
                <a16:creationId xmlns:a16="http://schemas.microsoft.com/office/drawing/2014/main" id="{C3D3E88C-E078-4D0B-A078-33E23FE77B72}"/>
              </a:ext>
            </a:extLst>
          </p:cNvPr>
          <p:cNvSpPr txBox="1"/>
          <p:nvPr/>
        </p:nvSpPr>
        <p:spPr>
          <a:xfrm>
            <a:off x="876752" y="523442"/>
            <a:ext cx="3477194" cy="461665"/>
          </a:xfrm>
          <a:prstGeom prst="rect">
            <a:avLst/>
          </a:prstGeom>
          <a:noFill/>
        </p:spPr>
        <p:txBody>
          <a:bodyPr wrap="square" rtlCol="0">
            <a:spAutoFit/>
          </a:bodyPr>
          <a:lstStyle/>
          <a:p>
            <a:r>
              <a:rPr lang="en-US" sz="2400" b="1">
                <a:solidFill>
                  <a:srgbClr val="777777"/>
                </a:solidFill>
                <a:latin typeface="Rubik" pitchFamily="2" charset="-79"/>
                <a:cs typeface="Rubik" pitchFamily="2" charset="-79"/>
              </a:rPr>
              <a:t>Digital</a:t>
            </a:r>
            <a:r>
              <a:rPr lang="en-US" sz="2400">
                <a:solidFill>
                  <a:srgbClr val="777777"/>
                </a:solidFill>
                <a:latin typeface="Rubik" pitchFamily="2" charset="-79"/>
                <a:cs typeface="Rubik" pitchFamily="2" charset="-79"/>
              </a:rPr>
              <a:t> Icon Set</a:t>
            </a:r>
            <a:endParaRPr lang="en-US" sz="2400" b="1">
              <a:solidFill>
                <a:srgbClr val="777777"/>
              </a:solidFill>
              <a:latin typeface="Rubik" pitchFamily="2" charset="-79"/>
              <a:cs typeface="Rubik" pitchFamily="2" charset="-79"/>
            </a:endParaRPr>
          </a:p>
        </p:txBody>
      </p:sp>
    </p:spTree>
    <p:extLst>
      <p:ext uri="{BB962C8B-B14F-4D97-AF65-F5344CB8AC3E}">
        <p14:creationId xmlns:p14="http://schemas.microsoft.com/office/powerpoint/2010/main" val="22008925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raphic 2">
            <a:extLst>
              <a:ext uri="{FF2B5EF4-FFF2-40B4-BE49-F238E27FC236}">
                <a16:creationId xmlns:a16="http://schemas.microsoft.com/office/drawing/2014/main" id="{CE6F77F6-9721-4502-87F9-1576C42C28F4}"/>
              </a:ext>
            </a:extLst>
          </p:cNvPr>
          <p:cNvSpPr/>
          <p:nvPr/>
        </p:nvSpPr>
        <p:spPr>
          <a:xfrm>
            <a:off x="10713915" y="5095879"/>
            <a:ext cx="644521" cy="644521"/>
          </a:xfrm>
          <a:custGeom>
            <a:avLst/>
            <a:gdLst>
              <a:gd name="connsiteX0" fmla="*/ 579062 w 644521"/>
              <a:gd name="connsiteY0" fmla="*/ 0 h 644521"/>
              <a:gd name="connsiteX1" fmla="*/ 556906 w 644521"/>
              <a:gd name="connsiteY1" fmla="*/ 8057 h 644521"/>
              <a:gd name="connsiteX2" fmla="*/ 552878 w 644521"/>
              <a:gd name="connsiteY2" fmla="*/ 9064 h 644521"/>
              <a:gd name="connsiteX3" fmla="*/ 352472 w 644521"/>
              <a:gd name="connsiteY3" fmla="*/ 75530 h 644521"/>
              <a:gd name="connsiteX4" fmla="*/ 352472 w 644521"/>
              <a:gd name="connsiteY4" fmla="*/ 60424 h 644521"/>
              <a:gd name="connsiteX5" fmla="*/ 322261 w 644521"/>
              <a:gd name="connsiteY5" fmla="*/ 30212 h 644521"/>
              <a:gd name="connsiteX6" fmla="*/ 292049 w 644521"/>
              <a:gd name="connsiteY6" fmla="*/ 60424 h 644521"/>
              <a:gd name="connsiteX7" fmla="*/ 292049 w 644521"/>
              <a:gd name="connsiteY7" fmla="*/ 77544 h 644521"/>
              <a:gd name="connsiteX8" fmla="*/ 93657 w 644521"/>
              <a:gd name="connsiteY8" fmla="*/ 12085 h 644521"/>
              <a:gd name="connsiteX9" fmla="*/ 65459 w 644521"/>
              <a:gd name="connsiteY9" fmla="*/ 0 h 644521"/>
              <a:gd name="connsiteX10" fmla="*/ 0 w 644521"/>
              <a:gd name="connsiteY10" fmla="*/ 139982 h 644521"/>
              <a:gd name="connsiteX11" fmla="*/ 65459 w 644521"/>
              <a:gd name="connsiteY11" fmla="*/ 279964 h 644521"/>
              <a:gd name="connsiteX12" fmla="*/ 87615 w 644521"/>
              <a:gd name="connsiteY12" fmla="*/ 271907 h 644521"/>
              <a:gd name="connsiteX13" fmla="*/ 91643 w 644521"/>
              <a:gd name="connsiteY13" fmla="*/ 270900 h 644521"/>
              <a:gd name="connsiteX14" fmla="*/ 292049 w 644521"/>
              <a:gd name="connsiteY14" fmla="*/ 204434 h 644521"/>
              <a:gd name="connsiteX15" fmla="*/ 292049 w 644521"/>
              <a:gd name="connsiteY15" fmla="*/ 264858 h 644521"/>
              <a:gd name="connsiteX16" fmla="*/ 130918 w 644521"/>
              <a:gd name="connsiteY16" fmla="*/ 453179 h 644521"/>
              <a:gd name="connsiteX17" fmla="*/ 322261 w 644521"/>
              <a:gd name="connsiteY17" fmla="*/ 644521 h 644521"/>
              <a:gd name="connsiteX18" fmla="*/ 513603 w 644521"/>
              <a:gd name="connsiteY18" fmla="*/ 453179 h 644521"/>
              <a:gd name="connsiteX19" fmla="*/ 352472 w 644521"/>
              <a:gd name="connsiteY19" fmla="*/ 264858 h 644521"/>
              <a:gd name="connsiteX20" fmla="*/ 352472 w 644521"/>
              <a:gd name="connsiteY20" fmla="*/ 202420 h 644521"/>
              <a:gd name="connsiteX21" fmla="*/ 550864 w 644521"/>
              <a:gd name="connsiteY21" fmla="*/ 267879 h 644521"/>
              <a:gd name="connsiteX22" fmla="*/ 579062 w 644521"/>
              <a:gd name="connsiteY22" fmla="*/ 279964 h 644521"/>
              <a:gd name="connsiteX23" fmla="*/ 644521 w 644521"/>
              <a:gd name="connsiteY23" fmla="*/ 139982 h 644521"/>
              <a:gd name="connsiteX24" fmla="*/ 579062 w 644521"/>
              <a:gd name="connsiteY24" fmla="*/ 0 h 644521"/>
              <a:gd name="connsiteX25" fmla="*/ 533744 w 644521"/>
              <a:gd name="connsiteY25" fmla="*/ 139982 h 644521"/>
              <a:gd name="connsiteX26" fmla="*/ 534751 w 644521"/>
              <a:gd name="connsiteY26" fmla="*/ 118834 h 644521"/>
              <a:gd name="connsiteX27" fmla="*/ 553885 w 644521"/>
              <a:gd name="connsiteY27" fmla="*/ 138975 h 644521"/>
              <a:gd name="connsiteX28" fmla="*/ 534751 w 644521"/>
              <a:gd name="connsiteY28" fmla="*/ 159116 h 644521"/>
              <a:gd name="connsiteX29" fmla="*/ 533744 w 644521"/>
              <a:gd name="connsiteY29" fmla="*/ 139982 h 644521"/>
              <a:gd name="connsiteX30" fmla="*/ 513603 w 644521"/>
              <a:gd name="connsiteY30" fmla="*/ 139982 h 644521"/>
              <a:gd name="connsiteX31" fmla="*/ 528709 w 644521"/>
              <a:gd name="connsiteY31" fmla="*/ 232632 h 644521"/>
              <a:gd name="connsiteX32" fmla="*/ 401819 w 644521"/>
              <a:gd name="connsiteY32" fmla="*/ 188321 h 644521"/>
              <a:gd name="connsiteX33" fmla="*/ 400812 w 644521"/>
              <a:gd name="connsiteY33" fmla="*/ 184293 h 644521"/>
              <a:gd name="connsiteX34" fmla="*/ 391748 w 644521"/>
              <a:gd name="connsiteY34" fmla="*/ 139982 h 644521"/>
              <a:gd name="connsiteX35" fmla="*/ 400812 w 644521"/>
              <a:gd name="connsiteY35" fmla="*/ 93657 h 644521"/>
              <a:gd name="connsiteX36" fmla="*/ 402826 w 644521"/>
              <a:gd name="connsiteY36" fmla="*/ 89629 h 644521"/>
              <a:gd name="connsiteX37" fmla="*/ 530723 w 644521"/>
              <a:gd name="connsiteY37" fmla="*/ 44311 h 644521"/>
              <a:gd name="connsiteX38" fmla="*/ 513603 w 644521"/>
              <a:gd name="connsiteY38" fmla="*/ 139982 h 644521"/>
              <a:gd name="connsiteX39" fmla="*/ 242702 w 644521"/>
              <a:gd name="connsiteY39" fmla="*/ 95671 h 644521"/>
              <a:gd name="connsiteX40" fmla="*/ 251766 w 644521"/>
              <a:gd name="connsiteY40" fmla="*/ 139982 h 644521"/>
              <a:gd name="connsiteX41" fmla="*/ 242702 w 644521"/>
              <a:gd name="connsiteY41" fmla="*/ 186307 h 644521"/>
              <a:gd name="connsiteX42" fmla="*/ 241695 w 644521"/>
              <a:gd name="connsiteY42" fmla="*/ 189328 h 644521"/>
              <a:gd name="connsiteX43" fmla="*/ 113798 w 644521"/>
              <a:gd name="connsiteY43" fmla="*/ 234646 h 644521"/>
              <a:gd name="connsiteX44" fmla="*/ 130918 w 644521"/>
              <a:gd name="connsiteY44" fmla="*/ 138975 h 644521"/>
              <a:gd name="connsiteX45" fmla="*/ 115812 w 644521"/>
              <a:gd name="connsiteY45" fmla="*/ 46325 h 644521"/>
              <a:gd name="connsiteX46" fmla="*/ 242702 w 644521"/>
              <a:gd name="connsiteY46" fmla="*/ 90636 h 644521"/>
              <a:gd name="connsiteX47" fmla="*/ 242702 w 644521"/>
              <a:gd name="connsiteY47" fmla="*/ 95671 h 644521"/>
              <a:gd name="connsiteX48" fmla="*/ 110777 w 644521"/>
              <a:gd name="connsiteY48" fmla="*/ 139982 h 644521"/>
              <a:gd name="connsiteX49" fmla="*/ 109770 w 644521"/>
              <a:gd name="connsiteY49" fmla="*/ 161130 h 644521"/>
              <a:gd name="connsiteX50" fmla="*/ 90636 w 644521"/>
              <a:gd name="connsiteY50" fmla="*/ 140989 h 644521"/>
              <a:gd name="connsiteX51" fmla="*/ 109770 w 644521"/>
              <a:gd name="connsiteY51" fmla="*/ 120848 h 644521"/>
              <a:gd name="connsiteX52" fmla="*/ 110777 w 644521"/>
              <a:gd name="connsiteY52" fmla="*/ 139982 h 644521"/>
              <a:gd name="connsiteX53" fmla="*/ 20141 w 644521"/>
              <a:gd name="connsiteY53" fmla="*/ 139982 h 644521"/>
              <a:gd name="connsiteX54" fmla="*/ 65459 w 644521"/>
              <a:gd name="connsiteY54" fmla="*/ 20141 h 644521"/>
              <a:gd name="connsiteX55" fmla="*/ 77544 w 644521"/>
              <a:gd name="connsiteY55" fmla="*/ 25177 h 644521"/>
              <a:gd name="connsiteX56" fmla="*/ 80565 w 644521"/>
              <a:gd name="connsiteY56" fmla="*/ 28198 h 644521"/>
              <a:gd name="connsiteX57" fmla="*/ 80565 w 644521"/>
              <a:gd name="connsiteY57" fmla="*/ 28198 h 644521"/>
              <a:gd name="connsiteX58" fmla="*/ 106749 w 644521"/>
              <a:gd name="connsiteY58" fmla="*/ 99699 h 644521"/>
              <a:gd name="connsiteX59" fmla="*/ 70494 w 644521"/>
              <a:gd name="connsiteY59" fmla="*/ 140989 h 644521"/>
              <a:gd name="connsiteX60" fmla="*/ 107756 w 644521"/>
              <a:gd name="connsiteY60" fmla="*/ 181272 h 644521"/>
              <a:gd name="connsiteX61" fmla="*/ 65459 w 644521"/>
              <a:gd name="connsiteY61" fmla="*/ 259823 h 644521"/>
              <a:gd name="connsiteX62" fmla="*/ 20141 w 644521"/>
              <a:gd name="connsiteY62" fmla="*/ 139982 h 644521"/>
              <a:gd name="connsiteX63" fmla="*/ 264858 w 644521"/>
              <a:gd name="connsiteY63" fmla="*/ 186307 h 644521"/>
              <a:gd name="connsiteX64" fmla="*/ 271907 w 644521"/>
              <a:gd name="connsiteY64" fmla="*/ 139982 h 644521"/>
              <a:gd name="connsiteX65" fmla="*/ 264858 w 644521"/>
              <a:gd name="connsiteY65" fmla="*/ 95671 h 644521"/>
              <a:gd name="connsiteX66" fmla="*/ 292049 w 644521"/>
              <a:gd name="connsiteY66" fmla="*/ 97685 h 644521"/>
              <a:gd name="connsiteX67" fmla="*/ 292049 w 644521"/>
              <a:gd name="connsiteY67" fmla="*/ 184293 h 644521"/>
              <a:gd name="connsiteX68" fmla="*/ 264858 w 644521"/>
              <a:gd name="connsiteY68" fmla="*/ 186307 h 644521"/>
              <a:gd name="connsiteX69" fmla="*/ 492454 w 644521"/>
              <a:gd name="connsiteY69" fmla="*/ 443108 h 644521"/>
              <a:gd name="connsiteX70" fmla="*/ 421960 w 644521"/>
              <a:gd name="connsiteY70" fmla="*/ 443108 h 644521"/>
              <a:gd name="connsiteX71" fmla="*/ 414910 w 644521"/>
              <a:gd name="connsiteY71" fmla="*/ 380670 h 644521"/>
              <a:gd name="connsiteX72" fmla="*/ 467278 w 644521"/>
              <a:gd name="connsiteY72" fmla="*/ 362543 h 644521"/>
              <a:gd name="connsiteX73" fmla="*/ 492454 w 644521"/>
              <a:gd name="connsiteY73" fmla="*/ 443108 h 644521"/>
              <a:gd name="connsiteX74" fmla="*/ 469292 w 644521"/>
              <a:gd name="connsiteY74" fmla="*/ 540793 h 644521"/>
              <a:gd name="connsiteX75" fmla="*/ 416925 w 644521"/>
              <a:gd name="connsiteY75" fmla="*/ 522666 h 644521"/>
              <a:gd name="connsiteX76" fmla="*/ 422967 w 644521"/>
              <a:gd name="connsiteY76" fmla="*/ 463249 h 644521"/>
              <a:gd name="connsiteX77" fmla="*/ 493461 w 644521"/>
              <a:gd name="connsiteY77" fmla="*/ 463249 h 644521"/>
              <a:gd name="connsiteX78" fmla="*/ 469292 w 644521"/>
              <a:gd name="connsiteY78" fmla="*/ 540793 h 644521"/>
              <a:gd name="connsiteX79" fmla="*/ 152067 w 644521"/>
              <a:gd name="connsiteY79" fmla="*/ 463249 h 644521"/>
              <a:gd name="connsiteX80" fmla="*/ 222561 w 644521"/>
              <a:gd name="connsiteY80" fmla="*/ 463249 h 644521"/>
              <a:gd name="connsiteX81" fmla="*/ 228604 w 644521"/>
              <a:gd name="connsiteY81" fmla="*/ 522666 h 644521"/>
              <a:gd name="connsiteX82" fmla="*/ 176236 w 644521"/>
              <a:gd name="connsiteY82" fmla="*/ 540793 h 644521"/>
              <a:gd name="connsiteX83" fmla="*/ 152067 w 644521"/>
              <a:gd name="connsiteY83" fmla="*/ 463249 h 644521"/>
              <a:gd name="connsiteX84" fmla="*/ 177243 w 644521"/>
              <a:gd name="connsiteY84" fmla="*/ 363550 h 644521"/>
              <a:gd name="connsiteX85" fmla="*/ 229611 w 644521"/>
              <a:gd name="connsiteY85" fmla="*/ 381677 h 644521"/>
              <a:gd name="connsiteX86" fmla="*/ 222561 w 644521"/>
              <a:gd name="connsiteY86" fmla="*/ 444115 h 644521"/>
              <a:gd name="connsiteX87" fmla="*/ 152067 w 644521"/>
              <a:gd name="connsiteY87" fmla="*/ 444115 h 644521"/>
              <a:gd name="connsiteX88" fmla="*/ 177243 w 644521"/>
              <a:gd name="connsiteY88" fmla="*/ 363550 h 644521"/>
              <a:gd name="connsiteX89" fmla="*/ 312190 w 644521"/>
              <a:gd name="connsiteY89" fmla="*/ 283992 h 644521"/>
              <a:gd name="connsiteX90" fmla="*/ 312190 w 644521"/>
              <a:gd name="connsiteY90" fmla="*/ 371607 h 644521"/>
              <a:gd name="connsiteX91" fmla="*/ 253780 w 644521"/>
              <a:gd name="connsiteY91" fmla="*/ 365564 h 644521"/>
              <a:gd name="connsiteX92" fmla="*/ 312190 w 644521"/>
              <a:gd name="connsiteY92" fmla="*/ 283992 h 644521"/>
              <a:gd name="connsiteX93" fmla="*/ 312190 w 644521"/>
              <a:gd name="connsiteY93" fmla="*/ 391748 h 644521"/>
              <a:gd name="connsiteX94" fmla="*/ 312190 w 644521"/>
              <a:gd name="connsiteY94" fmla="*/ 443108 h 644521"/>
              <a:gd name="connsiteX95" fmla="*/ 241695 w 644521"/>
              <a:gd name="connsiteY95" fmla="*/ 443108 h 644521"/>
              <a:gd name="connsiteX96" fmla="*/ 248745 w 644521"/>
              <a:gd name="connsiteY96" fmla="*/ 385706 h 644521"/>
              <a:gd name="connsiteX97" fmla="*/ 312190 w 644521"/>
              <a:gd name="connsiteY97" fmla="*/ 391748 h 644521"/>
              <a:gd name="connsiteX98" fmla="*/ 241695 w 644521"/>
              <a:gd name="connsiteY98" fmla="*/ 463249 h 644521"/>
              <a:gd name="connsiteX99" fmla="*/ 312190 w 644521"/>
              <a:gd name="connsiteY99" fmla="*/ 463249 h 644521"/>
              <a:gd name="connsiteX100" fmla="*/ 312190 w 644521"/>
              <a:gd name="connsiteY100" fmla="*/ 511589 h 644521"/>
              <a:gd name="connsiteX101" fmla="*/ 247738 w 644521"/>
              <a:gd name="connsiteY101" fmla="*/ 518638 h 644521"/>
              <a:gd name="connsiteX102" fmla="*/ 241695 w 644521"/>
              <a:gd name="connsiteY102" fmla="*/ 463249 h 644521"/>
              <a:gd name="connsiteX103" fmla="*/ 312190 w 644521"/>
              <a:gd name="connsiteY103" fmla="*/ 531730 h 644521"/>
              <a:gd name="connsiteX104" fmla="*/ 312190 w 644521"/>
              <a:gd name="connsiteY104" fmla="*/ 623373 h 644521"/>
              <a:gd name="connsiteX105" fmla="*/ 252773 w 644521"/>
              <a:gd name="connsiteY105" fmla="*/ 537772 h 644521"/>
              <a:gd name="connsiteX106" fmla="*/ 312190 w 644521"/>
              <a:gd name="connsiteY106" fmla="*/ 531730 h 644521"/>
              <a:gd name="connsiteX107" fmla="*/ 332331 w 644521"/>
              <a:gd name="connsiteY107" fmla="*/ 622366 h 644521"/>
              <a:gd name="connsiteX108" fmla="*/ 332331 w 644521"/>
              <a:gd name="connsiteY108" fmla="*/ 530723 h 644521"/>
              <a:gd name="connsiteX109" fmla="*/ 391748 w 644521"/>
              <a:gd name="connsiteY109" fmla="*/ 536765 h 644521"/>
              <a:gd name="connsiteX110" fmla="*/ 332331 w 644521"/>
              <a:gd name="connsiteY110" fmla="*/ 622366 h 644521"/>
              <a:gd name="connsiteX111" fmla="*/ 332331 w 644521"/>
              <a:gd name="connsiteY111" fmla="*/ 511589 h 644521"/>
              <a:gd name="connsiteX112" fmla="*/ 332331 w 644521"/>
              <a:gd name="connsiteY112" fmla="*/ 463249 h 644521"/>
              <a:gd name="connsiteX113" fmla="*/ 402826 w 644521"/>
              <a:gd name="connsiteY113" fmla="*/ 463249 h 644521"/>
              <a:gd name="connsiteX114" fmla="*/ 396783 w 644521"/>
              <a:gd name="connsiteY114" fmla="*/ 517631 h 644521"/>
              <a:gd name="connsiteX115" fmla="*/ 332331 w 644521"/>
              <a:gd name="connsiteY115" fmla="*/ 511589 h 644521"/>
              <a:gd name="connsiteX116" fmla="*/ 402826 w 644521"/>
              <a:gd name="connsiteY116" fmla="*/ 443108 h 644521"/>
              <a:gd name="connsiteX117" fmla="*/ 332331 w 644521"/>
              <a:gd name="connsiteY117" fmla="*/ 443108 h 644521"/>
              <a:gd name="connsiteX118" fmla="*/ 332331 w 644521"/>
              <a:gd name="connsiteY118" fmla="*/ 391748 h 644521"/>
              <a:gd name="connsiteX119" fmla="*/ 395776 w 644521"/>
              <a:gd name="connsiteY119" fmla="*/ 385706 h 644521"/>
              <a:gd name="connsiteX120" fmla="*/ 402826 w 644521"/>
              <a:gd name="connsiteY120" fmla="*/ 443108 h 644521"/>
              <a:gd name="connsiteX121" fmla="*/ 332331 w 644521"/>
              <a:gd name="connsiteY121" fmla="*/ 371607 h 644521"/>
              <a:gd name="connsiteX122" fmla="*/ 332331 w 644521"/>
              <a:gd name="connsiteY122" fmla="*/ 283992 h 644521"/>
              <a:gd name="connsiteX123" fmla="*/ 390741 w 644521"/>
              <a:gd name="connsiteY123" fmla="*/ 366571 h 644521"/>
              <a:gd name="connsiteX124" fmla="*/ 332331 w 644521"/>
              <a:gd name="connsiteY124" fmla="*/ 371607 h 644521"/>
              <a:gd name="connsiteX125" fmla="*/ 268886 w 644521"/>
              <a:gd name="connsiteY125" fmla="*/ 291042 h 644521"/>
              <a:gd name="connsiteX126" fmla="*/ 233639 w 644521"/>
              <a:gd name="connsiteY126" fmla="*/ 361536 h 644521"/>
              <a:gd name="connsiteX127" fmla="*/ 189328 w 644521"/>
              <a:gd name="connsiteY127" fmla="*/ 346430 h 644521"/>
              <a:gd name="connsiteX128" fmla="*/ 268886 w 644521"/>
              <a:gd name="connsiteY128" fmla="*/ 291042 h 644521"/>
              <a:gd name="connsiteX129" fmla="*/ 187314 w 644521"/>
              <a:gd name="connsiteY129" fmla="*/ 557914 h 644521"/>
              <a:gd name="connsiteX130" fmla="*/ 233639 w 644521"/>
              <a:gd name="connsiteY130" fmla="*/ 541800 h 644521"/>
              <a:gd name="connsiteX131" fmla="*/ 269893 w 644521"/>
              <a:gd name="connsiteY131" fmla="*/ 615316 h 644521"/>
              <a:gd name="connsiteX132" fmla="*/ 187314 w 644521"/>
              <a:gd name="connsiteY132" fmla="*/ 557914 h 644521"/>
              <a:gd name="connsiteX133" fmla="*/ 375635 w 644521"/>
              <a:gd name="connsiteY133" fmla="*/ 615316 h 644521"/>
              <a:gd name="connsiteX134" fmla="*/ 411889 w 644521"/>
              <a:gd name="connsiteY134" fmla="*/ 541800 h 644521"/>
              <a:gd name="connsiteX135" fmla="*/ 458214 w 644521"/>
              <a:gd name="connsiteY135" fmla="*/ 557914 h 644521"/>
              <a:gd name="connsiteX136" fmla="*/ 375635 w 644521"/>
              <a:gd name="connsiteY136" fmla="*/ 615316 h 644521"/>
              <a:gd name="connsiteX137" fmla="*/ 456200 w 644521"/>
              <a:gd name="connsiteY137" fmla="*/ 346430 h 644521"/>
              <a:gd name="connsiteX138" fmla="*/ 410882 w 644521"/>
              <a:gd name="connsiteY138" fmla="*/ 361536 h 644521"/>
              <a:gd name="connsiteX139" fmla="*/ 375635 w 644521"/>
              <a:gd name="connsiteY139" fmla="*/ 291042 h 644521"/>
              <a:gd name="connsiteX140" fmla="*/ 456200 w 644521"/>
              <a:gd name="connsiteY140" fmla="*/ 346430 h 644521"/>
              <a:gd name="connsiteX141" fmla="*/ 322261 w 644521"/>
              <a:gd name="connsiteY141" fmla="*/ 261837 h 644521"/>
              <a:gd name="connsiteX142" fmla="*/ 312190 w 644521"/>
              <a:gd name="connsiteY142" fmla="*/ 262844 h 644521"/>
              <a:gd name="connsiteX143" fmla="*/ 312190 w 644521"/>
              <a:gd name="connsiteY143" fmla="*/ 60424 h 644521"/>
              <a:gd name="connsiteX144" fmla="*/ 322261 w 644521"/>
              <a:gd name="connsiteY144" fmla="*/ 50353 h 644521"/>
              <a:gd name="connsiteX145" fmla="*/ 332331 w 644521"/>
              <a:gd name="connsiteY145" fmla="*/ 60424 h 644521"/>
              <a:gd name="connsiteX146" fmla="*/ 332331 w 644521"/>
              <a:gd name="connsiteY146" fmla="*/ 262844 h 644521"/>
              <a:gd name="connsiteX147" fmla="*/ 322261 w 644521"/>
              <a:gd name="connsiteY147" fmla="*/ 261837 h 644521"/>
              <a:gd name="connsiteX148" fmla="*/ 352472 w 644521"/>
              <a:gd name="connsiteY148" fmla="*/ 95671 h 644521"/>
              <a:gd name="connsiteX149" fmla="*/ 379663 w 644521"/>
              <a:gd name="connsiteY149" fmla="*/ 93657 h 644521"/>
              <a:gd name="connsiteX150" fmla="*/ 372614 w 644521"/>
              <a:gd name="connsiteY150" fmla="*/ 139982 h 644521"/>
              <a:gd name="connsiteX151" fmla="*/ 379663 w 644521"/>
              <a:gd name="connsiteY151" fmla="*/ 184293 h 644521"/>
              <a:gd name="connsiteX152" fmla="*/ 352472 w 644521"/>
              <a:gd name="connsiteY152" fmla="*/ 182279 h 644521"/>
              <a:gd name="connsiteX153" fmla="*/ 352472 w 644521"/>
              <a:gd name="connsiteY153" fmla="*/ 95671 h 644521"/>
              <a:gd name="connsiteX154" fmla="*/ 579062 w 644521"/>
              <a:gd name="connsiteY154" fmla="*/ 259823 h 644521"/>
              <a:gd name="connsiteX155" fmla="*/ 566977 w 644521"/>
              <a:gd name="connsiteY155" fmla="*/ 254787 h 644521"/>
              <a:gd name="connsiteX156" fmla="*/ 563956 w 644521"/>
              <a:gd name="connsiteY156" fmla="*/ 251766 h 644521"/>
              <a:gd name="connsiteX157" fmla="*/ 563956 w 644521"/>
              <a:gd name="connsiteY157" fmla="*/ 251766 h 644521"/>
              <a:gd name="connsiteX158" fmla="*/ 537772 w 644521"/>
              <a:gd name="connsiteY158" fmla="*/ 180264 h 644521"/>
              <a:gd name="connsiteX159" fmla="*/ 575034 w 644521"/>
              <a:gd name="connsiteY159" fmla="*/ 139982 h 644521"/>
              <a:gd name="connsiteX160" fmla="*/ 537772 w 644521"/>
              <a:gd name="connsiteY160" fmla="*/ 99699 h 644521"/>
              <a:gd name="connsiteX161" fmla="*/ 579062 w 644521"/>
              <a:gd name="connsiteY161" fmla="*/ 20141 h 644521"/>
              <a:gd name="connsiteX162" fmla="*/ 624380 w 644521"/>
              <a:gd name="connsiteY162" fmla="*/ 139982 h 644521"/>
              <a:gd name="connsiteX163" fmla="*/ 579062 w 644521"/>
              <a:gd name="connsiteY163" fmla="*/ 259823 h 64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644521" h="644521">
                <a:moveTo>
                  <a:pt x="579062" y="0"/>
                </a:moveTo>
                <a:cubicBezTo>
                  <a:pt x="571005" y="0"/>
                  <a:pt x="563956" y="3021"/>
                  <a:pt x="556906" y="8057"/>
                </a:cubicBezTo>
                <a:cubicBezTo>
                  <a:pt x="555899" y="8057"/>
                  <a:pt x="553885" y="9064"/>
                  <a:pt x="552878" y="9064"/>
                </a:cubicBezTo>
                <a:cubicBezTo>
                  <a:pt x="520652" y="28198"/>
                  <a:pt x="439080" y="72509"/>
                  <a:pt x="352472" y="75530"/>
                </a:cubicBezTo>
                <a:lnTo>
                  <a:pt x="352472" y="60424"/>
                </a:lnTo>
                <a:cubicBezTo>
                  <a:pt x="352472" y="43304"/>
                  <a:pt x="339381" y="30212"/>
                  <a:pt x="322261" y="30212"/>
                </a:cubicBezTo>
                <a:cubicBezTo>
                  <a:pt x="305140" y="30212"/>
                  <a:pt x="292049" y="43304"/>
                  <a:pt x="292049" y="60424"/>
                </a:cubicBezTo>
                <a:lnTo>
                  <a:pt x="292049" y="77544"/>
                </a:lnTo>
                <a:cubicBezTo>
                  <a:pt x="207455" y="74523"/>
                  <a:pt x="126890" y="32226"/>
                  <a:pt x="93657" y="12085"/>
                </a:cubicBezTo>
                <a:cubicBezTo>
                  <a:pt x="84593" y="4028"/>
                  <a:pt x="75530" y="0"/>
                  <a:pt x="65459" y="0"/>
                </a:cubicBezTo>
                <a:cubicBezTo>
                  <a:pt x="28198" y="0"/>
                  <a:pt x="0" y="60424"/>
                  <a:pt x="0" y="139982"/>
                </a:cubicBezTo>
                <a:cubicBezTo>
                  <a:pt x="0" y="219540"/>
                  <a:pt x="28198" y="279964"/>
                  <a:pt x="65459" y="279964"/>
                </a:cubicBezTo>
                <a:cubicBezTo>
                  <a:pt x="73516" y="279964"/>
                  <a:pt x="80565" y="276943"/>
                  <a:pt x="87615" y="271907"/>
                </a:cubicBezTo>
                <a:cubicBezTo>
                  <a:pt x="88622" y="271907"/>
                  <a:pt x="89629" y="270900"/>
                  <a:pt x="91643" y="270900"/>
                </a:cubicBezTo>
                <a:cubicBezTo>
                  <a:pt x="123869" y="251766"/>
                  <a:pt x="205441" y="208462"/>
                  <a:pt x="292049" y="204434"/>
                </a:cubicBezTo>
                <a:lnTo>
                  <a:pt x="292049" y="264858"/>
                </a:lnTo>
                <a:cubicBezTo>
                  <a:pt x="200406" y="278957"/>
                  <a:pt x="130918" y="358515"/>
                  <a:pt x="130918" y="453179"/>
                </a:cubicBezTo>
                <a:cubicBezTo>
                  <a:pt x="130918" y="558921"/>
                  <a:pt x="216519" y="644521"/>
                  <a:pt x="322261" y="644521"/>
                </a:cubicBezTo>
                <a:cubicBezTo>
                  <a:pt x="428002" y="644521"/>
                  <a:pt x="513603" y="558921"/>
                  <a:pt x="513603" y="453179"/>
                </a:cubicBezTo>
                <a:cubicBezTo>
                  <a:pt x="513603" y="357508"/>
                  <a:pt x="444115" y="278957"/>
                  <a:pt x="352472" y="264858"/>
                </a:cubicBezTo>
                <a:lnTo>
                  <a:pt x="352472" y="202420"/>
                </a:lnTo>
                <a:cubicBezTo>
                  <a:pt x="437066" y="205441"/>
                  <a:pt x="517631" y="247738"/>
                  <a:pt x="550864" y="267879"/>
                </a:cubicBezTo>
                <a:cubicBezTo>
                  <a:pt x="558921" y="275936"/>
                  <a:pt x="568991" y="279964"/>
                  <a:pt x="579062" y="279964"/>
                </a:cubicBezTo>
                <a:cubicBezTo>
                  <a:pt x="616323" y="279964"/>
                  <a:pt x="644521" y="219540"/>
                  <a:pt x="644521" y="139982"/>
                </a:cubicBezTo>
                <a:cubicBezTo>
                  <a:pt x="644521" y="60424"/>
                  <a:pt x="616323" y="0"/>
                  <a:pt x="579062" y="0"/>
                </a:cubicBezTo>
                <a:close/>
                <a:moveTo>
                  <a:pt x="533744" y="139982"/>
                </a:moveTo>
                <a:cubicBezTo>
                  <a:pt x="533744" y="132932"/>
                  <a:pt x="533744" y="125883"/>
                  <a:pt x="534751" y="118834"/>
                </a:cubicBezTo>
                <a:cubicBezTo>
                  <a:pt x="545829" y="118834"/>
                  <a:pt x="553885" y="127897"/>
                  <a:pt x="553885" y="138975"/>
                </a:cubicBezTo>
                <a:cubicBezTo>
                  <a:pt x="553885" y="150053"/>
                  <a:pt x="544822" y="159116"/>
                  <a:pt x="534751" y="159116"/>
                </a:cubicBezTo>
                <a:cubicBezTo>
                  <a:pt x="533744" y="153074"/>
                  <a:pt x="533744" y="146024"/>
                  <a:pt x="533744" y="139982"/>
                </a:cubicBezTo>
                <a:close/>
                <a:moveTo>
                  <a:pt x="513603" y="139982"/>
                </a:moveTo>
                <a:cubicBezTo>
                  <a:pt x="513603" y="176236"/>
                  <a:pt x="519645" y="208462"/>
                  <a:pt x="528709" y="232632"/>
                </a:cubicBezTo>
                <a:cubicBezTo>
                  <a:pt x="496483" y="216519"/>
                  <a:pt x="452172" y="197385"/>
                  <a:pt x="401819" y="188321"/>
                </a:cubicBezTo>
                <a:cubicBezTo>
                  <a:pt x="401819" y="187314"/>
                  <a:pt x="400812" y="185300"/>
                  <a:pt x="400812" y="184293"/>
                </a:cubicBezTo>
                <a:cubicBezTo>
                  <a:pt x="400812" y="184293"/>
                  <a:pt x="391748" y="169187"/>
                  <a:pt x="391748" y="139982"/>
                </a:cubicBezTo>
                <a:cubicBezTo>
                  <a:pt x="391748" y="110777"/>
                  <a:pt x="400812" y="93657"/>
                  <a:pt x="400812" y="93657"/>
                </a:cubicBezTo>
                <a:cubicBezTo>
                  <a:pt x="401819" y="91643"/>
                  <a:pt x="402826" y="90636"/>
                  <a:pt x="402826" y="89629"/>
                </a:cubicBezTo>
                <a:cubicBezTo>
                  <a:pt x="453179" y="80565"/>
                  <a:pt x="498497" y="60424"/>
                  <a:pt x="530723" y="44311"/>
                </a:cubicBezTo>
                <a:cubicBezTo>
                  <a:pt x="519645" y="69487"/>
                  <a:pt x="513603" y="102721"/>
                  <a:pt x="513603" y="139982"/>
                </a:cubicBezTo>
                <a:close/>
                <a:moveTo>
                  <a:pt x="242702" y="95671"/>
                </a:moveTo>
                <a:cubicBezTo>
                  <a:pt x="242702" y="95671"/>
                  <a:pt x="251766" y="110777"/>
                  <a:pt x="251766" y="139982"/>
                </a:cubicBezTo>
                <a:cubicBezTo>
                  <a:pt x="251766" y="169187"/>
                  <a:pt x="242702" y="186307"/>
                  <a:pt x="242702" y="186307"/>
                </a:cubicBezTo>
                <a:cubicBezTo>
                  <a:pt x="241695" y="187314"/>
                  <a:pt x="241695" y="188321"/>
                  <a:pt x="241695" y="189328"/>
                </a:cubicBezTo>
                <a:cubicBezTo>
                  <a:pt x="191342" y="198392"/>
                  <a:pt x="146024" y="218533"/>
                  <a:pt x="113798" y="234646"/>
                </a:cubicBezTo>
                <a:cubicBezTo>
                  <a:pt x="123869" y="210476"/>
                  <a:pt x="130918" y="177243"/>
                  <a:pt x="130918" y="138975"/>
                </a:cubicBezTo>
                <a:cubicBezTo>
                  <a:pt x="130918" y="102721"/>
                  <a:pt x="124876" y="70494"/>
                  <a:pt x="115812" y="46325"/>
                </a:cubicBezTo>
                <a:cubicBezTo>
                  <a:pt x="148038" y="62438"/>
                  <a:pt x="192349" y="81572"/>
                  <a:pt x="242702" y="90636"/>
                </a:cubicBezTo>
                <a:cubicBezTo>
                  <a:pt x="241695" y="93657"/>
                  <a:pt x="242702" y="94664"/>
                  <a:pt x="242702" y="95671"/>
                </a:cubicBezTo>
                <a:close/>
                <a:moveTo>
                  <a:pt x="110777" y="139982"/>
                </a:moveTo>
                <a:cubicBezTo>
                  <a:pt x="110777" y="147031"/>
                  <a:pt x="110777" y="154081"/>
                  <a:pt x="109770" y="161130"/>
                </a:cubicBezTo>
                <a:cubicBezTo>
                  <a:pt x="98692" y="161130"/>
                  <a:pt x="90636" y="152067"/>
                  <a:pt x="90636" y="140989"/>
                </a:cubicBezTo>
                <a:cubicBezTo>
                  <a:pt x="90636" y="129911"/>
                  <a:pt x="99699" y="120848"/>
                  <a:pt x="109770" y="120848"/>
                </a:cubicBezTo>
                <a:cubicBezTo>
                  <a:pt x="110777" y="126890"/>
                  <a:pt x="110777" y="132932"/>
                  <a:pt x="110777" y="139982"/>
                </a:cubicBezTo>
                <a:close/>
                <a:moveTo>
                  <a:pt x="20141" y="139982"/>
                </a:moveTo>
                <a:cubicBezTo>
                  <a:pt x="20141" y="69487"/>
                  <a:pt x="44311" y="20141"/>
                  <a:pt x="65459" y="20141"/>
                </a:cubicBezTo>
                <a:cubicBezTo>
                  <a:pt x="69487" y="20141"/>
                  <a:pt x="73516" y="22155"/>
                  <a:pt x="77544" y="25177"/>
                </a:cubicBezTo>
                <a:cubicBezTo>
                  <a:pt x="78551" y="26184"/>
                  <a:pt x="79558" y="27191"/>
                  <a:pt x="80565" y="28198"/>
                </a:cubicBezTo>
                <a:cubicBezTo>
                  <a:pt x="80565" y="28198"/>
                  <a:pt x="80565" y="28198"/>
                  <a:pt x="80565" y="28198"/>
                </a:cubicBezTo>
                <a:cubicBezTo>
                  <a:pt x="92650" y="41290"/>
                  <a:pt x="102721" y="66466"/>
                  <a:pt x="106749" y="99699"/>
                </a:cubicBezTo>
                <a:cubicBezTo>
                  <a:pt x="87615" y="102721"/>
                  <a:pt x="70494" y="119841"/>
                  <a:pt x="70494" y="140989"/>
                </a:cubicBezTo>
                <a:cubicBezTo>
                  <a:pt x="70494" y="162137"/>
                  <a:pt x="86608" y="179257"/>
                  <a:pt x="107756" y="181272"/>
                </a:cubicBezTo>
                <a:cubicBezTo>
                  <a:pt x="100706" y="228604"/>
                  <a:pt x="82579" y="259823"/>
                  <a:pt x="65459" y="259823"/>
                </a:cubicBezTo>
                <a:cubicBezTo>
                  <a:pt x="44311" y="259823"/>
                  <a:pt x="20141" y="210476"/>
                  <a:pt x="20141" y="139982"/>
                </a:cubicBezTo>
                <a:close/>
                <a:moveTo>
                  <a:pt x="264858" y="186307"/>
                </a:moveTo>
                <a:cubicBezTo>
                  <a:pt x="267879" y="177243"/>
                  <a:pt x="271907" y="161130"/>
                  <a:pt x="271907" y="139982"/>
                </a:cubicBezTo>
                <a:cubicBezTo>
                  <a:pt x="271907" y="119841"/>
                  <a:pt x="267879" y="104735"/>
                  <a:pt x="264858" y="95671"/>
                </a:cubicBezTo>
                <a:cubicBezTo>
                  <a:pt x="273921" y="96678"/>
                  <a:pt x="282985" y="97685"/>
                  <a:pt x="292049" y="97685"/>
                </a:cubicBezTo>
                <a:lnTo>
                  <a:pt x="292049" y="184293"/>
                </a:lnTo>
                <a:cubicBezTo>
                  <a:pt x="282985" y="184293"/>
                  <a:pt x="273921" y="185300"/>
                  <a:pt x="264858" y="186307"/>
                </a:cubicBezTo>
                <a:close/>
                <a:moveTo>
                  <a:pt x="492454" y="443108"/>
                </a:moveTo>
                <a:lnTo>
                  <a:pt x="421960" y="443108"/>
                </a:lnTo>
                <a:cubicBezTo>
                  <a:pt x="420953" y="420953"/>
                  <a:pt x="418939" y="399804"/>
                  <a:pt x="414910" y="380670"/>
                </a:cubicBezTo>
                <a:cubicBezTo>
                  <a:pt x="433038" y="375635"/>
                  <a:pt x="451165" y="370600"/>
                  <a:pt x="467278" y="362543"/>
                </a:cubicBezTo>
                <a:cubicBezTo>
                  <a:pt x="482384" y="386713"/>
                  <a:pt x="491447" y="413903"/>
                  <a:pt x="492454" y="443108"/>
                </a:cubicBezTo>
                <a:close/>
                <a:moveTo>
                  <a:pt x="469292" y="540793"/>
                </a:moveTo>
                <a:cubicBezTo>
                  <a:pt x="453179" y="533744"/>
                  <a:pt x="435052" y="526695"/>
                  <a:pt x="416925" y="522666"/>
                </a:cubicBezTo>
                <a:cubicBezTo>
                  <a:pt x="420953" y="504539"/>
                  <a:pt x="422967" y="484398"/>
                  <a:pt x="422967" y="463249"/>
                </a:cubicBezTo>
                <a:lnTo>
                  <a:pt x="493461" y="463249"/>
                </a:lnTo>
                <a:cubicBezTo>
                  <a:pt x="491447" y="491447"/>
                  <a:pt x="482384" y="517631"/>
                  <a:pt x="469292" y="540793"/>
                </a:cubicBezTo>
                <a:close/>
                <a:moveTo>
                  <a:pt x="152067" y="463249"/>
                </a:moveTo>
                <a:lnTo>
                  <a:pt x="222561" y="463249"/>
                </a:lnTo>
                <a:cubicBezTo>
                  <a:pt x="223568" y="484398"/>
                  <a:pt x="225582" y="503532"/>
                  <a:pt x="228604" y="522666"/>
                </a:cubicBezTo>
                <a:cubicBezTo>
                  <a:pt x="209469" y="527702"/>
                  <a:pt x="191342" y="533744"/>
                  <a:pt x="176236" y="540793"/>
                </a:cubicBezTo>
                <a:cubicBezTo>
                  <a:pt x="162137" y="517631"/>
                  <a:pt x="153074" y="491447"/>
                  <a:pt x="152067" y="463249"/>
                </a:cubicBezTo>
                <a:close/>
                <a:moveTo>
                  <a:pt x="177243" y="363550"/>
                </a:moveTo>
                <a:cubicBezTo>
                  <a:pt x="193356" y="370600"/>
                  <a:pt x="210476" y="376642"/>
                  <a:pt x="229611" y="381677"/>
                </a:cubicBezTo>
                <a:cubicBezTo>
                  <a:pt x="225582" y="400812"/>
                  <a:pt x="223568" y="421960"/>
                  <a:pt x="222561" y="444115"/>
                </a:cubicBezTo>
                <a:lnTo>
                  <a:pt x="152067" y="444115"/>
                </a:lnTo>
                <a:cubicBezTo>
                  <a:pt x="153074" y="413903"/>
                  <a:pt x="162137" y="386713"/>
                  <a:pt x="177243" y="363550"/>
                </a:cubicBezTo>
                <a:close/>
                <a:moveTo>
                  <a:pt x="312190" y="283992"/>
                </a:moveTo>
                <a:lnTo>
                  <a:pt x="312190" y="371607"/>
                </a:lnTo>
                <a:cubicBezTo>
                  <a:pt x="292049" y="370600"/>
                  <a:pt x="271907" y="369593"/>
                  <a:pt x="253780" y="365564"/>
                </a:cubicBezTo>
                <a:cubicBezTo>
                  <a:pt x="265865" y="322261"/>
                  <a:pt x="288020" y="290034"/>
                  <a:pt x="312190" y="283992"/>
                </a:cubicBezTo>
                <a:close/>
                <a:moveTo>
                  <a:pt x="312190" y="391748"/>
                </a:moveTo>
                <a:lnTo>
                  <a:pt x="312190" y="443108"/>
                </a:lnTo>
                <a:lnTo>
                  <a:pt x="241695" y="443108"/>
                </a:lnTo>
                <a:cubicBezTo>
                  <a:pt x="242702" y="422967"/>
                  <a:pt x="244717" y="402826"/>
                  <a:pt x="248745" y="385706"/>
                </a:cubicBezTo>
                <a:cubicBezTo>
                  <a:pt x="268886" y="388727"/>
                  <a:pt x="290034" y="390741"/>
                  <a:pt x="312190" y="391748"/>
                </a:cubicBezTo>
                <a:close/>
                <a:moveTo>
                  <a:pt x="241695" y="463249"/>
                </a:moveTo>
                <a:lnTo>
                  <a:pt x="312190" y="463249"/>
                </a:lnTo>
                <a:lnTo>
                  <a:pt x="312190" y="511589"/>
                </a:lnTo>
                <a:cubicBezTo>
                  <a:pt x="290034" y="512596"/>
                  <a:pt x="268886" y="514610"/>
                  <a:pt x="247738" y="518638"/>
                </a:cubicBezTo>
                <a:cubicBezTo>
                  <a:pt x="244717" y="500511"/>
                  <a:pt x="242702" y="482384"/>
                  <a:pt x="241695" y="463249"/>
                </a:cubicBezTo>
                <a:close/>
                <a:moveTo>
                  <a:pt x="312190" y="531730"/>
                </a:moveTo>
                <a:lnTo>
                  <a:pt x="312190" y="623373"/>
                </a:lnTo>
                <a:cubicBezTo>
                  <a:pt x="287013" y="616323"/>
                  <a:pt x="264858" y="583090"/>
                  <a:pt x="252773" y="537772"/>
                </a:cubicBezTo>
                <a:cubicBezTo>
                  <a:pt x="271907" y="533744"/>
                  <a:pt x="292049" y="531730"/>
                  <a:pt x="312190" y="531730"/>
                </a:cubicBezTo>
                <a:close/>
                <a:moveTo>
                  <a:pt x="332331" y="622366"/>
                </a:moveTo>
                <a:lnTo>
                  <a:pt x="332331" y="530723"/>
                </a:lnTo>
                <a:cubicBezTo>
                  <a:pt x="352472" y="531730"/>
                  <a:pt x="372614" y="533744"/>
                  <a:pt x="391748" y="536765"/>
                </a:cubicBezTo>
                <a:cubicBezTo>
                  <a:pt x="379663" y="583090"/>
                  <a:pt x="357508" y="615316"/>
                  <a:pt x="332331" y="622366"/>
                </a:cubicBezTo>
                <a:close/>
                <a:moveTo>
                  <a:pt x="332331" y="511589"/>
                </a:moveTo>
                <a:lnTo>
                  <a:pt x="332331" y="463249"/>
                </a:lnTo>
                <a:lnTo>
                  <a:pt x="402826" y="463249"/>
                </a:lnTo>
                <a:cubicBezTo>
                  <a:pt x="401819" y="482384"/>
                  <a:pt x="399804" y="500511"/>
                  <a:pt x="396783" y="517631"/>
                </a:cubicBezTo>
                <a:cubicBezTo>
                  <a:pt x="375635" y="513603"/>
                  <a:pt x="354487" y="511589"/>
                  <a:pt x="332331" y="511589"/>
                </a:cubicBezTo>
                <a:close/>
                <a:moveTo>
                  <a:pt x="402826" y="443108"/>
                </a:moveTo>
                <a:lnTo>
                  <a:pt x="332331" y="443108"/>
                </a:lnTo>
                <a:lnTo>
                  <a:pt x="332331" y="391748"/>
                </a:lnTo>
                <a:cubicBezTo>
                  <a:pt x="354487" y="390741"/>
                  <a:pt x="375635" y="388727"/>
                  <a:pt x="395776" y="385706"/>
                </a:cubicBezTo>
                <a:cubicBezTo>
                  <a:pt x="399804" y="402826"/>
                  <a:pt x="401819" y="422967"/>
                  <a:pt x="402826" y="443108"/>
                </a:cubicBezTo>
                <a:close/>
                <a:moveTo>
                  <a:pt x="332331" y="371607"/>
                </a:moveTo>
                <a:lnTo>
                  <a:pt x="332331" y="283992"/>
                </a:lnTo>
                <a:cubicBezTo>
                  <a:pt x="356501" y="291042"/>
                  <a:pt x="378656" y="322261"/>
                  <a:pt x="390741" y="366571"/>
                </a:cubicBezTo>
                <a:cubicBezTo>
                  <a:pt x="372614" y="369593"/>
                  <a:pt x="352472" y="370600"/>
                  <a:pt x="332331" y="371607"/>
                </a:cubicBezTo>
                <a:close/>
                <a:moveTo>
                  <a:pt x="268886" y="291042"/>
                </a:moveTo>
                <a:cubicBezTo>
                  <a:pt x="253780" y="308162"/>
                  <a:pt x="241695" y="332331"/>
                  <a:pt x="233639" y="361536"/>
                </a:cubicBezTo>
                <a:cubicBezTo>
                  <a:pt x="217526" y="357508"/>
                  <a:pt x="202420" y="352472"/>
                  <a:pt x="189328" y="346430"/>
                </a:cubicBezTo>
                <a:cubicBezTo>
                  <a:pt x="209469" y="321253"/>
                  <a:pt x="236660" y="301112"/>
                  <a:pt x="268886" y="291042"/>
                </a:cubicBezTo>
                <a:close/>
                <a:moveTo>
                  <a:pt x="187314" y="557914"/>
                </a:moveTo>
                <a:cubicBezTo>
                  <a:pt x="201413" y="551871"/>
                  <a:pt x="216519" y="546836"/>
                  <a:pt x="233639" y="541800"/>
                </a:cubicBezTo>
                <a:cubicBezTo>
                  <a:pt x="241695" y="572012"/>
                  <a:pt x="253780" y="597189"/>
                  <a:pt x="269893" y="615316"/>
                </a:cubicBezTo>
                <a:cubicBezTo>
                  <a:pt x="235653" y="605246"/>
                  <a:pt x="207455" y="584097"/>
                  <a:pt x="187314" y="557914"/>
                </a:cubicBezTo>
                <a:close/>
                <a:moveTo>
                  <a:pt x="375635" y="615316"/>
                </a:moveTo>
                <a:cubicBezTo>
                  <a:pt x="390741" y="597189"/>
                  <a:pt x="402826" y="572012"/>
                  <a:pt x="411889" y="541800"/>
                </a:cubicBezTo>
                <a:cubicBezTo>
                  <a:pt x="428002" y="545829"/>
                  <a:pt x="444115" y="550864"/>
                  <a:pt x="458214" y="557914"/>
                </a:cubicBezTo>
                <a:cubicBezTo>
                  <a:pt x="437066" y="584097"/>
                  <a:pt x="408868" y="605246"/>
                  <a:pt x="375635" y="615316"/>
                </a:cubicBezTo>
                <a:close/>
                <a:moveTo>
                  <a:pt x="456200" y="346430"/>
                </a:moveTo>
                <a:cubicBezTo>
                  <a:pt x="442101" y="352472"/>
                  <a:pt x="426995" y="357508"/>
                  <a:pt x="410882" y="361536"/>
                </a:cubicBezTo>
                <a:cubicBezTo>
                  <a:pt x="402826" y="332331"/>
                  <a:pt x="390741" y="308162"/>
                  <a:pt x="375635" y="291042"/>
                </a:cubicBezTo>
                <a:cubicBezTo>
                  <a:pt x="407861" y="301112"/>
                  <a:pt x="435052" y="321253"/>
                  <a:pt x="456200" y="346430"/>
                </a:cubicBezTo>
                <a:close/>
                <a:moveTo>
                  <a:pt x="322261" y="261837"/>
                </a:moveTo>
                <a:cubicBezTo>
                  <a:pt x="319239" y="261837"/>
                  <a:pt x="315211" y="261837"/>
                  <a:pt x="312190" y="262844"/>
                </a:cubicBezTo>
                <a:lnTo>
                  <a:pt x="312190" y="60424"/>
                </a:lnTo>
                <a:cubicBezTo>
                  <a:pt x="312190" y="54381"/>
                  <a:pt x="316218" y="50353"/>
                  <a:pt x="322261" y="50353"/>
                </a:cubicBezTo>
                <a:cubicBezTo>
                  <a:pt x="328303" y="50353"/>
                  <a:pt x="332331" y="54381"/>
                  <a:pt x="332331" y="60424"/>
                </a:cubicBezTo>
                <a:lnTo>
                  <a:pt x="332331" y="262844"/>
                </a:lnTo>
                <a:cubicBezTo>
                  <a:pt x="329310" y="261837"/>
                  <a:pt x="325282" y="261837"/>
                  <a:pt x="322261" y="261837"/>
                </a:cubicBezTo>
                <a:close/>
                <a:moveTo>
                  <a:pt x="352472" y="95671"/>
                </a:moveTo>
                <a:cubicBezTo>
                  <a:pt x="361536" y="95671"/>
                  <a:pt x="370600" y="94664"/>
                  <a:pt x="379663" y="93657"/>
                </a:cubicBezTo>
                <a:cubicBezTo>
                  <a:pt x="376642" y="102721"/>
                  <a:pt x="372614" y="118834"/>
                  <a:pt x="372614" y="139982"/>
                </a:cubicBezTo>
                <a:cubicBezTo>
                  <a:pt x="372614" y="160123"/>
                  <a:pt x="376642" y="175229"/>
                  <a:pt x="379663" y="184293"/>
                </a:cubicBezTo>
                <a:cubicBezTo>
                  <a:pt x="370600" y="183286"/>
                  <a:pt x="361536" y="182279"/>
                  <a:pt x="352472" y="182279"/>
                </a:cubicBezTo>
                <a:lnTo>
                  <a:pt x="352472" y="95671"/>
                </a:lnTo>
                <a:close/>
                <a:moveTo>
                  <a:pt x="579062" y="259823"/>
                </a:moveTo>
                <a:cubicBezTo>
                  <a:pt x="575034" y="259823"/>
                  <a:pt x="571005" y="257808"/>
                  <a:pt x="566977" y="254787"/>
                </a:cubicBezTo>
                <a:cubicBezTo>
                  <a:pt x="565970" y="253780"/>
                  <a:pt x="564963" y="252773"/>
                  <a:pt x="563956" y="251766"/>
                </a:cubicBezTo>
                <a:cubicBezTo>
                  <a:pt x="563956" y="251766"/>
                  <a:pt x="563956" y="251766"/>
                  <a:pt x="563956" y="251766"/>
                </a:cubicBezTo>
                <a:cubicBezTo>
                  <a:pt x="551871" y="238674"/>
                  <a:pt x="541800" y="213498"/>
                  <a:pt x="537772" y="180264"/>
                </a:cubicBezTo>
                <a:cubicBezTo>
                  <a:pt x="558921" y="179257"/>
                  <a:pt x="575034" y="161130"/>
                  <a:pt x="575034" y="139982"/>
                </a:cubicBezTo>
                <a:cubicBezTo>
                  <a:pt x="575034" y="118834"/>
                  <a:pt x="558921" y="101713"/>
                  <a:pt x="537772" y="99699"/>
                </a:cubicBezTo>
                <a:cubicBezTo>
                  <a:pt x="543815" y="51360"/>
                  <a:pt x="561942" y="20141"/>
                  <a:pt x="579062" y="20141"/>
                </a:cubicBezTo>
                <a:cubicBezTo>
                  <a:pt x="600210" y="20141"/>
                  <a:pt x="624380" y="69487"/>
                  <a:pt x="624380" y="139982"/>
                </a:cubicBezTo>
                <a:cubicBezTo>
                  <a:pt x="624380" y="210476"/>
                  <a:pt x="600210" y="259823"/>
                  <a:pt x="579062" y="259823"/>
                </a:cubicBezTo>
                <a:close/>
              </a:path>
            </a:pathLst>
          </a:custGeom>
          <a:solidFill>
            <a:srgbClr val="777777"/>
          </a:solidFill>
          <a:ln w="9971" cap="flat">
            <a:noFill/>
            <a:prstDash val="solid"/>
            <a:miter/>
          </a:ln>
        </p:spPr>
        <p:txBody>
          <a:bodyPr rtlCol="0" anchor="ctr"/>
          <a:lstStyle/>
          <a:p>
            <a:endParaRPr lang="en-US"/>
          </a:p>
        </p:txBody>
      </p:sp>
      <p:grpSp>
        <p:nvGrpSpPr>
          <p:cNvPr id="4" name="Graphic 6">
            <a:extLst>
              <a:ext uri="{FF2B5EF4-FFF2-40B4-BE49-F238E27FC236}">
                <a16:creationId xmlns:a16="http://schemas.microsoft.com/office/drawing/2014/main" id="{4A1BE339-50C3-4CC3-900D-5EA54B92725B}"/>
              </a:ext>
            </a:extLst>
          </p:cNvPr>
          <p:cNvGrpSpPr/>
          <p:nvPr/>
        </p:nvGrpSpPr>
        <p:grpSpPr>
          <a:xfrm>
            <a:off x="9337386" y="5105949"/>
            <a:ext cx="624379" cy="624379"/>
            <a:chOff x="9337386" y="4788449"/>
            <a:chExt cx="624379" cy="624379"/>
          </a:xfrm>
          <a:solidFill>
            <a:srgbClr val="777777"/>
          </a:solidFill>
        </p:grpSpPr>
        <p:sp>
          <p:nvSpPr>
            <p:cNvPr id="5" name="Freeform: Shape 4">
              <a:extLst>
                <a:ext uri="{FF2B5EF4-FFF2-40B4-BE49-F238E27FC236}">
                  <a16:creationId xmlns:a16="http://schemas.microsoft.com/office/drawing/2014/main" id="{44C53D6F-4B58-4906-B8B6-6ECD3CD0F277}"/>
                </a:ext>
              </a:extLst>
            </p:cNvPr>
            <p:cNvSpPr/>
            <p:nvPr/>
          </p:nvSpPr>
          <p:spPr>
            <a:xfrm>
              <a:off x="9337386" y="4788449"/>
              <a:ext cx="624379" cy="624379"/>
            </a:xfrm>
            <a:custGeom>
              <a:avLst/>
              <a:gdLst>
                <a:gd name="connsiteX0" fmla="*/ 614309 w 624379"/>
                <a:gd name="connsiteY0" fmla="*/ 543815 h 624379"/>
                <a:gd name="connsiteX1" fmla="*/ 584097 w 624379"/>
                <a:gd name="connsiteY1" fmla="*/ 543815 h 624379"/>
                <a:gd name="connsiteX2" fmla="*/ 584097 w 624379"/>
                <a:gd name="connsiteY2" fmla="*/ 241695 h 624379"/>
                <a:gd name="connsiteX3" fmla="*/ 543815 w 624379"/>
                <a:gd name="connsiteY3" fmla="*/ 201413 h 624379"/>
                <a:gd name="connsiteX4" fmla="*/ 431023 w 624379"/>
                <a:gd name="connsiteY4" fmla="*/ 201413 h 624379"/>
                <a:gd name="connsiteX5" fmla="*/ 312190 w 624379"/>
                <a:gd name="connsiteY5" fmla="*/ 0 h 624379"/>
                <a:gd name="connsiteX6" fmla="*/ 193356 w 624379"/>
                <a:gd name="connsiteY6" fmla="*/ 201413 h 624379"/>
                <a:gd name="connsiteX7" fmla="*/ 80565 w 624379"/>
                <a:gd name="connsiteY7" fmla="*/ 201413 h 624379"/>
                <a:gd name="connsiteX8" fmla="*/ 40283 w 624379"/>
                <a:gd name="connsiteY8" fmla="*/ 241695 h 624379"/>
                <a:gd name="connsiteX9" fmla="*/ 40283 w 624379"/>
                <a:gd name="connsiteY9" fmla="*/ 543815 h 624379"/>
                <a:gd name="connsiteX10" fmla="*/ 10071 w 624379"/>
                <a:gd name="connsiteY10" fmla="*/ 543815 h 624379"/>
                <a:gd name="connsiteX11" fmla="*/ 0 w 624379"/>
                <a:gd name="connsiteY11" fmla="*/ 553885 h 624379"/>
                <a:gd name="connsiteX12" fmla="*/ 0 w 624379"/>
                <a:gd name="connsiteY12" fmla="*/ 589133 h 624379"/>
                <a:gd name="connsiteX13" fmla="*/ 45318 w 624379"/>
                <a:gd name="connsiteY13" fmla="*/ 624380 h 624379"/>
                <a:gd name="connsiteX14" fmla="*/ 579062 w 624379"/>
                <a:gd name="connsiteY14" fmla="*/ 624380 h 624379"/>
                <a:gd name="connsiteX15" fmla="*/ 624380 w 624379"/>
                <a:gd name="connsiteY15" fmla="*/ 579062 h 624379"/>
                <a:gd name="connsiteX16" fmla="*/ 624380 w 624379"/>
                <a:gd name="connsiteY16" fmla="*/ 553885 h 624379"/>
                <a:gd name="connsiteX17" fmla="*/ 614309 w 624379"/>
                <a:gd name="connsiteY17" fmla="*/ 543815 h 624379"/>
                <a:gd name="connsiteX18" fmla="*/ 372614 w 624379"/>
                <a:gd name="connsiteY18" fmla="*/ 447136 h 624379"/>
                <a:gd name="connsiteX19" fmla="*/ 384698 w 624379"/>
                <a:gd name="connsiteY19" fmla="*/ 454186 h 624379"/>
                <a:gd name="connsiteX20" fmla="*/ 397790 w 624379"/>
                <a:gd name="connsiteY20" fmla="*/ 453179 h 624379"/>
                <a:gd name="connsiteX21" fmla="*/ 453179 w 624379"/>
                <a:gd name="connsiteY21" fmla="*/ 503532 h 624379"/>
                <a:gd name="connsiteX22" fmla="*/ 171201 w 624379"/>
                <a:gd name="connsiteY22" fmla="*/ 503532 h 624379"/>
                <a:gd name="connsiteX23" fmla="*/ 226589 w 624379"/>
                <a:gd name="connsiteY23" fmla="*/ 453179 h 624379"/>
                <a:gd name="connsiteX24" fmla="*/ 239681 w 624379"/>
                <a:gd name="connsiteY24" fmla="*/ 454186 h 624379"/>
                <a:gd name="connsiteX25" fmla="*/ 251766 w 624379"/>
                <a:gd name="connsiteY25" fmla="*/ 447136 h 624379"/>
                <a:gd name="connsiteX26" fmla="*/ 244717 w 624379"/>
                <a:gd name="connsiteY26" fmla="*/ 435052 h 624379"/>
                <a:gd name="connsiteX27" fmla="*/ 227596 w 624379"/>
                <a:gd name="connsiteY27" fmla="*/ 433038 h 624379"/>
                <a:gd name="connsiteX28" fmla="*/ 223568 w 624379"/>
                <a:gd name="connsiteY28" fmla="*/ 433038 h 624379"/>
                <a:gd name="connsiteX29" fmla="*/ 262844 w 624379"/>
                <a:gd name="connsiteY29" fmla="*/ 402826 h 624379"/>
                <a:gd name="connsiteX30" fmla="*/ 303126 w 624379"/>
                <a:gd name="connsiteY30" fmla="*/ 443108 h 624379"/>
                <a:gd name="connsiteX31" fmla="*/ 313197 w 624379"/>
                <a:gd name="connsiteY31" fmla="*/ 453179 h 624379"/>
                <a:gd name="connsiteX32" fmla="*/ 323268 w 624379"/>
                <a:gd name="connsiteY32" fmla="*/ 443108 h 624379"/>
                <a:gd name="connsiteX33" fmla="*/ 363550 w 624379"/>
                <a:gd name="connsiteY33" fmla="*/ 402826 h 624379"/>
                <a:gd name="connsiteX34" fmla="*/ 402826 w 624379"/>
                <a:gd name="connsiteY34" fmla="*/ 433038 h 624379"/>
                <a:gd name="connsiteX35" fmla="*/ 398797 w 624379"/>
                <a:gd name="connsiteY35" fmla="*/ 433038 h 624379"/>
                <a:gd name="connsiteX36" fmla="*/ 381677 w 624379"/>
                <a:gd name="connsiteY36" fmla="*/ 435052 h 624379"/>
                <a:gd name="connsiteX37" fmla="*/ 372614 w 624379"/>
                <a:gd name="connsiteY37" fmla="*/ 447136 h 624379"/>
                <a:gd name="connsiteX38" fmla="*/ 219540 w 624379"/>
                <a:gd name="connsiteY38" fmla="*/ 397790 h 624379"/>
                <a:gd name="connsiteX39" fmla="*/ 168180 w 624379"/>
                <a:gd name="connsiteY39" fmla="*/ 426995 h 624379"/>
                <a:gd name="connsiteX40" fmla="*/ 152067 w 624379"/>
                <a:gd name="connsiteY40" fmla="*/ 363550 h 624379"/>
                <a:gd name="connsiteX41" fmla="*/ 195370 w 624379"/>
                <a:gd name="connsiteY41" fmla="*/ 299098 h 624379"/>
                <a:gd name="connsiteX42" fmla="*/ 219540 w 624379"/>
                <a:gd name="connsiteY42" fmla="*/ 397790 h 624379"/>
                <a:gd name="connsiteX43" fmla="*/ 404840 w 624379"/>
                <a:gd name="connsiteY43" fmla="*/ 397790 h 624379"/>
                <a:gd name="connsiteX44" fmla="*/ 429009 w 624379"/>
                <a:gd name="connsiteY44" fmla="*/ 299098 h 624379"/>
                <a:gd name="connsiteX45" fmla="*/ 472313 w 624379"/>
                <a:gd name="connsiteY45" fmla="*/ 363550 h 624379"/>
                <a:gd name="connsiteX46" fmla="*/ 456200 w 624379"/>
                <a:gd name="connsiteY46" fmla="*/ 426995 h 624379"/>
                <a:gd name="connsiteX47" fmla="*/ 404840 w 624379"/>
                <a:gd name="connsiteY47" fmla="*/ 397790 h 624379"/>
                <a:gd name="connsiteX48" fmla="*/ 387720 w 624379"/>
                <a:gd name="connsiteY48" fmla="*/ 387720 h 624379"/>
                <a:gd name="connsiteX49" fmla="*/ 362543 w 624379"/>
                <a:gd name="connsiteY49" fmla="*/ 382684 h 624379"/>
                <a:gd name="connsiteX50" fmla="*/ 322261 w 624379"/>
                <a:gd name="connsiteY50" fmla="*/ 397790 h 624379"/>
                <a:gd name="connsiteX51" fmla="*/ 322261 w 624379"/>
                <a:gd name="connsiteY51" fmla="*/ 271907 h 624379"/>
                <a:gd name="connsiteX52" fmla="*/ 312190 w 624379"/>
                <a:gd name="connsiteY52" fmla="*/ 261837 h 624379"/>
                <a:gd name="connsiteX53" fmla="*/ 302119 w 624379"/>
                <a:gd name="connsiteY53" fmla="*/ 271907 h 624379"/>
                <a:gd name="connsiteX54" fmla="*/ 302119 w 624379"/>
                <a:gd name="connsiteY54" fmla="*/ 397790 h 624379"/>
                <a:gd name="connsiteX55" fmla="*/ 261837 w 624379"/>
                <a:gd name="connsiteY55" fmla="*/ 382684 h 624379"/>
                <a:gd name="connsiteX56" fmla="*/ 236660 w 624379"/>
                <a:gd name="connsiteY56" fmla="*/ 387720 h 624379"/>
                <a:gd name="connsiteX57" fmla="*/ 211483 w 624379"/>
                <a:gd name="connsiteY57" fmla="*/ 241695 h 624379"/>
                <a:gd name="connsiteX58" fmla="*/ 239681 w 624379"/>
                <a:gd name="connsiteY58" fmla="*/ 90636 h 624379"/>
                <a:gd name="connsiteX59" fmla="*/ 312190 w 624379"/>
                <a:gd name="connsiteY59" fmla="*/ 110777 h 624379"/>
                <a:gd name="connsiteX60" fmla="*/ 384698 w 624379"/>
                <a:gd name="connsiteY60" fmla="*/ 90636 h 624379"/>
                <a:gd name="connsiteX61" fmla="*/ 412896 w 624379"/>
                <a:gd name="connsiteY61" fmla="*/ 241695 h 624379"/>
                <a:gd name="connsiteX62" fmla="*/ 387720 w 624379"/>
                <a:gd name="connsiteY62" fmla="*/ 387720 h 624379"/>
                <a:gd name="connsiteX63" fmla="*/ 312190 w 624379"/>
                <a:gd name="connsiteY63" fmla="*/ 20141 h 624379"/>
                <a:gd name="connsiteX64" fmla="*/ 376642 w 624379"/>
                <a:gd name="connsiteY64" fmla="*/ 72509 h 624379"/>
                <a:gd name="connsiteX65" fmla="*/ 312190 w 624379"/>
                <a:gd name="connsiteY65" fmla="*/ 90636 h 624379"/>
                <a:gd name="connsiteX66" fmla="*/ 247738 w 624379"/>
                <a:gd name="connsiteY66" fmla="*/ 72509 h 624379"/>
                <a:gd name="connsiteX67" fmla="*/ 312190 w 624379"/>
                <a:gd name="connsiteY67" fmla="*/ 20141 h 624379"/>
                <a:gd name="connsiteX68" fmla="*/ 60424 w 624379"/>
                <a:gd name="connsiteY68" fmla="*/ 241695 h 624379"/>
                <a:gd name="connsiteX69" fmla="*/ 80565 w 624379"/>
                <a:gd name="connsiteY69" fmla="*/ 221554 h 624379"/>
                <a:gd name="connsiteX70" fmla="*/ 191342 w 624379"/>
                <a:gd name="connsiteY70" fmla="*/ 221554 h 624379"/>
                <a:gd name="connsiteX71" fmla="*/ 191342 w 624379"/>
                <a:gd name="connsiteY71" fmla="*/ 242702 h 624379"/>
                <a:gd name="connsiteX72" fmla="*/ 192349 w 624379"/>
                <a:gd name="connsiteY72" fmla="*/ 267879 h 624379"/>
                <a:gd name="connsiteX73" fmla="*/ 132932 w 624379"/>
                <a:gd name="connsiteY73" fmla="*/ 357508 h 624379"/>
                <a:gd name="connsiteX74" fmla="*/ 130918 w 624379"/>
                <a:gd name="connsiteY74" fmla="*/ 364557 h 624379"/>
                <a:gd name="connsiteX75" fmla="*/ 151060 w 624379"/>
                <a:gd name="connsiteY75" fmla="*/ 445122 h 624379"/>
                <a:gd name="connsiteX76" fmla="*/ 157102 w 624379"/>
                <a:gd name="connsiteY76" fmla="*/ 452172 h 624379"/>
                <a:gd name="connsiteX77" fmla="*/ 161130 w 624379"/>
                <a:gd name="connsiteY77" fmla="*/ 453179 h 624379"/>
                <a:gd name="connsiteX78" fmla="*/ 166166 w 624379"/>
                <a:gd name="connsiteY78" fmla="*/ 452172 h 624379"/>
                <a:gd name="connsiteX79" fmla="*/ 202420 w 624379"/>
                <a:gd name="connsiteY79" fmla="*/ 431023 h 624379"/>
                <a:gd name="connsiteX80" fmla="*/ 201413 w 624379"/>
                <a:gd name="connsiteY80" fmla="*/ 437066 h 624379"/>
                <a:gd name="connsiteX81" fmla="*/ 151060 w 624379"/>
                <a:gd name="connsiteY81" fmla="*/ 503532 h 624379"/>
                <a:gd name="connsiteX82" fmla="*/ 130918 w 624379"/>
                <a:gd name="connsiteY82" fmla="*/ 503532 h 624379"/>
                <a:gd name="connsiteX83" fmla="*/ 120848 w 624379"/>
                <a:gd name="connsiteY83" fmla="*/ 513603 h 624379"/>
                <a:gd name="connsiteX84" fmla="*/ 130918 w 624379"/>
                <a:gd name="connsiteY84" fmla="*/ 523673 h 624379"/>
                <a:gd name="connsiteX85" fmla="*/ 493461 w 624379"/>
                <a:gd name="connsiteY85" fmla="*/ 523673 h 624379"/>
                <a:gd name="connsiteX86" fmla="*/ 503532 w 624379"/>
                <a:gd name="connsiteY86" fmla="*/ 513603 h 624379"/>
                <a:gd name="connsiteX87" fmla="*/ 493461 w 624379"/>
                <a:gd name="connsiteY87" fmla="*/ 503532 h 624379"/>
                <a:gd name="connsiteX88" fmla="*/ 473320 w 624379"/>
                <a:gd name="connsiteY88" fmla="*/ 503532 h 624379"/>
                <a:gd name="connsiteX89" fmla="*/ 422967 w 624379"/>
                <a:gd name="connsiteY89" fmla="*/ 437066 h 624379"/>
                <a:gd name="connsiteX90" fmla="*/ 421960 w 624379"/>
                <a:gd name="connsiteY90" fmla="*/ 431023 h 624379"/>
                <a:gd name="connsiteX91" fmla="*/ 458214 w 624379"/>
                <a:gd name="connsiteY91" fmla="*/ 452172 h 624379"/>
                <a:gd name="connsiteX92" fmla="*/ 463249 w 624379"/>
                <a:gd name="connsiteY92" fmla="*/ 453179 h 624379"/>
                <a:gd name="connsiteX93" fmla="*/ 467278 w 624379"/>
                <a:gd name="connsiteY93" fmla="*/ 452172 h 624379"/>
                <a:gd name="connsiteX94" fmla="*/ 473320 w 624379"/>
                <a:gd name="connsiteY94" fmla="*/ 445122 h 624379"/>
                <a:gd name="connsiteX95" fmla="*/ 493461 w 624379"/>
                <a:gd name="connsiteY95" fmla="*/ 364557 h 624379"/>
                <a:gd name="connsiteX96" fmla="*/ 492454 w 624379"/>
                <a:gd name="connsiteY96" fmla="*/ 356501 h 624379"/>
                <a:gd name="connsiteX97" fmla="*/ 433038 w 624379"/>
                <a:gd name="connsiteY97" fmla="*/ 266872 h 624379"/>
                <a:gd name="connsiteX98" fmla="*/ 434045 w 624379"/>
                <a:gd name="connsiteY98" fmla="*/ 241695 h 624379"/>
                <a:gd name="connsiteX99" fmla="*/ 434045 w 624379"/>
                <a:gd name="connsiteY99" fmla="*/ 220547 h 624379"/>
                <a:gd name="connsiteX100" fmla="*/ 544822 w 624379"/>
                <a:gd name="connsiteY100" fmla="*/ 220547 h 624379"/>
                <a:gd name="connsiteX101" fmla="*/ 564963 w 624379"/>
                <a:gd name="connsiteY101" fmla="*/ 240688 h 624379"/>
                <a:gd name="connsiteX102" fmla="*/ 564963 w 624379"/>
                <a:gd name="connsiteY102" fmla="*/ 542808 h 624379"/>
                <a:gd name="connsiteX103" fmla="*/ 60424 w 624379"/>
                <a:gd name="connsiteY103" fmla="*/ 542808 h 624379"/>
                <a:gd name="connsiteX104" fmla="*/ 60424 w 624379"/>
                <a:gd name="connsiteY104" fmla="*/ 241695 h 624379"/>
                <a:gd name="connsiteX105" fmla="*/ 380670 w 624379"/>
                <a:gd name="connsiteY105" fmla="*/ 563956 h 624379"/>
                <a:gd name="connsiteX106" fmla="*/ 362543 w 624379"/>
                <a:gd name="connsiteY106" fmla="*/ 574027 h 624379"/>
                <a:gd name="connsiteX107" fmla="*/ 261837 w 624379"/>
                <a:gd name="connsiteY107" fmla="*/ 574027 h 624379"/>
                <a:gd name="connsiteX108" fmla="*/ 243710 w 624379"/>
                <a:gd name="connsiteY108" fmla="*/ 563956 h 624379"/>
                <a:gd name="connsiteX109" fmla="*/ 380670 w 624379"/>
                <a:gd name="connsiteY109" fmla="*/ 563956 h 624379"/>
                <a:gd name="connsiteX110" fmla="*/ 604238 w 624379"/>
                <a:gd name="connsiteY110" fmla="*/ 579062 h 624379"/>
                <a:gd name="connsiteX111" fmla="*/ 579062 w 624379"/>
                <a:gd name="connsiteY111" fmla="*/ 604238 h 624379"/>
                <a:gd name="connsiteX112" fmla="*/ 45318 w 624379"/>
                <a:gd name="connsiteY112" fmla="*/ 604238 h 624379"/>
                <a:gd name="connsiteX113" fmla="*/ 20141 w 624379"/>
                <a:gd name="connsiteY113" fmla="*/ 589133 h 624379"/>
                <a:gd name="connsiteX114" fmla="*/ 20141 w 624379"/>
                <a:gd name="connsiteY114" fmla="*/ 563956 h 624379"/>
                <a:gd name="connsiteX115" fmla="*/ 222561 w 624379"/>
                <a:gd name="connsiteY115" fmla="*/ 563956 h 624379"/>
                <a:gd name="connsiteX116" fmla="*/ 261837 w 624379"/>
                <a:gd name="connsiteY116" fmla="*/ 594168 h 624379"/>
                <a:gd name="connsiteX117" fmla="*/ 362543 w 624379"/>
                <a:gd name="connsiteY117" fmla="*/ 594168 h 624379"/>
                <a:gd name="connsiteX118" fmla="*/ 401819 w 624379"/>
                <a:gd name="connsiteY118" fmla="*/ 563956 h 624379"/>
                <a:gd name="connsiteX119" fmla="*/ 604238 w 624379"/>
                <a:gd name="connsiteY119" fmla="*/ 563956 h 624379"/>
                <a:gd name="connsiteX120" fmla="*/ 604238 w 624379"/>
                <a:gd name="connsiteY120" fmla="*/ 579062 h 62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24379" h="624379">
                  <a:moveTo>
                    <a:pt x="614309" y="543815"/>
                  </a:moveTo>
                  <a:lnTo>
                    <a:pt x="584097" y="543815"/>
                  </a:lnTo>
                  <a:lnTo>
                    <a:pt x="584097" y="241695"/>
                  </a:lnTo>
                  <a:cubicBezTo>
                    <a:pt x="584097" y="219540"/>
                    <a:pt x="565970" y="201413"/>
                    <a:pt x="543815" y="201413"/>
                  </a:cubicBezTo>
                  <a:lnTo>
                    <a:pt x="431023" y="201413"/>
                  </a:lnTo>
                  <a:cubicBezTo>
                    <a:pt x="421960" y="85600"/>
                    <a:pt x="372614" y="0"/>
                    <a:pt x="312190" y="0"/>
                  </a:cubicBezTo>
                  <a:cubicBezTo>
                    <a:pt x="251766" y="0"/>
                    <a:pt x="202420" y="85600"/>
                    <a:pt x="193356" y="201413"/>
                  </a:cubicBezTo>
                  <a:lnTo>
                    <a:pt x="80565" y="201413"/>
                  </a:lnTo>
                  <a:cubicBezTo>
                    <a:pt x="58410" y="201413"/>
                    <a:pt x="40283" y="219540"/>
                    <a:pt x="40283" y="241695"/>
                  </a:cubicBezTo>
                  <a:lnTo>
                    <a:pt x="40283" y="543815"/>
                  </a:lnTo>
                  <a:lnTo>
                    <a:pt x="10071" y="543815"/>
                  </a:lnTo>
                  <a:cubicBezTo>
                    <a:pt x="4028" y="543815"/>
                    <a:pt x="0" y="547843"/>
                    <a:pt x="0" y="553885"/>
                  </a:cubicBezTo>
                  <a:lnTo>
                    <a:pt x="0" y="589133"/>
                  </a:lnTo>
                  <a:cubicBezTo>
                    <a:pt x="0" y="604238"/>
                    <a:pt x="21148" y="624380"/>
                    <a:pt x="45318" y="624380"/>
                  </a:cubicBezTo>
                  <a:lnTo>
                    <a:pt x="579062" y="624380"/>
                  </a:lnTo>
                  <a:cubicBezTo>
                    <a:pt x="604238" y="624380"/>
                    <a:pt x="624380" y="604238"/>
                    <a:pt x="624380" y="579062"/>
                  </a:cubicBezTo>
                  <a:lnTo>
                    <a:pt x="624380" y="553885"/>
                  </a:lnTo>
                  <a:cubicBezTo>
                    <a:pt x="624380" y="547843"/>
                    <a:pt x="620351" y="543815"/>
                    <a:pt x="614309" y="543815"/>
                  </a:cubicBezTo>
                  <a:close/>
                  <a:moveTo>
                    <a:pt x="372614" y="447136"/>
                  </a:moveTo>
                  <a:cubicBezTo>
                    <a:pt x="373621" y="452172"/>
                    <a:pt x="379663" y="456200"/>
                    <a:pt x="384698" y="454186"/>
                  </a:cubicBezTo>
                  <a:cubicBezTo>
                    <a:pt x="388727" y="453179"/>
                    <a:pt x="392755" y="453179"/>
                    <a:pt x="397790" y="453179"/>
                  </a:cubicBezTo>
                  <a:cubicBezTo>
                    <a:pt x="426995" y="453179"/>
                    <a:pt x="450158" y="475334"/>
                    <a:pt x="453179" y="503532"/>
                  </a:cubicBezTo>
                  <a:lnTo>
                    <a:pt x="171201" y="503532"/>
                  </a:lnTo>
                  <a:cubicBezTo>
                    <a:pt x="174222" y="475334"/>
                    <a:pt x="197385" y="453179"/>
                    <a:pt x="226589" y="453179"/>
                  </a:cubicBezTo>
                  <a:cubicBezTo>
                    <a:pt x="230618" y="453179"/>
                    <a:pt x="235653" y="453179"/>
                    <a:pt x="239681" y="454186"/>
                  </a:cubicBezTo>
                  <a:cubicBezTo>
                    <a:pt x="244717" y="455193"/>
                    <a:pt x="250759" y="452172"/>
                    <a:pt x="251766" y="447136"/>
                  </a:cubicBezTo>
                  <a:cubicBezTo>
                    <a:pt x="252773" y="442101"/>
                    <a:pt x="249752" y="436059"/>
                    <a:pt x="244717" y="435052"/>
                  </a:cubicBezTo>
                  <a:cubicBezTo>
                    <a:pt x="238674" y="434045"/>
                    <a:pt x="233639" y="433038"/>
                    <a:pt x="227596" y="433038"/>
                  </a:cubicBezTo>
                  <a:cubicBezTo>
                    <a:pt x="226589" y="433038"/>
                    <a:pt x="225582" y="433038"/>
                    <a:pt x="223568" y="433038"/>
                  </a:cubicBezTo>
                  <a:cubicBezTo>
                    <a:pt x="227596" y="415917"/>
                    <a:pt x="243710" y="402826"/>
                    <a:pt x="262844" y="402826"/>
                  </a:cubicBezTo>
                  <a:cubicBezTo>
                    <a:pt x="284999" y="402826"/>
                    <a:pt x="303126" y="420953"/>
                    <a:pt x="303126" y="443108"/>
                  </a:cubicBezTo>
                  <a:cubicBezTo>
                    <a:pt x="303126" y="449151"/>
                    <a:pt x="307155" y="453179"/>
                    <a:pt x="313197" y="453179"/>
                  </a:cubicBezTo>
                  <a:cubicBezTo>
                    <a:pt x="319239" y="453179"/>
                    <a:pt x="323268" y="449151"/>
                    <a:pt x="323268" y="443108"/>
                  </a:cubicBezTo>
                  <a:cubicBezTo>
                    <a:pt x="323268" y="420953"/>
                    <a:pt x="341395" y="402826"/>
                    <a:pt x="363550" y="402826"/>
                  </a:cubicBezTo>
                  <a:cubicBezTo>
                    <a:pt x="382684" y="402826"/>
                    <a:pt x="397790" y="415917"/>
                    <a:pt x="402826" y="433038"/>
                  </a:cubicBezTo>
                  <a:cubicBezTo>
                    <a:pt x="401819" y="433038"/>
                    <a:pt x="400812" y="433038"/>
                    <a:pt x="398797" y="433038"/>
                  </a:cubicBezTo>
                  <a:cubicBezTo>
                    <a:pt x="392755" y="433038"/>
                    <a:pt x="386713" y="434045"/>
                    <a:pt x="381677" y="435052"/>
                  </a:cubicBezTo>
                  <a:cubicBezTo>
                    <a:pt x="374628" y="436059"/>
                    <a:pt x="371607" y="442101"/>
                    <a:pt x="372614" y="447136"/>
                  </a:cubicBezTo>
                  <a:close/>
                  <a:moveTo>
                    <a:pt x="219540" y="397790"/>
                  </a:moveTo>
                  <a:lnTo>
                    <a:pt x="168180" y="426995"/>
                  </a:lnTo>
                  <a:lnTo>
                    <a:pt x="152067" y="363550"/>
                  </a:lnTo>
                  <a:lnTo>
                    <a:pt x="195370" y="299098"/>
                  </a:lnTo>
                  <a:cubicBezTo>
                    <a:pt x="199399" y="336359"/>
                    <a:pt x="207455" y="369593"/>
                    <a:pt x="219540" y="397790"/>
                  </a:cubicBezTo>
                  <a:close/>
                  <a:moveTo>
                    <a:pt x="404840" y="397790"/>
                  </a:moveTo>
                  <a:cubicBezTo>
                    <a:pt x="416925" y="369593"/>
                    <a:pt x="424981" y="335352"/>
                    <a:pt x="429009" y="299098"/>
                  </a:cubicBezTo>
                  <a:lnTo>
                    <a:pt x="472313" y="363550"/>
                  </a:lnTo>
                  <a:lnTo>
                    <a:pt x="456200" y="426995"/>
                  </a:lnTo>
                  <a:lnTo>
                    <a:pt x="404840" y="397790"/>
                  </a:lnTo>
                  <a:close/>
                  <a:moveTo>
                    <a:pt x="387720" y="387720"/>
                  </a:moveTo>
                  <a:cubicBezTo>
                    <a:pt x="379663" y="384698"/>
                    <a:pt x="371607" y="382684"/>
                    <a:pt x="362543" y="382684"/>
                  </a:cubicBezTo>
                  <a:cubicBezTo>
                    <a:pt x="347437" y="382684"/>
                    <a:pt x="333338" y="388727"/>
                    <a:pt x="322261" y="397790"/>
                  </a:cubicBezTo>
                  <a:lnTo>
                    <a:pt x="322261" y="271907"/>
                  </a:lnTo>
                  <a:cubicBezTo>
                    <a:pt x="322261" y="265865"/>
                    <a:pt x="318232" y="261837"/>
                    <a:pt x="312190" y="261837"/>
                  </a:cubicBezTo>
                  <a:cubicBezTo>
                    <a:pt x="306147" y="261837"/>
                    <a:pt x="302119" y="265865"/>
                    <a:pt x="302119" y="271907"/>
                  </a:cubicBezTo>
                  <a:lnTo>
                    <a:pt x="302119" y="397790"/>
                  </a:lnTo>
                  <a:cubicBezTo>
                    <a:pt x="291042" y="387720"/>
                    <a:pt x="276943" y="382684"/>
                    <a:pt x="261837" y="382684"/>
                  </a:cubicBezTo>
                  <a:cubicBezTo>
                    <a:pt x="252773" y="382684"/>
                    <a:pt x="244717" y="384698"/>
                    <a:pt x="236660" y="387720"/>
                  </a:cubicBezTo>
                  <a:cubicBezTo>
                    <a:pt x="220547" y="347437"/>
                    <a:pt x="211483" y="296077"/>
                    <a:pt x="211483" y="241695"/>
                  </a:cubicBezTo>
                  <a:cubicBezTo>
                    <a:pt x="211483" y="184293"/>
                    <a:pt x="222561" y="129911"/>
                    <a:pt x="239681" y="90636"/>
                  </a:cubicBezTo>
                  <a:cubicBezTo>
                    <a:pt x="248745" y="95671"/>
                    <a:pt x="276943" y="110777"/>
                    <a:pt x="312190" y="110777"/>
                  </a:cubicBezTo>
                  <a:cubicBezTo>
                    <a:pt x="347437" y="110777"/>
                    <a:pt x="375635" y="96678"/>
                    <a:pt x="384698" y="90636"/>
                  </a:cubicBezTo>
                  <a:cubicBezTo>
                    <a:pt x="401819" y="130918"/>
                    <a:pt x="412896" y="184293"/>
                    <a:pt x="412896" y="241695"/>
                  </a:cubicBezTo>
                  <a:cubicBezTo>
                    <a:pt x="412896" y="296077"/>
                    <a:pt x="403833" y="347437"/>
                    <a:pt x="387720" y="387720"/>
                  </a:cubicBezTo>
                  <a:close/>
                  <a:moveTo>
                    <a:pt x="312190" y="20141"/>
                  </a:moveTo>
                  <a:cubicBezTo>
                    <a:pt x="336359" y="20141"/>
                    <a:pt x="358515" y="40283"/>
                    <a:pt x="376642" y="72509"/>
                  </a:cubicBezTo>
                  <a:cubicBezTo>
                    <a:pt x="372614" y="75530"/>
                    <a:pt x="346430" y="90636"/>
                    <a:pt x="312190" y="90636"/>
                  </a:cubicBezTo>
                  <a:cubicBezTo>
                    <a:pt x="278957" y="90636"/>
                    <a:pt x="252773" y="75530"/>
                    <a:pt x="247738" y="72509"/>
                  </a:cubicBezTo>
                  <a:cubicBezTo>
                    <a:pt x="265865" y="40283"/>
                    <a:pt x="288020" y="20141"/>
                    <a:pt x="312190" y="20141"/>
                  </a:cubicBezTo>
                  <a:close/>
                  <a:moveTo>
                    <a:pt x="60424" y="241695"/>
                  </a:moveTo>
                  <a:cubicBezTo>
                    <a:pt x="60424" y="230618"/>
                    <a:pt x="69487" y="221554"/>
                    <a:pt x="80565" y="221554"/>
                  </a:cubicBezTo>
                  <a:lnTo>
                    <a:pt x="191342" y="221554"/>
                  </a:lnTo>
                  <a:cubicBezTo>
                    <a:pt x="191342" y="228604"/>
                    <a:pt x="191342" y="235653"/>
                    <a:pt x="191342" y="242702"/>
                  </a:cubicBezTo>
                  <a:cubicBezTo>
                    <a:pt x="191342" y="250759"/>
                    <a:pt x="191342" y="259823"/>
                    <a:pt x="192349" y="267879"/>
                  </a:cubicBezTo>
                  <a:lnTo>
                    <a:pt x="132932" y="357508"/>
                  </a:lnTo>
                  <a:cubicBezTo>
                    <a:pt x="130918" y="359522"/>
                    <a:pt x="130918" y="362543"/>
                    <a:pt x="130918" y="364557"/>
                  </a:cubicBezTo>
                  <a:lnTo>
                    <a:pt x="151060" y="445122"/>
                  </a:lnTo>
                  <a:cubicBezTo>
                    <a:pt x="152067" y="448144"/>
                    <a:pt x="154081" y="451165"/>
                    <a:pt x="157102" y="452172"/>
                  </a:cubicBezTo>
                  <a:cubicBezTo>
                    <a:pt x="158109" y="453179"/>
                    <a:pt x="160123" y="453179"/>
                    <a:pt x="161130" y="453179"/>
                  </a:cubicBezTo>
                  <a:cubicBezTo>
                    <a:pt x="163144" y="453179"/>
                    <a:pt x="164151" y="453179"/>
                    <a:pt x="166166" y="452172"/>
                  </a:cubicBezTo>
                  <a:lnTo>
                    <a:pt x="202420" y="431023"/>
                  </a:lnTo>
                  <a:cubicBezTo>
                    <a:pt x="202420" y="433038"/>
                    <a:pt x="201413" y="435052"/>
                    <a:pt x="201413" y="437066"/>
                  </a:cubicBezTo>
                  <a:cubicBezTo>
                    <a:pt x="173215" y="447136"/>
                    <a:pt x="153074" y="472313"/>
                    <a:pt x="151060" y="503532"/>
                  </a:cubicBezTo>
                  <a:lnTo>
                    <a:pt x="130918" y="503532"/>
                  </a:lnTo>
                  <a:cubicBezTo>
                    <a:pt x="124876" y="503532"/>
                    <a:pt x="120848" y="507560"/>
                    <a:pt x="120848" y="513603"/>
                  </a:cubicBezTo>
                  <a:cubicBezTo>
                    <a:pt x="120848" y="519645"/>
                    <a:pt x="124876" y="523673"/>
                    <a:pt x="130918" y="523673"/>
                  </a:cubicBezTo>
                  <a:lnTo>
                    <a:pt x="493461" y="523673"/>
                  </a:lnTo>
                  <a:cubicBezTo>
                    <a:pt x="499504" y="523673"/>
                    <a:pt x="503532" y="519645"/>
                    <a:pt x="503532" y="513603"/>
                  </a:cubicBezTo>
                  <a:cubicBezTo>
                    <a:pt x="503532" y="507560"/>
                    <a:pt x="499504" y="503532"/>
                    <a:pt x="493461" y="503532"/>
                  </a:cubicBezTo>
                  <a:lnTo>
                    <a:pt x="473320" y="503532"/>
                  </a:lnTo>
                  <a:cubicBezTo>
                    <a:pt x="471306" y="473320"/>
                    <a:pt x="451165" y="447136"/>
                    <a:pt x="422967" y="437066"/>
                  </a:cubicBezTo>
                  <a:cubicBezTo>
                    <a:pt x="422967" y="435052"/>
                    <a:pt x="421960" y="433038"/>
                    <a:pt x="421960" y="431023"/>
                  </a:cubicBezTo>
                  <a:lnTo>
                    <a:pt x="458214" y="452172"/>
                  </a:lnTo>
                  <a:cubicBezTo>
                    <a:pt x="460228" y="453179"/>
                    <a:pt x="461235" y="453179"/>
                    <a:pt x="463249" y="453179"/>
                  </a:cubicBezTo>
                  <a:cubicBezTo>
                    <a:pt x="464257" y="453179"/>
                    <a:pt x="466271" y="453179"/>
                    <a:pt x="467278" y="452172"/>
                  </a:cubicBezTo>
                  <a:cubicBezTo>
                    <a:pt x="470299" y="451165"/>
                    <a:pt x="472313" y="448144"/>
                    <a:pt x="473320" y="445122"/>
                  </a:cubicBezTo>
                  <a:lnTo>
                    <a:pt x="493461" y="364557"/>
                  </a:lnTo>
                  <a:cubicBezTo>
                    <a:pt x="494468" y="361536"/>
                    <a:pt x="493461" y="358515"/>
                    <a:pt x="492454" y="356501"/>
                  </a:cubicBezTo>
                  <a:lnTo>
                    <a:pt x="433038" y="266872"/>
                  </a:lnTo>
                  <a:cubicBezTo>
                    <a:pt x="433038" y="258815"/>
                    <a:pt x="434045" y="249752"/>
                    <a:pt x="434045" y="241695"/>
                  </a:cubicBezTo>
                  <a:cubicBezTo>
                    <a:pt x="434045" y="234646"/>
                    <a:pt x="434045" y="227596"/>
                    <a:pt x="434045" y="220547"/>
                  </a:cubicBezTo>
                  <a:lnTo>
                    <a:pt x="544822" y="220547"/>
                  </a:lnTo>
                  <a:cubicBezTo>
                    <a:pt x="555899" y="220547"/>
                    <a:pt x="564963" y="229611"/>
                    <a:pt x="564963" y="240688"/>
                  </a:cubicBezTo>
                  <a:lnTo>
                    <a:pt x="564963" y="542808"/>
                  </a:lnTo>
                  <a:lnTo>
                    <a:pt x="60424" y="542808"/>
                  </a:lnTo>
                  <a:lnTo>
                    <a:pt x="60424" y="241695"/>
                  </a:lnTo>
                  <a:close/>
                  <a:moveTo>
                    <a:pt x="380670" y="563956"/>
                  </a:moveTo>
                  <a:cubicBezTo>
                    <a:pt x="376642" y="573019"/>
                    <a:pt x="366571" y="574027"/>
                    <a:pt x="362543" y="574027"/>
                  </a:cubicBezTo>
                  <a:lnTo>
                    <a:pt x="261837" y="574027"/>
                  </a:lnTo>
                  <a:cubicBezTo>
                    <a:pt x="258815" y="574027"/>
                    <a:pt x="248745" y="573019"/>
                    <a:pt x="243710" y="563956"/>
                  </a:cubicBezTo>
                  <a:lnTo>
                    <a:pt x="380670" y="563956"/>
                  </a:lnTo>
                  <a:close/>
                  <a:moveTo>
                    <a:pt x="604238" y="579062"/>
                  </a:moveTo>
                  <a:cubicBezTo>
                    <a:pt x="604238" y="593161"/>
                    <a:pt x="593161" y="604238"/>
                    <a:pt x="579062" y="604238"/>
                  </a:cubicBezTo>
                  <a:lnTo>
                    <a:pt x="45318" y="604238"/>
                  </a:lnTo>
                  <a:cubicBezTo>
                    <a:pt x="31219" y="604238"/>
                    <a:pt x="20141" y="593161"/>
                    <a:pt x="20141" y="589133"/>
                  </a:cubicBezTo>
                  <a:lnTo>
                    <a:pt x="20141" y="563956"/>
                  </a:lnTo>
                  <a:lnTo>
                    <a:pt x="222561" y="563956"/>
                  </a:lnTo>
                  <a:cubicBezTo>
                    <a:pt x="227596" y="586111"/>
                    <a:pt x="247738" y="594168"/>
                    <a:pt x="261837" y="594168"/>
                  </a:cubicBezTo>
                  <a:lnTo>
                    <a:pt x="362543" y="594168"/>
                  </a:lnTo>
                  <a:cubicBezTo>
                    <a:pt x="376642" y="594168"/>
                    <a:pt x="396783" y="586111"/>
                    <a:pt x="401819" y="563956"/>
                  </a:cubicBezTo>
                  <a:lnTo>
                    <a:pt x="604238" y="563956"/>
                  </a:lnTo>
                  <a:lnTo>
                    <a:pt x="604238" y="579062"/>
                  </a:lnTo>
                  <a:close/>
                </a:path>
              </a:pathLst>
            </a:custGeom>
            <a:grpFill/>
            <a:ln w="9971"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D26290C5-D11E-4A1B-96EB-5DE7BC59D03E}"/>
                </a:ext>
              </a:extLst>
            </p:cNvPr>
            <p:cNvSpPr/>
            <p:nvPr/>
          </p:nvSpPr>
          <p:spPr>
            <a:xfrm>
              <a:off x="9417951" y="5030145"/>
              <a:ext cx="70494" cy="70494"/>
            </a:xfrm>
            <a:custGeom>
              <a:avLst/>
              <a:gdLst>
                <a:gd name="connsiteX0" fmla="*/ 70494 w 70494"/>
                <a:gd name="connsiteY0" fmla="*/ 10071 h 70494"/>
                <a:gd name="connsiteX1" fmla="*/ 60424 w 70494"/>
                <a:gd name="connsiteY1" fmla="*/ 0 h 70494"/>
                <a:gd name="connsiteX2" fmla="*/ 30212 w 70494"/>
                <a:gd name="connsiteY2" fmla="*/ 0 h 70494"/>
                <a:gd name="connsiteX3" fmla="*/ 0 w 70494"/>
                <a:gd name="connsiteY3" fmla="*/ 30212 h 70494"/>
                <a:gd name="connsiteX4" fmla="*/ 0 w 70494"/>
                <a:gd name="connsiteY4" fmla="*/ 60424 h 70494"/>
                <a:gd name="connsiteX5" fmla="*/ 10071 w 70494"/>
                <a:gd name="connsiteY5" fmla="*/ 70494 h 70494"/>
                <a:gd name="connsiteX6" fmla="*/ 20141 w 70494"/>
                <a:gd name="connsiteY6" fmla="*/ 60424 h 70494"/>
                <a:gd name="connsiteX7" fmla="*/ 20141 w 70494"/>
                <a:gd name="connsiteY7" fmla="*/ 30212 h 70494"/>
                <a:gd name="connsiteX8" fmla="*/ 30212 w 70494"/>
                <a:gd name="connsiteY8" fmla="*/ 20141 h 70494"/>
                <a:gd name="connsiteX9" fmla="*/ 60424 w 70494"/>
                <a:gd name="connsiteY9" fmla="*/ 20141 h 70494"/>
                <a:gd name="connsiteX10" fmla="*/ 70494 w 70494"/>
                <a:gd name="connsiteY10" fmla="*/ 10071 h 7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494" h="70494">
                  <a:moveTo>
                    <a:pt x="70494" y="10071"/>
                  </a:moveTo>
                  <a:cubicBezTo>
                    <a:pt x="70494" y="4028"/>
                    <a:pt x="66466" y="0"/>
                    <a:pt x="60424" y="0"/>
                  </a:cubicBezTo>
                  <a:lnTo>
                    <a:pt x="30212" y="0"/>
                  </a:lnTo>
                  <a:cubicBezTo>
                    <a:pt x="14099" y="0"/>
                    <a:pt x="0" y="13092"/>
                    <a:pt x="0" y="30212"/>
                  </a:cubicBezTo>
                  <a:lnTo>
                    <a:pt x="0" y="60424"/>
                  </a:lnTo>
                  <a:cubicBezTo>
                    <a:pt x="0" y="66466"/>
                    <a:pt x="4028" y="70494"/>
                    <a:pt x="10071" y="70494"/>
                  </a:cubicBezTo>
                  <a:cubicBezTo>
                    <a:pt x="16113" y="70494"/>
                    <a:pt x="20141" y="66466"/>
                    <a:pt x="20141" y="60424"/>
                  </a:cubicBezTo>
                  <a:lnTo>
                    <a:pt x="20141" y="30212"/>
                  </a:lnTo>
                  <a:cubicBezTo>
                    <a:pt x="20141" y="25177"/>
                    <a:pt x="24170" y="20141"/>
                    <a:pt x="30212" y="20141"/>
                  </a:cubicBezTo>
                  <a:lnTo>
                    <a:pt x="60424" y="20141"/>
                  </a:lnTo>
                  <a:cubicBezTo>
                    <a:pt x="66466" y="20141"/>
                    <a:pt x="70494" y="16113"/>
                    <a:pt x="70494" y="10071"/>
                  </a:cubicBezTo>
                  <a:close/>
                </a:path>
              </a:pathLst>
            </a:custGeom>
            <a:grpFill/>
            <a:ln w="99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99DA5430-86CF-4179-804E-4173A420D672}"/>
                </a:ext>
              </a:extLst>
            </p:cNvPr>
            <p:cNvSpPr/>
            <p:nvPr/>
          </p:nvSpPr>
          <p:spPr>
            <a:xfrm>
              <a:off x="9810706" y="5030145"/>
              <a:ext cx="70494" cy="70494"/>
            </a:xfrm>
            <a:custGeom>
              <a:avLst/>
              <a:gdLst>
                <a:gd name="connsiteX0" fmla="*/ 50353 w 70494"/>
                <a:gd name="connsiteY0" fmla="*/ 30212 h 70494"/>
                <a:gd name="connsiteX1" fmla="*/ 50353 w 70494"/>
                <a:gd name="connsiteY1" fmla="*/ 60424 h 70494"/>
                <a:gd name="connsiteX2" fmla="*/ 60424 w 70494"/>
                <a:gd name="connsiteY2" fmla="*/ 70494 h 70494"/>
                <a:gd name="connsiteX3" fmla="*/ 70494 w 70494"/>
                <a:gd name="connsiteY3" fmla="*/ 60424 h 70494"/>
                <a:gd name="connsiteX4" fmla="*/ 70494 w 70494"/>
                <a:gd name="connsiteY4" fmla="*/ 30212 h 70494"/>
                <a:gd name="connsiteX5" fmla="*/ 40283 w 70494"/>
                <a:gd name="connsiteY5" fmla="*/ 0 h 70494"/>
                <a:gd name="connsiteX6" fmla="*/ 10071 w 70494"/>
                <a:gd name="connsiteY6" fmla="*/ 0 h 70494"/>
                <a:gd name="connsiteX7" fmla="*/ 0 w 70494"/>
                <a:gd name="connsiteY7" fmla="*/ 10071 h 70494"/>
                <a:gd name="connsiteX8" fmla="*/ 10071 w 70494"/>
                <a:gd name="connsiteY8" fmla="*/ 20141 h 70494"/>
                <a:gd name="connsiteX9" fmla="*/ 40283 w 70494"/>
                <a:gd name="connsiteY9" fmla="*/ 20141 h 70494"/>
                <a:gd name="connsiteX10" fmla="*/ 50353 w 70494"/>
                <a:gd name="connsiteY10" fmla="*/ 30212 h 7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494" h="70494">
                  <a:moveTo>
                    <a:pt x="50353" y="30212"/>
                  </a:moveTo>
                  <a:lnTo>
                    <a:pt x="50353" y="60424"/>
                  </a:lnTo>
                  <a:cubicBezTo>
                    <a:pt x="50353" y="66466"/>
                    <a:pt x="54381" y="70494"/>
                    <a:pt x="60424" y="70494"/>
                  </a:cubicBezTo>
                  <a:cubicBezTo>
                    <a:pt x="66466" y="70494"/>
                    <a:pt x="70494" y="66466"/>
                    <a:pt x="70494" y="60424"/>
                  </a:cubicBezTo>
                  <a:lnTo>
                    <a:pt x="70494" y="30212"/>
                  </a:lnTo>
                  <a:cubicBezTo>
                    <a:pt x="70494" y="14099"/>
                    <a:pt x="57403" y="0"/>
                    <a:pt x="40283" y="0"/>
                  </a:cubicBezTo>
                  <a:lnTo>
                    <a:pt x="10071" y="0"/>
                  </a:lnTo>
                  <a:cubicBezTo>
                    <a:pt x="4028" y="0"/>
                    <a:pt x="0" y="4028"/>
                    <a:pt x="0" y="10071"/>
                  </a:cubicBezTo>
                  <a:cubicBezTo>
                    <a:pt x="0" y="16113"/>
                    <a:pt x="4028" y="20141"/>
                    <a:pt x="10071" y="20141"/>
                  </a:cubicBezTo>
                  <a:lnTo>
                    <a:pt x="40283" y="20141"/>
                  </a:lnTo>
                  <a:cubicBezTo>
                    <a:pt x="46325" y="20141"/>
                    <a:pt x="50353" y="24170"/>
                    <a:pt x="50353" y="30212"/>
                  </a:cubicBezTo>
                  <a:close/>
                </a:path>
              </a:pathLst>
            </a:custGeom>
            <a:grpFill/>
            <a:ln w="99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11DC7686-19F3-42A4-8979-EB82E4A57366}"/>
                </a:ext>
              </a:extLst>
            </p:cNvPr>
            <p:cNvSpPr/>
            <p:nvPr/>
          </p:nvSpPr>
          <p:spPr>
            <a:xfrm>
              <a:off x="9599223" y="4919367"/>
              <a:ext cx="100706" cy="100706"/>
            </a:xfrm>
            <a:custGeom>
              <a:avLst/>
              <a:gdLst>
                <a:gd name="connsiteX0" fmla="*/ 50353 w 100706"/>
                <a:gd name="connsiteY0" fmla="*/ 0 h 100706"/>
                <a:gd name="connsiteX1" fmla="*/ 0 w 100706"/>
                <a:gd name="connsiteY1" fmla="*/ 50353 h 100706"/>
                <a:gd name="connsiteX2" fmla="*/ 50353 w 100706"/>
                <a:gd name="connsiteY2" fmla="*/ 100706 h 100706"/>
                <a:gd name="connsiteX3" fmla="*/ 100706 w 100706"/>
                <a:gd name="connsiteY3" fmla="*/ 50353 h 100706"/>
                <a:gd name="connsiteX4" fmla="*/ 50353 w 100706"/>
                <a:gd name="connsiteY4" fmla="*/ 0 h 100706"/>
                <a:gd name="connsiteX5" fmla="*/ 50353 w 100706"/>
                <a:gd name="connsiteY5" fmla="*/ 80565 h 100706"/>
                <a:gd name="connsiteX6" fmla="*/ 20141 w 100706"/>
                <a:gd name="connsiteY6" fmla="*/ 50353 h 100706"/>
                <a:gd name="connsiteX7" fmla="*/ 50353 w 100706"/>
                <a:gd name="connsiteY7" fmla="*/ 20141 h 100706"/>
                <a:gd name="connsiteX8" fmla="*/ 80565 w 100706"/>
                <a:gd name="connsiteY8" fmla="*/ 50353 h 100706"/>
                <a:gd name="connsiteX9" fmla="*/ 50353 w 100706"/>
                <a:gd name="connsiteY9" fmla="*/ 80565 h 10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706" h="100706">
                  <a:moveTo>
                    <a:pt x="50353" y="0"/>
                  </a:moveTo>
                  <a:cubicBezTo>
                    <a:pt x="22155" y="0"/>
                    <a:pt x="0" y="22155"/>
                    <a:pt x="0" y="50353"/>
                  </a:cubicBezTo>
                  <a:cubicBezTo>
                    <a:pt x="0" y="78551"/>
                    <a:pt x="22155" y="100706"/>
                    <a:pt x="50353" y="100706"/>
                  </a:cubicBezTo>
                  <a:cubicBezTo>
                    <a:pt x="78551" y="100706"/>
                    <a:pt x="100706" y="78551"/>
                    <a:pt x="100706" y="50353"/>
                  </a:cubicBezTo>
                  <a:cubicBezTo>
                    <a:pt x="100706" y="22155"/>
                    <a:pt x="78551" y="0"/>
                    <a:pt x="50353" y="0"/>
                  </a:cubicBezTo>
                  <a:close/>
                  <a:moveTo>
                    <a:pt x="50353" y="80565"/>
                  </a:moveTo>
                  <a:cubicBezTo>
                    <a:pt x="33233" y="80565"/>
                    <a:pt x="20141" y="67473"/>
                    <a:pt x="20141" y="50353"/>
                  </a:cubicBezTo>
                  <a:cubicBezTo>
                    <a:pt x="20141" y="33233"/>
                    <a:pt x="33233" y="20141"/>
                    <a:pt x="50353" y="20141"/>
                  </a:cubicBezTo>
                  <a:cubicBezTo>
                    <a:pt x="67473" y="20141"/>
                    <a:pt x="80565" y="33233"/>
                    <a:pt x="80565" y="50353"/>
                  </a:cubicBezTo>
                  <a:cubicBezTo>
                    <a:pt x="80565" y="67473"/>
                    <a:pt x="67473" y="80565"/>
                    <a:pt x="50353" y="80565"/>
                  </a:cubicBezTo>
                  <a:close/>
                </a:path>
              </a:pathLst>
            </a:custGeom>
            <a:grpFill/>
            <a:ln w="9971" cap="flat">
              <a:noFill/>
              <a:prstDash val="solid"/>
              <a:miter/>
            </a:ln>
          </p:spPr>
          <p:txBody>
            <a:bodyPr rtlCol="0" anchor="ctr"/>
            <a:lstStyle/>
            <a:p>
              <a:endParaRPr lang="en-US"/>
            </a:p>
          </p:txBody>
        </p:sp>
      </p:grpSp>
      <p:grpSp>
        <p:nvGrpSpPr>
          <p:cNvPr id="10" name="Graphic 10">
            <a:extLst>
              <a:ext uri="{FF2B5EF4-FFF2-40B4-BE49-F238E27FC236}">
                <a16:creationId xmlns:a16="http://schemas.microsoft.com/office/drawing/2014/main" id="{44854D6C-EF3F-4E82-8C14-4BAEFE19D85A}"/>
              </a:ext>
            </a:extLst>
          </p:cNvPr>
          <p:cNvGrpSpPr/>
          <p:nvPr/>
        </p:nvGrpSpPr>
        <p:grpSpPr>
          <a:xfrm>
            <a:off x="7991073" y="5131126"/>
            <a:ext cx="543814" cy="574026"/>
            <a:chOff x="7991073" y="4813626"/>
            <a:chExt cx="543814" cy="574026"/>
          </a:xfrm>
          <a:solidFill>
            <a:srgbClr val="777777"/>
          </a:solidFill>
        </p:grpSpPr>
        <p:sp>
          <p:nvSpPr>
            <p:cNvPr id="12" name="Freeform: Shape 11">
              <a:extLst>
                <a:ext uri="{FF2B5EF4-FFF2-40B4-BE49-F238E27FC236}">
                  <a16:creationId xmlns:a16="http://schemas.microsoft.com/office/drawing/2014/main" id="{D55BFC09-4C44-41E9-AFBE-797BE68F22B0}"/>
                </a:ext>
              </a:extLst>
            </p:cNvPr>
            <p:cNvSpPr/>
            <p:nvPr/>
          </p:nvSpPr>
          <p:spPr>
            <a:xfrm>
              <a:off x="7991073" y="4914332"/>
              <a:ext cx="543814" cy="473320"/>
            </a:xfrm>
            <a:custGeom>
              <a:avLst/>
              <a:gdLst>
                <a:gd name="connsiteX0" fmla="*/ 505546 w 543814"/>
                <a:gd name="connsiteY0" fmla="*/ 20141 h 473320"/>
                <a:gd name="connsiteX1" fmla="*/ 300105 w 543814"/>
                <a:gd name="connsiteY1" fmla="*/ 20141 h 473320"/>
                <a:gd name="connsiteX2" fmla="*/ 271907 w 543814"/>
                <a:gd name="connsiteY2" fmla="*/ 0 h 473320"/>
                <a:gd name="connsiteX3" fmla="*/ 243710 w 543814"/>
                <a:gd name="connsiteY3" fmla="*/ 20141 h 473320"/>
                <a:gd name="connsiteX4" fmla="*/ 38268 w 543814"/>
                <a:gd name="connsiteY4" fmla="*/ 20141 h 473320"/>
                <a:gd name="connsiteX5" fmla="*/ 0 w 543814"/>
                <a:gd name="connsiteY5" fmla="*/ 58410 h 473320"/>
                <a:gd name="connsiteX6" fmla="*/ 0 w 543814"/>
                <a:gd name="connsiteY6" fmla="*/ 364557 h 473320"/>
                <a:gd name="connsiteX7" fmla="*/ 38268 w 543814"/>
                <a:gd name="connsiteY7" fmla="*/ 402826 h 473320"/>
                <a:gd name="connsiteX8" fmla="*/ 180264 w 543814"/>
                <a:gd name="connsiteY8" fmla="*/ 402826 h 473320"/>
                <a:gd name="connsiteX9" fmla="*/ 155088 w 543814"/>
                <a:gd name="connsiteY9" fmla="*/ 455193 h 473320"/>
                <a:gd name="connsiteX10" fmla="*/ 151060 w 543814"/>
                <a:gd name="connsiteY10" fmla="*/ 466271 h 473320"/>
                <a:gd name="connsiteX11" fmla="*/ 161130 w 543814"/>
                <a:gd name="connsiteY11" fmla="*/ 473320 h 473320"/>
                <a:gd name="connsiteX12" fmla="*/ 382684 w 543814"/>
                <a:gd name="connsiteY12" fmla="*/ 473320 h 473320"/>
                <a:gd name="connsiteX13" fmla="*/ 392755 w 543814"/>
                <a:gd name="connsiteY13" fmla="*/ 466271 h 473320"/>
                <a:gd name="connsiteX14" fmla="*/ 388727 w 543814"/>
                <a:gd name="connsiteY14" fmla="*/ 455193 h 473320"/>
                <a:gd name="connsiteX15" fmla="*/ 363550 w 543814"/>
                <a:gd name="connsiteY15" fmla="*/ 402826 h 473320"/>
                <a:gd name="connsiteX16" fmla="*/ 505546 w 543814"/>
                <a:gd name="connsiteY16" fmla="*/ 402826 h 473320"/>
                <a:gd name="connsiteX17" fmla="*/ 543815 w 543814"/>
                <a:gd name="connsiteY17" fmla="*/ 364557 h 473320"/>
                <a:gd name="connsiteX18" fmla="*/ 543815 w 543814"/>
                <a:gd name="connsiteY18" fmla="*/ 58410 h 473320"/>
                <a:gd name="connsiteX19" fmla="*/ 505546 w 543814"/>
                <a:gd name="connsiteY19" fmla="*/ 20141 h 473320"/>
                <a:gd name="connsiteX20" fmla="*/ 271907 w 543814"/>
                <a:gd name="connsiteY20" fmla="*/ 20141 h 473320"/>
                <a:gd name="connsiteX21" fmla="*/ 281978 w 543814"/>
                <a:gd name="connsiteY21" fmla="*/ 30212 h 473320"/>
                <a:gd name="connsiteX22" fmla="*/ 271907 w 543814"/>
                <a:gd name="connsiteY22" fmla="*/ 40283 h 473320"/>
                <a:gd name="connsiteX23" fmla="*/ 261837 w 543814"/>
                <a:gd name="connsiteY23" fmla="*/ 30212 h 473320"/>
                <a:gd name="connsiteX24" fmla="*/ 261837 w 543814"/>
                <a:gd name="connsiteY24" fmla="*/ 30212 h 473320"/>
                <a:gd name="connsiteX25" fmla="*/ 261837 w 543814"/>
                <a:gd name="connsiteY25" fmla="*/ 30212 h 473320"/>
                <a:gd name="connsiteX26" fmla="*/ 271907 w 543814"/>
                <a:gd name="connsiteY26" fmla="*/ 20141 h 473320"/>
                <a:gd name="connsiteX27" fmla="*/ 38268 w 543814"/>
                <a:gd name="connsiteY27" fmla="*/ 40283 h 473320"/>
                <a:gd name="connsiteX28" fmla="*/ 243710 w 543814"/>
                <a:gd name="connsiteY28" fmla="*/ 40283 h 473320"/>
                <a:gd name="connsiteX29" fmla="*/ 271907 w 543814"/>
                <a:gd name="connsiteY29" fmla="*/ 60424 h 473320"/>
                <a:gd name="connsiteX30" fmla="*/ 300105 w 543814"/>
                <a:gd name="connsiteY30" fmla="*/ 40283 h 473320"/>
                <a:gd name="connsiteX31" fmla="*/ 505546 w 543814"/>
                <a:gd name="connsiteY31" fmla="*/ 40283 h 473320"/>
                <a:gd name="connsiteX32" fmla="*/ 523673 w 543814"/>
                <a:gd name="connsiteY32" fmla="*/ 58410 h 473320"/>
                <a:gd name="connsiteX33" fmla="*/ 523673 w 543814"/>
                <a:gd name="connsiteY33" fmla="*/ 342402 h 473320"/>
                <a:gd name="connsiteX34" fmla="*/ 20141 w 543814"/>
                <a:gd name="connsiteY34" fmla="*/ 342402 h 473320"/>
                <a:gd name="connsiteX35" fmla="*/ 20141 w 543814"/>
                <a:gd name="connsiteY35" fmla="*/ 58410 h 473320"/>
                <a:gd name="connsiteX36" fmla="*/ 38268 w 543814"/>
                <a:gd name="connsiteY36" fmla="*/ 40283 h 473320"/>
                <a:gd name="connsiteX37" fmla="*/ 359522 w 543814"/>
                <a:gd name="connsiteY37" fmla="*/ 453179 h 473320"/>
                <a:gd name="connsiteX38" fmla="*/ 184293 w 543814"/>
                <a:gd name="connsiteY38" fmla="*/ 453179 h 473320"/>
                <a:gd name="connsiteX39" fmla="*/ 201413 w 543814"/>
                <a:gd name="connsiteY39" fmla="*/ 402826 h 473320"/>
                <a:gd name="connsiteX40" fmla="*/ 342402 w 543814"/>
                <a:gd name="connsiteY40" fmla="*/ 402826 h 473320"/>
                <a:gd name="connsiteX41" fmla="*/ 359522 w 543814"/>
                <a:gd name="connsiteY41" fmla="*/ 453179 h 473320"/>
                <a:gd name="connsiteX42" fmla="*/ 505546 w 543814"/>
                <a:gd name="connsiteY42" fmla="*/ 382684 h 473320"/>
                <a:gd name="connsiteX43" fmla="*/ 38268 w 543814"/>
                <a:gd name="connsiteY43" fmla="*/ 382684 h 473320"/>
                <a:gd name="connsiteX44" fmla="*/ 20141 w 543814"/>
                <a:gd name="connsiteY44" fmla="*/ 364557 h 473320"/>
                <a:gd name="connsiteX45" fmla="*/ 20141 w 543814"/>
                <a:gd name="connsiteY45" fmla="*/ 362543 h 473320"/>
                <a:gd name="connsiteX46" fmla="*/ 523673 w 543814"/>
                <a:gd name="connsiteY46" fmla="*/ 362543 h 473320"/>
                <a:gd name="connsiteX47" fmla="*/ 523673 w 543814"/>
                <a:gd name="connsiteY47" fmla="*/ 364557 h 473320"/>
                <a:gd name="connsiteX48" fmla="*/ 505546 w 543814"/>
                <a:gd name="connsiteY48" fmla="*/ 382684 h 47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43814" h="473320">
                  <a:moveTo>
                    <a:pt x="505546" y="20141"/>
                  </a:moveTo>
                  <a:lnTo>
                    <a:pt x="300105" y="20141"/>
                  </a:lnTo>
                  <a:cubicBezTo>
                    <a:pt x="296077" y="8057"/>
                    <a:pt x="284999" y="0"/>
                    <a:pt x="271907" y="0"/>
                  </a:cubicBezTo>
                  <a:cubicBezTo>
                    <a:pt x="258815" y="0"/>
                    <a:pt x="247738" y="8057"/>
                    <a:pt x="243710" y="20141"/>
                  </a:cubicBezTo>
                  <a:lnTo>
                    <a:pt x="38268" y="20141"/>
                  </a:lnTo>
                  <a:cubicBezTo>
                    <a:pt x="17120" y="20141"/>
                    <a:pt x="0" y="37261"/>
                    <a:pt x="0" y="58410"/>
                  </a:cubicBezTo>
                  <a:lnTo>
                    <a:pt x="0" y="364557"/>
                  </a:lnTo>
                  <a:cubicBezTo>
                    <a:pt x="0" y="385706"/>
                    <a:pt x="17120" y="402826"/>
                    <a:pt x="38268" y="402826"/>
                  </a:cubicBezTo>
                  <a:lnTo>
                    <a:pt x="180264" y="402826"/>
                  </a:lnTo>
                  <a:cubicBezTo>
                    <a:pt x="177243" y="439080"/>
                    <a:pt x="156095" y="454186"/>
                    <a:pt x="155088" y="455193"/>
                  </a:cubicBezTo>
                  <a:cubicBezTo>
                    <a:pt x="151060" y="457207"/>
                    <a:pt x="150053" y="462242"/>
                    <a:pt x="151060" y="466271"/>
                  </a:cubicBezTo>
                  <a:cubicBezTo>
                    <a:pt x="152067" y="470299"/>
                    <a:pt x="156095" y="473320"/>
                    <a:pt x="161130" y="473320"/>
                  </a:cubicBezTo>
                  <a:lnTo>
                    <a:pt x="382684" y="473320"/>
                  </a:lnTo>
                  <a:cubicBezTo>
                    <a:pt x="386713" y="473320"/>
                    <a:pt x="390741" y="470299"/>
                    <a:pt x="392755" y="466271"/>
                  </a:cubicBezTo>
                  <a:cubicBezTo>
                    <a:pt x="394769" y="462242"/>
                    <a:pt x="392755" y="457207"/>
                    <a:pt x="388727" y="455193"/>
                  </a:cubicBezTo>
                  <a:cubicBezTo>
                    <a:pt x="388727" y="455193"/>
                    <a:pt x="366571" y="440087"/>
                    <a:pt x="363550" y="402826"/>
                  </a:cubicBezTo>
                  <a:lnTo>
                    <a:pt x="505546" y="402826"/>
                  </a:lnTo>
                  <a:cubicBezTo>
                    <a:pt x="526695" y="402826"/>
                    <a:pt x="543815" y="385706"/>
                    <a:pt x="543815" y="364557"/>
                  </a:cubicBezTo>
                  <a:lnTo>
                    <a:pt x="543815" y="58410"/>
                  </a:lnTo>
                  <a:cubicBezTo>
                    <a:pt x="543815" y="37261"/>
                    <a:pt x="526695" y="20141"/>
                    <a:pt x="505546" y="20141"/>
                  </a:cubicBezTo>
                  <a:close/>
                  <a:moveTo>
                    <a:pt x="271907" y="20141"/>
                  </a:moveTo>
                  <a:cubicBezTo>
                    <a:pt x="277950" y="20141"/>
                    <a:pt x="281978" y="24170"/>
                    <a:pt x="281978" y="30212"/>
                  </a:cubicBezTo>
                  <a:cubicBezTo>
                    <a:pt x="281978" y="36254"/>
                    <a:pt x="277950" y="40283"/>
                    <a:pt x="271907" y="40283"/>
                  </a:cubicBezTo>
                  <a:cubicBezTo>
                    <a:pt x="265865" y="40283"/>
                    <a:pt x="261837" y="36254"/>
                    <a:pt x="261837" y="30212"/>
                  </a:cubicBezTo>
                  <a:lnTo>
                    <a:pt x="261837" y="30212"/>
                  </a:lnTo>
                  <a:cubicBezTo>
                    <a:pt x="261837" y="30212"/>
                    <a:pt x="261837" y="30212"/>
                    <a:pt x="261837" y="30212"/>
                  </a:cubicBezTo>
                  <a:cubicBezTo>
                    <a:pt x="261837" y="24170"/>
                    <a:pt x="265865" y="20141"/>
                    <a:pt x="271907" y="20141"/>
                  </a:cubicBezTo>
                  <a:close/>
                  <a:moveTo>
                    <a:pt x="38268" y="40283"/>
                  </a:moveTo>
                  <a:lnTo>
                    <a:pt x="243710" y="40283"/>
                  </a:lnTo>
                  <a:cubicBezTo>
                    <a:pt x="247738" y="52367"/>
                    <a:pt x="258815" y="60424"/>
                    <a:pt x="271907" y="60424"/>
                  </a:cubicBezTo>
                  <a:cubicBezTo>
                    <a:pt x="284999" y="60424"/>
                    <a:pt x="296077" y="52367"/>
                    <a:pt x="300105" y="40283"/>
                  </a:cubicBezTo>
                  <a:lnTo>
                    <a:pt x="505546" y="40283"/>
                  </a:lnTo>
                  <a:cubicBezTo>
                    <a:pt x="515617" y="40283"/>
                    <a:pt x="523673" y="48339"/>
                    <a:pt x="523673" y="58410"/>
                  </a:cubicBezTo>
                  <a:lnTo>
                    <a:pt x="523673" y="342402"/>
                  </a:lnTo>
                  <a:lnTo>
                    <a:pt x="20141" y="342402"/>
                  </a:lnTo>
                  <a:lnTo>
                    <a:pt x="20141" y="58410"/>
                  </a:lnTo>
                  <a:cubicBezTo>
                    <a:pt x="20141" y="48339"/>
                    <a:pt x="28198" y="40283"/>
                    <a:pt x="38268" y="40283"/>
                  </a:cubicBezTo>
                  <a:close/>
                  <a:moveTo>
                    <a:pt x="359522" y="453179"/>
                  </a:moveTo>
                  <a:lnTo>
                    <a:pt x="184293" y="453179"/>
                  </a:lnTo>
                  <a:cubicBezTo>
                    <a:pt x="192349" y="442101"/>
                    <a:pt x="199399" y="425988"/>
                    <a:pt x="201413" y="402826"/>
                  </a:cubicBezTo>
                  <a:lnTo>
                    <a:pt x="342402" y="402826"/>
                  </a:lnTo>
                  <a:cubicBezTo>
                    <a:pt x="344416" y="425988"/>
                    <a:pt x="352472" y="442101"/>
                    <a:pt x="359522" y="453179"/>
                  </a:cubicBezTo>
                  <a:close/>
                  <a:moveTo>
                    <a:pt x="505546" y="382684"/>
                  </a:moveTo>
                  <a:lnTo>
                    <a:pt x="38268" y="382684"/>
                  </a:lnTo>
                  <a:cubicBezTo>
                    <a:pt x="28198" y="382684"/>
                    <a:pt x="20141" y="374628"/>
                    <a:pt x="20141" y="364557"/>
                  </a:cubicBezTo>
                  <a:lnTo>
                    <a:pt x="20141" y="362543"/>
                  </a:lnTo>
                  <a:lnTo>
                    <a:pt x="523673" y="362543"/>
                  </a:lnTo>
                  <a:lnTo>
                    <a:pt x="523673" y="364557"/>
                  </a:lnTo>
                  <a:cubicBezTo>
                    <a:pt x="523673" y="374628"/>
                    <a:pt x="515617" y="382684"/>
                    <a:pt x="505546" y="382684"/>
                  </a:cubicBezTo>
                  <a:close/>
                </a:path>
              </a:pathLst>
            </a:custGeom>
            <a:grpFill/>
            <a:ln w="99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E0B1B30D-14AE-489E-B0C7-841DFEC9E1A3}"/>
                </a:ext>
              </a:extLst>
            </p:cNvPr>
            <p:cNvSpPr/>
            <p:nvPr/>
          </p:nvSpPr>
          <p:spPr>
            <a:xfrm>
              <a:off x="8142132" y="4994897"/>
              <a:ext cx="241695" cy="241695"/>
            </a:xfrm>
            <a:custGeom>
              <a:avLst/>
              <a:gdLst>
                <a:gd name="connsiteX0" fmla="*/ 10071 w 241695"/>
                <a:gd name="connsiteY0" fmla="*/ 241695 h 241695"/>
                <a:gd name="connsiteX1" fmla="*/ 231625 w 241695"/>
                <a:gd name="connsiteY1" fmla="*/ 241695 h 241695"/>
                <a:gd name="connsiteX2" fmla="*/ 241695 w 241695"/>
                <a:gd name="connsiteY2" fmla="*/ 231625 h 241695"/>
                <a:gd name="connsiteX3" fmla="*/ 241695 w 241695"/>
                <a:gd name="connsiteY3" fmla="*/ 221554 h 241695"/>
                <a:gd name="connsiteX4" fmla="*/ 181272 w 241695"/>
                <a:gd name="connsiteY4" fmla="*/ 151060 h 241695"/>
                <a:gd name="connsiteX5" fmla="*/ 161130 w 241695"/>
                <a:gd name="connsiteY5" fmla="*/ 141996 h 241695"/>
                <a:gd name="connsiteX6" fmla="*/ 191342 w 241695"/>
                <a:gd name="connsiteY6" fmla="*/ 69487 h 241695"/>
                <a:gd name="connsiteX7" fmla="*/ 120848 w 241695"/>
                <a:gd name="connsiteY7" fmla="*/ 0 h 241695"/>
                <a:gd name="connsiteX8" fmla="*/ 50353 w 241695"/>
                <a:gd name="connsiteY8" fmla="*/ 69487 h 241695"/>
                <a:gd name="connsiteX9" fmla="*/ 80565 w 241695"/>
                <a:gd name="connsiteY9" fmla="*/ 141996 h 241695"/>
                <a:gd name="connsiteX10" fmla="*/ 60424 w 241695"/>
                <a:gd name="connsiteY10" fmla="*/ 151060 h 241695"/>
                <a:gd name="connsiteX11" fmla="*/ 0 w 241695"/>
                <a:gd name="connsiteY11" fmla="*/ 221554 h 241695"/>
                <a:gd name="connsiteX12" fmla="*/ 0 w 241695"/>
                <a:gd name="connsiteY12" fmla="*/ 231625 h 241695"/>
                <a:gd name="connsiteX13" fmla="*/ 10071 w 241695"/>
                <a:gd name="connsiteY13" fmla="*/ 241695 h 241695"/>
                <a:gd name="connsiteX14" fmla="*/ 120848 w 241695"/>
                <a:gd name="connsiteY14" fmla="*/ 20141 h 241695"/>
                <a:gd name="connsiteX15" fmla="*/ 171201 w 241695"/>
                <a:gd name="connsiteY15" fmla="*/ 69487 h 241695"/>
                <a:gd name="connsiteX16" fmla="*/ 120848 w 241695"/>
                <a:gd name="connsiteY16" fmla="*/ 140989 h 241695"/>
                <a:gd name="connsiteX17" fmla="*/ 70494 w 241695"/>
                <a:gd name="connsiteY17" fmla="*/ 69487 h 241695"/>
                <a:gd name="connsiteX18" fmla="*/ 120848 w 241695"/>
                <a:gd name="connsiteY18" fmla="*/ 20141 h 241695"/>
                <a:gd name="connsiteX19" fmla="*/ 60424 w 241695"/>
                <a:gd name="connsiteY19" fmla="*/ 171201 h 241695"/>
                <a:gd name="connsiteX20" fmla="*/ 96678 w 241695"/>
                <a:gd name="connsiteY20" fmla="*/ 154081 h 241695"/>
                <a:gd name="connsiteX21" fmla="*/ 120848 w 241695"/>
                <a:gd name="connsiteY21" fmla="*/ 161130 h 241695"/>
                <a:gd name="connsiteX22" fmla="*/ 145017 w 241695"/>
                <a:gd name="connsiteY22" fmla="*/ 154081 h 241695"/>
                <a:gd name="connsiteX23" fmla="*/ 181272 w 241695"/>
                <a:gd name="connsiteY23" fmla="*/ 171201 h 241695"/>
                <a:gd name="connsiteX24" fmla="*/ 221554 w 241695"/>
                <a:gd name="connsiteY24" fmla="*/ 221554 h 241695"/>
                <a:gd name="connsiteX25" fmla="*/ 20141 w 241695"/>
                <a:gd name="connsiteY25" fmla="*/ 221554 h 241695"/>
                <a:gd name="connsiteX26" fmla="*/ 60424 w 241695"/>
                <a:gd name="connsiteY26" fmla="*/ 171201 h 24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1695" h="241695">
                  <a:moveTo>
                    <a:pt x="10071" y="241695"/>
                  </a:moveTo>
                  <a:lnTo>
                    <a:pt x="231625" y="241695"/>
                  </a:lnTo>
                  <a:cubicBezTo>
                    <a:pt x="237667" y="241695"/>
                    <a:pt x="241695" y="237667"/>
                    <a:pt x="241695" y="231625"/>
                  </a:cubicBezTo>
                  <a:lnTo>
                    <a:pt x="241695" y="221554"/>
                  </a:lnTo>
                  <a:cubicBezTo>
                    <a:pt x="241695" y="177243"/>
                    <a:pt x="219540" y="151060"/>
                    <a:pt x="181272" y="151060"/>
                  </a:cubicBezTo>
                  <a:cubicBezTo>
                    <a:pt x="169187" y="151060"/>
                    <a:pt x="162137" y="146024"/>
                    <a:pt x="161130" y="141996"/>
                  </a:cubicBezTo>
                  <a:cubicBezTo>
                    <a:pt x="179257" y="122862"/>
                    <a:pt x="191342" y="92650"/>
                    <a:pt x="191342" y="69487"/>
                  </a:cubicBezTo>
                  <a:cubicBezTo>
                    <a:pt x="191342" y="31219"/>
                    <a:pt x="160123" y="0"/>
                    <a:pt x="120848" y="0"/>
                  </a:cubicBezTo>
                  <a:cubicBezTo>
                    <a:pt x="81572" y="0"/>
                    <a:pt x="50353" y="31219"/>
                    <a:pt x="50353" y="69487"/>
                  </a:cubicBezTo>
                  <a:cubicBezTo>
                    <a:pt x="50353" y="92650"/>
                    <a:pt x="61431" y="122862"/>
                    <a:pt x="80565" y="141996"/>
                  </a:cubicBezTo>
                  <a:cubicBezTo>
                    <a:pt x="79558" y="147031"/>
                    <a:pt x="72509" y="151060"/>
                    <a:pt x="60424" y="151060"/>
                  </a:cubicBezTo>
                  <a:cubicBezTo>
                    <a:pt x="22155" y="151060"/>
                    <a:pt x="0" y="177243"/>
                    <a:pt x="0" y="221554"/>
                  </a:cubicBezTo>
                  <a:lnTo>
                    <a:pt x="0" y="231625"/>
                  </a:lnTo>
                  <a:cubicBezTo>
                    <a:pt x="0" y="237667"/>
                    <a:pt x="4028" y="241695"/>
                    <a:pt x="10071" y="241695"/>
                  </a:cubicBezTo>
                  <a:close/>
                  <a:moveTo>
                    <a:pt x="120848" y="20141"/>
                  </a:moveTo>
                  <a:cubicBezTo>
                    <a:pt x="149045" y="20141"/>
                    <a:pt x="171201" y="42297"/>
                    <a:pt x="171201" y="69487"/>
                  </a:cubicBezTo>
                  <a:cubicBezTo>
                    <a:pt x="171201" y="99699"/>
                    <a:pt x="146024" y="140989"/>
                    <a:pt x="120848" y="140989"/>
                  </a:cubicBezTo>
                  <a:cubicBezTo>
                    <a:pt x="95671" y="140989"/>
                    <a:pt x="70494" y="99699"/>
                    <a:pt x="70494" y="69487"/>
                  </a:cubicBezTo>
                  <a:cubicBezTo>
                    <a:pt x="70494" y="42297"/>
                    <a:pt x="92650" y="20141"/>
                    <a:pt x="120848" y="20141"/>
                  </a:cubicBezTo>
                  <a:close/>
                  <a:moveTo>
                    <a:pt x="60424" y="171201"/>
                  </a:moveTo>
                  <a:cubicBezTo>
                    <a:pt x="78551" y="171201"/>
                    <a:pt x="90636" y="164151"/>
                    <a:pt x="96678" y="154081"/>
                  </a:cubicBezTo>
                  <a:cubicBezTo>
                    <a:pt x="103728" y="158109"/>
                    <a:pt x="111784" y="161130"/>
                    <a:pt x="120848" y="161130"/>
                  </a:cubicBezTo>
                  <a:cubicBezTo>
                    <a:pt x="129911" y="161130"/>
                    <a:pt x="137968" y="158109"/>
                    <a:pt x="145017" y="154081"/>
                  </a:cubicBezTo>
                  <a:cubicBezTo>
                    <a:pt x="151060" y="163144"/>
                    <a:pt x="163144" y="171201"/>
                    <a:pt x="181272" y="171201"/>
                  </a:cubicBezTo>
                  <a:cubicBezTo>
                    <a:pt x="214505" y="171201"/>
                    <a:pt x="221554" y="198392"/>
                    <a:pt x="221554" y="221554"/>
                  </a:cubicBezTo>
                  <a:lnTo>
                    <a:pt x="20141" y="221554"/>
                  </a:lnTo>
                  <a:cubicBezTo>
                    <a:pt x="20141" y="198392"/>
                    <a:pt x="27191" y="171201"/>
                    <a:pt x="60424" y="171201"/>
                  </a:cubicBezTo>
                  <a:close/>
                </a:path>
              </a:pathLst>
            </a:custGeom>
            <a:grpFill/>
            <a:ln w="9971"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6D8298D-8F4D-42C8-BE14-E4707F5A8DA8}"/>
                </a:ext>
              </a:extLst>
            </p:cNvPr>
            <p:cNvSpPr/>
            <p:nvPr/>
          </p:nvSpPr>
          <p:spPr>
            <a:xfrm>
              <a:off x="8169780" y="4813626"/>
              <a:ext cx="187407" cy="57402"/>
            </a:xfrm>
            <a:custGeom>
              <a:avLst/>
              <a:gdLst>
                <a:gd name="connsiteX0" fmla="*/ 9614 w 187407"/>
                <a:gd name="connsiteY0" fmla="*/ 57403 h 57402"/>
                <a:gd name="connsiteX1" fmla="*/ 17670 w 187407"/>
                <a:gd name="connsiteY1" fmla="*/ 54381 h 57402"/>
                <a:gd name="connsiteX2" fmla="*/ 93200 w 187407"/>
                <a:gd name="connsiteY2" fmla="*/ 20141 h 57402"/>
                <a:gd name="connsiteX3" fmla="*/ 168730 w 187407"/>
                <a:gd name="connsiteY3" fmla="*/ 54381 h 57402"/>
                <a:gd name="connsiteX4" fmla="*/ 176786 w 187407"/>
                <a:gd name="connsiteY4" fmla="*/ 57403 h 57402"/>
                <a:gd name="connsiteX5" fmla="*/ 183836 w 187407"/>
                <a:gd name="connsiteY5" fmla="*/ 55389 h 57402"/>
                <a:gd name="connsiteX6" fmla="*/ 184843 w 187407"/>
                <a:gd name="connsiteY6" fmla="*/ 41290 h 57402"/>
                <a:gd name="connsiteX7" fmla="*/ 94207 w 187407"/>
                <a:gd name="connsiteY7" fmla="*/ 0 h 57402"/>
                <a:gd name="connsiteX8" fmla="*/ 2564 w 187407"/>
                <a:gd name="connsiteY8" fmla="*/ 41290 h 57402"/>
                <a:gd name="connsiteX9" fmla="*/ 3571 w 187407"/>
                <a:gd name="connsiteY9" fmla="*/ 55389 h 57402"/>
                <a:gd name="connsiteX10" fmla="*/ 9614 w 187407"/>
                <a:gd name="connsiteY10" fmla="*/ 57403 h 57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407" h="57402">
                  <a:moveTo>
                    <a:pt x="9614" y="57403"/>
                  </a:moveTo>
                  <a:cubicBezTo>
                    <a:pt x="12635" y="57403"/>
                    <a:pt x="15656" y="56396"/>
                    <a:pt x="17670" y="54381"/>
                  </a:cubicBezTo>
                  <a:cubicBezTo>
                    <a:pt x="36805" y="32226"/>
                    <a:pt x="63995" y="20141"/>
                    <a:pt x="93200" y="20141"/>
                  </a:cubicBezTo>
                  <a:cubicBezTo>
                    <a:pt x="122405" y="20141"/>
                    <a:pt x="149596" y="32226"/>
                    <a:pt x="168730" y="54381"/>
                  </a:cubicBezTo>
                  <a:cubicBezTo>
                    <a:pt x="170744" y="56396"/>
                    <a:pt x="173765" y="57403"/>
                    <a:pt x="176786" y="57403"/>
                  </a:cubicBezTo>
                  <a:cubicBezTo>
                    <a:pt x="178801" y="57403"/>
                    <a:pt x="181822" y="56396"/>
                    <a:pt x="183836" y="55389"/>
                  </a:cubicBezTo>
                  <a:cubicBezTo>
                    <a:pt x="187864" y="51360"/>
                    <a:pt x="188871" y="45318"/>
                    <a:pt x="184843" y="41290"/>
                  </a:cubicBezTo>
                  <a:cubicBezTo>
                    <a:pt x="161681" y="15106"/>
                    <a:pt x="128447" y="0"/>
                    <a:pt x="94207" y="0"/>
                  </a:cubicBezTo>
                  <a:cubicBezTo>
                    <a:pt x="59967" y="0"/>
                    <a:pt x="25727" y="15106"/>
                    <a:pt x="2564" y="41290"/>
                  </a:cubicBezTo>
                  <a:cubicBezTo>
                    <a:pt x="-1464" y="45318"/>
                    <a:pt x="-457" y="51360"/>
                    <a:pt x="3571" y="55389"/>
                  </a:cubicBezTo>
                  <a:cubicBezTo>
                    <a:pt x="5586" y="56396"/>
                    <a:pt x="7600" y="57403"/>
                    <a:pt x="9614" y="57403"/>
                  </a:cubicBezTo>
                  <a:close/>
                </a:path>
              </a:pathLst>
            </a:custGeom>
            <a:grpFill/>
            <a:ln w="9971"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FCFA0E42-8BFF-40CD-B4A7-A7858D9FA2EE}"/>
                </a:ext>
              </a:extLst>
            </p:cNvPr>
            <p:cNvSpPr/>
            <p:nvPr/>
          </p:nvSpPr>
          <p:spPr>
            <a:xfrm>
              <a:off x="8212884" y="4874050"/>
              <a:ext cx="100191" cy="40282"/>
            </a:xfrm>
            <a:custGeom>
              <a:avLst/>
              <a:gdLst>
                <a:gd name="connsiteX0" fmla="*/ 50096 w 100191"/>
                <a:gd name="connsiteY0" fmla="*/ 0 h 40282"/>
                <a:gd name="connsiteX1" fmla="*/ 1757 w 100191"/>
                <a:gd name="connsiteY1" fmla="*/ 24170 h 40282"/>
                <a:gd name="connsiteX2" fmla="*/ 3771 w 100191"/>
                <a:gd name="connsiteY2" fmla="*/ 38268 h 40282"/>
                <a:gd name="connsiteX3" fmla="*/ 9813 w 100191"/>
                <a:gd name="connsiteY3" fmla="*/ 40283 h 40282"/>
                <a:gd name="connsiteX4" fmla="*/ 17870 w 100191"/>
                <a:gd name="connsiteY4" fmla="*/ 36254 h 40282"/>
                <a:gd name="connsiteX5" fmla="*/ 50096 w 100191"/>
                <a:gd name="connsiteY5" fmla="*/ 20141 h 40282"/>
                <a:gd name="connsiteX6" fmla="*/ 82322 w 100191"/>
                <a:gd name="connsiteY6" fmla="*/ 36254 h 40282"/>
                <a:gd name="connsiteX7" fmla="*/ 90378 w 100191"/>
                <a:gd name="connsiteY7" fmla="*/ 40283 h 40282"/>
                <a:gd name="connsiteX8" fmla="*/ 96421 w 100191"/>
                <a:gd name="connsiteY8" fmla="*/ 38268 h 40282"/>
                <a:gd name="connsiteX9" fmla="*/ 98435 w 100191"/>
                <a:gd name="connsiteY9" fmla="*/ 24170 h 40282"/>
                <a:gd name="connsiteX10" fmla="*/ 50096 w 100191"/>
                <a:gd name="connsiteY10" fmla="*/ 0 h 4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191" h="40282">
                  <a:moveTo>
                    <a:pt x="50096" y="0"/>
                  </a:moveTo>
                  <a:cubicBezTo>
                    <a:pt x="30962" y="0"/>
                    <a:pt x="12834" y="9064"/>
                    <a:pt x="1757" y="24170"/>
                  </a:cubicBezTo>
                  <a:cubicBezTo>
                    <a:pt x="-1265" y="28198"/>
                    <a:pt x="-257" y="35247"/>
                    <a:pt x="3771" y="38268"/>
                  </a:cubicBezTo>
                  <a:cubicBezTo>
                    <a:pt x="5785" y="39275"/>
                    <a:pt x="7799" y="40283"/>
                    <a:pt x="9813" y="40283"/>
                  </a:cubicBezTo>
                  <a:cubicBezTo>
                    <a:pt x="12834" y="40283"/>
                    <a:pt x="15856" y="39275"/>
                    <a:pt x="17870" y="36254"/>
                  </a:cubicBezTo>
                  <a:cubicBezTo>
                    <a:pt x="25926" y="26184"/>
                    <a:pt x="37004" y="20141"/>
                    <a:pt x="50096" y="20141"/>
                  </a:cubicBezTo>
                  <a:cubicBezTo>
                    <a:pt x="63188" y="20141"/>
                    <a:pt x="74265" y="26184"/>
                    <a:pt x="82322" y="36254"/>
                  </a:cubicBezTo>
                  <a:cubicBezTo>
                    <a:pt x="84336" y="39275"/>
                    <a:pt x="87357" y="40283"/>
                    <a:pt x="90378" y="40283"/>
                  </a:cubicBezTo>
                  <a:cubicBezTo>
                    <a:pt x="92392" y="40283"/>
                    <a:pt x="94407" y="39275"/>
                    <a:pt x="96421" y="38268"/>
                  </a:cubicBezTo>
                  <a:cubicBezTo>
                    <a:pt x="100449" y="35247"/>
                    <a:pt x="101456" y="28198"/>
                    <a:pt x="98435" y="24170"/>
                  </a:cubicBezTo>
                  <a:cubicBezTo>
                    <a:pt x="87357" y="9064"/>
                    <a:pt x="69230" y="0"/>
                    <a:pt x="50096" y="0"/>
                  </a:cubicBezTo>
                  <a:close/>
                </a:path>
              </a:pathLst>
            </a:custGeom>
            <a:grpFill/>
            <a:ln w="9971"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1EF8EC0-104A-4118-A7FC-5B1B252192F9}"/>
                </a:ext>
              </a:extLst>
            </p:cNvPr>
            <p:cNvSpPr/>
            <p:nvPr/>
          </p:nvSpPr>
          <p:spPr>
            <a:xfrm>
              <a:off x="8191935" y="4843838"/>
              <a:ext cx="142089" cy="48339"/>
            </a:xfrm>
            <a:custGeom>
              <a:avLst/>
              <a:gdLst>
                <a:gd name="connsiteX0" fmla="*/ 132476 w 142089"/>
                <a:gd name="connsiteY0" fmla="*/ 48339 h 48339"/>
                <a:gd name="connsiteX1" fmla="*/ 138518 w 142089"/>
                <a:gd name="connsiteY1" fmla="*/ 46325 h 48339"/>
                <a:gd name="connsiteX2" fmla="*/ 139525 w 142089"/>
                <a:gd name="connsiteY2" fmla="*/ 32226 h 48339"/>
                <a:gd name="connsiteX3" fmla="*/ 71045 w 142089"/>
                <a:gd name="connsiteY3" fmla="*/ 0 h 48339"/>
                <a:gd name="connsiteX4" fmla="*/ 2564 w 142089"/>
                <a:gd name="connsiteY4" fmla="*/ 32226 h 48339"/>
                <a:gd name="connsiteX5" fmla="*/ 3571 w 142089"/>
                <a:gd name="connsiteY5" fmla="*/ 46325 h 48339"/>
                <a:gd name="connsiteX6" fmla="*/ 9614 w 142089"/>
                <a:gd name="connsiteY6" fmla="*/ 48339 h 48339"/>
                <a:gd name="connsiteX7" fmla="*/ 17670 w 142089"/>
                <a:gd name="connsiteY7" fmla="*/ 44311 h 48339"/>
                <a:gd name="connsiteX8" fmla="*/ 71045 w 142089"/>
                <a:gd name="connsiteY8" fmla="*/ 20141 h 48339"/>
                <a:gd name="connsiteX9" fmla="*/ 124419 w 142089"/>
                <a:gd name="connsiteY9" fmla="*/ 45318 h 48339"/>
                <a:gd name="connsiteX10" fmla="*/ 132476 w 142089"/>
                <a:gd name="connsiteY10" fmla="*/ 48339 h 48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089" h="48339">
                  <a:moveTo>
                    <a:pt x="132476" y="48339"/>
                  </a:moveTo>
                  <a:cubicBezTo>
                    <a:pt x="134490" y="48339"/>
                    <a:pt x="137511" y="47332"/>
                    <a:pt x="138518" y="46325"/>
                  </a:cubicBezTo>
                  <a:cubicBezTo>
                    <a:pt x="142546" y="42297"/>
                    <a:pt x="143553" y="36254"/>
                    <a:pt x="139525" y="32226"/>
                  </a:cubicBezTo>
                  <a:cubicBezTo>
                    <a:pt x="122405" y="12085"/>
                    <a:pt x="97228" y="0"/>
                    <a:pt x="71045" y="0"/>
                  </a:cubicBezTo>
                  <a:cubicBezTo>
                    <a:pt x="44861" y="0"/>
                    <a:pt x="19684" y="12085"/>
                    <a:pt x="2564" y="32226"/>
                  </a:cubicBezTo>
                  <a:cubicBezTo>
                    <a:pt x="-1464" y="36254"/>
                    <a:pt x="-457" y="43304"/>
                    <a:pt x="3571" y="46325"/>
                  </a:cubicBezTo>
                  <a:cubicBezTo>
                    <a:pt x="5586" y="48339"/>
                    <a:pt x="7600" y="48339"/>
                    <a:pt x="9614" y="48339"/>
                  </a:cubicBezTo>
                  <a:cubicBezTo>
                    <a:pt x="12635" y="48339"/>
                    <a:pt x="15656" y="47332"/>
                    <a:pt x="17670" y="44311"/>
                  </a:cubicBezTo>
                  <a:cubicBezTo>
                    <a:pt x="30762" y="29205"/>
                    <a:pt x="49896" y="20141"/>
                    <a:pt x="71045" y="20141"/>
                  </a:cubicBezTo>
                  <a:cubicBezTo>
                    <a:pt x="92193" y="20141"/>
                    <a:pt x="111327" y="29205"/>
                    <a:pt x="124419" y="45318"/>
                  </a:cubicBezTo>
                  <a:cubicBezTo>
                    <a:pt x="126433" y="47332"/>
                    <a:pt x="129454" y="48339"/>
                    <a:pt x="132476" y="48339"/>
                  </a:cubicBezTo>
                  <a:close/>
                </a:path>
              </a:pathLst>
            </a:custGeom>
            <a:grpFill/>
            <a:ln w="9971"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B345914-CD21-40D3-9D33-C2662EFE42A9}"/>
                </a:ext>
              </a:extLst>
            </p:cNvPr>
            <p:cNvSpPr/>
            <p:nvPr/>
          </p:nvSpPr>
          <p:spPr>
            <a:xfrm>
              <a:off x="8031355" y="4974756"/>
              <a:ext cx="70494" cy="70494"/>
            </a:xfrm>
            <a:custGeom>
              <a:avLst/>
              <a:gdLst>
                <a:gd name="connsiteX0" fmla="*/ 10071 w 70494"/>
                <a:gd name="connsiteY0" fmla="*/ 70494 h 70494"/>
                <a:gd name="connsiteX1" fmla="*/ 20141 w 70494"/>
                <a:gd name="connsiteY1" fmla="*/ 60424 h 70494"/>
                <a:gd name="connsiteX2" fmla="*/ 20141 w 70494"/>
                <a:gd name="connsiteY2" fmla="*/ 30212 h 70494"/>
                <a:gd name="connsiteX3" fmla="*/ 30212 w 70494"/>
                <a:gd name="connsiteY3" fmla="*/ 20141 h 70494"/>
                <a:gd name="connsiteX4" fmla="*/ 60424 w 70494"/>
                <a:gd name="connsiteY4" fmla="*/ 20141 h 70494"/>
                <a:gd name="connsiteX5" fmla="*/ 70494 w 70494"/>
                <a:gd name="connsiteY5" fmla="*/ 10071 h 70494"/>
                <a:gd name="connsiteX6" fmla="*/ 60424 w 70494"/>
                <a:gd name="connsiteY6" fmla="*/ 0 h 70494"/>
                <a:gd name="connsiteX7" fmla="*/ 30212 w 70494"/>
                <a:gd name="connsiteY7" fmla="*/ 0 h 70494"/>
                <a:gd name="connsiteX8" fmla="*/ 0 w 70494"/>
                <a:gd name="connsiteY8" fmla="*/ 30212 h 70494"/>
                <a:gd name="connsiteX9" fmla="*/ 0 w 70494"/>
                <a:gd name="connsiteY9" fmla="*/ 60424 h 70494"/>
                <a:gd name="connsiteX10" fmla="*/ 10071 w 70494"/>
                <a:gd name="connsiteY10" fmla="*/ 70494 h 7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494" h="70494">
                  <a:moveTo>
                    <a:pt x="10071" y="70494"/>
                  </a:moveTo>
                  <a:cubicBezTo>
                    <a:pt x="16113" y="70494"/>
                    <a:pt x="20141" y="66466"/>
                    <a:pt x="20141" y="60424"/>
                  </a:cubicBezTo>
                  <a:lnTo>
                    <a:pt x="20141" y="30212"/>
                  </a:lnTo>
                  <a:cubicBezTo>
                    <a:pt x="20141" y="25177"/>
                    <a:pt x="24170" y="20141"/>
                    <a:pt x="30212" y="20141"/>
                  </a:cubicBezTo>
                  <a:lnTo>
                    <a:pt x="60424" y="20141"/>
                  </a:lnTo>
                  <a:cubicBezTo>
                    <a:pt x="66466" y="20141"/>
                    <a:pt x="70494" y="16113"/>
                    <a:pt x="70494" y="10071"/>
                  </a:cubicBezTo>
                  <a:cubicBezTo>
                    <a:pt x="70494" y="4028"/>
                    <a:pt x="66466" y="0"/>
                    <a:pt x="60424" y="0"/>
                  </a:cubicBezTo>
                  <a:lnTo>
                    <a:pt x="30212" y="0"/>
                  </a:lnTo>
                  <a:cubicBezTo>
                    <a:pt x="14099" y="0"/>
                    <a:pt x="0" y="13092"/>
                    <a:pt x="0" y="30212"/>
                  </a:cubicBezTo>
                  <a:lnTo>
                    <a:pt x="0" y="60424"/>
                  </a:lnTo>
                  <a:cubicBezTo>
                    <a:pt x="0" y="66466"/>
                    <a:pt x="4028" y="70494"/>
                    <a:pt x="10071" y="70494"/>
                  </a:cubicBezTo>
                  <a:close/>
                </a:path>
              </a:pathLst>
            </a:custGeom>
            <a:grpFill/>
            <a:ln w="9971"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173383DA-896C-499B-A940-63E9E7322403}"/>
                </a:ext>
              </a:extLst>
            </p:cNvPr>
            <p:cNvSpPr/>
            <p:nvPr/>
          </p:nvSpPr>
          <p:spPr>
            <a:xfrm>
              <a:off x="8424110" y="5166098"/>
              <a:ext cx="70494" cy="70494"/>
            </a:xfrm>
            <a:custGeom>
              <a:avLst/>
              <a:gdLst>
                <a:gd name="connsiteX0" fmla="*/ 10071 w 70494"/>
                <a:gd name="connsiteY0" fmla="*/ 70494 h 70494"/>
                <a:gd name="connsiteX1" fmla="*/ 40283 w 70494"/>
                <a:gd name="connsiteY1" fmla="*/ 70494 h 70494"/>
                <a:gd name="connsiteX2" fmla="*/ 70494 w 70494"/>
                <a:gd name="connsiteY2" fmla="*/ 40283 h 70494"/>
                <a:gd name="connsiteX3" fmla="*/ 70494 w 70494"/>
                <a:gd name="connsiteY3" fmla="*/ 10071 h 70494"/>
                <a:gd name="connsiteX4" fmla="*/ 60424 w 70494"/>
                <a:gd name="connsiteY4" fmla="*/ 0 h 70494"/>
                <a:gd name="connsiteX5" fmla="*/ 50353 w 70494"/>
                <a:gd name="connsiteY5" fmla="*/ 10071 h 70494"/>
                <a:gd name="connsiteX6" fmla="*/ 50353 w 70494"/>
                <a:gd name="connsiteY6" fmla="*/ 40283 h 70494"/>
                <a:gd name="connsiteX7" fmla="*/ 40283 w 70494"/>
                <a:gd name="connsiteY7" fmla="*/ 50353 h 70494"/>
                <a:gd name="connsiteX8" fmla="*/ 10071 w 70494"/>
                <a:gd name="connsiteY8" fmla="*/ 50353 h 70494"/>
                <a:gd name="connsiteX9" fmla="*/ 0 w 70494"/>
                <a:gd name="connsiteY9" fmla="*/ 60424 h 70494"/>
                <a:gd name="connsiteX10" fmla="*/ 10071 w 70494"/>
                <a:gd name="connsiteY10" fmla="*/ 70494 h 7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494" h="70494">
                  <a:moveTo>
                    <a:pt x="10071" y="70494"/>
                  </a:moveTo>
                  <a:lnTo>
                    <a:pt x="40283" y="70494"/>
                  </a:lnTo>
                  <a:cubicBezTo>
                    <a:pt x="56396" y="70494"/>
                    <a:pt x="70494" y="57403"/>
                    <a:pt x="70494" y="40283"/>
                  </a:cubicBezTo>
                  <a:lnTo>
                    <a:pt x="70494" y="10071"/>
                  </a:lnTo>
                  <a:cubicBezTo>
                    <a:pt x="70494" y="4028"/>
                    <a:pt x="66466" y="0"/>
                    <a:pt x="60424" y="0"/>
                  </a:cubicBezTo>
                  <a:cubicBezTo>
                    <a:pt x="54381" y="0"/>
                    <a:pt x="50353" y="4028"/>
                    <a:pt x="50353" y="10071"/>
                  </a:cubicBezTo>
                  <a:lnTo>
                    <a:pt x="50353" y="40283"/>
                  </a:lnTo>
                  <a:cubicBezTo>
                    <a:pt x="50353" y="45318"/>
                    <a:pt x="46325" y="50353"/>
                    <a:pt x="40283" y="50353"/>
                  </a:cubicBezTo>
                  <a:lnTo>
                    <a:pt x="10071" y="50353"/>
                  </a:lnTo>
                  <a:cubicBezTo>
                    <a:pt x="4028" y="50353"/>
                    <a:pt x="0" y="54381"/>
                    <a:pt x="0" y="60424"/>
                  </a:cubicBezTo>
                  <a:cubicBezTo>
                    <a:pt x="0" y="66466"/>
                    <a:pt x="4028" y="70494"/>
                    <a:pt x="10071" y="70494"/>
                  </a:cubicBezTo>
                  <a:close/>
                </a:path>
              </a:pathLst>
            </a:custGeom>
            <a:grpFill/>
            <a:ln w="9971" cap="flat">
              <a:noFill/>
              <a:prstDash val="solid"/>
              <a:miter/>
            </a:ln>
          </p:spPr>
          <p:txBody>
            <a:bodyPr rtlCol="0" anchor="ctr"/>
            <a:lstStyle/>
            <a:p>
              <a:endParaRPr lang="en-US"/>
            </a:p>
          </p:txBody>
        </p:sp>
      </p:grpSp>
      <p:grpSp>
        <p:nvGrpSpPr>
          <p:cNvPr id="21" name="Graphic 14">
            <a:extLst>
              <a:ext uri="{FF2B5EF4-FFF2-40B4-BE49-F238E27FC236}">
                <a16:creationId xmlns:a16="http://schemas.microsoft.com/office/drawing/2014/main" id="{2C225645-D9FD-45B7-A1A8-9DC1690159CE}"/>
              </a:ext>
            </a:extLst>
          </p:cNvPr>
          <p:cNvGrpSpPr/>
          <p:nvPr/>
        </p:nvGrpSpPr>
        <p:grpSpPr>
          <a:xfrm>
            <a:off x="6624616" y="5136161"/>
            <a:ext cx="503532" cy="563955"/>
            <a:chOff x="6624616" y="4818661"/>
            <a:chExt cx="503532" cy="563955"/>
          </a:xfrm>
          <a:solidFill>
            <a:srgbClr val="777777"/>
          </a:solidFill>
        </p:grpSpPr>
        <p:sp>
          <p:nvSpPr>
            <p:cNvPr id="22" name="Freeform: Shape 21">
              <a:extLst>
                <a:ext uri="{FF2B5EF4-FFF2-40B4-BE49-F238E27FC236}">
                  <a16:creationId xmlns:a16="http://schemas.microsoft.com/office/drawing/2014/main" id="{7362E034-039B-4696-83D1-CE9DB49F3464}"/>
                </a:ext>
              </a:extLst>
            </p:cNvPr>
            <p:cNvSpPr/>
            <p:nvPr/>
          </p:nvSpPr>
          <p:spPr>
            <a:xfrm>
              <a:off x="6755534" y="5140922"/>
              <a:ext cx="242090" cy="241695"/>
            </a:xfrm>
            <a:custGeom>
              <a:avLst/>
              <a:gdLst>
                <a:gd name="connsiteX0" fmla="*/ 77544 w 242090"/>
                <a:gd name="connsiteY0" fmla="*/ 161130 h 241695"/>
                <a:gd name="connsiteX1" fmla="*/ 211483 w 242090"/>
                <a:gd name="connsiteY1" fmla="*/ 161130 h 241695"/>
                <a:gd name="connsiteX2" fmla="*/ 221554 w 242090"/>
                <a:gd name="connsiteY2" fmla="*/ 153074 h 241695"/>
                <a:gd name="connsiteX3" fmla="*/ 241695 w 242090"/>
                <a:gd name="connsiteY3" fmla="*/ 52367 h 241695"/>
                <a:gd name="connsiteX4" fmla="*/ 239681 w 242090"/>
                <a:gd name="connsiteY4" fmla="*/ 44311 h 241695"/>
                <a:gd name="connsiteX5" fmla="*/ 231625 w 242090"/>
                <a:gd name="connsiteY5" fmla="*/ 40283 h 241695"/>
                <a:gd name="connsiteX6" fmla="*/ 57403 w 242090"/>
                <a:gd name="connsiteY6" fmla="*/ 40283 h 241695"/>
                <a:gd name="connsiteX7" fmla="*/ 56396 w 242090"/>
                <a:gd name="connsiteY7" fmla="*/ 37261 h 241695"/>
                <a:gd name="connsiteX8" fmla="*/ 10071 w 242090"/>
                <a:gd name="connsiteY8" fmla="*/ 0 h 241695"/>
                <a:gd name="connsiteX9" fmla="*/ 0 w 242090"/>
                <a:gd name="connsiteY9" fmla="*/ 10071 h 241695"/>
                <a:gd name="connsiteX10" fmla="*/ 10071 w 242090"/>
                <a:gd name="connsiteY10" fmla="*/ 20141 h 241695"/>
                <a:gd name="connsiteX11" fmla="*/ 37261 w 242090"/>
                <a:gd name="connsiteY11" fmla="*/ 41290 h 241695"/>
                <a:gd name="connsiteX12" fmla="*/ 60424 w 242090"/>
                <a:gd name="connsiteY12" fmla="*/ 150053 h 241695"/>
                <a:gd name="connsiteX13" fmla="*/ 41290 w 242090"/>
                <a:gd name="connsiteY13" fmla="*/ 207455 h 241695"/>
                <a:gd name="connsiteX14" fmla="*/ 42297 w 242090"/>
                <a:gd name="connsiteY14" fmla="*/ 216519 h 241695"/>
                <a:gd name="connsiteX15" fmla="*/ 50353 w 242090"/>
                <a:gd name="connsiteY15" fmla="*/ 221554 h 241695"/>
                <a:gd name="connsiteX16" fmla="*/ 72509 w 242090"/>
                <a:gd name="connsiteY16" fmla="*/ 221554 h 241695"/>
                <a:gd name="connsiteX17" fmla="*/ 100706 w 242090"/>
                <a:gd name="connsiteY17" fmla="*/ 241695 h 241695"/>
                <a:gd name="connsiteX18" fmla="*/ 128904 w 242090"/>
                <a:gd name="connsiteY18" fmla="*/ 221554 h 241695"/>
                <a:gd name="connsiteX19" fmla="*/ 173215 w 242090"/>
                <a:gd name="connsiteY19" fmla="*/ 221554 h 241695"/>
                <a:gd name="connsiteX20" fmla="*/ 201413 w 242090"/>
                <a:gd name="connsiteY20" fmla="*/ 241695 h 241695"/>
                <a:gd name="connsiteX21" fmla="*/ 231625 w 242090"/>
                <a:gd name="connsiteY21" fmla="*/ 211483 h 241695"/>
                <a:gd name="connsiteX22" fmla="*/ 201413 w 242090"/>
                <a:gd name="connsiteY22" fmla="*/ 181272 h 241695"/>
                <a:gd name="connsiteX23" fmla="*/ 173215 w 242090"/>
                <a:gd name="connsiteY23" fmla="*/ 201413 h 241695"/>
                <a:gd name="connsiteX24" fmla="*/ 128904 w 242090"/>
                <a:gd name="connsiteY24" fmla="*/ 201413 h 241695"/>
                <a:gd name="connsiteX25" fmla="*/ 100706 w 242090"/>
                <a:gd name="connsiteY25" fmla="*/ 181272 h 241695"/>
                <a:gd name="connsiteX26" fmla="*/ 72509 w 242090"/>
                <a:gd name="connsiteY26" fmla="*/ 201413 h 241695"/>
                <a:gd name="connsiteX27" fmla="*/ 64452 w 242090"/>
                <a:gd name="connsiteY27" fmla="*/ 201413 h 241695"/>
                <a:gd name="connsiteX28" fmla="*/ 77544 w 242090"/>
                <a:gd name="connsiteY28" fmla="*/ 161130 h 241695"/>
                <a:gd name="connsiteX29" fmla="*/ 201413 w 242090"/>
                <a:gd name="connsiteY29" fmla="*/ 201413 h 241695"/>
                <a:gd name="connsiteX30" fmla="*/ 211483 w 242090"/>
                <a:gd name="connsiteY30" fmla="*/ 211483 h 241695"/>
                <a:gd name="connsiteX31" fmla="*/ 201413 w 242090"/>
                <a:gd name="connsiteY31" fmla="*/ 221554 h 241695"/>
                <a:gd name="connsiteX32" fmla="*/ 191342 w 242090"/>
                <a:gd name="connsiteY32" fmla="*/ 211483 h 241695"/>
                <a:gd name="connsiteX33" fmla="*/ 201413 w 242090"/>
                <a:gd name="connsiteY33" fmla="*/ 201413 h 241695"/>
                <a:gd name="connsiteX34" fmla="*/ 100706 w 242090"/>
                <a:gd name="connsiteY34" fmla="*/ 201413 h 241695"/>
                <a:gd name="connsiteX35" fmla="*/ 110777 w 242090"/>
                <a:gd name="connsiteY35" fmla="*/ 211483 h 241695"/>
                <a:gd name="connsiteX36" fmla="*/ 100706 w 242090"/>
                <a:gd name="connsiteY36" fmla="*/ 221554 h 241695"/>
                <a:gd name="connsiteX37" fmla="*/ 90636 w 242090"/>
                <a:gd name="connsiteY37" fmla="*/ 211483 h 241695"/>
                <a:gd name="connsiteX38" fmla="*/ 100706 w 242090"/>
                <a:gd name="connsiteY38" fmla="*/ 201413 h 241695"/>
                <a:gd name="connsiteX39" fmla="*/ 161130 w 242090"/>
                <a:gd name="connsiteY39" fmla="*/ 110777 h 241695"/>
                <a:gd name="connsiteX40" fmla="*/ 161130 w 242090"/>
                <a:gd name="connsiteY40" fmla="*/ 140989 h 241695"/>
                <a:gd name="connsiteX41" fmla="*/ 120848 w 242090"/>
                <a:gd name="connsiteY41" fmla="*/ 140989 h 241695"/>
                <a:gd name="connsiteX42" fmla="*/ 120848 w 242090"/>
                <a:gd name="connsiteY42" fmla="*/ 110777 h 241695"/>
                <a:gd name="connsiteX43" fmla="*/ 161130 w 242090"/>
                <a:gd name="connsiteY43" fmla="*/ 110777 h 241695"/>
                <a:gd name="connsiteX44" fmla="*/ 120848 w 242090"/>
                <a:gd name="connsiteY44" fmla="*/ 90636 h 241695"/>
                <a:gd name="connsiteX45" fmla="*/ 120848 w 242090"/>
                <a:gd name="connsiteY45" fmla="*/ 60424 h 241695"/>
                <a:gd name="connsiteX46" fmla="*/ 161130 w 242090"/>
                <a:gd name="connsiteY46" fmla="*/ 60424 h 241695"/>
                <a:gd name="connsiteX47" fmla="*/ 161130 w 242090"/>
                <a:gd name="connsiteY47" fmla="*/ 90636 h 241695"/>
                <a:gd name="connsiteX48" fmla="*/ 120848 w 242090"/>
                <a:gd name="connsiteY48" fmla="*/ 90636 h 241695"/>
                <a:gd name="connsiteX49" fmla="*/ 100706 w 242090"/>
                <a:gd name="connsiteY49" fmla="*/ 140989 h 241695"/>
                <a:gd name="connsiteX50" fmla="*/ 78551 w 242090"/>
                <a:gd name="connsiteY50" fmla="*/ 140989 h 241695"/>
                <a:gd name="connsiteX51" fmla="*/ 72509 w 242090"/>
                <a:gd name="connsiteY51" fmla="*/ 110777 h 241695"/>
                <a:gd name="connsiteX52" fmla="*/ 100706 w 242090"/>
                <a:gd name="connsiteY52" fmla="*/ 110777 h 241695"/>
                <a:gd name="connsiteX53" fmla="*/ 100706 w 242090"/>
                <a:gd name="connsiteY53" fmla="*/ 140989 h 241695"/>
                <a:gd name="connsiteX54" fmla="*/ 181272 w 242090"/>
                <a:gd name="connsiteY54" fmla="*/ 140989 h 241695"/>
                <a:gd name="connsiteX55" fmla="*/ 181272 w 242090"/>
                <a:gd name="connsiteY55" fmla="*/ 110777 h 241695"/>
                <a:gd name="connsiteX56" fmla="*/ 209469 w 242090"/>
                <a:gd name="connsiteY56" fmla="*/ 110777 h 241695"/>
                <a:gd name="connsiteX57" fmla="*/ 203427 w 242090"/>
                <a:gd name="connsiteY57" fmla="*/ 140989 h 241695"/>
                <a:gd name="connsiteX58" fmla="*/ 181272 w 242090"/>
                <a:gd name="connsiteY58" fmla="*/ 140989 h 241695"/>
                <a:gd name="connsiteX59" fmla="*/ 213498 w 242090"/>
                <a:gd name="connsiteY59" fmla="*/ 90636 h 241695"/>
                <a:gd name="connsiteX60" fmla="*/ 211483 w 242090"/>
                <a:gd name="connsiteY60" fmla="*/ 90636 h 241695"/>
                <a:gd name="connsiteX61" fmla="*/ 181272 w 242090"/>
                <a:gd name="connsiteY61" fmla="*/ 90636 h 241695"/>
                <a:gd name="connsiteX62" fmla="*/ 181272 w 242090"/>
                <a:gd name="connsiteY62" fmla="*/ 60424 h 241695"/>
                <a:gd name="connsiteX63" fmla="*/ 219540 w 242090"/>
                <a:gd name="connsiteY63" fmla="*/ 60424 h 241695"/>
                <a:gd name="connsiteX64" fmla="*/ 213498 w 242090"/>
                <a:gd name="connsiteY64" fmla="*/ 90636 h 241695"/>
                <a:gd name="connsiteX65" fmla="*/ 100706 w 242090"/>
                <a:gd name="connsiteY65" fmla="*/ 60424 h 241695"/>
                <a:gd name="connsiteX66" fmla="*/ 100706 w 242090"/>
                <a:gd name="connsiteY66" fmla="*/ 90636 h 241695"/>
                <a:gd name="connsiteX67" fmla="*/ 67473 w 242090"/>
                <a:gd name="connsiteY67" fmla="*/ 90636 h 241695"/>
                <a:gd name="connsiteX68" fmla="*/ 61431 w 242090"/>
                <a:gd name="connsiteY68" fmla="*/ 60424 h 241695"/>
                <a:gd name="connsiteX69" fmla="*/ 100706 w 242090"/>
                <a:gd name="connsiteY69" fmla="*/ 60424 h 24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42090" h="241695">
                  <a:moveTo>
                    <a:pt x="77544" y="161130"/>
                  </a:moveTo>
                  <a:lnTo>
                    <a:pt x="211483" y="161130"/>
                  </a:lnTo>
                  <a:cubicBezTo>
                    <a:pt x="216519" y="161130"/>
                    <a:pt x="220547" y="158109"/>
                    <a:pt x="221554" y="153074"/>
                  </a:cubicBezTo>
                  <a:lnTo>
                    <a:pt x="241695" y="52367"/>
                  </a:lnTo>
                  <a:cubicBezTo>
                    <a:pt x="242702" y="49346"/>
                    <a:pt x="241695" y="46325"/>
                    <a:pt x="239681" y="44311"/>
                  </a:cubicBezTo>
                  <a:cubicBezTo>
                    <a:pt x="237667" y="41290"/>
                    <a:pt x="234646" y="40283"/>
                    <a:pt x="231625" y="40283"/>
                  </a:cubicBezTo>
                  <a:lnTo>
                    <a:pt x="57403" y="40283"/>
                  </a:lnTo>
                  <a:lnTo>
                    <a:pt x="56396" y="37261"/>
                  </a:lnTo>
                  <a:cubicBezTo>
                    <a:pt x="51360" y="16113"/>
                    <a:pt x="32226" y="0"/>
                    <a:pt x="10071" y="0"/>
                  </a:cubicBezTo>
                  <a:cubicBezTo>
                    <a:pt x="4028" y="0"/>
                    <a:pt x="0" y="4028"/>
                    <a:pt x="0" y="10071"/>
                  </a:cubicBezTo>
                  <a:cubicBezTo>
                    <a:pt x="0" y="16113"/>
                    <a:pt x="4028" y="20141"/>
                    <a:pt x="10071" y="20141"/>
                  </a:cubicBezTo>
                  <a:cubicBezTo>
                    <a:pt x="23162" y="20141"/>
                    <a:pt x="34240" y="29205"/>
                    <a:pt x="37261" y="41290"/>
                  </a:cubicBezTo>
                  <a:lnTo>
                    <a:pt x="60424" y="150053"/>
                  </a:lnTo>
                  <a:lnTo>
                    <a:pt x="41290" y="207455"/>
                  </a:lnTo>
                  <a:cubicBezTo>
                    <a:pt x="40283" y="210476"/>
                    <a:pt x="40283" y="213498"/>
                    <a:pt x="42297" y="216519"/>
                  </a:cubicBezTo>
                  <a:cubicBezTo>
                    <a:pt x="44311" y="219540"/>
                    <a:pt x="47332" y="221554"/>
                    <a:pt x="50353" y="221554"/>
                  </a:cubicBezTo>
                  <a:lnTo>
                    <a:pt x="72509" y="221554"/>
                  </a:lnTo>
                  <a:cubicBezTo>
                    <a:pt x="76537" y="233639"/>
                    <a:pt x="87615" y="241695"/>
                    <a:pt x="100706" y="241695"/>
                  </a:cubicBezTo>
                  <a:cubicBezTo>
                    <a:pt x="113798" y="241695"/>
                    <a:pt x="124876" y="233639"/>
                    <a:pt x="128904" y="221554"/>
                  </a:cubicBezTo>
                  <a:lnTo>
                    <a:pt x="173215" y="221554"/>
                  </a:lnTo>
                  <a:cubicBezTo>
                    <a:pt x="177243" y="233639"/>
                    <a:pt x="188321" y="241695"/>
                    <a:pt x="201413" y="241695"/>
                  </a:cubicBezTo>
                  <a:cubicBezTo>
                    <a:pt x="218533" y="241695"/>
                    <a:pt x="231625" y="228604"/>
                    <a:pt x="231625" y="211483"/>
                  </a:cubicBezTo>
                  <a:cubicBezTo>
                    <a:pt x="231625" y="194363"/>
                    <a:pt x="218533" y="181272"/>
                    <a:pt x="201413" y="181272"/>
                  </a:cubicBezTo>
                  <a:cubicBezTo>
                    <a:pt x="188321" y="181272"/>
                    <a:pt x="177243" y="189328"/>
                    <a:pt x="173215" y="201413"/>
                  </a:cubicBezTo>
                  <a:lnTo>
                    <a:pt x="128904" y="201413"/>
                  </a:lnTo>
                  <a:cubicBezTo>
                    <a:pt x="124876" y="189328"/>
                    <a:pt x="113798" y="181272"/>
                    <a:pt x="100706" y="181272"/>
                  </a:cubicBezTo>
                  <a:cubicBezTo>
                    <a:pt x="87615" y="181272"/>
                    <a:pt x="76537" y="189328"/>
                    <a:pt x="72509" y="201413"/>
                  </a:cubicBezTo>
                  <a:lnTo>
                    <a:pt x="64452" y="201413"/>
                  </a:lnTo>
                  <a:lnTo>
                    <a:pt x="77544" y="161130"/>
                  </a:lnTo>
                  <a:close/>
                  <a:moveTo>
                    <a:pt x="201413" y="201413"/>
                  </a:moveTo>
                  <a:cubicBezTo>
                    <a:pt x="207455" y="201413"/>
                    <a:pt x="211483" y="205441"/>
                    <a:pt x="211483" y="211483"/>
                  </a:cubicBezTo>
                  <a:cubicBezTo>
                    <a:pt x="211483" y="217526"/>
                    <a:pt x="207455" y="221554"/>
                    <a:pt x="201413" y="221554"/>
                  </a:cubicBezTo>
                  <a:cubicBezTo>
                    <a:pt x="195370" y="221554"/>
                    <a:pt x="191342" y="217526"/>
                    <a:pt x="191342" y="211483"/>
                  </a:cubicBezTo>
                  <a:cubicBezTo>
                    <a:pt x="191342" y="205441"/>
                    <a:pt x="195370" y="201413"/>
                    <a:pt x="201413" y="201413"/>
                  </a:cubicBezTo>
                  <a:close/>
                  <a:moveTo>
                    <a:pt x="100706" y="201413"/>
                  </a:moveTo>
                  <a:cubicBezTo>
                    <a:pt x="106749" y="201413"/>
                    <a:pt x="110777" y="205441"/>
                    <a:pt x="110777" y="211483"/>
                  </a:cubicBezTo>
                  <a:cubicBezTo>
                    <a:pt x="110777" y="217526"/>
                    <a:pt x="106749" y="221554"/>
                    <a:pt x="100706" y="221554"/>
                  </a:cubicBezTo>
                  <a:cubicBezTo>
                    <a:pt x="94664" y="221554"/>
                    <a:pt x="90636" y="217526"/>
                    <a:pt x="90636" y="211483"/>
                  </a:cubicBezTo>
                  <a:cubicBezTo>
                    <a:pt x="90636" y="205441"/>
                    <a:pt x="94664" y="201413"/>
                    <a:pt x="100706" y="201413"/>
                  </a:cubicBezTo>
                  <a:close/>
                  <a:moveTo>
                    <a:pt x="161130" y="110777"/>
                  </a:moveTo>
                  <a:lnTo>
                    <a:pt x="161130" y="140989"/>
                  </a:lnTo>
                  <a:lnTo>
                    <a:pt x="120848" y="140989"/>
                  </a:lnTo>
                  <a:lnTo>
                    <a:pt x="120848" y="110777"/>
                  </a:lnTo>
                  <a:lnTo>
                    <a:pt x="161130" y="110777"/>
                  </a:lnTo>
                  <a:close/>
                  <a:moveTo>
                    <a:pt x="120848" y="90636"/>
                  </a:moveTo>
                  <a:lnTo>
                    <a:pt x="120848" y="60424"/>
                  </a:lnTo>
                  <a:lnTo>
                    <a:pt x="161130" y="60424"/>
                  </a:lnTo>
                  <a:lnTo>
                    <a:pt x="161130" y="90636"/>
                  </a:lnTo>
                  <a:lnTo>
                    <a:pt x="120848" y="90636"/>
                  </a:lnTo>
                  <a:close/>
                  <a:moveTo>
                    <a:pt x="100706" y="140989"/>
                  </a:moveTo>
                  <a:lnTo>
                    <a:pt x="78551" y="140989"/>
                  </a:lnTo>
                  <a:lnTo>
                    <a:pt x="72509" y="110777"/>
                  </a:lnTo>
                  <a:lnTo>
                    <a:pt x="100706" y="110777"/>
                  </a:lnTo>
                  <a:lnTo>
                    <a:pt x="100706" y="140989"/>
                  </a:lnTo>
                  <a:close/>
                  <a:moveTo>
                    <a:pt x="181272" y="140989"/>
                  </a:moveTo>
                  <a:lnTo>
                    <a:pt x="181272" y="110777"/>
                  </a:lnTo>
                  <a:lnTo>
                    <a:pt x="209469" y="110777"/>
                  </a:lnTo>
                  <a:lnTo>
                    <a:pt x="203427" y="140989"/>
                  </a:lnTo>
                  <a:lnTo>
                    <a:pt x="181272" y="140989"/>
                  </a:lnTo>
                  <a:close/>
                  <a:moveTo>
                    <a:pt x="213498" y="90636"/>
                  </a:moveTo>
                  <a:cubicBezTo>
                    <a:pt x="212491" y="90636"/>
                    <a:pt x="212491" y="90636"/>
                    <a:pt x="211483" y="90636"/>
                  </a:cubicBezTo>
                  <a:lnTo>
                    <a:pt x="181272" y="90636"/>
                  </a:lnTo>
                  <a:lnTo>
                    <a:pt x="181272" y="60424"/>
                  </a:lnTo>
                  <a:lnTo>
                    <a:pt x="219540" y="60424"/>
                  </a:lnTo>
                  <a:lnTo>
                    <a:pt x="213498" y="90636"/>
                  </a:lnTo>
                  <a:close/>
                  <a:moveTo>
                    <a:pt x="100706" y="60424"/>
                  </a:moveTo>
                  <a:lnTo>
                    <a:pt x="100706" y="90636"/>
                  </a:lnTo>
                  <a:lnTo>
                    <a:pt x="67473" y="90636"/>
                  </a:lnTo>
                  <a:lnTo>
                    <a:pt x="61431" y="60424"/>
                  </a:lnTo>
                  <a:lnTo>
                    <a:pt x="100706" y="60424"/>
                  </a:lnTo>
                  <a:close/>
                </a:path>
              </a:pathLst>
            </a:custGeom>
            <a:grpFill/>
            <a:ln w="9971"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3A814870-554D-4D46-A0D1-976916254B95}"/>
                </a:ext>
              </a:extLst>
            </p:cNvPr>
            <p:cNvSpPr/>
            <p:nvPr/>
          </p:nvSpPr>
          <p:spPr>
            <a:xfrm>
              <a:off x="6624616" y="4818661"/>
              <a:ext cx="503532" cy="352472"/>
            </a:xfrm>
            <a:custGeom>
              <a:avLst/>
              <a:gdLst>
                <a:gd name="connsiteX0" fmla="*/ 463249 w 503532"/>
                <a:gd name="connsiteY0" fmla="*/ 0 h 352472"/>
                <a:gd name="connsiteX1" fmla="*/ 342402 w 503532"/>
                <a:gd name="connsiteY1" fmla="*/ 0 h 352472"/>
                <a:gd name="connsiteX2" fmla="*/ 302119 w 503532"/>
                <a:gd name="connsiteY2" fmla="*/ 40283 h 352472"/>
                <a:gd name="connsiteX3" fmla="*/ 201413 w 503532"/>
                <a:gd name="connsiteY3" fmla="*/ 40283 h 352472"/>
                <a:gd name="connsiteX4" fmla="*/ 161130 w 503532"/>
                <a:gd name="connsiteY4" fmla="*/ 0 h 352472"/>
                <a:gd name="connsiteX5" fmla="*/ 40283 w 503532"/>
                <a:gd name="connsiteY5" fmla="*/ 0 h 352472"/>
                <a:gd name="connsiteX6" fmla="*/ 0 w 503532"/>
                <a:gd name="connsiteY6" fmla="*/ 40283 h 352472"/>
                <a:gd name="connsiteX7" fmla="*/ 0 w 503532"/>
                <a:gd name="connsiteY7" fmla="*/ 231625 h 352472"/>
                <a:gd name="connsiteX8" fmla="*/ 40283 w 503532"/>
                <a:gd name="connsiteY8" fmla="*/ 271907 h 352472"/>
                <a:gd name="connsiteX9" fmla="*/ 66466 w 503532"/>
                <a:gd name="connsiteY9" fmla="*/ 271907 h 352472"/>
                <a:gd name="connsiteX10" fmla="*/ 103728 w 503532"/>
                <a:gd name="connsiteY10" fmla="*/ 309169 h 352472"/>
                <a:gd name="connsiteX11" fmla="*/ 110777 w 503532"/>
                <a:gd name="connsiteY11" fmla="*/ 312190 h 352472"/>
                <a:gd name="connsiteX12" fmla="*/ 114805 w 503532"/>
                <a:gd name="connsiteY12" fmla="*/ 311183 h 352472"/>
                <a:gd name="connsiteX13" fmla="*/ 120848 w 503532"/>
                <a:gd name="connsiteY13" fmla="*/ 302119 h 352472"/>
                <a:gd name="connsiteX14" fmla="*/ 120848 w 503532"/>
                <a:gd name="connsiteY14" fmla="*/ 271907 h 352472"/>
                <a:gd name="connsiteX15" fmla="*/ 151060 w 503532"/>
                <a:gd name="connsiteY15" fmla="*/ 271907 h 352472"/>
                <a:gd name="connsiteX16" fmla="*/ 191342 w 503532"/>
                <a:gd name="connsiteY16" fmla="*/ 312190 h 352472"/>
                <a:gd name="connsiteX17" fmla="*/ 216519 w 503532"/>
                <a:gd name="connsiteY17" fmla="*/ 312190 h 352472"/>
                <a:gd name="connsiteX18" fmla="*/ 243710 w 503532"/>
                <a:gd name="connsiteY18" fmla="*/ 348444 h 352472"/>
                <a:gd name="connsiteX19" fmla="*/ 251766 w 503532"/>
                <a:gd name="connsiteY19" fmla="*/ 352472 h 352472"/>
                <a:gd name="connsiteX20" fmla="*/ 259823 w 503532"/>
                <a:gd name="connsiteY20" fmla="*/ 348444 h 352472"/>
                <a:gd name="connsiteX21" fmla="*/ 287013 w 503532"/>
                <a:gd name="connsiteY21" fmla="*/ 312190 h 352472"/>
                <a:gd name="connsiteX22" fmla="*/ 312190 w 503532"/>
                <a:gd name="connsiteY22" fmla="*/ 312190 h 352472"/>
                <a:gd name="connsiteX23" fmla="*/ 352472 w 503532"/>
                <a:gd name="connsiteY23" fmla="*/ 271907 h 352472"/>
                <a:gd name="connsiteX24" fmla="*/ 382684 w 503532"/>
                <a:gd name="connsiteY24" fmla="*/ 271907 h 352472"/>
                <a:gd name="connsiteX25" fmla="*/ 382684 w 503532"/>
                <a:gd name="connsiteY25" fmla="*/ 302119 h 352472"/>
                <a:gd name="connsiteX26" fmla="*/ 388727 w 503532"/>
                <a:gd name="connsiteY26" fmla="*/ 311183 h 352472"/>
                <a:gd name="connsiteX27" fmla="*/ 392755 w 503532"/>
                <a:gd name="connsiteY27" fmla="*/ 312190 h 352472"/>
                <a:gd name="connsiteX28" fmla="*/ 399804 w 503532"/>
                <a:gd name="connsiteY28" fmla="*/ 309169 h 352472"/>
                <a:gd name="connsiteX29" fmla="*/ 437066 w 503532"/>
                <a:gd name="connsiteY29" fmla="*/ 271907 h 352472"/>
                <a:gd name="connsiteX30" fmla="*/ 463249 w 503532"/>
                <a:gd name="connsiteY30" fmla="*/ 271907 h 352472"/>
                <a:gd name="connsiteX31" fmla="*/ 503532 w 503532"/>
                <a:gd name="connsiteY31" fmla="*/ 231625 h 352472"/>
                <a:gd name="connsiteX32" fmla="*/ 503532 w 503532"/>
                <a:gd name="connsiteY32" fmla="*/ 40283 h 352472"/>
                <a:gd name="connsiteX33" fmla="*/ 463249 w 503532"/>
                <a:gd name="connsiteY33" fmla="*/ 0 h 352472"/>
                <a:gd name="connsiteX34" fmla="*/ 151060 w 503532"/>
                <a:gd name="connsiteY34" fmla="*/ 80565 h 352472"/>
                <a:gd name="connsiteX35" fmla="*/ 151060 w 503532"/>
                <a:gd name="connsiteY35" fmla="*/ 158109 h 352472"/>
                <a:gd name="connsiteX36" fmla="*/ 129911 w 503532"/>
                <a:gd name="connsiteY36" fmla="*/ 138975 h 352472"/>
                <a:gd name="connsiteX37" fmla="*/ 140989 w 503532"/>
                <a:gd name="connsiteY37" fmla="*/ 110777 h 352472"/>
                <a:gd name="connsiteX38" fmla="*/ 100706 w 503532"/>
                <a:gd name="connsiteY38" fmla="*/ 70494 h 352472"/>
                <a:gd name="connsiteX39" fmla="*/ 60424 w 503532"/>
                <a:gd name="connsiteY39" fmla="*/ 110777 h 352472"/>
                <a:gd name="connsiteX40" fmla="*/ 71502 w 503532"/>
                <a:gd name="connsiteY40" fmla="*/ 137968 h 352472"/>
                <a:gd name="connsiteX41" fmla="*/ 40283 w 503532"/>
                <a:gd name="connsiteY41" fmla="*/ 191342 h 352472"/>
                <a:gd name="connsiteX42" fmla="*/ 50353 w 503532"/>
                <a:gd name="connsiteY42" fmla="*/ 201413 h 352472"/>
                <a:gd name="connsiteX43" fmla="*/ 151060 w 503532"/>
                <a:gd name="connsiteY43" fmla="*/ 201413 h 352472"/>
                <a:gd name="connsiteX44" fmla="*/ 151060 w 503532"/>
                <a:gd name="connsiteY44" fmla="*/ 251766 h 352472"/>
                <a:gd name="connsiteX45" fmla="*/ 110777 w 503532"/>
                <a:gd name="connsiteY45" fmla="*/ 251766 h 352472"/>
                <a:gd name="connsiteX46" fmla="*/ 100706 w 503532"/>
                <a:gd name="connsiteY46" fmla="*/ 261837 h 352472"/>
                <a:gd name="connsiteX47" fmla="*/ 100706 w 503532"/>
                <a:gd name="connsiteY47" fmla="*/ 277950 h 352472"/>
                <a:gd name="connsiteX48" fmla="*/ 77544 w 503532"/>
                <a:gd name="connsiteY48" fmla="*/ 254787 h 352472"/>
                <a:gd name="connsiteX49" fmla="*/ 70494 w 503532"/>
                <a:gd name="connsiteY49" fmla="*/ 251766 h 352472"/>
                <a:gd name="connsiteX50" fmla="*/ 40283 w 503532"/>
                <a:gd name="connsiteY50" fmla="*/ 251766 h 352472"/>
                <a:gd name="connsiteX51" fmla="*/ 20141 w 503532"/>
                <a:gd name="connsiteY51" fmla="*/ 231625 h 352472"/>
                <a:gd name="connsiteX52" fmla="*/ 20141 w 503532"/>
                <a:gd name="connsiteY52" fmla="*/ 40283 h 352472"/>
                <a:gd name="connsiteX53" fmla="*/ 40283 w 503532"/>
                <a:gd name="connsiteY53" fmla="*/ 20141 h 352472"/>
                <a:gd name="connsiteX54" fmla="*/ 161130 w 503532"/>
                <a:gd name="connsiteY54" fmla="*/ 20141 h 352472"/>
                <a:gd name="connsiteX55" fmla="*/ 181272 w 503532"/>
                <a:gd name="connsiteY55" fmla="*/ 40283 h 352472"/>
                <a:gd name="connsiteX56" fmla="*/ 181272 w 503532"/>
                <a:gd name="connsiteY56" fmla="*/ 41290 h 352472"/>
                <a:gd name="connsiteX57" fmla="*/ 151060 w 503532"/>
                <a:gd name="connsiteY57" fmla="*/ 80565 h 352472"/>
                <a:gd name="connsiteX58" fmla="*/ 80565 w 503532"/>
                <a:gd name="connsiteY58" fmla="*/ 110777 h 352472"/>
                <a:gd name="connsiteX59" fmla="*/ 100706 w 503532"/>
                <a:gd name="connsiteY59" fmla="*/ 90636 h 352472"/>
                <a:gd name="connsiteX60" fmla="*/ 120848 w 503532"/>
                <a:gd name="connsiteY60" fmla="*/ 110777 h 352472"/>
                <a:gd name="connsiteX61" fmla="*/ 100706 w 503532"/>
                <a:gd name="connsiteY61" fmla="*/ 130918 h 352472"/>
                <a:gd name="connsiteX62" fmla="*/ 80565 w 503532"/>
                <a:gd name="connsiteY62" fmla="*/ 110777 h 352472"/>
                <a:gd name="connsiteX63" fmla="*/ 100706 w 503532"/>
                <a:gd name="connsiteY63" fmla="*/ 151060 h 352472"/>
                <a:gd name="connsiteX64" fmla="*/ 139982 w 503532"/>
                <a:gd name="connsiteY64" fmla="*/ 181272 h 352472"/>
                <a:gd name="connsiteX65" fmla="*/ 62438 w 503532"/>
                <a:gd name="connsiteY65" fmla="*/ 181272 h 352472"/>
                <a:gd name="connsiteX66" fmla="*/ 100706 w 503532"/>
                <a:gd name="connsiteY66" fmla="*/ 151060 h 352472"/>
                <a:gd name="connsiteX67" fmla="*/ 332331 w 503532"/>
                <a:gd name="connsiteY67" fmla="*/ 271907 h 352472"/>
                <a:gd name="connsiteX68" fmla="*/ 312190 w 503532"/>
                <a:gd name="connsiteY68" fmla="*/ 292049 h 352472"/>
                <a:gd name="connsiteX69" fmla="*/ 281978 w 503532"/>
                <a:gd name="connsiteY69" fmla="*/ 292049 h 352472"/>
                <a:gd name="connsiteX70" fmla="*/ 273921 w 503532"/>
                <a:gd name="connsiteY70" fmla="*/ 296077 h 352472"/>
                <a:gd name="connsiteX71" fmla="*/ 251766 w 503532"/>
                <a:gd name="connsiteY71" fmla="*/ 325282 h 352472"/>
                <a:gd name="connsiteX72" fmla="*/ 229611 w 503532"/>
                <a:gd name="connsiteY72" fmla="*/ 296077 h 352472"/>
                <a:gd name="connsiteX73" fmla="*/ 221554 w 503532"/>
                <a:gd name="connsiteY73" fmla="*/ 292049 h 352472"/>
                <a:gd name="connsiteX74" fmla="*/ 191342 w 503532"/>
                <a:gd name="connsiteY74" fmla="*/ 292049 h 352472"/>
                <a:gd name="connsiteX75" fmla="*/ 171201 w 503532"/>
                <a:gd name="connsiteY75" fmla="*/ 271907 h 352472"/>
                <a:gd name="connsiteX76" fmla="*/ 171201 w 503532"/>
                <a:gd name="connsiteY76" fmla="*/ 80565 h 352472"/>
                <a:gd name="connsiteX77" fmla="*/ 191342 w 503532"/>
                <a:gd name="connsiteY77" fmla="*/ 60424 h 352472"/>
                <a:gd name="connsiteX78" fmla="*/ 312190 w 503532"/>
                <a:gd name="connsiteY78" fmla="*/ 60424 h 352472"/>
                <a:gd name="connsiteX79" fmla="*/ 332331 w 503532"/>
                <a:gd name="connsiteY79" fmla="*/ 80565 h 352472"/>
                <a:gd name="connsiteX80" fmla="*/ 332331 w 503532"/>
                <a:gd name="connsiteY80" fmla="*/ 271907 h 352472"/>
                <a:gd name="connsiteX81" fmla="*/ 483391 w 503532"/>
                <a:gd name="connsiteY81" fmla="*/ 231625 h 352472"/>
                <a:gd name="connsiteX82" fmla="*/ 463249 w 503532"/>
                <a:gd name="connsiteY82" fmla="*/ 251766 h 352472"/>
                <a:gd name="connsiteX83" fmla="*/ 433038 w 503532"/>
                <a:gd name="connsiteY83" fmla="*/ 251766 h 352472"/>
                <a:gd name="connsiteX84" fmla="*/ 425988 w 503532"/>
                <a:gd name="connsiteY84" fmla="*/ 254787 h 352472"/>
                <a:gd name="connsiteX85" fmla="*/ 402826 w 503532"/>
                <a:gd name="connsiteY85" fmla="*/ 277950 h 352472"/>
                <a:gd name="connsiteX86" fmla="*/ 402826 w 503532"/>
                <a:gd name="connsiteY86" fmla="*/ 261837 h 352472"/>
                <a:gd name="connsiteX87" fmla="*/ 392755 w 503532"/>
                <a:gd name="connsiteY87" fmla="*/ 251766 h 352472"/>
                <a:gd name="connsiteX88" fmla="*/ 352472 w 503532"/>
                <a:gd name="connsiteY88" fmla="*/ 251766 h 352472"/>
                <a:gd name="connsiteX89" fmla="*/ 352472 w 503532"/>
                <a:gd name="connsiteY89" fmla="*/ 201413 h 352472"/>
                <a:gd name="connsiteX90" fmla="*/ 453179 w 503532"/>
                <a:gd name="connsiteY90" fmla="*/ 201413 h 352472"/>
                <a:gd name="connsiteX91" fmla="*/ 463249 w 503532"/>
                <a:gd name="connsiteY91" fmla="*/ 191342 h 352472"/>
                <a:gd name="connsiteX92" fmla="*/ 432031 w 503532"/>
                <a:gd name="connsiteY92" fmla="*/ 137968 h 352472"/>
                <a:gd name="connsiteX93" fmla="*/ 443108 w 503532"/>
                <a:gd name="connsiteY93" fmla="*/ 110777 h 352472"/>
                <a:gd name="connsiteX94" fmla="*/ 402826 w 503532"/>
                <a:gd name="connsiteY94" fmla="*/ 70494 h 352472"/>
                <a:gd name="connsiteX95" fmla="*/ 362543 w 503532"/>
                <a:gd name="connsiteY95" fmla="*/ 110777 h 352472"/>
                <a:gd name="connsiteX96" fmla="*/ 373621 w 503532"/>
                <a:gd name="connsiteY96" fmla="*/ 137968 h 352472"/>
                <a:gd name="connsiteX97" fmla="*/ 352472 w 503532"/>
                <a:gd name="connsiteY97" fmla="*/ 157102 h 352472"/>
                <a:gd name="connsiteX98" fmla="*/ 352472 w 503532"/>
                <a:gd name="connsiteY98" fmla="*/ 80565 h 352472"/>
                <a:gd name="connsiteX99" fmla="*/ 322261 w 503532"/>
                <a:gd name="connsiteY99" fmla="*/ 41290 h 352472"/>
                <a:gd name="connsiteX100" fmla="*/ 322261 w 503532"/>
                <a:gd name="connsiteY100" fmla="*/ 40283 h 352472"/>
                <a:gd name="connsiteX101" fmla="*/ 342402 w 503532"/>
                <a:gd name="connsiteY101" fmla="*/ 20141 h 352472"/>
                <a:gd name="connsiteX102" fmla="*/ 463249 w 503532"/>
                <a:gd name="connsiteY102" fmla="*/ 20141 h 352472"/>
                <a:gd name="connsiteX103" fmla="*/ 483391 w 503532"/>
                <a:gd name="connsiteY103" fmla="*/ 40283 h 352472"/>
                <a:gd name="connsiteX104" fmla="*/ 483391 w 503532"/>
                <a:gd name="connsiteY104" fmla="*/ 231625 h 352472"/>
                <a:gd name="connsiteX105" fmla="*/ 382684 w 503532"/>
                <a:gd name="connsiteY105" fmla="*/ 110777 h 352472"/>
                <a:gd name="connsiteX106" fmla="*/ 402826 w 503532"/>
                <a:gd name="connsiteY106" fmla="*/ 90636 h 352472"/>
                <a:gd name="connsiteX107" fmla="*/ 422967 w 503532"/>
                <a:gd name="connsiteY107" fmla="*/ 110777 h 352472"/>
                <a:gd name="connsiteX108" fmla="*/ 402826 w 503532"/>
                <a:gd name="connsiteY108" fmla="*/ 130918 h 352472"/>
                <a:gd name="connsiteX109" fmla="*/ 382684 w 503532"/>
                <a:gd name="connsiteY109" fmla="*/ 110777 h 352472"/>
                <a:gd name="connsiteX110" fmla="*/ 402826 w 503532"/>
                <a:gd name="connsiteY110" fmla="*/ 151060 h 352472"/>
                <a:gd name="connsiteX111" fmla="*/ 442101 w 503532"/>
                <a:gd name="connsiteY111" fmla="*/ 181272 h 352472"/>
                <a:gd name="connsiteX112" fmla="*/ 364557 w 503532"/>
                <a:gd name="connsiteY112" fmla="*/ 181272 h 352472"/>
                <a:gd name="connsiteX113" fmla="*/ 402826 w 503532"/>
                <a:gd name="connsiteY113" fmla="*/ 151060 h 35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03532" h="352472">
                  <a:moveTo>
                    <a:pt x="463249" y="0"/>
                  </a:moveTo>
                  <a:lnTo>
                    <a:pt x="342402" y="0"/>
                  </a:lnTo>
                  <a:cubicBezTo>
                    <a:pt x="320246" y="0"/>
                    <a:pt x="302119" y="18127"/>
                    <a:pt x="302119" y="40283"/>
                  </a:cubicBezTo>
                  <a:lnTo>
                    <a:pt x="201413" y="40283"/>
                  </a:lnTo>
                  <a:cubicBezTo>
                    <a:pt x="201413" y="18127"/>
                    <a:pt x="183286" y="0"/>
                    <a:pt x="161130" y="0"/>
                  </a:cubicBezTo>
                  <a:lnTo>
                    <a:pt x="40283" y="0"/>
                  </a:lnTo>
                  <a:cubicBezTo>
                    <a:pt x="18127" y="0"/>
                    <a:pt x="0" y="18127"/>
                    <a:pt x="0" y="40283"/>
                  </a:cubicBezTo>
                  <a:lnTo>
                    <a:pt x="0" y="231625"/>
                  </a:lnTo>
                  <a:cubicBezTo>
                    <a:pt x="0" y="253780"/>
                    <a:pt x="18127" y="271907"/>
                    <a:pt x="40283" y="271907"/>
                  </a:cubicBezTo>
                  <a:lnTo>
                    <a:pt x="66466" y="271907"/>
                  </a:lnTo>
                  <a:lnTo>
                    <a:pt x="103728" y="309169"/>
                  </a:lnTo>
                  <a:cubicBezTo>
                    <a:pt x="105742" y="311183"/>
                    <a:pt x="107756" y="312190"/>
                    <a:pt x="110777" y="312190"/>
                  </a:cubicBezTo>
                  <a:cubicBezTo>
                    <a:pt x="111784" y="312190"/>
                    <a:pt x="113798" y="312190"/>
                    <a:pt x="114805" y="311183"/>
                  </a:cubicBezTo>
                  <a:cubicBezTo>
                    <a:pt x="118834" y="309169"/>
                    <a:pt x="120848" y="306148"/>
                    <a:pt x="120848" y="302119"/>
                  </a:cubicBezTo>
                  <a:lnTo>
                    <a:pt x="120848" y="271907"/>
                  </a:lnTo>
                  <a:lnTo>
                    <a:pt x="151060" y="271907"/>
                  </a:lnTo>
                  <a:cubicBezTo>
                    <a:pt x="151060" y="294063"/>
                    <a:pt x="169187" y="312190"/>
                    <a:pt x="191342" y="312190"/>
                  </a:cubicBezTo>
                  <a:lnTo>
                    <a:pt x="216519" y="312190"/>
                  </a:lnTo>
                  <a:lnTo>
                    <a:pt x="243710" y="348444"/>
                  </a:lnTo>
                  <a:cubicBezTo>
                    <a:pt x="245724" y="351465"/>
                    <a:pt x="248745" y="352472"/>
                    <a:pt x="251766" y="352472"/>
                  </a:cubicBezTo>
                  <a:cubicBezTo>
                    <a:pt x="254787" y="352472"/>
                    <a:pt x="257808" y="351465"/>
                    <a:pt x="259823" y="348444"/>
                  </a:cubicBezTo>
                  <a:lnTo>
                    <a:pt x="287013" y="312190"/>
                  </a:lnTo>
                  <a:lnTo>
                    <a:pt x="312190" y="312190"/>
                  </a:lnTo>
                  <a:cubicBezTo>
                    <a:pt x="334345" y="312190"/>
                    <a:pt x="352472" y="294063"/>
                    <a:pt x="352472" y="271907"/>
                  </a:cubicBezTo>
                  <a:lnTo>
                    <a:pt x="382684" y="271907"/>
                  </a:lnTo>
                  <a:lnTo>
                    <a:pt x="382684" y="302119"/>
                  </a:lnTo>
                  <a:cubicBezTo>
                    <a:pt x="382684" y="306148"/>
                    <a:pt x="384698" y="310176"/>
                    <a:pt x="388727" y="311183"/>
                  </a:cubicBezTo>
                  <a:cubicBezTo>
                    <a:pt x="389734" y="312190"/>
                    <a:pt x="391748" y="312190"/>
                    <a:pt x="392755" y="312190"/>
                  </a:cubicBezTo>
                  <a:cubicBezTo>
                    <a:pt x="395776" y="312190"/>
                    <a:pt x="397790" y="311183"/>
                    <a:pt x="399804" y="309169"/>
                  </a:cubicBezTo>
                  <a:lnTo>
                    <a:pt x="437066" y="271907"/>
                  </a:lnTo>
                  <a:lnTo>
                    <a:pt x="463249" y="271907"/>
                  </a:lnTo>
                  <a:cubicBezTo>
                    <a:pt x="485405" y="271907"/>
                    <a:pt x="503532" y="253780"/>
                    <a:pt x="503532" y="231625"/>
                  </a:cubicBezTo>
                  <a:lnTo>
                    <a:pt x="503532" y="40283"/>
                  </a:lnTo>
                  <a:cubicBezTo>
                    <a:pt x="503532" y="18127"/>
                    <a:pt x="485405" y="0"/>
                    <a:pt x="463249" y="0"/>
                  </a:cubicBezTo>
                  <a:close/>
                  <a:moveTo>
                    <a:pt x="151060" y="80565"/>
                  </a:moveTo>
                  <a:lnTo>
                    <a:pt x="151060" y="158109"/>
                  </a:lnTo>
                  <a:cubicBezTo>
                    <a:pt x="146024" y="150053"/>
                    <a:pt x="137968" y="143003"/>
                    <a:pt x="129911" y="138975"/>
                  </a:cubicBezTo>
                  <a:cubicBezTo>
                    <a:pt x="136961" y="130918"/>
                    <a:pt x="140989" y="121855"/>
                    <a:pt x="140989" y="110777"/>
                  </a:cubicBezTo>
                  <a:cubicBezTo>
                    <a:pt x="140989" y="88622"/>
                    <a:pt x="122862" y="70494"/>
                    <a:pt x="100706" y="70494"/>
                  </a:cubicBezTo>
                  <a:cubicBezTo>
                    <a:pt x="78551" y="70494"/>
                    <a:pt x="60424" y="88622"/>
                    <a:pt x="60424" y="110777"/>
                  </a:cubicBezTo>
                  <a:cubicBezTo>
                    <a:pt x="60424" y="121855"/>
                    <a:pt x="64452" y="130918"/>
                    <a:pt x="71502" y="137968"/>
                  </a:cubicBezTo>
                  <a:cubicBezTo>
                    <a:pt x="52367" y="148038"/>
                    <a:pt x="40283" y="168180"/>
                    <a:pt x="40283" y="191342"/>
                  </a:cubicBezTo>
                  <a:cubicBezTo>
                    <a:pt x="40283" y="197385"/>
                    <a:pt x="44311" y="201413"/>
                    <a:pt x="50353" y="201413"/>
                  </a:cubicBezTo>
                  <a:lnTo>
                    <a:pt x="151060" y="201413"/>
                  </a:lnTo>
                  <a:lnTo>
                    <a:pt x="151060" y="251766"/>
                  </a:lnTo>
                  <a:lnTo>
                    <a:pt x="110777" y="251766"/>
                  </a:lnTo>
                  <a:cubicBezTo>
                    <a:pt x="104735" y="251766"/>
                    <a:pt x="100706" y="255794"/>
                    <a:pt x="100706" y="261837"/>
                  </a:cubicBezTo>
                  <a:lnTo>
                    <a:pt x="100706" y="277950"/>
                  </a:lnTo>
                  <a:lnTo>
                    <a:pt x="77544" y="254787"/>
                  </a:lnTo>
                  <a:cubicBezTo>
                    <a:pt x="75530" y="252773"/>
                    <a:pt x="73516" y="251766"/>
                    <a:pt x="70494" y="251766"/>
                  </a:cubicBezTo>
                  <a:lnTo>
                    <a:pt x="40283" y="251766"/>
                  </a:lnTo>
                  <a:cubicBezTo>
                    <a:pt x="29205" y="251766"/>
                    <a:pt x="20141" y="242702"/>
                    <a:pt x="20141" y="231625"/>
                  </a:cubicBezTo>
                  <a:lnTo>
                    <a:pt x="20141" y="40283"/>
                  </a:lnTo>
                  <a:cubicBezTo>
                    <a:pt x="20141" y="29205"/>
                    <a:pt x="29205" y="20141"/>
                    <a:pt x="40283" y="20141"/>
                  </a:cubicBezTo>
                  <a:lnTo>
                    <a:pt x="161130" y="20141"/>
                  </a:lnTo>
                  <a:cubicBezTo>
                    <a:pt x="172208" y="20141"/>
                    <a:pt x="181272" y="29205"/>
                    <a:pt x="181272" y="40283"/>
                  </a:cubicBezTo>
                  <a:cubicBezTo>
                    <a:pt x="181272" y="40283"/>
                    <a:pt x="181272" y="41290"/>
                    <a:pt x="181272" y="41290"/>
                  </a:cubicBezTo>
                  <a:cubicBezTo>
                    <a:pt x="164151" y="46325"/>
                    <a:pt x="151060" y="61431"/>
                    <a:pt x="151060" y="80565"/>
                  </a:cubicBezTo>
                  <a:close/>
                  <a:moveTo>
                    <a:pt x="80565" y="110777"/>
                  </a:moveTo>
                  <a:cubicBezTo>
                    <a:pt x="80565" y="99699"/>
                    <a:pt x="89629" y="90636"/>
                    <a:pt x="100706" y="90636"/>
                  </a:cubicBezTo>
                  <a:cubicBezTo>
                    <a:pt x="111784" y="90636"/>
                    <a:pt x="120848" y="99699"/>
                    <a:pt x="120848" y="110777"/>
                  </a:cubicBezTo>
                  <a:cubicBezTo>
                    <a:pt x="120848" y="121855"/>
                    <a:pt x="111784" y="130918"/>
                    <a:pt x="100706" y="130918"/>
                  </a:cubicBezTo>
                  <a:cubicBezTo>
                    <a:pt x="89629" y="130918"/>
                    <a:pt x="80565" y="121855"/>
                    <a:pt x="80565" y="110777"/>
                  </a:cubicBezTo>
                  <a:close/>
                  <a:moveTo>
                    <a:pt x="100706" y="151060"/>
                  </a:moveTo>
                  <a:cubicBezTo>
                    <a:pt x="119841" y="151060"/>
                    <a:pt x="134947" y="164151"/>
                    <a:pt x="139982" y="181272"/>
                  </a:cubicBezTo>
                  <a:lnTo>
                    <a:pt x="62438" y="181272"/>
                  </a:lnTo>
                  <a:cubicBezTo>
                    <a:pt x="66466" y="164151"/>
                    <a:pt x="81572" y="151060"/>
                    <a:pt x="100706" y="151060"/>
                  </a:cubicBezTo>
                  <a:close/>
                  <a:moveTo>
                    <a:pt x="332331" y="271907"/>
                  </a:moveTo>
                  <a:cubicBezTo>
                    <a:pt x="332331" y="282985"/>
                    <a:pt x="323268" y="292049"/>
                    <a:pt x="312190" y="292049"/>
                  </a:cubicBezTo>
                  <a:lnTo>
                    <a:pt x="281978" y="292049"/>
                  </a:lnTo>
                  <a:cubicBezTo>
                    <a:pt x="278957" y="292049"/>
                    <a:pt x="275936" y="293056"/>
                    <a:pt x="273921" y="296077"/>
                  </a:cubicBezTo>
                  <a:lnTo>
                    <a:pt x="251766" y="325282"/>
                  </a:lnTo>
                  <a:lnTo>
                    <a:pt x="229611" y="296077"/>
                  </a:lnTo>
                  <a:cubicBezTo>
                    <a:pt x="227596" y="293056"/>
                    <a:pt x="224575" y="292049"/>
                    <a:pt x="221554" y="292049"/>
                  </a:cubicBezTo>
                  <a:lnTo>
                    <a:pt x="191342" y="292049"/>
                  </a:lnTo>
                  <a:cubicBezTo>
                    <a:pt x="180264" y="292049"/>
                    <a:pt x="171201" y="282985"/>
                    <a:pt x="171201" y="271907"/>
                  </a:cubicBezTo>
                  <a:lnTo>
                    <a:pt x="171201" y="80565"/>
                  </a:lnTo>
                  <a:cubicBezTo>
                    <a:pt x="171201" y="69487"/>
                    <a:pt x="180264" y="60424"/>
                    <a:pt x="191342" y="60424"/>
                  </a:cubicBezTo>
                  <a:lnTo>
                    <a:pt x="312190" y="60424"/>
                  </a:lnTo>
                  <a:cubicBezTo>
                    <a:pt x="323268" y="60424"/>
                    <a:pt x="332331" y="69487"/>
                    <a:pt x="332331" y="80565"/>
                  </a:cubicBezTo>
                  <a:lnTo>
                    <a:pt x="332331" y="271907"/>
                  </a:lnTo>
                  <a:close/>
                  <a:moveTo>
                    <a:pt x="483391" y="231625"/>
                  </a:moveTo>
                  <a:cubicBezTo>
                    <a:pt x="483391" y="242702"/>
                    <a:pt x="474327" y="251766"/>
                    <a:pt x="463249" y="251766"/>
                  </a:cubicBezTo>
                  <a:lnTo>
                    <a:pt x="433038" y="251766"/>
                  </a:lnTo>
                  <a:cubicBezTo>
                    <a:pt x="430016" y="251766"/>
                    <a:pt x="428002" y="252773"/>
                    <a:pt x="425988" y="254787"/>
                  </a:cubicBezTo>
                  <a:lnTo>
                    <a:pt x="402826" y="277950"/>
                  </a:lnTo>
                  <a:lnTo>
                    <a:pt x="402826" y="261837"/>
                  </a:lnTo>
                  <a:cubicBezTo>
                    <a:pt x="402826" y="255794"/>
                    <a:pt x="398797" y="251766"/>
                    <a:pt x="392755" y="251766"/>
                  </a:cubicBezTo>
                  <a:lnTo>
                    <a:pt x="352472" y="251766"/>
                  </a:lnTo>
                  <a:lnTo>
                    <a:pt x="352472" y="201413"/>
                  </a:lnTo>
                  <a:lnTo>
                    <a:pt x="453179" y="201413"/>
                  </a:lnTo>
                  <a:cubicBezTo>
                    <a:pt x="459221" y="201413"/>
                    <a:pt x="463249" y="197385"/>
                    <a:pt x="463249" y="191342"/>
                  </a:cubicBezTo>
                  <a:cubicBezTo>
                    <a:pt x="463249" y="168180"/>
                    <a:pt x="450158" y="149045"/>
                    <a:pt x="432031" y="137968"/>
                  </a:cubicBezTo>
                  <a:cubicBezTo>
                    <a:pt x="439080" y="130918"/>
                    <a:pt x="443108" y="121855"/>
                    <a:pt x="443108" y="110777"/>
                  </a:cubicBezTo>
                  <a:cubicBezTo>
                    <a:pt x="443108" y="88622"/>
                    <a:pt x="424981" y="70494"/>
                    <a:pt x="402826" y="70494"/>
                  </a:cubicBezTo>
                  <a:cubicBezTo>
                    <a:pt x="380670" y="70494"/>
                    <a:pt x="362543" y="88622"/>
                    <a:pt x="362543" y="110777"/>
                  </a:cubicBezTo>
                  <a:cubicBezTo>
                    <a:pt x="362543" y="121855"/>
                    <a:pt x="366571" y="130918"/>
                    <a:pt x="373621" y="137968"/>
                  </a:cubicBezTo>
                  <a:cubicBezTo>
                    <a:pt x="365564" y="143003"/>
                    <a:pt x="357508" y="149045"/>
                    <a:pt x="352472" y="157102"/>
                  </a:cubicBezTo>
                  <a:lnTo>
                    <a:pt x="352472" y="80565"/>
                  </a:lnTo>
                  <a:cubicBezTo>
                    <a:pt x="352472" y="61431"/>
                    <a:pt x="339381" y="46325"/>
                    <a:pt x="322261" y="41290"/>
                  </a:cubicBezTo>
                  <a:cubicBezTo>
                    <a:pt x="322261" y="41290"/>
                    <a:pt x="322261" y="40283"/>
                    <a:pt x="322261" y="40283"/>
                  </a:cubicBezTo>
                  <a:cubicBezTo>
                    <a:pt x="322261" y="29205"/>
                    <a:pt x="331324" y="20141"/>
                    <a:pt x="342402" y="20141"/>
                  </a:cubicBezTo>
                  <a:lnTo>
                    <a:pt x="463249" y="20141"/>
                  </a:lnTo>
                  <a:cubicBezTo>
                    <a:pt x="474327" y="20141"/>
                    <a:pt x="483391" y="29205"/>
                    <a:pt x="483391" y="40283"/>
                  </a:cubicBezTo>
                  <a:lnTo>
                    <a:pt x="483391" y="231625"/>
                  </a:lnTo>
                  <a:close/>
                  <a:moveTo>
                    <a:pt x="382684" y="110777"/>
                  </a:moveTo>
                  <a:cubicBezTo>
                    <a:pt x="382684" y="99699"/>
                    <a:pt x="391748" y="90636"/>
                    <a:pt x="402826" y="90636"/>
                  </a:cubicBezTo>
                  <a:cubicBezTo>
                    <a:pt x="413903" y="90636"/>
                    <a:pt x="422967" y="99699"/>
                    <a:pt x="422967" y="110777"/>
                  </a:cubicBezTo>
                  <a:cubicBezTo>
                    <a:pt x="422967" y="121855"/>
                    <a:pt x="413903" y="130918"/>
                    <a:pt x="402826" y="130918"/>
                  </a:cubicBezTo>
                  <a:cubicBezTo>
                    <a:pt x="391748" y="130918"/>
                    <a:pt x="382684" y="121855"/>
                    <a:pt x="382684" y="110777"/>
                  </a:cubicBezTo>
                  <a:close/>
                  <a:moveTo>
                    <a:pt x="402826" y="151060"/>
                  </a:moveTo>
                  <a:cubicBezTo>
                    <a:pt x="421960" y="151060"/>
                    <a:pt x="437066" y="164151"/>
                    <a:pt x="442101" y="181272"/>
                  </a:cubicBezTo>
                  <a:lnTo>
                    <a:pt x="364557" y="181272"/>
                  </a:lnTo>
                  <a:cubicBezTo>
                    <a:pt x="368585" y="164151"/>
                    <a:pt x="383691" y="151060"/>
                    <a:pt x="402826" y="151060"/>
                  </a:cubicBezTo>
                  <a:close/>
                </a:path>
              </a:pathLst>
            </a:custGeom>
            <a:grpFill/>
            <a:ln w="9971"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7021A531-FABC-4A37-9F99-5D13F6CE119B}"/>
                </a:ext>
              </a:extLst>
            </p:cNvPr>
            <p:cNvSpPr/>
            <p:nvPr/>
          </p:nvSpPr>
          <p:spPr>
            <a:xfrm>
              <a:off x="6815958" y="4929438"/>
              <a:ext cx="120847" cy="130918"/>
            </a:xfrm>
            <a:custGeom>
              <a:avLst/>
              <a:gdLst>
                <a:gd name="connsiteX0" fmla="*/ 89629 w 120847"/>
                <a:gd name="connsiteY0" fmla="*/ 67473 h 130918"/>
                <a:gd name="connsiteX1" fmla="*/ 100706 w 120847"/>
                <a:gd name="connsiteY1" fmla="*/ 40283 h 130918"/>
                <a:gd name="connsiteX2" fmla="*/ 60424 w 120847"/>
                <a:gd name="connsiteY2" fmla="*/ 0 h 130918"/>
                <a:gd name="connsiteX3" fmla="*/ 20141 w 120847"/>
                <a:gd name="connsiteY3" fmla="*/ 40283 h 130918"/>
                <a:gd name="connsiteX4" fmla="*/ 31219 w 120847"/>
                <a:gd name="connsiteY4" fmla="*/ 67473 h 130918"/>
                <a:gd name="connsiteX5" fmla="*/ 0 w 120847"/>
                <a:gd name="connsiteY5" fmla="*/ 120848 h 130918"/>
                <a:gd name="connsiteX6" fmla="*/ 10071 w 120847"/>
                <a:gd name="connsiteY6" fmla="*/ 130918 h 130918"/>
                <a:gd name="connsiteX7" fmla="*/ 110777 w 120847"/>
                <a:gd name="connsiteY7" fmla="*/ 130918 h 130918"/>
                <a:gd name="connsiteX8" fmla="*/ 120848 w 120847"/>
                <a:gd name="connsiteY8" fmla="*/ 120848 h 130918"/>
                <a:gd name="connsiteX9" fmla="*/ 89629 w 120847"/>
                <a:gd name="connsiteY9" fmla="*/ 67473 h 130918"/>
                <a:gd name="connsiteX10" fmla="*/ 40283 w 120847"/>
                <a:gd name="connsiteY10" fmla="*/ 40283 h 130918"/>
                <a:gd name="connsiteX11" fmla="*/ 60424 w 120847"/>
                <a:gd name="connsiteY11" fmla="*/ 20141 h 130918"/>
                <a:gd name="connsiteX12" fmla="*/ 80565 w 120847"/>
                <a:gd name="connsiteY12" fmla="*/ 40283 h 130918"/>
                <a:gd name="connsiteX13" fmla="*/ 60424 w 120847"/>
                <a:gd name="connsiteY13" fmla="*/ 60424 h 130918"/>
                <a:gd name="connsiteX14" fmla="*/ 40283 w 120847"/>
                <a:gd name="connsiteY14" fmla="*/ 40283 h 130918"/>
                <a:gd name="connsiteX15" fmla="*/ 21148 w 120847"/>
                <a:gd name="connsiteY15" fmla="*/ 110777 h 130918"/>
                <a:gd name="connsiteX16" fmla="*/ 60424 w 120847"/>
                <a:gd name="connsiteY16" fmla="*/ 80565 h 130918"/>
                <a:gd name="connsiteX17" fmla="*/ 99699 w 120847"/>
                <a:gd name="connsiteY17" fmla="*/ 110777 h 130918"/>
                <a:gd name="connsiteX18" fmla="*/ 21148 w 120847"/>
                <a:gd name="connsiteY18" fmla="*/ 110777 h 130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0847" h="130918">
                  <a:moveTo>
                    <a:pt x="89629" y="67473"/>
                  </a:moveTo>
                  <a:cubicBezTo>
                    <a:pt x="96678" y="60424"/>
                    <a:pt x="100706" y="51360"/>
                    <a:pt x="100706" y="40283"/>
                  </a:cubicBezTo>
                  <a:cubicBezTo>
                    <a:pt x="100706" y="18127"/>
                    <a:pt x="82579" y="0"/>
                    <a:pt x="60424" y="0"/>
                  </a:cubicBezTo>
                  <a:cubicBezTo>
                    <a:pt x="38268" y="0"/>
                    <a:pt x="20141" y="18127"/>
                    <a:pt x="20141" y="40283"/>
                  </a:cubicBezTo>
                  <a:cubicBezTo>
                    <a:pt x="20141" y="51360"/>
                    <a:pt x="24170" y="60424"/>
                    <a:pt x="31219" y="67473"/>
                  </a:cubicBezTo>
                  <a:cubicBezTo>
                    <a:pt x="12085" y="77544"/>
                    <a:pt x="0" y="97685"/>
                    <a:pt x="0" y="120848"/>
                  </a:cubicBezTo>
                  <a:cubicBezTo>
                    <a:pt x="0" y="126890"/>
                    <a:pt x="4028" y="130918"/>
                    <a:pt x="10071" y="130918"/>
                  </a:cubicBezTo>
                  <a:lnTo>
                    <a:pt x="110777" y="130918"/>
                  </a:lnTo>
                  <a:cubicBezTo>
                    <a:pt x="116819" y="130918"/>
                    <a:pt x="120848" y="126890"/>
                    <a:pt x="120848" y="120848"/>
                  </a:cubicBezTo>
                  <a:cubicBezTo>
                    <a:pt x="120848" y="97685"/>
                    <a:pt x="107756" y="78551"/>
                    <a:pt x="89629" y="67473"/>
                  </a:cubicBezTo>
                  <a:close/>
                  <a:moveTo>
                    <a:pt x="40283" y="40283"/>
                  </a:moveTo>
                  <a:cubicBezTo>
                    <a:pt x="40283" y="29205"/>
                    <a:pt x="49346" y="20141"/>
                    <a:pt x="60424" y="20141"/>
                  </a:cubicBezTo>
                  <a:cubicBezTo>
                    <a:pt x="71502" y="20141"/>
                    <a:pt x="80565" y="29205"/>
                    <a:pt x="80565" y="40283"/>
                  </a:cubicBezTo>
                  <a:cubicBezTo>
                    <a:pt x="80565" y="51360"/>
                    <a:pt x="71502" y="60424"/>
                    <a:pt x="60424" y="60424"/>
                  </a:cubicBezTo>
                  <a:cubicBezTo>
                    <a:pt x="49346" y="60424"/>
                    <a:pt x="40283" y="51360"/>
                    <a:pt x="40283" y="40283"/>
                  </a:cubicBezTo>
                  <a:close/>
                  <a:moveTo>
                    <a:pt x="21148" y="110777"/>
                  </a:moveTo>
                  <a:cubicBezTo>
                    <a:pt x="25177" y="93657"/>
                    <a:pt x="41290" y="80565"/>
                    <a:pt x="60424" y="80565"/>
                  </a:cubicBezTo>
                  <a:cubicBezTo>
                    <a:pt x="79558" y="80565"/>
                    <a:pt x="94664" y="93657"/>
                    <a:pt x="99699" y="110777"/>
                  </a:cubicBezTo>
                  <a:lnTo>
                    <a:pt x="21148" y="110777"/>
                  </a:lnTo>
                  <a:close/>
                </a:path>
              </a:pathLst>
            </a:custGeom>
            <a:grpFill/>
            <a:ln w="9971" cap="flat">
              <a:noFill/>
              <a:prstDash val="solid"/>
              <a:miter/>
            </a:ln>
          </p:spPr>
          <p:txBody>
            <a:bodyPr rtlCol="0" anchor="ctr"/>
            <a:lstStyle/>
            <a:p>
              <a:endParaRPr lang="en-US"/>
            </a:p>
          </p:txBody>
        </p:sp>
      </p:grpSp>
      <p:grpSp>
        <p:nvGrpSpPr>
          <p:cNvPr id="26" name="Graphic 18">
            <a:extLst>
              <a:ext uri="{FF2B5EF4-FFF2-40B4-BE49-F238E27FC236}">
                <a16:creationId xmlns:a16="http://schemas.microsoft.com/office/drawing/2014/main" id="{2BF2A0C4-A2A9-470A-BC44-B561418AB2E4}"/>
              </a:ext>
            </a:extLst>
          </p:cNvPr>
          <p:cNvGrpSpPr/>
          <p:nvPr/>
        </p:nvGrpSpPr>
        <p:grpSpPr>
          <a:xfrm>
            <a:off x="5212843" y="5116020"/>
            <a:ext cx="554892" cy="603231"/>
            <a:chOff x="5212843" y="4798520"/>
            <a:chExt cx="554892" cy="603231"/>
          </a:xfrm>
          <a:solidFill>
            <a:srgbClr val="777777"/>
          </a:solidFill>
        </p:grpSpPr>
        <p:sp>
          <p:nvSpPr>
            <p:cNvPr id="28" name="Freeform: Shape 27">
              <a:extLst>
                <a:ext uri="{FF2B5EF4-FFF2-40B4-BE49-F238E27FC236}">
                  <a16:creationId xmlns:a16="http://schemas.microsoft.com/office/drawing/2014/main" id="{ACA5E0EE-088F-4322-A272-22D11C6BF735}"/>
                </a:ext>
              </a:extLst>
            </p:cNvPr>
            <p:cNvSpPr/>
            <p:nvPr/>
          </p:nvSpPr>
          <p:spPr>
            <a:xfrm>
              <a:off x="5212843" y="4798520"/>
              <a:ext cx="554892" cy="603231"/>
            </a:xfrm>
            <a:custGeom>
              <a:avLst/>
              <a:gdLst>
                <a:gd name="connsiteX0" fmla="*/ 542808 w 554892"/>
                <a:gd name="connsiteY0" fmla="*/ 521659 h 603231"/>
                <a:gd name="connsiteX1" fmla="*/ 478355 w 554892"/>
                <a:gd name="connsiteY1" fmla="*/ 457207 h 603231"/>
                <a:gd name="connsiteX2" fmla="*/ 449151 w 554892"/>
                <a:gd name="connsiteY2" fmla="*/ 445122 h 603231"/>
                <a:gd name="connsiteX3" fmla="*/ 449151 w 554892"/>
                <a:gd name="connsiteY3" fmla="*/ 445122 h 603231"/>
                <a:gd name="connsiteX4" fmla="*/ 421960 w 554892"/>
                <a:gd name="connsiteY4" fmla="*/ 417932 h 603231"/>
                <a:gd name="connsiteX5" fmla="*/ 410882 w 554892"/>
                <a:gd name="connsiteY5" fmla="*/ 233639 h 603231"/>
                <a:gd name="connsiteX6" fmla="*/ 411889 w 554892"/>
                <a:gd name="connsiteY6" fmla="*/ 229611 h 603231"/>
                <a:gd name="connsiteX7" fmla="*/ 411889 w 554892"/>
                <a:gd name="connsiteY7" fmla="*/ 40283 h 603231"/>
                <a:gd name="connsiteX8" fmla="*/ 371607 w 554892"/>
                <a:gd name="connsiteY8" fmla="*/ 0 h 603231"/>
                <a:gd name="connsiteX9" fmla="*/ 139982 w 554892"/>
                <a:gd name="connsiteY9" fmla="*/ 0 h 603231"/>
                <a:gd name="connsiteX10" fmla="*/ 132932 w 554892"/>
                <a:gd name="connsiteY10" fmla="*/ 3021 h 603231"/>
                <a:gd name="connsiteX11" fmla="*/ 2014 w 554892"/>
                <a:gd name="connsiteY11" fmla="*/ 144010 h 603231"/>
                <a:gd name="connsiteX12" fmla="*/ 1007 w 554892"/>
                <a:gd name="connsiteY12" fmla="*/ 145017 h 603231"/>
                <a:gd name="connsiteX13" fmla="*/ 0 w 554892"/>
                <a:gd name="connsiteY13" fmla="*/ 146024 h 603231"/>
                <a:gd name="connsiteX14" fmla="*/ 0 w 554892"/>
                <a:gd name="connsiteY14" fmla="*/ 148038 h 603231"/>
                <a:gd name="connsiteX15" fmla="*/ 0 w 554892"/>
                <a:gd name="connsiteY15" fmla="*/ 150053 h 603231"/>
                <a:gd name="connsiteX16" fmla="*/ 0 w 554892"/>
                <a:gd name="connsiteY16" fmla="*/ 150053 h 603231"/>
                <a:gd name="connsiteX17" fmla="*/ 0 w 554892"/>
                <a:gd name="connsiteY17" fmla="*/ 562949 h 603231"/>
                <a:gd name="connsiteX18" fmla="*/ 40283 w 554892"/>
                <a:gd name="connsiteY18" fmla="*/ 603231 h 603231"/>
                <a:gd name="connsiteX19" fmla="*/ 371607 w 554892"/>
                <a:gd name="connsiteY19" fmla="*/ 603231 h 603231"/>
                <a:gd name="connsiteX20" fmla="*/ 411889 w 554892"/>
                <a:gd name="connsiteY20" fmla="*/ 562949 h 603231"/>
                <a:gd name="connsiteX21" fmla="*/ 411889 w 554892"/>
                <a:gd name="connsiteY21" fmla="*/ 496483 h 603231"/>
                <a:gd name="connsiteX22" fmla="*/ 421960 w 554892"/>
                <a:gd name="connsiteY22" fmla="*/ 513603 h 603231"/>
                <a:gd name="connsiteX23" fmla="*/ 486412 w 554892"/>
                <a:gd name="connsiteY23" fmla="*/ 578055 h 603231"/>
                <a:gd name="connsiteX24" fmla="*/ 514610 w 554892"/>
                <a:gd name="connsiteY24" fmla="*/ 590140 h 603231"/>
                <a:gd name="connsiteX25" fmla="*/ 542808 w 554892"/>
                <a:gd name="connsiteY25" fmla="*/ 578055 h 603231"/>
                <a:gd name="connsiteX26" fmla="*/ 542808 w 554892"/>
                <a:gd name="connsiteY26" fmla="*/ 521659 h 603231"/>
                <a:gd name="connsiteX27" fmla="*/ 428002 w 554892"/>
                <a:gd name="connsiteY27" fmla="*/ 453179 h 603231"/>
                <a:gd name="connsiteX28" fmla="*/ 421960 w 554892"/>
                <a:gd name="connsiteY28" fmla="*/ 458214 h 603231"/>
                <a:gd name="connsiteX29" fmla="*/ 416925 w 554892"/>
                <a:gd name="connsiteY29" fmla="*/ 464257 h 603231"/>
                <a:gd name="connsiteX30" fmla="*/ 408868 w 554892"/>
                <a:gd name="connsiteY30" fmla="*/ 456200 h 603231"/>
                <a:gd name="connsiteX31" fmla="*/ 408868 w 554892"/>
                <a:gd name="connsiteY31" fmla="*/ 456200 h 603231"/>
                <a:gd name="connsiteX32" fmla="*/ 398797 w 554892"/>
                <a:gd name="connsiteY32" fmla="*/ 446129 h 603231"/>
                <a:gd name="connsiteX33" fmla="*/ 402826 w 554892"/>
                <a:gd name="connsiteY33" fmla="*/ 442101 h 603231"/>
                <a:gd name="connsiteX34" fmla="*/ 409875 w 554892"/>
                <a:gd name="connsiteY34" fmla="*/ 435052 h 603231"/>
                <a:gd name="connsiteX35" fmla="*/ 428002 w 554892"/>
                <a:gd name="connsiteY35" fmla="*/ 453179 h 603231"/>
                <a:gd name="connsiteX36" fmla="*/ 388727 w 554892"/>
                <a:gd name="connsiteY36" fmla="*/ 428002 h 603231"/>
                <a:gd name="connsiteX37" fmla="*/ 295070 w 554892"/>
                <a:gd name="connsiteY37" fmla="*/ 467278 h 603231"/>
                <a:gd name="connsiteX38" fmla="*/ 201413 w 554892"/>
                <a:gd name="connsiteY38" fmla="*/ 428002 h 603231"/>
                <a:gd name="connsiteX39" fmla="*/ 201413 w 554892"/>
                <a:gd name="connsiteY39" fmla="*/ 239681 h 603231"/>
                <a:gd name="connsiteX40" fmla="*/ 295070 w 554892"/>
                <a:gd name="connsiteY40" fmla="*/ 200406 h 603231"/>
                <a:gd name="connsiteX41" fmla="*/ 388727 w 554892"/>
                <a:gd name="connsiteY41" fmla="*/ 239681 h 603231"/>
                <a:gd name="connsiteX42" fmla="*/ 388727 w 554892"/>
                <a:gd name="connsiteY42" fmla="*/ 239681 h 603231"/>
                <a:gd name="connsiteX43" fmla="*/ 388727 w 554892"/>
                <a:gd name="connsiteY43" fmla="*/ 428002 h 603231"/>
                <a:gd name="connsiteX44" fmla="*/ 133940 w 554892"/>
                <a:gd name="connsiteY44" fmla="*/ 31219 h 603231"/>
                <a:gd name="connsiteX45" fmla="*/ 149045 w 554892"/>
                <a:gd name="connsiteY45" fmla="*/ 66466 h 603231"/>
                <a:gd name="connsiteX46" fmla="*/ 149045 w 554892"/>
                <a:gd name="connsiteY46" fmla="*/ 82579 h 603231"/>
                <a:gd name="connsiteX47" fmla="*/ 137968 w 554892"/>
                <a:gd name="connsiteY47" fmla="*/ 93657 h 603231"/>
                <a:gd name="connsiteX48" fmla="*/ 45318 w 554892"/>
                <a:gd name="connsiteY48" fmla="*/ 126890 h 603231"/>
                <a:gd name="connsiteX49" fmla="*/ 133940 w 554892"/>
                <a:gd name="connsiteY49" fmla="*/ 31219 h 603231"/>
                <a:gd name="connsiteX50" fmla="*/ 371607 w 554892"/>
                <a:gd name="connsiteY50" fmla="*/ 584097 h 603231"/>
                <a:gd name="connsiteX51" fmla="*/ 39275 w 554892"/>
                <a:gd name="connsiteY51" fmla="*/ 584097 h 603231"/>
                <a:gd name="connsiteX52" fmla="*/ 19134 w 554892"/>
                <a:gd name="connsiteY52" fmla="*/ 563956 h 603231"/>
                <a:gd name="connsiteX53" fmla="*/ 19134 w 554892"/>
                <a:gd name="connsiteY53" fmla="*/ 158109 h 603231"/>
                <a:gd name="connsiteX54" fmla="*/ 145017 w 554892"/>
                <a:gd name="connsiteY54" fmla="*/ 112791 h 603231"/>
                <a:gd name="connsiteX55" fmla="*/ 167173 w 554892"/>
                <a:gd name="connsiteY55" fmla="*/ 90636 h 603231"/>
                <a:gd name="connsiteX56" fmla="*/ 167173 w 554892"/>
                <a:gd name="connsiteY56" fmla="*/ 59417 h 603231"/>
                <a:gd name="connsiteX57" fmla="*/ 151060 w 554892"/>
                <a:gd name="connsiteY57" fmla="*/ 20141 h 603231"/>
                <a:gd name="connsiteX58" fmla="*/ 371607 w 554892"/>
                <a:gd name="connsiteY58" fmla="*/ 20141 h 603231"/>
                <a:gd name="connsiteX59" fmla="*/ 391748 w 554892"/>
                <a:gd name="connsiteY59" fmla="*/ 40283 h 603231"/>
                <a:gd name="connsiteX60" fmla="*/ 391748 w 554892"/>
                <a:gd name="connsiteY60" fmla="*/ 215512 h 603231"/>
                <a:gd name="connsiteX61" fmla="*/ 295070 w 554892"/>
                <a:gd name="connsiteY61" fmla="*/ 181272 h 603231"/>
                <a:gd name="connsiteX62" fmla="*/ 187314 w 554892"/>
                <a:gd name="connsiteY62" fmla="*/ 226589 h 603231"/>
                <a:gd name="connsiteX63" fmla="*/ 187314 w 554892"/>
                <a:gd name="connsiteY63" fmla="*/ 443108 h 603231"/>
                <a:gd name="connsiteX64" fmla="*/ 295070 w 554892"/>
                <a:gd name="connsiteY64" fmla="*/ 488426 h 603231"/>
                <a:gd name="connsiteX65" fmla="*/ 383691 w 554892"/>
                <a:gd name="connsiteY65" fmla="*/ 460228 h 603231"/>
                <a:gd name="connsiteX66" fmla="*/ 384698 w 554892"/>
                <a:gd name="connsiteY66" fmla="*/ 461235 h 603231"/>
                <a:gd name="connsiteX67" fmla="*/ 391748 w 554892"/>
                <a:gd name="connsiteY67" fmla="*/ 468285 h 603231"/>
                <a:gd name="connsiteX68" fmla="*/ 391748 w 554892"/>
                <a:gd name="connsiteY68" fmla="*/ 563956 h 603231"/>
                <a:gd name="connsiteX69" fmla="*/ 371607 w 554892"/>
                <a:gd name="connsiteY69" fmla="*/ 584097 h 603231"/>
                <a:gd name="connsiteX70" fmla="*/ 528709 w 554892"/>
                <a:gd name="connsiteY70" fmla="*/ 564963 h 603231"/>
                <a:gd name="connsiteX71" fmla="*/ 500511 w 554892"/>
                <a:gd name="connsiteY71" fmla="*/ 564963 h 603231"/>
                <a:gd name="connsiteX72" fmla="*/ 436059 w 554892"/>
                <a:gd name="connsiteY72" fmla="*/ 500511 h 603231"/>
                <a:gd name="connsiteX73" fmla="*/ 436059 w 554892"/>
                <a:gd name="connsiteY73" fmla="*/ 472313 h 603231"/>
                <a:gd name="connsiteX74" fmla="*/ 450158 w 554892"/>
                <a:gd name="connsiteY74" fmla="*/ 466271 h 603231"/>
                <a:gd name="connsiteX75" fmla="*/ 464257 w 554892"/>
                <a:gd name="connsiteY75" fmla="*/ 472313 h 603231"/>
                <a:gd name="connsiteX76" fmla="*/ 528709 w 554892"/>
                <a:gd name="connsiteY76" fmla="*/ 536765 h 603231"/>
                <a:gd name="connsiteX77" fmla="*/ 528709 w 554892"/>
                <a:gd name="connsiteY77" fmla="*/ 564963 h 60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54892" h="603231">
                  <a:moveTo>
                    <a:pt x="542808" y="521659"/>
                  </a:moveTo>
                  <a:lnTo>
                    <a:pt x="478355" y="457207"/>
                  </a:lnTo>
                  <a:cubicBezTo>
                    <a:pt x="470299" y="449151"/>
                    <a:pt x="459221" y="445122"/>
                    <a:pt x="449151" y="445122"/>
                  </a:cubicBezTo>
                  <a:cubicBezTo>
                    <a:pt x="449151" y="445122"/>
                    <a:pt x="449151" y="445122"/>
                    <a:pt x="449151" y="445122"/>
                  </a:cubicBezTo>
                  <a:lnTo>
                    <a:pt x="421960" y="417932"/>
                  </a:lnTo>
                  <a:cubicBezTo>
                    <a:pt x="459221" y="361536"/>
                    <a:pt x="455193" y="286006"/>
                    <a:pt x="410882" y="233639"/>
                  </a:cubicBezTo>
                  <a:cubicBezTo>
                    <a:pt x="410882" y="232632"/>
                    <a:pt x="411889" y="231625"/>
                    <a:pt x="411889" y="229611"/>
                  </a:cubicBezTo>
                  <a:lnTo>
                    <a:pt x="411889" y="40283"/>
                  </a:lnTo>
                  <a:cubicBezTo>
                    <a:pt x="411889" y="18127"/>
                    <a:pt x="393762" y="0"/>
                    <a:pt x="371607" y="0"/>
                  </a:cubicBezTo>
                  <a:lnTo>
                    <a:pt x="139982" y="0"/>
                  </a:lnTo>
                  <a:cubicBezTo>
                    <a:pt x="136961" y="0"/>
                    <a:pt x="134947" y="1007"/>
                    <a:pt x="132932" y="3021"/>
                  </a:cubicBezTo>
                  <a:lnTo>
                    <a:pt x="2014" y="144010"/>
                  </a:lnTo>
                  <a:cubicBezTo>
                    <a:pt x="2014" y="144010"/>
                    <a:pt x="1007" y="145017"/>
                    <a:pt x="1007" y="145017"/>
                  </a:cubicBezTo>
                  <a:cubicBezTo>
                    <a:pt x="1007" y="145017"/>
                    <a:pt x="0" y="146024"/>
                    <a:pt x="0" y="146024"/>
                  </a:cubicBezTo>
                  <a:cubicBezTo>
                    <a:pt x="0" y="147031"/>
                    <a:pt x="0" y="147031"/>
                    <a:pt x="0" y="148038"/>
                  </a:cubicBezTo>
                  <a:cubicBezTo>
                    <a:pt x="0" y="149045"/>
                    <a:pt x="0" y="149045"/>
                    <a:pt x="0" y="150053"/>
                  </a:cubicBezTo>
                  <a:cubicBezTo>
                    <a:pt x="0" y="150053"/>
                    <a:pt x="0" y="150053"/>
                    <a:pt x="0" y="150053"/>
                  </a:cubicBezTo>
                  <a:lnTo>
                    <a:pt x="0" y="562949"/>
                  </a:lnTo>
                  <a:cubicBezTo>
                    <a:pt x="0" y="585104"/>
                    <a:pt x="18127" y="603231"/>
                    <a:pt x="40283" y="603231"/>
                  </a:cubicBezTo>
                  <a:lnTo>
                    <a:pt x="371607" y="603231"/>
                  </a:lnTo>
                  <a:cubicBezTo>
                    <a:pt x="393762" y="603231"/>
                    <a:pt x="411889" y="585104"/>
                    <a:pt x="411889" y="562949"/>
                  </a:cubicBezTo>
                  <a:lnTo>
                    <a:pt x="411889" y="496483"/>
                  </a:lnTo>
                  <a:cubicBezTo>
                    <a:pt x="413903" y="502525"/>
                    <a:pt x="416925" y="508567"/>
                    <a:pt x="421960" y="513603"/>
                  </a:cubicBezTo>
                  <a:lnTo>
                    <a:pt x="486412" y="578055"/>
                  </a:lnTo>
                  <a:cubicBezTo>
                    <a:pt x="494468" y="586111"/>
                    <a:pt x="504539" y="590140"/>
                    <a:pt x="514610" y="590140"/>
                  </a:cubicBezTo>
                  <a:cubicBezTo>
                    <a:pt x="524680" y="590140"/>
                    <a:pt x="534751" y="586111"/>
                    <a:pt x="542808" y="578055"/>
                  </a:cubicBezTo>
                  <a:cubicBezTo>
                    <a:pt x="558921" y="562949"/>
                    <a:pt x="558921" y="537772"/>
                    <a:pt x="542808" y="521659"/>
                  </a:cubicBezTo>
                  <a:close/>
                  <a:moveTo>
                    <a:pt x="428002" y="453179"/>
                  </a:moveTo>
                  <a:cubicBezTo>
                    <a:pt x="425988" y="454186"/>
                    <a:pt x="423974" y="456200"/>
                    <a:pt x="421960" y="458214"/>
                  </a:cubicBezTo>
                  <a:cubicBezTo>
                    <a:pt x="419946" y="460228"/>
                    <a:pt x="418939" y="462242"/>
                    <a:pt x="416925" y="464257"/>
                  </a:cubicBezTo>
                  <a:lnTo>
                    <a:pt x="408868" y="456200"/>
                  </a:lnTo>
                  <a:cubicBezTo>
                    <a:pt x="408868" y="456200"/>
                    <a:pt x="408868" y="456200"/>
                    <a:pt x="408868" y="456200"/>
                  </a:cubicBezTo>
                  <a:lnTo>
                    <a:pt x="398797" y="446129"/>
                  </a:lnTo>
                  <a:cubicBezTo>
                    <a:pt x="399804" y="445122"/>
                    <a:pt x="401819" y="444115"/>
                    <a:pt x="402826" y="442101"/>
                  </a:cubicBezTo>
                  <a:cubicBezTo>
                    <a:pt x="404840" y="440087"/>
                    <a:pt x="407861" y="437066"/>
                    <a:pt x="409875" y="435052"/>
                  </a:cubicBezTo>
                  <a:lnTo>
                    <a:pt x="428002" y="453179"/>
                  </a:lnTo>
                  <a:close/>
                  <a:moveTo>
                    <a:pt x="388727" y="428002"/>
                  </a:moveTo>
                  <a:cubicBezTo>
                    <a:pt x="363550" y="453179"/>
                    <a:pt x="330317" y="467278"/>
                    <a:pt x="295070" y="467278"/>
                  </a:cubicBezTo>
                  <a:cubicBezTo>
                    <a:pt x="259823" y="467278"/>
                    <a:pt x="226589" y="453179"/>
                    <a:pt x="201413" y="428002"/>
                  </a:cubicBezTo>
                  <a:cubicBezTo>
                    <a:pt x="150053" y="376642"/>
                    <a:pt x="150053" y="292049"/>
                    <a:pt x="201413" y="239681"/>
                  </a:cubicBezTo>
                  <a:cubicBezTo>
                    <a:pt x="226589" y="214505"/>
                    <a:pt x="259823" y="200406"/>
                    <a:pt x="295070" y="200406"/>
                  </a:cubicBezTo>
                  <a:cubicBezTo>
                    <a:pt x="330317" y="200406"/>
                    <a:pt x="363550" y="214505"/>
                    <a:pt x="388727" y="239681"/>
                  </a:cubicBezTo>
                  <a:lnTo>
                    <a:pt x="388727" y="239681"/>
                  </a:lnTo>
                  <a:cubicBezTo>
                    <a:pt x="440087" y="292049"/>
                    <a:pt x="440087" y="376642"/>
                    <a:pt x="388727" y="428002"/>
                  </a:cubicBezTo>
                  <a:close/>
                  <a:moveTo>
                    <a:pt x="133940" y="31219"/>
                  </a:moveTo>
                  <a:lnTo>
                    <a:pt x="149045" y="66466"/>
                  </a:lnTo>
                  <a:cubicBezTo>
                    <a:pt x="151060" y="71502"/>
                    <a:pt x="151060" y="77544"/>
                    <a:pt x="149045" y="82579"/>
                  </a:cubicBezTo>
                  <a:cubicBezTo>
                    <a:pt x="147031" y="87615"/>
                    <a:pt x="143003" y="91643"/>
                    <a:pt x="137968" y="93657"/>
                  </a:cubicBezTo>
                  <a:lnTo>
                    <a:pt x="45318" y="126890"/>
                  </a:lnTo>
                  <a:lnTo>
                    <a:pt x="133940" y="31219"/>
                  </a:lnTo>
                  <a:close/>
                  <a:moveTo>
                    <a:pt x="371607" y="584097"/>
                  </a:moveTo>
                  <a:lnTo>
                    <a:pt x="39275" y="584097"/>
                  </a:lnTo>
                  <a:cubicBezTo>
                    <a:pt x="28198" y="584097"/>
                    <a:pt x="19134" y="575034"/>
                    <a:pt x="19134" y="563956"/>
                  </a:cubicBezTo>
                  <a:lnTo>
                    <a:pt x="19134" y="158109"/>
                  </a:lnTo>
                  <a:lnTo>
                    <a:pt x="145017" y="112791"/>
                  </a:lnTo>
                  <a:cubicBezTo>
                    <a:pt x="155088" y="108763"/>
                    <a:pt x="163144" y="100706"/>
                    <a:pt x="167173" y="90636"/>
                  </a:cubicBezTo>
                  <a:cubicBezTo>
                    <a:pt x="171201" y="80565"/>
                    <a:pt x="171201" y="69487"/>
                    <a:pt x="167173" y="59417"/>
                  </a:cubicBezTo>
                  <a:lnTo>
                    <a:pt x="151060" y="20141"/>
                  </a:lnTo>
                  <a:lnTo>
                    <a:pt x="371607" y="20141"/>
                  </a:lnTo>
                  <a:cubicBezTo>
                    <a:pt x="382684" y="20141"/>
                    <a:pt x="391748" y="29205"/>
                    <a:pt x="391748" y="40283"/>
                  </a:cubicBezTo>
                  <a:lnTo>
                    <a:pt x="391748" y="215512"/>
                  </a:lnTo>
                  <a:cubicBezTo>
                    <a:pt x="364557" y="193356"/>
                    <a:pt x="330317" y="181272"/>
                    <a:pt x="295070" y="181272"/>
                  </a:cubicBezTo>
                  <a:cubicBezTo>
                    <a:pt x="254787" y="181272"/>
                    <a:pt x="215512" y="197385"/>
                    <a:pt x="187314" y="226589"/>
                  </a:cubicBezTo>
                  <a:cubicBezTo>
                    <a:pt x="127897" y="286006"/>
                    <a:pt x="127897" y="383691"/>
                    <a:pt x="187314" y="443108"/>
                  </a:cubicBezTo>
                  <a:cubicBezTo>
                    <a:pt x="216519" y="472313"/>
                    <a:pt x="254787" y="488426"/>
                    <a:pt x="295070" y="488426"/>
                  </a:cubicBezTo>
                  <a:cubicBezTo>
                    <a:pt x="327296" y="488426"/>
                    <a:pt x="357508" y="478355"/>
                    <a:pt x="383691" y="460228"/>
                  </a:cubicBezTo>
                  <a:cubicBezTo>
                    <a:pt x="383691" y="460228"/>
                    <a:pt x="384698" y="461235"/>
                    <a:pt x="384698" y="461235"/>
                  </a:cubicBezTo>
                  <a:lnTo>
                    <a:pt x="391748" y="468285"/>
                  </a:lnTo>
                  <a:lnTo>
                    <a:pt x="391748" y="563956"/>
                  </a:lnTo>
                  <a:cubicBezTo>
                    <a:pt x="391748" y="575034"/>
                    <a:pt x="382684" y="584097"/>
                    <a:pt x="371607" y="584097"/>
                  </a:cubicBezTo>
                  <a:close/>
                  <a:moveTo>
                    <a:pt x="528709" y="564963"/>
                  </a:moveTo>
                  <a:cubicBezTo>
                    <a:pt x="520652" y="573019"/>
                    <a:pt x="507560" y="573019"/>
                    <a:pt x="500511" y="564963"/>
                  </a:cubicBezTo>
                  <a:lnTo>
                    <a:pt x="436059" y="500511"/>
                  </a:lnTo>
                  <a:cubicBezTo>
                    <a:pt x="428002" y="492454"/>
                    <a:pt x="428002" y="480370"/>
                    <a:pt x="436059" y="472313"/>
                  </a:cubicBezTo>
                  <a:cubicBezTo>
                    <a:pt x="440087" y="468285"/>
                    <a:pt x="445122" y="466271"/>
                    <a:pt x="450158" y="466271"/>
                  </a:cubicBezTo>
                  <a:cubicBezTo>
                    <a:pt x="455193" y="466271"/>
                    <a:pt x="460228" y="468285"/>
                    <a:pt x="464257" y="472313"/>
                  </a:cubicBezTo>
                  <a:lnTo>
                    <a:pt x="528709" y="536765"/>
                  </a:lnTo>
                  <a:cubicBezTo>
                    <a:pt x="536765" y="543815"/>
                    <a:pt x="536765" y="556906"/>
                    <a:pt x="528709" y="564963"/>
                  </a:cubicBezTo>
                  <a:close/>
                </a:path>
              </a:pathLst>
            </a:custGeom>
            <a:grpFill/>
            <a:ln w="9971"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F6AF556-2387-4359-9AA5-1A5CAC45C231}"/>
                </a:ext>
              </a:extLst>
            </p:cNvPr>
            <p:cNvSpPr/>
            <p:nvPr/>
          </p:nvSpPr>
          <p:spPr>
            <a:xfrm>
              <a:off x="5252119" y="5302052"/>
              <a:ext cx="60423" cy="20141"/>
            </a:xfrm>
            <a:custGeom>
              <a:avLst/>
              <a:gdLst>
                <a:gd name="connsiteX0" fmla="*/ 10071 w 60423"/>
                <a:gd name="connsiteY0" fmla="*/ 20141 h 20141"/>
                <a:gd name="connsiteX1" fmla="*/ 50353 w 60423"/>
                <a:gd name="connsiteY1" fmla="*/ 20141 h 20141"/>
                <a:gd name="connsiteX2" fmla="*/ 60424 w 60423"/>
                <a:gd name="connsiteY2" fmla="*/ 10071 h 20141"/>
                <a:gd name="connsiteX3" fmla="*/ 50353 w 60423"/>
                <a:gd name="connsiteY3" fmla="*/ 0 h 20141"/>
                <a:gd name="connsiteX4" fmla="*/ 10071 w 60423"/>
                <a:gd name="connsiteY4" fmla="*/ 0 h 20141"/>
                <a:gd name="connsiteX5" fmla="*/ 0 w 60423"/>
                <a:gd name="connsiteY5" fmla="*/ 10071 h 20141"/>
                <a:gd name="connsiteX6" fmla="*/ 10071 w 6042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20141"/>
                  </a:moveTo>
                  <a:lnTo>
                    <a:pt x="50353" y="20141"/>
                  </a:lnTo>
                  <a:cubicBezTo>
                    <a:pt x="56396" y="20141"/>
                    <a:pt x="60424" y="16113"/>
                    <a:pt x="60424" y="10071"/>
                  </a:cubicBezTo>
                  <a:cubicBezTo>
                    <a:pt x="60424" y="4028"/>
                    <a:pt x="56396" y="0"/>
                    <a:pt x="50353" y="0"/>
                  </a:cubicBezTo>
                  <a:lnTo>
                    <a:pt x="10071" y="0"/>
                  </a:lnTo>
                  <a:cubicBezTo>
                    <a:pt x="4028" y="0"/>
                    <a:pt x="0" y="4028"/>
                    <a:pt x="0" y="10071"/>
                  </a:cubicBezTo>
                  <a:cubicBezTo>
                    <a:pt x="0" y="16113"/>
                    <a:pt x="5035" y="20141"/>
                    <a:pt x="10071" y="20141"/>
                  </a:cubicBezTo>
                  <a:close/>
                </a:path>
              </a:pathLst>
            </a:custGeom>
            <a:grpFill/>
            <a:ln w="9971"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4C922748-9ADE-460A-9B68-F29EE8C6244D}"/>
                </a:ext>
              </a:extLst>
            </p:cNvPr>
            <p:cNvSpPr/>
            <p:nvPr/>
          </p:nvSpPr>
          <p:spPr>
            <a:xfrm>
              <a:off x="5252119" y="5342334"/>
              <a:ext cx="90635" cy="20141"/>
            </a:xfrm>
            <a:custGeom>
              <a:avLst/>
              <a:gdLst>
                <a:gd name="connsiteX0" fmla="*/ 80565 w 90635"/>
                <a:gd name="connsiteY0" fmla="*/ 0 h 20141"/>
                <a:gd name="connsiteX1" fmla="*/ 10071 w 90635"/>
                <a:gd name="connsiteY1" fmla="*/ 0 h 20141"/>
                <a:gd name="connsiteX2" fmla="*/ 0 w 90635"/>
                <a:gd name="connsiteY2" fmla="*/ 10071 h 20141"/>
                <a:gd name="connsiteX3" fmla="*/ 10071 w 90635"/>
                <a:gd name="connsiteY3" fmla="*/ 20141 h 20141"/>
                <a:gd name="connsiteX4" fmla="*/ 80565 w 90635"/>
                <a:gd name="connsiteY4" fmla="*/ 20141 h 20141"/>
                <a:gd name="connsiteX5" fmla="*/ 90636 w 90635"/>
                <a:gd name="connsiteY5" fmla="*/ 10071 h 20141"/>
                <a:gd name="connsiteX6" fmla="*/ 80565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80565" y="0"/>
                  </a:moveTo>
                  <a:lnTo>
                    <a:pt x="10071" y="0"/>
                  </a:lnTo>
                  <a:cubicBezTo>
                    <a:pt x="4028" y="0"/>
                    <a:pt x="0" y="4028"/>
                    <a:pt x="0" y="10071"/>
                  </a:cubicBezTo>
                  <a:cubicBezTo>
                    <a:pt x="0" y="16113"/>
                    <a:pt x="4028" y="20141"/>
                    <a:pt x="10071" y="20141"/>
                  </a:cubicBezTo>
                  <a:lnTo>
                    <a:pt x="80565" y="20141"/>
                  </a:lnTo>
                  <a:cubicBezTo>
                    <a:pt x="86608" y="20141"/>
                    <a:pt x="90636" y="16113"/>
                    <a:pt x="90636" y="10071"/>
                  </a:cubicBezTo>
                  <a:cubicBezTo>
                    <a:pt x="90636" y="4028"/>
                    <a:pt x="86608" y="0"/>
                    <a:pt x="80565" y="0"/>
                  </a:cubicBezTo>
                  <a:close/>
                </a:path>
              </a:pathLst>
            </a:custGeom>
            <a:grpFill/>
            <a:ln w="9971"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B1D831B-97BF-4EFB-BBD3-9AB0BA326AB6}"/>
                </a:ext>
              </a:extLst>
            </p:cNvPr>
            <p:cNvSpPr/>
            <p:nvPr/>
          </p:nvSpPr>
          <p:spPr>
            <a:xfrm>
              <a:off x="5588066" y="5140766"/>
              <a:ext cx="30779" cy="50508"/>
            </a:xfrm>
            <a:custGeom>
              <a:avLst/>
              <a:gdLst>
                <a:gd name="connsiteX0" fmla="*/ 1420 w 30779"/>
                <a:gd name="connsiteY0" fmla="*/ 35403 h 50508"/>
                <a:gd name="connsiteX1" fmla="*/ 5448 w 30779"/>
                <a:gd name="connsiteY1" fmla="*/ 49502 h 50508"/>
                <a:gd name="connsiteX2" fmla="*/ 10483 w 30779"/>
                <a:gd name="connsiteY2" fmla="*/ 50509 h 50508"/>
                <a:gd name="connsiteX3" fmla="*/ 19547 w 30779"/>
                <a:gd name="connsiteY3" fmla="*/ 45473 h 50508"/>
                <a:gd name="connsiteX4" fmla="*/ 30624 w 30779"/>
                <a:gd name="connsiteY4" fmla="*/ 12240 h 50508"/>
                <a:gd name="connsiteX5" fmla="*/ 22568 w 30779"/>
                <a:gd name="connsiteY5" fmla="*/ 155 h 50508"/>
                <a:gd name="connsiteX6" fmla="*/ 10483 w 30779"/>
                <a:gd name="connsiteY6" fmla="*/ 8212 h 50508"/>
                <a:gd name="connsiteX7" fmla="*/ 1420 w 30779"/>
                <a:gd name="connsiteY7" fmla="*/ 35403 h 5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79" h="50508">
                  <a:moveTo>
                    <a:pt x="1420" y="35403"/>
                  </a:moveTo>
                  <a:cubicBezTo>
                    <a:pt x="-1602" y="40438"/>
                    <a:pt x="412" y="46480"/>
                    <a:pt x="5448" y="49502"/>
                  </a:cubicBezTo>
                  <a:cubicBezTo>
                    <a:pt x="6455" y="50509"/>
                    <a:pt x="8469" y="50509"/>
                    <a:pt x="10483" y="50509"/>
                  </a:cubicBezTo>
                  <a:cubicBezTo>
                    <a:pt x="14511" y="50509"/>
                    <a:pt x="17533" y="48494"/>
                    <a:pt x="19547" y="45473"/>
                  </a:cubicBezTo>
                  <a:cubicBezTo>
                    <a:pt x="24582" y="35403"/>
                    <a:pt x="28610" y="24325"/>
                    <a:pt x="30624" y="12240"/>
                  </a:cubicBezTo>
                  <a:cubicBezTo>
                    <a:pt x="31631" y="7205"/>
                    <a:pt x="27603" y="1162"/>
                    <a:pt x="22568" y="155"/>
                  </a:cubicBezTo>
                  <a:cubicBezTo>
                    <a:pt x="16525" y="-852"/>
                    <a:pt x="11490" y="3177"/>
                    <a:pt x="10483" y="8212"/>
                  </a:cubicBezTo>
                  <a:cubicBezTo>
                    <a:pt x="9476" y="18282"/>
                    <a:pt x="6455" y="27346"/>
                    <a:pt x="1420" y="35403"/>
                  </a:cubicBezTo>
                  <a:close/>
                </a:path>
              </a:pathLst>
            </a:custGeom>
            <a:grpFill/>
            <a:ln w="9971"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53B8350-B35F-482F-9E11-36088C99417A}"/>
                </a:ext>
              </a:extLst>
            </p:cNvPr>
            <p:cNvSpPr/>
            <p:nvPr/>
          </p:nvSpPr>
          <p:spPr>
            <a:xfrm>
              <a:off x="5425334" y="5195303"/>
              <a:ext cx="158659" cy="50353"/>
            </a:xfrm>
            <a:custGeom>
              <a:avLst/>
              <a:gdLst>
                <a:gd name="connsiteX0" fmla="*/ 141996 w 158659"/>
                <a:gd name="connsiteY0" fmla="*/ 8057 h 50353"/>
                <a:gd name="connsiteX1" fmla="*/ 17120 w 158659"/>
                <a:gd name="connsiteY1" fmla="*/ 3021 h 50353"/>
                <a:gd name="connsiteX2" fmla="*/ 3021 w 158659"/>
                <a:gd name="connsiteY2" fmla="*/ 3021 h 50353"/>
                <a:gd name="connsiteX3" fmla="*/ 3021 w 158659"/>
                <a:gd name="connsiteY3" fmla="*/ 17120 h 50353"/>
                <a:gd name="connsiteX4" fmla="*/ 82579 w 158659"/>
                <a:gd name="connsiteY4" fmla="*/ 50353 h 50353"/>
                <a:gd name="connsiteX5" fmla="*/ 155088 w 158659"/>
                <a:gd name="connsiteY5" fmla="*/ 24170 h 50353"/>
                <a:gd name="connsiteX6" fmla="*/ 156095 w 158659"/>
                <a:gd name="connsiteY6" fmla="*/ 10071 h 50353"/>
                <a:gd name="connsiteX7" fmla="*/ 141996 w 158659"/>
                <a:gd name="connsiteY7" fmla="*/ 8057 h 50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659" h="50353">
                  <a:moveTo>
                    <a:pt x="141996" y="8057"/>
                  </a:moveTo>
                  <a:cubicBezTo>
                    <a:pt x="105742" y="38268"/>
                    <a:pt x="51360" y="36254"/>
                    <a:pt x="17120" y="3021"/>
                  </a:cubicBezTo>
                  <a:cubicBezTo>
                    <a:pt x="13092" y="-1007"/>
                    <a:pt x="7049" y="-1007"/>
                    <a:pt x="3021" y="3021"/>
                  </a:cubicBezTo>
                  <a:cubicBezTo>
                    <a:pt x="-1007" y="7049"/>
                    <a:pt x="-1007" y="13092"/>
                    <a:pt x="3021" y="17120"/>
                  </a:cubicBezTo>
                  <a:cubicBezTo>
                    <a:pt x="25177" y="39275"/>
                    <a:pt x="53374" y="50353"/>
                    <a:pt x="82579" y="50353"/>
                  </a:cubicBezTo>
                  <a:cubicBezTo>
                    <a:pt x="108763" y="50353"/>
                    <a:pt x="133940" y="41290"/>
                    <a:pt x="155088" y="24170"/>
                  </a:cubicBezTo>
                  <a:cubicBezTo>
                    <a:pt x="159116" y="20141"/>
                    <a:pt x="160123" y="14099"/>
                    <a:pt x="156095" y="10071"/>
                  </a:cubicBezTo>
                  <a:cubicBezTo>
                    <a:pt x="153074" y="5035"/>
                    <a:pt x="146024" y="5035"/>
                    <a:pt x="141996" y="8057"/>
                  </a:cubicBezTo>
                  <a:close/>
                </a:path>
              </a:pathLst>
            </a:custGeom>
            <a:grpFill/>
            <a:ln w="9971"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3B23B0F7-F3BD-49AC-A622-6B24B6BB705D}"/>
                </a:ext>
              </a:extLst>
            </p:cNvPr>
            <p:cNvSpPr/>
            <p:nvPr/>
          </p:nvSpPr>
          <p:spPr>
            <a:xfrm>
              <a:off x="5413249" y="5040215"/>
              <a:ext cx="171200" cy="140988"/>
            </a:xfrm>
            <a:custGeom>
              <a:avLst/>
              <a:gdLst>
                <a:gd name="connsiteX0" fmla="*/ 140989 w 171200"/>
                <a:gd name="connsiteY0" fmla="*/ 60424 h 140988"/>
                <a:gd name="connsiteX1" fmla="*/ 130918 w 171200"/>
                <a:gd name="connsiteY1" fmla="*/ 62438 h 140988"/>
                <a:gd name="connsiteX2" fmla="*/ 116819 w 171200"/>
                <a:gd name="connsiteY2" fmla="*/ 45318 h 140988"/>
                <a:gd name="connsiteX3" fmla="*/ 120848 w 171200"/>
                <a:gd name="connsiteY3" fmla="*/ 30212 h 140988"/>
                <a:gd name="connsiteX4" fmla="*/ 90636 w 171200"/>
                <a:gd name="connsiteY4" fmla="*/ 0 h 140988"/>
                <a:gd name="connsiteX5" fmla="*/ 60424 w 171200"/>
                <a:gd name="connsiteY5" fmla="*/ 30212 h 140988"/>
                <a:gd name="connsiteX6" fmla="*/ 65459 w 171200"/>
                <a:gd name="connsiteY6" fmla="*/ 47332 h 140988"/>
                <a:gd name="connsiteX7" fmla="*/ 39275 w 171200"/>
                <a:gd name="connsiteY7" fmla="*/ 82579 h 140988"/>
                <a:gd name="connsiteX8" fmla="*/ 30212 w 171200"/>
                <a:gd name="connsiteY8" fmla="*/ 80565 h 140988"/>
                <a:gd name="connsiteX9" fmla="*/ 0 w 171200"/>
                <a:gd name="connsiteY9" fmla="*/ 110777 h 140988"/>
                <a:gd name="connsiteX10" fmla="*/ 30212 w 171200"/>
                <a:gd name="connsiteY10" fmla="*/ 140989 h 140988"/>
                <a:gd name="connsiteX11" fmla="*/ 60424 w 171200"/>
                <a:gd name="connsiteY11" fmla="*/ 110777 h 140988"/>
                <a:gd name="connsiteX12" fmla="*/ 55389 w 171200"/>
                <a:gd name="connsiteY12" fmla="*/ 93657 h 140988"/>
                <a:gd name="connsiteX13" fmla="*/ 81572 w 171200"/>
                <a:gd name="connsiteY13" fmla="*/ 58410 h 140988"/>
                <a:gd name="connsiteX14" fmla="*/ 90636 w 171200"/>
                <a:gd name="connsiteY14" fmla="*/ 59417 h 140988"/>
                <a:gd name="connsiteX15" fmla="*/ 100706 w 171200"/>
                <a:gd name="connsiteY15" fmla="*/ 57403 h 140988"/>
                <a:gd name="connsiteX16" fmla="*/ 114805 w 171200"/>
                <a:gd name="connsiteY16" fmla="*/ 74523 h 140988"/>
                <a:gd name="connsiteX17" fmla="*/ 110777 w 171200"/>
                <a:gd name="connsiteY17" fmla="*/ 89629 h 140988"/>
                <a:gd name="connsiteX18" fmla="*/ 140989 w 171200"/>
                <a:gd name="connsiteY18" fmla="*/ 119841 h 140988"/>
                <a:gd name="connsiteX19" fmla="*/ 171201 w 171200"/>
                <a:gd name="connsiteY19" fmla="*/ 89629 h 140988"/>
                <a:gd name="connsiteX20" fmla="*/ 140989 w 171200"/>
                <a:gd name="connsiteY20" fmla="*/ 60424 h 140988"/>
                <a:gd name="connsiteX21" fmla="*/ 30212 w 171200"/>
                <a:gd name="connsiteY21" fmla="*/ 120848 h 140988"/>
                <a:gd name="connsiteX22" fmla="*/ 20141 w 171200"/>
                <a:gd name="connsiteY22" fmla="*/ 110777 h 140988"/>
                <a:gd name="connsiteX23" fmla="*/ 30212 w 171200"/>
                <a:gd name="connsiteY23" fmla="*/ 100706 h 140988"/>
                <a:gd name="connsiteX24" fmla="*/ 40283 w 171200"/>
                <a:gd name="connsiteY24" fmla="*/ 110777 h 140988"/>
                <a:gd name="connsiteX25" fmla="*/ 30212 w 171200"/>
                <a:gd name="connsiteY25" fmla="*/ 120848 h 140988"/>
                <a:gd name="connsiteX26" fmla="*/ 80565 w 171200"/>
                <a:gd name="connsiteY26" fmla="*/ 30212 h 140988"/>
                <a:gd name="connsiteX27" fmla="*/ 90636 w 171200"/>
                <a:gd name="connsiteY27" fmla="*/ 20141 h 140988"/>
                <a:gd name="connsiteX28" fmla="*/ 100706 w 171200"/>
                <a:gd name="connsiteY28" fmla="*/ 30212 h 140988"/>
                <a:gd name="connsiteX29" fmla="*/ 90636 w 171200"/>
                <a:gd name="connsiteY29" fmla="*/ 40283 h 140988"/>
                <a:gd name="connsiteX30" fmla="*/ 80565 w 171200"/>
                <a:gd name="connsiteY30" fmla="*/ 30212 h 140988"/>
                <a:gd name="connsiteX31" fmla="*/ 140989 w 171200"/>
                <a:gd name="connsiteY31" fmla="*/ 100706 h 140988"/>
                <a:gd name="connsiteX32" fmla="*/ 130918 w 171200"/>
                <a:gd name="connsiteY32" fmla="*/ 90636 h 140988"/>
                <a:gd name="connsiteX33" fmla="*/ 140989 w 171200"/>
                <a:gd name="connsiteY33" fmla="*/ 80565 h 140988"/>
                <a:gd name="connsiteX34" fmla="*/ 151060 w 171200"/>
                <a:gd name="connsiteY34" fmla="*/ 90636 h 140988"/>
                <a:gd name="connsiteX35" fmla="*/ 140989 w 171200"/>
                <a:gd name="connsiteY35" fmla="*/ 100706 h 140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1200" h="140988">
                  <a:moveTo>
                    <a:pt x="140989" y="60424"/>
                  </a:moveTo>
                  <a:cubicBezTo>
                    <a:pt x="136961" y="60424"/>
                    <a:pt x="133940" y="61431"/>
                    <a:pt x="130918" y="62438"/>
                  </a:cubicBezTo>
                  <a:lnTo>
                    <a:pt x="116819" y="45318"/>
                  </a:lnTo>
                  <a:cubicBezTo>
                    <a:pt x="119841" y="41290"/>
                    <a:pt x="120848" y="35247"/>
                    <a:pt x="120848" y="30212"/>
                  </a:cubicBezTo>
                  <a:cubicBezTo>
                    <a:pt x="120848" y="13092"/>
                    <a:pt x="107756" y="0"/>
                    <a:pt x="90636" y="0"/>
                  </a:cubicBezTo>
                  <a:cubicBezTo>
                    <a:pt x="73516" y="0"/>
                    <a:pt x="60424" y="13092"/>
                    <a:pt x="60424" y="30212"/>
                  </a:cubicBezTo>
                  <a:cubicBezTo>
                    <a:pt x="60424" y="36254"/>
                    <a:pt x="62438" y="42297"/>
                    <a:pt x="65459" y="47332"/>
                  </a:cubicBezTo>
                  <a:lnTo>
                    <a:pt x="39275" y="82579"/>
                  </a:lnTo>
                  <a:cubicBezTo>
                    <a:pt x="36254" y="80565"/>
                    <a:pt x="33233" y="80565"/>
                    <a:pt x="30212" y="80565"/>
                  </a:cubicBezTo>
                  <a:cubicBezTo>
                    <a:pt x="13092" y="80565"/>
                    <a:pt x="0" y="93657"/>
                    <a:pt x="0" y="110777"/>
                  </a:cubicBezTo>
                  <a:cubicBezTo>
                    <a:pt x="0" y="127897"/>
                    <a:pt x="13092" y="140989"/>
                    <a:pt x="30212" y="140989"/>
                  </a:cubicBezTo>
                  <a:cubicBezTo>
                    <a:pt x="47332" y="140989"/>
                    <a:pt x="60424" y="127897"/>
                    <a:pt x="60424" y="110777"/>
                  </a:cubicBezTo>
                  <a:cubicBezTo>
                    <a:pt x="60424" y="104735"/>
                    <a:pt x="58410" y="98692"/>
                    <a:pt x="55389" y="93657"/>
                  </a:cubicBezTo>
                  <a:lnTo>
                    <a:pt x="81572" y="58410"/>
                  </a:lnTo>
                  <a:cubicBezTo>
                    <a:pt x="84593" y="59417"/>
                    <a:pt x="87615" y="59417"/>
                    <a:pt x="90636" y="59417"/>
                  </a:cubicBezTo>
                  <a:cubicBezTo>
                    <a:pt x="94664" y="59417"/>
                    <a:pt x="97685" y="58410"/>
                    <a:pt x="100706" y="57403"/>
                  </a:cubicBezTo>
                  <a:lnTo>
                    <a:pt x="114805" y="74523"/>
                  </a:lnTo>
                  <a:cubicBezTo>
                    <a:pt x="111784" y="78551"/>
                    <a:pt x="110777" y="84593"/>
                    <a:pt x="110777" y="89629"/>
                  </a:cubicBezTo>
                  <a:cubicBezTo>
                    <a:pt x="110777" y="106749"/>
                    <a:pt x="123869" y="119841"/>
                    <a:pt x="140989" y="119841"/>
                  </a:cubicBezTo>
                  <a:cubicBezTo>
                    <a:pt x="158109" y="119841"/>
                    <a:pt x="171201" y="106749"/>
                    <a:pt x="171201" y="89629"/>
                  </a:cubicBezTo>
                  <a:cubicBezTo>
                    <a:pt x="171201" y="72509"/>
                    <a:pt x="158109" y="60424"/>
                    <a:pt x="140989" y="60424"/>
                  </a:cubicBezTo>
                  <a:close/>
                  <a:moveTo>
                    <a:pt x="30212" y="120848"/>
                  </a:moveTo>
                  <a:cubicBezTo>
                    <a:pt x="24170" y="120848"/>
                    <a:pt x="20141" y="116819"/>
                    <a:pt x="20141" y="110777"/>
                  </a:cubicBezTo>
                  <a:cubicBezTo>
                    <a:pt x="20141" y="104735"/>
                    <a:pt x="24170" y="100706"/>
                    <a:pt x="30212" y="100706"/>
                  </a:cubicBezTo>
                  <a:cubicBezTo>
                    <a:pt x="36254" y="100706"/>
                    <a:pt x="40283" y="104735"/>
                    <a:pt x="40283" y="110777"/>
                  </a:cubicBezTo>
                  <a:cubicBezTo>
                    <a:pt x="40283" y="116819"/>
                    <a:pt x="36254" y="120848"/>
                    <a:pt x="30212" y="120848"/>
                  </a:cubicBezTo>
                  <a:close/>
                  <a:moveTo>
                    <a:pt x="80565" y="30212"/>
                  </a:moveTo>
                  <a:cubicBezTo>
                    <a:pt x="80565" y="24170"/>
                    <a:pt x="84593" y="20141"/>
                    <a:pt x="90636" y="20141"/>
                  </a:cubicBezTo>
                  <a:cubicBezTo>
                    <a:pt x="96678" y="20141"/>
                    <a:pt x="100706" y="24170"/>
                    <a:pt x="100706" y="30212"/>
                  </a:cubicBezTo>
                  <a:cubicBezTo>
                    <a:pt x="100706" y="36254"/>
                    <a:pt x="96678" y="40283"/>
                    <a:pt x="90636" y="40283"/>
                  </a:cubicBezTo>
                  <a:cubicBezTo>
                    <a:pt x="84593" y="40283"/>
                    <a:pt x="80565" y="35247"/>
                    <a:pt x="80565" y="30212"/>
                  </a:cubicBezTo>
                  <a:close/>
                  <a:moveTo>
                    <a:pt x="140989" y="100706"/>
                  </a:moveTo>
                  <a:cubicBezTo>
                    <a:pt x="134947" y="100706"/>
                    <a:pt x="130918" y="96678"/>
                    <a:pt x="130918" y="90636"/>
                  </a:cubicBezTo>
                  <a:cubicBezTo>
                    <a:pt x="130918" y="84593"/>
                    <a:pt x="134947" y="80565"/>
                    <a:pt x="140989" y="80565"/>
                  </a:cubicBezTo>
                  <a:cubicBezTo>
                    <a:pt x="147031" y="80565"/>
                    <a:pt x="151060" y="84593"/>
                    <a:pt x="151060" y="90636"/>
                  </a:cubicBezTo>
                  <a:cubicBezTo>
                    <a:pt x="151060" y="96678"/>
                    <a:pt x="147031" y="100706"/>
                    <a:pt x="140989" y="100706"/>
                  </a:cubicBezTo>
                  <a:close/>
                </a:path>
              </a:pathLst>
            </a:custGeom>
            <a:grpFill/>
            <a:ln w="9971" cap="flat">
              <a:noFill/>
              <a:prstDash val="solid"/>
              <a:miter/>
            </a:ln>
          </p:spPr>
          <p:txBody>
            <a:bodyPr rtlCol="0" anchor="ctr"/>
            <a:lstStyle/>
            <a:p>
              <a:endParaRPr lang="en-US"/>
            </a:p>
          </p:txBody>
        </p:sp>
      </p:grpSp>
      <p:grpSp>
        <p:nvGrpSpPr>
          <p:cNvPr id="36" name="Graphic 22">
            <a:extLst>
              <a:ext uri="{FF2B5EF4-FFF2-40B4-BE49-F238E27FC236}">
                <a16:creationId xmlns:a16="http://schemas.microsoft.com/office/drawing/2014/main" id="{A2AA84DE-A5D4-4F43-9EA3-338ABEB73511}"/>
              </a:ext>
            </a:extLst>
          </p:cNvPr>
          <p:cNvGrpSpPr/>
          <p:nvPr/>
        </p:nvGrpSpPr>
        <p:grpSpPr>
          <a:xfrm>
            <a:off x="3821210" y="5141196"/>
            <a:ext cx="563955" cy="553885"/>
            <a:chOff x="3821210" y="4823696"/>
            <a:chExt cx="563955" cy="553885"/>
          </a:xfrm>
          <a:solidFill>
            <a:srgbClr val="777777"/>
          </a:solidFill>
        </p:grpSpPr>
        <p:sp>
          <p:nvSpPr>
            <p:cNvPr id="37" name="Freeform: Shape 36">
              <a:extLst>
                <a:ext uri="{FF2B5EF4-FFF2-40B4-BE49-F238E27FC236}">
                  <a16:creationId xmlns:a16="http://schemas.microsoft.com/office/drawing/2014/main" id="{12EA22F3-C34E-4196-8B57-FE866C648094}"/>
                </a:ext>
              </a:extLst>
            </p:cNvPr>
            <p:cNvSpPr/>
            <p:nvPr/>
          </p:nvSpPr>
          <p:spPr>
            <a:xfrm>
              <a:off x="3821210" y="4994897"/>
              <a:ext cx="563955" cy="382684"/>
            </a:xfrm>
            <a:custGeom>
              <a:avLst/>
              <a:gdLst>
                <a:gd name="connsiteX0" fmla="*/ 554892 w 563955"/>
                <a:gd name="connsiteY0" fmla="*/ 331324 h 382684"/>
                <a:gd name="connsiteX1" fmla="*/ 504539 w 563955"/>
                <a:gd name="connsiteY1" fmla="*/ 280971 h 382684"/>
                <a:gd name="connsiteX2" fmla="*/ 470299 w 563955"/>
                <a:gd name="connsiteY2" fmla="*/ 274928 h 382684"/>
                <a:gd name="connsiteX3" fmla="*/ 457207 w 563955"/>
                <a:gd name="connsiteY3" fmla="*/ 261837 h 382684"/>
                <a:gd name="connsiteX4" fmla="*/ 483391 w 563955"/>
                <a:gd name="connsiteY4" fmla="*/ 191342 h 382684"/>
                <a:gd name="connsiteX5" fmla="*/ 372614 w 563955"/>
                <a:gd name="connsiteY5" fmla="*/ 80565 h 382684"/>
                <a:gd name="connsiteX6" fmla="*/ 349451 w 563955"/>
                <a:gd name="connsiteY6" fmla="*/ 83586 h 382684"/>
                <a:gd name="connsiteX7" fmla="*/ 191342 w 563955"/>
                <a:gd name="connsiteY7" fmla="*/ 0 h 382684"/>
                <a:gd name="connsiteX8" fmla="*/ 0 w 563955"/>
                <a:gd name="connsiteY8" fmla="*/ 191342 h 382684"/>
                <a:gd name="connsiteX9" fmla="*/ 191342 w 563955"/>
                <a:gd name="connsiteY9" fmla="*/ 382684 h 382684"/>
                <a:gd name="connsiteX10" fmla="*/ 349451 w 563955"/>
                <a:gd name="connsiteY10" fmla="*/ 299098 h 382684"/>
                <a:gd name="connsiteX11" fmla="*/ 372614 w 563955"/>
                <a:gd name="connsiteY11" fmla="*/ 302119 h 382684"/>
                <a:gd name="connsiteX12" fmla="*/ 443108 w 563955"/>
                <a:gd name="connsiteY12" fmla="*/ 275936 h 382684"/>
                <a:gd name="connsiteX13" fmla="*/ 456200 w 563955"/>
                <a:gd name="connsiteY13" fmla="*/ 289027 h 382684"/>
                <a:gd name="connsiteX14" fmla="*/ 462242 w 563955"/>
                <a:gd name="connsiteY14" fmla="*/ 323268 h 382684"/>
                <a:gd name="connsiteX15" fmla="*/ 512596 w 563955"/>
                <a:gd name="connsiteY15" fmla="*/ 373621 h 382684"/>
                <a:gd name="connsiteX16" fmla="*/ 533744 w 563955"/>
                <a:gd name="connsiteY16" fmla="*/ 382684 h 382684"/>
                <a:gd name="connsiteX17" fmla="*/ 554892 w 563955"/>
                <a:gd name="connsiteY17" fmla="*/ 373621 h 382684"/>
                <a:gd name="connsiteX18" fmla="*/ 554892 w 563955"/>
                <a:gd name="connsiteY18" fmla="*/ 373621 h 382684"/>
                <a:gd name="connsiteX19" fmla="*/ 554892 w 563955"/>
                <a:gd name="connsiteY19" fmla="*/ 331324 h 382684"/>
                <a:gd name="connsiteX20" fmla="*/ 21148 w 563955"/>
                <a:gd name="connsiteY20" fmla="*/ 201413 h 382684"/>
                <a:gd name="connsiteX21" fmla="*/ 91643 w 563955"/>
                <a:gd name="connsiteY21" fmla="*/ 201413 h 382684"/>
                <a:gd name="connsiteX22" fmla="*/ 97685 w 563955"/>
                <a:gd name="connsiteY22" fmla="*/ 260830 h 382684"/>
                <a:gd name="connsiteX23" fmla="*/ 45318 w 563955"/>
                <a:gd name="connsiteY23" fmla="*/ 278957 h 382684"/>
                <a:gd name="connsiteX24" fmla="*/ 21148 w 563955"/>
                <a:gd name="connsiteY24" fmla="*/ 201413 h 382684"/>
                <a:gd name="connsiteX25" fmla="*/ 46325 w 563955"/>
                <a:gd name="connsiteY25" fmla="*/ 101713 h 382684"/>
                <a:gd name="connsiteX26" fmla="*/ 98692 w 563955"/>
                <a:gd name="connsiteY26" fmla="*/ 119841 h 382684"/>
                <a:gd name="connsiteX27" fmla="*/ 91643 w 563955"/>
                <a:gd name="connsiteY27" fmla="*/ 182279 h 382684"/>
                <a:gd name="connsiteX28" fmla="*/ 21148 w 563955"/>
                <a:gd name="connsiteY28" fmla="*/ 182279 h 382684"/>
                <a:gd name="connsiteX29" fmla="*/ 46325 w 563955"/>
                <a:gd name="connsiteY29" fmla="*/ 101713 h 382684"/>
                <a:gd name="connsiteX30" fmla="*/ 262844 w 563955"/>
                <a:gd name="connsiteY30" fmla="*/ 181272 h 382684"/>
                <a:gd name="connsiteX31" fmla="*/ 201413 w 563955"/>
                <a:gd name="connsiteY31" fmla="*/ 181272 h 382684"/>
                <a:gd name="connsiteX32" fmla="*/ 201413 w 563955"/>
                <a:gd name="connsiteY32" fmla="*/ 129911 h 382684"/>
                <a:gd name="connsiteX33" fmla="*/ 264858 w 563955"/>
                <a:gd name="connsiteY33" fmla="*/ 123869 h 382684"/>
                <a:gd name="connsiteX34" fmla="*/ 268886 w 563955"/>
                <a:gd name="connsiteY34" fmla="*/ 151060 h 382684"/>
                <a:gd name="connsiteX35" fmla="*/ 262844 w 563955"/>
                <a:gd name="connsiteY35" fmla="*/ 181272 h 382684"/>
                <a:gd name="connsiteX36" fmla="*/ 201413 w 563955"/>
                <a:gd name="connsiteY36" fmla="*/ 109770 h 382684"/>
                <a:gd name="connsiteX37" fmla="*/ 201413 w 563955"/>
                <a:gd name="connsiteY37" fmla="*/ 22155 h 382684"/>
                <a:gd name="connsiteX38" fmla="*/ 259823 w 563955"/>
                <a:gd name="connsiteY38" fmla="*/ 104735 h 382684"/>
                <a:gd name="connsiteX39" fmla="*/ 201413 w 563955"/>
                <a:gd name="connsiteY39" fmla="*/ 109770 h 382684"/>
                <a:gd name="connsiteX40" fmla="*/ 181272 w 563955"/>
                <a:gd name="connsiteY40" fmla="*/ 22155 h 382684"/>
                <a:gd name="connsiteX41" fmla="*/ 181272 w 563955"/>
                <a:gd name="connsiteY41" fmla="*/ 109770 h 382684"/>
                <a:gd name="connsiteX42" fmla="*/ 122862 w 563955"/>
                <a:gd name="connsiteY42" fmla="*/ 103728 h 382684"/>
                <a:gd name="connsiteX43" fmla="*/ 181272 w 563955"/>
                <a:gd name="connsiteY43" fmla="*/ 22155 h 382684"/>
                <a:gd name="connsiteX44" fmla="*/ 181272 w 563955"/>
                <a:gd name="connsiteY44" fmla="*/ 129911 h 382684"/>
                <a:gd name="connsiteX45" fmla="*/ 181272 w 563955"/>
                <a:gd name="connsiteY45" fmla="*/ 181272 h 382684"/>
                <a:gd name="connsiteX46" fmla="*/ 110777 w 563955"/>
                <a:gd name="connsiteY46" fmla="*/ 181272 h 382684"/>
                <a:gd name="connsiteX47" fmla="*/ 117826 w 563955"/>
                <a:gd name="connsiteY47" fmla="*/ 123869 h 382684"/>
                <a:gd name="connsiteX48" fmla="*/ 181272 w 563955"/>
                <a:gd name="connsiteY48" fmla="*/ 129911 h 382684"/>
                <a:gd name="connsiteX49" fmla="*/ 110777 w 563955"/>
                <a:gd name="connsiteY49" fmla="*/ 201413 h 382684"/>
                <a:gd name="connsiteX50" fmla="*/ 181272 w 563955"/>
                <a:gd name="connsiteY50" fmla="*/ 201413 h 382684"/>
                <a:gd name="connsiteX51" fmla="*/ 181272 w 563955"/>
                <a:gd name="connsiteY51" fmla="*/ 249752 h 382684"/>
                <a:gd name="connsiteX52" fmla="*/ 116819 w 563955"/>
                <a:gd name="connsiteY52" fmla="*/ 256801 h 382684"/>
                <a:gd name="connsiteX53" fmla="*/ 110777 w 563955"/>
                <a:gd name="connsiteY53" fmla="*/ 201413 h 382684"/>
                <a:gd name="connsiteX54" fmla="*/ 181272 w 563955"/>
                <a:gd name="connsiteY54" fmla="*/ 269893 h 382684"/>
                <a:gd name="connsiteX55" fmla="*/ 181272 w 563955"/>
                <a:gd name="connsiteY55" fmla="*/ 361536 h 382684"/>
                <a:gd name="connsiteX56" fmla="*/ 121855 w 563955"/>
                <a:gd name="connsiteY56" fmla="*/ 275936 h 382684"/>
                <a:gd name="connsiteX57" fmla="*/ 181272 w 563955"/>
                <a:gd name="connsiteY57" fmla="*/ 269893 h 382684"/>
                <a:gd name="connsiteX58" fmla="*/ 201413 w 563955"/>
                <a:gd name="connsiteY58" fmla="*/ 360529 h 382684"/>
                <a:gd name="connsiteX59" fmla="*/ 201413 w 563955"/>
                <a:gd name="connsiteY59" fmla="*/ 268886 h 382684"/>
                <a:gd name="connsiteX60" fmla="*/ 260830 w 563955"/>
                <a:gd name="connsiteY60" fmla="*/ 274928 h 382684"/>
                <a:gd name="connsiteX61" fmla="*/ 201413 w 563955"/>
                <a:gd name="connsiteY61" fmla="*/ 360529 h 382684"/>
                <a:gd name="connsiteX62" fmla="*/ 201413 w 563955"/>
                <a:gd name="connsiteY62" fmla="*/ 249752 h 382684"/>
                <a:gd name="connsiteX63" fmla="*/ 201413 w 563955"/>
                <a:gd name="connsiteY63" fmla="*/ 201413 h 382684"/>
                <a:gd name="connsiteX64" fmla="*/ 262844 w 563955"/>
                <a:gd name="connsiteY64" fmla="*/ 201413 h 382684"/>
                <a:gd name="connsiteX65" fmla="*/ 269893 w 563955"/>
                <a:gd name="connsiteY65" fmla="*/ 231625 h 382684"/>
                <a:gd name="connsiteX66" fmla="*/ 265865 w 563955"/>
                <a:gd name="connsiteY66" fmla="*/ 255794 h 382684"/>
                <a:gd name="connsiteX67" fmla="*/ 201413 w 563955"/>
                <a:gd name="connsiteY67" fmla="*/ 249752 h 382684"/>
                <a:gd name="connsiteX68" fmla="*/ 286006 w 563955"/>
                <a:gd name="connsiteY68" fmla="*/ 259823 h 382684"/>
                <a:gd name="connsiteX69" fmla="*/ 287013 w 563955"/>
                <a:gd name="connsiteY69" fmla="*/ 260830 h 382684"/>
                <a:gd name="connsiteX70" fmla="*/ 286006 w 563955"/>
                <a:gd name="connsiteY70" fmla="*/ 259823 h 382684"/>
                <a:gd name="connsiteX71" fmla="*/ 286006 w 563955"/>
                <a:gd name="connsiteY71" fmla="*/ 259823 h 382684"/>
                <a:gd name="connsiteX72" fmla="*/ 286006 w 563955"/>
                <a:gd name="connsiteY72" fmla="*/ 122862 h 382684"/>
                <a:gd name="connsiteX73" fmla="*/ 284999 w 563955"/>
                <a:gd name="connsiteY73" fmla="*/ 118834 h 382684"/>
                <a:gd name="connsiteX74" fmla="*/ 290034 w 563955"/>
                <a:gd name="connsiteY74" fmla="*/ 117827 h 382684"/>
                <a:gd name="connsiteX75" fmla="*/ 286006 w 563955"/>
                <a:gd name="connsiteY75" fmla="*/ 122862 h 382684"/>
                <a:gd name="connsiteX76" fmla="*/ 325282 w 563955"/>
                <a:gd name="connsiteY76" fmla="*/ 84593 h 382684"/>
                <a:gd name="connsiteX77" fmla="*/ 279964 w 563955"/>
                <a:gd name="connsiteY77" fmla="*/ 99699 h 382684"/>
                <a:gd name="connsiteX78" fmla="*/ 244717 w 563955"/>
                <a:gd name="connsiteY78" fmla="*/ 29205 h 382684"/>
                <a:gd name="connsiteX79" fmla="*/ 325282 w 563955"/>
                <a:gd name="connsiteY79" fmla="*/ 84593 h 382684"/>
                <a:gd name="connsiteX80" fmla="*/ 137968 w 563955"/>
                <a:gd name="connsiteY80" fmla="*/ 29205 h 382684"/>
                <a:gd name="connsiteX81" fmla="*/ 102721 w 563955"/>
                <a:gd name="connsiteY81" fmla="*/ 99699 h 382684"/>
                <a:gd name="connsiteX82" fmla="*/ 58410 w 563955"/>
                <a:gd name="connsiteY82" fmla="*/ 84593 h 382684"/>
                <a:gd name="connsiteX83" fmla="*/ 137968 w 563955"/>
                <a:gd name="connsiteY83" fmla="*/ 29205 h 382684"/>
                <a:gd name="connsiteX84" fmla="*/ 56396 w 563955"/>
                <a:gd name="connsiteY84" fmla="*/ 296077 h 382684"/>
                <a:gd name="connsiteX85" fmla="*/ 102721 w 563955"/>
                <a:gd name="connsiteY85" fmla="*/ 279964 h 382684"/>
                <a:gd name="connsiteX86" fmla="*/ 138975 w 563955"/>
                <a:gd name="connsiteY86" fmla="*/ 353479 h 382684"/>
                <a:gd name="connsiteX87" fmla="*/ 56396 w 563955"/>
                <a:gd name="connsiteY87" fmla="*/ 296077 h 382684"/>
                <a:gd name="connsiteX88" fmla="*/ 244717 w 563955"/>
                <a:gd name="connsiteY88" fmla="*/ 353479 h 382684"/>
                <a:gd name="connsiteX89" fmla="*/ 280971 w 563955"/>
                <a:gd name="connsiteY89" fmla="*/ 279964 h 382684"/>
                <a:gd name="connsiteX90" fmla="*/ 327296 w 563955"/>
                <a:gd name="connsiteY90" fmla="*/ 296077 h 382684"/>
                <a:gd name="connsiteX91" fmla="*/ 244717 w 563955"/>
                <a:gd name="connsiteY91" fmla="*/ 353479 h 382684"/>
                <a:gd name="connsiteX92" fmla="*/ 281978 w 563955"/>
                <a:gd name="connsiteY92" fmla="*/ 191342 h 382684"/>
                <a:gd name="connsiteX93" fmla="*/ 372614 w 563955"/>
                <a:gd name="connsiteY93" fmla="*/ 100706 h 382684"/>
                <a:gd name="connsiteX94" fmla="*/ 463249 w 563955"/>
                <a:gd name="connsiteY94" fmla="*/ 191342 h 382684"/>
                <a:gd name="connsiteX95" fmla="*/ 372614 w 563955"/>
                <a:gd name="connsiteY95" fmla="*/ 281978 h 382684"/>
                <a:gd name="connsiteX96" fmla="*/ 281978 w 563955"/>
                <a:gd name="connsiteY96" fmla="*/ 191342 h 382684"/>
                <a:gd name="connsiteX97" fmla="*/ 540793 w 563955"/>
                <a:gd name="connsiteY97" fmla="*/ 359522 h 382684"/>
                <a:gd name="connsiteX98" fmla="*/ 526695 w 563955"/>
                <a:gd name="connsiteY98" fmla="*/ 359522 h 382684"/>
                <a:gd name="connsiteX99" fmla="*/ 476341 w 563955"/>
                <a:gd name="connsiteY99" fmla="*/ 309169 h 382684"/>
                <a:gd name="connsiteX100" fmla="*/ 476341 w 563955"/>
                <a:gd name="connsiteY100" fmla="*/ 295070 h 382684"/>
                <a:gd name="connsiteX101" fmla="*/ 483391 w 563955"/>
                <a:gd name="connsiteY101" fmla="*/ 292049 h 382684"/>
                <a:gd name="connsiteX102" fmla="*/ 490440 w 563955"/>
                <a:gd name="connsiteY102" fmla="*/ 295070 h 382684"/>
                <a:gd name="connsiteX103" fmla="*/ 540793 w 563955"/>
                <a:gd name="connsiteY103" fmla="*/ 345423 h 382684"/>
                <a:gd name="connsiteX104" fmla="*/ 540793 w 563955"/>
                <a:gd name="connsiteY104" fmla="*/ 359522 h 382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63955" h="382684">
                  <a:moveTo>
                    <a:pt x="554892" y="331324"/>
                  </a:moveTo>
                  <a:lnTo>
                    <a:pt x="504539" y="280971"/>
                  </a:lnTo>
                  <a:cubicBezTo>
                    <a:pt x="495476" y="271907"/>
                    <a:pt x="481377" y="269893"/>
                    <a:pt x="470299" y="274928"/>
                  </a:cubicBezTo>
                  <a:lnTo>
                    <a:pt x="457207" y="261837"/>
                  </a:lnTo>
                  <a:cubicBezTo>
                    <a:pt x="473320" y="242702"/>
                    <a:pt x="483391" y="217526"/>
                    <a:pt x="483391" y="191342"/>
                  </a:cubicBezTo>
                  <a:cubicBezTo>
                    <a:pt x="483391" y="129911"/>
                    <a:pt x="434045" y="80565"/>
                    <a:pt x="372614" y="80565"/>
                  </a:cubicBezTo>
                  <a:cubicBezTo>
                    <a:pt x="364557" y="80565"/>
                    <a:pt x="356501" y="81572"/>
                    <a:pt x="349451" y="83586"/>
                  </a:cubicBezTo>
                  <a:cubicBezTo>
                    <a:pt x="313197" y="31219"/>
                    <a:pt x="254787" y="0"/>
                    <a:pt x="191342" y="0"/>
                  </a:cubicBezTo>
                  <a:cubicBezTo>
                    <a:pt x="85600" y="0"/>
                    <a:pt x="0" y="85600"/>
                    <a:pt x="0" y="191342"/>
                  </a:cubicBezTo>
                  <a:cubicBezTo>
                    <a:pt x="0" y="297084"/>
                    <a:pt x="85600" y="382684"/>
                    <a:pt x="191342" y="382684"/>
                  </a:cubicBezTo>
                  <a:cubicBezTo>
                    <a:pt x="254787" y="382684"/>
                    <a:pt x="313197" y="351465"/>
                    <a:pt x="349451" y="299098"/>
                  </a:cubicBezTo>
                  <a:cubicBezTo>
                    <a:pt x="357508" y="301112"/>
                    <a:pt x="364557" y="302119"/>
                    <a:pt x="372614" y="302119"/>
                  </a:cubicBezTo>
                  <a:cubicBezTo>
                    <a:pt x="399804" y="302119"/>
                    <a:pt x="423974" y="292049"/>
                    <a:pt x="443108" y="275936"/>
                  </a:cubicBezTo>
                  <a:lnTo>
                    <a:pt x="456200" y="289027"/>
                  </a:lnTo>
                  <a:cubicBezTo>
                    <a:pt x="451165" y="300105"/>
                    <a:pt x="453179" y="314204"/>
                    <a:pt x="462242" y="323268"/>
                  </a:cubicBezTo>
                  <a:lnTo>
                    <a:pt x="512596" y="373621"/>
                  </a:lnTo>
                  <a:cubicBezTo>
                    <a:pt x="518638" y="379663"/>
                    <a:pt x="526695" y="382684"/>
                    <a:pt x="533744" y="382684"/>
                  </a:cubicBezTo>
                  <a:cubicBezTo>
                    <a:pt x="541800" y="382684"/>
                    <a:pt x="548850" y="379663"/>
                    <a:pt x="554892" y="373621"/>
                  </a:cubicBezTo>
                  <a:cubicBezTo>
                    <a:pt x="554892" y="373621"/>
                    <a:pt x="554892" y="373621"/>
                    <a:pt x="554892" y="373621"/>
                  </a:cubicBezTo>
                  <a:cubicBezTo>
                    <a:pt x="566977" y="362543"/>
                    <a:pt x="566977" y="343409"/>
                    <a:pt x="554892" y="331324"/>
                  </a:cubicBezTo>
                  <a:close/>
                  <a:moveTo>
                    <a:pt x="21148" y="201413"/>
                  </a:moveTo>
                  <a:lnTo>
                    <a:pt x="91643" y="201413"/>
                  </a:lnTo>
                  <a:cubicBezTo>
                    <a:pt x="92650" y="222561"/>
                    <a:pt x="94664" y="241695"/>
                    <a:pt x="97685" y="260830"/>
                  </a:cubicBezTo>
                  <a:cubicBezTo>
                    <a:pt x="78551" y="265865"/>
                    <a:pt x="60424" y="271907"/>
                    <a:pt x="45318" y="278957"/>
                  </a:cubicBezTo>
                  <a:cubicBezTo>
                    <a:pt x="31219" y="255794"/>
                    <a:pt x="22155" y="229611"/>
                    <a:pt x="21148" y="201413"/>
                  </a:cubicBezTo>
                  <a:close/>
                  <a:moveTo>
                    <a:pt x="46325" y="101713"/>
                  </a:moveTo>
                  <a:cubicBezTo>
                    <a:pt x="62438" y="108763"/>
                    <a:pt x="79558" y="114805"/>
                    <a:pt x="98692" y="119841"/>
                  </a:cubicBezTo>
                  <a:cubicBezTo>
                    <a:pt x="94664" y="138975"/>
                    <a:pt x="92650" y="160123"/>
                    <a:pt x="91643" y="182279"/>
                  </a:cubicBezTo>
                  <a:lnTo>
                    <a:pt x="21148" y="182279"/>
                  </a:lnTo>
                  <a:cubicBezTo>
                    <a:pt x="22155" y="152067"/>
                    <a:pt x="31219" y="124876"/>
                    <a:pt x="46325" y="101713"/>
                  </a:cubicBezTo>
                  <a:close/>
                  <a:moveTo>
                    <a:pt x="262844" y="181272"/>
                  </a:moveTo>
                  <a:lnTo>
                    <a:pt x="201413" y="181272"/>
                  </a:lnTo>
                  <a:lnTo>
                    <a:pt x="201413" y="129911"/>
                  </a:lnTo>
                  <a:cubicBezTo>
                    <a:pt x="223568" y="128904"/>
                    <a:pt x="244717" y="126890"/>
                    <a:pt x="264858" y="123869"/>
                  </a:cubicBezTo>
                  <a:cubicBezTo>
                    <a:pt x="266872" y="132932"/>
                    <a:pt x="267879" y="141996"/>
                    <a:pt x="268886" y="151060"/>
                  </a:cubicBezTo>
                  <a:cubicBezTo>
                    <a:pt x="265865" y="160123"/>
                    <a:pt x="262844" y="170194"/>
                    <a:pt x="262844" y="181272"/>
                  </a:cubicBezTo>
                  <a:close/>
                  <a:moveTo>
                    <a:pt x="201413" y="109770"/>
                  </a:moveTo>
                  <a:lnTo>
                    <a:pt x="201413" y="22155"/>
                  </a:lnTo>
                  <a:cubicBezTo>
                    <a:pt x="225582" y="29205"/>
                    <a:pt x="247738" y="59417"/>
                    <a:pt x="259823" y="104735"/>
                  </a:cubicBezTo>
                  <a:cubicBezTo>
                    <a:pt x="241695" y="106749"/>
                    <a:pt x="221554" y="108763"/>
                    <a:pt x="201413" y="109770"/>
                  </a:cubicBezTo>
                  <a:close/>
                  <a:moveTo>
                    <a:pt x="181272" y="22155"/>
                  </a:moveTo>
                  <a:lnTo>
                    <a:pt x="181272" y="109770"/>
                  </a:lnTo>
                  <a:cubicBezTo>
                    <a:pt x="161130" y="108763"/>
                    <a:pt x="140989" y="107756"/>
                    <a:pt x="122862" y="103728"/>
                  </a:cubicBezTo>
                  <a:cubicBezTo>
                    <a:pt x="134947" y="60424"/>
                    <a:pt x="157102" y="28198"/>
                    <a:pt x="181272" y="22155"/>
                  </a:cubicBezTo>
                  <a:close/>
                  <a:moveTo>
                    <a:pt x="181272" y="129911"/>
                  </a:moveTo>
                  <a:lnTo>
                    <a:pt x="181272" y="181272"/>
                  </a:lnTo>
                  <a:lnTo>
                    <a:pt x="110777" y="181272"/>
                  </a:lnTo>
                  <a:cubicBezTo>
                    <a:pt x="111784" y="161130"/>
                    <a:pt x="113798" y="140989"/>
                    <a:pt x="117826" y="123869"/>
                  </a:cubicBezTo>
                  <a:cubicBezTo>
                    <a:pt x="137968" y="126890"/>
                    <a:pt x="159116" y="128904"/>
                    <a:pt x="181272" y="129911"/>
                  </a:cubicBezTo>
                  <a:close/>
                  <a:moveTo>
                    <a:pt x="110777" y="201413"/>
                  </a:moveTo>
                  <a:lnTo>
                    <a:pt x="181272" y="201413"/>
                  </a:lnTo>
                  <a:lnTo>
                    <a:pt x="181272" y="249752"/>
                  </a:lnTo>
                  <a:cubicBezTo>
                    <a:pt x="159116" y="250759"/>
                    <a:pt x="137968" y="252773"/>
                    <a:pt x="116819" y="256801"/>
                  </a:cubicBezTo>
                  <a:cubicBezTo>
                    <a:pt x="113798" y="238674"/>
                    <a:pt x="111784" y="220547"/>
                    <a:pt x="110777" y="201413"/>
                  </a:cubicBezTo>
                  <a:close/>
                  <a:moveTo>
                    <a:pt x="181272" y="269893"/>
                  </a:moveTo>
                  <a:lnTo>
                    <a:pt x="181272" y="361536"/>
                  </a:lnTo>
                  <a:cubicBezTo>
                    <a:pt x="156095" y="354487"/>
                    <a:pt x="133940" y="321253"/>
                    <a:pt x="121855" y="275936"/>
                  </a:cubicBezTo>
                  <a:cubicBezTo>
                    <a:pt x="140989" y="271907"/>
                    <a:pt x="161130" y="269893"/>
                    <a:pt x="181272" y="269893"/>
                  </a:cubicBezTo>
                  <a:close/>
                  <a:moveTo>
                    <a:pt x="201413" y="360529"/>
                  </a:moveTo>
                  <a:lnTo>
                    <a:pt x="201413" y="268886"/>
                  </a:lnTo>
                  <a:cubicBezTo>
                    <a:pt x="221554" y="269893"/>
                    <a:pt x="241695" y="271907"/>
                    <a:pt x="260830" y="274928"/>
                  </a:cubicBezTo>
                  <a:cubicBezTo>
                    <a:pt x="248745" y="322261"/>
                    <a:pt x="226589" y="354487"/>
                    <a:pt x="201413" y="360529"/>
                  </a:cubicBezTo>
                  <a:close/>
                  <a:moveTo>
                    <a:pt x="201413" y="249752"/>
                  </a:moveTo>
                  <a:lnTo>
                    <a:pt x="201413" y="201413"/>
                  </a:lnTo>
                  <a:lnTo>
                    <a:pt x="262844" y="201413"/>
                  </a:lnTo>
                  <a:cubicBezTo>
                    <a:pt x="263851" y="212491"/>
                    <a:pt x="265865" y="222561"/>
                    <a:pt x="269893" y="231625"/>
                  </a:cubicBezTo>
                  <a:cubicBezTo>
                    <a:pt x="268886" y="239681"/>
                    <a:pt x="267879" y="247738"/>
                    <a:pt x="265865" y="255794"/>
                  </a:cubicBezTo>
                  <a:cubicBezTo>
                    <a:pt x="244717" y="252773"/>
                    <a:pt x="223568" y="249752"/>
                    <a:pt x="201413" y="249752"/>
                  </a:cubicBezTo>
                  <a:close/>
                  <a:moveTo>
                    <a:pt x="286006" y="259823"/>
                  </a:moveTo>
                  <a:cubicBezTo>
                    <a:pt x="286006" y="259823"/>
                    <a:pt x="287013" y="260830"/>
                    <a:pt x="287013" y="260830"/>
                  </a:cubicBezTo>
                  <a:cubicBezTo>
                    <a:pt x="286006" y="260830"/>
                    <a:pt x="286006" y="260830"/>
                    <a:pt x="286006" y="259823"/>
                  </a:cubicBezTo>
                  <a:cubicBezTo>
                    <a:pt x="284999" y="259823"/>
                    <a:pt x="284999" y="259823"/>
                    <a:pt x="286006" y="259823"/>
                  </a:cubicBezTo>
                  <a:close/>
                  <a:moveTo>
                    <a:pt x="286006" y="122862"/>
                  </a:moveTo>
                  <a:cubicBezTo>
                    <a:pt x="286006" y="121855"/>
                    <a:pt x="286006" y="119841"/>
                    <a:pt x="284999" y="118834"/>
                  </a:cubicBezTo>
                  <a:cubicBezTo>
                    <a:pt x="287013" y="118834"/>
                    <a:pt x="288020" y="117827"/>
                    <a:pt x="290034" y="117827"/>
                  </a:cubicBezTo>
                  <a:cubicBezTo>
                    <a:pt x="288020" y="119841"/>
                    <a:pt x="287013" y="120848"/>
                    <a:pt x="286006" y="122862"/>
                  </a:cubicBezTo>
                  <a:close/>
                  <a:moveTo>
                    <a:pt x="325282" y="84593"/>
                  </a:moveTo>
                  <a:cubicBezTo>
                    <a:pt x="311183" y="90636"/>
                    <a:pt x="296077" y="95671"/>
                    <a:pt x="279964" y="99699"/>
                  </a:cubicBezTo>
                  <a:cubicBezTo>
                    <a:pt x="271907" y="70494"/>
                    <a:pt x="259823" y="46325"/>
                    <a:pt x="244717" y="29205"/>
                  </a:cubicBezTo>
                  <a:cubicBezTo>
                    <a:pt x="275936" y="39275"/>
                    <a:pt x="304133" y="58410"/>
                    <a:pt x="325282" y="84593"/>
                  </a:cubicBezTo>
                  <a:close/>
                  <a:moveTo>
                    <a:pt x="137968" y="29205"/>
                  </a:moveTo>
                  <a:cubicBezTo>
                    <a:pt x="122862" y="46325"/>
                    <a:pt x="110777" y="70494"/>
                    <a:pt x="102721" y="99699"/>
                  </a:cubicBezTo>
                  <a:cubicBezTo>
                    <a:pt x="86608" y="95671"/>
                    <a:pt x="71502" y="90636"/>
                    <a:pt x="58410" y="84593"/>
                  </a:cubicBezTo>
                  <a:cubicBezTo>
                    <a:pt x="78551" y="59417"/>
                    <a:pt x="105742" y="39275"/>
                    <a:pt x="137968" y="29205"/>
                  </a:cubicBezTo>
                  <a:close/>
                  <a:moveTo>
                    <a:pt x="56396" y="296077"/>
                  </a:moveTo>
                  <a:cubicBezTo>
                    <a:pt x="70494" y="290034"/>
                    <a:pt x="85600" y="284999"/>
                    <a:pt x="102721" y="279964"/>
                  </a:cubicBezTo>
                  <a:cubicBezTo>
                    <a:pt x="110777" y="310176"/>
                    <a:pt x="122862" y="335352"/>
                    <a:pt x="138975" y="353479"/>
                  </a:cubicBezTo>
                  <a:cubicBezTo>
                    <a:pt x="104735" y="342402"/>
                    <a:pt x="76537" y="322261"/>
                    <a:pt x="56396" y="296077"/>
                  </a:cubicBezTo>
                  <a:close/>
                  <a:moveTo>
                    <a:pt x="244717" y="353479"/>
                  </a:moveTo>
                  <a:cubicBezTo>
                    <a:pt x="259823" y="335352"/>
                    <a:pt x="272914" y="310176"/>
                    <a:pt x="280971" y="279964"/>
                  </a:cubicBezTo>
                  <a:cubicBezTo>
                    <a:pt x="297084" y="283992"/>
                    <a:pt x="313197" y="289027"/>
                    <a:pt x="327296" y="296077"/>
                  </a:cubicBezTo>
                  <a:cubicBezTo>
                    <a:pt x="306148" y="323268"/>
                    <a:pt x="276943" y="343409"/>
                    <a:pt x="244717" y="353479"/>
                  </a:cubicBezTo>
                  <a:close/>
                  <a:moveTo>
                    <a:pt x="281978" y="191342"/>
                  </a:moveTo>
                  <a:cubicBezTo>
                    <a:pt x="281978" y="140989"/>
                    <a:pt x="322261" y="100706"/>
                    <a:pt x="372614" y="100706"/>
                  </a:cubicBezTo>
                  <a:cubicBezTo>
                    <a:pt x="422967" y="100706"/>
                    <a:pt x="463249" y="140989"/>
                    <a:pt x="463249" y="191342"/>
                  </a:cubicBezTo>
                  <a:cubicBezTo>
                    <a:pt x="463249" y="241695"/>
                    <a:pt x="422967" y="281978"/>
                    <a:pt x="372614" y="281978"/>
                  </a:cubicBezTo>
                  <a:cubicBezTo>
                    <a:pt x="322261" y="281978"/>
                    <a:pt x="281978" y="241695"/>
                    <a:pt x="281978" y="191342"/>
                  </a:cubicBezTo>
                  <a:close/>
                  <a:moveTo>
                    <a:pt x="540793" y="359522"/>
                  </a:moveTo>
                  <a:cubicBezTo>
                    <a:pt x="536765" y="363550"/>
                    <a:pt x="530723" y="363550"/>
                    <a:pt x="526695" y="359522"/>
                  </a:cubicBezTo>
                  <a:lnTo>
                    <a:pt x="476341" y="309169"/>
                  </a:lnTo>
                  <a:cubicBezTo>
                    <a:pt x="472313" y="305140"/>
                    <a:pt x="472313" y="299098"/>
                    <a:pt x="476341" y="295070"/>
                  </a:cubicBezTo>
                  <a:cubicBezTo>
                    <a:pt x="478355" y="293056"/>
                    <a:pt x="481377" y="292049"/>
                    <a:pt x="483391" y="292049"/>
                  </a:cubicBezTo>
                  <a:cubicBezTo>
                    <a:pt x="486412" y="292049"/>
                    <a:pt x="488426" y="293056"/>
                    <a:pt x="490440" y="295070"/>
                  </a:cubicBezTo>
                  <a:lnTo>
                    <a:pt x="540793" y="345423"/>
                  </a:lnTo>
                  <a:cubicBezTo>
                    <a:pt x="544822" y="349451"/>
                    <a:pt x="544822" y="355494"/>
                    <a:pt x="540793" y="359522"/>
                  </a:cubicBezTo>
                  <a:close/>
                </a:path>
              </a:pathLst>
            </a:custGeom>
            <a:grpFill/>
            <a:ln w="9971"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3AD3036-A98B-47AF-8917-0E406AA6A61F}"/>
                </a:ext>
              </a:extLst>
            </p:cNvPr>
            <p:cNvSpPr/>
            <p:nvPr/>
          </p:nvSpPr>
          <p:spPr>
            <a:xfrm>
              <a:off x="4183753" y="5176169"/>
              <a:ext cx="80565" cy="80565"/>
            </a:xfrm>
            <a:custGeom>
              <a:avLst/>
              <a:gdLst>
                <a:gd name="connsiteX0" fmla="*/ 70494 w 80565"/>
                <a:gd name="connsiteY0" fmla="*/ 0 h 80565"/>
                <a:gd name="connsiteX1" fmla="*/ 60424 w 80565"/>
                <a:gd name="connsiteY1" fmla="*/ 10071 h 80565"/>
                <a:gd name="connsiteX2" fmla="*/ 10071 w 80565"/>
                <a:gd name="connsiteY2" fmla="*/ 60424 h 80565"/>
                <a:gd name="connsiteX3" fmla="*/ 0 w 80565"/>
                <a:gd name="connsiteY3" fmla="*/ 70494 h 80565"/>
                <a:gd name="connsiteX4" fmla="*/ 10071 w 80565"/>
                <a:gd name="connsiteY4" fmla="*/ 80565 h 80565"/>
                <a:gd name="connsiteX5" fmla="*/ 80565 w 80565"/>
                <a:gd name="connsiteY5" fmla="*/ 10071 h 80565"/>
                <a:gd name="connsiteX6" fmla="*/ 70494 w 80565"/>
                <a:gd name="connsiteY6" fmla="*/ 0 h 8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565" h="80565">
                  <a:moveTo>
                    <a:pt x="70494" y="0"/>
                  </a:moveTo>
                  <a:cubicBezTo>
                    <a:pt x="64452" y="0"/>
                    <a:pt x="60424" y="4028"/>
                    <a:pt x="60424" y="10071"/>
                  </a:cubicBezTo>
                  <a:cubicBezTo>
                    <a:pt x="60424" y="38268"/>
                    <a:pt x="38268" y="60424"/>
                    <a:pt x="10071" y="60424"/>
                  </a:cubicBezTo>
                  <a:cubicBezTo>
                    <a:pt x="4028" y="60424"/>
                    <a:pt x="0" y="64452"/>
                    <a:pt x="0" y="70494"/>
                  </a:cubicBezTo>
                  <a:cubicBezTo>
                    <a:pt x="0" y="76537"/>
                    <a:pt x="4028" y="80565"/>
                    <a:pt x="10071" y="80565"/>
                  </a:cubicBezTo>
                  <a:cubicBezTo>
                    <a:pt x="49346" y="80565"/>
                    <a:pt x="80565" y="49346"/>
                    <a:pt x="80565" y="10071"/>
                  </a:cubicBezTo>
                  <a:cubicBezTo>
                    <a:pt x="80565" y="4028"/>
                    <a:pt x="76537" y="0"/>
                    <a:pt x="70494" y="0"/>
                  </a:cubicBezTo>
                  <a:close/>
                </a:path>
              </a:pathLst>
            </a:custGeom>
            <a:grpFill/>
            <a:ln w="9971"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A4BA542-BC24-42C3-8381-D6D5D924E343}"/>
                </a:ext>
              </a:extLst>
            </p:cNvPr>
            <p:cNvSpPr/>
            <p:nvPr/>
          </p:nvSpPr>
          <p:spPr>
            <a:xfrm>
              <a:off x="4042764" y="4863979"/>
              <a:ext cx="231624" cy="20141"/>
            </a:xfrm>
            <a:custGeom>
              <a:avLst/>
              <a:gdLst>
                <a:gd name="connsiteX0" fmla="*/ 10071 w 231624"/>
                <a:gd name="connsiteY0" fmla="*/ 20141 h 20141"/>
                <a:gd name="connsiteX1" fmla="*/ 221554 w 231624"/>
                <a:gd name="connsiteY1" fmla="*/ 20141 h 20141"/>
                <a:gd name="connsiteX2" fmla="*/ 231625 w 231624"/>
                <a:gd name="connsiteY2" fmla="*/ 10071 h 20141"/>
                <a:gd name="connsiteX3" fmla="*/ 221554 w 231624"/>
                <a:gd name="connsiteY3" fmla="*/ 0 h 20141"/>
                <a:gd name="connsiteX4" fmla="*/ 10071 w 231624"/>
                <a:gd name="connsiteY4" fmla="*/ 0 h 20141"/>
                <a:gd name="connsiteX5" fmla="*/ 0 w 231624"/>
                <a:gd name="connsiteY5" fmla="*/ 10071 h 20141"/>
                <a:gd name="connsiteX6" fmla="*/ 10071 w 231624"/>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1624" h="20141">
                  <a:moveTo>
                    <a:pt x="10071" y="20141"/>
                  </a:moveTo>
                  <a:lnTo>
                    <a:pt x="221554" y="20141"/>
                  </a:lnTo>
                  <a:cubicBezTo>
                    <a:pt x="227596" y="20141"/>
                    <a:pt x="231625" y="16113"/>
                    <a:pt x="231625" y="10071"/>
                  </a:cubicBezTo>
                  <a:cubicBezTo>
                    <a:pt x="231625" y="4028"/>
                    <a:pt x="227596" y="0"/>
                    <a:pt x="221554"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A8B7B848-2130-4754-902D-178CF3B864A0}"/>
                </a:ext>
              </a:extLst>
            </p:cNvPr>
            <p:cNvSpPr/>
            <p:nvPr/>
          </p:nvSpPr>
          <p:spPr>
            <a:xfrm>
              <a:off x="4314671" y="4863979"/>
              <a:ext cx="30211" cy="20141"/>
            </a:xfrm>
            <a:custGeom>
              <a:avLst/>
              <a:gdLst>
                <a:gd name="connsiteX0" fmla="*/ 10071 w 30211"/>
                <a:gd name="connsiteY0" fmla="*/ 20141 h 20141"/>
                <a:gd name="connsiteX1" fmla="*/ 20141 w 30211"/>
                <a:gd name="connsiteY1" fmla="*/ 20141 h 20141"/>
                <a:gd name="connsiteX2" fmla="*/ 30212 w 30211"/>
                <a:gd name="connsiteY2" fmla="*/ 10071 h 20141"/>
                <a:gd name="connsiteX3" fmla="*/ 20141 w 30211"/>
                <a:gd name="connsiteY3" fmla="*/ 0 h 20141"/>
                <a:gd name="connsiteX4" fmla="*/ 10071 w 30211"/>
                <a:gd name="connsiteY4" fmla="*/ 0 h 20141"/>
                <a:gd name="connsiteX5" fmla="*/ 0 w 30211"/>
                <a:gd name="connsiteY5" fmla="*/ 10071 h 20141"/>
                <a:gd name="connsiteX6" fmla="*/ 10071 w 30211"/>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11" h="20141">
                  <a:moveTo>
                    <a:pt x="10071" y="20141"/>
                  </a:moveTo>
                  <a:lnTo>
                    <a:pt x="20141" y="20141"/>
                  </a:lnTo>
                  <a:cubicBezTo>
                    <a:pt x="26184" y="20141"/>
                    <a:pt x="30212" y="16113"/>
                    <a:pt x="30212" y="10071"/>
                  </a:cubicBezTo>
                  <a:cubicBezTo>
                    <a:pt x="30212" y="4028"/>
                    <a:pt x="26184" y="0"/>
                    <a:pt x="20141"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ED5CBEA-1C30-4A6C-92D6-4BE1B3BC5795}"/>
                </a:ext>
              </a:extLst>
            </p:cNvPr>
            <p:cNvSpPr/>
            <p:nvPr/>
          </p:nvSpPr>
          <p:spPr>
            <a:xfrm>
              <a:off x="4284460" y="4863979"/>
              <a:ext cx="20141" cy="20141"/>
            </a:xfrm>
            <a:custGeom>
              <a:avLst/>
              <a:gdLst>
                <a:gd name="connsiteX0" fmla="*/ 10071 w 20141"/>
                <a:gd name="connsiteY0" fmla="*/ 20141 h 20141"/>
                <a:gd name="connsiteX1" fmla="*/ 17120 w 20141"/>
                <a:gd name="connsiteY1" fmla="*/ 17120 h 20141"/>
                <a:gd name="connsiteX2" fmla="*/ 20141 w 20141"/>
                <a:gd name="connsiteY2" fmla="*/ 10071 h 20141"/>
                <a:gd name="connsiteX3" fmla="*/ 17120 w 20141"/>
                <a:gd name="connsiteY3" fmla="*/ 3021 h 20141"/>
                <a:gd name="connsiteX4" fmla="*/ 3021 w 20141"/>
                <a:gd name="connsiteY4" fmla="*/ 3021 h 20141"/>
                <a:gd name="connsiteX5" fmla="*/ 0 w 20141"/>
                <a:gd name="connsiteY5" fmla="*/ 10071 h 20141"/>
                <a:gd name="connsiteX6" fmla="*/ 3021 w 20141"/>
                <a:gd name="connsiteY6" fmla="*/ 17120 h 20141"/>
                <a:gd name="connsiteX7" fmla="*/ 10071 w 20141"/>
                <a:gd name="connsiteY7"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41" h="20141">
                  <a:moveTo>
                    <a:pt x="10071" y="20141"/>
                  </a:moveTo>
                  <a:cubicBezTo>
                    <a:pt x="13092" y="20141"/>
                    <a:pt x="15106" y="19134"/>
                    <a:pt x="17120" y="17120"/>
                  </a:cubicBezTo>
                  <a:cubicBezTo>
                    <a:pt x="19134" y="15106"/>
                    <a:pt x="20141" y="13092"/>
                    <a:pt x="20141" y="10071"/>
                  </a:cubicBezTo>
                  <a:cubicBezTo>
                    <a:pt x="20141" y="7049"/>
                    <a:pt x="19134" y="5035"/>
                    <a:pt x="17120" y="3021"/>
                  </a:cubicBezTo>
                  <a:cubicBezTo>
                    <a:pt x="13092" y="-1007"/>
                    <a:pt x="7049" y="-1007"/>
                    <a:pt x="3021" y="3021"/>
                  </a:cubicBezTo>
                  <a:cubicBezTo>
                    <a:pt x="1007" y="5035"/>
                    <a:pt x="0" y="7049"/>
                    <a:pt x="0" y="10071"/>
                  </a:cubicBezTo>
                  <a:cubicBezTo>
                    <a:pt x="0" y="13092"/>
                    <a:pt x="1007" y="15106"/>
                    <a:pt x="3021" y="17120"/>
                  </a:cubicBezTo>
                  <a:cubicBezTo>
                    <a:pt x="5035" y="19134"/>
                    <a:pt x="7049" y="20141"/>
                    <a:pt x="10071" y="20141"/>
                  </a:cubicBezTo>
                  <a:close/>
                </a:path>
              </a:pathLst>
            </a:custGeom>
            <a:grpFill/>
            <a:ln w="9971"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1F4FC359-D58E-46B9-8727-980AED83C1FF}"/>
                </a:ext>
              </a:extLst>
            </p:cNvPr>
            <p:cNvSpPr/>
            <p:nvPr/>
          </p:nvSpPr>
          <p:spPr>
            <a:xfrm>
              <a:off x="3911846" y="4823696"/>
              <a:ext cx="473320" cy="191342"/>
            </a:xfrm>
            <a:custGeom>
              <a:avLst/>
              <a:gdLst>
                <a:gd name="connsiteX0" fmla="*/ 10071 w 473320"/>
                <a:gd name="connsiteY0" fmla="*/ 161130 h 191342"/>
                <a:gd name="connsiteX1" fmla="*/ 20141 w 473320"/>
                <a:gd name="connsiteY1" fmla="*/ 151060 h 191342"/>
                <a:gd name="connsiteX2" fmla="*/ 20141 w 473320"/>
                <a:gd name="connsiteY2" fmla="*/ 80565 h 191342"/>
                <a:gd name="connsiteX3" fmla="*/ 40283 w 473320"/>
                <a:gd name="connsiteY3" fmla="*/ 60424 h 191342"/>
                <a:gd name="connsiteX4" fmla="*/ 91643 w 473320"/>
                <a:gd name="connsiteY4" fmla="*/ 60424 h 191342"/>
                <a:gd name="connsiteX5" fmla="*/ 140989 w 473320"/>
                <a:gd name="connsiteY5" fmla="*/ 100706 h 191342"/>
                <a:gd name="connsiteX6" fmla="*/ 211483 w 473320"/>
                <a:gd name="connsiteY6" fmla="*/ 100706 h 191342"/>
                <a:gd name="connsiteX7" fmla="*/ 211483 w 473320"/>
                <a:gd name="connsiteY7" fmla="*/ 151060 h 191342"/>
                <a:gd name="connsiteX8" fmla="*/ 217526 w 473320"/>
                <a:gd name="connsiteY8" fmla="*/ 160123 h 191342"/>
                <a:gd name="connsiteX9" fmla="*/ 221554 w 473320"/>
                <a:gd name="connsiteY9" fmla="*/ 161130 h 191342"/>
                <a:gd name="connsiteX10" fmla="*/ 228604 w 473320"/>
                <a:gd name="connsiteY10" fmla="*/ 158109 h 191342"/>
                <a:gd name="connsiteX11" fmla="*/ 286006 w 473320"/>
                <a:gd name="connsiteY11" fmla="*/ 100706 h 191342"/>
                <a:gd name="connsiteX12" fmla="*/ 392755 w 473320"/>
                <a:gd name="connsiteY12" fmla="*/ 100706 h 191342"/>
                <a:gd name="connsiteX13" fmla="*/ 392755 w 473320"/>
                <a:gd name="connsiteY13" fmla="*/ 151060 h 191342"/>
                <a:gd name="connsiteX14" fmla="*/ 372614 w 473320"/>
                <a:gd name="connsiteY14" fmla="*/ 171201 h 191342"/>
                <a:gd name="connsiteX15" fmla="*/ 312190 w 473320"/>
                <a:gd name="connsiteY15" fmla="*/ 171201 h 191342"/>
                <a:gd name="connsiteX16" fmla="*/ 302119 w 473320"/>
                <a:gd name="connsiteY16" fmla="*/ 181272 h 191342"/>
                <a:gd name="connsiteX17" fmla="*/ 312190 w 473320"/>
                <a:gd name="connsiteY17" fmla="*/ 191342 h 191342"/>
                <a:gd name="connsiteX18" fmla="*/ 372614 w 473320"/>
                <a:gd name="connsiteY18" fmla="*/ 191342 h 191342"/>
                <a:gd name="connsiteX19" fmla="*/ 412896 w 473320"/>
                <a:gd name="connsiteY19" fmla="*/ 151060 h 191342"/>
                <a:gd name="connsiteX20" fmla="*/ 412896 w 473320"/>
                <a:gd name="connsiteY20" fmla="*/ 100706 h 191342"/>
                <a:gd name="connsiteX21" fmla="*/ 422967 w 473320"/>
                <a:gd name="connsiteY21" fmla="*/ 100706 h 191342"/>
                <a:gd name="connsiteX22" fmla="*/ 473320 w 473320"/>
                <a:gd name="connsiteY22" fmla="*/ 50353 h 191342"/>
                <a:gd name="connsiteX23" fmla="*/ 422967 w 473320"/>
                <a:gd name="connsiteY23" fmla="*/ 0 h 191342"/>
                <a:gd name="connsiteX24" fmla="*/ 140989 w 473320"/>
                <a:gd name="connsiteY24" fmla="*/ 0 h 191342"/>
                <a:gd name="connsiteX25" fmla="*/ 91643 w 473320"/>
                <a:gd name="connsiteY25" fmla="*/ 40283 h 191342"/>
                <a:gd name="connsiteX26" fmla="*/ 40283 w 473320"/>
                <a:gd name="connsiteY26" fmla="*/ 40283 h 191342"/>
                <a:gd name="connsiteX27" fmla="*/ 0 w 473320"/>
                <a:gd name="connsiteY27" fmla="*/ 80565 h 191342"/>
                <a:gd name="connsiteX28" fmla="*/ 0 w 473320"/>
                <a:gd name="connsiteY28" fmla="*/ 151060 h 191342"/>
                <a:gd name="connsiteX29" fmla="*/ 10071 w 473320"/>
                <a:gd name="connsiteY29" fmla="*/ 161130 h 191342"/>
                <a:gd name="connsiteX30" fmla="*/ 140989 w 473320"/>
                <a:gd name="connsiteY30" fmla="*/ 20141 h 191342"/>
                <a:gd name="connsiteX31" fmla="*/ 422967 w 473320"/>
                <a:gd name="connsiteY31" fmla="*/ 20141 h 191342"/>
                <a:gd name="connsiteX32" fmla="*/ 453179 w 473320"/>
                <a:gd name="connsiteY32" fmla="*/ 50353 h 191342"/>
                <a:gd name="connsiteX33" fmla="*/ 422967 w 473320"/>
                <a:gd name="connsiteY33" fmla="*/ 80565 h 191342"/>
                <a:gd name="connsiteX34" fmla="*/ 281978 w 473320"/>
                <a:gd name="connsiteY34" fmla="*/ 80565 h 191342"/>
                <a:gd name="connsiteX35" fmla="*/ 274928 w 473320"/>
                <a:gd name="connsiteY35" fmla="*/ 83586 h 191342"/>
                <a:gd name="connsiteX36" fmla="*/ 231625 w 473320"/>
                <a:gd name="connsiteY36" fmla="*/ 126890 h 191342"/>
                <a:gd name="connsiteX37" fmla="*/ 231625 w 473320"/>
                <a:gd name="connsiteY37" fmla="*/ 90636 h 191342"/>
                <a:gd name="connsiteX38" fmla="*/ 221554 w 473320"/>
                <a:gd name="connsiteY38" fmla="*/ 80565 h 191342"/>
                <a:gd name="connsiteX39" fmla="*/ 140989 w 473320"/>
                <a:gd name="connsiteY39" fmla="*/ 80565 h 191342"/>
                <a:gd name="connsiteX40" fmla="*/ 110777 w 473320"/>
                <a:gd name="connsiteY40" fmla="*/ 50353 h 191342"/>
                <a:gd name="connsiteX41" fmla="*/ 140989 w 473320"/>
                <a:gd name="connsiteY41" fmla="*/ 20141 h 191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73320" h="191342">
                  <a:moveTo>
                    <a:pt x="10071" y="161130"/>
                  </a:moveTo>
                  <a:cubicBezTo>
                    <a:pt x="16113" y="161130"/>
                    <a:pt x="20141" y="157102"/>
                    <a:pt x="20141" y="151060"/>
                  </a:cubicBezTo>
                  <a:lnTo>
                    <a:pt x="20141" y="80565"/>
                  </a:lnTo>
                  <a:cubicBezTo>
                    <a:pt x="20141" y="62438"/>
                    <a:pt x="35247" y="60424"/>
                    <a:pt x="40283" y="60424"/>
                  </a:cubicBezTo>
                  <a:lnTo>
                    <a:pt x="91643" y="60424"/>
                  </a:lnTo>
                  <a:cubicBezTo>
                    <a:pt x="96678" y="83586"/>
                    <a:pt x="116819" y="100706"/>
                    <a:pt x="140989" y="100706"/>
                  </a:cubicBezTo>
                  <a:lnTo>
                    <a:pt x="211483" y="100706"/>
                  </a:lnTo>
                  <a:lnTo>
                    <a:pt x="211483" y="151060"/>
                  </a:lnTo>
                  <a:cubicBezTo>
                    <a:pt x="211483" y="155088"/>
                    <a:pt x="213498" y="159116"/>
                    <a:pt x="217526" y="160123"/>
                  </a:cubicBezTo>
                  <a:cubicBezTo>
                    <a:pt x="218533" y="161130"/>
                    <a:pt x="220547" y="161130"/>
                    <a:pt x="221554" y="161130"/>
                  </a:cubicBezTo>
                  <a:cubicBezTo>
                    <a:pt x="224575" y="161130"/>
                    <a:pt x="226589" y="160123"/>
                    <a:pt x="228604" y="158109"/>
                  </a:cubicBezTo>
                  <a:lnTo>
                    <a:pt x="286006" y="100706"/>
                  </a:lnTo>
                  <a:lnTo>
                    <a:pt x="392755" y="100706"/>
                  </a:lnTo>
                  <a:lnTo>
                    <a:pt x="392755" y="151060"/>
                  </a:lnTo>
                  <a:cubicBezTo>
                    <a:pt x="392755" y="169187"/>
                    <a:pt x="377649" y="171201"/>
                    <a:pt x="372614" y="171201"/>
                  </a:cubicBezTo>
                  <a:lnTo>
                    <a:pt x="312190" y="171201"/>
                  </a:lnTo>
                  <a:cubicBezTo>
                    <a:pt x="306148" y="171201"/>
                    <a:pt x="302119" y="175229"/>
                    <a:pt x="302119" y="181272"/>
                  </a:cubicBezTo>
                  <a:cubicBezTo>
                    <a:pt x="302119" y="187314"/>
                    <a:pt x="306148" y="191342"/>
                    <a:pt x="312190" y="191342"/>
                  </a:cubicBezTo>
                  <a:lnTo>
                    <a:pt x="372614" y="191342"/>
                  </a:lnTo>
                  <a:cubicBezTo>
                    <a:pt x="388727" y="191342"/>
                    <a:pt x="412896" y="180264"/>
                    <a:pt x="412896" y="151060"/>
                  </a:cubicBezTo>
                  <a:lnTo>
                    <a:pt x="412896" y="100706"/>
                  </a:lnTo>
                  <a:lnTo>
                    <a:pt x="422967" y="100706"/>
                  </a:lnTo>
                  <a:cubicBezTo>
                    <a:pt x="451165" y="100706"/>
                    <a:pt x="473320" y="78551"/>
                    <a:pt x="473320" y="50353"/>
                  </a:cubicBezTo>
                  <a:cubicBezTo>
                    <a:pt x="473320" y="22155"/>
                    <a:pt x="451165" y="0"/>
                    <a:pt x="422967" y="0"/>
                  </a:cubicBezTo>
                  <a:lnTo>
                    <a:pt x="140989" y="0"/>
                  </a:lnTo>
                  <a:cubicBezTo>
                    <a:pt x="116819" y="0"/>
                    <a:pt x="96678" y="17120"/>
                    <a:pt x="91643" y="40283"/>
                  </a:cubicBezTo>
                  <a:lnTo>
                    <a:pt x="40283" y="40283"/>
                  </a:lnTo>
                  <a:cubicBezTo>
                    <a:pt x="24170" y="40283"/>
                    <a:pt x="0" y="51360"/>
                    <a:pt x="0" y="80565"/>
                  </a:cubicBezTo>
                  <a:lnTo>
                    <a:pt x="0" y="151060"/>
                  </a:lnTo>
                  <a:cubicBezTo>
                    <a:pt x="0" y="157102"/>
                    <a:pt x="4028" y="161130"/>
                    <a:pt x="10071" y="161130"/>
                  </a:cubicBezTo>
                  <a:close/>
                  <a:moveTo>
                    <a:pt x="140989" y="20141"/>
                  </a:moveTo>
                  <a:lnTo>
                    <a:pt x="422967" y="20141"/>
                  </a:lnTo>
                  <a:cubicBezTo>
                    <a:pt x="440087" y="20141"/>
                    <a:pt x="453179" y="33233"/>
                    <a:pt x="453179" y="50353"/>
                  </a:cubicBezTo>
                  <a:cubicBezTo>
                    <a:pt x="453179" y="67473"/>
                    <a:pt x="440087" y="80565"/>
                    <a:pt x="422967" y="80565"/>
                  </a:cubicBezTo>
                  <a:lnTo>
                    <a:pt x="281978" y="80565"/>
                  </a:lnTo>
                  <a:cubicBezTo>
                    <a:pt x="278957" y="80565"/>
                    <a:pt x="276943" y="81572"/>
                    <a:pt x="274928" y="83586"/>
                  </a:cubicBezTo>
                  <a:lnTo>
                    <a:pt x="231625" y="126890"/>
                  </a:lnTo>
                  <a:lnTo>
                    <a:pt x="231625" y="90636"/>
                  </a:lnTo>
                  <a:cubicBezTo>
                    <a:pt x="231625" y="84593"/>
                    <a:pt x="227596" y="80565"/>
                    <a:pt x="221554" y="80565"/>
                  </a:cubicBezTo>
                  <a:lnTo>
                    <a:pt x="140989" y="80565"/>
                  </a:lnTo>
                  <a:cubicBezTo>
                    <a:pt x="123869" y="80565"/>
                    <a:pt x="110777" y="67473"/>
                    <a:pt x="110777" y="50353"/>
                  </a:cubicBezTo>
                  <a:cubicBezTo>
                    <a:pt x="110777" y="33233"/>
                    <a:pt x="123869" y="20141"/>
                    <a:pt x="140989" y="20141"/>
                  </a:cubicBezTo>
                  <a:close/>
                </a:path>
              </a:pathLst>
            </a:custGeom>
            <a:grpFill/>
            <a:ln w="9971" cap="flat">
              <a:noFill/>
              <a:prstDash val="solid"/>
              <a:miter/>
            </a:ln>
          </p:spPr>
          <p:txBody>
            <a:bodyPr rtlCol="0" anchor="ctr"/>
            <a:lstStyle/>
            <a:p>
              <a:endParaRPr lang="en-US"/>
            </a:p>
          </p:txBody>
        </p:sp>
      </p:grpSp>
      <p:grpSp>
        <p:nvGrpSpPr>
          <p:cNvPr id="45" name="Graphic 26">
            <a:extLst>
              <a:ext uri="{FF2B5EF4-FFF2-40B4-BE49-F238E27FC236}">
                <a16:creationId xmlns:a16="http://schemas.microsoft.com/office/drawing/2014/main" id="{B3A9A4A6-2562-45A5-8F5B-7AB881169E74}"/>
              </a:ext>
            </a:extLst>
          </p:cNvPr>
          <p:cNvGrpSpPr/>
          <p:nvPr/>
        </p:nvGrpSpPr>
        <p:grpSpPr>
          <a:xfrm>
            <a:off x="2460349" y="5133140"/>
            <a:ext cx="543814" cy="571005"/>
            <a:chOff x="2460349" y="4815640"/>
            <a:chExt cx="543814" cy="571005"/>
          </a:xfrm>
          <a:solidFill>
            <a:srgbClr val="777777"/>
          </a:solidFill>
        </p:grpSpPr>
        <p:sp>
          <p:nvSpPr>
            <p:cNvPr id="46" name="Freeform: Shape 45">
              <a:extLst>
                <a:ext uri="{FF2B5EF4-FFF2-40B4-BE49-F238E27FC236}">
                  <a16:creationId xmlns:a16="http://schemas.microsoft.com/office/drawing/2014/main" id="{8DF7025C-553E-4CC9-BB5D-60DF6F9FF86D}"/>
                </a:ext>
              </a:extLst>
            </p:cNvPr>
            <p:cNvSpPr/>
            <p:nvPr/>
          </p:nvSpPr>
          <p:spPr>
            <a:xfrm>
              <a:off x="2691973" y="5137900"/>
              <a:ext cx="20141" cy="90635"/>
            </a:xfrm>
            <a:custGeom>
              <a:avLst/>
              <a:gdLst>
                <a:gd name="connsiteX0" fmla="*/ 10071 w 20141"/>
                <a:gd name="connsiteY0" fmla="*/ 0 h 90635"/>
                <a:gd name="connsiteX1" fmla="*/ 0 w 20141"/>
                <a:gd name="connsiteY1" fmla="*/ 10071 h 90635"/>
                <a:gd name="connsiteX2" fmla="*/ 0 w 20141"/>
                <a:gd name="connsiteY2" fmla="*/ 80565 h 90635"/>
                <a:gd name="connsiteX3" fmla="*/ 10071 w 20141"/>
                <a:gd name="connsiteY3" fmla="*/ 90636 h 90635"/>
                <a:gd name="connsiteX4" fmla="*/ 20141 w 20141"/>
                <a:gd name="connsiteY4" fmla="*/ 80565 h 90635"/>
                <a:gd name="connsiteX5" fmla="*/ 20141 w 20141"/>
                <a:gd name="connsiteY5" fmla="*/ 10071 h 90635"/>
                <a:gd name="connsiteX6" fmla="*/ 10071 w 20141"/>
                <a:gd name="connsiteY6" fmla="*/ 0 h 9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90635">
                  <a:moveTo>
                    <a:pt x="10071" y="0"/>
                  </a:moveTo>
                  <a:cubicBezTo>
                    <a:pt x="4028" y="0"/>
                    <a:pt x="0" y="4028"/>
                    <a:pt x="0" y="10071"/>
                  </a:cubicBezTo>
                  <a:lnTo>
                    <a:pt x="0" y="80565"/>
                  </a:lnTo>
                  <a:cubicBezTo>
                    <a:pt x="0" y="86607"/>
                    <a:pt x="4028" y="90636"/>
                    <a:pt x="10071" y="90636"/>
                  </a:cubicBezTo>
                  <a:cubicBezTo>
                    <a:pt x="16113" y="90636"/>
                    <a:pt x="20141" y="86607"/>
                    <a:pt x="20141" y="80565"/>
                  </a:cubicBezTo>
                  <a:lnTo>
                    <a:pt x="20141" y="10071"/>
                  </a:lnTo>
                  <a:cubicBezTo>
                    <a:pt x="20141" y="5035"/>
                    <a:pt x="16113" y="0"/>
                    <a:pt x="10071" y="0"/>
                  </a:cubicBezTo>
                  <a:close/>
                </a:path>
              </a:pathLst>
            </a:custGeom>
            <a:grpFill/>
            <a:ln w="9971"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E0AFFC7-67ED-4E62-A00E-C321E5C64DE7}"/>
                </a:ext>
              </a:extLst>
            </p:cNvPr>
            <p:cNvSpPr/>
            <p:nvPr/>
          </p:nvSpPr>
          <p:spPr>
            <a:xfrm>
              <a:off x="2691973" y="5097618"/>
              <a:ext cx="20141" cy="30211"/>
            </a:xfrm>
            <a:custGeom>
              <a:avLst/>
              <a:gdLst>
                <a:gd name="connsiteX0" fmla="*/ 10071 w 20141"/>
                <a:gd name="connsiteY0" fmla="*/ 0 h 30211"/>
                <a:gd name="connsiteX1" fmla="*/ 0 w 20141"/>
                <a:gd name="connsiteY1" fmla="*/ 10071 h 30211"/>
                <a:gd name="connsiteX2" fmla="*/ 0 w 20141"/>
                <a:gd name="connsiteY2" fmla="*/ 20141 h 30211"/>
                <a:gd name="connsiteX3" fmla="*/ 10071 w 20141"/>
                <a:gd name="connsiteY3" fmla="*/ 30212 h 30211"/>
                <a:gd name="connsiteX4" fmla="*/ 20141 w 20141"/>
                <a:gd name="connsiteY4" fmla="*/ 20141 h 30211"/>
                <a:gd name="connsiteX5" fmla="*/ 20141 w 20141"/>
                <a:gd name="connsiteY5" fmla="*/ 10071 h 30211"/>
                <a:gd name="connsiteX6" fmla="*/ 10071 w 20141"/>
                <a:gd name="connsiteY6" fmla="*/ 0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30211">
                  <a:moveTo>
                    <a:pt x="10071" y="0"/>
                  </a:moveTo>
                  <a:cubicBezTo>
                    <a:pt x="4028" y="0"/>
                    <a:pt x="0" y="4028"/>
                    <a:pt x="0" y="10071"/>
                  </a:cubicBezTo>
                  <a:lnTo>
                    <a:pt x="0" y="20141"/>
                  </a:lnTo>
                  <a:cubicBezTo>
                    <a:pt x="0" y="26184"/>
                    <a:pt x="4028" y="30212"/>
                    <a:pt x="10071" y="30212"/>
                  </a:cubicBezTo>
                  <a:cubicBezTo>
                    <a:pt x="16113" y="30212"/>
                    <a:pt x="20141" y="26184"/>
                    <a:pt x="20141" y="20141"/>
                  </a:cubicBezTo>
                  <a:lnTo>
                    <a:pt x="20141" y="10071"/>
                  </a:lnTo>
                  <a:cubicBezTo>
                    <a:pt x="20141" y="5035"/>
                    <a:pt x="16113" y="0"/>
                    <a:pt x="10071" y="0"/>
                  </a:cubicBezTo>
                  <a:close/>
                </a:path>
              </a:pathLst>
            </a:custGeom>
            <a:grpFill/>
            <a:ln w="9971"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3CFE5E94-4B43-49B0-AA68-134B01AA34CC}"/>
                </a:ext>
              </a:extLst>
            </p:cNvPr>
            <p:cNvSpPr/>
            <p:nvPr/>
          </p:nvSpPr>
          <p:spPr>
            <a:xfrm>
              <a:off x="2752397" y="5188254"/>
              <a:ext cx="60423" cy="20141"/>
            </a:xfrm>
            <a:custGeom>
              <a:avLst/>
              <a:gdLst>
                <a:gd name="connsiteX0" fmla="*/ 50353 w 60423"/>
                <a:gd name="connsiteY0" fmla="*/ 0 h 20141"/>
                <a:gd name="connsiteX1" fmla="*/ 10071 w 60423"/>
                <a:gd name="connsiteY1" fmla="*/ 0 h 20141"/>
                <a:gd name="connsiteX2" fmla="*/ 0 w 60423"/>
                <a:gd name="connsiteY2" fmla="*/ 10071 h 20141"/>
                <a:gd name="connsiteX3" fmla="*/ 10071 w 60423"/>
                <a:gd name="connsiteY3" fmla="*/ 20141 h 20141"/>
                <a:gd name="connsiteX4" fmla="*/ 50353 w 60423"/>
                <a:gd name="connsiteY4" fmla="*/ 20141 h 20141"/>
                <a:gd name="connsiteX5" fmla="*/ 60424 w 60423"/>
                <a:gd name="connsiteY5" fmla="*/ 10071 h 20141"/>
                <a:gd name="connsiteX6" fmla="*/ 50353 w 60423"/>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50353" y="0"/>
                  </a:moveTo>
                  <a:lnTo>
                    <a:pt x="10071" y="0"/>
                  </a:lnTo>
                  <a:cubicBezTo>
                    <a:pt x="4028" y="0"/>
                    <a:pt x="0" y="4028"/>
                    <a:pt x="0" y="10071"/>
                  </a:cubicBezTo>
                  <a:cubicBezTo>
                    <a:pt x="0" y="16113"/>
                    <a:pt x="4028" y="20141"/>
                    <a:pt x="10071" y="20141"/>
                  </a:cubicBezTo>
                  <a:lnTo>
                    <a:pt x="50353" y="20141"/>
                  </a:lnTo>
                  <a:cubicBezTo>
                    <a:pt x="56396" y="20141"/>
                    <a:pt x="60424" y="16113"/>
                    <a:pt x="60424" y="10071"/>
                  </a:cubicBezTo>
                  <a:cubicBezTo>
                    <a:pt x="60424" y="4028"/>
                    <a:pt x="56396" y="0"/>
                    <a:pt x="50353" y="0"/>
                  </a:cubicBezTo>
                  <a:close/>
                </a:path>
              </a:pathLst>
            </a:custGeom>
            <a:grpFill/>
            <a:ln w="9971"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4A4458B5-0423-424D-96B8-850CC2675A35}"/>
                </a:ext>
              </a:extLst>
            </p:cNvPr>
            <p:cNvSpPr/>
            <p:nvPr/>
          </p:nvSpPr>
          <p:spPr>
            <a:xfrm>
              <a:off x="2460349" y="4815640"/>
              <a:ext cx="543814" cy="571005"/>
            </a:xfrm>
            <a:custGeom>
              <a:avLst/>
              <a:gdLst>
                <a:gd name="connsiteX0" fmla="*/ 531730 w 543814"/>
                <a:gd name="connsiteY0" fmla="*/ 501518 h 571005"/>
                <a:gd name="connsiteX1" fmla="*/ 468285 w 543814"/>
                <a:gd name="connsiteY1" fmla="*/ 437066 h 571005"/>
                <a:gd name="connsiteX2" fmla="*/ 440087 w 543814"/>
                <a:gd name="connsiteY2" fmla="*/ 424981 h 571005"/>
                <a:gd name="connsiteX3" fmla="*/ 439080 w 543814"/>
                <a:gd name="connsiteY3" fmla="*/ 424981 h 571005"/>
                <a:gd name="connsiteX4" fmla="*/ 439080 w 543814"/>
                <a:gd name="connsiteY4" fmla="*/ 424981 h 571005"/>
                <a:gd name="connsiteX5" fmla="*/ 418939 w 543814"/>
                <a:gd name="connsiteY5" fmla="*/ 404840 h 571005"/>
                <a:gd name="connsiteX6" fmla="*/ 483391 w 543814"/>
                <a:gd name="connsiteY6" fmla="*/ 240688 h 571005"/>
                <a:gd name="connsiteX7" fmla="*/ 468285 w 543814"/>
                <a:gd name="connsiteY7" fmla="*/ 156095 h 571005"/>
                <a:gd name="connsiteX8" fmla="*/ 460228 w 543814"/>
                <a:gd name="connsiteY8" fmla="*/ 136961 h 571005"/>
                <a:gd name="connsiteX9" fmla="*/ 241695 w 543814"/>
                <a:gd name="connsiteY9" fmla="*/ 0 h 571005"/>
                <a:gd name="connsiteX10" fmla="*/ 23162 w 543814"/>
                <a:gd name="connsiteY10" fmla="*/ 137968 h 571005"/>
                <a:gd name="connsiteX11" fmla="*/ 15106 w 543814"/>
                <a:gd name="connsiteY11" fmla="*/ 157102 h 571005"/>
                <a:gd name="connsiteX12" fmla="*/ 0 w 543814"/>
                <a:gd name="connsiteY12" fmla="*/ 241695 h 571005"/>
                <a:gd name="connsiteX13" fmla="*/ 18127 w 543814"/>
                <a:gd name="connsiteY13" fmla="*/ 332331 h 571005"/>
                <a:gd name="connsiteX14" fmla="*/ 10071 w 543814"/>
                <a:gd name="connsiteY14" fmla="*/ 332331 h 571005"/>
                <a:gd name="connsiteX15" fmla="*/ 0 w 543814"/>
                <a:gd name="connsiteY15" fmla="*/ 342402 h 571005"/>
                <a:gd name="connsiteX16" fmla="*/ 10071 w 543814"/>
                <a:gd name="connsiteY16" fmla="*/ 352472 h 571005"/>
                <a:gd name="connsiteX17" fmla="*/ 21148 w 543814"/>
                <a:gd name="connsiteY17" fmla="*/ 352472 h 571005"/>
                <a:gd name="connsiteX18" fmla="*/ 30212 w 543814"/>
                <a:gd name="connsiteY18" fmla="*/ 434045 h 571005"/>
                <a:gd name="connsiteX19" fmla="*/ 60424 w 543814"/>
                <a:gd name="connsiteY19" fmla="*/ 463249 h 571005"/>
                <a:gd name="connsiteX20" fmla="*/ 146024 w 543814"/>
                <a:gd name="connsiteY20" fmla="*/ 463249 h 571005"/>
                <a:gd name="connsiteX21" fmla="*/ 147031 w 543814"/>
                <a:gd name="connsiteY21" fmla="*/ 464257 h 571005"/>
                <a:gd name="connsiteX22" fmla="*/ 153074 w 543814"/>
                <a:gd name="connsiteY22" fmla="*/ 466271 h 571005"/>
                <a:gd name="connsiteX23" fmla="*/ 241695 w 543814"/>
                <a:gd name="connsiteY23" fmla="*/ 483391 h 571005"/>
                <a:gd name="connsiteX24" fmla="*/ 375635 w 543814"/>
                <a:gd name="connsiteY24" fmla="*/ 442101 h 571005"/>
                <a:gd name="connsiteX25" fmla="*/ 398797 w 543814"/>
                <a:gd name="connsiteY25" fmla="*/ 465264 h 571005"/>
                <a:gd name="connsiteX26" fmla="*/ 398797 w 543814"/>
                <a:gd name="connsiteY26" fmla="*/ 466271 h 571005"/>
                <a:gd name="connsiteX27" fmla="*/ 410882 w 543814"/>
                <a:gd name="connsiteY27" fmla="*/ 494468 h 571005"/>
                <a:gd name="connsiteX28" fmla="*/ 475334 w 543814"/>
                <a:gd name="connsiteY28" fmla="*/ 558921 h 571005"/>
                <a:gd name="connsiteX29" fmla="*/ 503532 w 543814"/>
                <a:gd name="connsiteY29" fmla="*/ 571005 h 571005"/>
                <a:gd name="connsiteX30" fmla="*/ 531730 w 543814"/>
                <a:gd name="connsiteY30" fmla="*/ 558921 h 571005"/>
                <a:gd name="connsiteX31" fmla="*/ 543815 w 543814"/>
                <a:gd name="connsiteY31" fmla="*/ 530723 h 571005"/>
                <a:gd name="connsiteX32" fmla="*/ 531730 w 543814"/>
                <a:gd name="connsiteY32" fmla="*/ 501518 h 571005"/>
                <a:gd name="connsiteX33" fmla="*/ 39275 w 543814"/>
                <a:gd name="connsiteY33" fmla="*/ 332331 h 571005"/>
                <a:gd name="connsiteX34" fmla="*/ 35247 w 543814"/>
                <a:gd name="connsiteY34" fmla="*/ 323268 h 571005"/>
                <a:gd name="connsiteX35" fmla="*/ 42297 w 543814"/>
                <a:gd name="connsiteY35" fmla="*/ 322261 h 571005"/>
                <a:gd name="connsiteX36" fmla="*/ 86608 w 543814"/>
                <a:gd name="connsiteY36" fmla="*/ 300105 h 571005"/>
                <a:gd name="connsiteX37" fmla="*/ 101713 w 543814"/>
                <a:gd name="connsiteY37" fmla="*/ 302119 h 571005"/>
                <a:gd name="connsiteX38" fmla="*/ 111784 w 543814"/>
                <a:gd name="connsiteY38" fmla="*/ 301112 h 571005"/>
                <a:gd name="connsiteX39" fmla="*/ 90636 w 543814"/>
                <a:gd name="connsiteY39" fmla="*/ 332331 h 571005"/>
                <a:gd name="connsiteX40" fmla="*/ 39275 w 543814"/>
                <a:gd name="connsiteY40" fmla="*/ 332331 h 571005"/>
                <a:gd name="connsiteX41" fmla="*/ 41290 w 543814"/>
                <a:gd name="connsiteY41" fmla="*/ 147031 h 571005"/>
                <a:gd name="connsiteX42" fmla="*/ 101713 w 543814"/>
                <a:gd name="connsiteY42" fmla="*/ 111784 h 571005"/>
                <a:gd name="connsiteX43" fmla="*/ 153074 w 543814"/>
                <a:gd name="connsiteY43" fmla="*/ 133940 h 571005"/>
                <a:gd name="connsiteX44" fmla="*/ 151060 w 543814"/>
                <a:gd name="connsiteY44" fmla="*/ 152067 h 571005"/>
                <a:gd name="connsiteX45" fmla="*/ 167173 w 543814"/>
                <a:gd name="connsiteY45" fmla="*/ 212491 h 571005"/>
                <a:gd name="connsiteX46" fmla="*/ 166166 w 543814"/>
                <a:gd name="connsiteY46" fmla="*/ 213498 h 571005"/>
                <a:gd name="connsiteX47" fmla="*/ 165159 w 543814"/>
                <a:gd name="connsiteY47" fmla="*/ 217526 h 571005"/>
                <a:gd name="connsiteX48" fmla="*/ 101713 w 543814"/>
                <a:gd name="connsiteY48" fmla="*/ 280971 h 571005"/>
                <a:gd name="connsiteX49" fmla="*/ 31219 w 543814"/>
                <a:gd name="connsiteY49" fmla="*/ 181272 h 571005"/>
                <a:gd name="connsiteX50" fmla="*/ 34240 w 543814"/>
                <a:gd name="connsiteY50" fmla="*/ 163144 h 571005"/>
                <a:gd name="connsiteX51" fmla="*/ 41290 w 543814"/>
                <a:gd name="connsiteY51" fmla="*/ 147031 h 571005"/>
                <a:gd name="connsiteX52" fmla="*/ 68480 w 543814"/>
                <a:gd name="connsiteY52" fmla="*/ 291042 h 571005"/>
                <a:gd name="connsiteX53" fmla="*/ 42297 w 543814"/>
                <a:gd name="connsiteY53" fmla="*/ 302119 h 571005"/>
                <a:gd name="connsiteX54" fmla="*/ 28198 w 543814"/>
                <a:gd name="connsiteY54" fmla="*/ 303126 h 571005"/>
                <a:gd name="connsiteX55" fmla="*/ 19134 w 543814"/>
                <a:gd name="connsiteY55" fmla="*/ 241695 h 571005"/>
                <a:gd name="connsiteX56" fmla="*/ 20141 w 543814"/>
                <a:gd name="connsiteY56" fmla="*/ 226589 h 571005"/>
                <a:gd name="connsiteX57" fmla="*/ 68480 w 543814"/>
                <a:gd name="connsiteY57" fmla="*/ 291042 h 571005"/>
                <a:gd name="connsiteX58" fmla="*/ 180264 w 543814"/>
                <a:gd name="connsiteY58" fmla="*/ 234646 h 571005"/>
                <a:gd name="connsiteX59" fmla="*/ 207455 w 543814"/>
                <a:gd name="connsiteY59" fmla="*/ 260830 h 571005"/>
                <a:gd name="connsiteX60" fmla="*/ 181272 w 543814"/>
                <a:gd name="connsiteY60" fmla="*/ 271907 h 571005"/>
                <a:gd name="connsiteX61" fmla="*/ 153074 w 543814"/>
                <a:gd name="connsiteY61" fmla="*/ 275936 h 571005"/>
                <a:gd name="connsiteX62" fmla="*/ 180264 w 543814"/>
                <a:gd name="connsiteY62" fmla="*/ 234646 h 571005"/>
                <a:gd name="connsiteX63" fmla="*/ 171201 w 543814"/>
                <a:gd name="connsiteY63" fmla="*/ 152067 h 571005"/>
                <a:gd name="connsiteX64" fmla="*/ 241695 w 543814"/>
                <a:gd name="connsiteY64" fmla="*/ 81572 h 571005"/>
                <a:gd name="connsiteX65" fmla="*/ 312190 w 543814"/>
                <a:gd name="connsiteY65" fmla="*/ 152067 h 571005"/>
                <a:gd name="connsiteX66" fmla="*/ 241695 w 543814"/>
                <a:gd name="connsiteY66" fmla="*/ 251766 h 571005"/>
                <a:gd name="connsiteX67" fmla="*/ 171201 w 543814"/>
                <a:gd name="connsiteY67" fmla="*/ 152067 h 571005"/>
                <a:gd name="connsiteX68" fmla="*/ 442101 w 543814"/>
                <a:gd name="connsiteY68" fmla="*/ 147031 h 571005"/>
                <a:gd name="connsiteX69" fmla="*/ 449151 w 543814"/>
                <a:gd name="connsiteY69" fmla="*/ 163144 h 571005"/>
                <a:gd name="connsiteX70" fmla="*/ 452172 w 543814"/>
                <a:gd name="connsiteY70" fmla="*/ 182279 h 571005"/>
                <a:gd name="connsiteX71" fmla="*/ 381677 w 543814"/>
                <a:gd name="connsiteY71" fmla="*/ 281978 h 571005"/>
                <a:gd name="connsiteX72" fmla="*/ 318232 w 543814"/>
                <a:gd name="connsiteY72" fmla="*/ 218533 h 571005"/>
                <a:gd name="connsiteX73" fmla="*/ 317225 w 543814"/>
                <a:gd name="connsiteY73" fmla="*/ 214505 h 571005"/>
                <a:gd name="connsiteX74" fmla="*/ 317225 w 543814"/>
                <a:gd name="connsiteY74" fmla="*/ 214505 h 571005"/>
                <a:gd name="connsiteX75" fmla="*/ 317225 w 543814"/>
                <a:gd name="connsiteY75" fmla="*/ 214505 h 571005"/>
                <a:gd name="connsiteX76" fmla="*/ 333338 w 543814"/>
                <a:gd name="connsiteY76" fmla="*/ 153074 h 571005"/>
                <a:gd name="connsiteX77" fmla="*/ 331324 w 543814"/>
                <a:gd name="connsiteY77" fmla="*/ 133940 h 571005"/>
                <a:gd name="connsiteX78" fmla="*/ 381677 w 543814"/>
                <a:gd name="connsiteY78" fmla="*/ 112791 h 571005"/>
                <a:gd name="connsiteX79" fmla="*/ 442101 w 543814"/>
                <a:gd name="connsiteY79" fmla="*/ 147031 h 571005"/>
                <a:gd name="connsiteX80" fmla="*/ 463249 w 543814"/>
                <a:gd name="connsiteY80" fmla="*/ 241695 h 571005"/>
                <a:gd name="connsiteX81" fmla="*/ 454186 w 543814"/>
                <a:gd name="connsiteY81" fmla="*/ 303126 h 571005"/>
                <a:gd name="connsiteX82" fmla="*/ 440087 w 543814"/>
                <a:gd name="connsiteY82" fmla="*/ 302119 h 571005"/>
                <a:gd name="connsiteX83" fmla="*/ 413903 w 543814"/>
                <a:gd name="connsiteY83" fmla="*/ 291042 h 571005"/>
                <a:gd name="connsiteX84" fmla="*/ 462242 w 543814"/>
                <a:gd name="connsiteY84" fmla="*/ 226589 h 571005"/>
                <a:gd name="connsiteX85" fmla="*/ 463249 w 543814"/>
                <a:gd name="connsiteY85" fmla="*/ 241695 h 571005"/>
                <a:gd name="connsiteX86" fmla="*/ 302119 w 543814"/>
                <a:gd name="connsiteY86" fmla="*/ 234646 h 571005"/>
                <a:gd name="connsiteX87" fmla="*/ 328303 w 543814"/>
                <a:gd name="connsiteY87" fmla="*/ 274929 h 571005"/>
                <a:gd name="connsiteX88" fmla="*/ 301112 w 543814"/>
                <a:gd name="connsiteY88" fmla="*/ 270900 h 571005"/>
                <a:gd name="connsiteX89" fmla="*/ 274928 w 543814"/>
                <a:gd name="connsiteY89" fmla="*/ 259823 h 571005"/>
                <a:gd name="connsiteX90" fmla="*/ 302119 w 543814"/>
                <a:gd name="connsiteY90" fmla="*/ 234646 h 571005"/>
                <a:gd name="connsiteX91" fmla="*/ 380670 w 543814"/>
                <a:gd name="connsiteY91" fmla="*/ 302119 h 571005"/>
                <a:gd name="connsiteX92" fmla="*/ 395776 w 543814"/>
                <a:gd name="connsiteY92" fmla="*/ 300105 h 571005"/>
                <a:gd name="connsiteX93" fmla="*/ 441094 w 543814"/>
                <a:gd name="connsiteY93" fmla="*/ 322261 h 571005"/>
                <a:gd name="connsiteX94" fmla="*/ 448144 w 543814"/>
                <a:gd name="connsiteY94" fmla="*/ 323268 h 571005"/>
                <a:gd name="connsiteX95" fmla="*/ 402826 w 543814"/>
                <a:gd name="connsiteY95" fmla="*/ 393762 h 571005"/>
                <a:gd name="connsiteX96" fmla="*/ 402826 w 543814"/>
                <a:gd name="connsiteY96" fmla="*/ 382684 h 571005"/>
                <a:gd name="connsiteX97" fmla="*/ 371607 w 543814"/>
                <a:gd name="connsiteY97" fmla="*/ 301112 h 571005"/>
                <a:gd name="connsiteX98" fmla="*/ 380670 w 543814"/>
                <a:gd name="connsiteY98" fmla="*/ 302119 h 571005"/>
                <a:gd name="connsiteX99" fmla="*/ 241695 w 543814"/>
                <a:gd name="connsiteY99" fmla="*/ 20141 h 571005"/>
                <a:gd name="connsiteX100" fmla="*/ 408868 w 543814"/>
                <a:gd name="connsiteY100" fmla="*/ 96678 h 571005"/>
                <a:gd name="connsiteX101" fmla="*/ 380670 w 543814"/>
                <a:gd name="connsiteY101" fmla="*/ 92650 h 571005"/>
                <a:gd name="connsiteX102" fmla="*/ 323268 w 543814"/>
                <a:gd name="connsiteY102" fmla="*/ 113798 h 571005"/>
                <a:gd name="connsiteX103" fmla="*/ 241695 w 543814"/>
                <a:gd name="connsiteY103" fmla="*/ 62438 h 571005"/>
                <a:gd name="connsiteX104" fmla="*/ 160123 w 543814"/>
                <a:gd name="connsiteY104" fmla="*/ 113798 h 571005"/>
                <a:gd name="connsiteX105" fmla="*/ 101713 w 543814"/>
                <a:gd name="connsiteY105" fmla="*/ 92650 h 571005"/>
                <a:gd name="connsiteX106" fmla="*/ 74523 w 543814"/>
                <a:gd name="connsiteY106" fmla="*/ 96678 h 571005"/>
                <a:gd name="connsiteX107" fmla="*/ 241695 w 543814"/>
                <a:gd name="connsiteY107" fmla="*/ 20141 h 571005"/>
                <a:gd name="connsiteX108" fmla="*/ 50353 w 543814"/>
                <a:gd name="connsiteY108" fmla="*/ 433038 h 571005"/>
                <a:gd name="connsiteX109" fmla="*/ 50353 w 543814"/>
                <a:gd name="connsiteY109" fmla="*/ 432030 h 571005"/>
                <a:gd name="connsiteX110" fmla="*/ 41290 w 543814"/>
                <a:gd name="connsiteY110" fmla="*/ 352472 h 571005"/>
                <a:gd name="connsiteX111" fmla="*/ 96678 w 543814"/>
                <a:gd name="connsiteY111" fmla="*/ 352472 h 571005"/>
                <a:gd name="connsiteX112" fmla="*/ 96678 w 543814"/>
                <a:gd name="connsiteY112" fmla="*/ 352472 h 571005"/>
                <a:gd name="connsiteX113" fmla="*/ 96678 w 543814"/>
                <a:gd name="connsiteY113" fmla="*/ 352472 h 571005"/>
                <a:gd name="connsiteX114" fmla="*/ 115812 w 543814"/>
                <a:gd name="connsiteY114" fmla="*/ 352472 h 571005"/>
                <a:gd name="connsiteX115" fmla="*/ 103728 w 543814"/>
                <a:gd name="connsiteY115" fmla="*/ 365564 h 571005"/>
                <a:gd name="connsiteX116" fmla="*/ 103728 w 543814"/>
                <a:gd name="connsiteY116" fmla="*/ 379663 h 571005"/>
                <a:gd name="connsiteX117" fmla="*/ 110777 w 543814"/>
                <a:gd name="connsiteY117" fmla="*/ 382684 h 571005"/>
                <a:gd name="connsiteX118" fmla="*/ 117827 w 543814"/>
                <a:gd name="connsiteY118" fmla="*/ 379663 h 571005"/>
                <a:gd name="connsiteX119" fmla="*/ 145017 w 543814"/>
                <a:gd name="connsiteY119" fmla="*/ 352472 h 571005"/>
                <a:gd name="connsiteX120" fmla="*/ 180264 w 543814"/>
                <a:gd name="connsiteY120" fmla="*/ 352472 h 571005"/>
                <a:gd name="connsiteX121" fmla="*/ 171201 w 543814"/>
                <a:gd name="connsiteY121" fmla="*/ 432030 h 571005"/>
                <a:gd name="connsiteX122" fmla="*/ 171201 w 543814"/>
                <a:gd name="connsiteY122" fmla="*/ 433038 h 571005"/>
                <a:gd name="connsiteX123" fmla="*/ 161130 w 543814"/>
                <a:gd name="connsiteY123" fmla="*/ 443108 h 571005"/>
                <a:gd name="connsiteX124" fmla="*/ 60424 w 543814"/>
                <a:gd name="connsiteY124" fmla="*/ 443108 h 571005"/>
                <a:gd name="connsiteX125" fmla="*/ 50353 w 543814"/>
                <a:gd name="connsiteY125" fmla="*/ 433038 h 571005"/>
                <a:gd name="connsiteX126" fmla="*/ 182279 w 543814"/>
                <a:gd name="connsiteY126" fmla="*/ 454186 h 571005"/>
                <a:gd name="connsiteX127" fmla="*/ 191342 w 543814"/>
                <a:gd name="connsiteY127" fmla="*/ 433038 h 571005"/>
                <a:gd name="connsiteX128" fmla="*/ 200406 w 543814"/>
                <a:gd name="connsiteY128" fmla="*/ 351465 h 571005"/>
                <a:gd name="connsiteX129" fmla="*/ 211483 w 543814"/>
                <a:gd name="connsiteY129" fmla="*/ 351465 h 571005"/>
                <a:gd name="connsiteX130" fmla="*/ 221554 w 543814"/>
                <a:gd name="connsiteY130" fmla="*/ 341395 h 571005"/>
                <a:gd name="connsiteX131" fmla="*/ 211483 w 543814"/>
                <a:gd name="connsiteY131" fmla="*/ 331324 h 571005"/>
                <a:gd name="connsiteX132" fmla="*/ 191342 w 543814"/>
                <a:gd name="connsiteY132" fmla="*/ 331324 h 571005"/>
                <a:gd name="connsiteX133" fmla="*/ 165159 w 543814"/>
                <a:gd name="connsiteY133" fmla="*/ 331324 h 571005"/>
                <a:gd name="connsiteX134" fmla="*/ 178250 w 543814"/>
                <a:gd name="connsiteY134" fmla="*/ 318232 h 571005"/>
                <a:gd name="connsiteX135" fmla="*/ 178250 w 543814"/>
                <a:gd name="connsiteY135" fmla="*/ 304133 h 571005"/>
                <a:gd name="connsiteX136" fmla="*/ 164151 w 543814"/>
                <a:gd name="connsiteY136" fmla="*/ 304133 h 571005"/>
                <a:gd name="connsiteX137" fmla="*/ 136961 w 543814"/>
                <a:gd name="connsiteY137" fmla="*/ 331324 h 571005"/>
                <a:gd name="connsiteX138" fmla="*/ 113798 w 543814"/>
                <a:gd name="connsiteY138" fmla="*/ 331324 h 571005"/>
                <a:gd name="connsiteX139" fmla="*/ 181272 w 543814"/>
                <a:gd name="connsiteY139" fmla="*/ 292049 h 571005"/>
                <a:gd name="connsiteX140" fmla="*/ 225582 w 543814"/>
                <a:gd name="connsiteY140" fmla="*/ 269893 h 571005"/>
                <a:gd name="connsiteX141" fmla="*/ 241695 w 543814"/>
                <a:gd name="connsiteY141" fmla="*/ 271907 h 571005"/>
                <a:gd name="connsiteX142" fmla="*/ 257808 w 543814"/>
                <a:gd name="connsiteY142" fmla="*/ 269893 h 571005"/>
                <a:gd name="connsiteX143" fmla="*/ 302119 w 543814"/>
                <a:gd name="connsiteY143" fmla="*/ 292049 h 571005"/>
                <a:gd name="connsiteX144" fmla="*/ 382684 w 543814"/>
                <a:gd name="connsiteY144" fmla="*/ 382684 h 571005"/>
                <a:gd name="connsiteX145" fmla="*/ 382684 w 543814"/>
                <a:gd name="connsiteY145" fmla="*/ 411889 h 571005"/>
                <a:gd name="connsiteX146" fmla="*/ 241695 w 543814"/>
                <a:gd name="connsiteY146" fmla="*/ 462242 h 571005"/>
                <a:gd name="connsiteX147" fmla="*/ 182279 w 543814"/>
                <a:gd name="connsiteY147" fmla="*/ 454186 h 571005"/>
                <a:gd name="connsiteX148" fmla="*/ 392755 w 543814"/>
                <a:gd name="connsiteY148" fmla="*/ 430016 h 571005"/>
                <a:gd name="connsiteX149" fmla="*/ 404840 w 543814"/>
                <a:gd name="connsiteY149" fmla="*/ 419946 h 571005"/>
                <a:gd name="connsiteX150" fmla="*/ 417932 w 543814"/>
                <a:gd name="connsiteY150" fmla="*/ 433038 h 571005"/>
                <a:gd name="connsiteX151" fmla="*/ 411889 w 543814"/>
                <a:gd name="connsiteY151" fmla="*/ 438073 h 571005"/>
                <a:gd name="connsiteX152" fmla="*/ 406854 w 543814"/>
                <a:gd name="connsiteY152" fmla="*/ 444115 h 571005"/>
                <a:gd name="connsiteX153" fmla="*/ 392755 w 543814"/>
                <a:gd name="connsiteY153" fmla="*/ 430016 h 571005"/>
                <a:gd name="connsiteX154" fmla="*/ 517631 w 543814"/>
                <a:gd name="connsiteY154" fmla="*/ 544822 h 571005"/>
                <a:gd name="connsiteX155" fmla="*/ 489433 w 543814"/>
                <a:gd name="connsiteY155" fmla="*/ 544822 h 571005"/>
                <a:gd name="connsiteX156" fmla="*/ 424981 w 543814"/>
                <a:gd name="connsiteY156" fmla="*/ 480370 h 571005"/>
                <a:gd name="connsiteX157" fmla="*/ 418939 w 543814"/>
                <a:gd name="connsiteY157" fmla="*/ 466271 h 571005"/>
                <a:gd name="connsiteX158" fmla="*/ 424981 w 543814"/>
                <a:gd name="connsiteY158" fmla="*/ 452172 h 571005"/>
                <a:gd name="connsiteX159" fmla="*/ 439080 w 543814"/>
                <a:gd name="connsiteY159" fmla="*/ 446129 h 571005"/>
                <a:gd name="connsiteX160" fmla="*/ 453179 w 543814"/>
                <a:gd name="connsiteY160" fmla="*/ 452172 h 571005"/>
                <a:gd name="connsiteX161" fmla="*/ 517631 w 543814"/>
                <a:gd name="connsiteY161" fmla="*/ 516624 h 571005"/>
                <a:gd name="connsiteX162" fmla="*/ 523673 w 543814"/>
                <a:gd name="connsiteY162" fmla="*/ 530723 h 571005"/>
                <a:gd name="connsiteX163" fmla="*/ 517631 w 543814"/>
                <a:gd name="connsiteY163" fmla="*/ 544822 h 571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543814" h="571005">
                  <a:moveTo>
                    <a:pt x="531730" y="501518"/>
                  </a:moveTo>
                  <a:lnTo>
                    <a:pt x="468285" y="437066"/>
                  </a:lnTo>
                  <a:cubicBezTo>
                    <a:pt x="460228" y="429009"/>
                    <a:pt x="450158" y="424981"/>
                    <a:pt x="440087" y="424981"/>
                  </a:cubicBezTo>
                  <a:cubicBezTo>
                    <a:pt x="440087" y="424981"/>
                    <a:pt x="439080" y="424981"/>
                    <a:pt x="439080" y="424981"/>
                  </a:cubicBezTo>
                  <a:cubicBezTo>
                    <a:pt x="439080" y="424981"/>
                    <a:pt x="439080" y="424981"/>
                    <a:pt x="439080" y="424981"/>
                  </a:cubicBezTo>
                  <a:lnTo>
                    <a:pt x="418939" y="404840"/>
                  </a:lnTo>
                  <a:cubicBezTo>
                    <a:pt x="459221" y="361536"/>
                    <a:pt x="483391" y="304133"/>
                    <a:pt x="483391" y="240688"/>
                  </a:cubicBezTo>
                  <a:cubicBezTo>
                    <a:pt x="483391" y="210476"/>
                    <a:pt x="478355" y="182279"/>
                    <a:pt x="468285" y="156095"/>
                  </a:cubicBezTo>
                  <a:cubicBezTo>
                    <a:pt x="466271" y="149045"/>
                    <a:pt x="463249" y="143003"/>
                    <a:pt x="460228" y="136961"/>
                  </a:cubicBezTo>
                  <a:cubicBezTo>
                    <a:pt x="420953" y="56396"/>
                    <a:pt x="338374" y="0"/>
                    <a:pt x="241695" y="0"/>
                  </a:cubicBezTo>
                  <a:cubicBezTo>
                    <a:pt x="146024" y="0"/>
                    <a:pt x="62438" y="56396"/>
                    <a:pt x="23162" y="137968"/>
                  </a:cubicBezTo>
                  <a:cubicBezTo>
                    <a:pt x="20141" y="144010"/>
                    <a:pt x="17120" y="150053"/>
                    <a:pt x="15106" y="157102"/>
                  </a:cubicBezTo>
                  <a:cubicBezTo>
                    <a:pt x="5035" y="183286"/>
                    <a:pt x="0" y="211483"/>
                    <a:pt x="0" y="241695"/>
                  </a:cubicBezTo>
                  <a:cubicBezTo>
                    <a:pt x="0" y="272914"/>
                    <a:pt x="6042" y="303126"/>
                    <a:pt x="18127" y="332331"/>
                  </a:cubicBezTo>
                  <a:lnTo>
                    <a:pt x="10071" y="332331"/>
                  </a:lnTo>
                  <a:cubicBezTo>
                    <a:pt x="4028" y="332331"/>
                    <a:pt x="0" y="336359"/>
                    <a:pt x="0" y="342402"/>
                  </a:cubicBezTo>
                  <a:cubicBezTo>
                    <a:pt x="0" y="348444"/>
                    <a:pt x="4028" y="352472"/>
                    <a:pt x="10071" y="352472"/>
                  </a:cubicBezTo>
                  <a:lnTo>
                    <a:pt x="21148" y="352472"/>
                  </a:lnTo>
                  <a:lnTo>
                    <a:pt x="30212" y="434045"/>
                  </a:lnTo>
                  <a:cubicBezTo>
                    <a:pt x="30212" y="450158"/>
                    <a:pt x="44311" y="463249"/>
                    <a:pt x="60424" y="463249"/>
                  </a:cubicBezTo>
                  <a:lnTo>
                    <a:pt x="146024" y="463249"/>
                  </a:lnTo>
                  <a:cubicBezTo>
                    <a:pt x="146024" y="463249"/>
                    <a:pt x="147031" y="464257"/>
                    <a:pt x="147031" y="464257"/>
                  </a:cubicBezTo>
                  <a:cubicBezTo>
                    <a:pt x="149045" y="465264"/>
                    <a:pt x="151060" y="466271"/>
                    <a:pt x="153074" y="466271"/>
                  </a:cubicBezTo>
                  <a:cubicBezTo>
                    <a:pt x="181272" y="477348"/>
                    <a:pt x="211483" y="483391"/>
                    <a:pt x="241695" y="483391"/>
                  </a:cubicBezTo>
                  <a:cubicBezTo>
                    <a:pt x="291042" y="483391"/>
                    <a:pt x="337366" y="468285"/>
                    <a:pt x="375635" y="442101"/>
                  </a:cubicBezTo>
                  <a:lnTo>
                    <a:pt x="398797" y="465264"/>
                  </a:lnTo>
                  <a:cubicBezTo>
                    <a:pt x="398797" y="465264"/>
                    <a:pt x="398797" y="465264"/>
                    <a:pt x="398797" y="466271"/>
                  </a:cubicBezTo>
                  <a:cubicBezTo>
                    <a:pt x="398797" y="477348"/>
                    <a:pt x="402826" y="487419"/>
                    <a:pt x="410882" y="494468"/>
                  </a:cubicBezTo>
                  <a:lnTo>
                    <a:pt x="475334" y="558921"/>
                  </a:lnTo>
                  <a:cubicBezTo>
                    <a:pt x="483391" y="566977"/>
                    <a:pt x="493461" y="571005"/>
                    <a:pt x="503532" y="571005"/>
                  </a:cubicBezTo>
                  <a:cubicBezTo>
                    <a:pt x="513603" y="571005"/>
                    <a:pt x="523673" y="566977"/>
                    <a:pt x="531730" y="558921"/>
                  </a:cubicBezTo>
                  <a:cubicBezTo>
                    <a:pt x="539786" y="550864"/>
                    <a:pt x="543815" y="540793"/>
                    <a:pt x="543815" y="530723"/>
                  </a:cubicBezTo>
                  <a:cubicBezTo>
                    <a:pt x="543815" y="520652"/>
                    <a:pt x="539786" y="509574"/>
                    <a:pt x="531730" y="501518"/>
                  </a:cubicBezTo>
                  <a:close/>
                  <a:moveTo>
                    <a:pt x="39275" y="332331"/>
                  </a:moveTo>
                  <a:cubicBezTo>
                    <a:pt x="38268" y="329310"/>
                    <a:pt x="36254" y="326289"/>
                    <a:pt x="35247" y="323268"/>
                  </a:cubicBezTo>
                  <a:cubicBezTo>
                    <a:pt x="37261" y="323268"/>
                    <a:pt x="40283" y="322261"/>
                    <a:pt x="42297" y="322261"/>
                  </a:cubicBezTo>
                  <a:cubicBezTo>
                    <a:pt x="68480" y="322261"/>
                    <a:pt x="80565" y="311183"/>
                    <a:pt x="86608" y="300105"/>
                  </a:cubicBezTo>
                  <a:cubicBezTo>
                    <a:pt x="91643" y="301112"/>
                    <a:pt x="96678" y="302119"/>
                    <a:pt x="101713" y="302119"/>
                  </a:cubicBezTo>
                  <a:cubicBezTo>
                    <a:pt x="104735" y="302119"/>
                    <a:pt x="108763" y="302119"/>
                    <a:pt x="111784" y="301112"/>
                  </a:cubicBezTo>
                  <a:cubicBezTo>
                    <a:pt x="102721" y="310176"/>
                    <a:pt x="95671" y="320246"/>
                    <a:pt x="90636" y="332331"/>
                  </a:cubicBezTo>
                  <a:lnTo>
                    <a:pt x="39275" y="332331"/>
                  </a:lnTo>
                  <a:close/>
                  <a:moveTo>
                    <a:pt x="41290" y="147031"/>
                  </a:moveTo>
                  <a:cubicBezTo>
                    <a:pt x="53374" y="125883"/>
                    <a:pt x="76537" y="111784"/>
                    <a:pt x="101713" y="111784"/>
                  </a:cubicBezTo>
                  <a:cubicBezTo>
                    <a:pt x="120848" y="111784"/>
                    <a:pt x="138975" y="119841"/>
                    <a:pt x="153074" y="133940"/>
                  </a:cubicBezTo>
                  <a:cubicBezTo>
                    <a:pt x="152067" y="139982"/>
                    <a:pt x="151060" y="146024"/>
                    <a:pt x="151060" y="152067"/>
                  </a:cubicBezTo>
                  <a:cubicBezTo>
                    <a:pt x="151060" y="170194"/>
                    <a:pt x="157102" y="192349"/>
                    <a:pt x="167173" y="212491"/>
                  </a:cubicBezTo>
                  <a:cubicBezTo>
                    <a:pt x="167173" y="212491"/>
                    <a:pt x="167173" y="213498"/>
                    <a:pt x="166166" y="213498"/>
                  </a:cubicBezTo>
                  <a:cubicBezTo>
                    <a:pt x="166166" y="214505"/>
                    <a:pt x="165159" y="216519"/>
                    <a:pt x="165159" y="217526"/>
                  </a:cubicBezTo>
                  <a:cubicBezTo>
                    <a:pt x="154081" y="248745"/>
                    <a:pt x="129911" y="280971"/>
                    <a:pt x="101713" y="280971"/>
                  </a:cubicBezTo>
                  <a:cubicBezTo>
                    <a:pt x="63445" y="280971"/>
                    <a:pt x="31219" y="219540"/>
                    <a:pt x="31219" y="181272"/>
                  </a:cubicBezTo>
                  <a:cubicBezTo>
                    <a:pt x="31219" y="175229"/>
                    <a:pt x="32226" y="168180"/>
                    <a:pt x="34240" y="163144"/>
                  </a:cubicBezTo>
                  <a:cubicBezTo>
                    <a:pt x="36254" y="158109"/>
                    <a:pt x="39275" y="152067"/>
                    <a:pt x="41290" y="147031"/>
                  </a:cubicBezTo>
                  <a:close/>
                  <a:moveTo>
                    <a:pt x="68480" y="291042"/>
                  </a:moveTo>
                  <a:cubicBezTo>
                    <a:pt x="63445" y="298091"/>
                    <a:pt x="55389" y="302119"/>
                    <a:pt x="42297" y="302119"/>
                  </a:cubicBezTo>
                  <a:cubicBezTo>
                    <a:pt x="37261" y="302119"/>
                    <a:pt x="33233" y="302119"/>
                    <a:pt x="28198" y="303126"/>
                  </a:cubicBezTo>
                  <a:cubicBezTo>
                    <a:pt x="22155" y="282985"/>
                    <a:pt x="19134" y="262844"/>
                    <a:pt x="19134" y="241695"/>
                  </a:cubicBezTo>
                  <a:cubicBezTo>
                    <a:pt x="19134" y="236660"/>
                    <a:pt x="19134" y="231625"/>
                    <a:pt x="20141" y="226589"/>
                  </a:cubicBezTo>
                  <a:cubicBezTo>
                    <a:pt x="30212" y="251766"/>
                    <a:pt x="47332" y="276943"/>
                    <a:pt x="68480" y="291042"/>
                  </a:cubicBezTo>
                  <a:close/>
                  <a:moveTo>
                    <a:pt x="180264" y="234646"/>
                  </a:moveTo>
                  <a:cubicBezTo>
                    <a:pt x="188321" y="245724"/>
                    <a:pt x="197385" y="254787"/>
                    <a:pt x="207455" y="260830"/>
                  </a:cubicBezTo>
                  <a:cubicBezTo>
                    <a:pt x="202420" y="267879"/>
                    <a:pt x="194363" y="271907"/>
                    <a:pt x="181272" y="271907"/>
                  </a:cubicBezTo>
                  <a:cubicBezTo>
                    <a:pt x="171201" y="271907"/>
                    <a:pt x="162137" y="272914"/>
                    <a:pt x="153074" y="275936"/>
                  </a:cubicBezTo>
                  <a:cubicBezTo>
                    <a:pt x="164151" y="263851"/>
                    <a:pt x="173215" y="249752"/>
                    <a:pt x="180264" y="234646"/>
                  </a:cubicBezTo>
                  <a:close/>
                  <a:moveTo>
                    <a:pt x="171201" y="152067"/>
                  </a:moveTo>
                  <a:cubicBezTo>
                    <a:pt x="171201" y="113798"/>
                    <a:pt x="202420" y="81572"/>
                    <a:pt x="241695" y="81572"/>
                  </a:cubicBezTo>
                  <a:cubicBezTo>
                    <a:pt x="280971" y="81572"/>
                    <a:pt x="312190" y="112791"/>
                    <a:pt x="312190" y="152067"/>
                  </a:cubicBezTo>
                  <a:cubicBezTo>
                    <a:pt x="312190" y="190335"/>
                    <a:pt x="279964" y="251766"/>
                    <a:pt x="241695" y="251766"/>
                  </a:cubicBezTo>
                  <a:cubicBezTo>
                    <a:pt x="203427" y="251766"/>
                    <a:pt x="171201" y="190335"/>
                    <a:pt x="171201" y="152067"/>
                  </a:cubicBezTo>
                  <a:close/>
                  <a:moveTo>
                    <a:pt x="442101" y="147031"/>
                  </a:moveTo>
                  <a:cubicBezTo>
                    <a:pt x="444115" y="152067"/>
                    <a:pt x="447136" y="157102"/>
                    <a:pt x="449151" y="163144"/>
                  </a:cubicBezTo>
                  <a:cubicBezTo>
                    <a:pt x="451165" y="169187"/>
                    <a:pt x="452172" y="175229"/>
                    <a:pt x="452172" y="182279"/>
                  </a:cubicBezTo>
                  <a:cubicBezTo>
                    <a:pt x="452172" y="220547"/>
                    <a:pt x="419946" y="281978"/>
                    <a:pt x="381677" y="281978"/>
                  </a:cubicBezTo>
                  <a:cubicBezTo>
                    <a:pt x="353479" y="281978"/>
                    <a:pt x="329310" y="248745"/>
                    <a:pt x="318232" y="218533"/>
                  </a:cubicBezTo>
                  <a:cubicBezTo>
                    <a:pt x="318232" y="217526"/>
                    <a:pt x="317225" y="216519"/>
                    <a:pt x="317225" y="214505"/>
                  </a:cubicBezTo>
                  <a:lnTo>
                    <a:pt x="317225" y="214505"/>
                  </a:lnTo>
                  <a:cubicBezTo>
                    <a:pt x="317225" y="214505"/>
                    <a:pt x="317225" y="214505"/>
                    <a:pt x="317225" y="214505"/>
                  </a:cubicBezTo>
                  <a:cubicBezTo>
                    <a:pt x="327296" y="194363"/>
                    <a:pt x="333338" y="171201"/>
                    <a:pt x="333338" y="153074"/>
                  </a:cubicBezTo>
                  <a:cubicBezTo>
                    <a:pt x="333338" y="147031"/>
                    <a:pt x="332331" y="139982"/>
                    <a:pt x="331324" y="133940"/>
                  </a:cubicBezTo>
                  <a:cubicBezTo>
                    <a:pt x="344416" y="120848"/>
                    <a:pt x="362543" y="112791"/>
                    <a:pt x="381677" y="112791"/>
                  </a:cubicBezTo>
                  <a:cubicBezTo>
                    <a:pt x="406854" y="111784"/>
                    <a:pt x="430016" y="125883"/>
                    <a:pt x="442101" y="147031"/>
                  </a:cubicBezTo>
                  <a:close/>
                  <a:moveTo>
                    <a:pt x="463249" y="241695"/>
                  </a:moveTo>
                  <a:cubicBezTo>
                    <a:pt x="463249" y="262844"/>
                    <a:pt x="460228" y="283992"/>
                    <a:pt x="454186" y="303126"/>
                  </a:cubicBezTo>
                  <a:cubicBezTo>
                    <a:pt x="449151" y="302119"/>
                    <a:pt x="445122" y="302119"/>
                    <a:pt x="440087" y="302119"/>
                  </a:cubicBezTo>
                  <a:cubicBezTo>
                    <a:pt x="426995" y="302119"/>
                    <a:pt x="418939" y="298091"/>
                    <a:pt x="413903" y="291042"/>
                  </a:cubicBezTo>
                  <a:cubicBezTo>
                    <a:pt x="435052" y="276943"/>
                    <a:pt x="452172" y="251766"/>
                    <a:pt x="462242" y="226589"/>
                  </a:cubicBezTo>
                  <a:cubicBezTo>
                    <a:pt x="463249" y="231625"/>
                    <a:pt x="463249" y="236660"/>
                    <a:pt x="463249" y="241695"/>
                  </a:cubicBezTo>
                  <a:close/>
                  <a:moveTo>
                    <a:pt x="302119" y="234646"/>
                  </a:moveTo>
                  <a:cubicBezTo>
                    <a:pt x="309169" y="249752"/>
                    <a:pt x="317225" y="263851"/>
                    <a:pt x="328303" y="274929"/>
                  </a:cubicBezTo>
                  <a:cubicBezTo>
                    <a:pt x="320246" y="272914"/>
                    <a:pt x="311183" y="270900"/>
                    <a:pt x="301112" y="270900"/>
                  </a:cubicBezTo>
                  <a:cubicBezTo>
                    <a:pt x="288020" y="270900"/>
                    <a:pt x="279964" y="266872"/>
                    <a:pt x="274928" y="259823"/>
                  </a:cubicBezTo>
                  <a:cubicBezTo>
                    <a:pt x="286006" y="254787"/>
                    <a:pt x="295070" y="245724"/>
                    <a:pt x="302119" y="234646"/>
                  </a:cubicBezTo>
                  <a:close/>
                  <a:moveTo>
                    <a:pt x="380670" y="302119"/>
                  </a:moveTo>
                  <a:cubicBezTo>
                    <a:pt x="385706" y="302119"/>
                    <a:pt x="390741" y="301112"/>
                    <a:pt x="395776" y="300105"/>
                  </a:cubicBezTo>
                  <a:cubicBezTo>
                    <a:pt x="401819" y="311183"/>
                    <a:pt x="414910" y="322261"/>
                    <a:pt x="441094" y="322261"/>
                  </a:cubicBezTo>
                  <a:cubicBezTo>
                    <a:pt x="443108" y="322261"/>
                    <a:pt x="446129" y="322261"/>
                    <a:pt x="448144" y="323268"/>
                  </a:cubicBezTo>
                  <a:cubicBezTo>
                    <a:pt x="438073" y="349451"/>
                    <a:pt x="421960" y="373621"/>
                    <a:pt x="402826" y="393762"/>
                  </a:cubicBezTo>
                  <a:lnTo>
                    <a:pt x="402826" y="382684"/>
                  </a:lnTo>
                  <a:cubicBezTo>
                    <a:pt x="402826" y="349451"/>
                    <a:pt x="390741" y="321253"/>
                    <a:pt x="371607" y="301112"/>
                  </a:cubicBezTo>
                  <a:cubicBezTo>
                    <a:pt x="374628" y="301112"/>
                    <a:pt x="377649" y="302119"/>
                    <a:pt x="380670" y="302119"/>
                  </a:cubicBezTo>
                  <a:close/>
                  <a:moveTo>
                    <a:pt x="241695" y="20141"/>
                  </a:moveTo>
                  <a:cubicBezTo>
                    <a:pt x="308162" y="20141"/>
                    <a:pt x="368585" y="50353"/>
                    <a:pt x="408868" y="96678"/>
                  </a:cubicBezTo>
                  <a:cubicBezTo>
                    <a:pt x="399804" y="93657"/>
                    <a:pt x="390741" y="92650"/>
                    <a:pt x="380670" y="92650"/>
                  </a:cubicBezTo>
                  <a:cubicBezTo>
                    <a:pt x="359522" y="92650"/>
                    <a:pt x="339381" y="99699"/>
                    <a:pt x="323268" y="113798"/>
                  </a:cubicBezTo>
                  <a:cubicBezTo>
                    <a:pt x="308162" y="83586"/>
                    <a:pt x="277950" y="62438"/>
                    <a:pt x="241695" y="62438"/>
                  </a:cubicBezTo>
                  <a:cubicBezTo>
                    <a:pt x="205441" y="62438"/>
                    <a:pt x="174222" y="83586"/>
                    <a:pt x="160123" y="113798"/>
                  </a:cubicBezTo>
                  <a:cubicBezTo>
                    <a:pt x="144010" y="100706"/>
                    <a:pt x="123869" y="92650"/>
                    <a:pt x="101713" y="92650"/>
                  </a:cubicBezTo>
                  <a:cubicBezTo>
                    <a:pt x="91643" y="92650"/>
                    <a:pt x="82579" y="94664"/>
                    <a:pt x="74523" y="96678"/>
                  </a:cubicBezTo>
                  <a:cubicBezTo>
                    <a:pt x="114805" y="49346"/>
                    <a:pt x="175229" y="20141"/>
                    <a:pt x="241695" y="20141"/>
                  </a:cubicBezTo>
                  <a:close/>
                  <a:moveTo>
                    <a:pt x="50353" y="433038"/>
                  </a:moveTo>
                  <a:cubicBezTo>
                    <a:pt x="50353" y="433038"/>
                    <a:pt x="50353" y="432030"/>
                    <a:pt x="50353" y="432030"/>
                  </a:cubicBezTo>
                  <a:lnTo>
                    <a:pt x="41290" y="352472"/>
                  </a:lnTo>
                  <a:lnTo>
                    <a:pt x="96678" y="352472"/>
                  </a:lnTo>
                  <a:cubicBezTo>
                    <a:pt x="96678" y="352472"/>
                    <a:pt x="96678" y="352472"/>
                    <a:pt x="96678" y="352472"/>
                  </a:cubicBezTo>
                  <a:cubicBezTo>
                    <a:pt x="96678" y="352472"/>
                    <a:pt x="96678" y="352472"/>
                    <a:pt x="96678" y="352472"/>
                  </a:cubicBezTo>
                  <a:lnTo>
                    <a:pt x="115812" y="352472"/>
                  </a:lnTo>
                  <a:lnTo>
                    <a:pt x="103728" y="365564"/>
                  </a:lnTo>
                  <a:cubicBezTo>
                    <a:pt x="99699" y="369593"/>
                    <a:pt x="99699" y="375635"/>
                    <a:pt x="103728" y="379663"/>
                  </a:cubicBezTo>
                  <a:cubicBezTo>
                    <a:pt x="105742" y="381677"/>
                    <a:pt x="108763" y="382684"/>
                    <a:pt x="110777" y="382684"/>
                  </a:cubicBezTo>
                  <a:cubicBezTo>
                    <a:pt x="112791" y="382684"/>
                    <a:pt x="115812" y="381677"/>
                    <a:pt x="117827" y="379663"/>
                  </a:cubicBezTo>
                  <a:lnTo>
                    <a:pt x="145017" y="352472"/>
                  </a:lnTo>
                  <a:lnTo>
                    <a:pt x="180264" y="352472"/>
                  </a:lnTo>
                  <a:lnTo>
                    <a:pt x="171201" y="432030"/>
                  </a:lnTo>
                  <a:cubicBezTo>
                    <a:pt x="171201" y="432030"/>
                    <a:pt x="171201" y="433038"/>
                    <a:pt x="171201" y="433038"/>
                  </a:cubicBezTo>
                  <a:cubicBezTo>
                    <a:pt x="171201" y="439080"/>
                    <a:pt x="167173" y="443108"/>
                    <a:pt x="161130" y="443108"/>
                  </a:cubicBezTo>
                  <a:lnTo>
                    <a:pt x="60424" y="443108"/>
                  </a:lnTo>
                  <a:cubicBezTo>
                    <a:pt x="54381" y="443108"/>
                    <a:pt x="50353" y="438073"/>
                    <a:pt x="50353" y="433038"/>
                  </a:cubicBezTo>
                  <a:close/>
                  <a:moveTo>
                    <a:pt x="182279" y="454186"/>
                  </a:moveTo>
                  <a:cubicBezTo>
                    <a:pt x="188321" y="449151"/>
                    <a:pt x="191342" y="441094"/>
                    <a:pt x="191342" y="433038"/>
                  </a:cubicBezTo>
                  <a:lnTo>
                    <a:pt x="200406" y="351465"/>
                  </a:lnTo>
                  <a:lnTo>
                    <a:pt x="211483" y="351465"/>
                  </a:lnTo>
                  <a:cubicBezTo>
                    <a:pt x="217526" y="351465"/>
                    <a:pt x="221554" y="347437"/>
                    <a:pt x="221554" y="341395"/>
                  </a:cubicBezTo>
                  <a:cubicBezTo>
                    <a:pt x="221554" y="335352"/>
                    <a:pt x="217526" y="331324"/>
                    <a:pt x="211483" y="331324"/>
                  </a:cubicBezTo>
                  <a:lnTo>
                    <a:pt x="191342" y="331324"/>
                  </a:lnTo>
                  <a:lnTo>
                    <a:pt x="165159" y="331324"/>
                  </a:lnTo>
                  <a:lnTo>
                    <a:pt x="178250" y="318232"/>
                  </a:lnTo>
                  <a:cubicBezTo>
                    <a:pt x="182279" y="314204"/>
                    <a:pt x="182279" y="308162"/>
                    <a:pt x="178250" y="304133"/>
                  </a:cubicBezTo>
                  <a:cubicBezTo>
                    <a:pt x="174222" y="300105"/>
                    <a:pt x="168180" y="300105"/>
                    <a:pt x="164151" y="304133"/>
                  </a:cubicBezTo>
                  <a:lnTo>
                    <a:pt x="136961" y="331324"/>
                  </a:lnTo>
                  <a:lnTo>
                    <a:pt x="113798" y="331324"/>
                  </a:lnTo>
                  <a:cubicBezTo>
                    <a:pt x="127897" y="306147"/>
                    <a:pt x="153074" y="292049"/>
                    <a:pt x="181272" y="292049"/>
                  </a:cubicBezTo>
                  <a:cubicBezTo>
                    <a:pt x="207455" y="292049"/>
                    <a:pt x="219540" y="280971"/>
                    <a:pt x="225582" y="269893"/>
                  </a:cubicBezTo>
                  <a:cubicBezTo>
                    <a:pt x="230618" y="271907"/>
                    <a:pt x="235653" y="271907"/>
                    <a:pt x="241695" y="271907"/>
                  </a:cubicBezTo>
                  <a:cubicBezTo>
                    <a:pt x="246731" y="271907"/>
                    <a:pt x="252773" y="270900"/>
                    <a:pt x="257808" y="269893"/>
                  </a:cubicBezTo>
                  <a:cubicBezTo>
                    <a:pt x="263851" y="280971"/>
                    <a:pt x="276943" y="292049"/>
                    <a:pt x="302119" y="292049"/>
                  </a:cubicBezTo>
                  <a:cubicBezTo>
                    <a:pt x="348444" y="292049"/>
                    <a:pt x="382684" y="330317"/>
                    <a:pt x="382684" y="382684"/>
                  </a:cubicBezTo>
                  <a:lnTo>
                    <a:pt x="382684" y="411889"/>
                  </a:lnTo>
                  <a:cubicBezTo>
                    <a:pt x="344416" y="443108"/>
                    <a:pt x="295070" y="462242"/>
                    <a:pt x="241695" y="462242"/>
                  </a:cubicBezTo>
                  <a:cubicBezTo>
                    <a:pt x="221554" y="463249"/>
                    <a:pt x="201413" y="460228"/>
                    <a:pt x="182279" y="454186"/>
                  </a:cubicBezTo>
                  <a:close/>
                  <a:moveTo>
                    <a:pt x="392755" y="430016"/>
                  </a:moveTo>
                  <a:cubicBezTo>
                    <a:pt x="396783" y="426995"/>
                    <a:pt x="400812" y="422967"/>
                    <a:pt x="404840" y="419946"/>
                  </a:cubicBezTo>
                  <a:lnTo>
                    <a:pt x="417932" y="433038"/>
                  </a:lnTo>
                  <a:cubicBezTo>
                    <a:pt x="415917" y="434045"/>
                    <a:pt x="413903" y="436059"/>
                    <a:pt x="411889" y="438073"/>
                  </a:cubicBezTo>
                  <a:cubicBezTo>
                    <a:pt x="409875" y="440087"/>
                    <a:pt x="408868" y="442101"/>
                    <a:pt x="406854" y="444115"/>
                  </a:cubicBezTo>
                  <a:lnTo>
                    <a:pt x="392755" y="430016"/>
                  </a:lnTo>
                  <a:close/>
                  <a:moveTo>
                    <a:pt x="517631" y="544822"/>
                  </a:moveTo>
                  <a:cubicBezTo>
                    <a:pt x="509574" y="552878"/>
                    <a:pt x="497490" y="552878"/>
                    <a:pt x="489433" y="544822"/>
                  </a:cubicBezTo>
                  <a:lnTo>
                    <a:pt x="424981" y="480370"/>
                  </a:lnTo>
                  <a:cubicBezTo>
                    <a:pt x="420953" y="476341"/>
                    <a:pt x="418939" y="471306"/>
                    <a:pt x="418939" y="466271"/>
                  </a:cubicBezTo>
                  <a:cubicBezTo>
                    <a:pt x="418939" y="461235"/>
                    <a:pt x="420953" y="456200"/>
                    <a:pt x="424981" y="452172"/>
                  </a:cubicBezTo>
                  <a:cubicBezTo>
                    <a:pt x="429009" y="448144"/>
                    <a:pt x="434045" y="446129"/>
                    <a:pt x="439080" y="446129"/>
                  </a:cubicBezTo>
                  <a:cubicBezTo>
                    <a:pt x="444115" y="446129"/>
                    <a:pt x="449151" y="448144"/>
                    <a:pt x="453179" y="452172"/>
                  </a:cubicBezTo>
                  <a:lnTo>
                    <a:pt x="517631" y="516624"/>
                  </a:lnTo>
                  <a:cubicBezTo>
                    <a:pt x="521659" y="520652"/>
                    <a:pt x="523673" y="525687"/>
                    <a:pt x="523673" y="530723"/>
                  </a:cubicBezTo>
                  <a:cubicBezTo>
                    <a:pt x="523673" y="535758"/>
                    <a:pt x="521659" y="540793"/>
                    <a:pt x="517631" y="544822"/>
                  </a:cubicBezTo>
                  <a:close/>
                </a:path>
              </a:pathLst>
            </a:custGeom>
            <a:grpFill/>
            <a:ln w="9971" cap="flat">
              <a:noFill/>
              <a:prstDash val="solid"/>
              <a:miter/>
            </a:ln>
          </p:spPr>
          <p:txBody>
            <a:bodyPr rtlCol="0" anchor="ctr"/>
            <a:lstStyle/>
            <a:p>
              <a:endParaRPr lang="en-US"/>
            </a:p>
          </p:txBody>
        </p:sp>
      </p:grpSp>
      <p:grpSp>
        <p:nvGrpSpPr>
          <p:cNvPr id="52" name="Graphic 30">
            <a:extLst>
              <a:ext uri="{FF2B5EF4-FFF2-40B4-BE49-F238E27FC236}">
                <a16:creationId xmlns:a16="http://schemas.microsoft.com/office/drawing/2014/main" id="{57D32D12-A170-4A54-9556-7E6ECA17EABB}"/>
              </a:ext>
            </a:extLst>
          </p:cNvPr>
          <p:cNvGrpSpPr/>
          <p:nvPr/>
        </p:nvGrpSpPr>
        <p:grpSpPr>
          <a:xfrm>
            <a:off x="10750137" y="3882725"/>
            <a:ext cx="573051" cy="591146"/>
            <a:chOff x="10750137" y="3565225"/>
            <a:chExt cx="573051" cy="591146"/>
          </a:xfrm>
          <a:solidFill>
            <a:srgbClr val="777777"/>
          </a:solidFill>
        </p:grpSpPr>
        <p:sp>
          <p:nvSpPr>
            <p:cNvPr id="53" name="Freeform: Shape 52">
              <a:extLst>
                <a:ext uri="{FF2B5EF4-FFF2-40B4-BE49-F238E27FC236}">
                  <a16:creationId xmlns:a16="http://schemas.microsoft.com/office/drawing/2014/main" id="{2079BA55-67E2-483F-A22F-0C914862FB63}"/>
                </a:ext>
              </a:extLst>
            </p:cNvPr>
            <p:cNvSpPr/>
            <p:nvPr/>
          </p:nvSpPr>
          <p:spPr>
            <a:xfrm>
              <a:off x="10750137" y="3906627"/>
              <a:ext cx="552909" cy="249744"/>
            </a:xfrm>
            <a:custGeom>
              <a:avLst/>
              <a:gdLst>
                <a:gd name="connsiteX0" fmla="*/ 523705 w 552909"/>
                <a:gd name="connsiteY0" fmla="*/ 51353 h 249744"/>
                <a:gd name="connsiteX1" fmla="*/ 492486 w 552909"/>
                <a:gd name="connsiteY1" fmla="*/ 51353 h 249744"/>
                <a:gd name="connsiteX2" fmla="*/ 463281 w 552909"/>
                <a:gd name="connsiteY2" fmla="*/ 80558 h 249744"/>
                <a:gd name="connsiteX3" fmla="*/ 463281 w 552909"/>
                <a:gd name="connsiteY3" fmla="*/ 88614 h 249744"/>
                <a:gd name="connsiteX4" fmla="*/ 428034 w 552909"/>
                <a:gd name="connsiteY4" fmla="*/ 70487 h 249744"/>
                <a:gd name="connsiteX5" fmla="*/ 382716 w 552909"/>
                <a:gd name="connsiteY5" fmla="*/ 44303 h 249744"/>
                <a:gd name="connsiteX6" fmla="*/ 285031 w 552909"/>
                <a:gd name="connsiteY6" fmla="*/ 8049 h 249744"/>
                <a:gd name="connsiteX7" fmla="*/ 213529 w 552909"/>
                <a:gd name="connsiteY7" fmla="*/ 11070 h 249744"/>
                <a:gd name="connsiteX8" fmla="*/ 205473 w 552909"/>
                <a:gd name="connsiteY8" fmla="*/ 42289 h 249744"/>
                <a:gd name="connsiteX9" fmla="*/ 236692 w 552909"/>
                <a:gd name="connsiteY9" fmla="*/ 81565 h 249744"/>
                <a:gd name="connsiteX10" fmla="*/ 285031 w 552909"/>
                <a:gd name="connsiteY10" fmla="*/ 109763 h 249744"/>
                <a:gd name="connsiteX11" fmla="*/ 233670 w 552909"/>
                <a:gd name="connsiteY11" fmla="*/ 129904 h 249744"/>
                <a:gd name="connsiteX12" fmla="*/ 179289 w 552909"/>
                <a:gd name="connsiteY12" fmla="*/ 72501 h 249744"/>
                <a:gd name="connsiteX13" fmla="*/ 118865 w 552909"/>
                <a:gd name="connsiteY13" fmla="*/ 53367 h 249744"/>
                <a:gd name="connsiteX14" fmla="*/ 106780 w 552909"/>
                <a:gd name="connsiteY14" fmla="*/ 111777 h 249744"/>
                <a:gd name="connsiteX15" fmla="*/ 107787 w 552909"/>
                <a:gd name="connsiteY15" fmla="*/ 112784 h 249744"/>
                <a:gd name="connsiteX16" fmla="*/ 109802 w 552909"/>
                <a:gd name="connsiteY16" fmla="*/ 116812 h 249744"/>
                <a:gd name="connsiteX17" fmla="*/ 69519 w 552909"/>
                <a:gd name="connsiteY17" fmla="*/ 97678 h 249744"/>
                <a:gd name="connsiteX18" fmla="*/ 6074 w 552909"/>
                <a:gd name="connsiteY18" fmla="*/ 105734 h 249744"/>
                <a:gd name="connsiteX19" fmla="*/ 20173 w 552909"/>
                <a:gd name="connsiteY19" fmla="*/ 164144 h 249744"/>
                <a:gd name="connsiteX20" fmla="*/ 21180 w 552909"/>
                <a:gd name="connsiteY20" fmla="*/ 165151 h 249744"/>
                <a:gd name="connsiteX21" fmla="*/ 261868 w 552909"/>
                <a:gd name="connsiteY21" fmla="*/ 220540 h 249744"/>
                <a:gd name="connsiteX22" fmla="*/ 402857 w 552909"/>
                <a:gd name="connsiteY22" fmla="*/ 220540 h 249744"/>
                <a:gd name="connsiteX23" fmla="*/ 463281 w 552909"/>
                <a:gd name="connsiteY23" fmla="*/ 208455 h 249744"/>
                <a:gd name="connsiteX24" fmla="*/ 463281 w 552909"/>
                <a:gd name="connsiteY24" fmla="*/ 220540 h 249744"/>
                <a:gd name="connsiteX25" fmla="*/ 492486 w 552909"/>
                <a:gd name="connsiteY25" fmla="*/ 249744 h 249744"/>
                <a:gd name="connsiteX26" fmla="*/ 523705 w 552909"/>
                <a:gd name="connsiteY26" fmla="*/ 249744 h 249744"/>
                <a:gd name="connsiteX27" fmla="*/ 552910 w 552909"/>
                <a:gd name="connsiteY27" fmla="*/ 220540 h 249744"/>
                <a:gd name="connsiteX28" fmla="*/ 552910 w 552909"/>
                <a:gd name="connsiteY28" fmla="*/ 80558 h 249744"/>
                <a:gd name="connsiteX29" fmla="*/ 523705 w 552909"/>
                <a:gd name="connsiteY29" fmla="*/ 51353 h 249744"/>
                <a:gd name="connsiteX30" fmla="*/ 137999 w 552909"/>
                <a:gd name="connsiteY30" fmla="*/ 124869 h 249744"/>
                <a:gd name="connsiteX31" fmla="*/ 122893 w 552909"/>
                <a:gd name="connsiteY31" fmla="*/ 102713 h 249744"/>
                <a:gd name="connsiteX32" fmla="*/ 127929 w 552909"/>
                <a:gd name="connsiteY32" fmla="*/ 70487 h 249744"/>
                <a:gd name="connsiteX33" fmla="*/ 161162 w 552909"/>
                <a:gd name="connsiteY33" fmla="*/ 84586 h 249744"/>
                <a:gd name="connsiteX34" fmla="*/ 204466 w 552909"/>
                <a:gd name="connsiteY34" fmla="*/ 133932 h 249744"/>
                <a:gd name="connsiteX35" fmla="*/ 164183 w 552909"/>
                <a:gd name="connsiteY35" fmla="*/ 130911 h 249744"/>
                <a:gd name="connsiteX36" fmla="*/ 162169 w 552909"/>
                <a:gd name="connsiteY36" fmla="*/ 130911 h 249744"/>
                <a:gd name="connsiteX37" fmla="*/ 139006 w 552909"/>
                <a:gd name="connsiteY37" fmla="*/ 126883 h 249744"/>
                <a:gd name="connsiteX38" fmla="*/ 137999 w 552909"/>
                <a:gd name="connsiteY38" fmla="*/ 124869 h 249744"/>
                <a:gd name="connsiteX39" fmla="*/ 401850 w 552909"/>
                <a:gd name="connsiteY39" fmla="*/ 202412 h 249744"/>
                <a:gd name="connsiteX40" fmla="*/ 260861 w 552909"/>
                <a:gd name="connsiteY40" fmla="*/ 202412 h 249744"/>
                <a:gd name="connsiteX41" fmla="*/ 31251 w 552909"/>
                <a:gd name="connsiteY41" fmla="*/ 150045 h 249744"/>
                <a:gd name="connsiteX42" fmla="*/ 22187 w 552909"/>
                <a:gd name="connsiteY42" fmla="*/ 118826 h 249744"/>
                <a:gd name="connsiteX43" fmla="*/ 58441 w 552909"/>
                <a:gd name="connsiteY43" fmla="*/ 116812 h 249744"/>
                <a:gd name="connsiteX44" fmla="*/ 159148 w 552909"/>
                <a:gd name="connsiteY44" fmla="*/ 151052 h 249744"/>
                <a:gd name="connsiteX45" fmla="*/ 308193 w 552909"/>
                <a:gd name="connsiteY45" fmla="*/ 118826 h 249744"/>
                <a:gd name="connsiteX46" fmla="*/ 312221 w 552909"/>
                <a:gd name="connsiteY46" fmla="*/ 109763 h 249744"/>
                <a:gd name="connsiteX47" fmla="*/ 307186 w 552909"/>
                <a:gd name="connsiteY47" fmla="*/ 101706 h 249744"/>
                <a:gd name="connsiteX48" fmla="*/ 245755 w 552909"/>
                <a:gd name="connsiteY48" fmla="*/ 66459 h 249744"/>
                <a:gd name="connsiteX49" fmla="*/ 223600 w 552909"/>
                <a:gd name="connsiteY49" fmla="*/ 40275 h 249744"/>
                <a:gd name="connsiteX50" fmla="*/ 227628 w 552909"/>
                <a:gd name="connsiteY50" fmla="*/ 25169 h 249744"/>
                <a:gd name="connsiteX51" fmla="*/ 276974 w 552909"/>
                <a:gd name="connsiteY51" fmla="*/ 28190 h 249744"/>
                <a:gd name="connsiteX52" fmla="*/ 374659 w 552909"/>
                <a:gd name="connsiteY52" fmla="*/ 64445 h 249744"/>
                <a:gd name="connsiteX53" fmla="*/ 413935 w 552909"/>
                <a:gd name="connsiteY53" fmla="*/ 87607 h 249744"/>
                <a:gd name="connsiteX54" fmla="*/ 461267 w 552909"/>
                <a:gd name="connsiteY54" fmla="*/ 109763 h 249744"/>
                <a:gd name="connsiteX55" fmla="*/ 461267 w 552909"/>
                <a:gd name="connsiteY55" fmla="*/ 187307 h 249744"/>
                <a:gd name="connsiteX56" fmla="*/ 401850 w 552909"/>
                <a:gd name="connsiteY56" fmla="*/ 202412 h 249744"/>
                <a:gd name="connsiteX57" fmla="*/ 532768 w 552909"/>
                <a:gd name="connsiteY57" fmla="*/ 223561 h 249744"/>
                <a:gd name="connsiteX58" fmla="*/ 523705 w 552909"/>
                <a:gd name="connsiteY58" fmla="*/ 232624 h 249744"/>
                <a:gd name="connsiteX59" fmla="*/ 492486 w 552909"/>
                <a:gd name="connsiteY59" fmla="*/ 232624 h 249744"/>
                <a:gd name="connsiteX60" fmla="*/ 483422 w 552909"/>
                <a:gd name="connsiteY60" fmla="*/ 223561 h 249744"/>
                <a:gd name="connsiteX61" fmla="*/ 483422 w 552909"/>
                <a:gd name="connsiteY61" fmla="*/ 80558 h 249744"/>
                <a:gd name="connsiteX62" fmla="*/ 492486 w 552909"/>
                <a:gd name="connsiteY62" fmla="*/ 71494 h 249744"/>
                <a:gd name="connsiteX63" fmla="*/ 523705 w 552909"/>
                <a:gd name="connsiteY63" fmla="*/ 71494 h 249744"/>
                <a:gd name="connsiteX64" fmla="*/ 532768 w 552909"/>
                <a:gd name="connsiteY64" fmla="*/ 80558 h 249744"/>
                <a:gd name="connsiteX65" fmla="*/ 532768 w 552909"/>
                <a:gd name="connsiteY65" fmla="*/ 223561 h 24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52909" h="249744">
                  <a:moveTo>
                    <a:pt x="523705" y="51353"/>
                  </a:moveTo>
                  <a:lnTo>
                    <a:pt x="492486" y="51353"/>
                  </a:lnTo>
                  <a:cubicBezTo>
                    <a:pt x="476373" y="51353"/>
                    <a:pt x="463281" y="64445"/>
                    <a:pt x="463281" y="80558"/>
                  </a:cubicBezTo>
                  <a:lnTo>
                    <a:pt x="463281" y="88614"/>
                  </a:lnTo>
                  <a:cubicBezTo>
                    <a:pt x="449182" y="86600"/>
                    <a:pt x="440119" y="79551"/>
                    <a:pt x="428034" y="70487"/>
                  </a:cubicBezTo>
                  <a:cubicBezTo>
                    <a:pt x="415949" y="61423"/>
                    <a:pt x="402857" y="51353"/>
                    <a:pt x="382716" y="44303"/>
                  </a:cubicBezTo>
                  <a:lnTo>
                    <a:pt x="285031" y="8049"/>
                  </a:lnTo>
                  <a:cubicBezTo>
                    <a:pt x="275967" y="5028"/>
                    <a:pt x="229642" y="-10078"/>
                    <a:pt x="213529" y="11070"/>
                  </a:cubicBezTo>
                  <a:cubicBezTo>
                    <a:pt x="206480" y="21141"/>
                    <a:pt x="203459" y="31212"/>
                    <a:pt x="205473" y="42289"/>
                  </a:cubicBezTo>
                  <a:cubicBezTo>
                    <a:pt x="209501" y="65452"/>
                    <a:pt x="233670" y="80558"/>
                    <a:pt x="236692" y="81565"/>
                  </a:cubicBezTo>
                  <a:lnTo>
                    <a:pt x="285031" y="109763"/>
                  </a:lnTo>
                  <a:cubicBezTo>
                    <a:pt x="266904" y="119833"/>
                    <a:pt x="249783" y="125876"/>
                    <a:pt x="233670" y="129904"/>
                  </a:cubicBezTo>
                  <a:cubicBezTo>
                    <a:pt x="214536" y="114798"/>
                    <a:pt x="196409" y="95664"/>
                    <a:pt x="179289" y="72501"/>
                  </a:cubicBezTo>
                  <a:cubicBezTo>
                    <a:pt x="160155" y="45310"/>
                    <a:pt x="134978" y="43296"/>
                    <a:pt x="118865" y="53367"/>
                  </a:cubicBezTo>
                  <a:cubicBezTo>
                    <a:pt x="102752" y="63438"/>
                    <a:pt x="93689" y="87607"/>
                    <a:pt x="106780" y="111777"/>
                  </a:cubicBezTo>
                  <a:lnTo>
                    <a:pt x="107787" y="112784"/>
                  </a:lnTo>
                  <a:cubicBezTo>
                    <a:pt x="108794" y="113791"/>
                    <a:pt x="109802" y="114798"/>
                    <a:pt x="109802" y="116812"/>
                  </a:cubicBezTo>
                  <a:cubicBezTo>
                    <a:pt x="97717" y="111777"/>
                    <a:pt x="84625" y="105734"/>
                    <a:pt x="69519" y="97678"/>
                  </a:cubicBezTo>
                  <a:cubicBezTo>
                    <a:pt x="40314" y="81565"/>
                    <a:pt x="17152" y="89621"/>
                    <a:pt x="6074" y="105734"/>
                  </a:cubicBezTo>
                  <a:cubicBezTo>
                    <a:pt x="-3997" y="121847"/>
                    <a:pt x="-2990" y="148031"/>
                    <a:pt x="20173" y="164144"/>
                  </a:cubicBezTo>
                  <a:cubicBezTo>
                    <a:pt x="20173" y="164144"/>
                    <a:pt x="21180" y="165151"/>
                    <a:pt x="21180" y="165151"/>
                  </a:cubicBezTo>
                  <a:cubicBezTo>
                    <a:pt x="71533" y="199391"/>
                    <a:pt x="161162" y="220540"/>
                    <a:pt x="261868" y="220540"/>
                  </a:cubicBezTo>
                  <a:lnTo>
                    <a:pt x="402857" y="220540"/>
                  </a:lnTo>
                  <a:cubicBezTo>
                    <a:pt x="406885" y="220540"/>
                    <a:pt x="439112" y="220540"/>
                    <a:pt x="463281" y="208455"/>
                  </a:cubicBezTo>
                  <a:lnTo>
                    <a:pt x="463281" y="220540"/>
                  </a:lnTo>
                  <a:cubicBezTo>
                    <a:pt x="463281" y="236653"/>
                    <a:pt x="476373" y="249744"/>
                    <a:pt x="492486" y="249744"/>
                  </a:cubicBezTo>
                  <a:lnTo>
                    <a:pt x="523705" y="249744"/>
                  </a:lnTo>
                  <a:cubicBezTo>
                    <a:pt x="539818" y="249744"/>
                    <a:pt x="552910" y="236653"/>
                    <a:pt x="552910" y="220540"/>
                  </a:cubicBezTo>
                  <a:lnTo>
                    <a:pt x="552910" y="80558"/>
                  </a:lnTo>
                  <a:cubicBezTo>
                    <a:pt x="552910" y="64445"/>
                    <a:pt x="539818" y="51353"/>
                    <a:pt x="523705" y="51353"/>
                  </a:cubicBezTo>
                  <a:close/>
                  <a:moveTo>
                    <a:pt x="137999" y="124869"/>
                  </a:moveTo>
                  <a:cubicBezTo>
                    <a:pt x="131957" y="117819"/>
                    <a:pt x="126922" y="110770"/>
                    <a:pt x="122893" y="102713"/>
                  </a:cubicBezTo>
                  <a:cubicBezTo>
                    <a:pt x="114837" y="88614"/>
                    <a:pt x="119872" y="76529"/>
                    <a:pt x="127929" y="70487"/>
                  </a:cubicBezTo>
                  <a:cubicBezTo>
                    <a:pt x="137999" y="64445"/>
                    <a:pt x="151091" y="69480"/>
                    <a:pt x="161162" y="84586"/>
                  </a:cubicBezTo>
                  <a:cubicBezTo>
                    <a:pt x="174254" y="103720"/>
                    <a:pt x="189360" y="119833"/>
                    <a:pt x="204466" y="133932"/>
                  </a:cubicBezTo>
                  <a:cubicBezTo>
                    <a:pt x="180296" y="134939"/>
                    <a:pt x="164183" y="130911"/>
                    <a:pt x="164183" y="130911"/>
                  </a:cubicBezTo>
                  <a:cubicBezTo>
                    <a:pt x="163176" y="130911"/>
                    <a:pt x="163176" y="130911"/>
                    <a:pt x="162169" y="130911"/>
                  </a:cubicBezTo>
                  <a:cubicBezTo>
                    <a:pt x="156127" y="129904"/>
                    <a:pt x="148070" y="128897"/>
                    <a:pt x="139006" y="126883"/>
                  </a:cubicBezTo>
                  <a:cubicBezTo>
                    <a:pt x="139006" y="126883"/>
                    <a:pt x="137999" y="125876"/>
                    <a:pt x="137999" y="124869"/>
                  </a:cubicBezTo>
                  <a:close/>
                  <a:moveTo>
                    <a:pt x="401850" y="202412"/>
                  </a:moveTo>
                  <a:lnTo>
                    <a:pt x="260861" y="202412"/>
                  </a:lnTo>
                  <a:cubicBezTo>
                    <a:pt x="165190" y="202412"/>
                    <a:pt x="79590" y="182271"/>
                    <a:pt x="31251" y="150045"/>
                  </a:cubicBezTo>
                  <a:cubicBezTo>
                    <a:pt x="18159" y="140982"/>
                    <a:pt x="17152" y="126883"/>
                    <a:pt x="22187" y="118826"/>
                  </a:cubicBezTo>
                  <a:cubicBezTo>
                    <a:pt x="28229" y="108756"/>
                    <a:pt x="42328" y="107748"/>
                    <a:pt x="58441" y="116812"/>
                  </a:cubicBezTo>
                  <a:cubicBezTo>
                    <a:pt x="102752" y="140982"/>
                    <a:pt x="137999" y="149038"/>
                    <a:pt x="159148" y="151052"/>
                  </a:cubicBezTo>
                  <a:cubicBezTo>
                    <a:pt x="168211" y="153066"/>
                    <a:pt x="238706" y="169179"/>
                    <a:pt x="308193" y="118826"/>
                  </a:cubicBezTo>
                  <a:cubicBezTo>
                    <a:pt x="311214" y="116812"/>
                    <a:pt x="312221" y="113791"/>
                    <a:pt x="312221" y="109763"/>
                  </a:cubicBezTo>
                  <a:cubicBezTo>
                    <a:pt x="312221" y="106741"/>
                    <a:pt x="310207" y="103720"/>
                    <a:pt x="307186" y="101706"/>
                  </a:cubicBezTo>
                  <a:lnTo>
                    <a:pt x="245755" y="66459"/>
                  </a:lnTo>
                  <a:cubicBezTo>
                    <a:pt x="240720" y="63438"/>
                    <a:pt x="226621" y="52360"/>
                    <a:pt x="223600" y="40275"/>
                  </a:cubicBezTo>
                  <a:cubicBezTo>
                    <a:pt x="222593" y="35240"/>
                    <a:pt x="223600" y="30205"/>
                    <a:pt x="227628" y="25169"/>
                  </a:cubicBezTo>
                  <a:cubicBezTo>
                    <a:pt x="232663" y="18120"/>
                    <a:pt x="257840" y="22148"/>
                    <a:pt x="276974" y="28190"/>
                  </a:cubicBezTo>
                  <a:lnTo>
                    <a:pt x="374659" y="64445"/>
                  </a:lnTo>
                  <a:cubicBezTo>
                    <a:pt x="391779" y="70487"/>
                    <a:pt x="402857" y="78544"/>
                    <a:pt x="413935" y="87607"/>
                  </a:cubicBezTo>
                  <a:cubicBezTo>
                    <a:pt x="427027" y="97678"/>
                    <a:pt x="440119" y="107748"/>
                    <a:pt x="461267" y="109763"/>
                  </a:cubicBezTo>
                  <a:lnTo>
                    <a:pt x="461267" y="187307"/>
                  </a:lnTo>
                  <a:cubicBezTo>
                    <a:pt x="447168" y="199391"/>
                    <a:pt x="413935" y="202412"/>
                    <a:pt x="401850" y="202412"/>
                  </a:cubicBezTo>
                  <a:close/>
                  <a:moveTo>
                    <a:pt x="532768" y="223561"/>
                  </a:moveTo>
                  <a:cubicBezTo>
                    <a:pt x="532768" y="228596"/>
                    <a:pt x="528740" y="232624"/>
                    <a:pt x="523705" y="232624"/>
                  </a:cubicBezTo>
                  <a:lnTo>
                    <a:pt x="492486" y="232624"/>
                  </a:lnTo>
                  <a:cubicBezTo>
                    <a:pt x="487451" y="232624"/>
                    <a:pt x="483422" y="228596"/>
                    <a:pt x="483422" y="223561"/>
                  </a:cubicBezTo>
                  <a:lnTo>
                    <a:pt x="483422" y="80558"/>
                  </a:lnTo>
                  <a:cubicBezTo>
                    <a:pt x="483422" y="75522"/>
                    <a:pt x="487451" y="71494"/>
                    <a:pt x="492486" y="71494"/>
                  </a:cubicBezTo>
                  <a:lnTo>
                    <a:pt x="523705" y="71494"/>
                  </a:lnTo>
                  <a:cubicBezTo>
                    <a:pt x="528740" y="71494"/>
                    <a:pt x="532768" y="75522"/>
                    <a:pt x="532768" y="80558"/>
                  </a:cubicBezTo>
                  <a:lnTo>
                    <a:pt x="532768" y="223561"/>
                  </a:lnTo>
                  <a:close/>
                </a:path>
              </a:pathLst>
            </a:custGeom>
            <a:grpFill/>
            <a:ln w="9971"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05B0B00-DD78-446C-B3F5-3FB8B7796BA9}"/>
                </a:ext>
              </a:extLst>
            </p:cNvPr>
            <p:cNvSpPr/>
            <p:nvPr/>
          </p:nvSpPr>
          <p:spPr>
            <a:xfrm>
              <a:off x="11071422" y="3615578"/>
              <a:ext cx="180264" cy="191342"/>
            </a:xfrm>
            <a:custGeom>
              <a:avLst/>
              <a:gdLst>
                <a:gd name="connsiteX0" fmla="*/ 38268 w 180264"/>
                <a:gd name="connsiteY0" fmla="*/ 191342 h 191342"/>
                <a:gd name="connsiteX1" fmla="*/ 141996 w 180264"/>
                <a:gd name="connsiteY1" fmla="*/ 191342 h 191342"/>
                <a:gd name="connsiteX2" fmla="*/ 180264 w 180264"/>
                <a:gd name="connsiteY2" fmla="*/ 153074 h 191342"/>
                <a:gd name="connsiteX3" fmla="*/ 180264 w 180264"/>
                <a:gd name="connsiteY3" fmla="*/ 38268 h 191342"/>
                <a:gd name="connsiteX4" fmla="*/ 141996 w 180264"/>
                <a:gd name="connsiteY4" fmla="*/ 0 h 191342"/>
                <a:gd name="connsiteX5" fmla="*/ 38268 w 180264"/>
                <a:gd name="connsiteY5" fmla="*/ 0 h 191342"/>
                <a:gd name="connsiteX6" fmla="*/ 0 w 180264"/>
                <a:gd name="connsiteY6" fmla="*/ 38268 h 191342"/>
                <a:gd name="connsiteX7" fmla="*/ 0 w 180264"/>
                <a:gd name="connsiteY7" fmla="*/ 152067 h 191342"/>
                <a:gd name="connsiteX8" fmla="*/ 38268 w 180264"/>
                <a:gd name="connsiteY8" fmla="*/ 191342 h 191342"/>
                <a:gd name="connsiteX9" fmla="*/ 20141 w 180264"/>
                <a:gd name="connsiteY9" fmla="*/ 38268 h 191342"/>
                <a:gd name="connsiteX10" fmla="*/ 38268 w 180264"/>
                <a:gd name="connsiteY10" fmla="*/ 20141 h 191342"/>
                <a:gd name="connsiteX11" fmla="*/ 141996 w 180264"/>
                <a:gd name="connsiteY11" fmla="*/ 20141 h 191342"/>
                <a:gd name="connsiteX12" fmla="*/ 160123 w 180264"/>
                <a:gd name="connsiteY12" fmla="*/ 38268 h 191342"/>
                <a:gd name="connsiteX13" fmla="*/ 160123 w 180264"/>
                <a:gd name="connsiteY13" fmla="*/ 152067 h 191342"/>
                <a:gd name="connsiteX14" fmla="*/ 141996 w 180264"/>
                <a:gd name="connsiteY14" fmla="*/ 170194 h 191342"/>
                <a:gd name="connsiteX15" fmla="*/ 38268 w 180264"/>
                <a:gd name="connsiteY15" fmla="*/ 170194 h 191342"/>
                <a:gd name="connsiteX16" fmla="*/ 20141 w 180264"/>
                <a:gd name="connsiteY16" fmla="*/ 152067 h 191342"/>
                <a:gd name="connsiteX17" fmla="*/ 20141 w 180264"/>
                <a:gd name="connsiteY17" fmla="*/ 38268 h 191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0264" h="191342">
                  <a:moveTo>
                    <a:pt x="38268" y="191342"/>
                  </a:moveTo>
                  <a:lnTo>
                    <a:pt x="141996" y="191342"/>
                  </a:lnTo>
                  <a:cubicBezTo>
                    <a:pt x="163144" y="191342"/>
                    <a:pt x="180264" y="174222"/>
                    <a:pt x="180264" y="153074"/>
                  </a:cubicBezTo>
                  <a:lnTo>
                    <a:pt x="180264" y="38268"/>
                  </a:lnTo>
                  <a:cubicBezTo>
                    <a:pt x="180264" y="17120"/>
                    <a:pt x="163144" y="0"/>
                    <a:pt x="141996" y="0"/>
                  </a:cubicBezTo>
                  <a:lnTo>
                    <a:pt x="38268" y="0"/>
                  </a:lnTo>
                  <a:cubicBezTo>
                    <a:pt x="17120" y="0"/>
                    <a:pt x="0" y="17120"/>
                    <a:pt x="0" y="38268"/>
                  </a:cubicBezTo>
                  <a:lnTo>
                    <a:pt x="0" y="152067"/>
                  </a:lnTo>
                  <a:cubicBezTo>
                    <a:pt x="0" y="174222"/>
                    <a:pt x="17120" y="191342"/>
                    <a:pt x="38268" y="191342"/>
                  </a:cubicBezTo>
                  <a:close/>
                  <a:moveTo>
                    <a:pt x="20141" y="38268"/>
                  </a:moveTo>
                  <a:cubicBezTo>
                    <a:pt x="20141" y="28198"/>
                    <a:pt x="28198" y="20141"/>
                    <a:pt x="38268" y="20141"/>
                  </a:cubicBezTo>
                  <a:lnTo>
                    <a:pt x="141996" y="20141"/>
                  </a:lnTo>
                  <a:cubicBezTo>
                    <a:pt x="152067" y="20141"/>
                    <a:pt x="160123" y="28198"/>
                    <a:pt x="160123" y="38268"/>
                  </a:cubicBezTo>
                  <a:lnTo>
                    <a:pt x="160123" y="152067"/>
                  </a:lnTo>
                  <a:cubicBezTo>
                    <a:pt x="160123" y="162137"/>
                    <a:pt x="152067" y="170194"/>
                    <a:pt x="141996" y="170194"/>
                  </a:cubicBezTo>
                  <a:lnTo>
                    <a:pt x="38268" y="170194"/>
                  </a:lnTo>
                  <a:cubicBezTo>
                    <a:pt x="28198" y="170194"/>
                    <a:pt x="20141" y="162137"/>
                    <a:pt x="20141" y="152067"/>
                  </a:cubicBezTo>
                  <a:lnTo>
                    <a:pt x="20141" y="38268"/>
                  </a:lnTo>
                  <a:close/>
                </a:path>
              </a:pathLst>
            </a:custGeom>
            <a:grpFill/>
            <a:ln w="9971"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81BB9A8-FE14-4DA0-AB9B-92AE8CC69772}"/>
                </a:ext>
              </a:extLst>
            </p:cNvPr>
            <p:cNvSpPr/>
            <p:nvPr/>
          </p:nvSpPr>
          <p:spPr>
            <a:xfrm>
              <a:off x="11114726" y="3665932"/>
              <a:ext cx="92649" cy="90635"/>
            </a:xfrm>
            <a:custGeom>
              <a:avLst/>
              <a:gdLst>
                <a:gd name="connsiteX0" fmla="*/ 12085 w 92649"/>
                <a:gd name="connsiteY0" fmla="*/ 90636 h 90635"/>
                <a:gd name="connsiteX1" fmla="*/ 82579 w 92649"/>
                <a:gd name="connsiteY1" fmla="*/ 90636 h 90635"/>
                <a:gd name="connsiteX2" fmla="*/ 92650 w 92649"/>
                <a:gd name="connsiteY2" fmla="*/ 80565 h 90635"/>
                <a:gd name="connsiteX3" fmla="*/ 70494 w 92649"/>
                <a:gd name="connsiteY3" fmla="*/ 42297 h 90635"/>
                <a:gd name="connsiteX4" fmla="*/ 74523 w 92649"/>
                <a:gd name="connsiteY4" fmla="*/ 28198 h 90635"/>
                <a:gd name="connsiteX5" fmla="*/ 46325 w 92649"/>
                <a:gd name="connsiteY5" fmla="*/ 0 h 90635"/>
                <a:gd name="connsiteX6" fmla="*/ 18127 w 92649"/>
                <a:gd name="connsiteY6" fmla="*/ 28198 h 90635"/>
                <a:gd name="connsiteX7" fmla="*/ 22155 w 92649"/>
                <a:gd name="connsiteY7" fmla="*/ 42297 h 90635"/>
                <a:gd name="connsiteX8" fmla="*/ 0 w 92649"/>
                <a:gd name="connsiteY8" fmla="*/ 80565 h 90635"/>
                <a:gd name="connsiteX9" fmla="*/ 12085 w 92649"/>
                <a:gd name="connsiteY9" fmla="*/ 90636 h 90635"/>
                <a:gd name="connsiteX10" fmla="*/ 24170 w 92649"/>
                <a:gd name="connsiteY10" fmla="*/ 70494 h 90635"/>
                <a:gd name="connsiteX11" fmla="*/ 47332 w 92649"/>
                <a:gd name="connsiteY11" fmla="*/ 55389 h 90635"/>
                <a:gd name="connsiteX12" fmla="*/ 70494 w 92649"/>
                <a:gd name="connsiteY12" fmla="*/ 70494 h 90635"/>
                <a:gd name="connsiteX13" fmla="*/ 24170 w 92649"/>
                <a:gd name="connsiteY13" fmla="*/ 70494 h 90635"/>
                <a:gd name="connsiteX14" fmla="*/ 40283 w 92649"/>
                <a:gd name="connsiteY14" fmla="*/ 27191 h 90635"/>
                <a:gd name="connsiteX15" fmla="*/ 48339 w 92649"/>
                <a:gd name="connsiteY15" fmla="*/ 19134 h 90635"/>
                <a:gd name="connsiteX16" fmla="*/ 56396 w 92649"/>
                <a:gd name="connsiteY16" fmla="*/ 27191 h 90635"/>
                <a:gd name="connsiteX17" fmla="*/ 47332 w 92649"/>
                <a:gd name="connsiteY17" fmla="*/ 35247 h 90635"/>
                <a:gd name="connsiteX18" fmla="*/ 40283 w 92649"/>
                <a:gd name="connsiteY18" fmla="*/ 27191 h 9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2649" h="90635">
                  <a:moveTo>
                    <a:pt x="12085" y="90636"/>
                  </a:moveTo>
                  <a:lnTo>
                    <a:pt x="82579" y="90636"/>
                  </a:lnTo>
                  <a:cubicBezTo>
                    <a:pt x="88622" y="90636"/>
                    <a:pt x="92650" y="86608"/>
                    <a:pt x="92650" y="80565"/>
                  </a:cubicBezTo>
                  <a:cubicBezTo>
                    <a:pt x="92650" y="64452"/>
                    <a:pt x="83586" y="50353"/>
                    <a:pt x="70494" y="42297"/>
                  </a:cubicBezTo>
                  <a:cubicBezTo>
                    <a:pt x="73516" y="38268"/>
                    <a:pt x="74523" y="33233"/>
                    <a:pt x="74523" y="28198"/>
                  </a:cubicBezTo>
                  <a:cubicBezTo>
                    <a:pt x="74523" y="13092"/>
                    <a:pt x="62438" y="0"/>
                    <a:pt x="46325" y="0"/>
                  </a:cubicBezTo>
                  <a:cubicBezTo>
                    <a:pt x="30212" y="0"/>
                    <a:pt x="18127" y="12085"/>
                    <a:pt x="18127" y="28198"/>
                  </a:cubicBezTo>
                  <a:cubicBezTo>
                    <a:pt x="18127" y="33233"/>
                    <a:pt x="20141" y="38268"/>
                    <a:pt x="22155" y="42297"/>
                  </a:cubicBezTo>
                  <a:cubicBezTo>
                    <a:pt x="9064" y="50353"/>
                    <a:pt x="0" y="64452"/>
                    <a:pt x="0" y="80565"/>
                  </a:cubicBezTo>
                  <a:cubicBezTo>
                    <a:pt x="2014" y="86608"/>
                    <a:pt x="6042" y="90636"/>
                    <a:pt x="12085" y="90636"/>
                  </a:cubicBezTo>
                  <a:close/>
                  <a:moveTo>
                    <a:pt x="24170" y="70494"/>
                  </a:moveTo>
                  <a:cubicBezTo>
                    <a:pt x="28198" y="61431"/>
                    <a:pt x="37261" y="55389"/>
                    <a:pt x="47332" y="55389"/>
                  </a:cubicBezTo>
                  <a:cubicBezTo>
                    <a:pt x="57403" y="55389"/>
                    <a:pt x="66466" y="61431"/>
                    <a:pt x="70494" y="70494"/>
                  </a:cubicBezTo>
                  <a:lnTo>
                    <a:pt x="24170" y="70494"/>
                  </a:lnTo>
                  <a:close/>
                  <a:moveTo>
                    <a:pt x="40283" y="27191"/>
                  </a:moveTo>
                  <a:cubicBezTo>
                    <a:pt x="40283" y="23162"/>
                    <a:pt x="43304" y="19134"/>
                    <a:pt x="48339" y="19134"/>
                  </a:cubicBezTo>
                  <a:cubicBezTo>
                    <a:pt x="53374" y="19134"/>
                    <a:pt x="56396" y="22155"/>
                    <a:pt x="56396" y="27191"/>
                  </a:cubicBezTo>
                  <a:cubicBezTo>
                    <a:pt x="56396" y="32226"/>
                    <a:pt x="51360" y="35247"/>
                    <a:pt x="47332" y="35247"/>
                  </a:cubicBezTo>
                  <a:cubicBezTo>
                    <a:pt x="43304" y="35247"/>
                    <a:pt x="40283" y="32226"/>
                    <a:pt x="40283" y="27191"/>
                  </a:cubicBezTo>
                  <a:close/>
                </a:path>
              </a:pathLst>
            </a:custGeom>
            <a:grpFill/>
            <a:ln w="9971"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A051548-5940-4F6C-B3CA-524A043B83ED}"/>
                </a:ext>
              </a:extLst>
            </p:cNvPr>
            <p:cNvSpPr/>
            <p:nvPr/>
          </p:nvSpPr>
          <p:spPr>
            <a:xfrm>
              <a:off x="10779374" y="3696143"/>
              <a:ext cx="180264" cy="191342"/>
            </a:xfrm>
            <a:custGeom>
              <a:avLst/>
              <a:gdLst>
                <a:gd name="connsiteX0" fmla="*/ 38268 w 180264"/>
                <a:gd name="connsiteY0" fmla="*/ 191342 h 191342"/>
                <a:gd name="connsiteX1" fmla="*/ 141996 w 180264"/>
                <a:gd name="connsiteY1" fmla="*/ 191342 h 191342"/>
                <a:gd name="connsiteX2" fmla="*/ 180264 w 180264"/>
                <a:gd name="connsiteY2" fmla="*/ 153074 h 191342"/>
                <a:gd name="connsiteX3" fmla="*/ 180264 w 180264"/>
                <a:gd name="connsiteY3" fmla="*/ 38268 h 191342"/>
                <a:gd name="connsiteX4" fmla="*/ 141996 w 180264"/>
                <a:gd name="connsiteY4" fmla="*/ 0 h 191342"/>
                <a:gd name="connsiteX5" fmla="*/ 38268 w 180264"/>
                <a:gd name="connsiteY5" fmla="*/ 0 h 191342"/>
                <a:gd name="connsiteX6" fmla="*/ 0 w 180264"/>
                <a:gd name="connsiteY6" fmla="*/ 38268 h 191342"/>
                <a:gd name="connsiteX7" fmla="*/ 0 w 180264"/>
                <a:gd name="connsiteY7" fmla="*/ 152067 h 191342"/>
                <a:gd name="connsiteX8" fmla="*/ 38268 w 180264"/>
                <a:gd name="connsiteY8" fmla="*/ 191342 h 191342"/>
                <a:gd name="connsiteX9" fmla="*/ 20141 w 180264"/>
                <a:gd name="connsiteY9" fmla="*/ 38268 h 191342"/>
                <a:gd name="connsiteX10" fmla="*/ 38268 w 180264"/>
                <a:gd name="connsiteY10" fmla="*/ 20141 h 191342"/>
                <a:gd name="connsiteX11" fmla="*/ 141996 w 180264"/>
                <a:gd name="connsiteY11" fmla="*/ 20141 h 191342"/>
                <a:gd name="connsiteX12" fmla="*/ 160123 w 180264"/>
                <a:gd name="connsiteY12" fmla="*/ 38268 h 191342"/>
                <a:gd name="connsiteX13" fmla="*/ 160123 w 180264"/>
                <a:gd name="connsiteY13" fmla="*/ 152067 h 191342"/>
                <a:gd name="connsiteX14" fmla="*/ 141996 w 180264"/>
                <a:gd name="connsiteY14" fmla="*/ 170194 h 191342"/>
                <a:gd name="connsiteX15" fmla="*/ 38268 w 180264"/>
                <a:gd name="connsiteY15" fmla="*/ 170194 h 191342"/>
                <a:gd name="connsiteX16" fmla="*/ 20141 w 180264"/>
                <a:gd name="connsiteY16" fmla="*/ 152067 h 191342"/>
                <a:gd name="connsiteX17" fmla="*/ 20141 w 180264"/>
                <a:gd name="connsiteY17" fmla="*/ 38268 h 191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0264" h="191342">
                  <a:moveTo>
                    <a:pt x="38268" y="191342"/>
                  </a:moveTo>
                  <a:lnTo>
                    <a:pt x="141996" y="191342"/>
                  </a:lnTo>
                  <a:cubicBezTo>
                    <a:pt x="163144" y="191342"/>
                    <a:pt x="180264" y="174222"/>
                    <a:pt x="180264" y="153074"/>
                  </a:cubicBezTo>
                  <a:lnTo>
                    <a:pt x="180264" y="38268"/>
                  </a:lnTo>
                  <a:cubicBezTo>
                    <a:pt x="180264" y="17120"/>
                    <a:pt x="163144" y="0"/>
                    <a:pt x="141996" y="0"/>
                  </a:cubicBezTo>
                  <a:lnTo>
                    <a:pt x="38268" y="0"/>
                  </a:lnTo>
                  <a:cubicBezTo>
                    <a:pt x="17120" y="0"/>
                    <a:pt x="0" y="17120"/>
                    <a:pt x="0" y="38268"/>
                  </a:cubicBezTo>
                  <a:lnTo>
                    <a:pt x="0" y="152067"/>
                  </a:lnTo>
                  <a:cubicBezTo>
                    <a:pt x="0" y="174222"/>
                    <a:pt x="17120" y="191342"/>
                    <a:pt x="38268" y="191342"/>
                  </a:cubicBezTo>
                  <a:close/>
                  <a:moveTo>
                    <a:pt x="20141" y="38268"/>
                  </a:moveTo>
                  <a:cubicBezTo>
                    <a:pt x="20141" y="28198"/>
                    <a:pt x="28198" y="20141"/>
                    <a:pt x="38268" y="20141"/>
                  </a:cubicBezTo>
                  <a:lnTo>
                    <a:pt x="141996" y="20141"/>
                  </a:lnTo>
                  <a:cubicBezTo>
                    <a:pt x="152067" y="20141"/>
                    <a:pt x="160123" y="28198"/>
                    <a:pt x="160123" y="38268"/>
                  </a:cubicBezTo>
                  <a:lnTo>
                    <a:pt x="160123" y="152067"/>
                  </a:lnTo>
                  <a:cubicBezTo>
                    <a:pt x="160123" y="162137"/>
                    <a:pt x="152067" y="170194"/>
                    <a:pt x="141996" y="170194"/>
                  </a:cubicBezTo>
                  <a:lnTo>
                    <a:pt x="38268" y="170194"/>
                  </a:lnTo>
                  <a:cubicBezTo>
                    <a:pt x="28198" y="170194"/>
                    <a:pt x="20141" y="162137"/>
                    <a:pt x="20141" y="152067"/>
                  </a:cubicBezTo>
                  <a:lnTo>
                    <a:pt x="20141" y="38268"/>
                  </a:lnTo>
                  <a:close/>
                </a:path>
              </a:pathLst>
            </a:custGeom>
            <a:grpFill/>
            <a:ln w="9971"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C4EEB84-EB01-4C5A-A174-6A0F34B1B7DE}"/>
                </a:ext>
              </a:extLst>
            </p:cNvPr>
            <p:cNvSpPr/>
            <p:nvPr/>
          </p:nvSpPr>
          <p:spPr>
            <a:xfrm>
              <a:off x="10822677" y="3746497"/>
              <a:ext cx="92649" cy="90635"/>
            </a:xfrm>
            <a:custGeom>
              <a:avLst/>
              <a:gdLst>
                <a:gd name="connsiteX0" fmla="*/ 12085 w 92649"/>
                <a:gd name="connsiteY0" fmla="*/ 90636 h 90635"/>
                <a:gd name="connsiteX1" fmla="*/ 82579 w 92649"/>
                <a:gd name="connsiteY1" fmla="*/ 90636 h 90635"/>
                <a:gd name="connsiteX2" fmla="*/ 92650 w 92649"/>
                <a:gd name="connsiteY2" fmla="*/ 80565 h 90635"/>
                <a:gd name="connsiteX3" fmla="*/ 70494 w 92649"/>
                <a:gd name="connsiteY3" fmla="*/ 42297 h 90635"/>
                <a:gd name="connsiteX4" fmla="*/ 74523 w 92649"/>
                <a:gd name="connsiteY4" fmla="*/ 28198 h 90635"/>
                <a:gd name="connsiteX5" fmla="*/ 46325 w 92649"/>
                <a:gd name="connsiteY5" fmla="*/ 0 h 90635"/>
                <a:gd name="connsiteX6" fmla="*/ 18127 w 92649"/>
                <a:gd name="connsiteY6" fmla="*/ 28198 h 90635"/>
                <a:gd name="connsiteX7" fmla="*/ 22155 w 92649"/>
                <a:gd name="connsiteY7" fmla="*/ 42297 h 90635"/>
                <a:gd name="connsiteX8" fmla="*/ 0 w 92649"/>
                <a:gd name="connsiteY8" fmla="*/ 80565 h 90635"/>
                <a:gd name="connsiteX9" fmla="*/ 12085 w 92649"/>
                <a:gd name="connsiteY9" fmla="*/ 90636 h 90635"/>
                <a:gd name="connsiteX10" fmla="*/ 24170 w 92649"/>
                <a:gd name="connsiteY10" fmla="*/ 70494 h 90635"/>
                <a:gd name="connsiteX11" fmla="*/ 47332 w 92649"/>
                <a:gd name="connsiteY11" fmla="*/ 55389 h 90635"/>
                <a:gd name="connsiteX12" fmla="*/ 70494 w 92649"/>
                <a:gd name="connsiteY12" fmla="*/ 70494 h 90635"/>
                <a:gd name="connsiteX13" fmla="*/ 24170 w 92649"/>
                <a:gd name="connsiteY13" fmla="*/ 70494 h 90635"/>
                <a:gd name="connsiteX14" fmla="*/ 40283 w 92649"/>
                <a:gd name="connsiteY14" fmla="*/ 27191 h 90635"/>
                <a:gd name="connsiteX15" fmla="*/ 48339 w 92649"/>
                <a:gd name="connsiteY15" fmla="*/ 19134 h 90635"/>
                <a:gd name="connsiteX16" fmla="*/ 56396 w 92649"/>
                <a:gd name="connsiteY16" fmla="*/ 27191 h 90635"/>
                <a:gd name="connsiteX17" fmla="*/ 47332 w 92649"/>
                <a:gd name="connsiteY17" fmla="*/ 35247 h 90635"/>
                <a:gd name="connsiteX18" fmla="*/ 40283 w 92649"/>
                <a:gd name="connsiteY18" fmla="*/ 27191 h 9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2649" h="90635">
                  <a:moveTo>
                    <a:pt x="12085" y="90636"/>
                  </a:moveTo>
                  <a:lnTo>
                    <a:pt x="82579" y="90636"/>
                  </a:lnTo>
                  <a:cubicBezTo>
                    <a:pt x="88622" y="90636"/>
                    <a:pt x="92650" y="86608"/>
                    <a:pt x="92650" y="80565"/>
                  </a:cubicBezTo>
                  <a:cubicBezTo>
                    <a:pt x="92650" y="64452"/>
                    <a:pt x="83586" y="50353"/>
                    <a:pt x="70494" y="42297"/>
                  </a:cubicBezTo>
                  <a:cubicBezTo>
                    <a:pt x="73516" y="38268"/>
                    <a:pt x="74523" y="33233"/>
                    <a:pt x="74523" y="28198"/>
                  </a:cubicBezTo>
                  <a:cubicBezTo>
                    <a:pt x="74523" y="13092"/>
                    <a:pt x="62438" y="0"/>
                    <a:pt x="46325" y="0"/>
                  </a:cubicBezTo>
                  <a:cubicBezTo>
                    <a:pt x="30212" y="0"/>
                    <a:pt x="18127" y="12085"/>
                    <a:pt x="18127" y="28198"/>
                  </a:cubicBezTo>
                  <a:cubicBezTo>
                    <a:pt x="18127" y="33233"/>
                    <a:pt x="20141" y="38268"/>
                    <a:pt x="22155" y="42297"/>
                  </a:cubicBezTo>
                  <a:cubicBezTo>
                    <a:pt x="9064" y="50353"/>
                    <a:pt x="0" y="64452"/>
                    <a:pt x="0" y="80565"/>
                  </a:cubicBezTo>
                  <a:cubicBezTo>
                    <a:pt x="2014" y="86608"/>
                    <a:pt x="6042" y="90636"/>
                    <a:pt x="12085" y="90636"/>
                  </a:cubicBezTo>
                  <a:close/>
                  <a:moveTo>
                    <a:pt x="24170" y="70494"/>
                  </a:moveTo>
                  <a:cubicBezTo>
                    <a:pt x="28198" y="61431"/>
                    <a:pt x="37261" y="55389"/>
                    <a:pt x="47332" y="55389"/>
                  </a:cubicBezTo>
                  <a:cubicBezTo>
                    <a:pt x="57403" y="55389"/>
                    <a:pt x="66466" y="61431"/>
                    <a:pt x="70494" y="70494"/>
                  </a:cubicBezTo>
                  <a:lnTo>
                    <a:pt x="24170" y="70494"/>
                  </a:lnTo>
                  <a:close/>
                  <a:moveTo>
                    <a:pt x="40283" y="27191"/>
                  </a:moveTo>
                  <a:cubicBezTo>
                    <a:pt x="40283" y="23162"/>
                    <a:pt x="43304" y="19134"/>
                    <a:pt x="48339" y="19134"/>
                  </a:cubicBezTo>
                  <a:cubicBezTo>
                    <a:pt x="53374" y="19134"/>
                    <a:pt x="56396" y="22155"/>
                    <a:pt x="56396" y="27191"/>
                  </a:cubicBezTo>
                  <a:cubicBezTo>
                    <a:pt x="56396" y="32226"/>
                    <a:pt x="51360" y="35247"/>
                    <a:pt x="47332" y="35247"/>
                  </a:cubicBezTo>
                  <a:cubicBezTo>
                    <a:pt x="43304" y="35247"/>
                    <a:pt x="40283" y="32226"/>
                    <a:pt x="40283" y="27191"/>
                  </a:cubicBezTo>
                  <a:close/>
                </a:path>
              </a:pathLst>
            </a:custGeom>
            <a:grpFill/>
            <a:ln w="9971"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F4C53D1-BDF1-426E-9473-4CFDCA203EA6}"/>
                </a:ext>
              </a:extLst>
            </p:cNvPr>
            <p:cNvSpPr/>
            <p:nvPr/>
          </p:nvSpPr>
          <p:spPr>
            <a:xfrm>
              <a:off x="11262764" y="3796850"/>
              <a:ext cx="60423" cy="120847"/>
            </a:xfrm>
            <a:custGeom>
              <a:avLst/>
              <a:gdLst>
                <a:gd name="connsiteX0" fmla="*/ 30212 w 60423"/>
                <a:gd name="connsiteY0" fmla="*/ 50353 h 120847"/>
                <a:gd name="connsiteX1" fmla="*/ 20141 w 60423"/>
                <a:gd name="connsiteY1" fmla="*/ 40283 h 120847"/>
                <a:gd name="connsiteX2" fmla="*/ 30212 w 60423"/>
                <a:gd name="connsiteY2" fmla="*/ 30212 h 120847"/>
                <a:gd name="connsiteX3" fmla="*/ 40283 w 60423"/>
                <a:gd name="connsiteY3" fmla="*/ 40283 h 120847"/>
                <a:gd name="connsiteX4" fmla="*/ 50353 w 60423"/>
                <a:gd name="connsiteY4" fmla="*/ 50353 h 120847"/>
                <a:gd name="connsiteX5" fmla="*/ 60424 w 60423"/>
                <a:gd name="connsiteY5" fmla="*/ 40283 h 120847"/>
                <a:gd name="connsiteX6" fmla="*/ 40283 w 60423"/>
                <a:gd name="connsiteY6" fmla="*/ 12085 h 120847"/>
                <a:gd name="connsiteX7" fmla="*/ 40283 w 60423"/>
                <a:gd name="connsiteY7" fmla="*/ 10071 h 120847"/>
                <a:gd name="connsiteX8" fmla="*/ 30212 w 60423"/>
                <a:gd name="connsiteY8" fmla="*/ 0 h 120847"/>
                <a:gd name="connsiteX9" fmla="*/ 20141 w 60423"/>
                <a:gd name="connsiteY9" fmla="*/ 10071 h 120847"/>
                <a:gd name="connsiteX10" fmla="*/ 20141 w 60423"/>
                <a:gd name="connsiteY10" fmla="*/ 12085 h 120847"/>
                <a:gd name="connsiteX11" fmla="*/ 0 w 60423"/>
                <a:gd name="connsiteY11" fmla="*/ 40283 h 120847"/>
                <a:gd name="connsiteX12" fmla="*/ 30212 w 60423"/>
                <a:gd name="connsiteY12" fmla="*/ 70494 h 120847"/>
                <a:gd name="connsiteX13" fmla="*/ 40283 w 60423"/>
                <a:gd name="connsiteY13" fmla="*/ 80565 h 120847"/>
                <a:gd name="connsiteX14" fmla="*/ 30212 w 60423"/>
                <a:gd name="connsiteY14" fmla="*/ 90636 h 120847"/>
                <a:gd name="connsiteX15" fmla="*/ 20141 w 60423"/>
                <a:gd name="connsiteY15" fmla="*/ 80565 h 120847"/>
                <a:gd name="connsiteX16" fmla="*/ 10071 w 60423"/>
                <a:gd name="connsiteY16" fmla="*/ 70494 h 120847"/>
                <a:gd name="connsiteX17" fmla="*/ 0 w 60423"/>
                <a:gd name="connsiteY17" fmla="*/ 80565 h 120847"/>
                <a:gd name="connsiteX18" fmla="*/ 20141 w 60423"/>
                <a:gd name="connsiteY18" fmla="*/ 108763 h 120847"/>
                <a:gd name="connsiteX19" fmla="*/ 20141 w 60423"/>
                <a:gd name="connsiteY19" fmla="*/ 110777 h 120847"/>
                <a:gd name="connsiteX20" fmla="*/ 30212 w 60423"/>
                <a:gd name="connsiteY20" fmla="*/ 120848 h 120847"/>
                <a:gd name="connsiteX21" fmla="*/ 40283 w 60423"/>
                <a:gd name="connsiteY21" fmla="*/ 110777 h 120847"/>
                <a:gd name="connsiteX22" fmla="*/ 40283 w 60423"/>
                <a:gd name="connsiteY22" fmla="*/ 108763 h 120847"/>
                <a:gd name="connsiteX23" fmla="*/ 60424 w 60423"/>
                <a:gd name="connsiteY23" fmla="*/ 80565 h 120847"/>
                <a:gd name="connsiteX24" fmla="*/ 30212 w 60423"/>
                <a:gd name="connsiteY24" fmla="*/ 50353 h 12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423" h="120847">
                  <a:moveTo>
                    <a:pt x="30212" y="50353"/>
                  </a:moveTo>
                  <a:cubicBezTo>
                    <a:pt x="24170" y="50353"/>
                    <a:pt x="20141" y="46325"/>
                    <a:pt x="20141" y="40283"/>
                  </a:cubicBezTo>
                  <a:cubicBezTo>
                    <a:pt x="20141" y="34240"/>
                    <a:pt x="24170" y="30212"/>
                    <a:pt x="30212" y="30212"/>
                  </a:cubicBezTo>
                  <a:cubicBezTo>
                    <a:pt x="36254" y="30212"/>
                    <a:pt x="40283" y="34240"/>
                    <a:pt x="40283" y="40283"/>
                  </a:cubicBezTo>
                  <a:cubicBezTo>
                    <a:pt x="40283" y="46325"/>
                    <a:pt x="44311" y="50353"/>
                    <a:pt x="50353" y="50353"/>
                  </a:cubicBezTo>
                  <a:cubicBezTo>
                    <a:pt x="56396" y="50353"/>
                    <a:pt x="60424" y="46325"/>
                    <a:pt x="60424" y="40283"/>
                  </a:cubicBezTo>
                  <a:cubicBezTo>
                    <a:pt x="60424" y="27191"/>
                    <a:pt x="52367" y="16113"/>
                    <a:pt x="40283" y="12085"/>
                  </a:cubicBezTo>
                  <a:lnTo>
                    <a:pt x="40283" y="10071"/>
                  </a:lnTo>
                  <a:cubicBezTo>
                    <a:pt x="40283" y="4028"/>
                    <a:pt x="36254" y="0"/>
                    <a:pt x="30212" y="0"/>
                  </a:cubicBezTo>
                  <a:cubicBezTo>
                    <a:pt x="24170" y="0"/>
                    <a:pt x="20141" y="4028"/>
                    <a:pt x="20141" y="10071"/>
                  </a:cubicBezTo>
                  <a:lnTo>
                    <a:pt x="20141" y="12085"/>
                  </a:lnTo>
                  <a:cubicBezTo>
                    <a:pt x="8057" y="16113"/>
                    <a:pt x="0" y="27191"/>
                    <a:pt x="0" y="40283"/>
                  </a:cubicBezTo>
                  <a:cubicBezTo>
                    <a:pt x="0" y="57403"/>
                    <a:pt x="13092" y="70494"/>
                    <a:pt x="30212" y="70494"/>
                  </a:cubicBezTo>
                  <a:cubicBezTo>
                    <a:pt x="36254" y="70494"/>
                    <a:pt x="40283" y="74523"/>
                    <a:pt x="40283" y="80565"/>
                  </a:cubicBezTo>
                  <a:cubicBezTo>
                    <a:pt x="40283" y="86607"/>
                    <a:pt x="36254" y="90636"/>
                    <a:pt x="30212" y="90636"/>
                  </a:cubicBezTo>
                  <a:cubicBezTo>
                    <a:pt x="24170" y="90636"/>
                    <a:pt x="20141" y="86607"/>
                    <a:pt x="20141" y="80565"/>
                  </a:cubicBezTo>
                  <a:cubicBezTo>
                    <a:pt x="20141" y="74523"/>
                    <a:pt x="16113" y="70494"/>
                    <a:pt x="10071" y="70494"/>
                  </a:cubicBezTo>
                  <a:cubicBezTo>
                    <a:pt x="4028" y="70494"/>
                    <a:pt x="0" y="74523"/>
                    <a:pt x="0" y="80565"/>
                  </a:cubicBezTo>
                  <a:cubicBezTo>
                    <a:pt x="0" y="93657"/>
                    <a:pt x="8057" y="104735"/>
                    <a:pt x="20141" y="108763"/>
                  </a:cubicBezTo>
                  <a:lnTo>
                    <a:pt x="20141" y="110777"/>
                  </a:lnTo>
                  <a:cubicBezTo>
                    <a:pt x="20141" y="116819"/>
                    <a:pt x="24170" y="120848"/>
                    <a:pt x="30212" y="120848"/>
                  </a:cubicBezTo>
                  <a:cubicBezTo>
                    <a:pt x="36254" y="120848"/>
                    <a:pt x="40283" y="116819"/>
                    <a:pt x="40283" y="110777"/>
                  </a:cubicBezTo>
                  <a:lnTo>
                    <a:pt x="40283" y="108763"/>
                  </a:lnTo>
                  <a:cubicBezTo>
                    <a:pt x="52367" y="104735"/>
                    <a:pt x="60424" y="93657"/>
                    <a:pt x="60424" y="80565"/>
                  </a:cubicBezTo>
                  <a:cubicBezTo>
                    <a:pt x="60424" y="63445"/>
                    <a:pt x="47332" y="50353"/>
                    <a:pt x="30212" y="50353"/>
                  </a:cubicBezTo>
                  <a:close/>
                </a:path>
              </a:pathLst>
            </a:custGeom>
            <a:grpFill/>
            <a:ln w="9971"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D8FBA21-D821-4D3C-87FA-9F590537AC07}"/>
                </a:ext>
              </a:extLst>
            </p:cNvPr>
            <p:cNvSpPr/>
            <p:nvPr/>
          </p:nvSpPr>
          <p:spPr>
            <a:xfrm>
              <a:off x="10970716" y="3565225"/>
              <a:ext cx="60423" cy="120847"/>
            </a:xfrm>
            <a:custGeom>
              <a:avLst/>
              <a:gdLst>
                <a:gd name="connsiteX0" fmla="*/ 30212 w 60423"/>
                <a:gd name="connsiteY0" fmla="*/ 90636 h 120847"/>
                <a:gd name="connsiteX1" fmla="*/ 20141 w 60423"/>
                <a:gd name="connsiteY1" fmla="*/ 80565 h 120847"/>
                <a:gd name="connsiteX2" fmla="*/ 10071 w 60423"/>
                <a:gd name="connsiteY2" fmla="*/ 70494 h 120847"/>
                <a:gd name="connsiteX3" fmla="*/ 0 w 60423"/>
                <a:gd name="connsiteY3" fmla="*/ 80565 h 120847"/>
                <a:gd name="connsiteX4" fmla="*/ 20141 w 60423"/>
                <a:gd name="connsiteY4" fmla="*/ 108763 h 120847"/>
                <a:gd name="connsiteX5" fmla="*/ 20141 w 60423"/>
                <a:gd name="connsiteY5" fmla="*/ 110777 h 120847"/>
                <a:gd name="connsiteX6" fmla="*/ 30212 w 60423"/>
                <a:gd name="connsiteY6" fmla="*/ 120848 h 120847"/>
                <a:gd name="connsiteX7" fmla="*/ 40283 w 60423"/>
                <a:gd name="connsiteY7" fmla="*/ 110777 h 120847"/>
                <a:gd name="connsiteX8" fmla="*/ 40283 w 60423"/>
                <a:gd name="connsiteY8" fmla="*/ 108763 h 120847"/>
                <a:gd name="connsiteX9" fmla="*/ 60424 w 60423"/>
                <a:gd name="connsiteY9" fmla="*/ 80565 h 120847"/>
                <a:gd name="connsiteX10" fmla="*/ 30212 w 60423"/>
                <a:gd name="connsiteY10" fmla="*/ 50353 h 120847"/>
                <a:gd name="connsiteX11" fmla="*/ 20141 w 60423"/>
                <a:gd name="connsiteY11" fmla="*/ 40283 h 120847"/>
                <a:gd name="connsiteX12" fmla="*/ 30212 w 60423"/>
                <a:gd name="connsiteY12" fmla="*/ 30212 h 120847"/>
                <a:gd name="connsiteX13" fmla="*/ 40283 w 60423"/>
                <a:gd name="connsiteY13" fmla="*/ 40283 h 120847"/>
                <a:gd name="connsiteX14" fmla="*/ 50353 w 60423"/>
                <a:gd name="connsiteY14" fmla="*/ 50353 h 120847"/>
                <a:gd name="connsiteX15" fmla="*/ 60424 w 60423"/>
                <a:gd name="connsiteY15" fmla="*/ 40283 h 120847"/>
                <a:gd name="connsiteX16" fmla="*/ 40283 w 60423"/>
                <a:gd name="connsiteY16" fmla="*/ 12085 h 120847"/>
                <a:gd name="connsiteX17" fmla="*/ 40283 w 60423"/>
                <a:gd name="connsiteY17" fmla="*/ 10071 h 120847"/>
                <a:gd name="connsiteX18" fmla="*/ 30212 w 60423"/>
                <a:gd name="connsiteY18" fmla="*/ 0 h 120847"/>
                <a:gd name="connsiteX19" fmla="*/ 20141 w 60423"/>
                <a:gd name="connsiteY19" fmla="*/ 10071 h 120847"/>
                <a:gd name="connsiteX20" fmla="*/ 20141 w 60423"/>
                <a:gd name="connsiteY20" fmla="*/ 12085 h 120847"/>
                <a:gd name="connsiteX21" fmla="*/ 0 w 60423"/>
                <a:gd name="connsiteY21" fmla="*/ 40283 h 120847"/>
                <a:gd name="connsiteX22" fmla="*/ 30212 w 60423"/>
                <a:gd name="connsiteY22" fmla="*/ 70494 h 120847"/>
                <a:gd name="connsiteX23" fmla="*/ 40283 w 60423"/>
                <a:gd name="connsiteY23" fmla="*/ 80565 h 120847"/>
                <a:gd name="connsiteX24" fmla="*/ 30212 w 60423"/>
                <a:gd name="connsiteY24" fmla="*/ 90636 h 12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423" h="120847">
                  <a:moveTo>
                    <a:pt x="30212" y="90636"/>
                  </a:moveTo>
                  <a:cubicBezTo>
                    <a:pt x="24170" y="90636"/>
                    <a:pt x="20141" y="86608"/>
                    <a:pt x="20141" y="80565"/>
                  </a:cubicBezTo>
                  <a:cubicBezTo>
                    <a:pt x="20141" y="74523"/>
                    <a:pt x="16113" y="70494"/>
                    <a:pt x="10071" y="70494"/>
                  </a:cubicBezTo>
                  <a:cubicBezTo>
                    <a:pt x="4028" y="70494"/>
                    <a:pt x="0" y="74523"/>
                    <a:pt x="0" y="80565"/>
                  </a:cubicBezTo>
                  <a:cubicBezTo>
                    <a:pt x="0" y="93657"/>
                    <a:pt x="8057" y="104735"/>
                    <a:pt x="20141" y="108763"/>
                  </a:cubicBezTo>
                  <a:lnTo>
                    <a:pt x="20141" y="110777"/>
                  </a:lnTo>
                  <a:cubicBezTo>
                    <a:pt x="20141" y="116819"/>
                    <a:pt x="24170" y="120848"/>
                    <a:pt x="30212" y="120848"/>
                  </a:cubicBezTo>
                  <a:cubicBezTo>
                    <a:pt x="36254" y="120848"/>
                    <a:pt x="40283" y="116819"/>
                    <a:pt x="40283" y="110777"/>
                  </a:cubicBezTo>
                  <a:lnTo>
                    <a:pt x="40283" y="108763"/>
                  </a:lnTo>
                  <a:cubicBezTo>
                    <a:pt x="52367" y="104735"/>
                    <a:pt x="60424" y="93657"/>
                    <a:pt x="60424" y="80565"/>
                  </a:cubicBezTo>
                  <a:cubicBezTo>
                    <a:pt x="60424" y="63445"/>
                    <a:pt x="47332" y="50353"/>
                    <a:pt x="30212" y="50353"/>
                  </a:cubicBezTo>
                  <a:cubicBezTo>
                    <a:pt x="24170" y="50353"/>
                    <a:pt x="20141" y="46325"/>
                    <a:pt x="20141" y="40283"/>
                  </a:cubicBezTo>
                  <a:cubicBezTo>
                    <a:pt x="20141" y="34240"/>
                    <a:pt x="24170" y="30212"/>
                    <a:pt x="30212" y="30212"/>
                  </a:cubicBezTo>
                  <a:cubicBezTo>
                    <a:pt x="36254" y="30212"/>
                    <a:pt x="40283" y="34240"/>
                    <a:pt x="40283" y="40283"/>
                  </a:cubicBezTo>
                  <a:cubicBezTo>
                    <a:pt x="40283" y="46325"/>
                    <a:pt x="44311" y="50353"/>
                    <a:pt x="50353" y="50353"/>
                  </a:cubicBezTo>
                  <a:cubicBezTo>
                    <a:pt x="56396" y="50353"/>
                    <a:pt x="60424" y="46325"/>
                    <a:pt x="60424" y="40283"/>
                  </a:cubicBezTo>
                  <a:cubicBezTo>
                    <a:pt x="60424" y="27191"/>
                    <a:pt x="52367" y="16113"/>
                    <a:pt x="40283" y="12085"/>
                  </a:cubicBezTo>
                  <a:lnTo>
                    <a:pt x="40283" y="10071"/>
                  </a:lnTo>
                  <a:cubicBezTo>
                    <a:pt x="40283" y="4028"/>
                    <a:pt x="36254" y="0"/>
                    <a:pt x="30212" y="0"/>
                  </a:cubicBezTo>
                  <a:cubicBezTo>
                    <a:pt x="24170" y="0"/>
                    <a:pt x="20141" y="4028"/>
                    <a:pt x="20141" y="10071"/>
                  </a:cubicBezTo>
                  <a:lnTo>
                    <a:pt x="20141" y="12085"/>
                  </a:lnTo>
                  <a:cubicBezTo>
                    <a:pt x="8057" y="16113"/>
                    <a:pt x="0" y="27191"/>
                    <a:pt x="0" y="40283"/>
                  </a:cubicBezTo>
                  <a:cubicBezTo>
                    <a:pt x="0" y="57403"/>
                    <a:pt x="13092" y="70494"/>
                    <a:pt x="30212" y="70494"/>
                  </a:cubicBezTo>
                  <a:cubicBezTo>
                    <a:pt x="36254" y="70494"/>
                    <a:pt x="40283" y="74523"/>
                    <a:pt x="40283" y="80565"/>
                  </a:cubicBezTo>
                  <a:cubicBezTo>
                    <a:pt x="40283" y="86608"/>
                    <a:pt x="36254" y="90636"/>
                    <a:pt x="30212" y="90636"/>
                  </a:cubicBezTo>
                  <a:close/>
                </a:path>
              </a:pathLst>
            </a:custGeom>
            <a:grpFill/>
            <a:ln w="9971" cap="flat">
              <a:noFill/>
              <a:prstDash val="solid"/>
              <a:miter/>
            </a:ln>
          </p:spPr>
          <p:txBody>
            <a:bodyPr rtlCol="0" anchor="ctr"/>
            <a:lstStyle/>
            <a:p>
              <a:endParaRPr lang="en-US"/>
            </a:p>
          </p:txBody>
        </p:sp>
      </p:grpSp>
      <p:grpSp>
        <p:nvGrpSpPr>
          <p:cNvPr id="62" name="Graphic 34">
            <a:extLst>
              <a:ext uri="{FF2B5EF4-FFF2-40B4-BE49-F238E27FC236}">
                <a16:creationId xmlns:a16="http://schemas.microsoft.com/office/drawing/2014/main" id="{C198ABE0-BE45-4082-A9F4-65F0F93D9571}"/>
              </a:ext>
            </a:extLst>
          </p:cNvPr>
          <p:cNvGrpSpPr/>
          <p:nvPr/>
        </p:nvGrpSpPr>
        <p:grpSpPr>
          <a:xfrm>
            <a:off x="9327316" y="3867619"/>
            <a:ext cx="644521" cy="624379"/>
            <a:chOff x="9327316" y="3550119"/>
            <a:chExt cx="644521" cy="624379"/>
          </a:xfrm>
          <a:solidFill>
            <a:srgbClr val="777777"/>
          </a:solidFill>
        </p:grpSpPr>
        <p:sp>
          <p:nvSpPr>
            <p:cNvPr id="64" name="Freeform: Shape 63">
              <a:extLst>
                <a:ext uri="{FF2B5EF4-FFF2-40B4-BE49-F238E27FC236}">
                  <a16:creationId xmlns:a16="http://schemas.microsoft.com/office/drawing/2014/main" id="{A03BBDD0-3D27-40BF-ACBF-E9AFD93DCBD2}"/>
                </a:ext>
              </a:extLst>
            </p:cNvPr>
            <p:cNvSpPr/>
            <p:nvPr/>
          </p:nvSpPr>
          <p:spPr>
            <a:xfrm>
              <a:off x="9548492" y="3550119"/>
              <a:ext cx="423344" cy="421959"/>
            </a:xfrm>
            <a:custGeom>
              <a:avLst/>
              <a:gdLst>
                <a:gd name="connsiteX0" fmla="*/ 423345 w 423344"/>
                <a:gd name="connsiteY0" fmla="*/ 10071 h 421959"/>
                <a:gd name="connsiteX1" fmla="*/ 423345 w 423344"/>
                <a:gd name="connsiteY1" fmla="*/ 9064 h 421959"/>
                <a:gd name="connsiteX2" fmla="*/ 422338 w 423344"/>
                <a:gd name="connsiteY2" fmla="*/ 7049 h 421959"/>
                <a:gd name="connsiteX3" fmla="*/ 422338 w 423344"/>
                <a:gd name="connsiteY3" fmla="*/ 6042 h 421959"/>
                <a:gd name="connsiteX4" fmla="*/ 420323 w 423344"/>
                <a:gd name="connsiteY4" fmla="*/ 3021 h 421959"/>
                <a:gd name="connsiteX5" fmla="*/ 420323 w 423344"/>
                <a:gd name="connsiteY5" fmla="*/ 3021 h 421959"/>
                <a:gd name="connsiteX6" fmla="*/ 420323 w 423344"/>
                <a:gd name="connsiteY6" fmla="*/ 3021 h 421959"/>
                <a:gd name="connsiteX7" fmla="*/ 420323 w 423344"/>
                <a:gd name="connsiteY7" fmla="*/ 3021 h 421959"/>
                <a:gd name="connsiteX8" fmla="*/ 418309 w 423344"/>
                <a:gd name="connsiteY8" fmla="*/ 1007 h 421959"/>
                <a:gd name="connsiteX9" fmla="*/ 417302 w 423344"/>
                <a:gd name="connsiteY9" fmla="*/ 1007 h 421959"/>
                <a:gd name="connsiteX10" fmla="*/ 415288 w 423344"/>
                <a:gd name="connsiteY10" fmla="*/ 1007 h 421959"/>
                <a:gd name="connsiteX11" fmla="*/ 413274 w 423344"/>
                <a:gd name="connsiteY11" fmla="*/ 0 h 421959"/>
                <a:gd name="connsiteX12" fmla="*/ 410253 w 423344"/>
                <a:gd name="connsiteY12" fmla="*/ 0 h 421959"/>
                <a:gd name="connsiteX13" fmla="*/ 409246 w 423344"/>
                <a:gd name="connsiteY13" fmla="*/ 0 h 421959"/>
                <a:gd name="connsiteX14" fmla="*/ 409246 w 423344"/>
                <a:gd name="connsiteY14" fmla="*/ 0 h 421959"/>
                <a:gd name="connsiteX15" fmla="*/ 6420 w 423344"/>
                <a:gd name="connsiteY15" fmla="*/ 153074 h 421959"/>
                <a:gd name="connsiteX16" fmla="*/ 378 w 423344"/>
                <a:gd name="connsiteY16" fmla="*/ 160123 h 421959"/>
                <a:gd name="connsiteX17" fmla="*/ 3399 w 423344"/>
                <a:gd name="connsiteY17" fmla="*/ 169187 h 421959"/>
                <a:gd name="connsiteX18" fmla="*/ 101084 w 423344"/>
                <a:gd name="connsiteY18" fmla="*/ 266872 h 421959"/>
                <a:gd name="connsiteX19" fmla="*/ 101084 w 423344"/>
                <a:gd name="connsiteY19" fmla="*/ 392755 h 421959"/>
                <a:gd name="connsiteX20" fmla="*/ 108134 w 423344"/>
                <a:gd name="connsiteY20" fmla="*/ 401819 h 421959"/>
                <a:gd name="connsiteX21" fmla="*/ 111155 w 423344"/>
                <a:gd name="connsiteY21" fmla="*/ 402826 h 421959"/>
                <a:gd name="connsiteX22" fmla="*/ 119211 w 423344"/>
                <a:gd name="connsiteY22" fmla="*/ 398797 h 421959"/>
                <a:gd name="connsiteX23" fmla="*/ 168557 w 423344"/>
                <a:gd name="connsiteY23" fmla="*/ 335352 h 421959"/>
                <a:gd name="connsiteX24" fmla="*/ 252144 w 423344"/>
                <a:gd name="connsiteY24" fmla="*/ 418939 h 421959"/>
                <a:gd name="connsiteX25" fmla="*/ 259193 w 423344"/>
                <a:gd name="connsiteY25" fmla="*/ 421960 h 421959"/>
                <a:gd name="connsiteX26" fmla="*/ 261207 w 423344"/>
                <a:gd name="connsiteY26" fmla="*/ 421960 h 421959"/>
                <a:gd name="connsiteX27" fmla="*/ 268257 w 423344"/>
                <a:gd name="connsiteY27" fmla="*/ 415917 h 421959"/>
                <a:gd name="connsiteX28" fmla="*/ 421330 w 423344"/>
                <a:gd name="connsiteY28" fmla="*/ 13092 h 421959"/>
                <a:gd name="connsiteX29" fmla="*/ 421330 w 423344"/>
                <a:gd name="connsiteY29" fmla="*/ 13092 h 421959"/>
                <a:gd name="connsiteX30" fmla="*/ 421330 w 423344"/>
                <a:gd name="connsiteY30" fmla="*/ 12085 h 421959"/>
                <a:gd name="connsiteX31" fmla="*/ 423345 w 423344"/>
                <a:gd name="connsiteY31" fmla="*/ 10071 h 421959"/>
                <a:gd name="connsiteX32" fmla="*/ 360907 w 423344"/>
                <a:gd name="connsiteY32" fmla="*/ 41290 h 421959"/>
                <a:gd name="connsiteX33" fmla="*/ 111155 w 423344"/>
                <a:gd name="connsiteY33" fmla="*/ 248745 h 421959"/>
                <a:gd name="connsiteX34" fmla="*/ 28575 w 423344"/>
                <a:gd name="connsiteY34" fmla="*/ 166166 h 421959"/>
                <a:gd name="connsiteX35" fmla="*/ 360907 w 423344"/>
                <a:gd name="connsiteY35" fmla="*/ 41290 h 421959"/>
                <a:gd name="connsiteX36" fmla="*/ 121225 w 423344"/>
                <a:gd name="connsiteY36" fmla="*/ 266872 h 421959"/>
                <a:gd name="connsiteX37" fmla="*/ 345801 w 423344"/>
                <a:gd name="connsiteY37" fmla="*/ 79558 h 421959"/>
                <a:gd name="connsiteX38" fmla="*/ 121225 w 423344"/>
                <a:gd name="connsiteY38" fmla="*/ 363550 h 421959"/>
                <a:gd name="connsiteX39" fmla="*/ 121225 w 423344"/>
                <a:gd name="connsiteY39" fmla="*/ 266872 h 421959"/>
                <a:gd name="connsiteX40" fmla="*/ 256172 w 423344"/>
                <a:gd name="connsiteY40" fmla="*/ 394769 h 421959"/>
                <a:gd name="connsiteX41" fmla="*/ 181649 w 423344"/>
                <a:gd name="connsiteY41" fmla="*/ 320246 h 421959"/>
                <a:gd name="connsiteX42" fmla="*/ 380041 w 423344"/>
                <a:gd name="connsiteY42" fmla="*/ 68480 h 421959"/>
                <a:gd name="connsiteX43" fmla="*/ 256172 w 423344"/>
                <a:gd name="connsiteY43" fmla="*/ 394769 h 421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23344" h="421959">
                  <a:moveTo>
                    <a:pt x="423345" y="10071"/>
                  </a:moveTo>
                  <a:cubicBezTo>
                    <a:pt x="423345" y="10071"/>
                    <a:pt x="423345" y="9064"/>
                    <a:pt x="423345" y="9064"/>
                  </a:cubicBezTo>
                  <a:cubicBezTo>
                    <a:pt x="423345" y="8057"/>
                    <a:pt x="423345" y="8057"/>
                    <a:pt x="422338" y="7049"/>
                  </a:cubicBezTo>
                  <a:cubicBezTo>
                    <a:pt x="422338" y="7049"/>
                    <a:pt x="422338" y="6042"/>
                    <a:pt x="422338" y="6042"/>
                  </a:cubicBezTo>
                  <a:cubicBezTo>
                    <a:pt x="422338" y="5035"/>
                    <a:pt x="421330" y="4028"/>
                    <a:pt x="420323" y="3021"/>
                  </a:cubicBezTo>
                  <a:cubicBezTo>
                    <a:pt x="420323" y="3021"/>
                    <a:pt x="420323" y="3021"/>
                    <a:pt x="420323" y="3021"/>
                  </a:cubicBezTo>
                  <a:cubicBezTo>
                    <a:pt x="420323" y="3021"/>
                    <a:pt x="420323" y="3021"/>
                    <a:pt x="420323" y="3021"/>
                  </a:cubicBezTo>
                  <a:cubicBezTo>
                    <a:pt x="420323" y="3021"/>
                    <a:pt x="420323" y="3021"/>
                    <a:pt x="420323" y="3021"/>
                  </a:cubicBezTo>
                  <a:cubicBezTo>
                    <a:pt x="419316" y="2014"/>
                    <a:pt x="418309" y="2014"/>
                    <a:pt x="418309" y="1007"/>
                  </a:cubicBezTo>
                  <a:cubicBezTo>
                    <a:pt x="418309" y="1007"/>
                    <a:pt x="417302" y="1007"/>
                    <a:pt x="417302" y="1007"/>
                  </a:cubicBezTo>
                  <a:cubicBezTo>
                    <a:pt x="416295" y="1007"/>
                    <a:pt x="416295" y="1007"/>
                    <a:pt x="415288" y="1007"/>
                  </a:cubicBezTo>
                  <a:cubicBezTo>
                    <a:pt x="413274" y="0"/>
                    <a:pt x="413274" y="0"/>
                    <a:pt x="413274" y="0"/>
                  </a:cubicBezTo>
                  <a:cubicBezTo>
                    <a:pt x="412267" y="0"/>
                    <a:pt x="411260" y="0"/>
                    <a:pt x="410253" y="0"/>
                  </a:cubicBezTo>
                  <a:cubicBezTo>
                    <a:pt x="410253" y="0"/>
                    <a:pt x="409246" y="0"/>
                    <a:pt x="409246" y="0"/>
                  </a:cubicBezTo>
                  <a:cubicBezTo>
                    <a:pt x="409246" y="0"/>
                    <a:pt x="409246" y="0"/>
                    <a:pt x="409246" y="0"/>
                  </a:cubicBezTo>
                  <a:lnTo>
                    <a:pt x="6420" y="153074"/>
                  </a:lnTo>
                  <a:cubicBezTo>
                    <a:pt x="3399" y="154081"/>
                    <a:pt x="378" y="157102"/>
                    <a:pt x="378" y="160123"/>
                  </a:cubicBezTo>
                  <a:cubicBezTo>
                    <a:pt x="-629" y="163144"/>
                    <a:pt x="378" y="167173"/>
                    <a:pt x="3399" y="169187"/>
                  </a:cubicBezTo>
                  <a:lnTo>
                    <a:pt x="101084" y="266872"/>
                  </a:lnTo>
                  <a:lnTo>
                    <a:pt x="101084" y="392755"/>
                  </a:lnTo>
                  <a:cubicBezTo>
                    <a:pt x="101084" y="396783"/>
                    <a:pt x="104105" y="400812"/>
                    <a:pt x="108134" y="401819"/>
                  </a:cubicBezTo>
                  <a:cubicBezTo>
                    <a:pt x="109141" y="401819"/>
                    <a:pt x="110148" y="402826"/>
                    <a:pt x="111155" y="402826"/>
                  </a:cubicBezTo>
                  <a:cubicBezTo>
                    <a:pt x="114176" y="402826"/>
                    <a:pt x="117197" y="401819"/>
                    <a:pt x="119211" y="398797"/>
                  </a:cubicBezTo>
                  <a:lnTo>
                    <a:pt x="168557" y="335352"/>
                  </a:lnTo>
                  <a:lnTo>
                    <a:pt x="252144" y="418939"/>
                  </a:lnTo>
                  <a:cubicBezTo>
                    <a:pt x="254158" y="420953"/>
                    <a:pt x="256172" y="421960"/>
                    <a:pt x="259193" y="421960"/>
                  </a:cubicBezTo>
                  <a:cubicBezTo>
                    <a:pt x="260200" y="421960"/>
                    <a:pt x="260200" y="421960"/>
                    <a:pt x="261207" y="421960"/>
                  </a:cubicBezTo>
                  <a:cubicBezTo>
                    <a:pt x="264228" y="420953"/>
                    <a:pt x="267250" y="418939"/>
                    <a:pt x="268257" y="415917"/>
                  </a:cubicBezTo>
                  <a:lnTo>
                    <a:pt x="421330" y="13092"/>
                  </a:lnTo>
                  <a:cubicBezTo>
                    <a:pt x="421330" y="13092"/>
                    <a:pt x="421330" y="13092"/>
                    <a:pt x="421330" y="13092"/>
                  </a:cubicBezTo>
                  <a:cubicBezTo>
                    <a:pt x="421330" y="13092"/>
                    <a:pt x="421330" y="12085"/>
                    <a:pt x="421330" y="12085"/>
                  </a:cubicBezTo>
                  <a:cubicBezTo>
                    <a:pt x="423345" y="11078"/>
                    <a:pt x="423345" y="11078"/>
                    <a:pt x="423345" y="10071"/>
                  </a:cubicBezTo>
                  <a:close/>
                  <a:moveTo>
                    <a:pt x="360907" y="41290"/>
                  </a:moveTo>
                  <a:lnTo>
                    <a:pt x="111155" y="248745"/>
                  </a:lnTo>
                  <a:lnTo>
                    <a:pt x="28575" y="166166"/>
                  </a:lnTo>
                  <a:lnTo>
                    <a:pt x="360907" y="41290"/>
                  </a:lnTo>
                  <a:close/>
                  <a:moveTo>
                    <a:pt x="121225" y="266872"/>
                  </a:moveTo>
                  <a:lnTo>
                    <a:pt x="345801" y="79558"/>
                  </a:lnTo>
                  <a:lnTo>
                    <a:pt x="121225" y="363550"/>
                  </a:lnTo>
                  <a:lnTo>
                    <a:pt x="121225" y="266872"/>
                  </a:lnTo>
                  <a:close/>
                  <a:moveTo>
                    <a:pt x="256172" y="394769"/>
                  </a:moveTo>
                  <a:lnTo>
                    <a:pt x="181649" y="320246"/>
                  </a:lnTo>
                  <a:lnTo>
                    <a:pt x="380041" y="68480"/>
                  </a:lnTo>
                  <a:lnTo>
                    <a:pt x="256172" y="394769"/>
                  </a:lnTo>
                  <a:close/>
                </a:path>
              </a:pathLst>
            </a:custGeom>
            <a:grpFill/>
            <a:ln w="9971"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4D195C67-16AC-4C39-A22F-4F5051C23773}"/>
                </a:ext>
              </a:extLst>
            </p:cNvPr>
            <p:cNvSpPr/>
            <p:nvPr/>
          </p:nvSpPr>
          <p:spPr>
            <a:xfrm>
              <a:off x="9478852" y="3862309"/>
              <a:ext cx="54911" cy="24169"/>
            </a:xfrm>
            <a:custGeom>
              <a:avLst/>
              <a:gdLst>
                <a:gd name="connsiteX0" fmla="*/ 7579 w 54911"/>
                <a:gd name="connsiteY0" fmla="*/ 4028 h 24169"/>
                <a:gd name="connsiteX1" fmla="*/ 530 w 54911"/>
                <a:gd name="connsiteY1" fmla="*/ 16113 h 24169"/>
                <a:gd name="connsiteX2" fmla="*/ 10600 w 54911"/>
                <a:gd name="connsiteY2" fmla="*/ 24170 h 24169"/>
                <a:gd name="connsiteX3" fmla="*/ 12614 w 54911"/>
                <a:gd name="connsiteY3" fmla="*/ 24170 h 24169"/>
                <a:gd name="connsiteX4" fmla="*/ 44840 w 54911"/>
                <a:gd name="connsiteY4" fmla="*/ 20141 h 24169"/>
                <a:gd name="connsiteX5" fmla="*/ 54911 w 54911"/>
                <a:gd name="connsiteY5" fmla="*/ 10071 h 24169"/>
                <a:gd name="connsiteX6" fmla="*/ 44840 w 54911"/>
                <a:gd name="connsiteY6" fmla="*/ 0 h 24169"/>
                <a:gd name="connsiteX7" fmla="*/ 7579 w 54911"/>
                <a:gd name="connsiteY7" fmla="*/ 4028 h 2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911" h="24169">
                  <a:moveTo>
                    <a:pt x="7579" y="4028"/>
                  </a:moveTo>
                  <a:cubicBezTo>
                    <a:pt x="2544" y="5035"/>
                    <a:pt x="-1484" y="11078"/>
                    <a:pt x="530" y="16113"/>
                  </a:cubicBezTo>
                  <a:cubicBezTo>
                    <a:pt x="1537" y="21148"/>
                    <a:pt x="5565" y="24170"/>
                    <a:pt x="10600" y="24170"/>
                  </a:cubicBezTo>
                  <a:cubicBezTo>
                    <a:pt x="11607" y="24170"/>
                    <a:pt x="12614" y="24170"/>
                    <a:pt x="12614" y="24170"/>
                  </a:cubicBezTo>
                  <a:cubicBezTo>
                    <a:pt x="23692" y="21148"/>
                    <a:pt x="33763" y="20141"/>
                    <a:pt x="44840" y="20141"/>
                  </a:cubicBezTo>
                  <a:cubicBezTo>
                    <a:pt x="50883" y="20141"/>
                    <a:pt x="54911" y="16113"/>
                    <a:pt x="54911" y="10071"/>
                  </a:cubicBezTo>
                  <a:cubicBezTo>
                    <a:pt x="54911" y="4028"/>
                    <a:pt x="50883" y="0"/>
                    <a:pt x="44840" y="0"/>
                  </a:cubicBezTo>
                  <a:cubicBezTo>
                    <a:pt x="32756" y="0"/>
                    <a:pt x="19664" y="2014"/>
                    <a:pt x="7579" y="4028"/>
                  </a:cubicBezTo>
                  <a:close/>
                </a:path>
              </a:pathLst>
            </a:custGeom>
            <a:grpFill/>
            <a:ln w="9971"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15DD5F38-7013-4731-8946-C98315E2AEE2}"/>
                </a:ext>
              </a:extLst>
            </p:cNvPr>
            <p:cNvSpPr/>
            <p:nvPr/>
          </p:nvSpPr>
          <p:spPr>
            <a:xfrm>
              <a:off x="9452427" y="4140494"/>
              <a:ext cx="90400" cy="34004"/>
            </a:xfrm>
            <a:custGeom>
              <a:avLst/>
              <a:gdLst>
                <a:gd name="connsiteX0" fmla="*/ 78316 w 90400"/>
                <a:gd name="connsiteY0" fmla="*/ 13864 h 34004"/>
                <a:gd name="connsiteX1" fmla="*/ 67238 w 90400"/>
                <a:gd name="connsiteY1" fmla="*/ 13864 h 34004"/>
                <a:gd name="connsiteX2" fmla="*/ 13864 w 90400"/>
                <a:gd name="connsiteY2" fmla="*/ 772 h 34004"/>
                <a:gd name="connsiteX3" fmla="*/ 772 w 90400"/>
                <a:gd name="connsiteY3" fmla="*/ 5807 h 34004"/>
                <a:gd name="connsiteX4" fmla="*/ 5807 w 90400"/>
                <a:gd name="connsiteY4" fmla="*/ 18899 h 34004"/>
                <a:gd name="connsiteX5" fmla="*/ 67238 w 90400"/>
                <a:gd name="connsiteY5" fmla="*/ 34005 h 34004"/>
                <a:gd name="connsiteX6" fmla="*/ 73280 w 90400"/>
                <a:gd name="connsiteY6" fmla="*/ 34005 h 34004"/>
                <a:gd name="connsiteX7" fmla="*/ 80330 w 90400"/>
                <a:gd name="connsiteY7" fmla="*/ 34005 h 34004"/>
                <a:gd name="connsiteX8" fmla="*/ 90401 w 90400"/>
                <a:gd name="connsiteY8" fmla="*/ 23934 h 34004"/>
                <a:gd name="connsiteX9" fmla="*/ 78316 w 90400"/>
                <a:gd name="connsiteY9" fmla="*/ 13864 h 34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400" h="34004">
                  <a:moveTo>
                    <a:pt x="78316" y="13864"/>
                  </a:moveTo>
                  <a:cubicBezTo>
                    <a:pt x="74287" y="13864"/>
                    <a:pt x="71266" y="13864"/>
                    <a:pt x="67238" y="13864"/>
                  </a:cubicBezTo>
                  <a:cubicBezTo>
                    <a:pt x="49111" y="12857"/>
                    <a:pt x="30984" y="8828"/>
                    <a:pt x="13864" y="772"/>
                  </a:cubicBezTo>
                  <a:cubicBezTo>
                    <a:pt x="8828" y="-1242"/>
                    <a:pt x="2786" y="772"/>
                    <a:pt x="772" y="5807"/>
                  </a:cubicBezTo>
                  <a:cubicBezTo>
                    <a:pt x="-1242" y="10842"/>
                    <a:pt x="772" y="16885"/>
                    <a:pt x="5807" y="18899"/>
                  </a:cubicBezTo>
                  <a:cubicBezTo>
                    <a:pt x="24941" y="27963"/>
                    <a:pt x="46090" y="32998"/>
                    <a:pt x="67238" y="34005"/>
                  </a:cubicBezTo>
                  <a:cubicBezTo>
                    <a:pt x="69252" y="34005"/>
                    <a:pt x="71266" y="34005"/>
                    <a:pt x="73280" y="34005"/>
                  </a:cubicBezTo>
                  <a:cubicBezTo>
                    <a:pt x="75295" y="34005"/>
                    <a:pt x="78316" y="34005"/>
                    <a:pt x="80330" y="34005"/>
                  </a:cubicBezTo>
                  <a:cubicBezTo>
                    <a:pt x="86372" y="34005"/>
                    <a:pt x="90401" y="28970"/>
                    <a:pt x="90401" y="23934"/>
                  </a:cubicBezTo>
                  <a:cubicBezTo>
                    <a:pt x="90401" y="18899"/>
                    <a:pt x="83351" y="13864"/>
                    <a:pt x="78316" y="13864"/>
                  </a:cubicBezTo>
                  <a:close/>
                </a:path>
              </a:pathLst>
            </a:custGeom>
            <a:grpFill/>
            <a:ln w="9971"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DD146D1C-E54B-497B-8BD9-83747EB6D53A}"/>
                </a:ext>
              </a:extLst>
            </p:cNvPr>
            <p:cNvSpPr/>
            <p:nvPr/>
          </p:nvSpPr>
          <p:spPr>
            <a:xfrm>
              <a:off x="9370464" y="4029326"/>
              <a:ext cx="47229" cy="85755"/>
            </a:xfrm>
            <a:custGeom>
              <a:avLst/>
              <a:gdLst>
                <a:gd name="connsiteX0" fmla="*/ 19290 w 47229"/>
                <a:gd name="connsiteY0" fmla="*/ 8212 h 85755"/>
                <a:gd name="connsiteX1" fmla="*/ 8212 w 47229"/>
                <a:gd name="connsiteY1" fmla="*/ 155 h 85755"/>
                <a:gd name="connsiteX2" fmla="*/ 155 w 47229"/>
                <a:gd name="connsiteY2" fmla="*/ 11233 h 85755"/>
                <a:gd name="connsiteX3" fmla="*/ 29360 w 47229"/>
                <a:gd name="connsiteY3" fmla="*/ 81728 h 85755"/>
                <a:gd name="connsiteX4" fmla="*/ 37417 w 47229"/>
                <a:gd name="connsiteY4" fmla="*/ 85756 h 85755"/>
                <a:gd name="connsiteX5" fmla="*/ 43459 w 47229"/>
                <a:gd name="connsiteY5" fmla="*/ 83742 h 85755"/>
                <a:gd name="connsiteX6" fmla="*/ 45473 w 47229"/>
                <a:gd name="connsiteY6" fmla="*/ 69643 h 85755"/>
                <a:gd name="connsiteX7" fmla="*/ 19290 w 47229"/>
                <a:gd name="connsiteY7" fmla="*/ 8212 h 8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29" h="85755">
                  <a:moveTo>
                    <a:pt x="19290" y="8212"/>
                  </a:moveTo>
                  <a:cubicBezTo>
                    <a:pt x="18283" y="3177"/>
                    <a:pt x="13247" y="-852"/>
                    <a:pt x="8212" y="155"/>
                  </a:cubicBezTo>
                  <a:cubicBezTo>
                    <a:pt x="3177" y="1162"/>
                    <a:pt x="-852" y="6198"/>
                    <a:pt x="155" y="11233"/>
                  </a:cubicBezTo>
                  <a:cubicBezTo>
                    <a:pt x="4184" y="36410"/>
                    <a:pt x="14254" y="60579"/>
                    <a:pt x="29360" y="81728"/>
                  </a:cubicBezTo>
                  <a:cubicBezTo>
                    <a:pt x="31374" y="84749"/>
                    <a:pt x="34396" y="85756"/>
                    <a:pt x="37417" y="85756"/>
                  </a:cubicBezTo>
                  <a:cubicBezTo>
                    <a:pt x="39431" y="85756"/>
                    <a:pt x="41445" y="84749"/>
                    <a:pt x="43459" y="83742"/>
                  </a:cubicBezTo>
                  <a:cubicBezTo>
                    <a:pt x="47487" y="80720"/>
                    <a:pt x="48494" y="73671"/>
                    <a:pt x="45473" y="69643"/>
                  </a:cubicBezTo>
                  <a:cubicBezTo>
                    <a:pt x="30367" y="51516"/>
                    <a:pt x="22311" y="30367"/>
                    <a:pt x="19290" y="8212"/>
                  </a:cubicBezTo>
                  <a:close/>
                </a:path>
              </a:pathLst>
            </a:custGeom>
            <a:grpFill/>
            <a:ln w="9971"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1D49AC73-18D9-46E7-9467-03A746DF1565}"/>
                </a:ext>
              </a:extLst>
            </p:cNvPr>
            <p:cNvSpPr/>
            <p:nvPr/>
          </p:nvSpPr>
          <p:spPr>
            <a:xfrm>
              <a:off x="9377038" y="3899686"/>
              <a:ext cx="59180" cy="79442"/>
            </a:xfrm>
            <a:custGeom>
              <a:avLst/>
              <a:gdLst>
                <a:gd name="connsiteX0" fmla="*/ 42928 w 59180"/>
                <a:gd name="connsiteY0" fmla="*/ 2906 h 79442"/>
                <a:gd name="connsiteX1" fmla="*/ 631 w 59180"/>
                <a:gd name="connsiteY1" fmla="*/ 65344 h 79442"/>
                <a:gd name="connsiteX2" fmla="*/ 6673 w 59180"/>
                <a:gd name="connsiteY2" fmla="*/ 78436 h 79442"/>
                <a:gd name="connsiteX3" fmla="*/ 9694 w 59180"/>
                <a:gd name="connsiteY3" fmla="*/ 79443 h 79442"/>
                <a:gd name="connsiteX4" fmla="*/ 18758 w 59180"/>
                <a:gd name="connsiteY4" fmla="*/ 72393 h 79442"/>
                <a:gd name="connsiteX5" fmla="*/ 56019 w 59180"/>
                <a:gd name="connsiteY5" fmla="*/ 18012 h 79442"/>
                <a:gd name="connsiteX6" fmla="*/ 57026 w 59180"/>
                <a:gd name="connsiteY6" fmla="*/ 3913 h 79442"/>
                <a:gd name="connsiteX7" fmla="*/ 42928 w 59180"/>
                <a:gd name="connsiteY7" fmla="*/ 2906 h 79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180" h="79442">
                  <a:moveTo>
                    <a:pt x="42928" y="2906"/>
                  </a:moveTo>
                  <a:cubicBezTo>
                    <a:pt x="23793" y="20026"/>
                    <a:pt x="9694" y="42181"/>
                    <a:pt x="631" y="65344"/>
                  </a:cubicBezTo>
                  <a:cubicBezTo>
                    <a:pt x="-1383" y="70379"/>
                    <a:pt x="1638" y="76422"/>
                    <a:pt x="6673" y="78436"/>
                  </a:cubicBezTo>
                  <a:cubicBezTo>
                    <a:pt x="7680" y="78436"/>
                    <a:pt x="8687" y="79443"/>
                    <a:pt x="9694" y="79443"/>
                  </a:cubicBezTo>
                  <a:cubicBezTo>
                    <a:pt x="13723" y="79443"/>
                    <a:pt x="17751" y="76422"/>
                    <a:pt x="18758" y="72393"/>
                  </a:cubicBezTo>
                  <a:cubicBezTo>
                    <a:pt x="26815" y="51245"/>
                    <a:pt x="38899" y="32111"/>
                    <a:pt x="56019" y="18012"/>
                  </a:cubicBezTo>
                  <a:cubicBezTo>
                    <a:pt x="60048" y="13984"/>
                    <a:pt x="60048" y="7941"/>
                    <a:pt x="57026" y="3913"/>
                  </a:cubicBezTo>
                  <a:cubicBezTo>
                    <a:pt x="52998" y="-1122"/>
                    <a:pt x="46956" y="-1122"/>
                    <a:pt x="42928" y="2906"/>
                  </a:cubicBezTo>
                  <a:close/>
                </a:path>
              </a:pathLst>
            </a:custGeom>
            <a:grpFill/>
            <a:ln w="9971"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DDDA0150-9FB0-4171-A402-F4CD34EAD7F1}"/>
                </a:ext>
              </a:extLst>
            </p:cNvPr>
            <p:cNvSpPr/>
            <p:nvPr/>
          </p:nvSpPr>
          <p:spPr>
            <a:xfrm>
              <a:off x="9825181" y="4011731"/>
              <a:ext cx="78314" cy="60047"/>
            </a:xfrm>
            <a:custGeom>
              <a:avLst/>
              <a:gdLst>
                <a:gd name="connsiteX0" fmla="*/ 13723 w 78314"/>
                <a:gd name="connsiteY0" fmla="*/ 631 h 60047"/>
                <a:gd name="connsiteX1" fmla="*/ 631 w 78314"/>
                <a:gd name="connsiteY1" fmla="*/ 6673 h 60047"/>
                <a:gd name="connsiteX2" fmla="*/ 6673 w 78314"/>
                <a:gd name="connsiteY2" fmla="*/ 19765 h 60047"/>
                <a:gd name="connsiteX3" fmla="*/ 61055 w 78314"/>
                <a:gd name="connsiteY3" fmla="*/ 57026 h 60047"/>
                <a:gd name="connsiteX4" fmla="*/ 68104 w 78314"/>
                <a:gd name="connsiteY4" fmla="*/ 60048 h 60047"/>
                <a:gd name="connsiteX5" fmla="*/ 75154 w 78314"/>
                <a:gd name="connsiteY5" fmla="*/ 57026 h 60047"/>
                <a:gd name="connsiteX6" fmla="*/ 76161 w 78314"/>
                <a:gd name="connsiteY6" fmla="*/ 42928 h 60047"/>
                <a:gd name="connsiteX7" fmla="*/ 13723 w 78314"/>
                <a:gd name="connsiteY7" fmla="*/ 631 h 60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314" h="60047">
                  <a:moveTo>
                    <a:pt x="13723" y="631"/>
                  </a:moveTo>
                  <a:cubicBezTo>
                    <a:pt x="8687" y="-1383"/>
                    <a:pt x="2645" y="1638"/>
                    <a:pt x="631" y="6673"/>
                  </a:cubicBezTo>
                  <a:cubicBezTo>
                    <a:pt x="-1383" y="11709"/>
                    <a:pt x="1638" y="17751"/>
                    <a:pt x="6673" y="19765"/>
                  </a:cubicBezTo>
                  <a:cubicBezTo>
                    <a:pt x="27822" y="26815"/>
                    <a:pt x="46956" y="39906"/>
                    <a:pt x="61055" y="57026"/>
                  </a:cubicBezTo>
                  <a:cubicBezTo>
                    <a:pt x="63069" y="59041"/>
                    <a:pt x="66090" y="60048"/>
                    <a:pt x="68104" y="60048"/>
                  </a:cubicBezTo>
                  <a:cubicBezTo>
                    <a:pt x="70118" y="60048"/>
                    <a:pt x="73140" y="59041"/>
                    <a:pt x="75154" y="57026"/>
                  </a:cubicBezTo>
                  <a:cubicBezTo>
                    <a:pt x="79182" y="52998"/>
                    <a:pt x="79182" y="46956"/>
                    <a:pt x="76161" y="42928"/>
                  </a:cubicBezTo>
                  <a:cubicBezTo>
                    <a:pt x="59041" y="23793"/>
                    <a:pt x="37892" y="9694"/>
                    <a:pt x="13723" y="631"/>
                  </a:cubicBezTo>
                  <a:close/>
                </a:path>
              </a:pathLst>
            </a:custGeom>
            <a:grpFill/>
            <a:ln w="9971"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66D6FA5F-583B-443B-A7DF-613CE7960EA4}"/>
                </a:ext>
              </a:extLst>
            </p:cNvPr>
            <p:cNvSpPr/>
            <p:nvPr/>
          </p:nvSpPr>
          <p:spPr>
            <a:xfrm>
              <a:off x="9689109" y="4005158"/>
              <a:ext cx="85498" cy="47486"/>
            </a:xfrm>
            <a:custGeom>
              <a:avLst/>
              <a:gdLst>
                <a:gd name="connsiteX0" fmla="*/ 74265 w 85498"/>
                <a:gd name="connsiteY0" fmla="*/ 154 h 47486"/>
                <a:gd name="connsiteX1" fmla="*/ 3771 w 85498"/>
                <a:gd name="connsiteY1" fmla="*/ 29359 h 47486"/>
                <a:gd name="connsiteX2" fmla="*/ 1757 w 85498"/>
                <a:gd name="connsiteY2" fmla="*/ 43458 h 47486"/>
                <a:gd name="connsiteX3" fmla="*/ 9813 w 85498"/>
                <a:gd name="connsiteY3" fmla="*/ 47486 h 47486"/>
                <a:gd name="connsiteX4" fmla="*/ 15856 w 85498"/>
                <a:gd name="connsiteY4" fmla="*/ 45472 h 47486"/>
                <a:gd name="connsiteX5" fmla="*/ 77286 w 85498"/>
                <a:gd name="connsiteY5" fmla="*/ 20296 h 47486"/>
                <a:gd name="connsiteX6" fmla="*/ 85343 w 85498"/>
                <a:gd name="connsiteY6" fmla="*/ 9218 h 47486"/>
                <a:gd name="connsiteX7" fmla="*/ 74265 w 85498"/>
                <a:gd name="connsiteY7" fmla="*/ 154 h 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98" h="47486">
                  <a:moveTo>
                    <a:pt x="74265" y="154"/>
                  </a:moveTo>
                  <a:cubicBezTo>
                    <a:pt x="49089" y="4182"/>
                    <a:pt x="24919" y="14253"/>
                    <a:pt x="3771" y="29359"/>
                  </a:cubicBezTo>
                  <a:cubicBezTo>
                    <a:pt x="-257" y="32380"/>
                    <a:pt x="-1265" y="39430"/>
                    <a:pt x="1757" y="43458"/>
                  </a:cubicBezTo>
                  <a:cubicBezTo>
                    <a:pt x="3771" y="46479"/>
                    <a:pt x="6792" y="47486"/>
                    <a:pt x="9813" y="47486"/>
                  </a:cubicBezTo>
                  <a:cubicBezTo>
                    <a:pt x="11827" y="47486"/>
                    <a:pt x="13841" y="46479"/>
                    <a:pt x="15856" y="45472"/>
                  </a:cubicBezTo>
                  <a:cubicBezTo>
                    <a:pt x="33983" y="32380"/>
                    <a:pt x="55131" y="23317"/>
                    <a:pt x="77286" y="20296"/>
                  </a:cubicBezTo>
                  <a:cubicBezTo>
                    <a:pt x="82322" y="19288"/>
                    <a:pt x="86350" y="14253"/>
                    <a:pt x="85343" y="9218"/>
                  </a:cubicBezTo>
                  <a:cubicBezTo>
                    <a:pt x="84336" y="3175"/>
                    <a:pt x="79301" y="-853"/>
                    <a:pt x="74265" y="154"/>
                  </a:cubicBezTo>
                  <a:close/>
                </a:path>
              </a:pathLst>
            </a:custGeom>
            <a:grpFill/>
            <a:ln w="9971"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7A3E9C6-E656-440F-B41D-A5899CA94A0D}"/>
                </a:ext>
              </a:extLst>
            </p:cNvPr>
            <p:cNvSpPr/>
            <p:nvPr/>
          </p:nvSpPr>
          <p:spPr>
            <a:xfrm>
              <a:off x="9589467" y="4083863"/>
              <a:ext cx="70730" cy="70494"/>
            </a:xfrm>
            <a:custGeom>
              <a:avLst/>
              <a:gdLst>
                <a:gd name="connsiteX0" fmla="*/ 53060 w 70730"/>
                <a:gd name="connsiteY0" fmla="*/ 3021 h 70494"/>
                <a:gd name="connsiteX1" fmla="*/ 35940 w 70730"/>
                <a:gd name="connsiteY1" fmla="*/ 23162 h 70494"/>
                <a:gd name="connsiteX2" fmla="*/ 4721 w 70730"/>
                <a:gd name="connsiteY2" fmla="*/ 51360 h 70494"/>
                <a:gd name="connsiteX3" fmla="*/ 1699 w 70730"/>
                <a:gd name="connsiteY3" fmla="*/ 65459 h 70494"/>
                <a:gd name="connsiteX4" fmla="*/ 9756 w 70730"/>
                <a:gd name="connsiteY4" fmla="*/ 70494 h 70494"/>
                <a:gd name="connsiteX5" fmla="*/ 14791 w 70730"/>
                <a:gd name="connsiteY5" fmla="*/ 68480 h 70494"/>
                <a:gd name="connsiteX6" fmla="*/ 51046 w 70730"/>
                <a:gd name="connsiteY6" fmla="*/ 37261 h 70494"/>
                <a:gd name="connsiteX7" fmla="*/ 68166 w 70730"/>
                <a:gd name="connsiteY7" fmla="*/ 17120 h 70494"/>
                <a:gd name="connsiteX8" fmla="*/ 67159 w 70730"/>
                <a:gd name="connsiteY8" fmla="*/ 3021 h 70494"/>
                <a:gd name="connsiteX9" fmla="*/ 53060 w 70730"/>
                <a:gd name="connsiteY9" fmla="*/ 3021 h 7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730" h="70494">
                  <a:moveTo>
                    <a:pt x="53060" y="3021"/>
                  </a:moveTo>
                  <a:lnTo>
                    <a:pt x="35940" y="23162"/>
                  </a:lnTo>
                  <a:cubicBezTo>
                    <a:pt x="25869" y="34240"/>
                    <a:pt x="15798" y="43304"/>
                    <a:pt x="4721" y="51360"/>
                  </a:cubicBezTo>
                  <a:cubicBezTo>
                    <a:pt x="-315" y="54381"/>
                    <a:pt x="-1322" y="60424"/>
                    <a:pt x="1699" y="65459"/>
                  </a:cubicBezTo>
                  <a:cubicBezTo>
                    <a:pt x="3714" y="68480"/>
                    <a:pt x="6735" y="70494"/>
                    <a:pt x="9756" y="70494"/>
                  </a:cubicBezTo>
                  <a:cubicBezTo>
                    <a:pt x="11770" y="70494"/>
                    <a:pt x="13784" y="69487"/>
                    <a:pt x="14791" y="68480"/>
                  </a:cubicBezTo>
                  <a:cubicBezTo>
                    <a:pt x="27883" y="60424"/>
                    <a:pt x="39968" y="49346"/>
                    <a:pt x="51046" y="37261"/>
                  </a:cubicBezTo>
                  <a:lnTo>
                    <a:pt x="68166" y="17120"/>
                  </a:lnTo>
                  <a:cubicBezTo>
                    <a:pt x="72194" y="13092"/>
                    <a:pt x="71187" y="7049"/>
                    <a:pt x="67159" y="3021"/>
                  </a:cubicBezTo>
                  <a:cubicBezTo>
                    <a:pt x="62123" y="-1007"/>
                    <a:pt x="56081" y="-1007"/>
                    <a:pt x="53060" y="3021"/>
                  </a:cubicBezTo>
                  <a:close/>
                </a:path>
              </a:pathLst>
            </a:custGeom>
            <a:grpFill/>
            <a:ln w="9971"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B6130BF9-5262-4D31-85A6-67B5DB404FDB}"/>
                </a:ext>
              </a:extLst>
            </p:cNvPr>
            <p:cNvSpPr/>
            <p:nvPr/>
          </p:nvSpPr>
          <p:spPr>
            <a:xfrm>
              <a:off x="9917932" y="4114552"/>
              <a:ext cx="24699" cy="54911"/>
            </a:xfrm>
            <a:custGeom>
              <a:avLst/>
              <a:gdLst>
                <a:gd name="connsiteX0" fmla="*/ 7579 w 24699"/>
                <a:gd name="connsiteY0" fmla="*/ 530 h 54911"/>
                <a:gd name="connsiteX1" fmla="*/ 530 w 24699"/>
                <a:gd name="connsiteY1" fmla="*/ 12614 h 54911"/>
                <a:gd name="connsiteX2" fmla="*/ 4558 w 24699"/>
                <a:gd name="connsiteY2" fmla="*/ 44841 h 54911"/>
                <a:gd name="connsiteX3" fmla="*/ 14629 w 24699"/>
                <a:gd name="connsiteY3" fmla="*/ 54911 h 54911"/>
                <a:gd name="connsiteX4" fmla="*/ 24699 w 24699"/>
                <a:gd name="connsiteY4" fmla="*/ 44841 h 54911"/>
                <a:gd name="connsiteX5" fmla="*/ 20671 w 24699"/>
                <a:gd name="connsiteY5" fmla="*/ 7579 h 54911"/>
                <a:gd name="connsiteX6" fmla="*/ 7579 w 24699"/>
                <a:gd name="connsiteY6" fmla="*/ 530 h 54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699" h="54911">
                  <a:moveTo>
                    <a:pt x="7579" y="530"/>
                  </a:moveTo>
                  <a:cubicBezTo>
                    <a:pt x="2544" y="1537"/>
                    <a:pt x="-1484" y="7579"/>
                    <a:pt x="530" y="12614"/>
                  </a:cubicBezTo>
                  <a:cubicBezTo>
                    <a:pt x="3551" y="22685"/>
                    <a:pt x="4558" y="33763"/>
                    <a:pt x="4558" y="44841"/>
                  </a:cubicBezTo>
                  <a:cubicBezTo>
                    <a:pt x="4558" y="50883"/>
                    <a:pt x="8586" y="54911"/>
                    <a:pt x="14629" y="54911"/>
                  </a:cubicBezTo>
                  <a:cubicBezTo>
                    <a:pt x="20671" y="54911"/>
                    <a:pt x="24699" y="50883"/>
                    <a:pt x="24699" y="44841"/>
                  </a:cubicBezTo>
                  <a:cubicBezTo>
                    <a:pt x="24699" y="31749"/>
                    <a:pt x="22685" y="19664"/>
                    <a:pt x="20671" y="7579"/>
                  </a:cubicBezTo>
                  <a:cubicBezTo>
                    <a:pt x="17650" y="2544"/>
                    <a:pt x="12614" y="-1484"/>
                    <a:pt x="7579" y="530"/>
                  </a:cubicBezTo>
                  <a:close/>
                </a:path>
              </a:pathLst>
            </a:custGeom>
            <a:grpFill/>
            <a:ln w="9971"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9E2F81D-C1C6-4C60-8F8F-1FFE41C83764}"/>
                </a:ext>
              </a:extLst>
            </p:cNvPr>
            <p:cNvSpPr/>
            <p:nvPr/>
          </p:nvSpPr>
          <p:spPr>
            <a:xfrm>
              <a:off x="9327316" y="3711249"/>
              <a:ext cx="100706" cy="100706"/>
            </a:xfrm>
            <a:custGeom>
              <a:avLst/>
              <a:gdLst>
                <a:gd name="connsiteX0" fmla="*/ 100706 w 100706"/>
                <a:gd name="connsiteY0" fmla="*/ 50353 h 100706"/>
                <a:gd name="connsiteX1" fmla="*/ 50353 w 100706"/>
                <a:gd name="connsiteY1" fmla="*/ 0 h 100706"/>
                <a:gd name="connsiteX2" fmla="*/ 0 w 100706"/>
                <a:gd name="connsiteY2" fmla="*/ 50353 h 100706"/>
                <a:gd name="connsiteX3" fmla="*/ 50353 w 100706"/>
                <a:gd name="connsiteY3" fmla="*/ 100706 h 100706"/>
                <a:gd name="connsiteX4" fmla="*/ 100706 w 100706"/>
                <a:gd name="connsiteY4" fmla="*/ 50353 h 100706"/>
                <a:gd name="connsiteX5" fmla="*/ 20141 w 100706"/>
                <a:gd name="connsiteY5" fmla="*/ 50353 h 100706"/>
                <a:gd name="connsiteX6" fmla="*/ 50353 w 100706"/>
                <a:gd name="connsiteY6" fmla="*/ 20141 h 100706"/>
                <a:gd name="connsiteX7" fmla="*/ 80565 w 100706"/>
                <a:gd name="connsiteY7" fmla="*/ 50353 h 100706"/>
                <a:gd name="connsiteX8" fmla="*/ 50353 w 100706"/>
                <a:gd name="connsiteY8" fmla="*/ 80565 h 100706"/>
                <a:gd name="connsiteX9" fmla="*/ 20141 w 100706"/>
                <a:gd name="connsiteY9" fmla="*/ 50353 h 10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706" h="100706">
                  <a:moveTo>
                    <a:pt x="100706" y="50353"/>
                  </a:moveTo>
                  <a:cubicBezTo>
                    <a:pt x="100706" y="22155"/>
                    <a:pt x="78551" y="0"/>
                    <a:pt x="50353" y="0"/>
                  </a:cubicBezTo>
                  <a:cubicBezTo>
                    <a:pt x="22155" y="0"/>
                    <a:pt x="0" y="22155"/>
                    <a:pt x="0" y="50353"/>
                  </a:cubicBezTo>
                  <a:cubicBezTo>
                    <a:pt x="0" y="78551"/>
                    <a:pt x="22155" y="100706"/>
                    <a:pt x="50353" y="100706"/>
                  </a:cubicBezTo>
                  <a:cubicBezTo>
                    <a:pt x="78551" y="100706"/>
                    <a:pt x="100706" y="78551"/>
                    <a:pt x="100706" y="50353"/>
                  </a:cubicBezTo>
                  <a:close/>
                  <a:moveTo>
                    <a:pt x="20141" y="50353"/>
                  </a:moveTo>
                  <a:cubicBezTo>
                    <a:pt x="20141" y="33233"/>
                    <a:pt x="33233" y="20141"/>
                    <a:pt x="50353" y="20141"/>
                  </a:cubicBezTo>
                  <a:cubicBezTo>
                    <a:pt x="67473" y="20141"/>
                    <a:pt x="80565" y="33233"/>
                    <a:pt x="80565" y="50353"/>
                  </a:cubicBezTo>
                  <a:cubicBezTo>
                    <a:pt x="80565" y="67473"/>
                    <a:pt x="67473" y="80565"/>
                    <a:pt x="50353" y="80565"/>
                  </a:cubicBezTo>
                  <a:cubicBezTo>
                    <a:pt x="33233" y="80565"/>
                    <a:pt x="20141" y="67473"/>
                    <a:pt x="20141" y="50353"/>
                  </a:cubicBezTo>
                  <a:close/>
                </a:path>
              </a:pathLst>
            </a:custGeom>
            <a:grpFill/>
            <a:ln w="9971"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32E6CF26-F610-4467-8E33-180A6E0EC338}"/>
                </a:ext>
              </a:extLst>
            </p:cNvPr>
            <p:cNvSpPr/>
            <p:nvPr/>
          </p:nvSpPr>
          <p:spPr>
            <a:xfrm>
              <a:off x="9448163" y="3604501"/>
              <a:ext cx="76536" cy="76536"/>
            </a:xfrm>
            <a:custGeom>
              <a:avLst/>
              <a:gdLst>
                <a:gd name="connsiteX0" fmla="*/ 3021 w 76536"/>
                <a:gd name="connsiteY0" fmla="*/ 73516 h 76536"/>
                <a:gd name="connsiteX1" fmla="*/ 10071 w 76536"/>
                <a:gd name="connsiteY1" fmla="*/ 76537 h 76536"/>
                <a:gd name="connsiteX2" fmla="*/ 17120 w 76536"/>
                <a:gd name="connsiteY2" fmla="*/ 73516 h 76536"/>
                <a:gd name="connsiteX3" fmla="*/ 38268 w 76536"/>
                <a:gd name="connsiteY3" fmla="*/ 52367 h 76536"/>
                <a:gd name="connsiteX4" fmla="*/ 59417 w 76536"/>
                <a:gd name="connsiteY4" fmla="*/ 73516 h 76536"/>
                <a:gd name="connsiteX5" fmla="*/ 66466 w 76536"/>
                <a:gd name="connsiteY5" fmla="*/ 76537 h 76536"/>
                <a:gd name="connsiteX6" fmla="*/ 73516 w 76536"/>
                <a:gd name="connsiteY6" fmla="*/ 73516 h 76536"/>
                <a:gd name="connsiteX7" fmla="*/ 73516 w 76536"/>
                <a:gd name="connsiteY7" fmla="*/ 59417 h 76536"/>
                <a:gd name="connsiteX8" fmla="*/ 52367 w 76536"/>
                <a:gd name="connsiteY8" fmla="*/ 38268 h 76536"/>
                <a:gd name="connsiteX9" fmla="*/ 73516 w 76536"/>
                <a:gd name="connsiteY9" fmla="*/ 17120 h 76536"/>
                <a:gd name="connsiteX10" fmla="*/ 73516 w 76536"/>
                <a:gd name="connsiteY10" fmla="*/ 3021 h 76536"/>
                <a:gd name="connsiteX11" fmla="*/ 59417 w 76536"/>
                <a:gd name="connsiteY11" fmla="*/ 3021 h 76536"/>
                <a:gd name="connsiteX12" fmla="*/ 38268 w 76536"/>
                <a:gd name="connsiteY12" fmla="*/ 24170 h 76536"/>
                <a:gd name="connsiteX13" fmla="*/ 17120 w 76536"/>
                <a:gd name="connsiteY13" fmla="*/ 3021 h 76536"/>
                <a:gd name="connsiteX14" fmla="*/ 3021 w 76536"/>
                <a:gd name="connsiteY14" fmla="*/ 3021 h 76536"/>
                <a:gd name="connsiteX15" fmla="*/ 3021 w 76536"/>
                <a:gd name="connsiteY15" fmla="*/ 17120 h 76536"/>
                <a:gd name="connsiteX16" fmla="*/ 24170 w 76536"/>
                <a:gd name="connsiteY16" fmla="*/ 38268 h 76536"/>
                <a:gd name="connsiteX17" fmla="*/ 3021 w 76536"/>
                <a:gd name="connsiteY17" fmla="*/ 59417 h 76536"/>
                <a:gd name="connsiteX18" fmla="*/ 3021 w 76536"/>
                <a:gd name="connsiteY18" fmla="*/ 73516 h 7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536" h="76536">
                  <a:moveTo>
                    <a:pt x="3021" y="73516"/>
                  </a:moveTo>
                  <a:cubicBezTo>
                    <a:pt x="5035" y="75530"/>
                    <a:pt x="8057" y="76537"/>
                    <a:pt x="10071" y="76537"/>
                  </a:cubicBezTo>
                  <a:cubicBezTo>
                    <a:pt x="12085" y="76537"/>
                    <a:pt x="15106" y="75530"/>
                    <a:pt x="17120" y="73516"/>
                  </a:cubicBezTo>
                  <a:lnTo>
                    <a:pt x="38268" y="52367"/>
                  </a:lnTo>
                  <a:lnTo>
                    <a:pt x="59417" y="73516"/>
                  </a:lnTo>
                  <a:cubicBezTo>
                    <a:pt x="61431" y="75530"/>
                    <a:pt x="64452" y="76537"/>
                    <a:pt x="66466" y="76537"/>
                  </a:cubicBezTo>
                  <a:cubicBezTo>
                    <a:pt x="68480" y="76537"/>
                    <a:pt x="71502" y="75530"/>
                    <a:pt x="73516" y="73516"/>
                  </a:cubicBezTo>
                  <a:cubicBezTo>
                    <a:pt x="77544" y="69487"/>
                    <a:pt x="77544" y="63445"/>
                    <a:pt x="73516" y="59417"/>
                  </a:cubicBezTo>
                  <a:lnTo>
                    <a:pt x="52367" y="38268"/>
                  </a:lnTo>
                  <a:lnTo>
                    <a:pt x="73516" y="17120"/>
                  </a:lnTo>
                  <a:cubicBezTo>
                    <a:pt x="77544" y="13092"/>
                    <a:pt x="77544" y="7049"/>
                    <a:pt x="73516" y="3021"/>
                  </a:cubicBezTo>
                  <a:cubicBezTo>
                    <a:pt x="69487" y="-1007"/>
                    <a:pt x="63445" y="-1007"/>
                    <a:pt x="59417" y="3021"/>
                  </a:cubicBezTo>
                  <a:lnTo>
                    <a:pt x="38268" y="24170"/>
                  </a:lnTo>
                  <a:lnTo>
                    <a:pt x="17120" y="3021"/>
                  </a:lnTo>
                  <a:cubicBezTo>
                    <a:pt x="13092" y="-1007"/>
                    <a:pt x="7049" y="-1007"/>
                    <a:pt x="3021" y="3021"/>
                  </a:cubicBezTo>
                  <a:cubicBezTo>
                    <a:pt x="-1007" y="7049"/>
                    <a:pt x="-1007" y="13092"/>
                    <a:pt x="3021" y="17120"/>
                  </a:cubicBezTo>
                  <a:lnTo>
                    <a:pt x="24170" y="38268"/>
                  </a:lnTo>
                  <a:lnTo>
                    <a:pt x="3021" y="59417"/>
                  </a:lnTo>
                  <a:cubicBezTo>
                    <a:pt x="-1007" y="63445"/>
                    <a:pt x="-1007" y="69487"/>
                    <a:pt x="3021" y="73516"/>
                  </a:cubicBezTo>
                  <a:close/>
                </a:path>
              </a:pathLst>
            </a:custGeom>
            <a:grpFill/>
            <a:ln w="9971"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C8D189E7-0752-4D1E-A100-1C63D04771BF}"/>
                </a:ext>
              </a:extLst>
            </p:cNvPr>
            <p:cNvSpPr/>
            <p:nvPr/>
          </p:nvSpPr>
          <p:spPr>
            <a:xfrm>
              <a:off x="9489453" y="3976107"/>
              <a:ext cx="76536" cy="76536"/>
            </a:xfrm>
            <a:custGeom>
              <a:avLst/>
              <a:gdLst>
                <a:gd name="connsiteX0" fmla="*/ 73516 w 76536"/>
                <a:gd name="connsiteY0" fmla="*/ 3021 h 76536"/>
                <a:gd name="connsiteX1" fmla="*/ 59417 w 76536"/>
                <a:gd name="connsiteY1" fmla="*/ 3021 h 76536"/>
                <a:gd name="connsiteX2" fmla="*/ 38268 w 76536"/>
                <a:gd name="connsiteY2" fmla="*/ 24170 h 76536"/>
                <a:gd name="connsiteX3" fmla="*/ 17120 w 76536"/>
                <a:gd name="connsiteY3" fmla="*/ 3021 h 76536"/>
                <a:gd name="connsiteX4" fmla="*/ 3021 w 76536"/>
                <a:gd name="connsiteY4" fmla="*/ 3021 h 76536"/>
                <a:gd name="connsiteX5" fmla="*/ 3021 w 76536"/>
                <a:gd name="connsiteY5" fmla="*/ 17120 h 76536"/>
                <a:gd name="connsiteX6" fmla="*/ 24170 w 76536"/>
                <a:gd name="connsiteY6" fmla="*/ 38268 h 76536"/>
                <a:gd name="connsiteX7" fmla="*/ 3021 w 76536"/>
                <a:gd name="connsiteY7" fmla="*/ 59417 h 76536"/>
                <a:gd name="connsiteX8" fmla="*/ 3021 w 76536"/>
                <a:gd name="connsiteY8" fmla="*/ 73516 h 76536"/>
                <a:gd name="connsiteX9" fmla="*/ 10071 w 76536"/>
                <a:gd name="connsiteY9" fmla="*/ 76537 h 76536"/>
                <a:gd name="connsiteX10" fmla="*/ 17120 w 76536"/>
                <a:gd name="connsiteY10" fmla="*/ 73516 h 76536"/>
                <a:gd name="connsiteX11" fmla="*/ 38268 w 76536"/>
                <a:gd name="connsiteY11" fmla="*/ 52367 h 76536"/>
                <a:gd name="connsiteX12" fmla="*/ 59417 w 76536"/>
                <a:gd name="connsiteY12" fmla="*/ 73516 h 76536"/>
                <a:gd name="connsiteX13" fmla="*/ 66466 w 76536"/>
                <a:gd name="connsiteY13" fmla="*/ 76537 h 76536"/>
                <a:gd name="connsiteX14" fmla="*/ 73516 w 76536"/>
                <a:gd name="connsiteY14" fmla="*/ 73516 h 76536"/>
                <a:gd name="connsiteX15" fmla="*/ 73516 w 76536"/>
                <a:gd name="connsiteY15" fmla="*/ 59417 h 76536"/>
                <a:gd name="connsiteX16" fmla="*/ 52367 w 76536"/>
                <a:gd name="connsiteY16" fmla="*/ 38268 h 76536"/>
                <a:gd name="connsiteX17" fmla="*/ 73516 w 76536"/>
                <a:gd name="connsiteY17" fmla="*/ 17120 h 76536"/>
                <a:gd name="connsiteX18" fmla="*/ 73516 w 76536"/>
                <a:gd name="connsiteY18" fmla="*/ 3021 h 7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536" h="76536">
                  <a:moveTo>
                    <a:pt x="73516" y="3021"/>
                  </a:moveTo>
                  <a:cubicBezTo>
                    <a:pt x="69487" y="-1007"/>
                    <a:pt x="63445" y="-1007"/>
                    <a:pt x="59417" y="3021"/>
                  </a:cubicBezTo>
                  <a:lnTo>
                    <a:pt x="38268" y="24170"/>
                  </a:lnTo>
                  <a:lnTo>
                    <a:pt x="17120" y="3021"/>
                  </a:lnTo>
                  <a:cubicBezTo>
                    <a:pt x="13092" y="-1007"/>
                    <a:pt x="7049" y="-1007"/>
                    <a:pt x="3021" y="3021"/>
                  </a:cubicBezTo>
                  <a:cubicBezTo>
                    <a:pt x="-1007" y="7049"/>
                    <a:pt x="-1007" y="13092"/>
                    <a:pt x="3021" y="17120"/>
                  </a:cubicBezTo>
                  <a:lnTo>
                    <a:pt x="24170" y="38268"/>
                  </a:lnTo>
                  <a:lnTo>
                    <a:pt x="3021" y="59417"/>
                  </a:lnTo>
                  <a:cubicBezTo>
                    <a:pt x="-1007" y="63445"/>
                    <a:pt x="-1007" y="69487"/>
                    <a:pt x="3021" y="73516"/>
                  </a:cubicBezTo>
                  <a:cubicBezTo>
                    <a:pt x="5035" y="75530"/>
                    <a:pt x="8057" y="76537"/>
                    <a:pt x="10071" y="76537"/>
                  </a:cubicBezTo>
                  <a:cubicBezTo>
                    <a:pt x="12085" y="76537"/>
                    <a:pt x="15106" y="75530"/>
                    <a:pt x="17120" y="73516"/>
                  </a:cubicBezTo>
                  <a:lnTo>
                    <a:pt x="38268" y="52367"/>
                  </a:lnTo>
                  <a:lnTo>
                    <a:pt x="59417" y="73516"/>
                  </a:lnTo>
                  <a:cubicBezTo>
                    <a:pt x="61431" y="75530"/>
                    <a:pt x="64452" y="76537"/>
                    <a:pt x="66466" y="76537"/>
                  </a:cubicBezTo>
                  <a:cubicBezTo>
                    <a:pt x="68480" y="76537"/>
                    <a:pt x="71502" y="75530"/>
                    <a:pt x="73516" y="73516"/>
                  </a:cubicBezTo>
                  <a:cubicBezTo>
                    <a:pt x="77544" y="69487"/>
                    <a:pt x="77544" y="63445"/>
                    <a:pt x="73516" y="59417"/>
                  </a:cubicBezTo>
                  <a:lnTo>
                    <a:pt x="52367" y="38268"/>
                  </a:lnTo>
                  <a:lnTo>
                    <a:pt x="73516" y="17120"/>
                  </a:lnTo>
                  <a:cubicBezTo>
                    <a:pt x="77544" y="14099"/>
                    <a:pt x="77544" y="7049"/>
                    <a:pt x="73516" y="3021"/>
                  </a:cubicBezTo>
                  <a:close/>
                </a:path>
              </a:pathLst>
            </a:custGeom>
            <a:grpFill/>
            <a:ln w="9971"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3BDDE4D9-7C45-4ACB-BA2C-9F2ACCB75DE1}"/>
                </a:ext>
              </a:extLst>
            </p:cNvPr>
            <p:cNvSpPr/>
            <p:nvPr/>
          </p:nvSpPr>
          <p:spPr>
            <a:xfrm>
              <a:off x="9861059" y="3882450"/>
              <a:ext cx="100706" cy="100706"/>
            </a:xfrm>
            <a:custGeom>
              <a:avLst/>
              <a:gdLst>
                <a:gd name="connsiteX0" fmla="*/ 50353 w 100706"/>
                <a:gd name="connsiteY0" fmla="*/ 0 h 100706"/>
                <a:gd name="connsiteX1" fmla="*/ 0 w 100706"/>
                <a:gd name="connsiteY1" fmla="*/ 50353 h 100706"/>
                <a:gd name="connsiteX2" fmla="*/ 50353 w 100706"/>
                <a:gd name="connsiteY2" fmla="*/ 100706 h 100706"/>
                <a:gd name="connsiteX3" fmla="*/ 100706 w 100706"/>
                <a:gd name="connsiteY3" fmla="*/ 50353 h 100706"/>
                <a:gd name="connsiteX4" fmla="*/ 50353 w 100706"/>
                <a:gd name="connsiteY4" fmla="*/ 0 h 100706"/>
                <a:gd name="connsiteX5" fmla="*/ 50353 w 100706"/>
                <a:gd name="connsiteY5" fmla="*/ 80565 h 100706"/>
                <a:gd name="connsiteX6" fmla="*/ 20141 w 100706"/>
                <a:gd name="connsiteY6" fmla="*/ 50353 h 100706"/>
                <a:gd name="connsiteX7" fmla="*/ 50353 w 100706"/>
                <a:gd name="connsiteY7" fmla="*/ 20141 h 100706"/>
                <a:gd name="connsiteX8" fmla="*/ 80565 w 100706"/>
                <a:gd name="connsiteY8" fmla="*/ 50353 h 100706"/>
                <a:gd name="connsiteX9" fmla="*/ 50353 w 100706"/>
                <a:gd name="connsiteY9" fmla="*/ 80565 h 10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706" h="100706">
                  <a:moveTo>
                    <a:pt x="50353" y="0"/>
                  </a:moveTo>
                  <a:cubicBezTo>
                    <a:pt x="22155" y="0"/>
                    <a:pt x="0" y="22155"/>
                    <a:pt x="0" y="50353"/>
                  </a:cubicBezTo>
                  <a:cubicBezTo>
                    <a:pt x="0" y="78551"/>
                    <a:pt x="22155" y="100706"/>
                    <a:pt x="50353" y="100706"/>
                  </a:cubicBezTo>
                  <a:cubicBezTo>
                    <a:pt x="78551" y="100706"/>
                    <a:pt x="100706" y="78551"/>
                    <a:pt x="100706" y="50353"/>
                  </a:cubicBezTo>
                  <a:cubicBezTo>
                    <a:pt x="100706" y="22155"/>
                    <a:pt x="78551" y="0"/>
                    <a:pt x="50353" y="0"/>
                  </a:cubicBezTo>
                  <a:close/>
                  <a:moveTo>
                    <a:pt x="50353" y="80565"/>
                  </a:moveTo>
                  <a:cubicBezTo>
                    <a:pt x="33233" y="80565"/>
                    <a:pt x="20141" y="67473"/>
                    <a:pt x="20141" y="50353"/>
                  </a:cubicBezTo>
                  <a:cubicBezTo>
                    <a:pt x="20141" y="33233"/>
                    <a:pt x="33233" y="20141"/>
                    <a:pt x="50353" y="20141"/>
                  </a:cubicBezTo>
                  <a:cubicBezTo>
                    <a:pt x="67473" y="20141"/>
                    <a:pt x="80565" y="33233"/>
                    <a:pt x="80565" y="50353"/>
                  </a:cubicBezTo>
                  <a:cubicBezTo>
                    <a:pt x="80565" y="67473"/>
                    <a:pt x="67473" y="80565"/>
                    <a:pt x="50353" y="80565"/>
                  </a:cubicBezTo>
                  <a:close/>
                </a:path>
              </a:pathLst>
            </a:custGeom>
            <a:grpFill/>
            <a:ln w="9971" cap="flat">
              <a:noFill/>
              <a:prstDash val="solid"/>
              <a:miter/>
            </a:ln>
          </p:spPr>
          <p:txBody>
            <a:bodyPr rtlCol="0" anchor="ctr"/>
            <a:lstStyle/>
            <a:p>
              <a:endParaRPr lang="en-US"/>
            </a:p>
          </p:txBody>
        </p:sp>
      </p:grpSp>
      <p:grpSp>
        <p:nvGrpSpPr>
          <p:cNvPr id="81" name="Graphic 38">
            <a:extLst>
              <a:ext uri="{FF2B5EF4-FFF2-40B4-BE49-F238E27FC236}">
                <a16:creationId xmlns:a16="http://schemas.microsoft.com/office/drawing/2014/main" id="{039A6495-7892-4061-94E1-2C535891B55D}"/>
              </a:ext>
            </a:extLst>
          </p:cNvPr>
          <p:cNvGrpSpPr/>
          <p:nvPr/>
        </p:nvGrpSpPr>
        <p:grpSpPr>
          <a:xfrm>
            <a:off x="7950790" y="3867619"/>
            <a:ext cx="624535" cy="624379"/>
            <a:chOff x="7950790" y="3550119"/>
            <a:chExt cx="624535" cy="624379"/>
          </a:xfrm>
          <a:solidFill>
            <a:srgbClr val="777777"/>
          </a:solidFill>
        </p:grpSpPr>
        <p:sp>
          <p:nvSpPr>
            <p:cNvPr id="82" name="Freeform: Shape 81">
              <a:extLst>
                <a:ext uri="{FF2B5EF4-FFF2-40B4-BE49-F238E27FC236}">
                  <a16:creationId xmlns:a16="http://schemas.microsoft.com/office/drawing/2014/main" id="{E162E1B0-A20F-4AA7-9BA9-7311178CCD93}"/>
                </a:ext>
              </a:extLst>
            </p:cNvPr>
            <p:cNvSpPr/>
            <p:nvPr/>
          </p:nvSpPr>
          <p:spPr>
            <a:xfrm>
              <a:off x="7950790" y="3550119"/>
              <a:ext cx="624535" cy="624379"/>
            </a:xfrm>
            <a:custGeom>
              <a:avLst/>
              <a:gdLst>
                <a:gd name="connsiteX0" fmla="*/ 623373 w 624535"/>
                <a:gd name="connsiteY0" fmla="*/ 357508 h 624379"/>
                <a:gd name="connsiteX1" fmla="*/ 553885 w 624535"/>
                <a:gd name="connsiteY1" fmla="*/ 228604 h 624379"/>
                <a:gd name="connsiteX2" fmla="*/ 553885 w 624535"/>
                <a:gd name="connsiteY2" fmla="*/ 201413 h 624379"/>
                <a:gd name="connsiteX3" fmla="*/ 574027 w 624535"/>
                <a:gd name="connsiteY3" fmla="*/ 201413 h 624379"/>
                <a:gd name="connsiteX4" fmla="*/ 604238 w 624535"/>
                <a:gd name="connsiteY4" fmla="*/ 171201 h 624379"/>
                <a:gd name="connsiteX5" fmla="*/ 604238 w 624535"/>
                <a:gd name="connsiteY5" fmla="*/ 70494 h 624379"/>
                <a:gd name="connsiteX6" fmla="*/ 574027 w 624535"/>
                <a:gd name="connsiteY6" fmla="*/ 40283 h 624379"/>
                <a:gd name="connsiteX7" fmla="*/ 522666 w 624535"/>
                <a:gd name="connsiteY7" fmla="*/ 40283 h 624379"/>
                <a:gd name="connsiteX8" fmla="*/ 433038 w 624535"/>
                <a:gd name="connsiteY8" fmla="*/ 0 h 624379"/>
                <a:gd name="connsiteX9" fmla="*/ 210476 w 624535"/>
                <a:gd name="connsiteY9" fmla="*/ 0 h 624379"/>
                <a:gd name="connsiteX10" fmla="*/ 90636 w 624535"/>
                <a:gd name="connsiteY10" fmla="*/ 119841 h 624379"/>
                <a:gd name="connsiteX11" fmla="*/ 90636 w 624535"/>
                <a:gd name="connsiteY11" fmla="*/ 138975 h 624379"/>
                <a:gd name="connsiteX12" fmla="*/ 0 w 624535"/>
                <a:gd name="connsiteY12" fmla="*/ 302119 h 624379"/>
                <a:gd name="connsiteX13" fmla="*/ 191342 w 624535"/>
                <a:gd name="connsiteY13" fmla="*/ 493461 h 624379"/>
                <a:gd name="connsiteX14" fmla="*/ 382684 w 624535"/>
                <a:gd name="connsiteY14" fmla="*/ 302119 h 624379"/>
                <a:gd name="connsiteX15" fmla="*/ 191342 w 624535"/>
                <a:gd name="connsiteY15" fmla="*/ 110777 h 624379"/>
                <a:gd name="connsiteX16" fmla="*/ 110777 w 624535"/>
                <a:gd name="connsiteY16" fmla="*/ 128904 h 624379"/>
                <a:gd name="connsiteX17" fmla="*/ 110777 w 624535"/>
                <a:gd name="connsiteY17" fmla="*/ 119841 h 624379"/>
                <a:gd name="connsiteX18" fmla="*/ 210476 w 624535"/>
                <a:gd name="connsiteY18" fmla="*/ 20141 h 624379"/>
                <a:gd name="connsiteX19" fmla="*/ 433038 w 624535"/>
                <a:gd name="connsiteY19" fmla="*/ 20141 h 624379"/>
                <a:gd name="connsiteX20" fmla="*/ 492454 w 624535"/>
                <a:gd name="connsiteY20" fmla="*/ 40283 h 624379"/>
                <a:gd name="connsiteX21" fmla="*/ 392755 w 624535"/>
                <a:gd name="connsiteY21" fmla="*/ 40283 h 624379"/>
                <a:gd name="connsiteX22" fmla="*/ 362543 w 624535"/>
                <a:gd name="connsiteY22" fmla="*/ 70494 h 624379"/>
                <a:gd name="connsiteX23" fmla="*/ 362543 w 624535"/>
                <a:gd name="connsiteY23" fmla="*/ 171201 h 624379"/>
                <a:gd name="connsiteX24" fmla="*/ 392755 w 624535"/>
                <a:gd name="connsiteY24" fmla="*/ 201413 h 624379"/>
                <a:gd name="connsiteX25" fmla="*/ 463249 w 624535"/>
                <a:gd name="connsiteY25" fmla="*/ 201413 h 624379"/>
                <a:gd name="connsiteX26" fmla="*/ 463249 w 624535"/>
                <a:gd name="connsiteY26" fmla="*/ 241695 h 624379"/>
                <a:gd name="connsiteX27" fmla="*/ 469292 w 624535"/>
                <a:gd name="connsiteY27" fmla="*/ 250759 h 624379"/>
                <a:gd name="connsiteX28" fmla="*/ 473320 w 624535"/>
                <a:gd name="connsiteY28" fmla="*/ 251766 h 624379"/>
                <a:gd name="connsiteX29" fmla="*/ 480370 w 624535"/>
                <a:gd name="connsiteY29" fmla="*/ 248745 h 624379"/>
                <a:gd name="connsiteX30" fmla="*/ 527702 w 624535"/>
                <a:gd name="connsiteY30" fmla="*/ 201413 h 624379"/>
                <a:gd name="connsiteX31" fmla="*/ 533744 w 624535"/>
                <a:gd name="connsiteY31" fmla="*/ 201413 h 624379"/>
                <a:gd name="connsiteX32" fmla="*/ 533744 w 624535"/>
                <a:gd name="connsiteY32" fmla="*/ 231625 h 624379"/>
                <a:gd name="connsiteX33" fmla="*/ 534751 w 624535"/>
                <a:gd name="connsiteY33" fmla="*/ 236660 h 624379"/>
                <a:gd name="connsiteX34" fmla="*/ 597189 w 624535"/>
                <a:gd name="connsiteY34" fmla="*/ 352472 h 624379"/>
                <a:gd name="connsiteX35" fmla="*/ 543815 w 624535"/>
                <a:gd name="connsiteY35" fmla="*/ 352472 h 624379"/>
                <a:gd name="connsiteX36" fmla="*/ 533744 w 624535"/>
                <a:gd name="connsiteY36" fmla="*/ 362543 h 624379"/>
                <a:gd name="connsiteX37" fmla="*/ 533744 w 624535"/>
                <a:gd name="connsiteY37" fmla="*/ 423974 h 624379"/>
                <a:gd name="connsiteX38" fmla="*/ 514610 w 624535"/>
                <a:gd name="connsiteY38" fmla="*/ 497490 h 624379"/>
                <a:gd name="connsiteX39" fmla="*/ 473320 w 624535"/>
                <a:gd name="connsiteY39" fmla="*/ 513603 h 624379"/>
                <a:gd name="connsiteX40" fmla="*/ 412896 w 624535"/>
                <a:gd name="connsiteY40" fmla="*/ 513603 h 624379"/>
                <a:gd name="connsiteX41" fmla="*/ 362543 w 624535"/>
                <a:gd name="connsiteY41" fmla="*/ 574027 h 624379"/>
                <a:gd name="connsiteX42" fmla="*/ 362543 w 624535"/>
                <a:gd name="connsiteY42" fmla="*/ 604238 h 624379"/>
                <a:gd name="connsiteX43" fmla="*/ 110777 w 624535"/>
                <a:gd name="connsiteY43" fmla="*/ 604238 h 624379"/>
                <a:gd name="connsiteX44" fmla="*/ 110777 w 624535"/>
                <a:gd name="connsiteY44" fmla="*/ 543815 h 624379"/>
                <a:gd name="connsiteX45" fmla="*/ 130918 w 624535"/>
                <a:gd name="connsiteY45" fmla="*/ 523673 h 624379"/>
                <a:gd name="connsiteX46" fmla="*/ 151060 w 624535"/>
                <a:gd name="connsiteY46" fmla="*/ 543815 h 624379"/>
                <a:gd name="connsiteX47" fmla="*/ 191342 w 624535"/>
                <a:gd name="connsiteY47" fmla="*/ 584097 h 624379"/>
                <a:gd name="connsiteX48" fmla="*/ 231625 w 624535"/>
                <a:gd name="connsiteY48" fmla="*/ 543815 h 624379"/>
                <a:gd name="connsiteX49" fmla="*/ 231625 w 624535"/>
                <a:gd name="connsiteY49" fmla="*/ 513603 h 624379"/>
                <a:gd name="connsiteX50" fmla="*/ 221554 w 624535"/>
                <a:gd name="connsiteY50" fmla="*/ 503532 h 624379"/>
                <a:gd name="connsiteX51" fmla="*/ 211483 w 624535"/>
                <a:gd name="connsiteY51" fmla="*/ 513603 h 624379"/>
                <a:gd name="connsiteX52" fmla="*/ 211483 w 624535"/>
                <a:gd name="connsiteY52" fmla="*/ 543815 h 624379"/>
                <a:gd name="connsiteX53" fmla="*/ 191342 w 624535"/>
                <a:gd name="connsiteY53" fmla="*/ 563956 h 624379"/>
                <a:gd name="connsiteX54" fmla="*/ 171201 w 624535"/>
                <a:gd name="connsiteY54" fmla="*/ 543815 h 624379"/>
                <a:gd name="connsiteX55" fmla="*/ 130918 w 624535"/>
                <a:gd name="connsiteY55" fmla="*/ 503532 h 624379"/>
                <a:gd name="connsiteX56" fmla="*/ 90636 w 624535"/>
                <a:gd name="connsiteY56" fmla="*/ 543815 h 624379"/>
                <a:gd name="connsiteX57" fmla="*/ 90636 w 624535"/>
                <a:gd name="connsiteY57" fmla="*/ 614309 h 624379"/>
                <a:gd name="connsiteX58" fmla="*/ 100706 w 624535"/>
                <a:gd name="connsiteY58" fmla="*/ 624380 h 624379"/>
                <a:gd name="connsiteX59" fmla="*/ 372614 w 624535"/>
                <a:gd name="connsiteY59" fmla="*/ 624380 h 624379"/>
                <a:gd name="connsiteX60" fmla="*/ 382684 w 624535"/>
                <a:gd name="connsiteY60" fmla="*/ 614309 h 624379"/>
                <a:gd name="connsiteX61" fmla="*/ 382684 w 624535"/>
                <a:gd name="connsiteY61" fmla="*/ 574027 h 624379"/>
                <a:gd name="connsiteX62" fmla="*/ 412896 w 624535"/>
                <a:gd name="connsiteY62" fmla="*/ 533744 h 624379"/>
                <a:gd name="connsiteX63" fmla="*/ 473320 w 624535"/>
                <a:gd name="connsiteY63" fmla="*/ 533744 h 624379"/>
                <a:gd name="connsiteX64" fmla="*/ 529716 w 624535"/>
                <a:gd name="connsiteY64" fmla="*/ 510582 h 624379"/>
                <a:gd name="connsiteX65" fmla="*/ 553885 w 624535"/>
                <a:gd name="connsiteY65" fmla="*/ 422967 h 624379"/>
                <a:gd name="connsiteX66" fmla="*/ 553885 w 624535"/>
                <a:gd name="connsiteY66" fmla="*/ 372614 h 624379"/>
                <a:gd name="connsiteX67" fmla="*/ 614309 w 624535"/>
                <a:gd name="connsiteY67" fmla="*/ 372614 h 624379"/>
                <a:gd name="connsiteX68" fmla="*/ 623373 w 624535"/>
                <a:gd name="connsiteY68" fmla="*/ 367578 h 624379"/>
                <a:gd name="connsiteX69" fmla="*/ 623373 w 624535"/>
                <a:gd name="connsiteY69" fmla="*/ 357508 h 624379"/>
                <a:gd name="connsiteX70" fmla="*/ 137968 w 624535"/>
                <a:gd name="connsiteY70" fmla="*/ 139982 h 624379"/>
                <a:gd name="connsiteX71" fmla="*/ 102721 w 624535"/>
                <a:gd name="connsiteY71" fmla="*/ 210476 h 624379"/>
                <a:gd name="connsiteX72" fmla="*/ 58410 w 624535"/>
                <a:gd name="connsiteY72" fmla="*/ 195370 h 624379"/>
                <a:gd name="connsiteX73" fmla="*/ 137968 w 624535"/>
                <a:gd name="connsiteY73" fmla="*/ 139982 h 624379"/>
                <a:gd name="connsiteX74" fmla="*/ 361536 w 624535"/>
                <a:gd name="connsiteY74" fmla="*/ 292049 h 624379"/>
                <a:gd name="connsiteX75" fmla="*/ 291042 w 624535"/>
                <a:gd name="connsiteY75" fmla="*/ 292049 h 624379"/>
                <a:gd name="connsiteX76" fmla="*/ 283992 w 624535"/>
                <a:gd name="connsiteY76" fmla="*/ 229611 h 624379"/>
                <a:gd name="connsiteX77" fmla="*/ 336359 w 624535"/>
                <a:gd name="connsiteY77" fmla="*/ 211483 h 624379"/>
                <a:gd name="connsiteX78" fmla="*/ 361536 w 624535"/>
                <a:gd name="connsiteY78" fmla="*/ 292049 h 624379"/>
                <a:gd name="connsiteX79" fmla="*/ 338374 w 624535"/>
                <a:gd name="connsiteY79" fmla="*/ 389734 h 624379"/>
                <a:gd name="connsiteX80" fmla="*/ 286006 w 624535"/>
                <a:gd name="connsiteY80" fmla="*/ 371607 h 624379"/>
                <a:gd name="connsiteX81" fmla="*/ 292049 w 624535"/>
                <a:gd name="connsiteY81" fmla="*/ 312190 h 624379"/>
                <a:gd name="connsiteX82" fmla="*/ 362543 w 624535"/>
                <a:gd name="connsiteY82" fmla="*/ 312190 h 624379"/>
                <a:gd name="connsiteX83" fmla="*/ 338374 w 624535"/>
                <a:gd name="connsiteY83" fmla="*/ 389734 h 624379"/>
                <a:gd name="connsiteX84" fmla="*/ 21148 w 624535"/>
                <a:gd name="connsiteY84" fmla="*/ 312190 h 624379"/>
                <a:gd name="connsiteX85" fmla="*/ 91643 w 624535"/>
                <a:gd name="connsiteY85" fmla="*/ 312190 h 624379"/>
                <a:gd name="connsiteX86" fmla="*/ 97685 w 624535"/>
                <a:gd name="connsiteY86" fmla="*/ 371607 h 624379"/>
                <a:gd name="connsiteX87" fmla="*/ 45318 w 624535"/>
                <a:gd name="connsiteY87" fmla="*/ 389734 h 624379"/>
                <a:gd name="connsiteX88" fmla="*/ 21148 w 624535"/>
                <a:gd name="connsiteY88" fmla="*/ 312190 h 624379"/>
                <a:gd name="connsiteX89" fmla="*/ 46325 w 624535"/>
                <a:gd name="connsiteY89" fmla="*/ 212491 h 624379"/>
                <a:gd name="connsiteX90" fmla="*/ 98692 w 624535"/>
                <a:gd name="connsiteY90" fmla="*/ 230618 h 624379"/>
                <a:gd name="connsiteX91" fmla="*/ 91643 w 624535"/>
                <a:gd name="connsiteY91" fmla="*/ 293056 h 624379"/>
                <a:gd name="connsiteX92" fmla="*/ 21148 w 624535"/>
                <a:gd name="connsiteY92" fmla="*/ 293056 h 624379"/>
                <a:gd name="connsiteX93" fmla="*/ 46325 w 624535"/>
                <a:gd name="connsiteY93" fmla="*/ 212491 h 624379"/>
                <a:gd name="connsiteX94" fmla="*/ 181272 w 624535"/>
                <a:gd name="connsiteY94" fmla="*/ 240688 h 624379"/>
                <a:gd name="connsiteX95" fmla="*/ 181272 w 624535"/>
                <a:gd name="connsiteY95" fmla="*/ 292049 h 624379"/>
                <a:gd name="connsiteX96" fmla="*/ 110777 w 624535"/>
                <a:gd name="connsiteY96" fmla="*/ 292049 h 624379"/>
                <a:gd name="connsiteX97" fmla="*/ 117826 w 624535"/>
                <a:gd name="connsiteY97" fmla="*/ 234646 h 624379"/>
                <a:gd name="connsiteX98" fmla="*/ 181272 w 624535"/>
                <a:gd name="connsiteY98" fmla="*/ 240688 h 624379"/>
                <a:gd name="connsiteX99" fmla="*/ 122862 w 624535"/>
                <a:gd name="connsiteY99" fmla="*/ 214505 h 624379"/>
                <a:gd name="connsiteX100" fmla="*/ 181272 w 624535"/>
                <a:gd name="connsiteY100" fmla="*/ 131925 h 624379"/>
                <a:gd name="connsiteX101" fmla="*/ 181272 w 624535"/>
                <a:gd name="connsiteY101" fmla="*/ 219540 h 624379"/>
                <a:gd name="connsiteX102" fmla="*/ 122862 w 624535"/>
                <a:gd name="connsiteY102" fmla="*/ 214505 h 624379"/>
                <a:gd name="connsiteX103" fmla="*/ 110777 w 624535"/>
                <a:gd name="connsiteY103" fmla="*/ 312190 h 624379"/>
                <a:gd name="connsiteX104" fmla="*/ 181272 w 624535"/>
                <a:gd name="connsiteY104" fmla="*/ 312190 h 624379"/>
                <a:gd name="connsiteX105" fmla="*/ 181272 w 624535"/>
                <a:gd name="connsiteY105" fmla="*/ 360529 h 624379"/>
                <a:gd name="connsiteX106" fmla="*/ 116819 w 624535"/>
                <a:gd name="connsiteY106" fmla="*/ 367578 h 624379"/>
                <a:gd name="connsiteX107" fmla="*/ 110777 w 624535"/>
                <a:gd name="connsiteY107" fmla="*/ 312190 h 624379"/>
                <a:gd name="connsiteX108" fmla="*/ 181272 w 624535"/>
                <a:gd name="connsiteY108" fmla="*/ 380670 h 624379"/>
                <a:gd name="connsiteX109" fmla="*/ 181272 w 624535"/>
                <a:gd name="connsiteY109" fmla="*/ 472313 h 624379"/>
                <a:gd name="connsiteX110" fmla="*/ 121855 w 624535"/>
                <a:gd name="connsiteY110" fmla="*/ 386713 h 624379"/>
                <a:gd name="connsiteX111" fmla="*/ 181272 w 624535"/>
                <a:gd name="connsiteY111" fmla="*/ 380670 h 624379"/>
                <a:gd name="connsiteX112" fmla="*/ 201413 w 624535"/>
                <a:gd name="connsiteY112" fmla="*/ 471306 h 624379"/>
                <a:gd name="connsiteX113" fmla="*/ 201413 w 624535"/>
                <a:gd name="connsiteY113" fmla="*/ 379663 h 624379"/>
                <a:gd name="connsiteX114" fmla="*/ 260830 w 624535"/>
                <a:gd name="connsiteY114" fmla="*/ 385706 h 624379"/>
                <a:gd name="connsiteX115" fmla="*/ 201413 w 624535"/>
                <a:gd name="connsiteY115" fmla="*/ 471306 h 624379"/>
                <a:gd name="connsiteX116" fmla="*/ 201413 w 624535"/>
                <a:gd name="connsiteY116" fmla="*/ 360529 h 624379"/>
                <a:gd name="connsiteX117" fmla="*/ 201413 w 624535"/>
                <a:gd name="connsiteY117" fmla="*/ 312190 h 624379"/>
                <a:gd name="connsiteX118" fmla="*/ 271907 w 624535"/>
                <a:gd name="connsiteY118" fmla="*/ 312190 h 624379"/>
                <a:gd name="connsiteX119" fmla="*/ 265865 w 624535"/>
                <a:gd name="connsiteY119" fmla="*/ 366571 h 624379"/>
                <a:gd name="connsiteX120" fmla="*/ 201413 w 624535"/>
                <a:gd name="connsiteY120" fmla="*/ 360529 h 624379"/>
                <a:gd name="connsiteX121" fmla="*/ 271907 w 624535"/>
                <a:gd name="connsiteY121" fmla="*/ 292049 h 624379"/>
                <a:gd name="connsiteX122" fmla="*/ 201413 w 624535"/>
                <a:gd name="connsiteY122" fmla="*/ 292049 h 624379"/>
                <a:gd name="connsiteX123" fmla="*/ 201413 w 624535"/>
                <a:gd name="connsiteY123" fmla="*/ 240688 h 624379"/>
                <a:gd name="connsiteX124" fmla="*/ 264858 w 624535"/>
                <a:gd name="connsiteY124" fmla="*/ 234646 h 624379"/>
                <a:gd name="connsiteX125" fmla="*/ 271907 w 624535"/>
                <a:gd name="connsiteY125" fmla="*/ 292049 h 624379"/>
                <a:gd name="connsiteX126" fmla="*/ 201413 w 624535"/>
                <a:gd name="connsiteY126" fmla="*/ 220547 h 624379"/>
                <a:gd name="connsiteX127" fmla="*/ 201413 w 624535"/>
                <a:gd name="connsiteY127" fmla="*/ 132932 h 624379"/>
                <a:gd name="connsiteX128" fmla="*/ 259823 w 624535"/>
                <a:gd name="connsiteY128" fmla="*/ 215512 h 624379"/>
                <a:gd name="connsiteX129" fmla="*/ 201413 w 624535"/>
                <a:gd name="connsiteY129" fmla="*/ 220547 h 624379"/>
                <a:gd name="connsiteX130" fmla="*/ 56396 w 624535"/>
                <a:gd name="connsiteY130" fmla="*/ 406854 h 624379"/>
                <a:gd name="connsiteX131" fmla="*/ 102721 w 624535"/>
                <a:gd name="connsiteY131" fmla="*/ 390741 h 624379"/>
                <a:gd name="connsiteX132" fmla="*/ 138975 w 624535"/>
                <a:gd name="connsiteY132" fmla="*/ 464257 h 624379"/>
                <a:gd name="connsiteX133" fmla="*/ 56396 w 624535"/>
                <a:gd name="connsiteY133" fmla="*/ 406854 h 624379"/>
                <a:gd name="connsiteX134" fmla="*/ 244717 w 624535"/>
                <a:gd name="connsiteY134" fmla="*/ 464257 h 624379"/>
                <a:gd name="connsiteX135" fmla="*/ 280971 w 624535"/>
                <a:gd name="connsiteY135" fmla="*/ 390741 h 624379"/>
                <a:gd name="connsiteX136" fmla="*/ 327296 w 624535"/>
                <a:gd name="connsiteY136" fmla="*/ 406854 h 624379"/>
                <a:gd name="connsiteX137" fmla="*/ 244717 w 624535"/>
                <a:gd name="connsiteY137" fmla="*/ 464257 h 624379"/>
                <a:gd name="connsiteX138" fmla="*/ 325282 w 624535"/>
                <a:gd name="connsiteY138" fmla="*/ 195370 h 624379"/>
                <a:gd name="connsiteX139" fmla="*/ 279964 w 624535"/>
                <a:gd name="connsiteY139" fmla="*/ 210476 h 624379"/>
                <a:gd name="connsiteX140" fmla="*/ 244717 w 624535"/>
                <a:gd name="connsiteY140" fmla="*/ 139982 h 624379"/>
                <a:gd name="connsiteX141" fmla="*/ 325282 w 624535"/>
                <a:gd name="connsiteY141" fmla="*/ 195370 h 624379"/>
                <a:gd name="connsiteX142" fmla="*/ 523673 w 624535"/>
                <a:gd name="connsiteY142" fmla="*/ 181272 h 624379"/>
                <a:gd name="connsiteX143" fmla="*/ 516624 w 624535"/>
                <a:gd name="connsiteY143" fmla="*/ 184293 h 624379"/>
                <a:gd name="connsiteX144" fmla="*/ 483391 w 624535"/>
                <a:gd name="connsiteY144" fmla="*/ 217526 h 624379"/>
                <a:gd name="connsiteX145" fmla="*/ 483391 w 624535"/>
                <a:gd name="connsiteY145" fmla="*/ 191342 h 624379"/>
                <a:gd name="connsiteX146" fmla="*/ 473320 w 624535"/>
                <a:gd name="connsiteY146" fmla="*/ 181272 h 624379"/>
                <a:gd name="connsiteX147" fmla="*/ 392755 w 624535"/>
                <a:gd name="connsiteY147" fmla="*/ 181272 h 624379"/>
                <a:gd name="connsiteX148" fmla="*/ 382684 w 624535"/>
                <a:gd name="connsiteY148" fmla="*/ 171201 h 624379"/>
                <a:gd name="connsiteX149" fmla="*/ 382684 w 624535"/>
                <a:gd name="connsiteY149" fmla="*/ 70494 h 624379"/>
                <a:gd name="connsiteX150" fmla="*/ 392755 w 624535"/>
                <a:gd name="connsiteY150" fmla="*/ 60424 h 624379"/>
                <a:gd name="connsiteX151" fmla="*/ 574027 w 624535"/>
                <a:gd name="connsiteY151" fmla="*/ 60424 h 624379"/>
                <a:gd name="connsiteX152" fmla="*/ 584097 w 624535"/>
                <a:gd name="connsiteY152" fmla="*/ 70494 h 624379"/>
                <a:gd name="connsiteX153" fmla="*/ 584097 w 624535"/>
                <a:gd name="connsiteY153" fmla="*/ 171201 h 624379"/>
                <a:gd name="connsiteX154" fmla="*/ 574027 w 624535"/>
                <a:gd name="connsiteY154" fmla="*/ 181272 h 624379"/>
                <a:gd name="connsiteX155" fmla="*/ 523673 w 624535"/>
                <a:gd name="connsiteY155" fmla="*/ 181272 h 62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624535" h="624379">
                  <a:moveTo>
                    <a:pt x="623373" y="357508"/>
                  </a:moveTo>
                  <a:lnTo>
                    <a:pt x="553885" y="228604"/>
                  </a:lnTo>
                  <a:lnTo>
                    <a:pt x="553885" y="201413"/>
                  </a:lnTo>
                  <a:lnTo>
                    <a:pt x="574027" y="201413"/>
                  </a:lnTo>
                  <a:cubicBezTo>
                    <a:pt x="590140" y="201413"/>
                    <a:pt x="604238" y="188321"/>
                    <a:pt x="604238" y="171201"/>
                  </a:cubicBezTo>
                  <a:lnTo>
                    <a:pt x="604238" y="70494"/>
                  </a:lnTo>
                  <a:cubicBezTo>
                    <a:pt x="604238" y="58410"/>
                    <a:pt x="596182" y="40283"/>
                    <a:pt x="574027" y="40283"/>
                  </a:cubicBezTo>
                  <a:lnTo>
                    <a:pt x="522666" y="40283"/>
                  </a:lnTo>
                  <a:cubicBezTo>
                    <a:pt x="499504" y="15106"/>
                    <a:pt x="467278" y="0"/>
                    <a:pt x="433038" y="0"/>
                  </a:cubicBezTo>
                  <a:lnTo>
                    <a:pt x="210476" y="0"/>
                  </a:lnTo>
                  <a:cubicBezTo>
                    <a:pt x="145017" y="0"/>
                    <a:pt x="90636" y="54381"/>
                    <a:pt x="90636" y="119841"/>
                  </a:cubicBezTo>
                  <a:lnTo>
                    <a:pt x="90636" y="138975"/>
                  </a:lnTo>
                  <a:cubicBezTo>
                    <a:pt x="36254" y="173215"/>
                    <a:pt x="0" y="233639"/>
                    <a:pt x="0" y="302119"/>
                  </a:cubicBezTo>
                  <a:cubicBezTo>
                    <a:pt x="0" y="407861"/>
                    <a:pt x="85600" y="493461"/>
                    <a:pt x="191342" y="493461"/>
                  </a:cubicBezTo>
                  <a:cubicBezTo>
                    <a:pt x="297084" y="493461"/>
                    <a:pt x="382684" y="407861"/>
                    <a:pt x="382684" y="302119"/>
                  </a:cubicBezTo>
                  <a:cubicBezTo>
                    <a:pt x="382684" y="196378"/>
                    <a:pt x="297084" y="110777"/>
                    <a:pt x="191342" y="110777"/>
                  </a:cubicBezTo>
                  <a:cubicBezTo>
                    <a:pt x="162137" y="110777"/>
                    <a:pt x="134947" y="117826"/>
                    <a:pt x="110777" y="128904"/>
                  </a:cubicBezTo>
                  <a:lnTo>
                    <a:pt x="110777" y="119841"/>
                  </a:lnTo>
                  <a:cubicBezTo>
                    <a:pt x="110777" y="65459"/>
                    <a:pt x="156095" y="20141"/>
                    <a:pt x="210476" y="20141"/>
                  </a:cubicBezTo>
                  <a:lnTo>
                    <a:pt x="433038" y="20141"/>
                  </a:lnTo>
                  <a:cubicBezTo>
                    <a:pt x="455193" y="20141"/>
                    <a:pt x="475334" y="27191"/>
                    <a:pt x="492454" y="40283"/>
                  </a:cubicBezTo>
                  <a:lnTo>
                    <a:pt x="392755" y="40283"/>
                  </a:lnTo>
                  <a:cubicBezTo>
                    <a:pt x="375635" y="40283"/>
                    <a:pt x="362543" y="53374"/>
                    <a:pt x="362543" y="70494"/>
                  </a:cubicBezTo>
                  <a:lnTo>
                    <a:pt x="362543" y="171201"/>
                  </a:lnTo>
                  <a:cubicBezTo>
                    <a:pt x="362543" y="188321"/>
                    <a:pt x="375635" y="201413"/>
                    <a:pt x="392755" y="201413"/>
                  </a:cubicBezTo>
                  <a:lnTo>
                    <a:pt x="463249" y="201413"/>
                  </a:lnTo>
                  <a:lnTo>
                    <a:pt x="463249" y="241695"/>
                  </a:lnTo>
                  <a:cubicBezTo>
                    <a:pt x="463249" y="245724"/>
                    <a:pt x="465264" y="249752"/>
                    <a:pt x="469292" y="250759"/>
                  </a:cubicBezTo>
                  <a:cubicBezTo>
                    <a:pt x="470299" y="251766"/>
                    <a:pt x="472313" y="251766"/>
                    <a:pt x="473320" y="251766"/>
                  </a:cubicBezTo>
                  <a:cubicBezTo>
                    <a:pt x="476341" y="251766"/>
                    <a:pt x="478355" y="250759"/>
                    <a:pt x="480370" y="248745"/>
                  </a:cubicBezTo>
                  <a:lnTo>
                    <a:pt x="527702" y="201413"/>
                  </a:lnTo>
                  <a:lnTo>
                    <a:pt x="533744" y="201413"/>
                  </a:lnTo>
                  <a:lnTo>
                    <a:pt x="533744" y="231625"/>
                  </a:lnTo>
                  <a:cubicBezTo>
                    <a:pt x="533744" y="233639"/>
                    <a:pt x="533744" y="234646"/>
                    <a:pt x="534751" y="236660"/>
                  </a:cubicBezTo>
                  <a:lnTo>
                    <a:pt x="597189" y="352472"/>
                  </a:lnTo>
                  <a:lnTo>
                    <a:pt x="543815" y="352472"/>
                  </a:lnTo>
                  <a:cubicBezTo>
                    <a:pt x="537772" y="352472"/>
                    <a:pt x="533744" y="356501"/>
                    <a:pt x="533744" y="362543"/>
                  </a:cubicBezTo>
                  <a:lnTo>
                    <a:pt x="533744" y="423974"/>
                  </a:lnTo>
                  <a:cubicBezTo>
                    <a:pt x="533744" y="423974"/>
                    <a:pt x="537772" y="471306"/>
                    <a:pt x="514610" y="497490"/>
                  </a:cubicBezTo>
                  <a:cubicBezTo>
                    <a:pt x="504539" y="508567"/>
                    <a:pt x="491447" y="513603"/>
                    <a:pt x="473320" y="513603"/>
                  </a:cubicBezTo>
                  <a:lnTo>
                    <a:pt x="412896" y="513603"/>
                  </a:lnTo>
                  <a:cubicBezTo>
                    <a:pt x="395776" y="513603"/>
                    <a:pt x="362543" y="526695"/>
                    <a:pt x="362543" y="574027"/>
                  </a:cubicBezTo>
                  <a:lnTo>
                    <a:pt x="362543" y="604238"/>
                  </a:lnTo>
                  <a:lnTo>
                    <a:pt x="110777" y="604238"/>
                  </a:lnTo>
                  <a:lnTo>
                    <a:pt x="110777" y="543815"/>
                  </a:lnTo>
                  <a:cubicBezTo>
                    <a:pt x="110777" y="540793"/>
                    <a:pt x="111784" y="523673"/>
                    <a:pt x="130918" y="523673"/>
                  </a:cubicBezTo>
                  <a:cubicBezTo>
                    <a:pt x="149045" y="523673"/>
                    <a:pt x="151060" y="538779"/>
                    <a:pt x="151060" y="543815"/>
                  </a:cubicBezTo>
                  <a:cubicBezTo>
                    <a:pt x="151060" y="559928"/>
                    <a:pt x="162137" y="584097"/>
                    <a:pt x="191342" y="584097"/>
                  </a:cubicBezTo>
                  <a:cubicBezTo>
                    <a:pt x="220547" y="584097"/>
                    <a:pt x="231625" y="559928"/>
                    <a:pt x="231625" y="543815"/>
                  </a:cubicBezTo>
                  <a:lnTo>
                    <a:pt x="231625" y="513603"/>
                  </a:lnTo>
                  <a:cubicBezTo>
                    <a:pt x="231625" y="507560"/>
                    <a:pt x="227596" y="503532"/>
                    <a:pt x="221554" y="503532"/>
                  </a:cubicBezTo>
                  <a:cubicBezTo>
                    <a:pt x="215512" y="503532"/>
                    <a:pt x="211483" y="507560"/>
                    <a:pt x="211483" y="513603"/>
                  </a:cubicBezTo>
                  <a:lnTo>
                    <a:pt x="211483" y="543815"/>
                  </a:lnTo>
                  <a:cubicBezTo>
                    <a:pt x="211483" y="546836"/>
                    <a:pt x="210476" y="563956"/>
                    <a:pt x="191342" y="563956"/>
                  </a:cubicBezTo>
                  <a:cubicBezTo>
                    <a:pt x="173215" y="563956"/>
                    <a:pt x="171201" y="548850"/>
                    <a:pt x="171201" y="543815"/>
                  </a:cubicBezTo>
                  <a:cubicBezTo>
                    <a:pt x="171201" y="527702"/>
                    <a:pt x="160123" y="503532"/>
                    <a:pt x="130918" y="503532"/>
                  </a:cubicBezTo>
                  <a:cubicBezTo>
                    <a:pt x="101713" y="503532"/>
                    <a:pt x="90636" y="527702"/>
                    <a:pt x="90636" y="543815"/>
                  </a:cubicBezTo>
                  <a:lnTo>
                    <a:pt x="90636" y="614309"/>
                  </a:lnTo>
                  <a:cubicBezTo>
                    <a:pt x="90636" y="620351"/>
                    <a:pt x="94664" y="624380"/>
                    <a:pt x="100706" y="624380"/>
                  </a:cubicBezTo>
                  <a:lnTo>
                    <a:pt x="372614" y="624380"/>
                  </a:lnTo>
                  <a:cubicBezTo>
                    <a:pt x="378656" y="624380"/>
                    <a:pt x="382684" y="620351"/>
                    <a:pt x="382684" y="614309"/>
                  </a:cubicBezTo>
                  <a:lnTo>
                    <a:pt x="382684" y="574027"/>
                  </a:lnTo>
                  <a:cubicBezTo>
                    <a:pt x="382684" y="535758"/>
                    <a:pt x="409875" y="533744"/>
                    <a:pt x="412896" y="533744"/>
                  </a:cubicBezTo>
                  <a:lnTo>
                    <a:pt x="473320" y="533744"/>
                  </a:lnTo>
                  <a:cubicBezTo>
                    <a:pt x="496483" y="533744"/>
                    <a:pt x="515617" y="525687"/>
                    <a:pt x="529716" y="510582"/>
                  </a:cubicBezTo>
                  <a:cubicBezTo>
                    <a:pt x="558921" y="478355"/>
                    <a:pt x="553885" y="423974"/>
                    <a:pt x="553885" y="422967"/>
                  </a:cubicBezTo>
                  <a:lnTo>
                    <a:pt x="553885" y="372614"/>
                  </a:lnTo>
                  <a:lnTo>
                    <a:pt x="614309" y="372614"/>
                  </a:lnTo>
                  <a:cubicBezTo>
                    <a:pt x="618337" y="372614"/>
                    <a:pt x="621359" y="370600"/>
                    <a:pt x="623373" y="367578"/>
                  </a:cubicBezTo>
                  <a:cubicBezTo>
                    <a:pt x="625387" y="364557"/>
                    <a:pt x="624380" y="360529"/>
                    <a:pt x="623373" y="357508"/>
                  </a:cubicBezTo>
                  <a:close/>
                  <a:moveTo>
                    <a:pt x="137968" y="139982"/>
                  </a:moveTo>
                  <a:cubicBezTo>
                    <a:pt x="122862" y="157102"/>
                    <a:pt x="110777" y="181272"/>
                    <a:pt x="102721" y="210476"/>
                  </a:cubicBezTo>
                  <a:cubicBezTo>
                    <a:pt x="86608" y="206448"/>
                    <a:pt x="71502" y="201413"/>
                    <a:pt x="58410" y="195370"/>
                  </a:cubicBezTo>
                  <a:cubicBezTo>
                    <a:pt x="78551" y="170194"/>
                    <a:pt x="105742" y="150053"/>
                    <a:pt x="137968" y="139982"/>
                  </a:cubicBezTo>
                  <a:close/>
                  <a:moveTo>
                    <a:pt x="361536" y="292049"/>
                  </a:moveTo>
                  <a:lnTo>
                    <a:pt x="291042" y="292049"/>
                  </a:lnTo>
                  <a:cubicBezTo>
                    <a:pt x="290034" y="269893"/>
                    <a:pt x="288020" y="248745"/>
                    <a:pt x="283992" y="229611"/>
                  </a:cubicBezTo>
                  <a:cubicBezTo>
                    <a:pt x="302119" y="224575"/>
                    <a:pt x="320246" y="219540"/>
                    <a:pt x="336359" y="211483"/>
                  </a:cubicBezTo>
                  <a:cubicBezTo>
                    <a:pt x="351465" y="235653"/>
                    <a:pt x="360529" y="262844"/>
                    <a:pt x="361536" y="292049"/>
                  </a:cubicBezTo>
                  <a:close/>
                  <a:moveTo>
                    <a:pt x="338374" y="389734"/>
                  </a:moveTo>
                  <a:cubicBezTo>
                    <a:pt x="322261" y="382684"/>
                    <a:pt x="304133" y="375635"/>
                    <a:pt x="286006" y="371607"/>
                  </a:cubicBezTo>
                  <a:cubicBezTo>
                    <a:pt x="290034" y="353479"/>
                    <a:pt x="292049" y="333338"/>
                    <a:pt x="292049" y="312190"/>
                  </a:cubicBezTo>
                  <a:lnTo>
                    <a:pt x="362543" y="312190"/>
                  </a:lnTo>
                  <a:cubicBezTo>
                    <a:pt x="360529" y="340388"/>
                    <a:pt x="351465" y="366571"/>
                    <a:pt x="338374" y="389734"/>
                  </a:cubicBezTo>
                  <a:close/>
                  <a:moveTo>
                    <a:pt x="21148" y="312190"/>
                  </a:moveTo>
                  <a:lnTo>
                    <a:pt x="91643" y="312190"/>
                  </a:lnTo>
                  <a:cubicBezTo>
                    <a:pt x="92650" y="333338"/>
                    <a:pt x="94664" y="352472"/>
                    <a:pt x="97685" y="371607"/>
                  </a:cubicBezTo>
                  <a:cubicBezTo>
                    <a:pt x="78551" y="376642"/>
                    <a:pt x="60424" y="382684"/>
                    <a:pt x="45318" y="389734"/>
                  </a:cubicBezTo>
                  <a:cubicBezTo>
                    <a:pt x="31219" y="366571"/>
                    <a:pt x="22155" y="340388"/>
                    <a:pt x="21148" y="312190"/>
                  </a:cubicBezTo>
                  <a:close/>
                  <a:moveTo>
                    <a:pt x="46325" y="212491"/>
                  </a:moveTo>
                  <a:cubicBezTo>
                    <a:pt x="62438" y="219540"/>
                    <a:pt x="79558" y="225582"/>
                    <a:pt x="98692" y="230618"/>
                  </a:cubicBezTo>
                  <a:cubicBezTo>
                    <a:pt x="94664" y="249752"/>
                    <a:pt x="92650" y="270900"/>
                    <a:pt x="91643" y="293056"/>
                  </a:cubicBezTo>
                  <a:lnTo>
                    <a:pt x="21148" y="293056"/>
                  </a:lnTo>
                  <a:cubicBezTo>
                    <a:pt x="22155" y="262844"/>
                    <a:pt x="31219" y="235653"/>
                    <a:pt x="46325" y="212491"/>
                  </a:cubicBezTo>
                  <a:close/>
                  <a:moveTo>
                    <a:pt x="181272" y="240688"/>
                  </a:moveTo>
                  <a:lnTo>
                    <a:pt x="181272" y="292049"/>
                  </a:lnTo>
                  <a:lnTo>
                    <a:pt x="110777" y="292049"/>
                  </a:lnTo>
                  <a:cubicBezTo>
                    <a:pt x="111784" y="271907"/>
                    <a:pt x="113798" y="251766"/>
                    <a:pt x="117826" y="234646"/>
                  </a:cubicBezTo>
                  <a:cubicBezTo>
                    <a:pt x="137968" y="237667"/>
                    <a:pt x="159116" y="239681"/>
                    <a:pt x="181272" y="240688"/>
                  </a:cubicBezTo>
                  <a:close/>
                  <a:moveTo>
                    <a:pt x="122862" y="214505"/>
                  </a:moveTo>
                  <a:cubicBezTo>
                    <a:pt x="135954" y="171201"/>
                    <a:pt x="157102" y="138975"/>
                    <a:pt x="181272" y="131925"/>
                  </a:cubicBezTo>
                  <a:lnTo>
                    <a:pt x="181272" y="219540"/>
                  </a:lnTo>
                  <a:cubicBezTo>
                    <a:pt x="161130" y="219540"/>
                    <a:pt x="140989" y="217526"/>
                    <a:pt x="122862" y="214505"/>
                  </a:cubicBezTo>
                  <a:close/>
                  <a:moveTo>
                    <a:pt x="110777" y="312190"/>
                  </a:moveTo>
                  <a:lnTo>
                    <a:pt x="181272" y="312190"/>
                  </a:lnTo>
                  <a:lnTo>
                    <a:pt x="181272" y="360529"/>
                  </a:lnTo>
                  <a:cubicBezTo>
                    <a:pt x="159116" y="361536"/>
                    <a:pt x="137968" y="363550"/>
                    <a:pt x="116819" y="367578"/>
                  </a:cubicBezTo>
                  <a:cubicBezTo>
                    <a:pt x="113798" y="349451"/>
                    <a:pt x="111784" y="331324"/>
                    <a:pt x="110777" y="312190"/>
                  </a:cubicBezTo>
                  <a:close/>
                  <a:moveTo>
                    <a:pt x="181272" y="380670"/>
                  </a:moveTo>
                  <a:lnTo>
                    <a:pt x="181272" y="472313"/>
                  </a:lnTo>
                  <a:cubicBezTo>
                    <a:pt x="156095" y="465264"/>
                    <a:pt x="133940" y="432031"/>
                    <a:pt x="121855" y="386713"/>
                  </a:cubicBezTo>
                  <a:cubicBezTo>
                    <a:pt x="140989" y="382684"/>
                    <a:pt x="161130" y="380670"/>
                    <a:pt x="181272" y="380670"/>
                  </a:cubicBezTo>
                  <a:close/>
                  <a:moveTo>
                    <a:pt x="201413" y="471306"/>
                  </a:moveTo>
                  <a:lnTo>
                    <a:pt x="201413" y="379663"/>
                  </a:lnTo>
                  <a:cubicBezTo>
                    <a:pt x="221554" y="380670"/>
                    <a:pt x="241695" y="382684"/>
                    <a:pt x="260830" y="385706"/>
                  </a:cubicBezTo>
                  <a:cubicBezTo>
                    <a:pt x="248745" y="432031"/>
                    <a:pt x="226589" y="464257"/>
                    <a:pt x="201413" y="471306"/>
                  </a:cubicBezTo>
                  <a:close/>
                  <a:moveTo>
                    <a:pt x="201413" y="360529"/>
                  </a:moveTo>
                  <a:lnTo>
                    <a:pt x="201413" y="312190"/>
                  </a:lnTo>
                  <a:lnTo>
                    <a:pt x="271907" y="312190"/>
                  </a:lnTo>
                  <a:cubicBezTo>
                    <a:pt x="270900" y="331324"/>
                    <a:pt x="268886" y="349451"/>
                    <a:pt x="265865" y="366571"/>
                  </a:cubicBezTo>
                  <a:cubicBezTo>
                    <a:pt x="244717" y="362543"/>
                    <a:pt x="223568" y="360529"/>
                    <a:pt x="201413" y="360529"/>
                  </a:cubicBezTo>
                  <a:close/>
                  <a:moveTo>
                    <a:pt x="271907" y="292049"/>
                  </a:moveTo>
                  <a:lnTo>
                    <a:pt x="201413" y="292049"/>
                  </a:lnTo>
                  <a:lnTo>
                    <a:pt x="201413" y="240688"/>
                  </a:lnTo>
                  <a:cubicBezTo>
                    <a:pt x="223568" y="239681"/>
                    <a:pt x="244717" y="237667"/>
                    <a:pt x="264858" y="234646"/>
                  </a:cubicBezTo>
                  <a:cubicBezTo>
                    <a:pt x="268886" y="251766"/>
                    <a:pt x="270900" y="271907"/>
                    <a:pt x="271907" y="292049"/>
                  </a:cubicBezTo>
                  <a:close/>
                  <a:moveTo>
                    <a:pt x="201413" y="220547"/>
                  </a:moveTo>
                  <a:lnTo>
                    <a:pt x="201413" y="132932"/>
                  </a:lnTo>
                  <a:cubicBezTo>
                    <a:pt x="225582" y="139982"/>
                    <a:pt x="247738" y="171201"/>
                    <a:pt x="259823" y="215512"/>
                  </a:cubicBezTo>
                  <a:cubicBezTo>
                    <a:pt x="241695" y="218533"/>
                    <a:pt x="221554" y="219540"/>
                    <a:pt x="201413" y="220547"/>
                  </a:cubicBezTo>
                  <a:close/>
                  <a:moveTo>
                    <a:pt x="56396" y="406854"/>
                  </a:moveTo>
                  <a:cubicBezTo>
                    <a:pt x="70494" y="400812"/>
                    <a:pt x="85600" y="395776"/>
                    <a:pt x="102721" y="390741"/>
                  </a:cubicBezTo>
                  <a:cubicBezTo>
                    <a:pt x="110777" y="420953"/>
                    <a:pt x="122862" y="446129"/>
                    <a:pt x="138975" y="464257"/>
                  </a:cubicBezTo>
                  <a:cubicBezTo>
                    <a:pt x="104735" y="454186"/>
                    <a:pt x="76537" y="433038"/>
                    <a:pt x="56396" y="406854"/>
                  </a:cubicBezTo>
                  <a:close/>
                  <a:moveTo>
                    <a:pt x="244717" y="464257"/>
                  </a:moveTo>
                  <a:cubicBezTo>
                    <a:pt x="259823" y="446129"/>
                    <a:pt x="271907" y="420953"/>
                    <a:pt x="280971" y="390741"/>
                  </a:cubicBezTo>
                  <a:cubicBezTo>
                    <a:pt x="297084" y="394769"/>
                    <a:pt x="313197" y="399804"/>
                    <a:pt x="327296" y="406854"/>
                  </a:cubicBezTo>
                  <a:cubicBezTo>
                    <a:pt x="306147" y="433038"/>
                    <a:pt x="277950" y="454186"/>
                    <a:pt x="244717" y="464257"/>
                  </a:cubicBezTo>
                  <a:close/>
                  <a:moveTo>
                    <a:pt x="325282" y="195370"/>
                  </a:moveTo>
                  <a:cubicBezTo>
                    <a:pt x="311183" y="201413"/>
                    <a:pt x="296077" y="206448"/>
                    <a:pt x="279964" y="210476"/>
                  </a:cubicBezTo>
                  <a:cubicBezTo>
                    <a:pt x="271907" y="181272"/>
                    <a:pt x="259823" y="157102"/>
                    <a:pt x="244717" y="139982"/>
                  </a:cubicBezTo>
                  <a:cubicBezTo>
                    <a:pt x="276943" y="150053"/>
                    <a:pt x="304133" y="170194"/>
                    <a:pt x="325282" y="195370"/>
                  </a:cubicBezTo>
                  <a:close/>
                  <a:moveTo>
                    <a:pt x="523673" y="181272"/>
                  </a:moveTo>
                  <a:cubicBezTo>
                    <a:pt x="520652" y="181272"/>
                    <a:pt x="518638" y="182279"/>
                    <a:pt x="516624" y="184293"/>
                  </a:cubicBezTo>
                  <a:lnTo>
                    <a:pt x="483391" y="217526"/>
                  </a:lnTo>
                  <a:lnTo>
                    <a:pt x="483391" y="191342"/>
                  </a:lnTo>
                  <a:cubicBezTo>
                    <a:pt x="483391" y="185300"/>
                    <a:pt x="479362" y="181272"/>
                    <a:pt x="473320" y="181272"/>
                  </a:cubicBezTo>
                  <a:lnTo>
                    <a:pt x="392755" y="181272"/>
                  </a:lnTo>
                  <a:cubicBezTo>
                    <a:pt x="386713" y="181272"/>
                    <a:pt x="382684" y="177243"/>
                    <a:pt x="382684" y="171201"/>
                  </a:cubicBezTo>
                  <a:lnTo>
                    <a:pt x="382684" y="70494"/>
                  </a:lnTo>
                  <a:cubicBezTo>
                    <a:pt x="382684" y="64452"/>
                    <a:pt x="386713" y="60424"/>
                    <a:pt x="392755" y="60424"/>
                  </a:cubicBezTo>
                  <a:lnTo>
                    <a:pt x="574027" y="60424"/>
                  </a:lnTo>
                  <a:cubicBezTo>
                    <a:pt x="582083" y="60424"/>
                    <a:pt x="584097" y="66466"/>
                    <a:pt x="584097" y="70494"/>
                  </a:cubicBezTo>
                  <a:lnTo>
                    <a:pt x="584097" y="171201"/>
                  </a:lnTo>
                  <a:cubicBezTo>
                    <a:pt x="584097" y="176236"/>
                    <a:pt x="580069" y="181272"/>
                    <a:pt x="574027" y="181272"/>
                  </a:cubicBezTo>
                  <a:lnTo>
                    <a:pt x="523673" y="181272"/>
                  </a:lnTo>
                  <a:close/>
                </a:path>
              </a:pathLst>
            </a:custGeom>
            <a:grpFill/>
            <a:ln w="9971"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08A2426-EC4E-4913-9C0C-0ECBB03240F3}"/>
                </a:ext>
              </a:extLst>
            </p:cNvPr>
            <p:cNvSpPr/>
            <p:nvPr/>
          </p:nvSpPr>
          <p:spPr>
            <a:xfrm>
              <a:off x="8363686" y="3681037"/>
              <a:ext cx="60423" cy="20141"/>
            </a:xfrm>
            <a:custGeom>
              <a:avLst/>
              <a:gdLst>
                <a:gd name="connsiteX0" fmla="*/ 50353 w 60423"/>
                <a:gd name="connsiteY0" fmla="*/ 0 h 20141"/>
                <a:gd name="connsiteX1" fmla="*/ 10071 w 60423"/>
                <a:gd name="connsiteY1" fmla="*/ 0 h 20141"/>
                <a:gd name="connsiteX2" fmla="*/ 0 w 60423"/>
                <a:gd name="connsiteY2" fmla="*/ 10071 h 20141"/>
                <a:gd name="connsiteX3" fmla="*/ 10071 w 60423"/>
                <a:gd name="connsiteY3" fmla="*/ 20141 h 20141"/>
                <a:gd name="connsiteX4" fmla="*/ 50353 w 60423"/>
                <a:gd name="connsiteY4" fmla="*/ 20141 h 20141"/>
                <a:gd name="connsiteX5" fmla="*/ 60424 w 60423"/>
                <a:gd name="connsiteY5" fmla="*/ 10071 h 20141"/>
                <a:gd name="connsiteX6" fmla="*/ 50353 w 60423"/>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50353" y="0"/>
                  </a:moveTo>
                  <a:lnTo>
                    <a:pt x="10071" y="0"/>
                  </a:lnTo>
                  <a:cubicBezTo>
                    <a:pt x="4028" y="0"/>
                    <a:pt x="0" y="4028"/>
                    <a:pt x="0" y="10071"/>
                  </a:cubicBezTo>
                  <a:cubicBezTo>
                    <a:pt x="0" y="16113"/>
                    <a:pt x="4028" y="20141"/>
                    <a:pt x="10071" y="20141"/>
                  </a:cubicBezTo>
                  <a:lnTo>
                    <a:pt x="50353" y="20141"/>
                  </a:lnTo>
                  <a:cubicBezTo>
                    <a:pt x="56396" y="20141"/>
                    <a:pt x="60424" y="16113"/>
                    <a:pt x="60424" y="10071"/>
                  </a:cubicBezTo>
                  <a:cubicBezTo>
                    <a:pt x="60424" y="4028"/>
                    <a:pt x="56396" y="0"/>
                    <a:pt x="50353" y="0"/>
                  </a:cubicBezTo>
                  <a:close/>
                </a:path>
              </a:pathLst>
            </a:custGeom>
            <a:grpFill/>
            <a:ln w="9971"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F7B38F6A-823B-4467-9E5B-6182A56182BA}"/>
                </a:ext>
              </a:extLst>
            </p:cNvPr>
            <p:cNvSpPr/>
            <p:nvPr/>
          </p:nvSpPr>
          <p:spPr>
            <a:xfrm>
              <a:off x="8363686" y="3640755"/>
              <a:ext cx="90635" cy="20141"/>
            </a:xfrm>
            <a:custGeom>
              <a:avLst/>
              <a:gdLst>
                <a:gd name="connsiteX0" fmla="*/ 80565 w 90635"/>
                <a:gd name="connsiteY0" fmla="*/ 0 h 20141"/>
                <a:gd name="connsiteX1" fmla="*/ 10071 w 90635"/>
                <a:gd name="connsiteY1" fmla="*/ 0 h 20141"/>
                <a:gd name="connsiteX2" fmla="*/ 0 w 90635"/>
                <a:gd name="connsiteY2" fmla="*/ 10071 h 20141"/>
                <a:gd name="connsiteX3" fmla="*/ 10071 w 90635"/>
                <a:gd name="connsiteY3" fmla="*/ 20141 h 20141"/>
                <a:gd name="connsiteX4" fmla="*/ 80565 w 90635"/>
                <a:gd name="connsiteY4" fmla="*/ 20141 h 20141"/>
                <a:gd name="connsiteX5" fmla="*/ 90636 w 90635"/>
                <a:gd name="connsiteY5" fmla="*/ 10071 h 20141"/>
                <a:gd name="connsiteX6" fmla="*/ 80565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80565" y="0"/>
                  </a:moveTo>
                  <a:lnTo>
                    <a:pt x="10071" y="0"/>
                  </a:lnTo>
                  <a:cubicBezTo>
                    <a:pt x="4028" y="0"/>
                    <a:pt x="0" y="4028"/>
                    <a:pt x="0" y="10071"/>
                  </a:cubicBezTo>
                  <a:cubicBezTo>
                    <a:pt x="0" y="16113"/>
                    <a:pt x="4028" y="20141"/>
                    <a:pt x="10071" y="20141"/>
                  </a:cubicBezTo>
                  <a:lnTo>
                    <a:pt x="80565" y="20141"/>
                  </a:lnTo>
                  <a:cubicBezTo>
                    <a:pt x="86607" y="20141"/>
                    <a:pt x="90636" y="16113"/>
                    <a:pt x="90636" y="10071"/>
                  </a:cubicBezTo>
                  <a:cubicBezTo>
                    <a:pt x="90636" y="4028"/>
                    <a:pt x="86607" y="0"/>
                    <a:pt x="80565" y="0"/>
                  </a:cubicBezTo>
                  <a:close/>
                </a:path>
              </a:pathLst>
            </a:custGeom>
            <a:grpFill/>
            <a:ln w="9971" cap="flat">
              <a:noFill/>
              <a:prstDash val="solid"/>
              <a:miter/>
            </a:ln>
          </p:spPr>
          <p:txBody>
            <a:bodyPr rtlCol="0" anchor="ctr"/>
            <a:lstStyle/>
            <a:p>
              <a:endParaRPr lang="en-US"/>
            </a:p>
          </p:txBody>
        </p:sp>
      </p:grpSp>
      <p:grpSp>
        <p:nvGrpSpPr>
          <p:cNvPr id="86" name="Graphic 42">
            <a:extLst>
              <a:ext uri="{FF2B5EF4-FFF2-40B4-BE49-F238E27FC236}">
                <a16:creationId xmlns:a16="http://schemas.microsoft.com/office/drawing/2014/main" id="{3D04870D-6D5A-4034-9C81-C9792BCB4197}"/>
              </a:ext>
            </a:extLst>
          </p:cNvPr>
          <p:cNvGrpSpPr/>
          <p:nvPr/>
        </p:nvGrpSpPr>
        <p:grpSpPr>
          <a:xfrm>
            <a:off x="6554122" y="3857549"/>
            <a:ext cx="644521" cy="644521"/>
            <a:chOff x="6554122" y="3540049"/>
            <a:chExt cx="644521" cy="644521"/>
          </a:xfrm>
          <a:solidFill>
            <a:srgbClr val="777777"/>
          </a:solidFill>
        </p:grpSpPr>
        <p:sp>
          <p:nvSpPr>
            <p:cNvPr id="88" name="Freeform: Shape 87">
              <a:extLst>
                <a:ext uri="{FF2B5EF4-FFF2-40B4-BE49-F238E27FC236}">
                  <a16:creationId xmlns:a16="http://schemas.microsoft.com/office/drawing/2014/main" id="{A45398E8-6F5B-4BF1-8F96-9F05397993DE}"/>
                </a:ext>
              </a:extLst>
            </p:cNvPr>
            <p:cNvSpPr/>
            <p:nvPr/>
          </p:nvSpPr>
          <p:spPr>
            <a:xfrm>
              <a:off x="6866311" y="4063722"/>
              <a:ext cx="20141" cy="90635"/>
            </a:xfrm>
            <a:custGeom>
              <a:avLst/>
              <a:gdLst>
                <a:gd name="connsiteX0" fmla="*/ 10071 w 20141"/>
                <a:gd name="connsiteY0" fmla="*/ 0 h 90635"/>
                <a:gd name="connsiteX1" fmla="*/ 0 w 20141"/>
                <a:gd name="connsiteY1" fmla="*/ 10071 h 90635"/>
                <a:gd name="connsiteX2" fmla="*/ 0 w 20141"/>
                <a:gd name="connsiteY2" fmla="*/ 80565 h 90635"/>
                <a:gd name="connsiteX3" fmla="*/ 10071 w 20141"/>
                <a:gd name="connsiteY3" fmla="*/ 90636 h 90635"/>
                <a:gd name="connsiteX4" fmla="*/ 20141 w 20141"/>
                <a:gd name="connsiteY4" fmla="*/ 80565 h 90635"/>
                <a:gd name="connsiteX5" fmla="*/ 20141 w 20141"/>
                <a:gd name="connsiteY5" fmla="*/ 10071 h 90635"/>
                <a:gd name="connsiteX6" fmla="*/ 10071 w 20141"/>
                <a:gd name="connsiteY6" fmla="*/ 0 h 9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90635">
                  <a:moveTo>
                    <a:pt x="10071" y="0"/>
                  </a:moveTo>
                  <a:cubicBezTo>
                    <a:pt x="4028" y="0"/>
                    <a:pt x="0" y="4028"/>
                    <a:pt x="0" y="10071"/>
                  </a:cubicBezTo>
                  <a:lnTo>
                    <a:pt x="0" y="80565"/>
                  </a:lnTo>
                  <a:cubicBezTo>
                    <a:pt x="0" y="86607"/>
                    <a:pt x="4028" y="90636"/>
                    <a:pt x="10071" y="90636"/>
                  </a:cubicBezTo>
                  <a:cubicBezTo>
                    <a:pt x="16113" y="90636"/>
                    <a:pt x="20141" y="86607"/>
                    <a:pt x="20141" y="80565"/>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0A3B571-0B30-44D0-B3FA-3956150C0619}"/>
                </a:ext>
              </a:extLst>
            </p:cNvPr>
            <p:cNvSpPr/>
            <p:nvPr/>
          </p:nvSpPr>
          <p:spPr>
            <a:xfrm>
              <a:off x="6866311" y="4023439"/>
              <a:ext cx="20141" cy="30211"/>
            </a:xfrm>
            <a:custGeom>
              <a:avLst/>
              <a:gdLst>
                <a:gd name="connsiteX0" fmla="*/ 10071 w 20141"/>
                <a:gd name="connsiteY0" fmla="*/ 0 h 30211"/>
                <a:gd name="connsiteX1" fmla="*/ 0 w 20141"/>
                <a:gd name="connsiteY1" fmla="*/ 10071 h 30211"/>
                <a:gd name="connsiteX2" fmla="*/ 0 w 20141"/>
                <a:gd name="connsiteY2" fmla="*/ 20141 h 30211"/>
                <a:gd name="connsiteX3" fmla="*/ 10071 w 20141"/>
                <a:gd name="connsiteY3" fmla="*/ 30212 h 30211"/>
                <a:gd name="connsiteX4" fmla="*/ 20141 w 20141"/>
                <a:gd name="connsiteY4" fmla="*/ 20141 h 30211"/>
                <a:gd name="connsiteX5" fmla="*/ 20141 w 20141"/>
                <a:gd name="connsiteY5" fmla="*/ 10071 h 30211"/>
                <a:gd name="connsiteX6" fmla="*/ 10071 w 20141"/>
                <a:gd name="connsiteY6" fmla="*/ 0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30211">
                  <a:moveTo>
                    <a:pt x="10071" y="0"/>
                  </a:moveTo>
                  <a:cubicBezTo>
                    <a:pt x="4028" y="0"/>
                    <a:pt x="0" y="4028"/>
                    <a:pt x="0" y="10071"/>
                  </a:cubicBezTo>
                  <a:lnTo>
                    <a:pt x="0" y="20141"/>
                  </a:lnTo>
                  <a:cubicBezTo>
                    <a:pt x="0" y="26184"/>
                    <a:pt x="4028" y="30212"/>
                    <a:pt x="10071" y="30212"/>
                  </a:cubicBezTo>
                  <a:cubicBezTo>
                    <a:pt x="16113" y="30212"/>
                    <a:pt x="20141" y="26184"/>
                    <a:pt x="20141" y="20141"/>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6F18AF31-C06F-427A-9745-47B5A726979E}"/>
                </a:ext>
              </a:extLst>
            </p:cNvPr>
            <p:cNvSpPr/>
            <p:nvPr/>
          </p:nvSpPr>
          <p:spPr>
            <a:xfrm>
              <a:off x="6554122" y="3801885"/>
              <a:ext cx="644521" cy="382684"/>
            </a:xfrm>
            <a:custGeom>
              <a:avLst/>
              <a:gdLst>
                <a:gd name="connsiteX0" fmla="*/ 543815 w 644521"/>
                <a:gd name="connsiteY0" fmla="*/ 241695 h 382684"/>
                <a:gd name="connsiteX1" fmla="*/ 517631 w 644521"/>
                <a:gd name="connsiteY1" fmla="*/ 230618 h 382684"/>
                <a:gd name="connsiteX2" fmla="*/ 574027 w 644521"/>
                <a:gd name="connsiteY2" fmla="*/ 120848 h 382684"/>
                <a:gd name="connsiteX3" fmla="*/ 483391 w 644521"/>
                <a:gd name="connsiteY3" fmla="*/ 30212 h 382684"/>
                <a:gd name="connsiteX4" fmla="*/ 409875 w 644521"/>
                <a:gd name="connsiteY4" fmla="*/ 68480 h 382684"/>
                <a:gd name="connsiteX5" fmla="*/ 322261 w 644521"/>
                <a:gd name="connsiteY5" fmla="*/ 0 h 382684"/>
                <a:gd name="connsiteX6" fmla="*/ 234646 w 644521"/>
                <a:gd name="connsiteY6" fmla="*/ 67473 h 382684"/>
                <a:gd name="connsiteX7" fmla="*/ 161130 w 644521"/>
                <a:gd name="connsiteY7" fmla="*/ 30212 h 382684"/>
                <a:gd name="connsiteX8" fmla="*/ 70494 w 644521"/>
                <a:gd name="connsiteY8" fmla="*/ 120848 h 382684"/>
                <a:gd name="connsiteX9" fmla="*/ 126890 w 644521"/>
                <a:gd name="connsiteY9" fmla="*/ 230618 h 382684"/>
                <a:gd name="connsiteX10" fmla="*/ 100706 w 644521"/>
                <a:gd name="connsiteY10" fmla="*/ 241695 h 382684"/>
                <a:gd name="connsiteX11" fmla="*/ 0 w 644521"/>
                <a:gd name="connsiteY11" fmla="*/ 352472 h 382684"/>
                <a:gd name="connsiteX12" fmla="*/ 10071 w 644521"/>
                <a:gd name="connsiteY12" fmla="*/ 362543 h 382684"/>
                <a:gd name="connsiteX13" fmla="*/ 161130 w 644521"/>
                <a:gd name="connsiteY13" fmla="*/ 362543 h 382684"/>
                <a:gd name="connsiteX14" fmla="*/ 161130 w 644521"/>
                <a:gd name="connsiteY14" fmla="*/ 372614 h 382684"/>
                <a:gd name="connsiteX15" fmla="*/ 171201 w 644521"/>
                <a:gd name="connsiteY15" fmla="*/ 382684 h 382684"/>
                <a:gd name="connsiteX16" fmla="*/ 473320 w 644521"/>
                <a:gd name="connsiteY16" fmla="*/ 382684 h 382684"/>
                <a:gd name="connsiteX17" fmla="*/ 483391 w 644521"/>
                <a:gd name="connsiteY17" fmla="*/ 372614 h 382684"/>
                <a:gd name="connsiteX18" fmla="*/ 483391 w 644521"/>
                <a:gd name="connsiteY18" fmla="*/ 362543 h 382684"/>
                <a:gd name="connsiteX19" fmla="*/ 634450 w 644521"/>
                <a:gd name="connsiteY19" fmla="*/ 362543 h 382684"/>
                <a:gd name="connsiteX20" fmla="*/ 644521 w 644521"/>
                <a:gd name="connsiteY20" fmla="*/ 352472 h 382684"/>
                <a:gd name="connsiteX21" fmla="*/ 543815 w 644521"/>
                <a:gd name="connsiteY21" fmla="*/ 241695 h 382684"/>
                <a:gd name="connsiteX22" fmla="*/ 483391 w 644521"/>
                <a:gd name="connsiteY22" fmla="*/ 50353 h 382684"/>
                <a:gd name="connsiteX23" fmla="*/ 553885 w 644521"/>
                <a:gd name="connsiteY23" fmla="*/ 120848 h 382684"/>
                <a:gd name="connsiteX24" fmla="*/ 483391 w 644521"/>
                <a:gd name="connsiteY24" fmla="*/ 221554 h 382684"/>
                <a:gd name="connsiteX25" fmla="*/ 412896 w 644521"/>
                <a:gd name="connsiteY25" fmla="*/ 120848 h 382684"/>
                <a:gd name="connsiteX26" fmla="*/ 483391 w 644521"/>
                <a:gd name="connsiteY26" fmla="*/ 50353 h 382684"/>
                <a:gd name="connsiteX27" fmla="*/ 463249 w 644521"/>
                <a:gd name="connsiteY27" fmla="*/ 362543 h 382684"/>
                <a:gd name="connsiteX28" fmla="*/ 181272 w 644521"/>
                <a:gd name="connsiteY28" fmla="*/ 362543 h 382684"/>
                <a:gd name="connsiteX29" fmla="*/ 181272 w 644521"/>
                <a:gd name="connsiteY29" fmla="*/ 322261 h 382684"/>
                <a:gd name="connsiteX30" fmla="*/ 261837 w 644521"/>
                <a:gd name="connsiteY30" fmla="*/ 231625 h 382684"/>
                <a:gd name="connsiteX31" fmla="*/ 306147 w 644521"/>
                <a:gd name="connsiteY31" fmla="*/ 209469 h 382684"/>
                <a:gd name="connsiteX32" fmla="*/ 322261 w 644521"/>
                <a:gd name="connsiteY32" fmla="*/ 211483 h 382684"/>
                <a:gd name="connsiteX33" fmla="*/ 338374 w 644521"/>
                <a:gd name="connsiteY33" fmla="*/ 209469 h 382684"/>
                <a:gd name="connsiteX34" fmla="*/ 382684 w 644521"/>
                <a:gd name="connsiteY34" fmla="*/ 231625 h 382684"/>
                <a:gd name="connsiteX35" fmla="*/ 463249 w 644521"/>
                <a:gd name="connsiteY35" fmla="*/ 322261 h 382684"/>
                <a:gd name="connsiteX36" fmla="*/ 463249 w 644521"/>
                <a:gd name="connsiteY36" fmla="*/ 362543 h 382684"/>
                <a:gd name="connsiteX37" fmla="*/ 198392 w 644521"/>
                <a:gd name="connsiteY37" fmla="*/ 234646 h 382684"/>
                <a:gd name="connsiteX38" fmla="*/ 195370 w 644521"/>
                <a:gd name="connsiteY38" fmla="*/ 230618 h 382684"/>
                <a:gd name="connsiteX39" fmla="*/ 247738 w 644521"/>
                <a:gd name="connsiteY39" fmla="*/ 151060 h 382684"/>
                <a:gd name="connsiteX40" fmla="*/ 288020 w 644521"/>
                <a:gd name="connsiteY40" fmla="*/ 200406 h 382684"/>
                <a:gd name="connsiteX41" fmla="*/ 261837 w 644521"/>
                <a:gd name="connsiteY41" fmla="*/ 211483 h 382684"/>
                <a:gd name="connsiteX42" fmla="*/ 198392 w 644521"/>
                <a:gd name="connsiteY42" fmla="*/ 234646 h 382684"/>
                <a:gd name="connsiteX43" fmla="*/ 446129 w 644521"/>
                <a:gd name="connsiteY43" fmla="*/ 234646 h 382684"/>
                <a:gd name="connsiteX44" fmla="*/ 382684 w 644521"/>
                <a:gd name="connsiteY44" fmla="*/ 211483 h 382684"/>
                <a:gd name="connsiteX45" fmla="*/ 356501 w 644521"/>
                <a:gd name="connsiteY45" fmla="*/ 200406 h 382684"/>
                <a:gd name="connsiteX46" fmla="*/ 396783 w 644521"/>
                <a:gd name="connsiteY46" fmla="*/ 151060 h 382684"/>
                <a:gd name="connsiteX47" fmla="*/ 449151 w 644521"/>
                <a:gd name="connsiteY47" fmla="*/ 230618 h 382684"/>
                <a:gd name="connsiteX48" fmla="*/ 446129 w 644521"/>
                <a:gd name="connsiteY48" fmla="*/ 234646 h 382684"/>
                <a:gd name="connsiteX49" fmla="*/ 322261 w 644521"/>
                <a:gd name="connsiteY49" fmla="*/ 20141 h 382684"/>
                <a:gd name="connsiteX50" fmla="*/ 392755 w 644521"/>
                <a:gd name="connsiteY50" fmla="*/ 90636 h 382684"/>
                <a:gd name="connsiteX51" fmla="*/ 322261 w 644521"/>
                <a:gd name="connsiteY51" fmla="*/ 191342 h 382684"/>
                <a:gd name="connsiteX52" fmla="*/ 251766 w 644521"/>
                <a:gd name="connsiteY52" fmla="*/ 90636 h 382684"/>
                <a:gd name="connsiteX53" fmla="*/ 322261 w 644521"/>
                <a:gd name="connsiteY53" fmla="*/ 20141 h 382684"/>
                <a:gd name="connsiteX54" fmla="*/ 90636 w 644521"/>
                <a:gd name="connsiteY54" fmla="*/ 120848 h 382684"/>
                <a:gd name="connsiteX55" fmla="*/ 161130 w 644521"/>
                <a:gd name="connsiteY55" fmla="*/ 50353 h 382684"/>
                <a:gd name="connsiteX56" fmla="*/ 231625 w 644521"/>
                <a:gd name="connsiteY56" fmla="*/ 120848 h 382684"/>
                <a:gd name="connsiteX57" fmla="*/ 161130 w 644521"/>
                <a:gd name="connsiteY57" fmla="*/ 221554 h 382684"/>
                <a:gd name="connsiteX58" fmla="*/ 90636 w 644521"/>
                <a:gd name="connsiteY58" fmla="*/ 120848 h 382684"/>
                <a:gd name="connsiteX59" fmla="*/ 20141 w 644521"/>
                <a:gd name="connsiteY59" fmla="*/ 342402 h 382684"/>
                <a:gd name="connsiteX60" fmla="*/ 100706 w 644521"/>
                <a:gd name="connsiteY60" fmla="*/ 261837 h 382684"/>
                <a:gd name="connsiteX61" fmla="*/ 145017 w 644521"/>
                <a:gd name="connsiteY61" fmla="*/ 239681 h 382684"/>
                <a:gd name="connsiteX62" fmla="*/ 161130 w 644521"/>
                <a:gd name="connsiteY62" fmla="*/ 241695 h 382684"/>
                <a:gd name="connsiteX63" fmla="*/ 177243 w 644521"/>
                <a:gd name="connsiteY63" fmla="*/ 238674 h 382684"/>
                <a:gd name="connsiteX64" fmla="*/ 184293 w 644521"/>
                <a:gd name="connsiteY64" fmla="*/ 248745 h 382684"/>
                <a:gd name="connsiteX65" fmla="*/ 161130 w 644521"/>
                <a:gd name="connsiteY65" fmla="*/ 322261 h 382684"/>
                <a:gd name="connsiteX66" fmla="*/ 161130 w 644521"/>
                <a:gd name="connsiteY66" fmla="*/ 342402 h 382684"/>
                <a:gd name="connsiteX67" fmla="*/ 20141 w 644521"/>
                <a:gd name="connsiteY67" fmla="*/ 342402 h 382684"/>
                <a:gd name="connsiteX68" fmla="*/ 483391 w 644521"/>
                <a:gd name="connsiteY68" fmla="*/ 342402 h 382684"/>
                <a:gd name="connsiteX69" fmla="*/ 483391 w 644521"/>
                <a:gd name="connsiteY69" fmla="*/ 322261 h 382684"/>
                <a:gd name="connsiteX70" fmla="*/ 460228 w 644521"/>
                <a:gd name="connsiteY70" fmla="*/ 248745 h 382684"/>
                <a:gd name="connsiteX71" fmla="*/ 460228 w 644521"/>
                <a:gd name="connsiteY71" fmla="*/ 248745 h 382684"/>
                <a:gd name="connsiteX72" fmla="*/ 467278 w 644521"/>
                <a:gd name="connsiteY72" fmla="*/ 238674 h 382684"/>
                <a:gd name="connsiteX73" fmla="*/ 483391 w 644521"/>
                <a:gd name="connsiteY73" fmla="*/ 241695 h 382684"/>
                <a:gd name="connsiteX74" fmla="*/ 499504 w 644521"/>
                <a:gd name="connsiteY74" fmla="*/ 239681 h 382684"/>
                <a:gd name="connsiteX75" fmla="*/ 543815 w 644521"/>
                <a:gd name="connsiteY75" fmla="*/ 261837 h 382684"/>
                <a:gd name="connsiteX76" fmla="*/ 624380 w 644521"/>
                <a:gd name="connsiteY76" fmla="*/ 342402 h 382684"/>
                <a:gd name="connsiteX77" fmla="*/ 483391 w 644521"/>
                <a:gd name="connsiteY77" fmla="*/ 342402 h 382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44521" h="382684">
                  <a:moveTo>
                    <a:pt x="543815" y="241695"/>
                  </a:moveTo>
                  <a:cubicBezTo>
                    <a:pt x="530723" y="241695"/>
                    <a:pt x="522666" y="237667"/>
                    <a:pt x="517631" y="230618"/>
                  </a:cubicBezTo>
                  <a:cubicBezTo>
                    <a:pt x="551871" y="208462"/>
                    <a:pt x="574027" y="157102"/>
                    <a:pt x="574027" y="120848"/>
                  </a:cubicBezTo>
                  <a:cubicBezTo>
                    <a:pt x="574027" y="70494"/>
                    <a:pt x="533744" y="30212"/>
                    <a:pt x="483391" y="30212"/>
                  </a:cubicBezTo>
                  <a:cubicBezTo>
                    <a:pt x="453179" y="30212"/>
                    <a:pt x="425988" y="45318"/>
                    <a:pt x="409875" y="68480"/>
                  </a:cubicBezTo>
                  <a:cubicBezTo>
                    <a:pt x="399804" y="29205"/>
                    <a:pt x="364557" y="0"/>
                    <a:pt x="322261" y="0"/>
                  </a:cubicBezTo>
                  <a:cubicBezTo>
                    <a:pt x="279964" y="0"/>
                    <a:pt x="244717" y="29205"/>
                    <a:pt x="234646" y="67473"/>
                  </a:cubicBezTo>
                  <a:cubicBezTo>
                    <a:pt x="218533" y="45318"/>
                    <a:pt x="191342" y="30212"/>
                    <a:pt x="161130" y="30212"/>
                  </a:cubicBezTo>
                  <a:cubicBezTo>
                    <a:pt x="110777" y="30212"/>
                    <a:pt x="70494" y="70494"/>
                    <a:pt x="70494" y="120848"/>
                  </a:cubicBezTo>
                  <a:cubicBezTo>
                    <a:pt x="70494" y="157102"/>
                    <a:pt x="92650" y="208462"/>
                    <a:pt x="126890" y="230618"/>
                  </a:cubicBezTo>
                  <a:cubicBezTo>
                    <a:pt x="121855" y="237667"/>
                    <a:pt x="113798" y="241695"/>
                    <a:pt x="100706" y="241695"/>
                  </a:cubicBezTo>
                  <a:cubicBezTo>
                    <a:pt x="42297" y="241695"/>
                    <a:pt x="0" y="288020"/>
                    <a:pt x="0" y="352472"/>
                  </a:cubicBezTo>
                  <a:cubicBezTo>
                    <a:pt x="0" y="358515"/>
                    <a:pt x="4028" y="362543"/>
                    <a:pt x="10071" y="362543"/>
                  </a:cubicBezTo>
                  <a:lnTo>
                    <a:pt x="161130" y="362543"/>
                  </a:lnTo>
                  <a:lnTo>
                    <a:pt x="161130" y="372614"/>
                  </a:lnTo>
                  <a:cubicBezTo>
                    <a:pt x="161130" y="378656"/>
                    <a:pt x="165159" y="382684"/>
                    <a:pt x="171201" y="382684"/>
                  </a:cubicBezTo>
                  <a:lnTo>
                    <a:pt x="473320" y="382684"/>
                  </a:lnTo>
                  <a:cubicBezTo>
                    <a:pt x="479362" y="382684"/>
                    <a:pt x="483391" y="378656"/>
                    <a:pt x="483391" y="372614"/>
                  </a:cubicBezTo>
                  <a:lnTo>
                    <a:pt x="483391" y="362543"/>
                  </a:lnTo>
                  <a:lnTo>
                    <a:pt x="634450" y="362543"/>
                  </a:lnTo>
                  <a:cubicBezTo>
                    <a:pt x="640493" y="362543"/>
                    <a:pt x="644521" y="358515"/>
                    <a:pt x="644521" y="352472"/>
                  </a:cubicBezTo>
                  <a:cubicBezTo>
                    <a:pt x="644521" y="288020"/>
                    <a:pt x="602224" y="241695"/>
                    <a:pt x="543815" y="241695"/>
                  </a:cubicBezTo>
                  <a:close/>
                  <a:moveTo>
                    <a:pt x="483391" y="50353"/>
                  </a:moveTo>
                  <a:cubicBezTo>
                    <a:pt x="522666" y="50353"/>
                    <a:pt x="553885" y="81572"/>
                    <a:pt x="553885" y="120848"/>
                  </a:cubicBezTo>
                  <a:cubicBezTo>
                    <a:pt x="553885" y="160123"/>
                    <a:pt x="521659" y="221554"/>
                    <a:pt x="483391" y="221554"/>
                  </a:cubicBezTo>
                  <a:cubicBezTo>
                    <a:pt x="445122" y="221554"/>
                    <a:pt x="412896" y="160123"/>
                    <a:pt x="412896" y="120848"/>
                  </a:cubicBezTo>
                  <a:cubicBezTo>
                    <a:pt x="412896" y="81572"/>
                    <a:pt x="444115" y="50353"/>
                    <a:pt x="483391" y="50353"/>
                  </a:cubicBezTo>
                  <a:close/>
                  <a:moveTo>
                    <a:pt x="463249" y="362543"/>
                  </a:moveTo>
                  <a:lnTo>
                    <a:pt x="181272" y="362543"/>
                  </a:lnTo>
                  <a:lnTo>
                    <a:pt x="181272" y="322261"/>
                  </a:lnTo>
                  <a:cubicBezTo>
                    <a:pt x="181272" y="269893"/>
                    <a:pt x="215512" y="231625"/>
                    <a:pt x="261837" y="231625"/>
                  </a:cubicBezTo>
                  <a:cubicBezTo>
                    <a:pt x="288020" y="231625"/>
                    <a:pt x="300105" y="219540"/>
                    <a:pt x="306147" y="209469"/>
                  </a:cubicBezTo>
                  <a:cubicBezTo>
                    <a:pt x="311183" y="211483"/>
                    <a:pt x="316218" y="211483"/>
                    <a:pt x="322261" y="211483"/>
                  </a:cubicBezTo>
                  <a:cubicBezTo>
                    <a:pt x="328303" y="211483"/>
                    <a:pt x="333338" y="210476"/>
                    <a:pt x="338374" y="209469"/>
                  </a:cubicBezTo>
                  <a:cubicBezTo>
                    <a:pt x="344416" y="220547"/>
                    <a:pt x="357508" y="231625"/>
                    <a:pt x="382684" y="231625"/>
                  </a:cubicBezTo>
                  <a:cubicBezTo>
                    <a:pt x="429009" y="231625"/>
                    <a:pt x="463249" y="269893"/>
                    <a:pt x="463249" y="322261"/>
                  </a:cubicBezTo>
                  <a:lnTo>
                    <a:pt x="463249" y="362543"/>
                  </a:lnTo>
                  <a:close/>
                  <a:moveTo>
                    <a:pt x="198392" y="234646"/>
                  </a:moveTo>
                  <a:cubicBezTo>
                    <a:pt x="197385" y="233639"/>
                    <a:pt x="196378" y="232632"/>
                    <a:pt x="195370" y="230618"/>
                  </a:cubicBezTo>
                  <a:cubicBezTo>
                    <a:pt x="220547" y="214505"/>
                    <a:pt x="239681" y="181272"/>
                    <a:pt x="247738" y="151060"/>
                  </a:cubicBezTo>
                  <a:cubicBezTo>
                    <a:pt x="257808" y="171201"/>
                    <a:pt x="271907" y="189328"/>
                    <a:pt x="288020" y="200406"/>
                  </a:cubicBezTo>
                  <a:cubicBezTo>
                    <a:pt x="282985" y="207455"/>
                    <a:pt x="274928" y="211483"/>
                    <a:pt x="261837" y="211483"/>
                  </a:cubicBezTo>
                  <a:cubicBezTo>
                    <a:pt x="236660" y="211483"/>
                    <a:pt x="215512" y="219540"/>
                    <a:pt x="198392" y="234646"/>
                  </a:cubicBezTo>
                  <a:close/>
                  <a:moveTo>
                    <a:pt x="446129" y="234646"/>
                  </a:moveTo>
                  <a:cubicBezTo>
                    <a:pt x="429009" y="219540"/>
                    <a:pt x="407861" y="211483"/>
                    <a:pt x="382684" y="211483"/>
                  </a:cubicBezTo>
                  <a:cubicBezTo>
                    <a:pt x="369593" y="211483"/>
                    <a:pt x="361536" y="207455"/>
                    <a:pt x="356501" y="200406"/>
                  </a:cubicBezTo>
                  <a:cubicBezTo>
                    <a:pt x="373621" y="189328"/>
                    <a:pt x="386713" y="171201"/>
                    <a:pt x="396783" y="151060"/>
                  </a:cubicBezTo>
                  <a:cubicBezTo>
                    <a:pt x="404840" y="181272"/>
                    <a:pt x="423974" y="213498"/>
                    <a:pt x="449151" y="230618"/>
                  </a:cubicBezTo>
                  <a:cubicBezTo>
                    <a:pt x="448144" y="231625"/>
                    <a:pt x="447136" y="233639"/>
                    <a:pt x="446129" y="234646"/>
                  </a:cubicBezTo>
                  <a:close/>
                  <a:moveTo>
                    <a:pt x="322261" y="20141"/>
                  </a:moveTo>
                  <a:cubicBezTo>
                    <a:pt x="361536" y="20141"/>
                    <a:pt x="392755" y="51360"/>
                    <a:pt x="392755" y="90636"/>
                  </a:cubicBezTo>
                  <a:cubicBezTo>
                    <a:pt x="392755" y="129911"/>
                    <a:pt x="360529" y="191342"/>
                    <a:pt x="322261" y="191342"/>
                  </a:cubicBezTo>
                  <a:cubicBezTo>
                    <a:pt x="283992" y="191342"/>
                    <a:pt x="251766" y="129911"/>
                    <a:pt x="251766" y="90636"/>
                  </a:cubicBezTo>
                  <a:cubicBezTo>
                    <a:pt x="251766" y="51360"/>
                    <a:pt x="282985" y="20141"/>
                    <a:pt x="322261" y="20141"/>
                  </a:cubicBezTo>
                  <a:close/>
                  <a:moveTo>
                    <a:pt x="90636" y="120848"/>
                  </a:moveTo>
                  <a:cubicBezTo>
                    <a:pt x="90636" y="81572"/>
                    <a:pt x="121855" y="50353"/>
                    <a:pt x="161130" y="50353"/>
                  </a:cubicBezTo>
                  <a:cubicBezTo>
                    <a:pt x="200406" y="50353"/>
                    <a:pt x="231625" y="81572"/>
                    <a:pt x="231625" y="120848"/>
                  </a:cubicBezTo>
                  <a:cubicBezTo>
                    <a:pt x="231625" y="160123"/>
                    <a:pt x="199399" y="221554"/>
                    <a:pt x="161130" y="221554"/>
                  </a:cubicBezTo>
                  <a:cubicBezTo>
                    <a:pt x="122862" y="221554"/>
                    <a:pt x="90636" y="160123"/>
                    <a:pt x="90636" y="120848"/>
                  </a:cubicBezTo>
                  <a:close/>
                  <a:moveTo>
                    <a:pt x="20141" y="342402"/>
                  </a:moveTo>
                  <a:cubicBezTo>
                    <a:pt x="24170" y="295070"/>
                    <a:pt x="56396" y="261837"/>
                    <a:pt x="100706" y="261837"/>
                  </a:cubicBezTo>
                  <a:cubicBezTo>
                    <a:pt x="126890" y="261837"/>
                    <a:pt x="138975" y="249752"/>
                    <a:pt x="145017" y="239681"/>
                  </a:cubicBezTo>
                  <a:cubicBezTo>
                    <a:pt x="150053" y="241695"/>
                    <a:pt x="155088" y="241695"/>
                    <a:pt x="161130" y="241695"/>
                  </a:cubicBezTo>
                  <a:cubicBezTo>
                    <a:pt x="166166" y="241695"/>
                    <a:pt x="172208" y="240688"/>
                    <a:pt x="177243" y="238674"/>
                  </a:cubicBezTo>
                  <a:cubicBezTo>
                    <a:pt x="179257" y="242702"/>
                    <a:pt x="181272" y="245724"/>
                    <a:pt x="184293" y="248745"/>
                  </a:cubicBezTo>
                  <a:cubicBezTo>
                    <a:pt x="170194" y="267879"/>
                    <a:pt x="161130" y="293056"/>
                    <a:pt x="161130" y="322261"/>
                  </a:cubicBezTo>
                  <a:lnTo>
                    <a:pt x="161130" y="342402"/>
                  </a:lnTo>
                  <a:lnTo>
                    <a:pt x="20141" y="342402"/>
                  </a:lnTo>
                  <a:close/>
                  <a:moveTo>
                    <a:pt x="483391" y="342402"/>
                  </a:moveTo>
                  <a:lnTo>
                    <a:pt x="483391" y="322261"/>
                  </a:lnTo>
                  <a:cubicBezTo>
                    <a:pt x="483391" y="293056"/>
                    <a:pt x="474327" y="267879"/>
                    <a:pt x="460228" y="248745"/>
                  </a:cubicBezTo>
                  <a:lnTo>
                    <a:pt x="460228" y="248745"/>
                  </a:lnTo>
                  <a:cubicBezTo>
                    <a:pt x="463249" y="245724"/>
                    <a:pt x="465264" y="242702"/>
                    <a:pt x="467278" y="238674"/>
                  </a:cubicBezTo>
                  <a:cubicBezTo>
                    <a:pt x="472313" y="240688"/>
                    <a:pt x="477348" y="241695"/>
                    <a:pt x="483391" y="241695"/>
                  </a:cubicBezTo>
                  <a:cubicBezTo>
                    <a:pt x="488426" y="241695"/>
                    <a:pt x="494468" y="240688"/>
                    <a:pt x="499504" y="239681"/>
                  </a:cubicBezTo>
                  <a:cubicBezTo>
                    <a:pt x="505546" y="250759"/>
                    <a:pt x="518638" y="261837"/>
                    <a:pt x="543815" y="261837"/>
                  </a:cubicBezTo>
                  <a:cubicBezTo>
                    <a:pt x="587118" y="261837"/>
                    <a:pt x="620351" y="295070"/>
                    <a:pt x="624380" y="342402"/>
                  </a:cubicBezTo>
                  <a:lnTo>
                    <a:pt x="483391" y="342402"/>
                  </a:lnTo>
                  <a:close/>
                </a:path>
              </a:pathLst>
            </a:custGeom>
            <a:grpFill/>
            <a:ln w="9971"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6AF72648-687D-4A41-B559-72C484BC67E5}"/>
                </a:ext>
              </a:extLst>
            </p:cNvPr>
            <p:cNvSpPr/>
            <p:nvPr/>
          </p:nvSpPr>
          <p:spPr>
            <a:xfrm>
              <a:off x="6624616" y="3540049"/>
              <a:ext cx="503532" cy="271907"/>
            </a:xfrm>
            <a:custGeom>
              <a:avLst/>
              <a:gdLst>
                <a:gd name="connsiteX0" fmla="*/ 30212 w 503532"/>
                <a:gd name="connsiteY0" fmla="*/ 201413 h 271907"/>
                <a:gd name="connsiteX1" fmla="*/ 100706 w 503532"/>
                <a:gd name="connsiteY1" fmla="*/ 201413 h 271907"/>
                <a:gd name="connsiteX2" fmla="*/ 100706 w 503532"/>
                <a:gd name="connsiteY2" fmla="*/ 241695 h 271907"/>
                <a:gd name="connsiteX3" fmla="*/ 106749 w 503532"/>
                <a:gd name="connsiteY3" fmla="*/ 250759 h 271907"/>
                <a:gd name="connsiteX4" fmla="*/ 110777 w 503532"/>
                <a:gd name="connsiteY4" fmla="*/ 251766 h 271907"/>
                <a:gd name="connsiteX5" fmla="*/ 117827 w 503532"/>
                <a:gd name="connsiteY5" fmla="*/ 248745 h 271907"/>
                <a:gd name="connsiteX6" fmla="*/ 165159 w 503532"/>
                <a:gd name="connsiteY6" fmla="*/ 201413 h 271907"/>
                <a:gd name="connsiteX7" fmla="*/ 173215 w 503532"/>
                <a:gd name="connsiteY7" fmla="*/ 201413 h 271907"/>
                <a:gd name="connsiteX8" fmla="*/ 201413 w 503532"/>
                <a:gd name="connsiteY8" fmla="*/ 221554 h 271907"/>
                <a:gd name="connsiteX9" fmla="*/ 328303 w 503532"/>
                <a:gd name="connsiteY9" fmla="*/ 221554 h 271907"/>
                <a:gd name="connsiteX10" fmla="*/ 375635 w 503532"/>
                <a:gd name="connsiteY10" fmla="*/ 268886 h 271907"/>
                <a:gd name="connsiteX11" fmla="*/ 382684 w 503532"/>
                <a:gd name="connsiteY11" fmla="*/ 271907 h 271907"/>
                <a:gd name="connsiteX12" fmla="*/ 386713 w 503532"/>
                <a:gd name="connsiteY12" fmla="*/ 270900 h 271907"/>
                <a:gd name="connsiteX13" fmla="*/ 392755 w 503532"/>
                <a:gd name="connsiteY13" fmla="*/ 261837 h 271907"/>
                <a:gd name="connsiteX14" fmla="*/ 392755 w 503532"/>
                <a:gd name="connsiteY14" fmla="*/ 221554 h 271907"/>
                <a:gd name="connsiteX15" fmla="*/ 473320 w 503532"/>
                <a:gd name="connsiteY15" fmla="*/ 221554 h 271907"/>
                <a:gd name="connsiteX16" fmla="*/ 503532 w 503532"/>
                <a:gd name="connsiteY16" fmla="*/ 191342 h 271907"/>
                <a:gd name="connsiteX17" fmla="*/ 503532 w 503532"/>
                <a:gd name="connsiteY17" fmla="*/ 30212 h 271907"/>
                <a:gd name="connsiteX18" fmla="*/ 473320 w 503532"/>
                <a:gd name="connsiteY18" fmla="*/ 0 h 271907"/>
                <a:gd name="connsiteX19" fmla="*/ 201413 w 503532"/>
                <a:gd name="connsiteY19" fmla="*/ 0 h 271907"/>
                <a:gd name="connsiteX20" fmla="*/ 171201 w 503532"/>
                <a:gd name="connsiteY20" fmla="*/ 30212 h 271907"/>
                <a:gd name="connsiteX21" fmla="*/ 171201 w 503532"/>
                <a:gd name="connsiteY21" fmla="*/ 40283 h 271907"/>
                <a:gd name="connsiteX22" fmla="*/ 30212 w 503532"/>
                <a:gd name="connsiteY22" fmla="*/ 40283 h 271907"/>
                <a:gd name="connsiteX23" fmla="*/ 0 w 503532"/>
                <a:gd name="connsiteY23" fmla="*/ 70494 h 271907"/>
                <a:gd name="connsiteX24" fmla="*/ 0 w 503532"/>
                <a:gd name="connsiteY24" fmla="*/ 171201 h 271907"/>
                <a:gd name="connsiteX25" fmla="*/ 30212 w 503532"/>
                <a:gd name="connsiteY25" fmla="*/ 201413 h 271907"/>
                <a:gd name="connsiteX26" fmla="*/ 191342 w 503532"/>
                <a:gd name="connsiteY26" fmla="*/ 30212 h 271907"/>
                <a:gd name="connsiteX27" fmla="*/ 201413 w 503532"/>
                <a:gd name="connsiteY27" fmla="*/ 20141 h 271907"/>
                <a:gd name="connsiteX28" fmla="*/ 473320 w 503532"/>
                <a:gd name="connsiteY28" fmla="*/ 20141 h 271907"/>
                <a:gd name="connsiteX29" fmla="*/ 483391 w 503532"/>
                <a:gd name="connsiteY29" fmla="*/ 30212 h 271907"/>
                <a:gd name="connsiteX30" fmla="*/ 483391 w 503532"/>
                <a:gd name="connsiteY30" fmla="*/ 191342 h 271907"/>
                <a:gd name="connsiteX31" fmla="*/ 473320 w 503532"/>
                <a:gd name="connsiteY31" fmla="*/ 201413 h 271907"/>
                <a:gd name="connsiteX32" fmla="*/ 382684 w 503532"/>
                <a:gd name="connsiteY32" fmla="*/ 201413 h 271907"/>
                <a:gd name="connsiteX33" fmla="*/ 372614 w 503532"/>
                <a:gd name="connsiteY33" fmla="*/ 211483 h 271907"/>
                <a:gd name="connsiteX34" fmla="*/ 372614 w 503532"/>
                <a:gd name="connsiteY34" fmla="*/ 237667 h 271907"/>
                <a:gd name="connsiteX35" fmla="*/ 339381 w 503532"/>
                <a:gd name="connsiteY35" fmla="*/ 204434 h 271907"/>
                <a:gd name="connsiteX36" fmla="*/ 332331 w 503532"/>
                <a:gd name="connsiteY36" fmla="*/ 201413 h 271907"/>
                <a:gd name="connsiteX37" fmla="*/ 201413 w 503532"/>
                <a:gd name="connsiteY37" fmla="*/ 201413 h 271907"/>
                <a:gd name="connsiteX38" fmla="*/ 191342 w 503532"/>
                <a:gd name="connsiteY38" fmla="*/ 191342 h 271907"/>
                <a:gd name="connsiteX39" fmla="*/ 191342 w 503532"/>
                <a:gd name="connsiteY39" fmla="*/ 30212 h 271907"/>
                <a:gd name="connsiteX40" fmla="*/ 20141 w 503532"/>
                <a:gd name="connsiteY40" fmla="*/ 70494 h 271907"/>
                <a:gd name="connsiteX41" fmla="*/ 30212 w 503532"/>
                <a:gd name="connsiteY41" fmla="*/ 60424 h 271907"/>
                <a:gd name="connsiteX42" fmla="*/ 171201 w 503532"/>
                <a:gd name="connsiteY42" fmla="*/ 60424 h 271907"/>
                <a:gd name="connsiteX43" fmla="*/ 171201 w 503532"/>
                <a:gd name="connsiteY43" fmla="*/ 181272 h 271907"/>
                <a:gd name="connsiteX44" fmla="*/ 161130 w 503532"/>
                <a:gd name="connsiteY44" fmla="*/ 181272 h 271907"/>
                <a:gd name="connsiteX45" fmla="*/ 154081 w 503532"/>
                <a:gd name="connsiteY45" fmla="*/ 184293 h 271907"/>
                <a:gd name="connsiteX46" fmla="*/ 120848 w 503532"/>
                <a:gd name="connsiteY46" fmla="*/ 217526 h 271907"/>
                <a:gd name="connsiteX47" fmla="*/ 120848 w 503532"/>
                <a:gd name="connsiteY47" fmla="*/ 191342 h 271907"/>
                <a:gd name="connsiteX48" fmla="*/ 110777 w 503532"/>
                <a:gd name="connsiteY48" fmla="*/ 181272 h 271907"/>
                <a:gd name="connsiteX49" fmla="*/ 30212 w 503532"/>
                <a:gd name="connsiteY49" fmla="*/ 181272 h 271907"/>
                <a:gd name="connsiteX50" fmla="*/ 20141 w 503532"/>
                <a:gd name="connsiteY50" fmla="*/ 171201 h 271907"/>
                <a:gd name="connsiteX51" fmla="*/ 20141 w 503532"/>
                <a:gd name="connsiteY51" fmla="*/ 70494 h 271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03532" h="271907">
                  <a:moveTo>
                    <a:pt x="30212" y="201413"/>
                  </a:moveTo>
                  <a:lnTo>
                    <a:pt x="100706" y="201413"/>
                  </a:lnTo>
                  <a:lnTo>
                    <a:pt x="100706" y="241695"/>
                  </a:lnTo>
                  <a:cubicBezTo>
                    <a:pt x="100706" y="245724"/>
                    <a:pt x="102721" y="249752"/>
                    <a:pt x="106749" y="250759"/>
                  </a:cubicBezTo>
                  <a:cubicBezTo>
                    <a:pt x="107756" y="251766"/>
                    <a:pt x="109770" y="251766"/>
                    <a:pt x="110777" y="251766"/>
                  </a:cubicBezTo>
                  <a:cubicBezTo>
                    <a:pt x="113798" y="251766"/>
                    <a:pt x="115812" y="250759"/>
                    <a:pt x="117827" y="248745"/>
                  </a:cubicBezTo>
                  <a:lnTo>
                    <a:pt x="165159" y="201413"/>
                  </a:lnTo>
                  <a:lnTo>
                    <a:pt x="173215" y="201413"/>
                  </a:lnTo>
                  <a:cubicBezTo>
                    <a:pt x="177243" y="213498"/>
                    <a:pt x="188321" y="221554"/>
                    <a:pt x="201413" y="221554"/>
                  </a:cubicBezTo>
                  <a:lnTo>
                    <a:pt x="328303" y="221554"/>
                  </a:lnTo>
                  <a:lnTo>
                    <a:pt x="375635" y="268886"/>
                  </a:lnTo>
                  <a:cubicBezTo>
                    <a:pt x="377649" y="270900"/>
                    <a:pt x="379663" y="271907"/>
                    <a:pt x="382684" y="271907"/>
                  </a:cubicBezTo>
                  <a:cubicBezTo>
                    <a:pt x="383691" y="271907"/>
                    <a:pt x="385706" y="271907"/>
                    <a:pt x="386713" y="270900"/>
                  </a:cubicBezTo>
                  <a:cubicBezTo>
                    <a:pt x="390741" y="268886"/>
                    <a:pt x="392755" y="265865"/>
                    <a:pt x="392755" y="261837"/>
                  </a:cubicBezTo>
                  <a:lnTo>
                    <a:pt x="392755" y="221554"/>
                  </a:lnTo>
                  <a:lnTo>
                    <a:pt x="473320" y="221554"/>
                  </a:lnTo>
                  <a:cubicBezTo>
                    <a:pt x="490440" y="221554"/>
                    <a:pt x="503532" y="208462"/>
                    <a:pt x="503532" y="191342"/>
                  </a:cubicBezTo>
                  <a:lnTo>
                    <a:pt x="503532" y="30212"/>
                  </a:lnTo>
                  <a:cubicBezTo>
                    <a:pt x="503532" y="13092"/>
                    <a:pt x="490440" y="0"/>
                    <a:pt x="473320" y="0"/>
                  </a:cubicBezTo>
                  <a:lnTo>
                    <a:pt x="201413" y="0"/>
                  </a:lnTo>
                  <a:cubicBezTo>
                    <a:pt x="184293" y="0"/>
                    <a:pt x="171201" y="13092"/>
                    <a:pt x="171201" y="30212"/>
                  </a:cubicBezTo>
                  <a:lnTo>
                    <a:pt x="171201" y="40283"/>
                  </a:lnTo>
                  <a:lnTo>
                    <a:pt x="30212" y="40283"/>
                  </a:lnTo>
                  <a:cubicBezTo>
                    <a:pt x="13092" y="40283"/>
                    <a:pt x="0" y="53374"/>
                    <a:pt x="0" y="70494"/>
                  </a:cubicBezTo>
                  <a:lnTo>
                    <a:pt x="0" y="171201"/>
                  </a:lnTo>
                  <a:cubicBezTo>
                    <a:pt x="0" y="188321"/>
                    <a:pt x="13092" y="201413"/>
                    <a:pt x="30212" y="201413"/>
                  </a:cubicBezTo>
                  <a:close/>
                  <a:moveTo>
                    <a:pt x="191342" y="30212"/>
                  </a:moveTo>
                  <a:cubicBezTo>
                    <a:pt x="191342" y="24170"/>
                    <a:pt x="195370" y="20141"/>
                    <a:pt x="201413" y="20141"/>
                  </a:cubicBezTo>
                  <a:lnTo>
                    <a:pt x="473320" y="20141"/>
                  </a:lnTo>
                  <a:cubicBezTo>
                    <a:pt x="479362" y="20141"/>
                    <a:pt x="483391" y="24170"/>
                    <a:pt x="483391" y="30212"/>
                  </a:cubicBezTo>
                  <a:lnTo>
                    <a:pt x="483391" y="191342"/>
                  </a:lnTo>
                  <a:cubicBezTo>
                    <a:pt x="483391" y="197385"/>
                    <a:pt x="479362" y="201413"/>
                    <a:pt x="473320" y="201413"/>
                  </a:cubicBezTo>
                  <a:lnTo>
                    <a:pt x="382684" y="201413"/>
                  </a:lnTo>
                  <a:cubicBezTo>
                    <a:pt x="376642" y="201413"/>
                    <a:pt x="372614" y="205441"/>
                    <a:pt x="372614" y="211483"/>
                  </a:cubicBezTo>
                  <a:lnTo>
                    <a:pt x="372614" y="237667"/>
                  </a:lnTo>
                  <a:lnTo>
                    <a:pt x="339381" y="204434"/>
                  </a:lnTo>
                  <a:cubicBezTo>
                    <a:pt x="337366" y="202420"/>
                    <a:pt x="335352" y="201413"/>
                    <a:pt x="332331" y="201413"/>
                  </a:cubicBezTo>
                  <a:lnTo>
                    <a:pt x="201413" y="201413"/>
                  </a:lnTo>
                  <a:cubicBezTo>
                    <a:pt x="195370" y="201413"/>
                    <a:pt x="191342" y="197385"/>
                    <a:pt x="191342" y="191342"/>
                  </a:cubicBezTo>
                  <a:lnTo>
                    <a:pt x="191342" y="30212"/>
                  </a:lnTo>
                  <a:close/>
                  <a:moveTo>
                    <a:pt x="20141" y="70494"/>
                  </a:moveTo>
                  <a:cubicBezTo>
                    <a:pt x="20141" y="64452"/>
                    <a:pt x="24170" y="60424"/>
                    <a:pt x="30212" y="60424"/>
                  </a:cubicBezTo>
                  <a:lnTo>
                    <a:pt x="171201" y="60424"/>
                  </a:lnTo>
                  <a:lnTo>
                    <a:pt x="171201" y="181272"/>
                  </a:lnTo>
                  <a:lnTo>
                    <a:pt x="161130" y="181272"/>
                  </a:lnTo>
                  <a:cubicBezTo>
                    <a:pt x="158109" y="181272"/>
                    <a:pt x="156095" y="182279"/>
                    <a:pt x="154081" y="184293"/>
                  </a:cubicBezTo>
                  <a:lnTo>
                    <a:pt x="120848" y="217526"/>
                  </a:lnTo>
                  <a:lnTo>
                    <a:pt x="120848" y="191342"/>
                  </a:lnTo>
                  <a:cubicBezTo>
                    <a:pt x="120848" y="185300"/>
                    <a:pt x="116819" y="181272"/>
                    <a:pt x="110777" y="181272"/>
                  </a:cubicBezTo>
                  <a:lnTo>
                    <a:pt x="30212" y="181272"/>
                  </a:lnTo>
                  <a:cubicBezTo>
                    <a:pt x="24170" y="181272"/>
                    <a:pt x="20141" y="177243"/>
                    <a:pt x="20141" y="171201"/>
                  </a:cubicBezTo>
                  <a:lnTo>
                    <a:pt x="20141" y="70494"/>
                  </a:lnTo>
                  <a:close/>
                </a:path>
              </a:pathLst>
            </a:custGeom>
            <a:grpFill/>
            <a:ln w="9971"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A8555988-1133-4F88-B465-13801EDA2423}"/>
                </a:ext>
              </a:extLst>
            </p:cNvPr>
            <p:cNvSpPr/>
            <p:nvPr/>
          </p:nvSpPr>
          <p:spPr>
            <a:xfrm>
              <a:off x="6846170" y="3590402"/>
              <a:ext cx="100706" cy="20141"/>
            </a:xfrm>
            <a:custGeom>
              <a:avLst/>
              <a:gdLst>
                <a:gd name="connsiteX0" fmla="*/ 10071 w 100706"/>
                <a:gd name="connsiteY0" fmla="*/ 20141 h 20141"/>
                <a:gd name="connsiteX1" fmla="*/ 90636 w 100706"/>
                <a:gd name="connsiteY1" fmla="*/ 20141 h 20141"/>
                <a:gd name="connsiteX2" fmla="*/ 100706 w 100706"/>
                <a:gd name="connsiteY2" fmla="*/ 10071 h 20141"/>
                <a:gd name="connsiteX3" fmla="*/ 90636 w 100706"/>
                <a:gd name="connsiteY3" fmla="*/ 0 h 20141"/>
                <a:gd name="connsiteX4" fmla="*/ 10071 w 100706"/>
                <a:gd name="connsiteY4" fmla="*/ 0 h 20141"/>
                <a:gd name="connsiteX5" fmla="*/ 0 w 100706"/>
                <a:gd name="connsiteY5" fmla="*/ 10071 h 20141"/>
                <a:gd name="connsiteX6" fmla="*/ 10071 w 100706"/>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706" h="20141">
                  <a:moveTo>
                    <a:pt x="10071" y="20141"/>
                  </a:moveTo>
                  <a:lnTo>
                    <a:pt x="90636" y="20141"/>
                  </a:lnTo>
                  <a:cubicBezTo>
                    <a:pt x="96678" y="20141"/>
                    <a:pt x="100706" y="16113"/>
                    <a:pt x="100706" y="10071"/>
                  </a:cubicBezTo>
                  <a:cubicBezTo>
                    <a:pt x="100706" y="4028"/>
                    <a:pt x="96678" y="0"/>
                    <a:pt x="90636"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8A3777A1-7750-4281-8A39-8E914B6B97E7}"/>
                </a:ext>
              </a:extLst>
            </p:cNvPr>
            <p:cNvSpPr/>
            <p:nvPr/>
          </p:nvSpPr>
          <p:spPr>
            <a:xfrm>
              <a:off x="6846170" y="3670967"/>
              <a:ext cx="151059" cy="20141"/>
            </a:xfrm>
            <a:custGeom>
              <a:avLst/>
              <a:gdLst>
                <a:gd name="connsiteX0" fmla="*/ 10071 w 151059"/>
                <a:gd name="connsiteY0" fmla="*/ 20141 h 20141"/>
                <a:gd name="connsiteX1" fmla="*/ 140989 w 151059"/>
                <a:gd name="connsiteY1" fmla="*/ 20141 h 20141"/>
                <a:gd name="connsiteX2" fmla="*/ 151060 w 151059"/>
                <a:gd name="connsiteY2" fmla="*/ 10071 h 20141"/>
                <a:gd name="connsiteX3" fmla="*/ 140989 w 151059"/>
                <a:gd name="connsiteY3" fmla="*/ 0 h 20141"/>
                <a:gd name="connsiteX4" fmla="*/ 10071 w 151059"/>
                <a:gd name="connsiteY4" fmla="*/ 0 h 20141"/>
                <a:gd name="connsiteX5" fmla="*/ 0 w 151059"/>
                <a:gd name="connsiteY5" fmla="*/ 10071 h 20141"/>
                <a:gd name="connsiteX6" fmla="*/ 10071 w 151059"/>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059" h="20141">
                  <a:moveTo>
                    <a:pt x="10071" y="20141"/>
                  </a:moveTo>
                  <a:lnTo>
                    <a:pt x="140989" y="20141"/>
                  </a:lnTo>
                  <a:cubicBezTo>
                    <a:pt x="147031" y="20141"/>
                    <a:pt x="151060" y="16113"/>
                    <a:pt x="151060" y="10071"/>
                  </a:cubicBezTo>
                  <a:cubicBezTo>
                    <a:pt x="151060" y="4028"/>
                    <a:pt x="147031" y="0"/>
                    <a:pt x="140989"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4CB8475-AA1E-4408-B224-D204E4F400EA}"/>
                </a:ext>
              </a:extLst>
            </p:cNvPr>
            <p:cNvSpPr/>
            <p:nvPr/>
          </p:nvSpPr>
          <p:spPr>
            <a:xfrm>
              <a:off x="7017371" y="3670967"/>
              <a:ext cx="40282" cy="20141"/>
            </a:xfrm>
            <a:custGeom>
              <a:avLst/>
              <a:gdLst>
                <a:gd name="connsiteX0" fmla="*/ 30212 w 40282"/>
                <a:gd name="connsiteY0" fmla="*/ 0 h 20141"/>
                <a:gd name="connsiteX1" fmla="*/ 10071 w 40282"/>
                <a:gd name="connsiteY1" fmla="*/ 0 h 20141"/>
                <a:gd name="connsiteX2" fmla="*/ 0 w 40282"/>
                <a:gd name="connsiteY2" fmla="*/ 10071 h 20141"/>
                <a:gd name="connsiteX3" fmla="*/ 10071 w 40282"/>
                <a:gd name="connsiteY3" fmla="*/ 20141 h 20141"/>
                <a:gd name="connsiteX4" fmla="*/ 30212 w 40282"/>
                <a:gd name="connsiteY4" fmla="*/ 20141 h 20141"/>
                <a:gd name="connsiteX5" fmla="*/ 40283 w 40282"/>
                <a:gd name="connsiteY5" fmla="*/ 10071 h 20141"/>
                <a:gd name="connsiteX6" fmla="*/ 30212 w 40282"/>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30212" y="0"/>
                  </a:moveTo>
                  <a:lnTo>
                    <a:pt x="10071" y="0"/>
                  </a:lnTo>
                  <a:cubicBezTo>
                    <a:pt x="4028" y="0"/>
                    <a:pt x="0" y="4028"/>
                    <a:pt x="0" y="10071"/>
                  </a:cubicBezTo>
                  <a:cubicBezTo>
                    <a:pt x="0" y="16113"/>
                    <a:pt x="4028" y="20141"/>
                    <a:pt x="10071" y="20141"/>
                  </a:cubicBezTo>
                  <a:lnTo>
                    <a:pt x="30212" y="20141"/>
                  </a:lnTo>
                  <a:cubicBezTo>
                    <a:pt x="36254" y="20141"/>
                    <a:pt x="40283" y="16113"/>
                    <a:pt x="40283" y="10071"/>
                  </a:cubicBezTo>
                  <a:cubicBezTo>
                    <a:pt x="40283" y="4028"/>
                    <a:pt x="36254" y="0"/>
                    <a:pt x="30212" y="0"/>
                  </a:cubicBezTo>
                  <a:close/>
                </a:path>
              </a:pathLst>
            </a:custGeom>
            <a:grpFill/>
            <a:ln w="9971"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E9ED796E-9F4E-4E04-B773-A626F5D45763}"/>
                </a:ext>
              </a:extLst>
            </p:cNvPr>
            <p:cNvSpPr/>
            <p:nvPr/>
          </p:nvSpPr>
          <p:spPr>
            <a:xfrm>
              <a:off x="6846170" y="3631691"/>
              <a:ext cx="231624" cy="20141"/>
            </a:xfrm>
            <a:custGeom>
              <a:avLst/>
              <a:gdLst>
                <a:gd name="connsiteX0" fmla="*/ 10071 w 231624"/>
                <a:gd name="connsiteY0" fmla="*/ 20141 h 20141"/>
                <a:gd name="connsiteX1" fmla="*/ 221554 w 231624"/>
                <a:gd name="connsiteY1" fmla="*/ 20141 h 20141"/>
                <a:gd name="connsiteX2" fmla="*/ 231625 w 231624"/>
                <a:gd name="connsiteY2" fmla="*/ 10071 h 20141"/>
                <a:gd name="connsiteX3" fmla="*/ 221554 w 231624"/>
                <a:gd name="connsiteY3" fmla="*/ 0 h 20141"/>
                <a:gd name="connsiteX4" fmla="*/ 10071 w 231624"/>
                <a:gd name="connsiteY4" fmla="*/ 0 h 20141"/>
                <a:gd name="connsiteX5" fmla="*/ 0 w 231624"/>
                <a:gd name="connsiteY5" fmla="*/ 10071 h 20141"/>
                <a:gd name="connsiteX6" fmla="*/ 10071 w 231624"/>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1624" h="20141">
                  <a:moveTo>
                    <a:pt x="10071" y="20141"/>
                  </a:moveTo>
                  <a:lnTo>
                    <a:pt x="221554" y="20141"/>
                  </a:lnTo>
                  <a:cubicBezTo>
                    <a:pt x="227596" y="20141"/>
                    <a:pt x="231625" y="16113"/>
                    <a:pt x="231625" y="10071"/>
                  </a:cubicBezTo>
                  <a:cubicBezTo>
                    <a:pt x="231625" y="4028"/>
                    <a:pt x="227596" y="0"/>
                    <a:pt x="221554"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30C93933-F7B6-4928-AA1B-280F15D562FD}"/>
                </a:ext>
              </a:extLst>
            </p:cNvPr>
            <p:cNvSpPr/>
            <p:nvPr/>
          </p:nvSpPr>
          <p:spPr>
            <a:xfrm>
              <a:off x="6674969" y="3629677"/>
              <a:ext cx="50353" cy="20141"/>
            </a:xfrm>
            <a:custGeom>
              <a:avLst/>
              <a:gdLst>
                <a:gd name="connsiteX0" fmla="*/ 10071 w 50353"/>
                <a:gd name="connsiteY0" fmla="*/ 20141 h 20141"/>
                <a:gd name="connsiteX1" fmla="*/ 40283 w 50353"/>
                <a:gd name="connsiteY1" fmla="*/ 20141 h 20141"/>
                <a:gd name="connsiteX2" fmla="*/ 50353 w 50353"/>
                <a:gd name="connsiteY2" fmla="*/ 10071 h 20141"/>
                <a:gd name="connsiteX3" fmla="*/ 40283 w 50353"/>
                <a:gd name="connsiteY3" fmla="*/ 0 h 20141"/>
                <a:gd name="connsiteX4" fmla="*/ 10071 w 50353"/>
                <a:gd name="connsiteY4" fmla="*/ 0 h 20141"/>
                <a:gd name="connsiteX5" fmla="*/ 0 w 50353"/>
                <a:gd name="connsiteY5" fmla="*/ 10071 h 20141"/>
                <a:gd name="connsiteX6" fmla="*/ 10071 w 5035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353" h="20141">
                  <a:moveTo>
                    <a:pt x="10071" y="20141"/>
                  </a:moveTo>
                  <a:lnTo>
                    <a:pt x="40283" y="20141"/>
                  </a:lnTo>
                  <a:cubicBezTo>
                    <a:pt x="46325" y="20141"/>
                    <a:pt x="50353" y="16113"/>
                    <a:pt x="50353" y="10071"/>
                  </a:cubicBezTo>
                  <a:cubicBezTo>
                    <a:pt x="50353" y="4028"/>
                    <a:pt x="46325" y="0"/>
                    <a:pt x="40283"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867E9C55-FA0B-472F-B1A8-966583EC6DE4}"/>
                </a:ext>
              </a:extLst>
            </p:cNvPr>
            <p:cNvSpPr/>
            <p:nvPr/>
          </p:nvSpPr>
          <p:spPr>
            <a:xfrm>
              <a:off x="6674969" y="3670967"/>
              <a:ext cx="90635" cy="20141"/>
            </a:xfrm>
            <a:custGeom>
              <a:avLst/>
              <a:gdLst>
                <a:gd name="connsiteX0" fmla="*/ 10071 w 90635"/>
                <a:gd name="connsiteY0" fmla="*/ 20141 h 20141"/>
                <a:gd name="connsiteX1" fmla="*/ 80565 w 90635"/>
                <a:gd name="connsiteY1" fmla="*/ 20141 h 20141"/>
                <a:gd name="connsiteX2" fmla="*/ 90636 w 90635"/>
                <a:gd name="connsiteY2" fmla="*/ 10071 h 20141"/>
                <a:gd name="connsiteX3" fmla="*/ 80565 w 90635"/>
                <a:gd name="connsiteY3" fmla="*/ 0 h 20141"/>
                <a:gd name="connsiteX4" fmla="*/ 10071 w 90635"/>
                <a:gd name="connsiteY4" fmla="*/ 0 h 20141"/>
                <a:gd name="connsiteX5" fmla="*/ 0 w 90635"/>
                <a:gd name="connsiteY5" fmla="*/ 10071 h 20141"/>
                <a:gd name="connsiteX6" fmla="*/ 10071 w 90635"/>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10071" y="20141"/>
                  </a:moveTo>
                  <a:lnTo>
                    <a:pt x="80565" y="20141"/>
                  </a:lnTo>
                  <a:cubicBezTo>
                    <a:pt x="86608" y="20141"/>
                    <a:pt x="90636" y="16113"/>
                    <a:pt x="90636" y="10071"/>
                  </a:cubicBezTo>
                  <a:cubicBezTo>
                    <a:pt x="90636" y="4028"/>
                    <a:pt x="86608" y="0"/>
                    <a:pt x="80565"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4CB51B9E-8D28-412B-B659-6DAE66E8FF01}"/>
                </a:ext>
              </a:extLst>
            </p:cNvPr>
            <p:cNvSpPr/>
            <p:nvPr/>
          </p:nvSpPr>
          <p:spPr>
            <a:xfrm>
              <a:off x="6926735" y="4114075"/>
              <a:ext cx="60423" cy="20141"/>
            </a:xfrm>
            <a:custGeom>
              <a:avLst/>
              <a:gdLst>
                <a:gd name="connsiteX0" fmla="*/ 50353 w 60423"/>
                <a:gd name="connsiteY0" fmla="*/ 0 h 20141"/>
                <a:gd name="connsiteX1" fmla="*/ 10071 w 60423"/>
                <a:gd name="connsiteY1" fmla="*/ 0 h 20141"/>
                <a:gd name="connsiteX2" fmla="*/ 0 w 60423"/>
                <a:gd name="connsiteY2" fmla="*/ 10071 h 20141"/>
                <a:gd name="connsiteX3" fmla="*/ 10071 w 60423"/>
                <a:gd name="connsiteY3" fmla="*/ 20141 h 20141"/>
                <a:gd name="connsiteX4" fmla="*/ 50353 w 60423"/>
                <a:gd name="connsiteY4" fmla="*/ 20141 h 20141"/>
                <a:gd name="connsiteX5" fmla="*/ 60424 w 60423"/>
                <a:gd name="connsiteY5" fmla="*/ 10071 h 20141"/>
                <a:gd name="connsiteX6" fmla="*/ 50353 w 60423"/>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50353" y="0"/>
                  </a:moveTo>
                  <a:lnTo>
                    <a:pt x="10071" y="0"/>
                  </a:lnTo>
                  <a:cubicBezTo>
                    <a:pt x="4028" y="0"/>
                    <a:pt x="0" y="4028"/>
                    <a:pt x="0" y="10071"/>
                  </a:cubicBezTo>
                  <a:cubicBezTo>
                    <a:pt x="0" y="16113"/>
                    <a:pt x="4028" y="20141"/>
                    <a:pt x="10071" y="20141"/>
                  </a:cubicBezTo>
                  <a:lnTo>
                    <a:pt x="50353" y="20141"/>
                  </a:lnTo>
                  <a:cubicBezTo>
                    <a:pt x="56396" y="20141"/>
                    <a:pt x="60424" y="16113"/>
                    <a:pt x="60424" y="10071"/>
                  </a:cubicBezTo>
                  <a:cubicBezTo>
                    <a:pt x="60424" y="4028"/>
                    <a:pt x="56396" y="0"/>
                    <a:pt x="50353" y="0"/>
                  </a:cubicBezTo>
                  <a:close/>
                </a:path>
              </a:pathLst>
            </a:custGeom>
            <a:grpFill/>
            <a:ln w="9971" cap="flat">
              <a:noFill/>
              <a:prstDash val="solid"/>
              <a:miter/>
            </a:ln>
          </p:spPr>
          <p:txBody>
            <a:bodyPr rtlCol="0" anchor="ctr"/>
            <a:lstStyle/>
            <a:p>
              <a:endParaRPr lang="en-US"/>
            </a:p>
          </p:txBody>
        </p:sp>
      </p:grpSp>
      <p:grpSp>
        <p:nvGrpSpPr>
          <p:cNvPr id="102" name="Graphic 46">
            <a:extLst>
              <a:ext uri="{FF2B5EF4-FFF2-40B4-BE49-F238E27FC236}">
                <a16:creationId xmlns:a16="http://schemas.microsoft.com/office/drawing/2014/main" id="{8DA7E658-10F9-4193-92C7-0AE901033270}"/>
              </a:ext>
            </a:extLst>
          </p:cNvPr>
          <p:cNvGrpSpPr/>
          <p:nvPr/>
        </p:nvGrpSpPr>
        <p:grpSpPr>
          <a:xfrm>
            <a:off x="5207808" y="3877690"/>
            <a:ext cx="563955" cy="604238"/>
            <a:chOff x="5207808" y="3560190"/>
            <a:chExt cx="563955" cy="604238"/>
          </a:xfrm>
          <a:solidFill>
            <a:srgbClr val="777777"/>
          </a:solidFill>
        </p:grpSpPr>
        <p:sp>
          <p:nvSpPr>
            <p:cNvPr id="104" name="Freeform: Shape 103">
              <a:extLst>
                <a:ext uri="{FF2B5EF4-FFF2-40B4-BE49-F238E27FC236}">
                  <a16:creationId xmlns:a16="http://schemas.microsoft.com/office/drawing/2014/main" id="{6F021327-D497-4361-BDF0-C65F61B0FC60}"/>
                </a:ext>
              </a:extLst>
            </p:cNvPr>
            <p:cNvSpPr/>
            <p:nvPr/>
          </p:nvSpPr>
          <p:spPr>
            <a:xfrm>
              <a:off x="5288373" y="3560190"/>
              <a:ext cx="444115" cy="604238"/>
            </a:xfrm>
            <a:custGeom>
              <a:avLst/>
              <a:gdLst>
                <a:gd name="connsiteX0" fmla="*/ 402826 w 444115"/>
                <a:gd name="connsiteY0" fmla="*/ 292049 h 604238"/>
                <a:gd name="connsiteX1" fmla="*/ 357508 w 444115"/>
                <a:gd name="connsiteY1" fmla="*/ 292049 h 604238"/>
                <a:gd name="connsiteX2" fmla="*/ 319239 w 444115"/>
                <a:gd name="connsiteY2" fmla="*/ 230618 h 604238"/>
                <a:gd name="connsiteX3" fmla="*/ 351465 w 444115"/>
                <a:gd name="connsiteY3" fmla="*/ 191342 h 604238"/>
                <a:gd name="connsiteX4" fmla="*/ 351465 w 444115"/>
                <a:gd name="connsiteY4" fmla="*/ 120848 h 604238"/>
                <a:gd name="connsiteX5" fmla="*/ 311183 w 444115"/>
                <a:gd name="connsiteY5" fmla="*/ 80565 h 604238"/>
                <a:gd name="connsiteX6" fmla="*/ 291042 w 444115"/>
                <a:gd name="connsiteY6" fmla="*/ 60424 h 604238"/>
                <a:gd name="connsiteX7" fmla="*/ 291042 w 444115"/>
                <a:gd name="connsiteY7" fmla="*/ 10071 h 604238"/>
                <a:gd name="connsiteX8" fmla="*/ 280971 w 444115"/>
                <a:gd name="connsiteY8" fmla="*/ 0 h 604238"/>
                <a:gd name="connsiteX9" fmla="*/ 270900 w 444115"/>
                <a:gd name="connsiteY9" fmla="*/ 10071 h 604238"/>
                <a:gd name="connsiteX10" fmla="*/ 270900 w 444115"/>
                <a:gd name="connsiteY10" fmla="*/ 60424 h 604238"/>
                <a:gd name="connsiteX11" fmla="*/ 311183 w 444115"/>
                <a:gd name="connsiteY11" fmla="*/ 100706 h 604238"/>
                <a:gd name="connsiteX12" fmla="*/ 331324 w 444115"/>
                <a:gd name="connsiteY12" fmla="*/ 120848 h 604238"/>
                <a:gd name="connsiteX13" fmla="*/ 331324 w 444115"/>
                <a:gd name="connsiteY13" fmla="*/ 191342 h 604238"/>
                <a:gd name="connsiteX14" fmla="*/ 311183 w 444115"/>
                <a:gd name="connsiteY14" fmla="*/ 211483 h 604238"/>
                <a:gd name="connsiteX15" fmla="*/ 311183 w 444115"/>
                <a:gd name="connsiteY15" fmla="*/ 191342 h 604238"/>
                <a:gd name="connsiteX16" fmla="*/ 301112 w 444115"/>
                <a:gd name="connsiteY16" fmla="*/ 181272 h 604238"/>
                <a:gd name="connsiteX17" fmla="*/ 291042 w 444115"/>
                <a:gd name="connsiteY17" fmla="*/ 191342 h 604238"/>
                <a:gd name="connsiteX18" fmla="*/ 291042 w 444115"/>
                <a:gd name="connsiteY18" fmla="*/ 221554 h 604238"/>
                <a:gd name="connsiteX19" fmla="*/ 291042 w 444115"/>
                <a:gd name="connsiteY19" fmla="*/ 241695 h 604238"/>
                <a:gd name="connsiteX20" fmla="*/ 280971 w 444115"/>
                <a:gd name="connsiteY20" fmla="*/ 251766 h 604238"/>
                <a:gd name="connsiteX21" fmla="*/ 270900 w 444115"/>
                <a:gd name="connsiteY21" fmla="*/ 241695 h 604238"/>
                <a:gd name="connsiteX22" fmla="*/ 270900 w 444115"/>
                <a:gd name="connsiteY22" fmla="*/ 221554 h 604238"/>
                <a:gd name="connsiteX23" fmla="*/ 260830 w 444115"/>
                <a:gd name="connsiteY23" fmla="*/ 211483 h 604238"/>
                <a:gd name="connsiteX24" fmla="*/ 250759 w 444115"/>
                <a:gd name="connsiteY24" fmla="*/ 221554 h 604238"/>
                <a:gd name="connsiteX25" fmla="*/ 250759 w 444115"/>
                <a:gd name="connsiteY25" fmla="*/ 251766 h 604238"/>
                <a:gd name="connsiteX26" fmla="*/ 240688 w 444115"/>
                <a:gd name="connsiteY26" fmla="*/ 261837 h 604238"/>
                <a:gd name="connsiteX27" fmla="*/ 230618 w 444115"/>
                <a:gd name="connsiteY27" fmla="*/ 251766 h 604238"/>
                <a:gd name="connsiteX28" fmla="*/ 230618 w 444115"/>
                <a:gd name="connsiteY28" fmla="*/ 221554 h 604238"/>
                <a:gd name="connsiteX29" fmla="*/ 220547 w 444115"/>
                <a:gd name="connsiteY29" fmla="*/ 211483 h 604238"/>
                <a:gd name="connsiteX30" fmla="*/ 210476 w 444115"/>
                <a:gd name="connsiteY30" fmla="*/ 221554 h 604238"/>
                <a:gd name="connsiteX31" fmla="*/ 210476 w 444115"/>
                <a:gd name="connsiteY31" fmla="*/ 241695 h 604238"/>
                <a:gd name="connsiteX32" fmla="*/ 200406 w 444115"/>
                <a:gd name="connsiteY32" fmla="*/ 251766 h 604238"/>
                <a:gd name="connsiteX33" fmla="*/ 190335 w 444115"/>
                <a:gd name="connsiteY33" fmla="*/ 241695 h 604238"/>
                <a:gd name="connsiteX34" fmla="*/ 190335 w 444115"/>
                <a:gd name="connsiteY34" fmla="*/ 211483 h 604238"/>
                <a:gd name="connsiteX35" fmla="*/ 189328 w 444115"/>
                <a:gd name="connsiteY35" fmla="*/ 207455 h 604238"/>
                <a:gd name="connsiteX36" fmla="*/ 181272 w 444115"/>
                <a:gd name="connsiteY36" fmla="*/ 201413 h 604238"/>
                <a:gd name="connsiteX37" fmla="*/ 171201 w 444115"/>
                <a:gd name="connsiteY37" fmla="*/ 210476 h 604238"/>
                <a:gd name="connsiteX38" fmla="*/ 171201 w 444115"/>
                <a:gd name="connsiteY38" fmla="*/ 211483 h 604238"/>
                <a:gd name="connsiteX39" fmla="*/ 161130 w 444115"/>
                <a:gd name="connsiteY39" fmla="*/ 221554 h 604238"/>
                <a:gd name="connsiteX40" fmla="*/ 151060 w 444115"/>
                <a:gd name="connsiteY40" fmla="*/ 211483 h 604238"/>
                <a:gd name="connsiteX41" fmla="*/ 151060 w 444115"/>
                <a:gd name="connsiteY41" fmla="*/ 10071 h 604238"/>
                <a:gd name="connsiteX42" fmla="*/ 140989 w 444115"/>
                <a:gd name="connsiteY42" fmla="*/ 0 h 604238"/>
                <a:gd name="connsiteX43" fmla="*/ 130918 w 444115"/>
                <a:gd name="connsiteY43" fmla="*/ 10071 h 604238"/>
                <a:gd name="connsiteX44" fmla="*/ 130918 w 444115"/>
                <a:gd name="connsiteY44" fmla="*/ 211483 h 604238"/>
                <a:gd name="connsiteX45" fmla="*/ 131925 w 444115"/>
                <a:gd name="connsiteY45" fmla="*/ 217526 h 604238"/>
                <a:gd name="connsiteX46" fmla="*/ 88622 w 444115"/>
                <a:gd name="connsiteY46" fmla="*/ 292049 h 604238"/>
                <a:gd name="connsiteX47" fmla="*/ 40283 w 444115"/>
                <a:gd name="connsiteY47" fmla="*/ 292049 h 604238"/>
                <a:gd name="connsiteX48" fmla="*/ 0 w 444115"/>
                <a:gd name="connsiteY48" fmla="*/ 332331 h 604238"/>
                <a:gd name="connsiteX49" fmla="*/ 0 w 444115"/>
                <a:gd name="connsiteY49" fmla="*/ 563956 h 604238"/>
                <a:gd name="connsiteX50" fmla="*/ 40283 w 444115"/>
                <a:gd name="connsiteY50" fmla="*/ 604238 h 604238"/>
                <a:gd name="connsiteX51" fmla="*/ 402826 w 444115"/>
                <a:gd name="connsiteY51" fmla="*/ 604238 h 604238"/>
                <a:gd name="connsiteX52" fmla="*/ 431023 w 444115"/>
                <a:gd name="connsiteY52" fmla="*/ 593161 h 604238"/>
                <a:gd name="connsiteX53" fmla="*/ 432031 w 444115"/>
                <a:gd name="connsiteY53" fmla="*/ 593161 h 604238"/>
                <a:gd name="connsiteX54" fmla="*/ 436059 w 444115"/>
                <a:gd name="connsiteY54" fmla="*/ 588125 h 604238"/>
                <a:gd name="connsiteX55" fmla="*/ 444115 w 444115"/>
                <a:gd name="connsiteY55" fmla="*/ 564963 h 604238"/>
                <a:gd name="connsiteX56" fmla="*/ 444115 w 444115"/>
                <a:gd name="connsiteY56" fmla="*/ 332331 h 604238"/>
                <a:gd name="connsiteX57" fmla="*/ 402826 w 444115"/>
                <a:gd name="connsiteY57" fmla="*/ 292049 h 604238"/>
                <a:gd name="connsiteX58" fmla="*/ 422967 w 444115"/>
                <a:gd name="connsiteY58" fmla="*/ 332331 h 604238"/>
                <a:gd name="connsiteX59" fmla="*/ 422967 w 444115"/>
                <a:gd name="connsiteY59" fmla="*/ 560935 h 604238"/>
                <a:gd name="connsiteX60" fmla="*/ 402826 w 444115"/>
                <a:gd name="connsiteY60" fmla="*/ 530723 h 604238"/>
                <a:gd name="connsiteX61" fmla="*/ 402826 w 444115"/>
                <a:gd name="connsiteY61" fmla="*/ 312190 h 604238"/>
                <a:gd name="connsiteX62" fmla="*/ 402826 w 444115"/>
                <a:gd name="connsiteY62" fmla="*/ 312190 h 604238"/>
                <a:gd name="connsiteX63" fmla="*/ 422967 w 444115"/>
                <a:gd name="connsiteY63" fmla="*/ 332331 h 604238"/>
                <a:gd name="connsiteX64" fmla="*/ 312190 w 444115"/>
                <a:gd name="connsiteY64" fmla="*/ 256801 h 604238"/>
                <a:gd name="connsiteX65" fmla="*/ 334345 w 444115"/>
                <a:gd name="connsiteY65" fmla="*/ 292049 h 604238"/>
                <a:gd name="connsiteX66" fmla="*/ 312190 w 444115"/>
                <a:gd name="connsiteY66" fmla="*/ 292049 h 604238"/>
                <a:gd name="connsiteX67" fmla="*/ 312190 w 444115"/>
                <a:gd name="connsiteY67" fmla="*/ 256801 h 604238"/>
                <a:gd name="connsiteX68" fmla="*/ 362543 w 444115"/>
                <a:gd name="connsiteY68" fmla="*/ 312190 h 604238"/>
                <a:gd name="connsiteX69" fmla="*/ 382684 w 444115"/>
                <a:gd name="connsiteY69" fmla="*/ 312190 h 604238"/>
                <a:gd name="connsiteX70" fmla="*/ 382684 w 444115"/>
                <a:gd name="connsiteY70" fmla="*/ 530723 h 604238"/>
                <a:gd name="connsiteX71" fmla="*/ 362543 w 444115"/>
                <a:gd name="connsiteY71" fmla="*/ 560935 h 604238"/>
                <a:gd name="connsiteX72" fmla="*/ 362543 w 444115"/>
                <a:gd name="connsiteY72" fmla="*/ 312190 h 604238"/>
                <a:gd name="connsiteX73" fmla="*/ 161130 w 444115"/>
                <a:gd name="connsiteY73" fmla="*/ 241695 h 604238"/>
                <a:gd name="connsiteX74" fmla="*/ 171201 w 444115"/>
                <a:gd name="connsiteY74" fmla="*/ 239681 h 604238"/>
                <a:gd name="connsiteX75" fmla="*/ 171201 w 444115"/>
                <a:gd name="connsiteY75" fmla="*/ 241695 h 604238"/>
                <a:gd name="connsiteX76" fmla="*/ 201413 w 444115"/>
                <a:gd name="connsiteY76" fmla="*/ 271907 h 604238"/>
                <a:gd name="connsiteX77" fmla="*/ 216519 w 444115"/>
                <a:gd name="connsiteY77" fmla="*/ 267879 h 604238"/>
                <a:gd name="connsiteX78" fmla="*/ 241695 w 444115"/>
                <a:gd name="connsiteY78" fmla="*/ 281978 h 604238"/>
                <a:gd name="connsiteX79" fmla="*/ 266872 w 444115"/>
                <a:gd name="connsiteY79" fmla="*/ 267879 h 604238"/>
                <a:gd name="connsiteX80" fmla="*/ 281978 w 444115"/>
                <a:gd name="connsiteY80" fmla="*/ 271907 h 604238"/>
                <a:gd name="connsiteX81" fmla="*/ 292049 w 444115"/>
                <a:gd name="connsiteY81" fmla="*/ 269893 h 604238"/>
                <a:gd name="connsiteX82" fmla="*/ 292049 w 444115"/>
                <a:gd name="connsiteY82" fmla="*/ 292049 h 604238"/>
                <a:gd name="connsiteX83" fmla="*/ 151060 w 444115"/>
                <a:gd name="connsiteY83" fmla="*/ 292049 h 604238"/>
                <a:gd name="connsiteX84" fmla="*/ 151060 w 444115"/>
                <a:gd name="connsiteY84" fmla="*/ 239681 h 604238"/>
                <a:gd name="connsiteX85" fmla="*/ 161130 w 444115"/>
                <a:gd name="connsiteY85" fmla="*/ 241695 h 604238"/>
                <a:gd name="connsiteX86" fmla="*/ 130918 w 444115"/>
                <a:gd name="connsiteY86" fmla="*/ 258815 h 604238"/>
                <a:gd name="connsiteX87" fmla="*/ 130918 w 444115"/>
                <a:gd name="connsiteY87" fmla="*/ 292049 h 604238"/>
                <a:gd name="connsiteX88" fmla="*/ 111784 w 444115"/>
                <a:gd name="connsiteY88" fmla="*/ 292049 h 604238"/>
                <a:gd name="connsiteX89" fmla="*/ 130918 w 444115"/>
                <a:gd name="connsiteY89" fmla="*/ 258815 h 604238"/>
                <a:gd name="connsiteX90" fmla="*/ 20141 w 444115"/>
                <a:gd name="connsiteY90" fmla="*/ 563956 h 604238"/>
                <a:gd name="connsiteX91" fmla="*/ 20141 w 444115"/>
                <a:gd name="connsiteY91" fmla="*/ 332331 h 604238"/>
                <a:gd name="connsiteX92" fmla="*/ 40283 w 444115"/>
                <a:gd name="connsiteY92" fmla="*/ 312190 h 604238"/>
                <a:gd name="connsiteX93" fmla="*/ 76537 w 444115"/>
                <a:gd name="connsiteY93" fmla="*/ 312190 h 604238"/>
                <a:gd name="connsiteX94" fmla="*/ 61431 w 444115"/>
                <a:gd name="connsiteY94" fmla="*/ 337366 h 604238"/>
                <a:gd name="connsiteX95" fmla="*/ 65459 w 444115"/>
                <a:gd name="connsiteY95" fmla="*/ 351465 h 604238"/>
                <a:gd name="connsiteX96" fmla="*/ 70494 w 444115"/>
                <a:gd name="connsiteY96" fmla="*/ 352472 h 604238"/>
                <a:gd name="connsiteX97" fmla="*/ 79558 w 444115"/>
                <a:gd name="connsiteY97" fmla="*/ 347437 h 604238"/>
                <a:gd name="connsiteX98" fmla="*/ 99699 w 444115"/>
                <a:gd name="connsiteY98" fmla="*/ 312190 h 604238"/>
                <a:gd name="connsiteX99" fmla="*/ 292049 w 444115"/>
                <a:gd name="connsiteY99" fmla="*/ 312190 h 604238"/>
                <a:gd name="connsiteX100" fmla="*/ 292049 w 444115"/>
                <a:gd name="connsiteY100" fmla="*/ 342402 h 604238"/>
                <a:gd name="connsiteX101" fmla="*/ 302119 w 444115"/>
                <a:gd name="connsiteY101" fmla="*/ 352472 h 604238"/>
                <a:gd name="connsiteX102" fmla="*/ 312190 w 444115"/>
                <a:gd name="connsiteY102" fmla="*/ 342402 h 604238"/>
                <a:gd name="connsiteX103" fmla="*/ 312190 w 444115"/>
                <a:gd name="connsiteY103" fmla="*/ 312190 h 604238"/>
                <a:gd name="connsiteX104" fmla="*/ 342402 w 444115"/>
                <a:gd name="connsiteY104" fmla="*/ 312190 h 604238"/>
                <a:gd name="connsiteX105" fmla="*/ 342402 w 444115"/>
                <a:gd name="connsiteY105" fmla="*/ 584097 h 604238"/>
                <a:gd name="connsiteX106" fmla="*/ 40283 w 444115"/>
                <a:gd name="connsiteY106" fmla="*/ 584097 h 604238"/>
                <a:gd name="connsiteX107" fmla="*/ 20141 w 444115"/>
                <a:gd name="connsiteY107" fmla="*/ 563956 h 604238"/>
                <a:gd name="connsiteX108" fmla="*/ 371607 w 444115"/>
                <a:gd name="connsiteY108" fmla="*/ 584097 h 604238"/>
                <a:gd name="connsiteX109" fmla="*/ 392755 w 444115"/>
                <a:gd name="connsiteY109" fmla="*/ 551871 h 604238"/>
                <a:gd name="connsiteX110" fmla="*/ 412896 w 444115"/>
                <a:gd name="connsiteY110" fmla="*/ 582083 h 604238"/>
                <a:gd name="connsiteX111" fmla="*/ 402826 w 444115"/>
                <a:gd name="connsiteY111" fmla="*/ 584097 h 604238"/>
                <a:gd name="connsiteX112" fmla="*/ 371607 w 444115"/>
                <a:gd name="connsiteY112" fmla="*/ 584097 h 604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444115" h="604238">
                  <a:moveTo>
                    <a:pt x="402826" y="292049"/>
                  </a:moveTo>
                  <a:lnTo>
                    <a:pt x="357508" y="292049"/>
                  </a:lnTo>
                  <a:lnTo>
                    <a:pt x="319239" y="230618"/>
                  </a:lnTo>
                  <a:cubicBezTo>
                    <a:pt x="334345" y="227596"/>
                    <a:pt x="351465" y="216519"/>
                    <a:pt x="351465" y="191342"/>
                  </a:cubicBezTo>
                  <a:lnTo>
                    <a:pt x="351465" y="120848"/>
                  </a:lnTo>
                  <a:cubicBezTo>
                    <a:pt x="351465" y="104735"/>
                    <a:pt x="340388" y="80565"/>
                    <a:pt x="311183" y="80565"/>
                  </a:cubicBezTo>
                  <a:cubicBezTo>
                    <a:pt x="308162" y="80565"/>
                    <a:pt x="291042" y="79558"/>
                    <a:pt x="291042" y="60424"/>
                  </a:cubicBezTo>
                  <a:lnTo>
                    <a:pt x="291042" y="10071"/>
                  </a:lnTo>
                  <a:cubicBezTo>
                    <a:pt x="291042" y="4028"/>
                    <a:pt x="287013" y="0"/>
                    <a:pt x="280971" y="0"/>
                  </a:cubicBezTo>
                  <a:cubicBezTo>
                    <a:pt x="274928" y="0"/>
                    <a:pt x="270900" y="4028"/>
                    <a:pt x="270900" y="10071"/>
                  </a:cubicBezTo>
                  <a:lnTo>
                    <a:pt x="270900" y="60424"/>
                  </a:lnTo>
                  <a:cubicBezTo>
                    <a:pt x="270900" y="89629"/>
                    <a:pt x="295070" y="100706"/>
                    <a:pt x="311183" y="100706"/>
                  </a:cubicBezTo>
                  <a:cubicBezTo>
                    <a:pt x="329310" y="100706"/>
                    <a:pt x="331324" y="115812"/>
                    <a:pt x="331324" y="120848"/>
                  </a:cubicBezTo>
                  <a:lnTo>
                    <a:pt x="331324" y="191342"/>
                  </a:lnTo>
                  <a:cubicBezTo>
                    <a:pt x="331324" y="209469"/>
                    <a:pt x="316218" y="211483"/>
                    <a:pt x="311183" y="211483"/>
                  </a:cubicBezTo>
                  <a:lnTo>
                    <a:pt x="311183" y="191342"/>
                  </a:lnTo>
                  <a:cubicBezTo>
                    <a:pt x="311183" y="185300"/>
                    <a:pt x="307155" y="181272"/>
                    <a:pt x="301112" y="181272"/>
                  </a:cubicBezTo>
                  <a:cubicBezTo>
                    <a:pt x="295070" y="181272"/>
                    <a:pt x="291042" y="185300"/>
                    <a:pt x="291042" y="191342"/>
                  </a:cubicBezTo>
                  <a:lnTo>
                    <a:pt x="291042" y="221554"/>
                  </a:lnTo>
                  <a:lnTo>
                    <a:pt x="291042" y="241695"/>
                  </a:lnTo>
                  <a:cubicBezTo>
                    <a:pt x="291042" y="246731"/>
                    <a:pt x="289027" y="251766"/>
                    <a:pt x="280971" y="251766"/>
                  </a:cubicBezTo>
                  <a:cubicBezTo>
                    <a:pt x="272914" y="251766"/>
                    <a:pt x="270900" y="245724"/>
                    <a:pt x="270900" y="241695"/>
                  </a:cubicBezTo>
                  <a:lnTo>
                    <a:pt x="270900" y="221554"/>
                  </a:lnTo>
                  <a:cubicBezTo>
                    <a:pt x="270900" y="215512"/>
                    <a:pt x="266872" y="211483"/>
                    <a:pt x="260830" y="211483"/>
                  </a:cubicBezTo>
                  <a:cubicBezTo>
                    <a:pt x="254787" y="211483"/>
                    <a:pt x="250759" y="215512"/>
                    <a:pt x="250759" y="221554"/>
                  </a:cubicBezTo>
                  <a:lnTo>
                    <a:pt x="250759" y="251766"/>
                  </a:lnTo>
                  <a:cubicBezTo>
                    <a:pt x="250759" y="256801"/>
                    <a:pt x="248745" y="261837"/>
                    <a:pt x="240688" y="261837"/>
                  </a:cubicBezTo>
                  <a:cubicBezTo>
                    <a:pt x="232632" y="261837"/>
                    <a:pt x="230618" y="256801"/>
                    <a:pt x="230618" y="251766"/>
                  </a:cubicBezTo>
                  <a:lnTo>
                    <a:pt x="230618" y="221554"/>
                  </a:lnTo>
                  <a:cubicBezTo>
                    <a:pt x="230618" y="215512"/>
                    <a:pt x="226589" y="211483"/>
                    <a:pt x="220547" y="211483"/>
                  </a:cubicBezTo>
                  <a:cubicBezTo>
                    <a:pt x="214505" y="211483"/>
                    <a:pt x="210476" y="215512"/>
                    <a:pt x="210476" y="221554"/>
                  </a:cubicBezTo>
                  <a:lnTo>
                    <a:pt x="210476" y="241695"/>
                  </a:lnTo>
                  <a:cubicBezTo>
                    <a:pt x="210476" y="246731"/>
                    <a:pt x="208462" y="251766"/>
                    <a:pt x="200406" y="251766"/>
                  </a:cubicBezTo>
                  <a:cubicBezTo>
                    <a:pt x="192349" y="251766"/>
                    <a:pt x="190335" y="245724"/>
                    <a:pt x="190335" y="241695"/>
                  </a:cubicBezTo>
                  <a:lnTo>
                    <a:pt x="190335" y="211483"/>
                  </a:lnTo>
                  <a:cubicBezTo>
                    <a:pt x="190335" y="210476"/>
                    <a:pt x="190335" y="208462"/>
                    <a:pt x="189328" y="207455"/>
                  </a:cubicBezTo>
                  <a:cubicBezTo>
                    <a:pt x="189328" y="204434"/>
                    <a:pt x="185300" y="201413"/>
                    <a:pt x="181272" y="201413"/>
                  </a:cubicBezTo>
                  <a:cubicBezTo>
                    <a:pt x="176236" y="201413"/>
                    <a:pt x="172208" y="205441"/>
                    <a:pt x="171201" y="210476"/>
                  </a:cubicBezTo>
                  <a:cubicBezTo>
                    <a:pt x="171201" y="210476"/>
                    <a:pt x="171201" y="211483"/>
                    <a:pt x="171201" y="211483"/>
                  </a:cubicBezTo>
                  <a:cubicBezTo>
                    <a:pt x="171201" y="216519"/>
                    <a:pt x="169187" y="221554"/>
                    <a:pt x="161130" y="221554"/>
                  </a:cubicBezTo>
                  <a:cubicBezTo>
                    <a:pt x="153074" y="221554"/>
                    <a:pt x="151060" y="215512"/>
                    <a:pt x="151060" y="211483"/>
                  </a:cubicBezTo>
                  <a:lnTo>
                    <a:pt x="151060" y="10071"/>
                  </a:lnTo>
                  <a:cubicBezTo>
                    <a:pt x="151060" y="4028"/>
                    <a:pt x="147031" y="0"/>
                    <a:pt x="140989" y="0"/>
                  </a:cubicBezTo>
                  <a:cubicBezTo>
                    <a:pt x="134947" y="0"/>
                    <a:pt x="130918" y="4028"/>
                    <a:pt x="130918" y="10071"/>
                  </a:cubicBezTo>
                  <a:lnTo>
                    <a:pt x="130918" y="211483"/>
                  </a:lnTo>
                  <a:cubicBezTo>
                    <a:pt x="130918" y="213498"/>
                    <a:pt x="130918" y="215512"/>
                    <a:pt x="131925" y="217526"/>
                  </a:cubicBezTo>
                  <a:lnTo>
                    <a:pt x="88622" y="292049"/>
                  </a:lnTo>
                  <a:lnTo>
                    <a:pt x="40283" y="292049"/>
                  </a:lnTo>
                  <a:cubicBezTo>
                    <a:pt x="18127" y="292049"/>
                    <a:pt x="0" y="310176"/>
                    <a:pt x="0" y="332331"/>
                  </a:cubicBezTo>
                  <a:lnTo>
                    <a:pt x="0" y="563956"/>
                  </a:lnTo>
                  <a:cubicBezTo>
                    <a:pt x="0" y="586111"/>
                    <a:pt x="18127" y="604238"/>
                    <a:pt x="40283" y="604238"/>
                  </a:cubicBezTo>
                  <a:lnTo>
                    <a:pt x="402826" y="604238"/>
                  </a:lnTo>
                  <a:cubicBezTo>
                    <a:pt x="413903" y="604238"/>
                    <a:pt x="423974" y="600210"/>
                    <a:pt x="431023" y="593161"/>
                  </a:cubicBezTo>
                  <a:cubicBezTo>
                    <a:pt x="431023" y="593161"/>
                    <a:pt x="431023" y="593161"/>
                    <a:pt x="432031" y="593161"/>
                  </a:cubicBezTo>
                  <a:cubicBezTo>
                    <a:pt x="434045" y="592154"/>
                    <a:pt x="435052" y="590140"/>
                    <a:pt x="436059" y="588125"/>
                  </a:cubicBezTo>
                  <a:cubicBezTo>
                    <a:pt x="441094" y="581076"/>
                    <a:pt x="444115" y="574027"/>
                    <a:pt x="444115" y="564963"/>
                  </a:cubicBezTo>
                  <a:lnTo>
                    <a:pt x="444115" y="332331"/>
                  </a:lnTo>
                  <a:cubicBezTo>
                    <a:pt x="443108" y="310176"/>
                    <a:pt x="424981" y="292049"/>
                    <a:pt x="402826" y="292049"/>
                  </a:cubicBezTo>
                  <a:close/>
                  <a:moveTo>
                    <a:pt x="422967" y="332331"/>
                  </a:moveTo>
                  <a:lnTo>
                    <a:pt x="422967" y="560935"/>
                  </a:lnTo>
                  <a:lnTo>
                    <a:pt x="402826" y="530723"/>
                  </a:lnTo>
                  <a:lnTo>
                    <a:pt x="402826" y="312190"/>
                  </a:lnTo>
                  <a:lnTo>
                    <a:pt x="402826" y="312190"/>
                  </a:lnTo>
                  <a:cubicBezTo>
                    <a:pt x="413903" y="312190"/>
                    <a:pt x="422967" y="321253"/>
                    <a:pt x="422967" y="332331"/>
                  </a:cubicBezTo>
                  <a:close/>
                  <a:moveTo>
                    <a:pt x="312190" y="256801"/>
                  </a:moveTo>
                  <a:lnTo>
                    <a:pt x="334345" y="292049"/>
                  </a:lnTo>
                  <a:lnTo>
                    <a:pt x="312190" y="292049"/>
                  </a:lnTo>
                  <a:lnTo>
                    <a:pt x="312190" y="256801"/>
                  </a:lnTo>
                  <a:close/>
                  <a:moveTo>
                    <a:pt x="362543" y="312190"/>
                  </a:moveTo>
                  <a:lnTo>
                    <a:pt x="382684" y="312190"/>
                  </a:lnTo>
                  <a:lnTo>
                    <a:pt x="382684" y="530723"/>
                  </a:lnTo>
                  <a:lnTo>
                    <a:pt x="362543" y="560935"/>
                  </a:lnTo>
                  <a:lnTo>
                    <a:pt x="362543" y="312190"/>
                  </a:lnTo>
                  <a:close/>
                  <a:moveTo>
                    <a:pt x="161130" y="241695"/>
                  </a:moveTo>
                  <a:cubicBezTo>
                    <a:pt x="165159" y="241695"/>
                    <a:pt x="168180" y="240688"/>
                    <a:pt x="171201" y="239681"/>
                  </a:cubicBezTo>
                  <a:lnTo>
                    <a:pt x="171201" y="241695"/>
                  </a:lnTo>
                  <a:cubicBezTo>
                    <a:pt x="171201" y="253780"/>
                    <a:pt x="179257" y="271907"/>
                    <a:pt x="201413" y="271907"/>
                  </a:cubicBezTo>
                  <a:cubicBezTo>
                    <a:pt x="207455" y="271907"/>
                    <a:pt x="212491" y="270900"/>
                    <a:pt x="216519" y="267879"/>
                  </a:cubicBezTo>
                  <a:cubicBezTo>
                    <a:pt x="221554" y="274928"/>
                    <a:pt x="228604" y="281978"/>
                    <a:pt x="241695" y="281978"/>
                  </a:cubicBezTo>
                  <a:cubicBezTo>
                    <a:pt x="254787" y="281978"/>
                    <a:pt x="262844" y="275936"/>
                    <a:pt x="266872" y="267879"/>
                  </a:cubicBezTo>
                  <a:cubicBezTo>
                    <a:pt x="270900" y="269893"/>
                    <a:pt x="275936" y="271907"/>
                    <a:pt x="281978" y="271907"/>
                  </a:cubicBezTo>
                  <a:cubicBezTo>
                    <a:pt x="286006" y="271907"/>
                    <a:pt x="289027" y="270900"/>
                    <a:pt x="292049" y="269893"/>
                  </a:cubicBezTo>
                  <a:lnTo>
                    <a:pt x="292049" y="292049"/>
                  </a:lnTo>
                  <a:lnTo>
                    <a:pt x="151060" y="292049"/>
                  </a:lnTo>
                  <a:lnTo>
                    <a:pt x="151060" y="239681"/>
                  </a:lnTo>
                  <a:cubicBezTo>
                    <a:pt x="154081" y="240688"/>
                    <a:pt x="157102" y="241695"/>
                    <a:pt x="161130" y="241695"/>
                  </a:cubicBezTo>
                  <a:close/>
                  <a:moveTo>
                    <a:pt x="130918" y="258815"/>
                  </a:moveTo>
                  <a:lnTo>
                    <a:pt x="130918" y="292049"/>
                  </a:lnTo>
                  <a:lnTo>
                    <a:pt x="111784" y="292049"/>
                  </a:lnTo>
                  <a:lnTo>
                    <a:pt x="130918" y="258815"/>
                  </a:lnTo>
                  <a:close/>
                  <a:moveTo>
                    <a:pt x="20141" y="563956"/>
                  </a:moveTo>
                  <a:lnTo>
                    <a:pt x="20141" y="332331"/>
                  </a:lnTo>
                  <a:cubicBezTo>
                    <a:pt x="20141" y="321253"/>
                    <a:pt x="29205" y="312190"/>
                    <a:pt x="40283" y="312190"/>
                  </a:cubicBezTo>
                  <a:lnTo>
                    <a:pt x="76537" y="312190"/>
                  </a:lnTo>
                  <a:lnTo>
                    <a:pt x="61431" y="337366"/>
                  </a:lnTo>
                  <a:cubicBezTo>
                    <a:pt x="58410" y="342402"/>
                    <a:pt x="60424" y="348444"/>
                    <a:pt x="65459" y="351465"/>
                  </a:cubicBezTo>
                  <a:cubicBezTo>
                    <a:pt x="67473" y="352472"/>
                    <a:pt x="68480" y="352472"/>
                    <a:pt x="70494" y="352472"/>
                  </a:cubicBezTo>
                  <a:cubicBezTo>
                    <a:pt x="73516" y="352472"/>
                    <a:pt x="77544" y="350458"/>
                    <a:pt x="79558" y="347437"/>
                  </a:cubicBezTo>
                  <a:lnTo>
                    <a:pt x="99699" y="312190"/>
                  </a:lnTo>
                  <a:lnTo>
                    <a:pt x="292049" y="312190"/>
                  </a:lnTo>
                  <a:lnTo>
                    <a:pt x="292049" y="342402"/>
                  </a:lnTo>
                  <a:cubicBezTo>
                    <a:pt x="292049" y="348444"/>
                    <a:pt x="296077" y="352472"/>
                    <a:pt x="302119" y="352472"/>
                  </a:cubicBezTo>
                  <a:cubicBezTo>
                    <a:pt x="308162" y="352472"/>
                    <a:pt x="312190" y="348444"/>
                    <a:pt x="312190" y="342402"/>
                  </a:cubicBezTo>
                  <a:lnTo>
                    <a:pt x="312190" y="312190"/>
                  </a:lnTo>
                  <a:lnTo>
                    <a:pt x="342402" y="312190"/>
                  </a:lnTo>
                  <a:lnTo>
                    <a:pt x="342402" y="584097"/>
                  </a:lnTo>
                  <a:lnTo>
                    <a:pt x="40283" y="584097"/>
                  </a:lnTo>
                  <a:cubicBezTo>
                    <a:pt x="29205" y="584097"/>
                    <a:pt x="20141" y="575034"/>
                    <a:pt x="20141" y="563956"/>
                  </a:cubicBezTo>
                  <a:close/>
                  <a:moveTo>
                    <a:pt x="371607" y="584097"/>
                  </a:moveTo>
                  <a:lnTo>
                    <a:pt x="392755" y="551871"/>
                  </a:lnTo>
                  <a:lnTo>
                    <a:pt x="412896" y="582083"/>
                  </a:lnTo>
                  <a:cubicBezTo>
                    <a:pt x="409875" y="583090"/>
                    <a:pt x="406854" y="584097"/>
                    <a:pt x="402826" y="584097"/>
                  </a:cubicBezTo>
                  <a:lnTo>
                    <a:pt x="371607" y="584097"/>
                  </a:lnTo>
                  <a:close/>
                </a:path>
              </a:pathLst>
            </a:custGeom>
            <a:grpFill/>
            <a:ln w="9971"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A943E6A0-5A34-4AEE-BC19-69E65CB062E0}"/>
                </a:ext>
              </a:extLst>
            </p:cNvPr>
            <p:cNvSpPr/>
            <p:nvPr/>
          </p:nvSpPr>
          <p:spPr>
            <a:xfrm>
              <a:off x="5318585" y="3650826"/>
              <a:ext cx="30211" cy="30211"/>
            </a:xfrm>
            <a:custGeom>
              <a:avLst/>
              <a:gdLst>
                <a:gd name="connsiteX0" fmla="*/ 10071 w 30211"/>
                <a:gd name="connsiteY0" fmla="*/ 30212 h 30211"/>
                <a:gd name="connsiteX1" fmla="*/ 17120 w 30211"/>
                <a:gd name="connsiteY1" fmla="*/ 27191 h 30211"/>
                <a:gd name="connsiteX2" fmla="*/ 27191 w 30211"/>
                <a:gd name="connsiteY2" fmla="*/ 17120 h 30211"/>
                <a:gd name="connsiteX3" fmla="*/ 27191 w 30211"/>
                <a:gd name="connsiteY3" fmla="*/ 3021 h 30211"/>
                <a:gd name="connsiteX4" fmla="*/ 13092 w 30211"/>
                <a:gd name="connsiteY4" fmla="*/ 3021 h 30211"/>
                <a:gd name="connsiteX5" fmla="*/ 3021 w 30211"/>
                <a:gd name="connsiteY5" fmla="*/ 13092 h 30211"/>
                <a:gd name="connsiteX6" fmla="*/ 3021 w 30211"/>
                <a:gd name="connsiteY6" fmla="*/ 27191 h 30211"/>
                <a:gd name="connsiteX7" fmla="*/ 10071 w 30211"/>
                <a:gd name="connsiteY7" fmla="*/ 30212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0071" y="30212"/>
                  </a:moveTo>
                  <a:cubicBezTo>
                    <a:pt x="13092" y="30212"/>
                    <a:pt x="15106" y="29205"/>
                    <a:pt x="17120" y="27191"/>
                  </a:cubicBezTo>
                  <a:lnTo>
                    <a:pt x="27191" y="17120"/>
                  </a:lnTo>
                  <a:cubicBezTo>
                    <a:pt x="31219" y="13092"/>
                    <a:pt x="31219" y="7049"/>
                    <a:pt x="27191" y="3021"/>
                  </a:cubicBezTo>
                  <a:cubicBezTo>
                    <a:pt x="23162" y="-1007"/>
                    <a:pt x="17120" y="-1007"/>
                    <a:pt x="13092" y="3021"/>
                  </a:cubicBezTo>
                  <a:lnTo>
                    <a:pt x="3021" y="13092"/>
                  </a:lnTo>
                  <a:cubicBezTo>
                    <a:pt x="-1007" y="17120"/>
                    <a:pt x="-1007" y="23162"/>
                    <a:pt x="3021" y="27191"/>
                  </a:cubicBezTo>
                  <a:cubicBezTo>
                    <a:pt x="5035" y="29205"/>
                    <a:pt x="7049" y="30212"/>
                    <a:pt x="10071" y="30212"/>
                  </a:cubicBezTo>
                  <a:close/>
                </a:path>
              </a:pathLst>
            </a:custGeom>
            <a:grpFill/>
            <a:ln w="9971"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5547889C-06CB-4DA5-9CC1-5BFE749BAECA}"/>
                </a:ext>
              </a:extLst>
            </p:cNvPr>
            <p:cNvSpPr/>
            <p:nvPr/>
          </p:nvSpPr>
          <p:spPr>
            <a:xfrm>
              <a:off x="5368938" y="3600472"/>
              <a:ext cx="30211" cy="30211"/>
            </a:xfrm>
            <a:custGeom>
              <a:avLst/>
              <a:gdLst>
                <a:gd name="connsiteX0" fmla="*/ 10071 w 30211"/>
                <a:gd name="connsiteY0" fmla="*/ 30212 h 30211"/>
                <a:gd name="connsiteX1" fmla="*/ 17120 w 30211"/>
                <a:gd name="connsiteY1" fmla="*/ 27191 h 30211"/>
                <a:gd name="connsiteX2" fmla="*/ 27191 w 30211"/>
                <a:gd name="connsiteY2" fmla="*/ 17120 h 30211"/>
                <a:gd name="connsiteX3" fmla="*/ 27191 w 30211"/>
                <a:gd name="connsiteY3" fmla="*/ 3021 h 30211"/>
                <a:gd name="connsiteX4" fmla="*/ 13092 w 30211"/>
                <a:gd name="connsiteY4" fmla="*/ 3021 h 30211"/>
                <a:gd name="connsiteX5" fmla="*/ 3021 w 30211"/>
                <a:gd name="connsiteY5" fmla="*/ 13092 h 30211"/>
                <a:gd name="connsiteX6" fmla="*/ 3021 w 30211"/>
                <a:gd name="connsiteY6" fmla="*/ 27191 h 30211"/>
                <a:gd name="connsiteX7" fmla="*/ 10071 w 30211"/>
                <a:gd name="connsiteY7" fmla="*/ 30212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0071" y="30212"/>
                  </a:moveTo>
                  <a:cubicBezTo>
                    <a:pt x="13092" y="30212"/>
                    <a:pt x="15106" y="29205"/>
                    <a:pt x="17120" y="27191"/>
                  </a:cubicBezTo>
                  <a:lnTo>
                    <a:pt x="27191" y="17120"/>
                  </a:lnTo>
                  <a:cubicBezTo>
                    <a:pt x="31219" y="13092"/>
                    <a:pt x="31219" y="7049"/>
                    <a:pt x="27191" y="3021"/>
                  </a:cubicBezTo>
                  <a:cubicBezTo>
                    <a:pt x="23162" y="-1007"/>
                    <a:pt x="17120" y="-1007"/>
                    <a:pt x="13092" y="3021"/>
                  </a:cubicBezTo>
                  <a:lnTo>
                    <a:pt x="3021" y="13092"/>
                  </a:lnTo>
                  <a:cubicBezTo>
                    <a:pt x="-1007" y="17120"/>
                    <a:pt x="-1007" y="23162"/>
                    <a:pt x="3021" y="27191"/>
                  </a:cubicBezTo>
                  <a:cubicBezTo>
                    <a:pt x="5035" y="29205"/>
                    <a:pt x="7049" y="30212"/>
                    <a:pt x="10071" y="30212"/>
                  </a:cubicBezTo>
                  <a:close/>
                </a:path>
              </a:pathLst>
            </a:custGeom>
            <a:grpFill/>
            <a:ln w="9971"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A049481E-BADD-42AB-8713-46E1BC73C0D0}"/>
                </a:ext>
              </a:extLst>
            </p:cNvPr>
            <p:cNvSpPr/>
            <p:nvPr/>
          </p:nvSpPr>
          <p:spPr>
            <a:xfrm>
              <a:off x="5318585" y="3600472"/>
              <a:ext cx="30211" cy="30211"/>
            </a:xfrm>
            <a:custGeom>
              <a:avLst/>
              <a:gdLst>
                <a:gd name="connsiteX0" fmla="*/ 13092 w 30211"/>
                <a:gd name="connsiteY0" fmla="*/ 27191 h 30211"/>
                <a:gd name="connsiteX1" fmla="*/ 20141 w 30211"/>
                <a:gd name="connsiteY1" fmla="*/ 30212 h 30211"/>
                <a:gd name="connsiteX2" fmla="*/ 27191 w 30211"/>
                <a:gd name="connsiteY2" fmla="*/ 27191 h 30211"/>
                <a:gd name="connsiteX3" fmla="*/ 27191 w 30211"/>
                <a:gd name="connsiteY3" fmla="*/ 13092 h 30211"/>
                <a:gd name="connsiteX4" fmla="*/ 17120 w 30211"/>
                <a:gd name="connsiteY4" fmla="*/ 3021 h 30211"/>
                <a:gd name="connsiteX5" fmla="*/ 3021 w 30211"/>
                <a:gd name="connsiteY5" fmla="*/ 3021 h 30211"/>
                <a:gd name="connsiteX6" fmla="*/ 3021 w 30211"/>
                <a:gd name="connsiteY6" fmla="*/ 17120 h 30211"/>
                <a:gd name="connsiteX7" fmla="*/ 13092 w 30211"/>
                <a:gd name="connsiteY7" fmla="*/ 27191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3092" y="27191"/>
                  </a:moveTo>
                  <a:cubicBezTo>
                    <a:pt x="15106" y="29205"/>
                    <a:pt x="17120" y="30212"/>
                    <a:pt x="20141" y="30212"/>
                  </a:cubicBezTo>
                  <a:cubicBezTo>
                    <a:pt x="23162" y="30212"/>
                    <a:pt x="25177" y="29205"/>
                    <a:pt x="27191" y="27191"/>
                  </a:cubicBezTo>
                  <a:cubicBezTo>
                    <a:pt x="31219" y="23162"/>
                    <a:pt x="31219" y="17120"/>
                    <a:pt x="27191" y="13092"/>
                  </a:cubicBezTo>
                  <a:lnTo>
                    <a:pt x="17120" y="3021"/>
                  </a:lnTo>
                  <a:cubicBezTo>
                    <a:pt x="13092" y="-1007"/>
                    <a:pt x="7049" y="-1007"/>
                    <a:pt x="3021" y="3021"/>
                  </a:cubicBezTo>
                  <a:cubicBezTo>
                    <a:pt x="-1007" y="7049"/>
                    <a:pt x="-1007" y="13092"/>
                    <a:pt x="3021" y="17120"/>
                  </a:cubicBezTo>
                  <a:lnTo>
                    <a:pt x="13092" y="27191"/>
                  </a:lnTo>
                  <a:close/>
                </a:path>
              </a:pathLst>
            </a:custGeom>
            <a:grpFill/>
            <a:ln w="9971"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9D318065-6337-4052-A304-0EC432DCC7F8}"/>
                </a:ext>
              </a:extLst>
            </p:cNvPr>
            <p:cNvSpPr/>
            <p:nvPr/>
          </p:nvSpPr>
          <p:spPr>
            <a:xfrm>
              <a:off x="5368938" y="3650826"/>
              <a:ext cx="30211" cy="30211"/>
            </a:xfrm>
            <a:custGeom>
              <a:avLst/>
              <a:gdLst>
                <a:gd name="connsiteX0" fmla="*/ 13092 w 30211"/>
                <a:gd name="connsiteY0" fmla="*/ 27191 h 30211"/>
                <a:gd name="connsiteX1" fmla="*/ 20141 w 30211"/>
                <a:gd name="connsiteY1" fmla="*/ 30212 h 30211"/>
                <a:gd name="connsiteX2" fmla="*/ 27191 w 30211"/>
                <a:gd name="connsiteY2" fmla="*/ 27191 h 30211"/>
                <a:gd name="connsiteX3" fmla="*/ 27191 w 30211"/>
                <a:gd name="connsiteY3" fmla="*/ 13092 h 30211"/>
                <a:gd name="connsiteX4" fmla="*/ 17120 w 30211"/>
                <a:gd name="connsiteY4" fmla="*/ 3021 h 30211"/>
                <a:gd name="connsiteX5" fmla="*/ 3021 w 30211"/>
                <a:gd name="connsiteY5" fmla="*/ 3021 h 30211"/>
                <a:gd name="connsiteX6" fmla="*/ 3021 w 30211"/>
                <a:gd name="connsiteY6" fmla="*/ 17120 h 30211"/>
                <a:gd name="connsiteX7" fmla="*/ 13092 w 30211"/>
                <a:gd name="connsiteY7" fmla="*/ 27191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3092" y="27191"/>
                  </a:moveTo>
                  <a:cubicBezTo>
                    <a:pt x="15106" y="29205"/>
                    <a:pt x="18127" y="30212"/>
                    <a:pt x="20141" y="30212"/>
                  </a:cubicBezTo>
                  <a:cubicBezTo>
                    <a:pt x="22155" y="30212"/>
                    <a:pt x="25177" y="29205"/>
                    <a:pt x="27191" y="27191"/>
                  </a:cubicBezTo>
                  <a:cubicBezTo>
                    <a:pt x="31219" y="23162"/>
                    <a:pt x="31219" y="17120"/>
                    <a:pt x="27191" y="13092"/>
                  </a:cubicBezTo>
                  <a:lnTo>
                    <a:pt x="17120" y="3021"/>
                  </a:lnTo>
                  <a:cubicBezTo>
                    <a:pt x="13092" y="-1007"/>
                    <a:pt x="7049" y="-1007"/>
                    <a:pt x="3021" y="3021"/>
                  </a:cubicBezTo>
                  <a:cubicBezTo>
                    <a:pt x="-1007" y="7049"/>
                    <a:pt x="-1007" y="13092"/>
                    <a:pt x="3021" y="17120"/>
                  </a:cubicBezTo>
                  <a:lnTo>
                    <a:pt x="13092" y="27191"/>
                  </a:lnTo>
                  <a:close/>
                </a:path>
              </a:pathLst>
            </a:custGeom>
            <a:grpFill/>
            <a:ln w="9971"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B1918975-FFA5-49ED-89D4-53220BDA02C5}"/>
                </a:ext>
              </a:extLst>
            </p:cNvPr>
            <p:cNvSpPr/>
            <p:nvPr/>
          </p:nvSpPr>
          <p:spPr>
            <a:xfrm>
              <a:off x="5207808" y="3811956"/>
              <a:ext cx="30211" cy="30211"/>
            </a:xfrm>
            <a:custGeom>
              <a:avLst/>
              <a:gdLst>
                <a:gd name="connsiteX0" fmla="*/ 13092 w 30211"/>
                <a:gd name="connsiteY0" fmla="*/ 3021 h 30211"/>
                <a:gd name="connsiteX1" fmla="*/ 3021 w 30211"/>
                <a:gd name="connsiteY1" fmla="*/ 13092 h 30211"/>
                <a:gd name="connsiteX2" fmla="*/ 3021 w 30211"/>
                <a:gd name="connsiteY2" fmla="*/ 27191 h 30211"/>
                <a:gd name="connsiteX3" fmla="*/ 10071 w 30211"/>
                <a:gd name="connsiteY3" fmla="*/ 30212 h 30211"/>
                <a:gd name="connsiteX4" fmla="*/ 17120 w 30211"/>
                <a:gd name="connsiteY4" fmla="*/ 27191 h 30211"/>
                <a:gd name="connsiteX5" fmla="*/ 27191 w 30211"/>
                <a:gd name="connsiteY5" fmla="*/ 17120 h 30211"/>
                <a:gd name="connsiteX6" fmla="*/ 27191 w 30211"/>
                <a:gd name="connsiteY6" fmla="*/ 3021 h 30211"/>
                <a:gd name="connsiteX7" fmla="*/ 13092 w 30211"/>
                <a:gd name="connsiteY7" fmla="*/ 3021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3092" y="3021"/>
                  </a:moveTo>
                  <a:lnTo>
                    <a:pt x="3021" y="13092"/>
                  </a:lnTo>
                  <a:cubicBezTo>
                    <a:pt x="-1007" y="17120"/>
                    <a:pt x="-1007" y="23162"/>
                    <a:pt x="3021" y="27191"/>
                  </a:cubicBezTo>
                  <a:cubicBezTo>
                    <a:pt x="5035" y="29205"/>
                    <a:pt x="7049" y="30212"/>
                    <a:pt x="10071" y="30212"/>
                  </a:cubicBezTo>
                  <a:cubicBezTo>
                    <a:pt x="13092" y="30212"/>
                    <a:pt x="15106" y="29205"/>
                    <a:pt x="17120" y="27191"/>
                  </a:cubicBezTo>
                  <a:lnTo>
                    <a:pt x="27191" y="17120"/>
                  </a:lnTo>
                  <a:cubicBezTo>
                    <a:pt x="31219" y="13092"/>
                    <a:pt x="31219" y="7049"/>
                    <a:pt x="27191" y="3021"/>
                  </a:cubicBezTo>
                  <a:cubicBezTo>
                    <a:pt x="23162" y="-1007"/>
                    <a:pt x="17120" y="-1007"/>
                    <a:pt x="13092" y="3021"/>
                  </a:cubicBezTo>
                  <a:close/>
                </a:path>
              </a:pathLst>
            </a:custGeom>
            <a:grpFill/>
            <a:ln w="9971"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FBB7076B-EF50-494A-BC35-53048DFA4C93}"/>
                </a:ext>
              </a:extLst>
            </p:cNvPr>
            <p:cNvSpPr/>
            <p:nvPr/>
          </p:nvSpPr>
          <p:spPr>
            <a:xfrm>
              <a:off x="5258161" y="3761603"/>
              <a:ext cx="30211" cy="30211"/>
            </a:xfrm>
            <a:custGeom>
              <a:avLst/>
              <a:gdLst>
                <a:gd name="connsiteX0" fmla="*/ 10071 w 30211"/>
                <a:gd name="connsiteY0" fmla="*/ 30212 h 30211"/>
                <a:gd name="connsiteX1" fmla="*/ 17120 w 30211"/>
                <a:gd name="connsiteY1" fmla="*/ 27191 h 30211"/>
                <a:gd name="connsiteX2" fmla="*/ 27191 w 30211"/>
                <a:gd name="connsiteY2" fmla="*/ 17120 h 30211"/>
                <a:gd name="connsiteX3" fmla="*/ 27191 w 30211"/>
                <a:gd name="connsiteY3" fmla="*/ 3021 h 30211"/>
                <a:gd name="connsiteX4" fmla="*/ 13092 w 30211"/>
                <a:gd name="connsiteY4" fmla="*/ 3021 h 30211"/>
                <a:gd name="connsiteX5" fmla="*/ 3021 w 30211"/>
                <a:gd name="connsiteY5" fmla="*/ 13092 h 30211"/>
                <a:gd name="connsiteX6" fmla="*/ 3021 w 30211"/>
                <a:gd name="connsiteY6" fmla="*/ 27191 h 30211"/>
                <a:gd name="connsiteX7" fmla="*/ 10071 w 30211"/>
                <a:gd name="connsiteY7" fmla="*/ 30212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0071" y="30212"/>
                  </a:moveTo>
                  <a:cubicBezTo>
                    <a:pt x="13092" y="30212"/>
                    <a:pt x="15106" y="29205"/>
                    <a:pt x="17120" y="27191"/>
                  </a:cubicBezTo>
                  <a:lnTo>
                    <a:pt x="27191" y="17120"/>
                  </a:lnTo>
                  <a:cubicBezTo>
                    <a:pt x="31219" y="13092"/>
                    <a:pt x="31219" y="7049"/>
                    <a:pt x="27191" y="3021"/>
                  </a:cubicBezTo>
                  <a:cubicBezTo>
                    <a:pt x="23162" y="-1007"/>
                    <a:pt x="17120" y="-1007"/>
                    <a:pt x="13092" y="3021"/>
                  </a:cubicBezTo>
                  <a:lnTo>
                    <a:pt x="3021" y="13092"/>
                  </a:lnTo>
                  <a:cubicBezTo>
                    <a:pt x="-1007" y="17120"/>
                    <a:pt x="-1007" y="23162"/>
                    <a:pt x="3021" y="27191"/>
                  </a:cubicBezTo>
                  <a:cubicBezTo>
                    <a:pt x="5035" y="29205"/>
                    <a:pt x="7049" y="30212"/>
                    <a:pt x="10071" y="30212"/>
                  </a:cubicBezTo>
                  <a:close/>
                </a:path>
              </a:pathLst>
            </a:custGeom>
            <a:grpFill/>
            <a:ln w="9971"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78FB634D-6722-44D0-B5F5-B1889C3A0250}"/>
                </a:ext>
              </a:extLst>
            </p:cNvPr>
            <p:cNvSpPr/>
            <p:nvPr/>
          </p:nvSpPr>
          <p:spPr>
            <a:xfrm>
              <a:off x="5207808" y="3761603"/>
              <a:ext cx="30211" cy="30211"/>
            </a:xfrm>
            <a:custGeom>
              <a:avLst/>
              <a:gdLst>
                <a:gd name="connsiteX0" fmla="*/ 17120 w 30211"/>
                <a:gd name="connsiteY0" fmla="*/ 3021 h 30211"/>
                <a:gd name="connsiteX1" fmla="*/ 3021 w 30211"/>
                <a:gd name="connsiteY1" fmla="*/ 3021 h 30211"/>
                <a:gd name="connsiteX2" fmla="*/ 3021 w 30211"/>
                <a:gd name="connsiteY2" fmla="*/ 17120 h 30211"/>
                <a:gd name="connsiteX3" fmla="*/ 13092 w 30211"/>
                <a:gd name="connsiteY3" fmla="*/ 27191 h 30211"/>
                <a:gd name="connsiteX4" fmla="*/ 20141 w 30211"/>
                <a:gd name="connsiteY4" fmla="*/ 30212 h 30211"/>
                <a:gd name="connsiteX5" fmla="*/ 27191 w 30211"/>
                <a:gd name="connsiteY5" fmla="*/ 27191 h 30211"/>
                <a:gd name="connsiteX6" fmla="*/ 27191 w 30211"/>
                <a:gd name="connsiteY6" fmla="*/ 13092 h 30211"/>
                <a:gd name="connsiteX7" fmla="*/ 17120 w 30211"/>
                <a:gd name="connsiteY7" fmla="*/ 3021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7120" y="3021"/>
                  </a:moveTo>
                  <a:cubicBezTo>
                    <a:pt x="13092" y="-1007"/>
                    <a:pt x="7049" y="-1007"/>
                    <a:pt x="3021" y="3021"/>
                  </a:cubicBezTo>
                  <a:cubicBezTo>
                    <a:pt x="-1007" y="7049"/>
                    <a:pt x="-1007" y="13092"/>
                    <a:pt x="3021" y="17120"/>
                  </a:cubicBezTo>
                  <a:lnTo>
                    <a:pt x="13092" y="27191"/>
                  </a:lnTo>
                  <a:cubicBezTo>
                    <a:pt x="15106" y="29205"/>
                    <a:pt x="17120" y="30212"/>
                    <a:pt x="20141" y="30212"/>
                  </a:cubicBezTo>
                  <a:cubicBezTo>
                    <a:pt x="23162" y="30212"/>
                    <a:pt x="25177" y="29205"/>
                    <a:pt x="27191" y="27191"/>
                  </a:cubicBezTo>
                  <a:cubicBezTo>
                    <a:pt x="31219" y="23162"/>
                    <a:pt x="31219" y="17120"/>
                    <a:pt x="27191" y="13092"/>
                  </a:cubicBezTo>
                  <a:lnTo>
                    <a:pt x="17120" y="3021"/>
                  </a:lnTo>
                  <a:close/>
                </a:path>
              </a:pathLst>
            </a:custGeom>
            <a:grpFill/>
            <a:ln w="9971"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CD8B1404-1EAD-4F70-9539-CA74060F3684}"/>
                </a:ext>
              </a:extLst>
            </p:cNvPr>
            <p:cNvSpPr/>
            <p:nvPr/>
          </p:nvSpPr>
          <p:spPr>
            <a:xfrm>
              <a:off x="5258161" y="3811956"/>
              <a:ext cx="30211" cy="30211"/>
            </a:xfrm>
            <a:custGeom>
              <a:avLst/>
              <a:gdLst>
                <a:gd name="connsiteX0" fmla="*/ 27191 w 30211"/>
                <a:gd name="connsiteY0" fmla="*/ 13092 h 30211"/>
                <a:gd name="connsiteX1" fmla="*/ 17120 w 30211"/>
                <a:gd name="connsiteY1" fmla="*/ 3021 h 30211"/>
                <a:gd name="connsiteX2" fmla="*/ 3021 w 30211"/>
                <a:gd name="connsiteY2" fmla="*/ 3021 h 30211"/>
                <a:gd name="connsiteX3" fmla="*/ 3021 w 30211"/>
                <a:gd name="connsiteY3" fmla="*/ 17120 h 30211"/>
                <a:gd name="connsiteX4" fmla="*/ 13092 w 30211"/>
                <a:gd name="connsiteY4" fmla="*/ 27191 h 30211"/>
                <a:gd name="connsiteX5" fmla="*/ 20141 w 30211"/>
                <a:gd name="connsiteY5" fmla="*/ 30212 h 30211"/>
                <a:gd name="connsiteX6" fmla="*/ 27191 w 30211"/>
                <a:gd name="connsiteY6" fmla="*/ 27191 h 30211"/>
                <a:gd name="connsiteX7" fmla="*/ 27191 w 30211"/>
                <a:gd name="connsiteY7" fmla="*/ 13092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27191" y="13092"/>
                  </a:moveTo>
                  <a:lnTo>
                    <a:pt x="17120" y="3021"/>
                  </a:lnTo>
                  <a:cubicBezTo>
                    <a:pt x="13092" y="-1007"/>
                    <a:pt x="7049" y="-1007"/>
                    <a:pt x="3021" y="3021"/>
                  </a:cubicBezTo>
                  <a:cubicBezTo>
                    <a:pt x="-1007" y="7049"/>
                    <a:pt x="-1007" y="13092"/>
                    <a:pt x="3021" y="17120"/>
                  </a:cubicBezTo>
                  <a:lnTo>
                    <a:pt x="13092" y="27191"/>
                  </a:lnTo>
                  <a:cubicBezTo>
                    <a:pt x="15106" y="29205"/>
                    <a:pt x="18127" y="30212"/>
                    <a:pt x="20141" y="30212"/>
                  </a:cubicBezTo>
                  <a:cubicBezTo>
                    <a:pt x="22155" y="30212"/>
                    <a:pt x="25177" y="29205"/>
                    <a:pt x="27191" y="27191"/>
                  </a:cubicBezTo>
                  <a:cubicBezTo>
                    <a:pt x="31219" y="23162"/>
                    <a:pt x="31219" y="17120"/>
                    <a:pt x="27191" y="13092"/>
                  </a:cubicBezTo>
                  <a:close/>
                </a:path>
              </a:pathLst>
            </a:custGeom>
            <a:grpFill/>
            <a:ln w="9971"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285CC738-12C7-4126-AECF-9353896CFC1A}"/>
                </a:ext>
              </a:extLst>
            </p:cNvPr>
            <p:cNvSpPr/>
            <p:nvPr/>
          </p:nvSpPr>
          <p:spPr>
            <a:xfrm>
              <a:off x="5691199" y="3721320"/>
              <a:ext cx="30211" cy="30211"/>
            </a:xfrm>
            <a:custGeom>
              <a:avLst/>
              <a:gdLst>
                <a:gd name="connsiteX0" fmla="*/ 10071 w 30211"/>
                <a:gd name="connsiteY0" fmla="*/ 30212 h 30211"/>
                <a:gd name="connsiteX1" fmla="*/ 17120 w 30211"/>
                <a:gd name="connsiteY1" fmla="*/ 27191 h 30211"/>
                <a:gd name="connsiteX2" fmla="*/ 27191 w 30211"/>
                <a:gd name="connsiteY2" fmla="*/ 17120 h 30211"/>
                <a:gd name="connsiteX3" fmla="*/ 27191 w 30211"/>
                <a:gd name="connsiteY3" fmla="*/ 3021 h 30211"/>
                <a:gd name="connsiteX4" fmla="*/ 13092 w 30211"/>
                <a:gd name="connsiteY4" fmla="*/ 3021 h 30211"/>
                <a:gd name="connsiteX5" fmla="*/ 3021 w 30211"/>
                <a:gd name="connsiteY5" fmla="*/ 13092 h 30211"/>
                <a:gd name="connsiteX6" fmla="*/ 3021 w 30211"/>
                <a:gd name="connsiteY6" fmla="*/ 27191 h 30211"/>
                <a:gd name="connsiteX7" fmla="*/ 10071 w 30211"/>
                <a:gd name="connsiteY7" fmla="*/ 30212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0071" y="30212"/>
                  </a:moveTo>
                  <a:cubicBezTo>
                    <a:pt x="13092" y="30212"/>
                    <a:pt x="15106" y="29205"/>
                    <a:pt x="17120" y="27191"/>
                  </a:cubicBezTo>
                  <a:lnTo>
                    <a:pt x="27191" y="17120"/>
                  </a:lnTo>
                  <a:cubicBezTo>
                    <a:pt x="31219" y="13092"/>
                    <a:pt x="31219" y="7049"/>
                    <a:pt x="27191" y="3021"/>
                  </a:cubicBezTo>
                  <a:cubicBezTo>
                    <a:pt x="23162" y="-1007"/>
                    <a:pt x="17120" y="-1007"/>
                    <a:pt x="13092" y="3021"/>
                  </a:cubicBezTo>
                  <a:lnTo>
                    <a:pt x="3021" y="13092"/>
                  </a:lnTo>
                  <a:cubicBezTo>
                    <a:pt x="-1007" y="17120"/>
                    <a:pt x="-1007" y="23162"/>
                    <a:pt x="3021" y="27191"/>
                  </a:cubicBezTo>
                  <a:cubicBezTo>
                    <a:pt x="5035" y="29205"/>
                    <a:pt x="7049" y="30212"/>
                    <a:pt x="10071" y="30212"/>
                  </a:cubicBezTo>
                  <a:close/>
                </a:path>
              </a:pathLst>
            </a:custGeom>
            <a:grpFill/>
            <a:ln w="9971"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56C374A3-D7A5-49A4-A7BC-2C5DC5B3705A}"/>
                </a:ext>
              </a:extLst>
            </p:cNvPr>
            <p:cNvSpPr/>
            <p:nvPr/>
          </p:nvSpPr>
          <p:spPr>
            <a:xfrm>
              <a:off x="5741552" y="3670967"/>
              <a:ext cx="30211" cy="30211"/>
            </a:xfrm>
            <a:custGeom>
              <a:avLst/>
              <a:gdLst>
                <a:gd name="connsiteX0" fmla="*/ 10071 w 30211"/>
                <a:gd name="connsiteY0" fmla="*/ 30212 h 30211"/>
                <a:gd name="connsiteX1" fmla="*/ 17120 w 30211"/>
                <a:gd name="connsiteY1" fmla="*/ 27191 h 30211"/>
                <a:gd name="connsiteX2" fmla="*/ 27191 w 30211"/>
                <a:gd name="connsiteY2" fmla="*/ 17120 h 30211"/>
                <a:gd name="connsiteX3" fmla="*/ 27191 w 30211"/>
                <a:gd name="connsiteY3" fmla="*/ 3021 h 30211"/>
                <a:gd name="connsiteX4" fmla="*/ 13092 w 30211"/>
                <a:gd name="connsiteY4" fmla="*/ 3021 h 30211"/>
                <a:gd name="connsiteX5" fmla="*/ 3021 w 30211"/>
                <a:gd name="connsiteY5" fmla="*/ 13092 h 30211"/>
                <a:gd name="connsiteX6" fmla="*/ 3021 w 30211"/>
                <a:gd name="connsiteY6" fmla="*/ 27191 h 30211"/>
                <a:gd name="connsiteX7" fmla="*/ 10071 w 30211"/>
                <a:gd name="connsiteY7" fmla="*/ 30212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0071" y="30212"/>
                  </a:moveTo>
                  <a:cubicBezTo>
                    <a:pt x="13092" y="30212"/>
                    <a:pt x="15106" y="29205"/>
                    <a:pt x="17120" y="27191"/>
                  </a:cubicBezTo>
                  <a:lnTo>
                    <a:pt x="27191" y="17120"/>
                  </a:lnTo>
                  <a:cubicBezTo>
                    <a:pt x="31219" y="13092"/>
                    <a:pt x="31219" y="7049"/>
                    <a:pt x="27191" y="3021"/>
                  </a:cubicBezTo>
                  <a:cubicBezTo>
                    <a:pt x="23162" y="-1007"/>
                    <a:pt x="17120" y="-1007"/>
                    <a:pt x="13092" y="3021"/>
                  </a:cubicBezTo>
                  <a:lnTo>
                    <a:pt x="3021" y="13092"/>
                  </a:lnTo>
                  <a:cubicBezTo>
                    <a:pt x="-1007" y="17120"/>
                    <a:pt x="-1007" y="23162"/>
                    <a:pt x="3021" y="27191"/>
                  </a:cubicBezTo>
                  <a:cubicBezTo>
                    <a:pt x="5035" y="29205"/>
                    <a:pt x="7049" y="30212"/>
                    <a:pt x="10071" y="30212"/>
                  </a:cubicBezTo>
                  <a:close/>
                </a:path>
              </a:pathLst>
            </a:custGeom>
            <a:grpFill/>
            <a:ln w="9971"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58099400-6296-4FCC-A12F-5DE0E7A74B58}"/>
                </a:ext>
              </a:extLst>
            </p:cNvPr>
            <p:cNvSpPr/>
            <p:nvPr/>
          </p:nvSpPr>
          <p:spPr>
            <a:xfrm>
              <a:off x="5691199" y="3670967"/>
              <a:ext cx="30211" cy="30211"/>
            </a:xfrm>
            <a:custGeom>
              <a:avLst/>
              <a:gdLst>
                <a:gd name="connsiteX0" fmla="*/ 13092 w 30211"/>
                <a:gd name="connsiteY0" fmla="*/ 27191 h 30211"/>
                <a:gd name="connsiteX1" fmla="*/ 20141 w 30211"/>
                <a:gd name="connsiteY1" fmla="*/ 30212 h 30211"/>
                <a:gd name="connsiteX2" fmla="*/ 27191 w 30211"/>
                <a:gd name="connsiteY2" fmla="*/ 27191 h 30211"/>
                <a:gd name="connsiteX3" fmla="*/ 27191 w 30211"/>
                <a:gd name="connsiteY3" fmla="*/ 13092 h 30211"/>
                <a:gd name="connsiteX4" fmla="*/ 17120 w 30211"/>
                <a:gd name="connsiteY4" fmla="*/ 3021 h 30211"/>
                <a:gd name="connsiteX5" fmla="*/ 3021 w 30211"/>
                <a:gd name="connsiteY5" fmla="*/ 3021 h 30211"/>
                <a:gd name="connsiteX6" fmla="*/ 3021 w 30211"/>
                <a:gd name="connsiteY6" fmla="*/ 17120 h 30211"/>
                <a:gd name="connsiteX7" fmla="*/ 13092 w 30211"/>
                <a:gd name="connsiteY7" fmla="*/ 27191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3092" y="27191"/>
                  </a:moveTo>
                  <a:cubicBezTo>
                    <a:pt x="15106" y="29205"/>
                    <a:pt x="18127" y="30212"/>
                    <a:pt x="20141" y="30212"/>
                  </a:cubicBezTo>
                  <a:cubicBezTo>
                    <a:pt x="22155" y="30212"/>
                    <a:pt x="25177" y="29205"/>
                    <a:pt x="27191" y="27191"/>
                  </a:cubicBezTo>
                  <a:cubicBezTo>
                    <a:pt x="31219" y="23162"/>
                    <a:pt x="31219" y="17120"/>
                    <a:pt x="27191" y="13092"/>
                  </a:cubicBezTo>
                  <a:lnTo>
                    <a:pt x="17120" y="3021"/>
                  </a:lnTo>
                  <a:cubicBezTo>
                    <a:pt x="13092" y="-1007"/>
                    <a:pt x="7049" y="-1007"/>
                    <a:pt x="3021" y="3021"/>
                  </a:cubicBezTo>
                  <a:cubicBezTo>
                    <a:pt x="-1007" y="7049"/>
                    <a:pt x="-1007" y="13092"/>
                    <a:pt x="3021" y="17120"/>
                  </a:cubicBezTo>
                  <a:lnTo>
                    <a:pt x="13092" y="27191"/>
                  </a:lnTo>
                  <a:close/>
                </a:path>
              </a:pathLst>
            </a:custGeom>
            <a:grpFill/>
            <a:ln w="9971" cap="flat">
              <a:noFill/>
              <a:prstDash val="solid"/>
              <a:miter/>
            </a:ln>
          </p:spPr>
          <p:txBody>
            <a:bodyPr rtlCol="0" anchor="ctr"/>
            <a:lstStyle/>
            <a:p>
              <a:endParaRPr lang="en-US"/>
            </a:p>
          </p:txBody>
        </p:sp>
        <p:sp>
          <p:nvSpPr>
            <p:cNvPr id="123" name="Freeform: Shape 122">
              <a:extLst>
                <a:ext uri="{FF2B5EF4-FFF2-40B4-BE49-F238E27FC236}">
                  <a16:creationId xmlns:a16="http://schemas.microsoft.com/office/drawing/2014/main" id="{EFA3A7BD-B94F-498F-8E62-2B964AF1CB79}"/>
                </a:ext>
              </a:extLst>
            </p:cNvPr>
            <p:cNvSpPr/>
            <p:nvPr/>
          </p:nvSpPr>
          <p:spPr>
            <a:xfrm>
              <a:off x="5741552" y="3721320"/>
              <a:ext cx="30211" cy="30211"/>
            </a:xfrm>
            <a:custGeom>
              <a:avLst/>
              <a:gdLst>
                <a:gd name="connsiteX0" fmla="*/ 17120 w 30211"/>
                <a:gd name="connsiteY0" fmla="*/ 3021 h 30211"/>
                <a:gd name="connsiteX1" fmla="*/ 3021 w 30211"/>
                <a:gd name="connsiteY1" fmla="*/ 3021 h 30211"/>
                <a:gd name="connsiteX2" fmla="*/ 3021 w 30211"/>
                <a:gd name="connsiteY2" fmla="*/ 17120 h 30211"/>
                <a:gd name="connsiteX3" fmla="*/ 13092 w 30211"/>
                <a:gd name="connsiteY3" fmla="*/ 27191 h 30211"/>
                <a:gd name="connsiteX4" fmla="*/ 20141 w 30211"/>
                <a:gd name="connsiteY4" fmla="*/ 30212 h 30211"/>
                <a:gd name="connsiteX5" fmla="*/ 27191 w 30211"/>
                <a:gd name="connsiteY5" fmla="*/ 27191 h 30211"/>
                <a:gd name="connsiteX6" fmla="*/ 27191 w 30211"/>
                <a:gd name="connsiteY6" fmla="*/ 13092 h 30211"/>
                <a:gd name="connsiteX7" fmla="*/ 17120 w 30211"/>
                <a:gd name="connsiteY7" fmla="*/ 3021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1" h="30211">
                  <a:moveTo>
                    <a:pt x="17120" y="3021"/>
                  </a:moveTo>
                  <a:cubicBezTo>
                    <a:pt x="13092" y="-1007"/>
                    <a:pt x="7049" y="-1007"/>
                    <a:pt x="3021" y="3021"/>
                  </a:cubicBezTo>
                  <a:cubicBezTo>
                    <a:pt x="-1007" y="7049"/>
                    <a:pt x="-1007" y="13092"/>
                    <a:pt x="3021" y="17120"/>
                  </a:cubicBezTo>
                  <a:lnTo>
                    <a:pt x="13092" y="27191"/>
                  </a:lnTo>
                  <a:cubicBezTo>
                    <a:pt x="15106" y="29205"/>
                    <a:pt x="18127" y="30212"/>
                    <a:pt x="20141" y="30212"/>
                  </a:cubicBezTo>
                  <a:cubicBezTo>
                    <a:pt x="22155" y="30212"/>
                    <a:pt x="25177" y="29205"/>
                    <a:pt x="27191" y="27191"/>
                  </a:cubicBezTo>
                  <a:cubicBezTo>
                    <a:pt x="31219" y="23162"/>
                    <a:pt x="31219" y="17120"/>
                    <a:pt x="27191" y="13092"/>
                  </a:cubicBezTo>
                  <a:lnTo>
                    <a:pt x="17120" y="3021"/>
                  </a:lnTo>
                  <a:close/>
                </a:path>
              </a:pathLst>
            </a:custGeom>
            <a:grpFill/>
            <a:ln w="9971" cap="flat">
              <a:noFill/>
              <a:prstDash val="solid"/>
              <a:miter/>
            </a:ln>
          </p:spPr>
          <p:txBody>
            <a:bodyPr rtlCol="0" anchor="ctr"/>
            <a:lstStyle/>
            <a:p>
              <a:endParaRPr lang="en-US"/>
            </a:p>
          </p:txBody>
        </p:sp>
      </p:grpSp>
      <p:grpSp>
        <p:nvGrpSpPr>
          <p:cNvPr id="124" name="Graphic 50">
            <a:extLst>
              <a:ext uri="{FF2B5EF4-FFF2-40B4-BE49-F238E27FC236}">
                <a16:creationId xmlns:a16="http://schemas.microsoft.com/office/drawing/2014/main" id="{8CB4058B-56A7-4E72-9401-B82B44C59570}"/>
              </a:ext>
            </a:extLst>
          </p:cNvPr>
          <p:cNvGrpSpPr/>
          <p:nvPr/>
        </p:nvGrpSpPr>
        <p:grpSpPr>
          <a:xfrm>
            <a:off x="3792005" y="3881718"/>
            <a:ext cx="622617" cy="595174"/>
            <a:chOff x="3792005" y="3564218"/>
            <a:chExt cx="622617" cy="595174"/>
          </a:xfrm>
          <a:solidFill>
            <a:srgbClr val="777777"/>
          </a:solidFill>
        </p:grpSpPr>
        <p:sp>
          <p:nvSpPr>
            <p:cNvPr id="125" name="Freeform: Shape 124">
              <a:extLst>
                <a:ext uri="{FF2B5EF4-FFF2-40B4-BE49-F238E27FC236}">
                  <a16:creationId xmlns:a16="http://schemas.microsoft.com/office/drawing/2014/main" id="{E91246EA-574C-49D5-B04E-F4B30CDCD8D0}"/>
                </a:ext>
              </a:extLst>
            </p:cNvPr>
            <p:cNvSpPr/>
            <p:nvPr/>
          </p:nvSpPr>
          <p:spPr>
            <a:xfrm>
              <a:off x="4102181" y="4039552"/>
              <a:ext cx="20141" cy="90635"/>
            </a:xfrm>
            <a:custGeom>
              <a:avLst/>
              <a:gdLst>
                <a:gd name="connsiteX0" fmla="*/ 10071 w 20141"/>
                <a:gd name="connsiteY0" fmla="*/ 0 h 90635"/>
                <a:gd name="connsiteX1" fmla="*/ 0 w 20141"/>
                <a:gd name="connsiteY1" fmla="*/ 10071 h 90635"/>
                <a:gd name="connsiteX2" fmla="*/ 0 w 20141"/>
                <a:gd name="connsiteY2" fmla="*/ 80565 h 90635"/>
                <a:gd name="connsiteX3" fmla="*/ 10071 w 20141"/>
                <a:gd name="connsiteY3" fmla="*/ 90636 h 90635"/>
                <a:gd name="connsiteX4" fmla="*/ 20141 w 20141"/>
                <a:gd name="connsiteY4" fmla="*/ 80565 h 90635"/>
                <a:gd name="connsiteX5" fmla="*/ 20141 w 20141"/>
                <a:gd name="connsiteY5" fmla="*/ 10071 h 90635"/>
                <a:gd name="connsiteX6" fmla="*/ 10071 w 20141"/>
                <a:gd name="connsiteY6" fmla="*/ 0 h 9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90635">
                  <a:moveTo>
                    <a:pt x="10071" y="0"/>
                  </a:moveTo>
                  <a:cubicBezTo>
                    <a:pt x="4028" y="0"/>
                    <a:pt x="0" y="4028"/>
                    <a:pt x="0" y="10071"/>
                  </a:cubicBezTo>
                  <a:lnTo>
                    <a:pt x="0" y="80565"/>
                  </a:lnTo>
                  <a:cubicBezTo>
                    <a:pt x="0" y="86608"/>
                    <a:pt x="4028" y="90636"/>
                    <a:pt x="10071" y="90636"/>
                  </a:cubicBezTo>
                  <a:cubicBezTo>
                    <a:pt x="16113" y="90636"/>
                    <a:pt x="20141" y="86608"/>
                    <a:pt x="20141" y="80565"/>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126" name="Freeform: Shape 125">
              <a:extLst>
                <a:ext uri="{FF2B5EF4-FFF2-40B4-BE49-F238E27FC236}">
                  <a16:creationId xmlns:a16="http://schemas.microsoft.com/office/drawing/2014/main" id="{C0D3936B-6B1F-4818-9139-3BEC03B16EC0}"/>
                </a:ext>
              </a:extLst>
            </p:cNvPr>
            <p:cNvSpPr/>
            <p:nvPr/>
          </p:nvSpPr>
          <p:spPr>
            <a:xfrm>
              <a:off x="4102181" y="3999270"/>
              <a:ext cx="20141" cy="30211"/>
            </a:xfrm>
            <a:custGeom>
              <a:avLst/>
              <a:gdLst>
                <a:gd name="connsiteX0" fmla="*/ 0 w 20141"/>
                <a:gd name="connsiteY0" fmla="*/ 10071 h 30211"/>
                <a:gd name="connsiteX1" fmla="*/ 0 w 20141"/>
                <a:gd name="connsiteY1" fmla="*/ 20141 h 30211"/>
                <a:gd name="connsiteX2" fmla="*/ 10071 w 20141"/>
                <a:gd name="connsiteY2" fmla="*/ 30212 h 30211"/>
                <a:gd name="connsiteX3" fmla="*/ 20141 w 20141"/>
                <a:gd name="connsiteY3" fmla="*/ 20141 h 30211"/>
                <a:gd name="connsiteX4" fmla="*/ 20141 w 20141"/>
                <a:gd name="connsiteY4" fmla="*/ 10071 h 30211"/>
                <a:gd name="connsiteX5" fmla="*/ 10071 w 20141"/>
                <a:gd name="connsiteY5" fmla="*/ 0 h 30211"/>
                <a:gd name="connsiteX6" fmla="*/ 0 w 20141"/>
                <a:gd name="connsiteY6" fmla="*/ 10071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30211">
                  <a:moveTo>
                    <a:pt x="0" y="10071"/>
                  </a:moveTo>
                  <a:lnTo>
                    <a:pt x="0" y="20141"/>
                  </a:lnTo>
                  <a:cubicBezTo>
                    <a:pt x="0" y="26184"/>
                    <a:pt x="4028" y="30212"/>
                    <a:pt x="10071" y="30212"/>
                  </a:cubicBezTo>
                  <a:cubicBezTo>
                    <a:pt x="16113" y="30212"/>
                    <a:pt x="20141" y="26184"/>
                    <a:pt x="20141" y="20141"/>
                  </a:cubicBezTo>
                  <a:lnTo>
                    <a:pt x="20141" y="10071"/>
                  </a:lnTo>
                  <a:cubicBezTo>
                    <a:pt x="20141" y="4028"/>
                    <a:pt x="16113" y="0"/>
                    <a:pt x="10071" y="0"/>
                  </a:cubicBezTo>
                  <a:cubicBezTo>
                    <a:pt x="4028" y="0"/>
                    <a:pt x="0" y="4028"/>
                    <a:pt x="0" y="10071"/>
                  </a:cubicBezTo>
                  <a:close/>
                </a:path>
              </a:pathLst>
            </a:custGeom>
            <a:grpFill/>
            <a:ln w="9971"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2EB612C9-6A13-4F9A-BDA3-DD71D8E8DA23}"/>
                </a:ext>
              </a:extLst>
            </p:cNvPr>
            <p:cNvSpPr/>
            <p:nvPr/>
          </p:nvSpPr>
          <p:spPr>
            <a:xfrm>
              <a:off x="4162605" y="4089905"/>
              <a:ext cx="60423" cy="20141"/>
            </a:xfrm>
            <a:custGeom>
              <a:avLst/>
              <a:gdLst>
                <a:gd name="connsiteX0" fmla="*/ 10071 w 60423"/>
                <a:gd name="connsiteY0" fmla="*/ 20141 h 20141"/>
                <a:gd name="connsiteX1" fmla="*/ 50353 w 60423"/>
                <a:gd name="connsiteY1" fmla="*/ 20141 h 20141"/>
                <a:gd name="connsiteX2" fmla="*/ 60424 w 60423"/>
                <a:gd name="connsiteY2" fmla="*/ 10071 h 20141"/>
                <a:gd name="connsiteX3" fmla="*/ 50353 w 60423"/>
                <a:gd name="connsiteY3" fmla="*/ 0 h 20141"/>
                <a:gd name="connsiteX4" fmla="*/ 10071 w 60423"/>
                <a:gd name="connsiteY4" fmla="*/ 0 h 20141"/>
                <a:gd name="connsiteX5" fmla="*/ 0 w 60423"/>
                <a:gd name="connsiteY5" fmla="*/ 10071 h 20141"/>
                <a:gd name="connsiteX6" fmla="*/ 10071 w 6042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20141"/>
                  </a:moveTo>
                  <a:lnTo>
                    <a:pt x="50353" y="20141"/>
                  </a:lnTo>
                  <a:cubicBezTo>
                    <a:pt x="56396" y="20141"/>
                    <a:pt x="60424" y="16113"/>
                    <a:pt x="60424" y="10071"/>
                  </a:cubicBezTo>
                  <a:cubicBezTo>
                    <a:pt x="60424" y="4028"/>
                    <a:pt x="56396" y="0"/>
                    <a:pt x="50353" y="0"/>
                  </a:cubicBezTo>
                  <a:lnTo>
                    <a:pt x="10071" y="0"/>
                  </a:lnTo>
                  <a:cubicBezTo>
                    <a:pt x="4028" y="0"/>
                    <a:pt x="0" y="4028"/>
                    <a:pt x="0" y="10071"/>
                  </a:cubicBezTo>
                  <a:cubicBezTo>
                    <a:pt x="0" y="16113"/>
                    <a:pt x="5035" y="20141"/>
                    <a:pt x="10071" y="20141"/>
                  </a:cubicBezTo>
                  <a:close/>
                </a:path>
              </a:pathLst>
            </a:custGeom>
            <a:grpFill/>
            <a:ln w="9971"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E00EE969-16F3-4B60-96FB-F2E9CD4D2E39}"/>
                </a:ext>
              </a:extLst>
            </p:cNvPr>
            <p:cNvSpPr/>
            <p:nvPr/>
          </p:nvSpPr>
          <p:spPr>
            <a:xfrm>
              <a:off x="3792005" y="3653847"/>
              <a:ext cx="622617" cy="505546"/>
            </a:xfrm>
            <a:custGeom>
              <a:avLst/>
              <a:gdLst>
                <a:gd name="connsiteX0" fmla="*/ 611288 w 622617"/>
                <a:gd name="connsiteY0" fmla="*/ 342402 h 505546"/>
                <a:gd name="connsiteX1" fmla="*/ 546836 w 622617"/>
                <a:gd name="connsiteY1" fmla="*/ 277950 h 505546"/>
                <a:gd name="connsiteX2" fmla="*/ 518638 w 622617"/>
                <a:gd name="connsiteY2" fmla="*/ 265865 h 505546"/>
                <a:gd name="connsiteX3" fmla="*/ 517631 w 622617"/>
                <a:gd name="connsiteY3" fmla="*/ 265865 h 505546"/>
                <a:gd name="connsiteX4" fmla="*/ 517631 w 622617"/>
                <a:gd name="connsiteY4" fmla="*/ 265865 h 505546"/>
                <a:gd name="connsiteX5" fmla="*/ 490440 w 622617"/>
                <a:gd name="connsiteY5" fmla="*/ 238674 h 505546"/>
                <a:gd name="connsiteX6" fmla="*/ 471306 w 622617"/>
                <a:gd name="connsiteY6" fmla="*/ 45318 h 505546"/>
                <a:gd name="connsiteX7" fmla="*/ 363550 w 622617"/>
                <a:gd name="connsiteY7" fmla="*/ 0 h 505546"/>
                <a:gd name="connsiteX8" fmla="*/ 255794 w 622617"/>
                <a:gd name="connsiteY8" fmla="*/ 45318 h 505546"/>
                <a:gd name="connsiteX9" fmla="*/ 211483 w 622617"/>
                <a:gd name="connsiteY9" fmla="*/ 139982 h 505546"/>
                <a:gd name="connsiteX10" fmla="*/ 159116 w 622617"/>
                <a:gd name="connsiteY10" fmla="*/ 122862 h 505546"/>
                <a:gd name="connsiteX11" fmla="*/ 69487 w 622617"/>
                <a:gd name="connsiteY11" fmla="*/ 212491 h 505546"/>
                <a:gd name="connsiteX12" fmla="*/ 125883 w 622617"/>
                <a:gd name="connsiteY12" fmla="*/ 321253 h 505546"/>
                <a:gd name="connsiteX13" fmla="*/ 100706 w 622617"/>
                <a:gd name="connsiteY13" fmla="*/ 332331 h 505546"/>
                <a:gd name="connsiteX14" fmla="*/ 0 w 622617"/>
                <a:gd name="connsiteY14" fmla="*/ 443108 h 505546"/>
                <a:gd name="connsiteX15" fmla="*/ 10071 w 622617"/>
                <a:gd name="connsiteY15" fmla="*/ 453179 h 505546"/>
                <a:gd name="connsiteX16" fmla="*/ 160123 w 622617"/>
                <a:gd name="connsiteY16" fmla="*/ 453179 h 505546"/>
                <a:gd name="connsiteX17" fmla="*/ 160123 w 622617"/>
                <a:gd name="connsiteY17" fmla="*/ 495476 h 505546"/>
                <a:gd name="connsiteX18" fmla="*/ 160123 w 622617"/>
                <a:gd name="connsiteY18" fmla="*/ 495476 h 505546"/>
                <a:gd name="connsiteX19" fmla="*/ 160123 w 622617"/>
                <a:gd name="connsiteY19" fmla="*/ 495476 h 505546"/>
                <a:gd name="connsiteX20" fmla="*/ 170194 w 622617"/>
                <a:gd name="connsiteY20" fmla="*/ 505546 h 505546"/>
                <a:gd name="connsiteX21" fmla="*/ 472313 w 622617"/>
                <a:gd name="connsiteY21" fmla="*/ 505546 h 505546"/>
                <a:gd name="connsiteX22" fmla="*/ 482384 w 622617"/>
                <a:gd name="connsiteY22" fmla="*/ 495476 h 505546"/>
                <a:gd name="connsiteX23" fmla="*/ 482384 w 622617"/>
                <a:gd name="connsiteY23" fmla="*/ 495476 h 505546"/>
                <a:gd name="connsiteX24" fmla="*/ 482384 w 622617"/>
                <a:gd name="connsiteY24" fmla="*/ 445122 h 505546"/>
                <a:gd name="connsiteX25" fmla="*/ 381677 w 622617"/>
                <a:gd name="connsiteY25" fmla="*/ 334345 h 505546"/>
                <a:gd name="connsiteX26" fmla="*/ 355494 w 622617"/>
                <a:gd name="connsiteY26" fmla="*/ 323268 h 505546"/>
                <a:gd name="connsiteX27" fmla="*/ 371607 w 622617"/>
                <a:gd name="connsiteY27" fmla="*/ 309169 h 505546"/>
                <a:gd name="connsiteX28" fmla="*/ 373621 w 622617"/>
                <a:gd name="connsiteY28" fmla="*/ 306147 h 505546"/>
                <a:gd name="connsiteX29" fmla="*/ 452172 w 622617"/>
                <a:gd name="connsiteY29" fmla="*/ 277950 h 505546"/>
                <a:gd name="connsiteX30" fmla="*/ 453179 w 622617"/>
                <a:gd name="connsiteY30" fmla="*/ 278957 h 505546"/>
                <a:gd name="connsiteX31" fmla="*/ 478355 w 622617"/>
                <a:gd name="connsiteY31" fmla="*/ 304133 h 505546"/>
                <a:gd name="connsiteX32" fmla="*/ 478355 w 622617"/>
                <a:gd name="connsiteY32" fmla="*/ 305140 h 505546"/>
                <a:gd name="connsiteX33" fmla="*/ 490440 w 622617"/>
                <a:gd name="connsiteY33" fmla="*/ 333338 h 505546"/>
                <a:gd name="connsiteX34" fmla="*/ 554892 w 622617"/>
                <a:gd name="connsiteY34" fmla="*/ 397790 h 505546"/>
                <a:gd name="connsiteX35" fmla="*/ 583090 w 622617"/>
                <a:gd name="connsiteY35" fmla="*/ 409875 h 505546"/>
                <a:gd name="connsiteX36" fmla="*/ 611288 w 622617"/>
                <a:gd name="connsiteY36" fmla="*/ 397790 h 505546"/>
                <a:gd name="connsiteX37" fmla="*/ 611288 w 622617"/>
                <a:gd name="connsiteY37" fmla="*/ 342402 h 505546"/>
                <a:gd name="connsiteX38" fmla="*/ 269893 w 622617"/>
                <a:gd name="connsiteY38" fmla="*/ 60424 h 505546"/>
                <a:gd name="connsiteX39" fmla="*/ 363550 w 622617"/>
                <a:gd name="connsiteY39" fmla="*/ 21148 h 505546"/>
                <a:gd name="connsiteX40" fmla="*/ 457207 w 622617"/>
                <a:gd name="connsiteY40" fmla="*/ 60424 h 505546"/>
                <a:gd name="connsiteX41" fmla="*/ 457207 w 622617"/>
                <a:gd name="connsiteY41" fmla="*/ 248745 h 505546"/>
                <a:gd name="connsiteX42" fmla="*/ 423974 w 622617"/>
                <a:gd name="connsiteY42" fmla="*/ 272914 h 505546"/>
                <a:gd name="connsiteX43" fmla="*/ 422967 w 622617"/>
                <a:gd name="connsiteY43" fmla="*/ 272914 h 505546"/>
                <a:gd name="connsiteX44" fmla="*/ 398797 w 622617"/>
                <a:gd name="connsiteY44" fmla="*/ 264858 h 505546"/>
                <a:gd name="connsiteX45" fmla="*/ 472313 w 622617"/>
                <a:gd name="connsiteY45" fmla="*/ 135954 h 505546"/>
                <a:gd name="connsiteX46" fmla="*/ 364557 w 622617"/>
                <a:gd name="connsiteY46" fmla="*/ 33233 h 505546"/>
                <a:gd name="connsiteX47" fmla="*/ 256801 w 622617"/>
                <a:gd name="connsiteY47" fmla="*/ 135954 h 505546"/>
                <a:gd name="connsiteX48" fmla="*/ 326289 w 622617"/>
                <a:gd name="connsiteY48" fmla="*/ 261837 h 505546"/>
                <a:gd name="connsiteX49" fmla="*/ 308162 w 622617"/>
                <a:gd name="connsiteY49" fmla="*/ 271907 h 505546"/>
                <a:gd name="connsiteX50" fmla="*/ 302119 w 622617"/>
                <a:gd name="connsiteY50" fmla="*/ 271907 h 505546"/>
                <a:gd name="connsiteX51" fmla="*/ 268886 w 622617"/>
                <a:gd name="connsiteY51" fmla="*/ 247738 h 505546"/>
                <a:gd name="connsiteX52" fmla="*/ 269893 w 622617"/>
                <a:gd name="connsiteY52" fmla="*/ 60424 h 505546"/>
                <a:gd name="connsiteX53" fmla="*/ 320246 w 622617"/>
                <a:gd name="connsiteY53" fmla="*/ 315211 h 505546"/>
                <a:gd name="connsiteX54" fmla="*/ 266872 w 622617"/>
                <a:gd name="connsiteY54" fmla="*/ 273921 h 505546"/>
                <a:gd name="connsiteX55" fmla="*/ 344416 w 622617"/>
                <a:gd name="connsiteY55" fmla="*/ 307155 h 505546"/>
                <a:gd name="connsiteX56" fmla="*/ 320246 w 622617"/>
                <a:gd name="connsiteY56" fmla="*/ 315211 h 505546"/>
                <a:gd name="connsiteX57" fmla="*/ 243710 w 622617"/>
                <a:gd name="connsiteY57" fmla="*/ 336359 h 505546"/>
                <a:gd name="connsiteX58" fmla="*/ 242702 w 622617"/>
                <a:gd name="connsiteY58" fmla="*/ 335352 h 505546"/>
                <a:gd name="connsiteX59" fmla="*/ 220547 w 622617"/>
                <a:gd name="connsiteY59" fmla="*/ 333338 h 505546"/>
                <a:gd name="connsiteX60" fmla="*/ 194363 w 622617"/>
                <a:gd name="connsiteY60" fmla="*/ 322261 h 505546"/>
                <a:gd name="connsiteX61" fmla="*/ 239681 w 622617"/>
                <a:gd name="connsiteY61" fmla="*/ 260830 h 505546"/>
                <a:gd name="connsiteX62" fmla="*/ 286006 w 622617"/>
                <a:gd name="connsiteY62" fmla="*/ 324275 h 505546"/>
                <a:gd name="connsiteX63" fmla="*/ 259823 w 622617"/>
                <a:gd name="connsiteY63" fmla="*/ 335352 h 505546"/>
                <a:gd name="connsiteX64" fmla="*/ 243710 w 622617"/>
                <a:gd name="connsiteY64" fmla="*/ 336359 h 505546"/>
                <a:gd name="connsiteX65" fmla="*/ 363550 w 622617"/>
                <a:gd name="connsiteY65" fmla="*/ 287013 h 505546"/>
                <a:gd name="connsiteX66" fmla="*/ 333338 w 622617"/>
                <a:gd name="connsiteY66" fmla="*/ 283992 h 505546"/>
                <a:gd name="connsiteX67" fmla="*/ 345423 w 622617"/>
                <a:gd name="connsiteY67" fmla="*/ 270900 h 505546"/>
                <a:gd name="connsiteX68" fmla="*/ 363550 w 622617"/>
                <a:gd name="connsiteY68" fmla="*/ 273921 h 505546"/>
                <a:gd name="connsiteX69" fmla="*/ 377649 w 622617"/>
                <a:gd name="connsiteY69" fmla="*/ 271907 h 505546"/>
                <a:gd name="connsiteX70" fmla="*/ 389734 w 622617"/>
                <a:gd name="connsiteY70" fmla="*/ 284999 h 505546"/>
                <a:gd name="connsiteX71" fmla="*/ 363550 w 622617"/>
                <a:gd name="connsiteY71" fmla="*/ 287013 h 505546"/>
                <a:gd name="connsiteX72" fmla="*/ 364557 w 622617"/>
                <a:gd name="connsiteY72" fmla="*/ 252773 h 505546"/>
                <a:gd name="connsiteX73" fmla="*/ 276943 w 622617"/>
                <a:gd name="connsiteY73" fmla="*/ 135954 h 505546"/>
                <a:gd name="connsiteX74" fmla="*/ 364557 w 622617"/>
                <a:gd name="connsiteY74" fmla="*/ 53374 h 505546"/>
                <a:gd name="connsiteX75" fmla="*/ 452172 w 622617"/>
                <a:gd name="connsiteY75" fmla="*/ 135954 h 505546"/>
                <a:gd name="connsiteX76" fmla="*/ 364557 w 622617"/>
                <a:gd name="connsiteY76" fmla="*/ 252773 h 505546"/>
                <a:gd name="connsiteX77" fmla="*/ 89629 w 622617"/>
                <a:gd name="connsiteY77" fmla="*/ 213498 h 505546"/>
                <a:gd name="connsiteX78" fmla="*/ 159116 w 622617"/>
                <a:gd name="connsiteY78" fmla="*/ 144010 h 505546"/>
                <a:gd name="connsiteX79" fmla="*/ 211483 w 622617"/>
                <a:gd name="connsiteY79" fmla="*/ 167173 h 505546"/>
                <a:gd name="connsiteX80" fmla="*/ 228604 w 622617"/>
                <a:gd name="connsiteY80" fmla="*/ 225582 h 505546"/>
                <a:gd name="connsiteX81" fmla="*/ 227596 w 622617"/>
                <a:gd name="connsiteY81" fmla="*/ 230618 h 505546"/>
                <a:gd name="connsiteX82" fmla="*/ 160123 w 622617"/>
                <a:gd name="connsiteY82" fmla="*/ 313197 h 505546"/>
                <a:gd name="connsiteX83" fmla="*/ 89629 w 622617"/>
                <a:gd name="connsiteY83" fmla="*/ 213498 h 505546"/>
                <a:gd name="connsiteX84" fmla="*/ 100706 w 622617"/>
                <a:gd name="connsiteY84" fmla="*/ 353480 h 505546"/>
                <a:gd name="connsiteX85" fmla="*/ 145017 w 622617"/>
                <a:gd name="connsiteY85" fmla="*/ 331324 h 505546"/>
                <a:gd name="connsiteX86" fmla="*/ 160123 w 622617"/>
                <a:gd name="connsiteY86" fmla="*/ 333338 h 505546"/>
                <a:gd name="connsiteX87" fmla="*/ 176236 w 622617"/>
                <a:gd name="connsiteY87" fmla="*/ 331324 h 505546"/>
                <a:gd name="connsiteX88" fmla="*/ 205441 w 622617"/>
                <a:gd name="connsiteY88" fmla="*/ 352472 h 505546"/>
                <a:gd name="connsiteX89" fmla="*/ 161130 w 622617"/>
                <a:gd name="connsiteY89" fmla="*/ 435052 h 505546"/>
                <a:gd name="connsiteX90" fmla="*/ 20141 w 622617"/>
                <a:gd name="connsiteY90" fmla="*/ 435052 h 505546"/>
                <a:gd name="connsiteX91" fmla="*/ 100706 w 622617"/>
                <a:gd name="connsiteY91" fmla="*/ 353480 h 505546"/>
                <a:gd name="connsiteX92" fmla="*/ 380670 w 622617"/>
                <a:gd name="connsiteY92" fmla="*/ 355494 h 505546"/>
                <a:gd name="connsiteX93" fmla="*/ 461235 w 622617"/>
                <a:gd name="connsiteY93" fmla="*/ 446129 h 505546"/>
                <a:gd name="connsiteX94" fmla="*/ 461235 w 622617"/>
                <a:gd name="connsiteY94" fmla="*/ 486412 h 505546"/>
                <a:gd name="connsiteX95" fmla="*/ 179257 w 622617"/>
                <a:gd name="connsiteY95" fmla="*/ 486412 h 505546"/>
                <a:gd name="connsiteX96" fmla="*/ 179257 w 622617"/>
                <a:gd name="connsiteY96" fmla="*/ 449151 h 505546"/>
                <a:gd name="connsiteX97" fmla="*/ 180264 w 622617"/>
                <a:gd name="connsiteY97" fmla="*/ 444115 h 505546"/>
                <a:gd name="connsiteX98" fmla="*/ 179257 w 622617"/>
                <a:gd name="connsiteY98" fmla="*/ 440087 h 505546"/>
                <a:gd name="connsiteX99" fmla="*/ 259823 w 622617"/>
                <a:gd name="connsiteY99" fmla="*/ 355494 h 505546"/>
                <a:gd name="connsiteX100" fmla="*/ 304133 w 622617"/>
                <a:gd name="connsiteY100" fmla="*/ 333338 h 505546"/>
                <a:gd name="connsiteX101" fmla="*/ 320246 w 622617"/>
                <a:gd name="connsiteY101" fmla="*/ 335352 h 505546"/>
                <a:gd name="connsiteX102" fmla="*/ 336359 w 622617"/>
                <a:gd name="connsiteY102" fmla="*/ 333338 h 505546"/>
                <a:gd name="connsiteX103" fmla="*/ 380670 w 622617"/>
                <a:gd name="connsiteY103" fmla="*/ 355494 h 505546"/>
                <a:gd name="connsiteX104" fmla="*/ 467278 w 622617"/>
                <a:gd name="connsiteY104" fmla="*/ 265865 h 505546"/>
                <a:gd name="connsiteX105" fmla="*/ 471306 w 622617"/>
                <a:gd name="connsiteY105" fmla="*/ 261837 h 505546"/>
                <a:gd name="connsiteX106" fmla="*/ 478355 w 622617"/>
                <a:gd name="connsiteY106" fmla="*/ 254787 h 505546"/>
                <a:gd name="connsiteX107" fmla="*/ 496483 w 622617"/>
                <a:gd name="connsiteY107" fmla="*/ 272914 h 505546"/>
                <a:gd name="connsiteX108" fmla="*/ 490440 w 622617"/>
                <a:gd name="connsiteY108" fmla="*/ 277950 h 505546"/>
                <a:gd name="connsiteX109" fmla="*/ 485405 w 622617"/>
                <a:gd name="connsiteY109" fmla="*/ 283992 h 505546"/>
                <a:gd name="connsiteX110" fmla="*/ 467278 w 622617"/>
                <a:gd name="connsiteY110" fmla="*/ 265865 h 505546"/>
                <a:gd name="connsiteX111" fmla="*/ 596182 w 622617"/>
                <a:gd name="connsiteY111" fmla="*/ 384698 h 505546"/>
                <a:gd name="connsiteX112" fmla="*/ 567984 w 622617"/>
                <a:gd name="connsiteY112" fmla="*/ 384698 h 505546"/>
                <a:gd name="connsiteX113" fmla="*/ 503532 w 622617"/>
                <a:gd name="connsiteY113" fmla="*/ 320246 h 505546"/>
                <a:gd name="connsiteX114" fmla="*/ 497490 w 622617"/>
                <a:gd name="connsiteY114" fmla="*/ 306147 h 505546"/>
                <a:gd name="connsiteX115" fmla="*/ 503532 w 622617"/>
                <a:gd name="connsiteY115" fmla="*/ 292049 h 505546"/>
                <a:gd name="connsiteX116" fmla="*/ 517631 w 622617"/>
                <a:gd name="connsiteY116" fmla="*/ 286006 h 505546"/>
                <a:gd name="connsiteX117" fmla="*/ 531730 w 622617"/>
                <a:gd name="connsiteY117" fmla="*/ 292049 h 505546"/>
                <a:gd name="connsiteX118" fmla="*/ 596182 w 622617"/>
                <a:gd name="connsiteY118" fmla="*/ 356501 h 505546"/>
                <a:gd name="connsiteX119" fmla="*/ 596182 w 622617"/>
                <a:gd name="connsiteY119" fmla="*/ 384698 h 505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22617" h="505546">
                  <a:moveTo>
                    <a:pt x="611288" y="342402"/>
                  </a:moveTo>
                  <a:lnTo>
                    <a:pt x="546836" y="277950"/>
                  </a:lnTo>
                  <a:cubicBezTo>
                    <a:pt x="538779" y="269893"/>
                    <a:pt x="528709" y="265865"/>
                    <a:pt x="518638" y="265865"/>
                  </a:cubicBezTo>
                  <a:cubicBezTo>
                    <a:pt x="518638" y="265865"/>
                    <a:pt x="517631" y="265865"/>
                    <a:pt x="517631" y="265865"/>
                  </a:cubicBezTo>
                  <a:cubicBezTo>
                    <a:pt x="517631" y="265865"/>
                    <a:pt x="517631" y="265865"/>
                    <a:pt x="517631" y="265865"/>
                  </a:cubicBezTo>
                  <a:lnTo>
                    <a:pt x="490440" y="238674"/>
                  </a:lnTo>
                  <a:cubicBezTo>
                    <a:pt x="529716" y="179257"/>
                    <a:pt x="523673" y="97685"/>
                    <a:pt x="471306" y="45318"/>
                  </a:cubicBezTo>
                  <a:cubicBezTo>
                    <a:pt x="442101" y="16113"/>
                    <a:pt x="403833" y="0"/>
                    <a:pt x="363550" y="0"/>
                  </a:cubicBezTo>
                  <a:cubicBezTo>
                    <a:pt x="323268" y="0"/>
                    <a:pt x="283992" y="16113"/>
                    <a:pt x="255794" y="45318"/>
                  </a:cubicBezTo>
                  <a:cubicBezTo>
                    <a:pt x="229611" y="71502"/>
                    <a:pt x="214505" y="104735"/>
                    <a:pt x="211483" y="139982"/>
                  </a:cubicBezTo>
                  <a:cubicBezTo>
                    <a:pt x="196378" y="128904"/>
                    <a:pt x="178250" y="122862"/>
                    <a:pt x="159116" y="122862"/>
                  </a:cubicBezTo>
                  <a:cubicBezTo>
                    <a:pt x="109770" y="122862"/>
                    <a:pt x="69487" y="163144"/>
                    <a:pt x="69487" y="212491"/>
                  </a:cubicBezTo>
                  <a:cubicBezTo>
                    <a:pt x="69487" y="248745"/>
                    <a:pt x="92650" y="300105"/>
                    <a:pt x="125883" y="321253"/>
                  </a:cubicBezTo>
                  <a:cubicBezTo>
                    <a:pt x="120848" y="328303"/>
                    <a:pt x="112791" y="332331"/>
                    <a:pt x="100706" y="332331"/>
                  </a:cubicBezTo>
                  <a:cubicBezTo>
                    <a:pt x="42297" y="332331"/>
                    <a:pt x="0" y="378656"/>
                    <a:pt x="0" y="443108"/>
                  </a:cubicBezTo>
                  <a:cubicBezTo>
                    <a:pt x="0" y="449151"/>
                    <a:pt x="4028" y="453179"/>
                    <a:pt x="10071" y="453179"/>
                  </a:cubicBezTo>
                  <a:lnTo>
                    <a:pt x="160123" y="453179"/>
                  </a:lnTo>
                  <a:lnTo>
                    <a:pt x="160123" y="495476"/>
                  </a:lnTo>
                  <a:lnTo>
                    <a:pt x="160123" y="495476"/>
                  </a:lnTo>
                  <a:lnTo>
                    <a:pt x="160123" y="495476"/>
                  </a:lnTo>
                  <a:cubicBezTo>
                    <a:pt x="160123" y="501518"/>
                    <a:pt x="164151" y="505546"/>
                    <a:pt x="170194" y="505546"/>
                  </a:cubicBezTo>
                  <a:lnTo>
                    <a:pt x="472313" y="505546"/>
                  </a:lnTo>
                  <a:cubicBezTo>
                    <a:pt x="478355" y="505546"/>
                    <a:pt x="482384" y="501518"/>
                    <a:pt x="482384" y="495476"/>
                  </a:cubicBezTo>
                  <a:cubicBezTo>
                    <a:pt x="482384" y="495476"/>
                    <a:pt x="482384" y="495476"/>
                    <a:pt x="482384" y="495476"/>
                  </a:cubicBezTo>
                  <a:lnTo>
                    <a:pt x="482384" y="445122"/>
                  </a:lnTo>
                  <a:cubicBezTo>
                    <a:pt x="482384" y="380670"/>
                    <a:pt x="440087" y="334345"/>
                    <a:pt x="381677" y="334345"/>
                  </a:cubicBezTo>
                  <a:cubicBezTo>
                    <a:pt x="368585" y="334345"/>
                    <a:pt x="360529" y="330317"/>
                    <a:pt x="355494" y="323268"/>
                  </a:cubicBezTo>
                  <a:cubicBezTo>
                    <a:pt x="361536" y="319239"/>
                    <a:pt x="366571" y="315211"/>
                    <a:pt x="371607" y="309169"/>
                  </a:cubicBezTo>
                  <a:cubicBezTo>
                    <a:pt x="372614" y="308162"/>
                    <a:pt x="373621" y="307155"/>
                    <a:pt x="373621" y="306147"/>
                  </a:cubicBezTo>
                  <a:cubicBezTo>
                    <a:pt x="401819" y="304133"/>
                    <a:pt x="429009" y="294063"/>
                    <a:pt x="452172" y="277950"/>
                  </a:cubicBezTo>
                  <a:cubicBezTo>
                    <a:pt x="452172" y="277950"/>
                    <a:pt x="453179" y="278957"/>
                    <a:pt x="453179" y="278957"/>
                  </a:cubicBezTo>
                  <a:lnTo>
                    <a:pt x="478355" y="304133"/>
                  </a:lnTo>
                  <a:cubicBezTo>
                    <a:pt x="478355" y="304133"/>
                    <a:pt x="478355" y="304133"/>
                    <a:pt x="478355" y="305140"/>
                  </a:cubicBezTo>
                  <a:cubicBezTo>
                    <a:pt x="478355" y="316218"/>
                    <a:pt x="482384" y="326289"/>
                    <a:pt x="490440" y="333338"/>
                  </a:cubicBezTo>
                  <a:lnTo>
                    <a:pt x="554892" y="397790"/>
                  </a:lnTo>
                  <a:cubicBezTo>
                    <a:pt x="562949" y="405847"/>
                    <a:pt x="573019" y="409875"/>
                    <a:pt x="583090" y="409875"/>
                  </a:cubicBezTo>
                  <a:cubicBezTo>
                    <a:pt x="593161" y="409875"/>
                    <a:pt x="603231" y="405847"/>
                    <a:pt x="611288" y="397790"/>
                  </a:cubicBezTo>
                  <a:cubicBezTo>
                    <a:pt x="626394" y="383691"/>
                    <a:pt x="626394" y="357508"/>
                    <a:pt x="611288" y="342402"/>
                  </a:cubicBezTo>
                  <a:close/>
                  <a:moveTo>
                    <a:pt x="269893" y="60424"/>
                  </a:moveTo>
                  <a:cubicBezTo>
                    <a:pt x="295070" y="35247"/>
                    <a:pt x="328303" y="21148"/>
                    <a:pt x="363550" y="21148"/>
                  </a:cubicBezTo>
                  <a:cubicBezTo>
                    <a:pt x="398797" y="21148"/>
                    <a:pt x="432030" y="35247"/>
                    <a:pt x="457207" y="60424"/>
                  </a:cubicBezTo>
                  <a:cubicBezTo>
                    <a:pt x="508567" y="111784"/>
                    <a:pt x="508567" y="196377"/>
                    <a:pt x="457207" y="248745"/>
                  </a:cubicBezTo>
                  <a:cubicBezTo>
                    <a:pt x="447136" y="258815"/>
                    <a:pt x="436059" y="266872"/>
                    <a:pt x="423974" y="272914"/>
                  </a:cubicBezTo>
                  <a:cubicBezTo>
                    <a:pt x="423974" y="272914"/>
                    <a:pt x="422967" y="272914"/>
                    <a:pt x="422967" y="272914"/>
                  </a:cubicBezTo>
                  <a:cubicBezTo>
                    <a:pt x="411889" y="272914"/>
                    <a:pt x="403833" y="269893"/>
                    <a:pt x="398797" y="264858"/>
                  </a:cubicBezTo>
                  <a:cubicBezTo>
                    <a:pt x="442101" y="241695"/>
                    <a:pt x="472313" y="180264"/>
                    <a:pt x="472313" y="135954"/>
                  </a:cubicBezTo>
                  <a:cubicBezTo>
                    <a:pt x="472313" y="79558"/>
                    <a:pt x="423974" y="33233"/>
                    <a:pt x="364557" y="33233"/>
                  </a:cubicBezTo>
                  <a:cubicBezTo>
                    <a:pt x="305140" y="33233"/>
                    <a:pt x="256801" y="79558"/>
                    <a:pt x="256801" y="135954"/>
                  </a:cubicBezTo>
                  <a:cubicBezTo>
                    <a:pt x="256801" y="178250"/>
                    <a:pt x="284999" y="237667"/>
                    <a:pt x="326289" y="261837"/>
                  </a:cubicBezTo>
                  <a:cubicBezTo>
                    <a:pt x="322261" y="266872"/>
                    <a:pt x="316218" y="270900"/>
                    <a:pt x="308162" y="271907"/>
                  </a:cubicBezTo>
                  <a:cubicBezTo>
                    <a:pt x="306147" y="271907"/>
                    <a:pt x="304133" y="271907"/>
                    <a:pt x="302119" y="271907"/>
                  </a:cubicBezTo>
                  <a:cubicBezTo>
                    <a:pt x="290034" y="265865"/>
                    <a:pt x="278957" y="257808"/>
                    <a:pt x="268886" y="247738"/>
                  </a:cubicBezTo>
                  <a:cubicBezTo>
                    <a:pt x="217526" y="196377"/>
                    <a:pt x="217526" y="111784"/>
                    <a:pt x="269893" y="60424"/>
                  </a:cubicBezTo>
                  <a:close/>
                  <a:moveTo>
                    <a:pt x="320246" y="315211"/>
                  </a:moveTo>
                  <a:cubicBezTo>
                    <a:pt x="300105" y="315211"/>
                    <a:pt x="280971" y="297084"/>
                    <a:pt x="266872" y="273921"/>
                  </a:cubicBezTo>
                  <a:cubicBezTo>
                    <a:pt x="289027" y="292049"/>
                    <a:pt x="316218" y="303126"/>
                    <a:pt x="344416" y="307155"/>
                  </a:cubicBezTo>
                  <a:cubicBezTo>
                    <a:pt x="338374" y="311183"/>
                    <a:pt x="330317" y="315211"/>
                    <a:pt x="320246" y="315211"/>
                  </a:cubicBezTo>
                  <a:close/>
                  <a:moveTo>
                    <a:pt x="243710" y="336359"/>
                  </a:moveTo>
                  <a:cubicBezTo>
                    <a:pt x="243710" y="336359"/>
                    <a:pt x="242702" y="336359"/>
                    <a:pt x="242702" y="335352"/>
                  </a:cubicBezTo>
                  <a:cubicBezTo>
                    <a:pt x="235653" y="333338"/>
                    <a:pt x="227596" y="333338"/>
                    <a:pt x="220547" y="333338"/>
                  </a:cubicBezTo>
                  <a:cubicBezTo>
                    <a:pt x="207455" y="333338"/>
                    <a:pt x="199399" y="329310"/>
                    <a:pt x="194363" y="322261"/>
                  </a:cubicBezTo>
                  <a:cubicBezTo>
                    <a:pt x="214505" y="309169"/>
                    <a:pt x="230618" y="286006"/>
                    <a:pt x="239681" y="260830"/>
                  </a:cubicBezTo>
                  <a:cubicBezTo>
                    <a:pt x="249752" y="286006"/>
                    <a:pt x="265865" y="310176"/>
                    <a:pt x="286006" y="324275"/>
                  </a:cubicBezTo>
                  <a:cubicBezTo>
                    <a:pt x="280971" y="331324"/>
                    <a:pt x="272914" y="335352"/>
                    <a:pt x="259823" y="335352"/>
                  </a:cubicBezTo>
                  <a:cubicBezTo>
                    <a:pt x="254787" y="335352"/>
                    <a:pt x="248745" y="335352"/>
                    <a:pt x="243710" y="336359"/>
                  </a:cubicBezTo>
                  <a:close/>
                  <a:moveTo>
                    <a:pt x="363550" y="287013"/>
                  </a:moveTo>
                  <a:cubicBezTo>
                    <a:pt x="353480" y="287013"/>
                    <a:pt x="343409" y="286006"/>
                    <a:pt x="333338" y="283992"/>
                  </a:cubicBezTo>
                  <a:cubicBezTo>
                    <a:pt x="339381" y="279964"/>
                    <a:pt x="343409" y="274928"/>
                    <a:pt x="345423" y="270900"/>
                  </a:cubicBezTo>
                  <a:cubicBezTo>
                    <a:pt x="351465" y="272914"/>
                    <a:pt x="357508" y="273921"/>
                    <a:pt x="363550" y="273921"/>
                  </a:cubicBezTo>
                  <a:cubicBezTo>
                    <a:pt x="368585" y="273921"/>
                    <a:pt x="372614" y="272914"/>
                    <a:pt x="377649" y="271907"/>
                  </a:cubicBezTo>
                  <a:cubicBezTo>
                    <a:pt x="380670" y="276943"/>
                    <a:pt x="384698" y="280971"/>
                    <a:pt x="389734" y="284999"/>
                  </a:cubicBezTo>
                  <a:cubicBezTo>
                    <a:pt x="381677" y="286006"/>
                    <a:pt x="372614" y="287013"/>
                    <a:pt x="363550" y="287013"/>
                  </a:cubicBezTo>
                  <a:close/>
                  <a:moveTo>
                    <a:pt x="364557" y="252773"/>
                  </a:moveTo>
                  <a:cubicBezTo>
                    <a:pt x="317225" y="252773"/>
                    <a:pt x="276943" y="181272"/>
                    <a:pt x="276943" y="135954"/>
                  </a:cubicBezTo>
                  <a:cubicBezTo>
                    <a:pt x="276943" y="90636"/>
                    <a:pt x="316218" y="53374"/>
                    <a:pt x="364557" y="53374"/>
                  </a:cubicBezTo>
                  <a:cubicBezTo>
                    <a:pt x="412896" y="53374"/>
                    <a:pt x="452172" y="90636"/>
                    <a:pt x="452172" y="135954"/>
                  </a:cubicBezTo>
                  <a:cubicBezTo>
                    <a:pt x="451165" y="181272"/>
                    <a:pt x="411889" y="252773"/>
                    <a:pt x="364557" y="252773"/>
                  </a:cubicBezTo>
                  <a:close/>
                  <a:moveTo>
                    <a:pt x="89629" y="213498"/>
                  </a:moveTo>
                  <a:cubicBezTo>
                    <a:pt x="89629" y="175229"/>
                    <a:pt x="120848" y="144010"/>
                    <a:pt x="159116" y="144010"/>
                  </a:cubicBezTo>
                  <a:cubicBezTo>
                    <a:pt x="179257" y="144010"/>
                    <a:pt x="197385" y="152067"/>
                    <a:pt x="211483" y="167173"/>
                  </a:cubicBezTo>
                  <a:cubicBezTo>
                    <a:pt x="213498" y="187314"/>
                    <a:pt x="218533" y="207455"/>
                    <a:pt x="228604" y="225582"/>
                  </a:cubicBezTo>
                  <a:cubicBezTo>
                    <a:pt x="228604" y="227596"/>
                    <a:pt x="227596" y="229611"/>
                    <a:pt x="227596" y="230618"/>
                  </a:cubicBezTo>
                  <a:cubicBezTo>
                    <a:pt x="219540" y="270900"/>
                    <a:pt x="191342" y="313197"/>
                    <a:pt x="160123" y="313197"/>
                  </a:cubicBezTo>
                  <a:cubicBezTo>
                    <a:pt x="121855" y="313197"/>
                    <a:pt x="89629" y="251766"/>
                    <a:pt x="89629" y="213498"/>
                  </a:cubicBezTo>
                  <a:close/>
                  <a:moveTo>
                    <a:pt x="100706" y="353480"/>
                  </a:moveTo>
                  <a:cubicBezTo>
                    <a:pt x="125883" y="353480"/>
                    <a:pt x="138975" y="342402"/>
                    <a:pt x="145017" y="331324"/>
                  </a:cubicBezTo>
                  <a:cubicBezTo>
                    <a:pt x="150053" y="332331"/>
                    <a:pt x="155088" y="333338"/>
                    <a:pt x="160123" y="333338"/>
                  </a:cubicBezTo>
                  <a:cubicBezTo>
                    <a:pt x="165159" y="333338"/>
                    <a:pt x="171201" y="332331"/>
                    <a:pt x="176236" y="331324"/>
                  </a:cubicBezTo>
                  <a:cubicBezTo>
                    <a:pt x="181272" y="340388"/>
                    <a:pt x="190335" y="348444"/>
                    <a:pt x="205441" y="352472"/>
                  </a:cubicBezTo>
                  <a:cubicBezTo>
                    <a:pt x="180264" y="369593"/>
                    <a:pt x="163144" y="398797"/>
                    <a:pt x="161130" y="435052"/>
                  </a:cubicBezTo>
                  <a:lnTo>
                    <a:pt x="20141" y="435052"/>
                  </a:lnTo>
                  <a:cubicBezTo>
                    <a:pt x="24170" y="386713"/>
                    <a:pt x="56396" y="353480"/>
                    <a:pt x="100706" y="353480"/>
                  </a:cubicBezTo>
                  <a:close/>
                  <a:moveTo>
                    <a:pt x="380670" y="355494"/>
                  </a:moveTo>
                  <a:cubicBezTo>
                    <a:pt x="426995" y="355494"/>
                    <a:pt x="461235" y="393762"/>
                    <a:pt x="461235" y="446129"/>
                  </a:cubicBezTo>
                  <a:lnTo>
                    <a:pt x="461235" y="486412"/>
                  </a:lnTo>
                  <a:lnTo>
                    <a:pt x="179257" y="486412"/>
                  </a:lnTo>
                  <a:lnTo>
                    <a:pt x="179257" y="449151"/>
                  </a:lnTo>
                  <a:cubicBezTo>
                    <a:pt x="180264" y="448144"/>
                    <a:pt x="180264" y="446129"/>
                    <a:pt x="180264" y="444115"/>
                  </a:cubicBezTo>
                  <a:cubicBezTo>
                    <a:pt x="180264" y="442101"/>
                    <a:pt x="180264" y="441094"/>
                    <a:pt x="179257" y="440087"/>
                  </a:cubicBezTo>
                  <a:cubicBezTo>
                    <a:pt x="182279" y="390741"/>
                    <a:pt x="214505" y="355494"/>
                    <a:pt x="259823" y="355494"/>
                  </a:cubicBezTo>
                  <a:cubicBezTo>
                    <a:pt x="286006" y="355494"/>
                    <a:pt x="298091" y="344416"/>
                    <a:pt x="304133" y="333338"/>
                  </a:cubicBezTo>
                  <a:cubicBezTo>
                    <a:pt x="309169" y="334345"/>
                    <a:pt x="314204" y="335352"/>
                    <a:pt x="320246" y="335352"/>
                  </a:cubicBezTo>
                  <a:cubicBezTo>
                    <a:pt x="325282" y="335352"/>
                    <a:pt x="331324" y="334345"/>
                    <a:pt x="336359" y="333338"/>
                  </a:cubicBezTo>
                  <a:cubicBezTo>
                    <a:pt x="342402" y="343409"/>
                    <a:pt x="355494" y="355494"/>
                    <a:pt x="380670" y="355494"/>
                  </a:cubicBezTo>
                  <a:close/>
                  <a:moveTo>
                    <a:pt x="467278" y="265865"/>
                  </a:moveTo>
                  <a:cubicBezTo>
                    <a:pt x="468285" y="264858"/>
                    <a:pt x="470299" y="263851"/>
                    <a:pt x="471306" y="261837"/>
                  </a:cubicBezTo>
                  <a:cubicBezTo>
                    <a:pt x="473320" y="259823"/>
                    <a:pt x="475334" y="256801"/>
                    <a:pt x="478355" y="254787"/>
                  </a:cubicBezTo>
                  <a:lnTo>
                    <a:pt x="496483" y="272914"/>
                  </a:lnTo>
                  <a:cubicBezTo>
                    <a:pt x="494468" y="273921"/>
                    <a:pt x="492454" y="275936"/>
                    <a:pt x="490440" y="277950"/>
                  </a:cubicBezTo>
                  <a:cubicBezTo>
                    <a:pt x="488426" y="279964"/>
                    <a:pt x="487419" y="281978"/>
                    <a:pt x="485405" y="283992"/>
                  </a:cubicBezTo>
                  <a:lnTo>
                    <a:pt x="467278" y="265865"/>
                  </a:lnTo>
                  <a:close/>
                  <a:moveTo>
                    <a:pt x="596182" y="384698"/>
                  </a:moveTo>
                  <a:cubicBezTo>
                    <a:pt x="588125" y="392755"/>
                    <a:pt x="576041" y="392755"/>
                    <a:pt x="567984" y="384698"/>
                  </a:cubicBezTo>
                  <a:lnTo>
                    <a:pt x="503532" y="320246"/>
                  </a:lnTo>
                  <a:cubicBezTo>
                    <a:pt x="499504" y="316218"/>
                    <a:pt x="497490" y="311183"/>
                    <a:pt x="497490" y="306147"/>
                  </a:cubicBezTo>
                  <a:cubicBezTo>
                    <a:pt x="497490" y="301112"/>
                    <a:pt x="499504" y="296077"/>
                    <a:pt x="503532" y="292049"/>
                  </a:cubicBezTo>
                  <a:cubicBezTo>
                    <a:pt x="507560" y="288020"/>
                    <a:pt x="512596" y="286006"/>
                    <a:pt x="517631" y="286006"/>
                  </a:cubicBezTo>
                  <a:cubicBezTo>
                    <a:pt x="522666" y="286006"/>
                    <a:pt x="527702" y="288020"/>
                    <a:pt x="531730" y="292049"/>
                  </a:cubicBezTo>
                  <a:lnTo>
                    <a:pt x="596182" y="356501"/>
                  </a:lnTo>
                  <a:cubicBezTo>
                    <a:pt x="604238" y="364557"/>
                    <a:pt x="604238" y="376642"/>
                    <a:pt x="596182" y="384698"/>
                  </a:cubicBezTo>
                  <a:close/>
                </a:path>
              </a:pathLst>
            </a:custGeom>
            <a:grpFill/>
            <a:ln w="9971"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CE35AE55-BCC1-45CA-B7DA-9B85E344B1A1}"/>
                </a:ext>
              </a:extLst>
            </p:cNvPr>
            <p:cNvSpPr/>
            <p:nvPr/>
          </p:nvSpPr>
          <p:spPr>
            <a:xfrm>
              <a:off x="4011545" y="3564218"/>
              <a:ext cx="80565" cy="80565"/>
            </a:xfrm>
            <a:custGeom>
              <a:avLst/>
              <a:gdLst>
                <a:gd name="connsiteX0" fmla="*/ 10071 w 80565"/>
                <a:gd name="connsiteY0" fmla="*/ 50353 h 80565"/>
                <a:gd name="connsiteX1" fmla="*/ 30212 w 80565"/>
                <a:gd name="connsiteY1" fmla="*/ 50353 h 80565"/>
                <a:gd name="connsiteX2" fmla="*/ 30212 w 80565"/>
                <a:gd name="connsiteY2" fmla="*/ 70494 h 80565"/>
                <a:gd name="connsiteX3" fmla="*/ 40283 w 80565"/>
                <a:gd name="connsiteY3" fmla="*/ 80565 h 80565"/>
                <a:gd name="connsiteX4" fmla="*/ 50353 w 80565"/>
                <a:gd name="connsiteY4" fmla="*/ 70494 h 80565"/>
                <a:gd name="connsiteX5" fmla="*/ 50353 w 80565"/>
                <a:gd name="connsiteY5" fmla="*/ 50353 h 80565"/>
                <a:gd name="connsiteX6" fmla="*/ 70494 w 80565"/>
                <a:gd name="connsiteY6" fmla="*/ 50353 h 80565"/>
                <a:gd name="connsiteX7" fmla="*/ 80565 w 80565"/>
                <a:gd name="connsiteY7" fmla="*/ 40283 h 80565"/>
                <a:gd name="connsiteX8" fmla="*/ 70494 w 80565"/>
                <a:gd name="connsiteY8" fmla="*/ 30212 h 80565"/>
                <a:gd name="connsiteX9" fmla="*/ 50353 w 80565"/>
                <a:gd name="connsiteY9" fmla="*/ 30212 h 80565"/>
                <a:gd name="connsiteX10" fmla="*/ 50353 w 80565"/>
                <a:gd name="connsiteY10" fmla="*/ 10071 h 80565"/>
                <a:gd name="connsiteX11" fmla="*/ 40283 w 80565"/>
                <a:gd name="connsiteY11" fmla="*/ 0 h 80565"/>
                <a:gd name="connsiteX12" fmla="*/ 30212 w 80565"/>
                <a:gd name="connsiteY12" fmla="*/ 10071 h 80565"/>
                <a:gd name="connsiteX13" fmla="*/ 30212 w 80565"/>
                <a:gd name="connsiteY13" fmla="*/ 30212 h 80565"/>
                <a:gd name="connsiteX14" fmla="*/ 10071 w 80565"/>
                <a:gd name="connsiteY14" fmla="*/ 30212 h 80565"/>
                <a:gd name="connsiteX15" fmla="*/ 0 w 80565"/>
                <a:gd name="connsiteY15" fmla="*/ 40283 h 80565"/>
                <a:gd name="connsiteX16" fmla="*/ 10071 w 80565"/>
                <a:gd name="connsiteY16" fmla="*/ 50353 h 8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565" h="80565">
                  <a:moveTo>
                    <a:pt x="10071" y="50353"/>
                  </a:moveTo>
                  <a:lnTo>
                    <a:pt x="30212" y="50353"/>
                  </a:lnTo>
                  <a:lnTo>
                    <a:pt x="30212" y="70494"/>
                  </a:lnTo>
                  <a:cubicBezTo>
                    <a:pt x="30212" y="76537"/>
                    <a:pt x="34240" y="80565"/>
                    <a:pt x="40283" y="80565"/>
                  </a:cubicBezTo>
                  <a:cubicBezTo>
                    <a:pt x="46325" y="80565"/>
                    <a:pt x="50353" y="76537"/>
                    <a:pt x="50353" y="70494"/>
                  </a:cubicBezTo>
                  <a:lnTo>
                    <a:pt x="50353" y="50353"/>
                  </a:lnTo>
                  <a:lnTo>
                    <a:pt x="70494" y="50353"/>
                  </a:lnTo>
                  <a:cubicBezTo>
                    <a:pt x="76537" y="50353"/>
                    <a:pt x="80565" y="46325"/>
                    <a:pt x="80565" y="40283"/>
                  </a:cubicBezTo>
                  <a:cubicBezTo>
                    <a:pt x="80565" y="34240"/>
                    <a:pt x="76537" y="30212"/>
                    <a:pt x="70494" y="30212"/>
                  </a:cubicBezTo>
                  <a:lnTo>
                    <a:pt x="50353" y="30212"/>
                  </a:lnTo>
                  <a:lnTo>
                    <a:pt x="50353" y="10071"/>
                  </a:lnTo>
                  <a:cubicBezTo>
                    <a:pt x="50353" y="4028"/>
                    <a:pt x="46325" y="0"/>
                    <a:pt x="40283" y="0"/>
                  </a:cubicBezTo>
                  <a:cubicBezTo>
                    <a:pt x="34240" y="0"/>
                    <a:pt x="30212" y="4028"/>
                    <a:pt x="30212" y="10071"/>
                  </a:cubicBezTo>
                  <a:lnTo>
                    <a:pt x="30212" y="30212"/>
                  </a:lnTo>
                  <a:lnTo>
                    <a:pt x="10071" y="30212"/>
                  </a:lnTo>
                  <a:cubicBezTo>
                    <a:pt x="4028" y="30212"/>
                    <a:pt x="0" y="34240"/>
                    <a:pt x="0" y="40283"/>
                  </a:cubicBezTo>
                  <a:cubicBezTo>
                    <a:pt x="0" y="46325"/>
                    <a:pt x="5035" y="50353"/>
                    <a:pt x="10071" y="50353"/>
                  </a:cubicBezTo>
                  <a:close/>
                </a:path>
              </a:pathLst>
            </a:custGeom>
            <a:grpFill/>
            <a:ln w="9971"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F417AEA6-7898-4311-A818-AD6B4015CA94}"/>
                </a:ext>
              </a:extLst>
            </p:cNvPr>
            <p:cNvSpPr/>
            <p:nvPr/>
          </p:nvSpPr>
          <p:spPr>
            <a:xfrm>
              <a:off x="4313664" y="3826055"/>
              <a:ext cx="80565" cy="80565"/>
            </a:xfrm>
            <a:custGeom>
              <a:avLst/>
              <a:gdLst>
                <a:gd name="connsiteX0" fmla="*/ 10071 w 80565"/>
                <a:gd name="connsiteY0" fmla="*/ 50353 h 80565"/>
                <a:gd name="connsiteX1" fmla="*/ 30212 w 80565"/>
                <a:gd name="connsiteY1" fmla="*/ 50353 h 80565"/>
                <a:gd name="connsiteX2" fmla="*/ 30212 w 80565"/>
                <a:gd name="connsiteY2" fmla="*/ 70495 h 80565"/>
                <a:gd name="connsiteX3" fmla="*/ 40283 w 80565"/>
                <a:gd name="connsiteY3" fmla="*/ 80565 h 80565"/>
                <a:gd name="connsiteX4" fmla="*/ 50353 w 80565"/>
                <a:gd name="connsiteY4" fmla="*/ 70495 h 80565"/>
                <a:gd name="connsiteX5" fmla="*/ 50353 w 80565"/>
                <a:gd name="connsiteY5" fmla="*/ 50353 h 80565"/>
                <a:gd name="connsiteX6" fmla="*/ 70494 w 80565"/>
                <a:gd name="connsiteY6" fmla="*/ 50353 h 80565"/>
                <a:gd name="connsiteX7" fmla="*/ 80565 w 80565"/>
                <a:gd name="connsiteY7" fmla="*/ 40283 h 80565"/>
                <a:gd name="connsiteX8" fmla="*/ 70494 w 80565"/>
                <a:gd name="connsiteY8" fmla="*/ 30212 h 80565"/>
                <a:gd name="connsiteX9" fmla="*/ 50353 w 80565"/>
                <a:gd name="connsiteY9" fmla="*/ 30212 h 80565"/>
                <a:gd name="connsiteX10" fmla="*/ 50353 w 80565"/>
                <a:gd name="connsiteY10" fmla="*/ 10071 h 80565"/>
                <a:gd name="connsiteX11" fmla="*/ 40283 w 80565"/>
                <a:gd name="connsiteY11" fmla="*/ 0 h 80565"/>
                <a:gd name="connsiteX12" fmla="*/ 30212 w 80565"/>
                <a:gd name="connsiteY12" fmla="*/ 10071 h 80565"/>
                <a:gd name="connsiteX13" fmla="*/ 30212 w 80565"/>
                <a:gd name="connsiteY13" fmla="*/ 30212 h 80565"/>
                <a:gd name="connsiteX14" fmla="*/ 10071 w 80565"/>
                <a:gd name="connsiteY14" fmla="*/ 30212 h 80565"/>
                <a:gd name="connsiteX15" fmla="*/ 0 w 80565"/>
                <a:gd name="connsiteY15" fmla="*/ 40283 h 80565"/>
                <a:gd name="connsiteX16" fmla="*/ 10071 w 80565"/>
                <a:gd name="connsiteY16" fmla="*/ 50353 h 8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0565" h="80565">
                  <a:moveTo>
                    <a:pt x="10071" y="50353"/>
                  </a:moveTo>
                  <a:lnTo>
                    <a:pt x="30212" y="50353"/>
                  </a:lnTo>
                  <a:lnTo>
                    <a:pt x="30212" y="70495"/>
                  </a:lnTo>
                  <a:cubicBezTo>
                    <a:pt x="30212" y="76537"/>
                    <a:pt x="34240" y="80565"/>
                    <a:pt x="40283" y="80565"/>
                  </a:cubicBezTo>
                  <a:cubicBezTo>
                    <a:pt x="46325" y="80565"/>
                    <a:pt x="50353" y="76537"/>
                    <a:pt x="50353" y="70495"/>
                  </a:cubicBezTo>
                  <a:lnTo>
                    <a:pt x="50353" y="50353"/>
                  </a:lnTo>
                  <a:lnTo>
                    <a:pt x="70494" y="50353"/>
                  </a:lnTo>
                  <a:cubicBezTo>
                    <a:pt x="76537" y="50353"/>
                    <a:pt x="80565" y="46325"/>
                    <a:pt x="80565" y="40283"/>
                  </a:cubicBezTo>
                  <a:cubicBezTo>
                    <a:pt x="80565" y="34240"/>
                    <a:pt x="76537" y="30212"/>
                    <a:pt x="70494" y="30212"/>
                  </a:cubicBezTo>
                  <a:lnTo>
                    <a:pt x="50353" y="30212"/>
                  </a:lnTo>
                  <a:lnTo>
                    <a:pt x="50353" y="10071"/>
                  </a:lnTo>
                  <a:cubicBezTo>
                    <a:pt x="50353" y="4028"/>
                    <a:pt x="46325" y="0"/>
                    <a:pt x="40283" y="0"/>
                  </a:cubicBezTo>
                  <a:cubicBezTo>
                    <a:pt x="34240" y="0"/>
                    <a:pt x="30212" y="4028"/>
                    <a:pt x="30212" y="10071"/>
                  </a:cubicBezTo>
                  <a:lnTo>
                    <a:pt x="30212" y="30212"/>
                  </a:lnTo>
                  <a:lnTo>
                    <a:pt x="10071" y="30212"/>
                  </a:lnTo>
                  <a:cubicBezTo>
                    <a:pt x="4028" y="30212"/>
                    <a:pt x="0" y="34240"/>
                    <a:pt x="0" y="40283"/>
                  </a:cubicBezTo>
                  <a:cubicBezTo>
                    <a:pt x="0" y="46325"/>
                    <a:pt x="5035" y="50353"/>
                    <a:pt x="10071" y="50353"/>
                  </a:cubicBezTo>
                  <a:close/>
                </a:path>
              </a:pathLst>
            </a:custGeom>
            <a:grpFill/>
            <a:ln w="9971"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9939E0DC-BAFB-4B34-91B5-18AD4E66D3F8}"/>
                </a:ext>
              </a:extLst>
            </p:cNvPr>
            <p:cNvSpPr/>
            <p:nvPr/>
          </p:nvSpPr>
          <p:spPr>
            <a:xfrm>
              <a:off x="3840344" y="3725348"/>
              <a:ext cx="60423" cy="60423"/>
            </a:xfrm>
            <a:custGeom>
              <a:avLst/>
              <a:gdLst>
                <a:gd name="connsiteX0" fmla="*/ 10071 w 60423"/>
                <a:gd name="connsiteY0" fmla="*/ 40283 h 60423"/>
                <a:gd name="connsiteX1" fmla="*/ 20141 w 60423"/>
                <a:gd name="connsiteY1" fmla="*/ 40283 h 60423"/>
                <a:gd name="connsiteX2" fmla="*/ 20141 w 60423"/>
                <a:gd name="connsiteY2" fmla="*/ 50353 h 60423"/>
                <a:gd name="connsiteX3" fmla="*/ 30212 w 60423"/>
                <a:gd name="connsiteY3" fmla="*/ 60424 h 60423"/>
                <a:gd name="connsiteX4" fmla="*/ 40283 w 60423"/>
                <a:gd name="connsiteY4" fmla="*/ 50353 h 60423"/>
                <a:gd name="connsiteX5" fmla="*/ 40283 w 60423"/>
                <a:gd name="connsiteY5" fmla="*/ 40283 h 60423"/>
                <a:gd name="connsiteX6" fmla="*/ 50353 w 60423"/>
                <a:gd name="connsiteY6" fmla="*/ 40283 h 60423"/>
                <a:gd name="connsiteX7" fmla="*/ 60424 w 60423"/>
                <a:gd name="connsiteY7" fmla="*/ 30212 h 60423"/>
                <a:gd name="connsiteX8" fmla="*/ 50353 w 60423"/>
                <a:gd name="connsiteY8" fmla="*/ 20141 h 60423"/>
                <a:gd name="connsiteX9" fmla="*/ 40283 w 60423"/>
                <a:gd name="connsiteY9" fmla="*/ 20141 h 60423"/>
                <a:gd name="connsiteX10" fmla="*/ 40283 w 60423"/>
                <a:gd name="connsiteY10" fmla="*/ 10071 h 60423"/>
                <a:gd name="connsiteX11" fmla="*/ 30212 w 60423"/>
                <a:gd name="connsiteY11" fmla="*/ 0 h 60423"/>
                <a:gd name="connsiteX12" fmla="*/ 20141 w 60423"/>
                <a:gd name="connsiteY12" fmla="*/ 10071 h 60423"/>
                <a:gd name="connsiteX13" fmla="*/ 20141 w 60423"/>
                <a:gd name="connsiteY13" fmla="*/ 20141 h 60423"/>
                <a:gd name="connsiteX14" fmla="*/ 10071 w 60423"/>
                <a:gd name="connsiteY14" fmla="*/ 20141 h 60423"/>
                <a:gd name="connsiteX15" fmla="*/ 0 w 60423"/>
                <a:gd name="connsiteY15" fmla="*/ 30212 h 60423"/>
                <a:gd name="connsiteX16" fmla="*/ 10071 w 60423"/>
                <a:gd name="connsiteY16" fmla="*/ 40283 h 60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423" h="60423">
                  <a:moveTo>
                    <a:pt x="10071" y="40283"/>
                  </a:moveTo>
                  <a:lnTo>
                    <a:pt x="20141" y="40283"/>
                  </a:lnTo>
                  <a:lnTo>
                    <a:pt x="20141" y="50353"/>
                  </a:lnTo>
                  <a:cubicBezTo>
                    <a:pt x="20141" y="56396"/>
                    <a:pt x="24170" y="60424"/>
                    <a:pt x="30212" y="60424"/>
                  </a:cubicBezTo>
                  <a:cubicBezTo>
                    <a:pt x="36254" y="60424"/>
                    <a:pt x="40283" y="56396"/>
                    <a:pt x="40283" y="50353"/>
                  </a:cubicBezTo>
                  <a:lnTo>
                    <a:pt x="40283" y="40283"/>
                  </a:lnTo>
                  <a:lnTo>
                    <a:pt x="50353" y="40283"/>
                  </a:lnTo>
                  <a:cubicBezTo>
                    <a:pt x="56396" y="40283"/>
                    <a:pt x="60424" y="36254"/>
                    <a:pt x="60424" y="30212"/>
                  </a:cubicBezTo>
                  <a:cubicBezTo>
                    <a:pt x="60424" y="24170"/>
                    <a:pt x="56396" y="20141"/>
                    <a:pt x="50353" y="20141"/>
                  </a:cubicBezTo>
                  <a:lnTo>
                    <a:pt x="40283" y="20141"/>
                  </a:lnTo>
                  <a:lnTo>
                    <a:pt x="40283" y="10071"/>
                  </a:lnTo>
                  <a:cubicBezTo>
                    <a:pt x="40283" y="4028"/>
                    <a:pt x="36254" y="0"/>
                    <a:pt x="30212" y="0"/>
                  </a:cubicBezTo>
                  <a:cubicBezTo>
                    <a:pt x="24170" y="0"/>
                    <a:pt x="20141" y="4028"/>
                    <a:pt x="20141" y="10071"/>
                  </a:cubicBezTo>
                  <a:lnTo>
                    <a:pt x="20141" y="20141"/>
                  </a:lnTo>
                  <a:lnTo>
                    <a:pt x="10071" y="20141"/>
                  </a:lnTo>
                  <a:cubicBezTo>
                    <a:pt x="4028" y="20141"/>
                    <a:pt x="0" y="24170"/>
                    <a:pt x="0" y="30212"/>
                  </a:cubicBezTo>
                  <a:cubicBezTo>
                    <a:pt x="0" y="36254"/>
                    <a:pt x="5035" y="40283"/>
                    <a:pt x="10071" y="40283"/>
                  </a:cubicBezTo>
                  <a:close/>
                </a:path>
              </a:pathLst>
            </a:custGeom>
            <a:grpFill/>
            <a:ln w="9971" cap="flat">
              <a:noFill/>
              <a:prstDash val="solid"/>
              <a:miter/>
            </a:ln>
          </p:spPr>
          <p:txBody>
            <a:bodyPr rtlCol="0" anchor="ctr"/>
            <a:lstStyle/>
            <a:p>
              <a:endParaRPr lang="en-US"/>
            </a:p>
          </p:txBody>
        </p:sp>
      </p:grpSp>
      <p:grpSp>
        <p:nvGrpSpPr>
          <p:cNvPr id="132" name="Graphic 54">
            <a:extLst>
              <a:ext uri="{FF2B5EF4-FFF2-40B4-BE49-F238E27FC236}">
                <a16:creationId xmlns:a16="http://schemas.microsoft.com/office/drawing/2014/main" id="{CDCB14B9-7E49-49FC-A032-E3CF604F8FFD}"/>
              </a:ext>
            </a:extLst>
          </p:cNvPr>
          <p:cNvGrpSpPr/>
          <p:nvPr/>
        </p:nvGrpSpPr>
        <p:grpSpPr>
          <a:xfrm>
            <a:off x="10769303" y="2791773"/>
            <a:ext cx="523925" cy="523673"/>
            <a:chOff x="10769303" y="2474273"/>
            <a:chExt cx="523925" cy="523673"/>
          </a:xfrm>
          <a:solidFill>
            <a:srgbClr val="777777"/>
          </a:solidFill>
        </p:grpSpPr>
        <p:sp>
          <p:nvSpPr>
            <p:cNvPr id="133" name="Freeform: Shape 132">
              <a:extLst>
                <a:ext uri="{FF2B5EF4-FFF2-40B4-BE49-F238E27FC236}">
                  <a16:creationId xmlns:a16="http://schemas.microsoft.com/office/drawing/2014/main" id="{1CFA87EA-3E32-4B0E-B68F-373F0E54EE52}"/>
                </a:ext>
              </a:extLst>
            </p:cNvPr>
            <p:cNvSpPr/>
            <p:nvPr/>
          </p:nvSpPr>
          <p:spPr>
            <a:xfrm>
              <a:off x="10810593" y="2514556"/>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5F3C3011-B63B-421E-9E6A-D52B30CC0079}"/>
                </a:ext>
              </a:extLst>
            </p:cNvPr>
            <p:cNvSpPr/>
            <p:nvPr/>
          </p:nvSpPr>
          <p:spPr>
            <a:xfrm>
              <a:off x="10850875" y="2514556"/>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6ACE9FCB-A7ED-49A4-A9A0-38FA561CAB54}"/>
                </a:ext>
              </a:extLst>
            </p:cNvPr>
            <p:cNvSpPr/>
            <p:nvPr/>
          </p:nvSpPr>
          <p:spPr>
            <a:xfrm>
              <a:off x="10891158" y="2514556"/>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E6A8F7B2-CCF0-461F-AF27-7A39DD84D6AA}"/>
                </a:ext>
              </a:extLst>
            </p:cNvPr>
            <p:cNvSpPr/>
            <p:nvPr/>
          </p:nvSpPr>
          <p:spPr>
            <a:xfrm>
              <a:off x="10769303" y="2474273"/>
              <a:ext cx="523925" cy="523673"/>
            </a:xfrm>
            <a:custGeom>
              <a:avLst/>
              <a:gdLst>
                <a:gd name="connsiteX0" fmla="*/ 512596 w 523925"/>
                <a:gd name="connsiteY0" fmla="*/ 57403 h 523673"/>
                <a:gd name="connsiteX1" fmla="*/ 497490 w 523925"/>
                <a:gd name="connsiteY1" fmla="*/ 42297 h 523673"/>
                <a:gd name="connsiteX2" fmla="*/ 463249 w 523925"/>
                <a:gd name="connsiteY2" fmla="*/ 31219 h 523673"/>
                <a:gd name="connsiteX3" fmla="*/ 430016 w 523925"/>
                <a:gd name="connsiteY3" fmla="*/ 0 h 523673"/>
                <a:gd name="connsiteX4" fmla="*/ 34240 w 523925"/>
                <a:gd name="connsiteY4" fmla="*/ 0 h 523673"/>
                <a:gd name="connsiteX5" fmla="*/ 0 w 523925"/>
                <a:gd name="connsiteY5" fmla="*/ 40283 h 523673"/>
                <a:gd name="connsiteX6" fmla="*/ 0 w 523925"/>
                <a:gd name="connsiteY6" fmla="*/ 483391 h 523673"/>
                <a:gd name="connsiteX7" fmla="*/ 34240 w 523925"/>
                <a:gd name="connsiteY7" fmla="*/ 523673 h 523673"/>
                <a:gd name="connsiteX8" fmla="*/ 429009 w 523925"/>
                <a:gd name="connsiteY8" fmla="*/ 523673 h 523673"/>
                <a:gd name="connsiteX9" fmla="*/ 463249 w 523925"/>
                <a:gd name="connsiteY9" fmla="*/ 483391 h 523673"/>
                <a:gd name="connsiteX10" fmla="*/ 463249 w 523925"/>
                <a:gd name="connsiteY10" fmla="*/ 162137 h 523673"/>
                <a:gd name="connsiteX11" fmla="*/ 512596 w 523925"/>
                <a:gd name="connsiteY11" fmla="*/ 112791 h 523673"/>
                <a:gd name="connsiteX12" fmla="*/ 512596 w 523925"/>
                <a:gd name="connsiteY12" fmla="*/ 57403 h 523673"/>
                <a:gd name="connsiteX13" fmla="*/ 34240 w 523925"/>
                <a:gd name="connsiteY13" fmla="*/ 20141 h 523673"/>
                <a:gd name="connsiteX14" fmla="*/ 429009 w 523925"/>
                <a:gd name="connsiteY14" fmla="*/ 20141 h 523673"/>
                <a:gd name="connsiteX15" fmla="*/ 443108 w 523925"/>
                <a:gd name="connsiteY15" fmla="*/ 40283 h 523673"/>
                <a:gd name="connsiteX16" fmla="*/ 441094 w 523925"/>
                <a:gd name="connsiteY16" fmla="*/ 42297 h 523673"/>
                <a:gd name="connsiteX17" fmla="*/ 382684 w 523925"/>
                <a:gd name="connsiteY17" fmla="*/ 100706 h 523673"/>
                <a:gd name="connsiteX18" fmla="*/ 348444 w 523925"/>
                <a:gd name="connsiteY18" fmla="*/ 70494 h 523673"/>
                <a:gd name="connsiteX19" fmla="*/ 340388 w 523925"/>
                <a:gd name="connsiteY19" fmla="*/ 70494 h 523673"/>
                <a:gd name="connsiteX20" fmla="*/ 298091 w 523925"/>
                <a:gd name="connsiteY20" fmla="*/ 40283 h 523673"/>
                <a:gd name="connsiteX21" fmla="*/ 255794 w 523925"/>
                <a:gd name="connsiteY21" fmla="*/ 70494 h 523673"/>
                <a:gd name="connsiteX22" fmla="*/ 237667 w 523925"/>
                <a:gd name="connsiteY22" fmla="*/ 70494 h 523673"/>
                <a:gd name="connsiteX23" fmla="*/ 202420 w 523925"/>
                <a:gd name="connsiteY23" fmla="*/ 105742 h 523673"/>
                <a:gd name="connsiteX24" fmla="*/ 237667 w 523925"/>
                <a:gd name="connsiteY24" fmla="*/ 140989 h 523673"/>
                <a:gd name="connsiteX25" fmla="*/ 342402 w 523925"/>
                <a:gd name="connsiteY25" fmla="*/ 140989 h 523673"/>
                <a:gd name="connsiteX26" fmla="*/ 291042 w 523925"/>
                <a:gd name="connsiteY26" fmla="*/ 192349 h 523673"/>
                <a:gd name="connsiteX27" fmla="*/ 288020 w 523925"/>
                <a:gd name="connsiteY27" fmla="*/ 197385 h 523673"/>
                <a:gd name="connsiteX28" fmla="*/ 276943 w 523925"/>
                <a:gd name="connsiteY28" fmla="*/ 252773 h 523673"/>
                <a:gd name="connsiteX29" fmla="*/ 238674 w 523925"/>
                <a:gd name="connsiteY29" fmla="*/ 214505 h 523673"/>
                <a:gd name="connsiteX30" fmla="*/ 183286 w 523925"/>
                <a:gd name="connsiteY30" fmla="*/ 214505 h 523673"/>
                <a:gd name="connsiteX31" fmla="*/ 56396 w 523925"/>
                <a:gd name="connsiteY31" fmla="*/ 342402 h 523673"/>
                <a:gd name="connsiteX32" fmla="*/ 21148 w 523925"/>
                <a:gd name="connsiteY32" fmla="*/ 342402 h 523673"/>
                <a:gd name="connsiteX33" fmla="*/ 21148 w 523925"/>
                <a:gd name="connsiteY33" fmla="*/ 40283 h 523673"/>
                <a:gd name="connsiteX34" fmla="*/ 34240 w 523925"/>
                <a:gd name="connsiteY34" fmla="*/ 20141 h 523673"/>
                <a:gd name="connsiteX35" fmla="*/ 348444 w 523925"/>
                <a:gd name="connsiteY35" fmla="*/ 120848 h 523673"/>
                <a:gd name="connsiteX36" fmla="*/ 237667 w 523925"/>
                <a:gd name="connsiteY36" fmla="*/ 120848 h 523673"/>
                <a:gd name="connsiteX37" fmla="*/ 222561 w 523925"/>
                <a:gd name="connsiteY37" fmla="*/ 105742 h 523673"/>
                <a:gd name="connsiteX38" fmla="*/ 237667 w 523925"/>
                <a:gd name="connsiteY38" fmla="*/ 90636 h 523673"/>
                <a:gd name="connsiteX39" fmla="*/ 263851 w 523925"/>
                <a:gd name="connsiteY39" fmla="*/ 90636 h 523673"/>
                <a:gd name="connsiteX40" fmla="*/ 273921 w 523925"/>
                <a:gd name="connsiteY40" fmla="*/ 81572 h 523673"/>
                <a:gd name="connsiteX41" fmla="*/ 299098 w 523925"/>
                <a:gd name="connsiteY41" fmla="*/ 60424 h 523673"/>
                <a:gd name="connsiteX42" fmla="*/ 324275 w 523925"/>
                <a:gd name="connsiteY42" fmla="*/ 81572 h 523673"/>
                <a:gd name="connsiteX43" fmla="*/ 334345 w 523925"/>
                <a:gd name="connsiteY43" fmla="*/ 90636 h 523673"/>
                <a:gd name="connsiteX44" fmla="*/ 350458 w 523925"/>
                <a:gd name="connsiteY44" fmla="*/ 90636 h 523673"/>
                <a:gd name="connsiteX45" fmla="*/ 365564 w 523925"/>
                <a:gd name="connsiteY45" fmla="*/ 105742 h 523673"/>
                <a:gd name="connsiteX46" fmla="*/ 348444 w 523925"/>
                <a:gd name="connsiteY46" fmla="*/ 120848 h 523673"/>
                <a:gd name="connsiteX47" fmla="*/ 357508 w 523925"/>
                <a:gd name="connsiteY47" fmla="*/ 265865 h 523673"/>
                <a:gd name="connsiteX48" fmla="*/ 362543 w 523925"/>
                <a:gd name="connsiteY48" fmla="*/ 262844 h 523673"/>
                <a:gd name="connsiteX49" fmla="*/ 376642 w 523925"/>
                <a:gd name="connsiteY49" fmla="*/ 248745 h 523673"/>
                <a:gd name="connsiteX50" fmla="*/ 442101 w 523925"/>
                <a:gd name="connsiteY50" fmla="*/ 314204 h 523673"/>
                <a:gd name="connsiteX51" fmla="*/ 444115 w 523925"/>
                <a:gd name="connsiteY51" fmla="*/ 315211 h 523673"/>
                <a:gd name="connsiteX52" fmla="*/ 444115 w 523925"/>
                <a:gd name="connsiteY52" fmla="*/ 342402 h 523673"/>
                <a:gd name="connsiteX53" fmla="*/ 85600 w 523925"/>
                <a:gd name="connsiteY53" fmla="*/ 342402 h 523673"/>
                <a:gd name="connsiteX54" fmla="*/ 199399 w 523925"/>
                <a:gd name="connsiteY54" fmla="*/ 228604 h 523673"/>
                <a:gd name="connsiteX55" fmla="*/ 225582 w 523925"/>
                <a:gd name="connsiteY55" fmla="*/ 228604 h 523673"/>
                <a:gd name="connsiteX56" fmla="*/ 306148 w 523925"/>
                <a:gd name="connsiteY56" fmla="*/ 309169 h 523673"/>
                <a:gd name="connsiteX57" fmla="*/ 320246 w 523925"/>
                <a:gd name="connsiteY57" fmla="*/ 309169 h 523673"/>
                <a:gd name="connsiteX58" fmla="*/ 320246 w 523925"/>
                <a:gd name="connsiteY58" fmla="*/ 295070 h 523673"/>
                <a:gd name="connsiteX59" fmla="*/ 302119 w 523925"/>
                <a:gd name="connsiteY59" fmla="*/ 276943 h 523673"/>
                <a:gd name="connsiteX60" fmla="*/ 357508 w 523925"/>
                <a:gd name="connsiteY60" fmla="*/ 265865 h 523673"/>
                <a:gd name="connsiteX61" fmla="*/ 297084 w 523925"/>
                <a:gd name="connsiteY61" fmla="*/ 257808 h 523673"/>
                <a:gd name="connsiteX62" fmla="*/ 300105 w 523925"/>
                <a:gd name="connsiteY62" fmla="*/ 243710 h 523673"/>
                <a:gd name="connsiteX63" fmla="*/ 311183 w 523925"/>
                <a:gd name="connsiteY63" fmla="*/ 254787 h 523673"/>
                <a:gd name="connsiteX64" fmla="*/ 297084 w 523925"/>
                <a:gd name="connsiteY64" fmla="*/ 257808 h 523673"/>
                <a:gd name="connsiteX65" fmla="*/ 430016 w 523925"/>
                <a:gd name="connsiteY65" fmla="*/ 503532 h 523673"/>
                <a:gd name="connsiteX66" fmla="*/ 34240 w 523925"/>
                <a:gd name="connsiteY66" fmla="*/ 503532 h 523673"/>
                <a:gd name="connsiteX67" fmla="*/ 20141 w 523925"/>
                <a:gd name="connsiteY67" fmla="*/ 483391 h 523673"/>
                <a:gd name="connsiteX68" fmla="*/ 20141 w 523925"/>
                <a:gd name="connsiteY68" fmla="*/ 362543 h 523673"/>
                <a:gd name="connsiteX69" fmla="*/ 443108 w 523925"/>
                <a:gd name="connsiteY69" fmla="*/ 362543 h 523673"/>
                <a:gd name="connsiteX70" fmla="*/ 443108 w 523925"/>
                <a:gd name="connsiteY70" fmla="*/ 483391 h 523673"/>
                <a:gd name="connsiteX71" fmla="*/ 430016 w 523925"/>
                <a:gd name="connsiteY71" fmla="*/ 503532 h 523673"/>
                <a:gd name="connsiteX72" fmla="*/ 444115 w 523925"/>
                <a:gd name="connsiteY72" fmla="*/ 288020 h 523673"/>
                <a:gd name="connsiteX73" fmla="*/ 390741 w 523925"/>
                <a:gd name="connsiteY73" fmla="*/ 234646 h 523673"/>
                <a:gd name="connsiteX74" fmla="*/ 444115 w 523925"/>
                <a:gd name="connsiteY74" fmla="*/ 181272 h 523673"/>
                <a:gd name="connsiteX75" fmla="*/ 444115 w 523925"/>
                <a:gd name="connsiteY75" fmla="*/ 288020 h 523673"/>
                <a:gd name="connsiteX76" fmla="*/ 498497 w 523925"/>
                <a:gd name="connsiteY76" fmla="*/ 98692 h 523673"/>
                <a:gd name="connsiteX77" fmla="*/ 350458 w 523925"/>
                <a:gd name="connsiteY77" fmla="*/ 246731 h 523673"/>
                <a:gd name="connsiteX78" fmla="*/ 334345 w 523925"/>
                <a:gd name="connsiteY78" fmla="*/ 249752 h 523673"/>
                <a:gd name="connsiteX79" fmla="*/ 333338 w 523925"/>
                <a:gd name="connsiteY79" fmla="*/ 248745 h 523673"/>
                <a:gd name="connsiteX80" fmla="*/ 305140 w 523925"/>
                <a:gd name="connsiteY80" fmla="*/ 220547 h 523673"/>
                <a:gd name="connsiteX81" fmla="*/ 304133 w 523925"/>
                <a:gd name="connsiteY81" fmla="*/ 219540 h 523673"/>
                <a:gd name="connsiteX82" fmla="*/ 307155 w 523925"/>
                <a:gd name="connsiteY82" fmla="*/ 203427 h 523673"/>
                <a:gd name="connsiteX83" fmla="*/ 455193 w 523925"/>
                <a:gd name="connsiteY83" fmla="*/ 55389 h 523673"/>
                <a:gd name="connsiteX84" fmla="*/ 482384 w 523925"/>
                <a:gd name="connsiteY84" fmla="*/ 55389 h 523673"/>
                <a:gd name="connsiteX85" fmla="*/ 497490 w 523925"/>
                <a:gd name="connsiteY85" fmla="*/ 70494 h 523673"/>
                <a:gd name="connsiteX86" fmla="*/ 498497 w 523925"/>
                <a:gd name="connsiteY86" fmla="*/ 98692 h 523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523925" h="523673">
                  <a:moveTo>
                    <a:pt x="512596" y="57403"/>
                  </a:moveTo>
                  <a:lnTo>
                    <a:pt x="497490" y="42297"/>
                  </a:lnTo>
                  <a:cubicBezTo>
                    <a:pt x="488426" y="33233"/>
                    <a:pt x="475334" y="29205"/>
                    <a:pt x="463249" y="31219"/>
                  </a:cubicBezTo>
                  <a:cubicBezTo>
                    <a:pt x="459221" y="13092"/>
                    <a:pt x="446129" y="0"/>
                    <a:pt x="430016" y="0"/>
                  </a:cubicBezTo>
                  <a:lnTo>
                    <a:pt x="34240" y="0"/>
                  </a:lnTo>
                  <a:cubicBezTo>
                    <a:pt x="15106" y="0"/>
                    <a:pt x="0" y="18127"/>
                    <a:pt x="0" y="40283"/>
                  </a:cubicBezTo>
                  <a:lnTo>
                    <a:pt x="0" y="483391"/>
                  </a:lnTo>
                  <a:cubicBezTo>
                    <a:pt x="0" y="505546"/>
                    <a:pt x="15106" y="523673"/>
                    <a:pt x="34240" y="523673"/>
                  </a:cubicBezTo>
                  <a:lnTo>
                    <a:pt x="429009" y="523673"/>
                  </a:lnTo>
                  <a:cubicBezTo>
                    <a:pt x="448144" y="523673"/>
                    <a:pt x="463249" y="505546"/>
                    <a:pt x="463249" y="483391"/>
                  </a:cubicBezTo>
                  <a:lnTo>
                    <a:pt x="463249" y="162137"/>
                  </a:lnTo>
                  <a:lnTo>
                    <a:pt x="512596" y="112791"/>
                  </a:lnTo>
                  <a:cubicBezTo>
                    <a:pt x="527702" y="97685"/>
                    <a:pt x="527702" y="72509"/>
                    <a:pt x="512596" y="57403"/>
                  </a:cubicBezTo>
                  <a:close/>
                  <a:moveTo>
                    <a:pt x="34240" y="20141"/>
                  </a:moveTo>
                  <a:lnTo>
                    <a:pt x="429009" y="20141"/>
                  </a:lnTo>
                  <a:cubicBezTo>
                    <a:pt x="436059" y="20141"/>
                    <a:pt x="443108" y="29205"/>
                    <a:pt x="443108" y="40283"/>
                  </a:cubicBezTo>
                  <a:cubicBezTo>
                    <a:pt x="442101" y="41290"/>
                    <a:pt x="442101" y="41290"/>
                    <a:pt x="441094" y="42297"/>
                  </a:cubicBezTo>
                  <a:lnTo>
                    <a:pt x="382684" y="100706"/>
                  </a:lnTo>
                  <a:cubicBezTo>
                    <a:pt x="379663" y="83586"/>
                    <a:pt x="365564" y="70494"/>
                    <a:pt x="348444" y="70494"/>
                  </a:cubicBezTo>
                  <a:lnTo>
                    <a:pt x="340388" y="70494"/>
                  </a:lnTo>
                  <a:cubicBezTo>
                    <a:pt x="334345" y="52367"/>
                    <a:pt x="317225" y="40283"/>
                    <a:pt x="298091" y="40283"/>
                  </a:cubicBezTo>
                  <a:cubicBezTo>
                    <a:pt x="278957" y="40283"/>
                    <a:pt x="261837" y="52367"/>
                    <a:pt x="255794" y="70494"/>
                  </a:cubicBezTo>
                  <a:lnTo>
                    <a:pt x="237667" y="70494"/>
                  </a:lnTo>
                  <a:cubicBezTo>
                    <a:pt x="218533" y="70494"/>
                    <a:pt x="202420" y="86608"/>
                    <a:pt x="202420" y="105742"/>
                  </a:cubicBezTo>
                  <a:cubicBezTo>
                    <a:pt x="202420" y="124876"/>
                    <a:pt x="218533" y="140989"/>
                    <a:pt x="237667" y="140989"/>
                  </a:cubicBezTo>
                  <a:lnTo>
                    <a:pt x="342402" y="140989"/>
                  </a:lnTo>
                  <a:lnTo>
                    <a:pt x="291042" y="192349"/>
                  </a:lnTo>
                  <a:cubicBezTo>
                    <a:pt x="290034" y="193356"/>
                    <a:pt x="289027" y="195370"/>
                    <a:pt x="288020" y="197385"/>
                  </a:cubicBezTo>
                  <a:lnTo>
                    <a:pt x="276943" y="252773"/>
                  </a:lnTo>
                  <a:lnTo>
                    <a:pt x="238674" y="214505"/>
                  </a:lnTo>
                  <a:cubicBezTo>
                    <a:pt x="223568" y="199399"/>
                    <a:pt x="198392" y="199399"/>
                    <a:pt x="183286" y="214505"/>
                  </a:cubicBezTo>
                  <a:lnTo>
                    <a:pt x="56396" y="342402"/>
                  </a:lnTo>
                  <a:lnTo>
                    <a:pt x="21148" y="342402"/>
                  </a:lnTo>
                  <a:lnTo>
                    <a:pt x="21148" y="40283"/>
                  </a:lnTo>
                  <a:cubicBezTo>
                    <a:pt x="21148" y="29205"/>
                    <a:pt x="27191" y="20141"/>
                    <a:pt x="34240" y="20141"/>
                  </a:cubicBezTo>
                  <a:close/>
                  <a:moveTo>
                    <a:pt x="348444" y="120848"/>
                  </a:moveTo>
                  <a:lnTo>
                    <a:pt x="237667" y="120848"/>
                  </a:lnTo>
                  <a:cubicBezTo>
                    <a:pt x="229611" y="120848"/>
                    <a:pt x="222561" y="113798"/>
                    <a:pt x="222561" y="105742"/>
                  </a:cubicBezTo>
                  <a:cubicBezTo>
                    <a:pt x="222561" y="97685"/>
                    <a:pt x="229611" y="90636"/>
                    <a:pt x="237667" y="90636"/>
                  </a:cubicBezTo>
                  <a:lnTo>
                    <a:pt x="263851" y="90636"/>
                  </a:lnTo>
                  <a:cubicBezTo>
                    <a:pt x="268886" y="90636"/>
                    <a:pt x="272914" y="86608"/>
                    <a:pt x="273921" y="81572"/>
                  </a:cubicBezTo>
                  <a:cubicBezTo>
                    <a:pt x="275936" y="69487"/>
                    <a:pt x="286006" y="60424"/>
                    <a:pt x="299098" y="60424"/>
                  </a:cubicBezTo>
                  <a:cubicBezTo>
                    <a:pt x="312190" y="60424"/>
                    <a:pt x="322261" y="69487"/>
                    <a:pt x="324275" y="81572"/>
                  </a:cubicBezTo>
                  <a:cubicBezTo>
                    <a:pt x="325282" y="86608"/>
                    <a:pt x="329310" y="90636"/>
                    <a:pt x="334345" y="90636"/>
                  </a:cubicBezTo>
                  <a:lnTo>
                    <a:pt x="350458" y="90636"/>
                  </a:lnTo>
                  <a:cubicBezTo>
                    <a:pt x="358515" y="90636"/>
                    <a:pt x="365564" y="97685"/>
                    <a:pt x="365564" y="105742"/>
                  </a:cubicBezTo>
                  <a:cubicBezTo>
                    <a:pt x="365564" y="113798"/>
                    <a:pt x="356501" y="120848"/>
                    <a:pt x="348444" y="120848"/>
                  </a:cubicBezTo>
                  <a:close/>
                  <a:moveTo>
                    <a:pt x="357508" y="265865"/>
                  </a:moveTo>
                  <a:cubicBezTo>
                    <a:pt x="359522" y="265865"/>
                    <a:pt x="361536" y="264858"/>
                    <a:pt x="362543" y="262844"/>
                  </a:cubicBezTo>
                  <a:lnTo>
                    <a:pt x="376642" y="248745"/>
                  </a:lnTo>
                  <a:lnTo>
                    <a:pt x="442101" y="314204"/>
                  </a:lnTo>
                  <a:cubicBezTo>
                    <a:pt x="443108" y="315211"/>
                    <a:pt x="443108" y="315211"/>
                    <a:pt x="444115" y="315211"/>
                  </a:cubicBezTo>
                  <a:lnTo>
                    <a:pt x="444115" y="342402"/>
                  </a:lnTo>
                  <a:lnTo>
                    <a:pt x="85600" y="342402"/>
                  </a:lnTo>
                  <a:lnTo>
                    <a:pt x="199399" y="228604"/>
                  </a:lnTo>
                  <a:cubicBezTo>
                    <a:pt x="206448" y="221554"/>
                    <a:pt x="218533" y="221554"/>
                    <a:pt x="225582" y="228604"/>
                  </a:cubicBezTo>
                  <a:lnTo>
                    <a:pt x="306148" y="309169"/>
                  </a:lnTo>
                  <a:cubicBezTo>
                    <a:pt x="310176" y="313197"/>
                    <a:pt x="316218" y="313197"/>
                    <a:pt x="320246" y="309169"/>
                  </a:cubicBezTo>
                  <a:cubicBezTo>
                    <a:pt x="324275" y="305140"/>
                    <a:pt x="324275" y="299098"/>
                    <a:pt x="320246" y="295070"/>
                  </a:cubicBezTo>
                  <a:lnTo>
                    <a:pt x="302119" y="276943"/>
                  </a:lnTo>
                  <a:lnTo>
                    <a:pt x="357508" y="265865"/>
                  </a:lnTo>
                  <a:close/>
                  <a:moveTo>
                    <a:pt x="297084" y="257808"/>
                  </a:moveTo>
                  <a:lnTo>
                    <a:pt x="300105" y="243710"/>
                  </a:lnTo>
                  <a:lnTo>
                    <a:pt x="311183" y="254787"/>
                  </a:lnTo>
                  <a:lnTo>
                    <a:pt x="297084" y="257808"/>
                  </a:lnTo>
                  <a:close/>
                  <a:moveTo>
                    <a:pt x="430016" y="503532"/>
                  </a:moveTo>
                  <a:lnTo>
                    <a:pt x="34240" y="503532"/>
                  </a:lnTo>
                  <a:cubicBezTo>
                    <a:pt x="26184" y="503532"/>
                    <a:pt x="20141" y="494468"/>
                    <a:pt x="20141" y="483391"/>
                  </a:cubicBezTo>
                  <a:lnTo>
                    <a:pt x="20141" y="362543"/>
                  </a:lnTo>
                  <a:lnTo>
                    <a:pt x="443108" y="362543"/>
                  </a:lnTo>
                  <a:lnTo>
                    <a:pt x="443108" y="483391"/>
                  </a:lnTo>
                  <a:cubicBezTo>
                    <a:pt x="444115" y="494468"/>
                    <a:pt x="437066" y="503532"/>
                    <a:pt x="430016" y="503532"/>
                  </a:cubicBezTo>
                  <a:close/>
                  <a:moveTo>
                    <a:pt x="444115" y="288020"/>
                  </a:moveTo>
                  <a:lnTo>
                    <a:pt x="390741" y="234646"/>
                  </a:lnTo>
                  <a:lnTo>
                    <a:pt x="444115" y="181272"/>
                  </a:lnTo>
                  <a:lnTo>
                    <a:pt x="444115" y="288020"/>
                  </a:lnTo>
                  <a:close/>
                  <a:moveTo>
                    <a:pt x="498497" y="98692"/>
                  </a:moveTo>
                  <a:lnTo>
                    <a:pt x="350458" y="246731"/>
                  </a:lnTo>
                  <a:lnTo>
                    <a:pt x="334345" y="249752"/>
                  </a:lnTo>
                  <a:cubicBezTo>
                    <a:pt x="334345" y="249752"/>
                    <a:pt x="334345" y="248745"/>
                    <a:pt x="333338" y="248745"/>
                  </a:cubicBezTo>
                  <a:lnTo>
                    <a:pt x="305140" y="220547"/>
                  </a:lnTo>
                  <a:cubicBezTo>
                    <a:pt x="305140" y="220547"/>
                    <a:pt x="304133" y="220547"/>
                    <a:pt x="304133" y="219540"/>
                  </a:cubicBezTo>
                  <a:lnTo>
                    <a:pt x="307155" y="203427"/>
                  </a:lnTo>
                  <a:lnTo>
                    <a:pt x="455193" y="55389"/>
                  </a:lnTo>
                  <a:cubicBezTo>
                    <a:pt x="462242" y="48339"/>
                    <a:pt x="475334" y="48339"/>
                    <a:pt x="482384" y="55389"/>
                  </a:cubicBezTo>
                  <a:lnTo>
                    <a:pt x="497490" y="70494"/>
                  </a:lnTo>
                  <a:cubicBezTo>
                    <a:pt x="505546" y="78551"/>
                    <a:pt x="505546" y="91643"/>
                    <a:pt x="498497" y="98692"/>
                  </a:cubicBezTo>
                  <a:close/>
                </a:path>
              </a:pathLst>
            </a:custGeom>
            <a:grpFill/>
            <a:ln w="9971"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1EEB20DF-0BB8-4610-B96A-CC858A86F62B}"/>
                </a:ext>
              </a:extLst>
            </p:cNvPr>
            <p:cNvSpPr/>
            <p:nvPr/>
          </p:nvSpPr>
          <p:spPr>
            <a:xfrm>
              <a:off x="11100627" y="2549664"/>
              <a:ext cx="148038" cy="148177"/>
            </a:xfrm>
            <a:custGeom>
              <a:avLst/>
              <a:gdLst>
                <a:gd name="connsiteX0" fmla="*/ 130918 w 148038"/>
                <a:gd name="connsiteY0" fmla="*/ 2154 h 148177"/>
                <a:gd name="connsiteX1" fmla="*/ 3021 w 148038"/>
                <a:gd name="connsiteY1" fmla="*/ 131058 h 148177"/>
                <a:gd name="connsiteX2" fmla="*/ 3021 w 148038"/>
                <a:gd name="connsiteY2" fmla="*/ 145157 h 148177"/>
                <a:gd name="connsiteX3" fmla="*/ 10071 w 148038"/>
                <a:gd name="connsiteY3" fmla="*/ 148178 h 148177"/>
                <a:gd name="connsiteX4" fmla="*/ 17120 w 148038"/>
                <a:gd name="connsiteY4" fmla="*/ 145157 h 148177"/>
                <a:gd name="connsiteX5" fmla="*/ 145017 w 148038"/>
                <a:gd name="connsiteY5" fmla="*/ 17260 h 148177"/>
                <a:gd name="connsiteX6" fmla="*/ 145017 w 148038"/>
                <a:gd name="connsiteY6" fmla="*/ 3161 h 148177"/>
                <a:gd name="connsiteX7" fmla="*/ 130918 w 148038"/>
                <a:gd name="connsiteY7" fmla="*/ 2154 h 14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038" h="148177">
                  <a:moveTo>
                    <a:pt x="130918" y="2154"/>
                  </a:moveTo>
                  <a:lnTo>
                    <a:pt x="3021" y="131058"/>
                  </a:lnTo>
                  <a:cubicBezTo>
                    <a:pt x="-1007" y="135086"/>
                    <a:pt x="-1007" y="141128"/>
                    <a:pt x="3021" y="145157"/>
                  </a:cubicBezTo>
                  <a:cubicBezTo>
                    <a:pt x="5035" y="147171"/>
                    <a:pt x="8057" y="148178"/>
                    <a:pt x="10071" y="148178"/>
                  </a:cubicBezTo>
                  <a:cubicBezTo>
                    <a:pt x="12085" y="148178"/>
                    <a:pt x="15106" y="147171"/>
                    <a:pt x="17120" y="145157"/>
                  </a:cubicBezTo>
                  <a:lnTo>
                    <a:pt x="145017" y="17260"/>
                  </a:lnTo>
                  <a:cubicBezTo>
                    <a:pt x="149046" y="13231"/>
                    <a:pt x="149046" y="7189"/>
                    <a:pt x="145017" y="3161"/>
                  </a:cubicBezTo>
                  <a:cubicBezTo>
                    <a:pt x="140989" y="-868"/>
                    <a:pt x="134947" y="-868"/>
                    <a:pt x="130918" y="2154"/>
                  </a:cubicBezTo>
                  <a:close/>
                </a:path>
              </a:pathLst>
            </a:custGeom>
            <a:grpFill/>
            <a:ln w="9971"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7141DCB4-EFE1-4F18-9CD3-A0249DE4D308}"/>
                </a:ext>
              </a:extLst>
            </p:cNvPr>
            <p:cNvSpPr/>
            <p:nvPr/>
          </p:nvSpPr>
          <p:spPr>
            <a:xfrm>
              <a:off x="10810593" y="2574980"/>
              <a:ext cx="120847" cy="120847"/>
            </a:xfrm>
            <a:custGeom>
              <a:avLst/>
              <a:gdLst>
                <a:gd name="connsiteX0" fmla="*/ 60424 w 120847"/>
                <a:gd name="connsiteY0" fmla="*/ 120848 h 120847"/>
                <a:gd name="connsiteX1" fmla="*/ 120848 w 120847"/>
                <a:gd name="connsiteY1" fmla="*/ 60424 h 120847"/>
                <a:gd name="connsiteX2" fmla="*/ 60424 w 120847"/>
                <a:gd name="connsiteY2" fmla="*/ 0 h 120847"/>
                <a:gd name="connsiteX3" fmla="*/ 0 w 120847"/>
                <a:gd name="connsiteY3" fmla="*/ 60424 h 120847"/>
                <a:gd name="connsiteX4" fmla="*/ 60424 w 120847"/>
                <a:gd name="connsiteY4" fmla="*/ 120848 h 120847"/>
                <a:gd name="connsiteX5" fmla="*/ 60424 w 120847"/>
                <a:gd name="connsiteY5" fmla="*/ 20141 h 120847"/>
                <a:gd name="connsiteX6" fmla="*/ 100706 w 120847"/>
                <a:gd name="connsiteY6" fmla="*/ 60424 h 120847"/>
                <a:gd name="connsiteX7" fmla="*/ 60424 w 120847"/>
                <a:gd name="connsiteY7" fmla="*/ 100706 h 120847"/>
                <a:gd name="connsiteX8" fmla="*/ 20141 w 120847"/>
                <a:gd name="connsiteY8" fmla="*/ 60424 h 120847"/>
                <a:gd name="connsiteX9" fmla="*/ 60424 w 120847"/>
                <a:gd name="connsiteY9" fmla="*/ 20141 h 12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47" h="120847">
                  <a:moveTo>
                    <a:pt x="60424" y="120848"/>
                  </a:moveTo>
                  <a:cubicBezTo>
                    <a:pt x="93657" y="120848"/>
                    <a:pt x="120848" y="93657"/>
                    <a:pt x="120848" y="60424"/>
                  </a:cubicBezTo>
                  <a:cubicBezTo>
                    <a:pt x="120848" y="27191"/>
                    <a:pt x="93657" y="0"/>
                    <a:pt x="60424" y="0"/>
                  </a:cubicBezTo>
                  <a:cubicBezTo>
                    <a:pt x="27191" y="0"/>
                    <a:pt x="0" y="27191"/>
                    <a:pt x="0" y="60424"/>
                  </a:cubicBezTo>
                  <a:cubicBezTo>
                    <a:pt x="0" y="93657"/>
                    <a:pt x="26184" y="120848"/>
                    <a:pt x="60424" y="120848"/>
                  </a:cubicBezTo>
                  <a:close/>
                  <a:moveTo>
                    <a:pt x="60424" y="20141"/>
                  </a:moveTo>
                  <a:cubicBezTo>
                    <a:pt x="82579" y="20141"/>
                    <a:pt x="100706" y="38268"/>
                    <a:pt x="100706" y="60424"/>
                  </a:cubicBezTo>
                  <a:cubicBezTo>
                    <a:pt x="100706" y="82579"/>
                    <a:pt x="82579" y="100706"/>
                    <a:pt x="60424" y="100706"/>
                  </a:cubicBezTo>
                  <a:cubicBezTo>
                    <a:pt x="38268" y="100706"/>
                    <a:pt x="20141" y="82579"/>
                    <a:pt x="20141" y="60424"/>
                  </a:cubicBezTo>
                  <a:cubicBezTo>
                    <a:pt x="20141" y="38268"/>
                    <a:pt x="37261" y="20141"/>
                    <a:pt x="60424" y="20141"/>
                  </a:cubicBezTo>
                  <a:close/>
                </a:path>
              </a:pathLst>
            </a:custGeom>
            <a:grpFill/>
            <a:ln w="9971"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AA41A275-E682-449D-96BC-7DE9B3EBCAB4}"/>
                </a:ext>
              </a:extLst>
            </p:cNvPr>
            <p:cNvSpPr/>
            <p:nvPr/>
          </p:nvSpPr>
          <p:spPr>
            <a:xfrm>
              <a:off x="10810593" y="2856958"/>
              <a:ext cx="40282" cy="20141"/>
            </a:xfrm>
            <a:custGeom>
              <a:avLst/>
              <a:gdLst>
                <a:gd name="connsiteX0" fmla="*/ 10071 w 40282"/>
                <a:gd name="connsiteY0" fmla="*/ 20141 h 20141"/>
                <a:gd name="connsiteX1" fmla="*/ 30212 w 40282"/>
                <a:gd name="connsiteY1" fmla="*/ 20141 h 20141"/>
                <a:gd name="connsiteX2" fmla="*/ 40283 w 40282"/>
                <a:gd name="connsiteY2" fmla="*/ 10071 h 20141"/>
                <a:gd name="connsiteX3" fmla="*/ 30212 w 40282"/>
                <a:gd name="connsiteY3" fmla="*/ 0 h 20141"/>
                <a:gd name="connsiteX4" fmla="*/ 10071 w 40282"/>
                <a:gd name="connsiteY4" fmla="*/ 0 h 20141"/>
                <a:gd name="connsiteX5" fmla="*/ 0 w 40282"/>
                <a:gd name="connsiteY5" fmla="*/ 10071 h 20141"/>
                <a:gd name="connsiteX6" fmla="*/ 10071 w 40282"/>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10071" y="20141"/>
                  </a:moveTo>
                  <a:lnTo>
                    <a:pt x="30212" y="20141"/>
                  </a:lnTo>
                  <a:cubicBezTo>
                    <a:pt x="36254" y="20141"/>
                    <a:pt x="40283" y="16113"/>
                    <a:pt x="40283" y="10071"/>
                  </a:cubicBezTo>
                  <a:cubicBezTo>
                    <a:pt x="40283" y="4028"/>
                    <a:pt x="36254" y="0"/>
                    <a:pt x="30212"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BABD824B-D44E-4411-82B4-C39377BC6DFC}"/>
                </a:ext>
              </a:extLst>
            </p:cNvPr>
            <p:cNvSpPr/>
            <p:nvPr/>
          </p:nvSpPr>
          <p:spPr>
            <a:xfrm>
              <a:off x="10871016" y="2856958"/>
              <a:ext cx="40282" cy="20141"/>
            </a:xfrm>
            <a:custGeom>
              <a:avLst/>
              <a:gdLst>
                <a:gd name="connsiteX0" fmla="*/ 10071 w 40282"/>
                <a:gd name="connsiteY0" fmla="*/ 20141 h 20141"/>
                <a:gd name="connsiteX1" fmla="*/ 30212 w 40282"/>
                <a:gd name="connsiteY1" fmla="*/ 20141 h 20141"/>
                <a:gd name="connsiteX2" fmla="*/ 40283 w 40282"/>
                <a:gd name="connsiteY2" fmla="*/ 10071 h 20141"/>
                <a:gd name="connsiteX3" fmla="*/ 30212 w 40282"/>
                <a:gd name="connsiteY3" fmla="*/ 0 h 20141"/>
                <a:gd name="connsiteX4" fmla="*/ 10071 w 40282"/>
                <a:gd name="connsiteY4" fmla="*/ 0 h 20141"/>
                <a:gd name="connsiteX5" fmla="*/ 0 w 40282"/>
                <a:gd name="connsiteY5" fmla="*/ 10071 h 20141"/>
                <a:gd name="connsiteX6" fmla="*/ 10071 w 40282"/>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10071" y="20141"/>
                  </a:moveTo>
                  <a:lnTo>
                    <a:pt x="30212" y="20141"/>
                  </a:lnTo>
                  <a:cubicBezTo>
                    <a:pt x="36254" y="20141"/>
                    <a:pt x="40283" y="16113"/>
                    <a:pt x="40283" y="10071"/>
                  </a:cubicBezTo>
                  <a:cubicBezTo>
                    <a:pt x="40283" y="4028"/>
                    <a:pt x="36254" y="0"/>
                    <a:pt x="30212"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0C228F2E-626F-4F78-AA44-BE4BD376CE09}"/>
                </a:ext>
              </a:extLst>
            </p:cNvPr>
            <p:cNvSpPr/>
            <p:nvPr/>
          </p:nvSpPr>
          <p:spPr>
            <a:xfrm>
              <a:off x="10810593" y="2897240"/>
              <a:ext cx="251765" cy="20141"/>
            </a:xfrm>
            <a:custGeom>
              <a:avLst/>
              <a:gdLst>
                <a:gd name="connsiteX0" fmla="*/ 10071 w 251765"/>
                <a:gd name="connsiteY0" fmla="*/ 20141 h 20141"/>
                <a:gd name="connsiteX1" fmla="*/ 241695 w 251765"/>
                <a:gd name="connsiteY1" fmla="*/ 20141 h 20141"/>
                <a:gd name="connsiteX2" fmla="*/ 251766 w 251765"/>
                <a:gd name="connsiteY2" fmla="*/ 10071 h 20141"/>
                <a:gd name="connsiteX3" fmla="*/ 241695 w 251765"/>
                <a:gd name="connsiteY3" fmla="*/ 0 h 20141"/>
                <a:gd name="connsiteX4" fmla="*/ 10071 w 251765"/>
                <a:gd name="connsiteY4" fmla="*/ 0 h 20141"/>
                <a:gd name="connsiteX5" fmla="*/ 0 w 251765"/>
                <a:gd name="connsiteY5" fmla="*/ 10071 h 20141"/>
                <a:gd name="connsiteX6" fmla="*/ 10071 w 251765"/>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765" h="20141">
                  <a:moveTo>
                    <a:pt x="10071" y="20141"/>
                  </a:moveTo>
                  <a:lnTo>
                    <a:pt x="241695" y="20141"/>
                  </a:lnTo>
                  <a:cubicBezTo>
                    <a:pt x="247738" y="20141"/>
                    <a:pt x="251766" y="16113"/>
                    <a:pt x="251766" y="10071"/>
                  </a:cubicBezTo>
                  <a:cubicBezTo>
                    <a:pt x="251766" y="4028"/>
                    <a:pt x="247738" y="0"/>
                    <a:pt x="241695"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A6A8AF80-2CD3-4753-8266-AF43AA51E2C7}"/>
                </a:ext>
              </a:extLst>
            </p:cNvPr>
            <p:cNvSpPr/>
            <p:nvPr/>
          </p:nvSpPr>
          <p:spPr>
            <a:xfrm>
              <a:off x="11082500" y="2897240"/>
              <a:ext cx="110777" cy="20141"/>
            </a:xfrm>
            <a:custGeom>
              <a:avLst/>
              <a:gdLst>
                <a:gd name="connsiteX0" fmla="*/ 100706 w 110777"/>
                <a:gd name="connsiteY0" fmla="*/ 0 h 20141"/>
                <a:gd name="connsiteX1" fmla="*/ 10071 w 110777"/>
                <a:gd name="connsiteY1" fmla="*/ 0 h 20141"/>
                <a:gd name="connsiteX2" fmla="*/ 0 w 110777"/>
                <a:gd name="connsiteY2" fmla="*/ 10071 h 20141"/>
                <a:gd name="connsiteX3" fmla="*/ 10071 w 110777"/>
                <a:gd name="connsiteY3" fmla="*/ 20141 h 20141"/>
                <a:gd name="connsiteX4" fmla="*/ 100706 w 110777"/>
                <a:gd name="connsiteY4" fmla="*/ 20141 h 20141"/>
                <a:gd name="connsiteX5" fmla="*/ 110777 w 110777"/>
                <a:gd name="connsiteY5" fmla="*/ 10071 h 20141"/>
                <a:gd name="connsiteX6" fmla="*/ 100706 w 110777"/>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777" h="20141">
                  <a:moveTo>
                    <a:pt x="100706" y="0"/>
                  </a:moveTo>
                  <a:lnTo>
                    <a:pt x="10071" y="0"/>
                  </a:lnTo>
                  <a:cubicBezTo>
                    <a:pt x="4028" y="0"/>
                    <a:pt x="0" y="4028"/>
                    <a:pt x="0" y="10071"/>
                  </a:cubicBezTo>
                  <a:cubicBezTo>
                    <a:pt x="0" y="16113"/>
                    <a:pt x="4028" y="20141"/>
                    <a:pt x="10071" y="20141"/>
                  </a:cubicBezTo>
                  <a:lnTo>
                    <a:pt x="100706" y="20141"/>
                  </a:lnTo>
                  <a:cubicBezTo>
                    <a:pt x="106749" y="20141"/>
                    <a:pt x="110777" y="16113"/>
                    <a:pt x="110777" y="10071"/>
                  </a:cubicBezTo>
                  <a:cubicBezTo>
                    <a:pt x="110777" y="4028"/>
                    <a:pt x="105742" y="0"/>
                    <a:pt x="100706" y="0"/>
                  </a:cubicBezTo>
                  <a:close/>
                </a:path>
              </a:pathLst>
            </a:custGeom>
            <a:grpFill/>
            <a:ln w="9971"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F69392AD-B83B-439A-B486-85AB57FAC808}"/>
                </a:ext>
              </a:extLst>
            </p:cNvPr>
            <p:cNvSpPr/>
            <p:nvPr/>
          </p:nvSpPr>
          <p:spPr>
            <a:xfrm>
              <a:off x="10810593" y="2937523"/>
              <a:ext cx="332331" cy="20141"/>
            </a:xfrm>
            <a:custGeom>
              <a:avLst/>
              <a:gdLst>
                <a:gd name="connsiteX0" fmla="*/ 322260 w 332331"/>
                <a:gd name="connsiteY0" fmla="*/ 0 h 20141"/>
                <a:gd name="connsiteX1" fmla="*/ 10071 w 332331"/>
                <a:gd name="connsiteY1" fmla="*/ 0 h 20141"/>
                <a:gd name="connsiteX2" fmla="*/ 0 w 332331"/>
                <a:gd name="connsiteY2" fmla="*/ 10071 h 20141"/>
                <a:gd name="connsiteX3" fmla="*/ 10071 w 332331"/>
                <a:gd name="connsiteY3" fmla="*/ 20141 h 20141"/>
                <a:gd name="connsiteX4" fmla="*/ 322260 w 332331"/>
                <a:gd name="connsiteY4" fmla="*/ 20141 h 20141"/>
                <a:gd name="connsiteX5" fmla="*/ 332331 w 332331"/>
                <a:gd name="connsiteY5" fmla="*/ 10071 h 20141"/>
                <a:gd name="connsiteX6" fmla="*/ 322260 w 332331"/>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331" h="20141">
                  <a:moveTo>
                    <a:pt x="322260" y="0"/>
                  </a:moveTo>
                  <a:lnTo>
                    <a:pt x="10071" y="0"/>
                  </a:lnTo>
                  <a:cubicBezTo>
                    <a:pt x="4028" y="0"/>
                    <a:pt x="0" y="4028"/>
                    <a:pt x="0" y="10071"/>
                  </a:cubicBezTo>
                  <a:cubicBezTo>
                    <a:pt x="0" y="16113"/>
                    <a:pt x="4028" y="20141"/>
                    <a:pt x="10071" y="20141"/>
                  </a:cubicBezTo>
                  <a:lnTo>
                    <a:pt x="322260" y="20141"/>
                  </a:lnTo>
                  <a:cubicBezTo>
                    <a:pt x="328303" y="20141"/>
                    <a:pt x="332331" y="16113"/>
                    <a:pt x="332331" y="10071"/>
                  </a:cubicBezTo>
                  <a:cubicBezTo>
                    <a:pt x="332331" y="4028"/>
                    <a:pt x="327296" y="0"/>
                    <a:pt x="322260" y="0"/>
                  </a:cubicBezTo>
                  <a:close/>
                </a:path>
              </a:pathLst>
            </a:custGeom>
            <a:grpFill/>
            <a:ln w="9971" cap="flat">
              <a:noFill/>
              <a:prstDash val="solid"/>
              <a:miter/>
            </a:ln>
          </p:spPr>
          <p:txBody>
            <a:bodyPr rtlCol="0" anchor="ctr"/>
            <a:lstStyle/>
            <a:p>
              <a:endParaRPr lang="en-US"/>
            </a:p>
          </p:txBody>
        </p:sp>
      </p:grpSp>
      <p:grpSp>
        <p:nvGrpSpPr>
          <p:cNvPr id="144" name="Graphic 58">
            <a:extLst>
              <a:ext uri="{FF2B5EF4-FFF2-40B4-BE49-F238E27FC236}">
                <a16:creationId xmlns:a16="http://schemas.microsoft.com/office/drawing/2014/main" id="{FC61A7E9-6447-4FDE-B9FC-DA266BA0A1AB}"/>
              </a:ext>
            </a:extLst>
          </p:cNvPr>
          <p:cNvGrpSpPr/>
          <p:nvPr/>
        </p:nvGrpSpPr>
        <p:grpSpPr>
          <a:xfrm>
            <a:off x="9327316" y="2731350"/>
            <a:ext cx="643556" cy="643513"/>
            <a:chOff x="9327316" y="2413850"/>
            <a:chExt cx="643556" cy="643513"/>
          </a:xfrm>
          <a:solidFill>
            <a:srgbClr val="777777"/>
          </a:solidFill>
        </p:grpSpPr>
        <p:sp>
          <p:nvSpPr>
            <p:cNvPr id="145" name="Freeform: Shape 144">
              <a:extLst>
                <a:ext uri="{FF2B5EF4-FFF2-40B4-BE49-F238E27FC236}">
                  <a16:creationId xmlns:a16="http://schemas.microsoft.com/office/drawing/2014/main" id="{C262270C-FDB2-4241-9BBE-B538CBE867AF}"/>
                </a:ext>
              </a:extLst>
            </p:cNvPr>
            <p:cNvSpPr/>
            <p:nvPr/>
          </p:nvSpPr>
          <p:spPr>
            <a:xfrm>
              <a:off x="9619364" y="2685757"/>
              <a:ext cx="100706" cy="20141"/>
            </a:xfrm>
            <a:custGeom>
              <a:avLst/>
              <a:gdLst>
                <a:gd name="connsiteX0" fmla="*/ 0 w 100706"/>
                <a:gd name="connsiteY0" fmla="*/ 10071 h 20141"/>
                <a:gd name="connsiteX1" fmla="*/ 10071 w 100706"/>
                <a:gd name="connsiteY1" fmla="*/ 20141 h 20141"/>
                <a:gd name="connsiteX2" fmla="*/ 90636 w 100706"/>
                <a:gd name="connsiteY2" fmla="*/ 20141 h 20141"/>
                <a:gd name="connsiteX3" fmla="*/ 100706 w 100706"/>
                <a:gd name="connsiteY3" fmla="*/ 10071 h 20141"/>
                <a:gd name="connsiteX4" fmla="*/ 90636 w 100706"/>
                <a:gd name="connsiteY4" fmla="*/ 0 h 20141"/>
                <a:gd name="connsiteX5" fmla="*/ 10071 w 100706"/>
                <a:gd name="connsiteY5" fmla="*/ 0 h 20141"/>
                <a:gd name="connsiteX6" fmla="*/ 0 w 100706"/>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706" h="20141">
                  <a:moveTo>
                    <a:pt x="0" y="10071"/>
                  </a:moveTo>
                  <a:cubicBezTo>
                    <a:pt x="0" y="16113"/>
                    <a:pt x="4028" y="20141"/>
                    <a:pt x="10071" y="20141"/>
                  </a:cubicBezTo>
                  <a:lnTo>
                    <a:pt x="90636" y="20141"/>
                  </a:lnTo>
                  <a:cubicBezTo>
                    <a:pt x="96678" y="20141"/>
                    <a:pt x="100706" y="16113"/>
                    <a:pt x="100706" y="10071"/>
                  </a:cubicBezTo>
                  <a:cubicBezTo>
                    <a:pt x="100706" y="4028"/>
                    <a:pt x="96678" y="0"/>
                    <a:pt x="90636" y="0"/>
                  </a:cubicBezTo>
                  <a:lnTo>
                    <a:pt x="10071" y="0"/>
                  </a:lnTo>
                  <a:cubicBezTo>
                    <a:pt x="4028" y="0"/>
                    <a:pt x="0" y="4028"/>
                    <a:pt x="0" y="10071"/>
                  </a:cubicBezTo>
                  <a:close/>
                </a:path>
              </a:pathLst>
            </a:custGeom>
            <a:grpFill/>
            <a:ln w="9971"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B8884010-3413-45CC-AD96-5DACA4FD79ED}"/>
                </a:ext>
              </a:extLst>
            </p:cNvPr>
            <p:cNvSpPr/>
            <p:nvPr/>
          </p:nvSpPr>
          <p:spPr>
            <a:xfrm>
              <a:off x="9619364" y="2766322"/>
              <a:ext cx="151059" cy="20141"/>
            </a:xfrm>
            <a:custGeom>
              <a:avLst/>
              <a:gdLst>
                <a:gd name="connsiteX0" fmla="*/ 140989 w 151059"/>
                <a:gd name="connsiteY0" fmla="*/ 0 h 20141"/>
                <a:gd name="connsiteX1" fmla="*/ 10071 w 151059"/>
                <a:gd name="connsiteY1" fmla="*/ 0 h 20141"/>
                <a:gd name="connsiteX2" fmla="*/ 0 w 151059"/>
                <a:gd name="connsiteY2" fmla="*/ 10071 h 20141"/>
                <a:gd name="connsiteX3" fmla="*/ 10071 w 151059"/>
                <a:gd name="connsiteY3" fmla="*/ 20141 h 20141"/>
                <a:gd name="connsiteX4" fmla="*/ 140989 w 151059"/>
                <a:gd name="connsiteY4" fmla="*/ 20141 h 20141"/>
                <a:gd name="connsiteX5" fmla="*/ 151060 w 151059"/>
                <a:gd name="connsiteY5" fmla="*/ 10071 h 20141"/>
                <a:gd name="connsiteX6" fmla="*/ 140989 w 151059"/>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059" h="20141">
                  <a:moveTo>
                    <a:pt x="140989" y="0"/>
                  </a:moveTo>
                  <a:lnTo>
                    <a:pt x="10071" y="0"/>
                  </a:lnTo>
                  <a:cubicBezTo>
                    <a:pt x="4028" y="0"/>
                    <a:pt x="0" y="4028"/>
                    <a:pt x="0" y="10071"/>
                  </a:cubicBezTo>
                  <a:cubicBezTo>
                    <a:pt x="0" y="16113"/>
                    <a:pt x="4028" y="20141"/>
                    <a:pt x="10071" y="20141"/>
                  </a:cubicBezTo>
                  <a:lnTo>
                    <a:pt x="140989" y="20141"/>
                  </a:lnTo>
                  <a:cubicBezTo>
                    <a:pt x="147031" y="20141"/>
                    <a:pt x="151060" y="16113"/>
                    <a:pt x="151060" y="10071"/>
                  </a:cubicBezTo>
                  <a:cubicBezTo>
                    <a:pt x="151060" y="4028"/>
                    <a:pt x="147031" y="0"/>
                    <a:pt x="140989" y="0"/>
                  </a:cubicBezTo>
                  <a:close/>
                </a:path>
              </a:pathLst>
            </a:custGeom>
            <a:grpFill/>
            <a:ln w="9971"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4CEF0D31-8780-4DF2-893F-BB225887F94F}"/>
                </a:ext>
              </a:extLst>
            </p:cNvPr>
            <p:cNvSpPr/>
            <p:nvPr/>
          </p:nvSpPr>
          <p:spPr>
            <a:xfrm>
              <a:off x="9790565" y="2766322"/>
              <a:ext cx="40282" cy="20141"/>
            </a:xfrm>
            <a:custGeom>
              <a:avLst/>
              <a:gdLst>
                <a:gd name="connsiteX0" fmla="*/ 30212 w 40282"/>
                <a:gd name="connsiteY0" fmla="*/ 0 h 20141"/>
                <a:gd name="connsiteX1" fmla="*/ 10071 w 40282"/>
                <a:gd name="connsiteY1" fmla="*/ 0 h 20141"/>
                <a:gd name="connsiteX2" fmla="*/ 0 w 40282"/>
                <a:gd name="connsiteY2" fmla="*/ 10071 h 20141"/>
                <a:gd name="connsiteX3" fmla="*/ 10071 w 40282"/>
                <a:gd name="connsiteY3" fmla="*/ 20141 h 20141"/>
                <a:gd name="connsiteX4" fmla="*/ 30212 w 40282"/>
                <a:gd name="connsiteY4" fmla="*/ 20141 h 20141"/>
                <a:gd name="connsiteX5" fmla="*/ 40283 w 40282"/>
                <a:gd name="connsiteY5" fmla="*/ 10071 h 20141"/>
                <a:gd name="connsiteX6" fmla="*/ 30212 w 40282"/>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30212" y="0"/>
                  </a:moveTo>
                  <a:lnTo>
                    <a:pt x="10071" y="0"/>
                  </a:lnTo>
                  <a:cubicBezTo>
                    <a:pt x="4028" y="0"/>
                    <a:pt x="0" y="4028"/>
                    <a:pt x="0" y="10071"/>
                  </a:cubicBezTo>
                  <a:cubicBezTo>
                    <a:pt x="0" y="16113"/>
                    <a:pt x="4028" y="20141"/>
                    <a:pt x="10071" y="20141"/>
                  </a:cubicBezTo>
                  <a:lnTo>
                    <a:pt x="30212" y="20141"/>
                  </a:lnTo>
                  <a:cubicBezTo>
                    <a:pt x="36254" y="20141"/>
                    <a:pt x="40283" y="16113"/>
                    <a:pt x="40283" y="10071"/>
                  </a:cubicBezTo>
                  <a:cubicBezTo>
                    <a:pt x="40283" y="4028"/>
                    <a:pt x="36254" y="0"/>
                    <a:pt x="30212" y="0"/>
                  </a:cubicBezTo>
                  <a:close/>
                </a:path>
              </a:pathLst>
            </a:custGeom>
            <a:grpFill/>
            <a:ln w="9971"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284BB8D0-07AB-444C-99A9-504E6ED30A6E}"/>
                </a:ext>
              </a:extLst>
            </p:cNvPr>
            <p:cNvSpPr/>
            <p:nvPr/>
          </p:nvSpPr>
          <p:spPr>
            <a:xfrm>
              <a:off x="9619364" y="2727046"/>
              <a:ext cx="231624" cy="20141"/>
            </a:xfrm>
            <a:custGeom>
              <a:avLst/>
              <a:gdLst>
                <a:gd name="connsiteX0" fmla="*/ 0 w 231624"/>
                <a:gd name="connsiteY0" fmla="*/ 10071 h 20141"/>
                <a:gd name="connsiteX1" fmla="*/ 10071 w 231624"/>
                <a:gd name="connsiteY1" fmla="*/ 20141 h 20141"/>
                <a:gd name="connsiteX2" fmla="*/ 221554 w 231624"/>
                <a:gd name="connsiteY2" fmla="*/ 20141 h 20141"/>
                <a:gd name="connsiteX3" fmla="*/ 231625 w 231624"/>
                <a:gd name="connsiteY3" fmla="*/ 10071 h 20141"/>
                <a:gd name="connsiteX4" fmla="*/ 221554 w 231624"/>
                <a:gd name="connsiteY4" fmla="*/ 0 h 20141"/>
                <a:gd name="connsiteX5" fmla="*/ 10071 w 231624"/>
                <a:gd name="connsiteY5" fmla="*/ 0 h 20141"/>
                <a:gd name="connsiteX6" fmla="*/ 0 w 231624"/>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1624" h="20141">
                  <a:moveTo>
                    <a:pt x="0" y="10071"/>
                  </a:moveTo>
                  <a:cubicBezTo>
                    <a:pt x="0" y="16113"/>
                    <a:pt x="4028" y="20141"/>
                    <a:pt x="10071" y="20141"/>
                  </a:cubicBezTo>
                  <a:lnTo>
                    <a:pt x="221554" y="20141"/>
                  </a:lnTo>
                  <a:cubicBezTo>
                    <a:pt x="227596" y="20141"/>
                    <a:pt x="231625" y="16113"/>
                    <a:pt x="231625" y="10071"/>
                  </a:cubicBezTo>
                  <a:cubicBezTo>
                    <a:pt x="231625" y="4028"/>
                    <a:pt x="227596" y="0"/>
                    <a:pt x="221554" y="0"/>
                  </a:cubicBezTo>
                  <a:lnTo>
                    <a:pt x="10071" y="0"/>
                  </a:lnTo>
                  <a:cubicBezTo>
                    <a:pt x="4028" y="0"/>
                    <a:pt x="0" y="4028"/>
                    <a:pt x="0" y="10071"/>
                  </a:cubicBezTo>
                  <a:close/>
                </a:path>
              </a:pathLst>
            </a:custGeom>
            <a:grpFill/>
            <a:ln w="9971"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EEFC2D8D-F4E9-4EF7-8747-FF916DE3E321}"/>
                </a:ext>
              </a:extLst>
            </p:cNvPr>
            <p:cNvSpPr/>
            <p:nvPr/>
          </p:nvSpPr>
          <p:spPr>
            <a:xfrm>
              <a:off x="9448163" y="2655545"/>
              <a:ext cx="60423" cy="20141"/>
            </a:xfrm>
            <a:custGeom>
              <a:avLst/>
              <a:gdLst>
                <a:gd name="connsiteX0" fmla="*/ 10071 w 60423"/>
                <a:gd name="connsiteY0" fmla="*/ 20141 h 20141"/>
                <a:gd name="connsiteX1" fmla="*/ 50353 w 60423"/>
                <a:gd name="connsiteY1" fmla="*/ 20141 h 20141"/>
                <a:gd name="connsiteX2" fmla="*/ 60424 w 60423"/>
                <a:gd name="connsiteY2" fmla="*/ 10071 h 20141"/>
                <a:gd name="connsiteX3" fmla="*/ 50353 w 60423"/>
                <a:gd name="connsiteY3" fmla="*/ 0 h 20141"/>
                <a:gd name="connsiteX4" fmla="*/ 10071 w 60423"/>
                <a:gd name="connsiteY4" fmla="*/ 0 h 20141"/>
                <a:gd name="connsiteX5" fmla="*/ 0 w 60423"/>
                <a:gd name="connsiteY5" fmla="*/ 10071 h 20141"/>
                <a:gd name="connsiteX6" fmla="*/ 10071 w 6042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20141"/>
                  </a:moveTo>
                  <a:lnTo>
                    <a:pt x="50353" y="20141"/>
                  </a:lnTo>
                  <a:cubicBezTo>
                    <a:pt x="56396" y="20141"/>
                    <a:pt x="60424" y="16113"/>
                    <a:pt x="60424" y="10071"/>
                  </a:cubicBezTo>
                  <a:cubicBezTo>
                    <a:pt x="60424" y="4028"/>
                    <a:pt x="56396" y="0"/>
                    <a:pt x="50353"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5BF554A1-91A7-4D28-A682-D88CE8E171A0}"/>
                </a:ext>
              </a:extLst>
            </p:cNvPr>
            <p:cNvSpPr/>
            <p:nvPr/>
          </p:nvSpPr>
          <p:spPr>
            <a:xfrm>
              <a:off x="9448163" y="2695827"/>
              <a:ext cx="90635" cy="20141"/>
            </a:xfrm>
            <a:custGeom>
              <a:avLst/>
              <a:gdLst>
                <a:gd name="connsiteX0" fmla="*/ 10071 w 90635"/>
                <a:gd name="connsiteY0" fmla="*/ 20141 h 20141"/>
                <a:gd name="connsiteX1" fmla="*/ 80565 w 90635"/>
                <a:gd name="connsiteY1" fmla="*/ 20141 h 20141"/>
                <a:gd name="connsiteX2" fmla="*/ 90636 w 90635"/>
                <a:gd name="connsiteY2" fmla="*/ 10071 h 20141"/>
                <a:gd name="connsiteX3" fmla="*/ 80565 w 90635"/>
                <a:gd name="connsiteY3" fmla="*/ 0 h 20141"/>
                <a:gd name="connsiteX4" fmla="*/ 10071 w 90635"/>
                <a:gd name="connsiteY4" fmla="*/ 0 h 20141"/>
                <a:gd name="connsiteX5" fmla="*/ 0 w 90635"/>
                <a:gd name="connsiteY5" fmla="*/ 10071 h 20141"/>
                <a:gd name="connsiteX6" fmla="*/ 10071 w 90635"/>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10071" y="20141"/>
                  </a:moveTo>
                  <a:lnTo>
                    <a:pt x="80565" y="20141"/>
                  </a:lnTo>
                  <a:cubicBezTo>
                    <a:pt x="86608" y="20141"/>
                    <a:pt x="90636" y="16113"/>
                    <a:pt x="90636" y="10071"/>
                  </a:cubicBezTo>
                  <a:cubicBezTo>
                    <a:pt x="90636" y="4028"/>
                    <a:pt x="86608" y="0"/>
                    <a:pt x="80565"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79B715C1-D707-42D1-A0C7-7F4992E772C1}"/>
                </a:ext>
              </a:extLst>
            </p:cNvPr>
            <p:cNvSpPr/>
            <p:nvPr/>
          </p:nvSpPr>
          <p:spPr>
            <a:xfrm>
              <a:off x="9397810" y="2554798"/>
              <a:ext cx="503532" cy="332371"/>
            </a:xfrm>
            <a:custGeom>
              <a:avLst/>
              <a:gdLst>
                <a:gd name="connsiteX0" fmla="*/ 30212 w 503532"/>
                <a:gd name="connsiteY0" fmla="*/ 211524 h 332371"/>
                <a:gd name="connsiteX1" fmla="*/ 171201 w 503532"/>
                <a:gd name="connsiteY1" fmla="*/ 211524 h 332371"/>
                <a:gd name="connsiteX2" fmla="*/ 171201 w 503532"/>
                <a:gd name="connsiteY2" fmla="*/ 251807 h 332371"/>
                <a:gd name="connsiteX3" fmla="*/ 201413 w 503532"/>
                <a:gd name="connsiteY3" fmla="*/ 282019 h 332371"/>
                <a:gd name="connsiteX4" fmla="*/ 288020 w 503532"/>
                <a:gd name="connsiteY4" fmla="*/ 282019 h 332371"/>
                <a:gd name="connsiteX5" fmla="*/ 335352 w 503532"/>
                <a:gd name="connsiteY5" fmla="*/ 329351 h 332371"/>
                <a:gd name="connsiteX6" fmla="*/ 342402 w 503532"/>
                <a:gd name="connsiteY6" fmla="*/ 332372 h 332371"/>
                <a:gd name="connsiteX7" fmla="*/ 346430 w 503532"/>
                <a:gd name="connsiteY7" fmla="*/ 331365 h 332371"/>
                <a:gd name="connsiteX8" fmla="*/ 352472 w 503532"/>
                <a:gd name="connsiteY8" fmla="*/ 322301 h 332371"/>
                <a:gd name="connsiteX9" fmla="*/ 352472 w 503532"/>
                <a:gd name="connsiteY9" fmla="*/ 282019 h 332371"/>
                <a:gd name="connsiteX10" fmla="*/ 473320 w 503532"/>
                <a:gd name="connsiteY10" fmla="*/ 282019 h 332371"/>
                <a:gd name="connsiteX11" fmla="*/ 503532 w 503532"/>
                <a:gd name="connsiteY11" fmla="*/ 251807 h 332371"/>
                <a:gd name="connsiteX12" fmla="*/ 503532 w 503532"/>
                <a:gd name="connsiteY12" fmla="*/ 110818 h 332371"/>
                <a:gd name="connsiteX13" fmla="*/ 473320 w 503532"/>
                <a:gd name="connsiteY13" fmla="*/ 80606 h 332371"/>
                <a:gd name="connsiteX14" fmla="*/ 241695 w 503532"/>
                <a:gd name="connsiteY14" fmla="*/ 80606 h 332371"/>
                <a:gd name="connsiteX15" fmla="*/ 241695 w 503532"/>
                <a:gd name="connsiteY15" fmla="*/ 80606 h 332371"/>
                <a:gd name="connsiteX16" fmla="*/ 211483 w 503532"/>
                <a:gd name="connsiteY16" fmla="*/ 50394 h 332371"/>
                <a:gd name="connsiteX17" fmla="*/ 165159 w 503532"/>
                <a:gd name="connsiteY17" fmla="*/ 50394 h 332371"/>
                <a:gd name="connsiteX18" fmla="*/ 117827 w 503532"/>
                <a:gd name="connsiteY18" fmla="*/ 3062 h 332371"/>
                <a:gd name="connsiteX19" fmla="*/ 106749 w 503532"/>
                <a:gd name="connsiteY19" fmla="*/ 1048 h 332371"/>
                <a:gd name="connsiteX20" fmla="*/ 100706 w 503532"/>
                <a:gd name="connsiteY20" fmla="*/ 10111 h 332371"/>
                <a:gd name="connsiteX21" fmla="*/ 100706 w 503532"/>
                <a:gd name="connsiteY21" fmla="*/ 50394 h 332371"/>
                <a:gd name="connsiteX22" fmla="*/ 30212 w 503532"/>
                <a:gd name="connsiteY22" fmla="*/ 50394 h 332371"/>
                <a:gd name="connsiteX23" fmla="*/ 0 w 503532"/>
                <a:gd name="connsiteY23" fmla="*/ 80606 h 332371"/>
                <a:gd name="connsiteX24" fmla="*/ 0 w 503532"/>
                <a:gd name="connsiteY24" fmla="*/ 181312 h 332371"/>
                <a:gd name="connsiteX25" fmla="*/ 30212 w 503532"/>
                <a:gd name="connsiteY25" fmla="*/ 211524 h 332371"/>
                <a:gd name="connsiteX26" fmla="*/ 483391 w 503532"/>
                <a:gd name="connsiteY26" fmla="*/ 110818 h 332371"/>
                <a:gd name="connsiteX27" fmla="*/ 483391 w 503532"/>
                <a:gd name="connsiteY27" fmla="*/ 251807 h 332371"/>
                <a:gd name="connsiteX28" fmla="*/ 473320 w 503532"/>
                <a:gd name="connsiteY28" fmla="*/ 261877 h 332371"/>
                <a:gd name="connsiteX29" fmla="*/ 342402 w 503532"/>
                <a:gd name="connsiteY29" fmla="*/ 261877 h 332371"/>
                <a:gd name="connsiteX30" fmla="*/ 332331 w 503532"/>
                <a:gd name="connsiteY30" fmla="*/ 271948 h 332371"/>
                <a:gd name="connsiteX31" fmla="*/ 332331 w 503532"/>
                <a:gd name="connsiteY31" fmla="*/ 298132 h 332371"/>
                <a:gd name="connsiteX32" fmla="*/ 299098 w 503532"/>
                <a:gd name="connsiteY32" fmla="*/ 264899 h 332371"/>
                <a:gd name="connsiteX33" fmla="*/ 292049 w 503532"/>
                <a:gd name="connsiteY33" fmla="*/ 261877 h 332371"/>
                <a:gd name="connsiteX34" fmla="*/ 201413 w 503532"/>
                <a:gd name="connsiteY34" fmla="*/ 261877 h 332371"/>
                <a:gd name="connsiteX35" fmla="*/ 191342 w 503532"/>
                <a:gd name="connsiteY35" fmla="*/ 251807 h 332371"/>
                <a:gd name="connsiteX36" fmla="*/ 191342 w 503532"/>
                <a:gd name="connsiteY36" fmla="*/ 110818 h 332371"/>
                <a:gd name="connsiteX37" fmla="*/ 201413 w 503532"/>
                <a:gd name="connsiteY37" fmla="*/ 100747 h 332371"/>
                <a:gd name="connsiteX38" fmla="*/ 473320 w 503532"/>
                <a:gd name="connsiteY38" fmla="*/ 100747 h 332371"/>
                <a:gd name="connsiteX39" fmla="*/ 483391 w 503532"/>
                <a:gd name="connsiteY39" fmla="*/ 110818 h 332371"/>
                <a:gd name="connsiteX40" fmla="*/ 20141 w 503532"/>
                <a:gd name="connsiteY40" fmla="*/ 80606 h 332371"/>
                <a:gd name="connsiteX41" fmla="*/ 30212 w 503532"/>
                <a:gd name="connsiteY41" fmla="*/ 70535 h 332371"/>
                <a:gd name="connsiteX42" fmla="*/ 110777 w 503532"/>
                <a:gd name="connsiteY42" fmla="*/ 70535 h 332371"/>
                <a:gd name="connsiteX43" fmla="*/ 120848 w 503532"/>
                <a:gd name="connsiteY43" fmla="*/ 60465 h 332371"/>
                <a:gd name="connsiteX44" fmla="*/ 120848 w 503532"/>
                <a:gd name="connsiteY44" fmla="*/ 34281 h 332371"/>
                <a:gd name="connsiteX45" fmla="*/ 154081 w 503532"/>
                <a:gd name="connsiteY45" fmla="*/ 67514 h 332371"/>
                <a:gd name="connsiteX46" fmla="*/ 161130 w 503532"/>
                <a:gd name="connsiteY46" fmla="*/ 70535 h 332371"/>
                <a:gd name="connsiteX47" fmla="*/ 211483 w 503532"/>
                <a:gd name="connsiteY47" fmla="*/ 70535 h 332371"/>
                <a:gd name="connsiteX48" fmla="*/ 221554 w 503532"/>
                <a:gd name="connsiteY48" fmla="*/ 80606 h 332371"/>
                <a:gd name="connsiteX49" fmla="*/ 221554 w 503532"/>
                <a:gd name="connsiteY49" fmla="*/ 80606 h 332371"/>
                <a:gd name="connsiteX50" fmla="*/ 201413 w 503532"/>
                <a:gd name="connsiteY50" fmla="*/ 80606 h 332371"/>
                <a:gd name="connsiteX51" fmla="*/ 171201 w 503532"/>
                <a:gd name="connsiteY51" fmla="*/ 110818 h 332371"/>
                <a:gd name="connsiteX52" fmla="*/ 171201 w 503532"/>
                <a:gd name="connsiteY52" fmla="*/ 191383 h 332371"/>
                <a:gd name="connsiteX53" fmla="*/ 30212 w 503532"/>
                <a:gd name="connsiteY53" fmla="*/ 191383 h 332371"/>
                <a:gd name="connsiteX54" fmla="*/ 20141 w 503532"/>
                <a:gd name="connsiteY54" fmla="*/ 181312 h 332371"/>
                <a:gd name="connsiteX55" fmla="*/ 20141 w 503532"/>
                <a:gd name="connsiteY55" fmla="*/ 80606 h 332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03532" h="332371">
                  <a:moveTo>
                    <a:pt x="30212" y="211524"/>
                  </a:moveTo>
                  <a:lnTo>
                    <a:pt x="171201" y="211524"/>
                  </a:lnTo>
                  <a:lnTo>
                    <a:pt x="171201" y="251807"/>
                  </a:lnTo>
                  <a:cubicBezTo>
                    <a:pt x="171201" y="268927"/>
                    <a:pt x="184293" y="282019"/>
                    <a:pt x="201413" y="282019"/>
                  </a:cubicBezTo>
                  <a:lnTo>
                    <a:pt x="288020" y="282019"/>
                  </a:lnTo>
                  <a:lnTo>
                    <a:pt x="335352" y="329351"/>
                  </a:lnTo>
                  <a:cubicBezTo>
                    <a:pt x="337366" y="331365"/>
                    <a:pt x="339381" y="332372"/>
                    <a:pt x="342402" y="332372"/>
                  </a:cubicBezTo>
                  <a:cubicBezTo>
                    <a:pt x="343409" y="332372"/>
                    <a:pt x="345423" y="332372"/>
                    <a:pt x="346430" y="331365"/>
                  </a:cubicBezTo>
                  <a:cubicBezTo>
                    <a:pt x="350458" y="329351"/>
                    <a:pt x="352472" y="326330"/>
                    <a:pt x="352472" y="322301"/>
                  </a:cubicBezTo>
                  <a:lnTo>
                    <a:pt x="352472" y="282019"/>
                  </a:lnTo>
                  <a:lnTo>
                    <a:pt x="473320" y="282019"/>
                  </a:lnTo>
                  <a:cubicBezTo>
                    <a:pt x="490440" y="282019"/>
                    <a:pt x="503532" y="268927"/>
                    <a:pt x="503532" y="251807"/>
                  </a:cubicBezTo>
                  <a:lnTo>
                    <a:pt x="503532" y="110818"/>
                  </a:lnTo>
                  <a:cubicBezTo>
                    <a:pt x="503532" y="93698"/>
                    <a:pt x="490440" y="80606"/>
                    <a:pt x="473320" y="80606"/>
                  </a:cubicBezTo>
                  <a:lnTo>
                    <a:pt x="241695" y="80606"/>
                  </a:lnTo>
                  <a:lnTo>
                    <a:pt x="241695" y="80606"/>
                  </a:lnTo>
                  <a:cubicBezTo>
                    <a:pt x="241695" y="64493"/>
                    <a:pt x="228604" y="50394"/>
                    <a:pt x="211483" y="50394"/>
                  </a:cubicBezTo>
                  <a:lnTo>
                    <a:pt x="165159" y="50394"/>
                  </a:lnTo>
                  <a:lnTo>
                    <a:pt x="117827" y="3062"/>
                  </a:lnTo>
                  <a:cubicBezTo>
                    <a:pt x="114805" y="41"/>
                    <a:pt x="110777" y="-966"/>
                    <a:pt x="106749" y="1048"/>
                  </a:cubicBezTo>
                  <a:cubicBezTo>
                    <a:pt x="102721" y="2055"/>
                    <a:pt x="100706" y="6083"/>
                    <a:pt x="100706" y="10111"/>
                  </a:cubicBezTo>
                  <a:lnTo>
                    <a:pt x="100706" y="50394"/>
                  </a:lnTo>
                  <a:lnTo>
                    <a:pt x="30212" y="50394"/>
                  </a:lnTo>
                  <a:cubicBezTo>
                    <a:pt x="13092" y="50394"/>
                    <a:pt x="0" y="63486"/>
                    <a:pt x="0" y="80606"/>
                  </a:cubicBezTo>
                  <a:lnTo>
                    <a:pt x="0" y="181312"/>
                  </a:lnTo>
                  <a:cubicBezTo>
                    <a:pt x="0" y="198432"/>
                    <a:pt x="13092" y="211524"/>
                    <a:pt x="30212" y="211524"/>
                  </a:cubicBezTo>
                  <a:close/>
                  <a:moveTo>
                    <a:pt x="483391" y="110818"/>
                  </a:moveTo>
                  <a:lnTo>
                    <a:pt x="483391" y="251807"/>
                  </a:lnTo>
                  <a:cubicBezTo>
                    <a:pt x="483391" y="257849"/>
                    <a:pt x="479362" y="261877"/>
                    <a:pt x="473320" y="261877"/>
                  </a:cubicBezTo>
                  <a:lnTo>
                    <a:pt x="342402" y="261877"/>
                  </a:lnTo>
                  <a:cubicBezTo>
                    <a:pt x="336359" y="261877"/>
                    <a:pt x="332331" y="265906"/>
                    <a:pt x="332331" y="271948"/>
                  </a:cubicBezTo>
                  <a:lnTo>
                    <a:pt x="332331" y="298132"/>
                  </a:lnTo>
                  <a:lnTo>
                    <a:pt x="299098" y="264899"/>
                  </a:lnTo>
                  <a:cubicBezTo>
                    <a:pt x="297084" y="262885"/>
                    <a:pt x="295070" y="261877"/>
                    <a:pt x="292049" y="261877"/>
                  </a:cubicBezTo>
                  <a:lnTo>
                    <a:pt x="201413" y="261877"/>
                  </a:lnTo>
                  <a:cubicBezTo>
                    <a:pt x="195370" y="261877"/>
                    <a:pt x="191342" y="257849"/>
                    <a:pt x="191342" y="251807"/>
                  </a:cubicBezTo>
                  <a:lnTo>
                    <a:pt x="191342" y="110818"/>
                  </a:lnTo>
                  <a:cubicBezTo>
                    <a:pt x="191342" y="104775"/>
                    <a:pt x="195370" y="100747"/>
                    <a:pt x="201413" y="100747"/>
                  </a:cubicBezTo>
                  <a:lnTo>
                    <a:pt x="473320" y="100747"/>
                  </a:lnTo>
                  <a:cubicBezTo>
                    <a:pt x="479362" y="100747"/>
                    <a:pt x="483391" y="104775"/>
                    <a:pt x="483391" y="110818"/>
                  </a:cubicBezTo>
                  <a:close/>
                  <a:moveTo>
                    <a:pt x="20141" y="80606"/>
                  </a:moveTo>
                  <a:cubicBezTo>
                    <a:pt x="20141" y="74564"/>
                    <a:pt x="24170" y="70535"/>
                    <a:pt x="30212" y="70535"/>
                  </a:cubicBezTo>
                  <a:lnTo>
                    <a:pt x="110777" y="70535"/>
                  </a:lnTo>
                  <a:cubicBezTo>
                    <a:pt x="116819" y="70535"/>
                    <a:pt x="120848" y="66507"/>
                    <a:pt x="120848" y="60465"/>
                  </a:cubicBezTo>
                  <a:lnTo>
                    <a:pt x="120848" y="34281"/>
                  </a:lnTo>
                  <a:lnTo>
                    <a:pt x="154081" y="67514"/>
                  </a:lnTo>
                  <a:cubicBezTo>
                    <a:pt x="156095" y="69528"/>
                    <a:pt x="158109" y="70535"/>
                    <a:pt x="161130" y="70535"/>
                  </a:cubicBezTo>
                  <a:lnTo>
                    <a:pt x="211483" y="70535"/>
                  </a:lnTo>
                  <a:cubicBezTo>
                    <a:pt x="216519" y="70535"/>
                    <a:pt x="221554" y="74564"/>
                    <a:pt x="221554" y="80606"/>
                  </a:cubicBezTo>
                  <a:lnTo>
                    <a:pt x="221554" y="80606"/>
                  </a:lnTo>
                  <a:lnTo>
                    <a:pt x="201413" y="80606"/>
                  </a:lnTo>
                  <a:cubicBezTo>
                    <a:pt x="184293" y="80606"/>
                    <a:pt x="171201" y="93698"/>
                    <a:pt x="171201" y="110818"/>
                  </a:cubicBezTo>
                  <a:lnTo>
                    <a:pt x="171201" y="191383"/>
                  </a:lnTo>
                  <a:lnTo>
                    <a:pt x="30212" y="191383"/>
                  </a:lnTo>
                  <a:cubicBezTo>
                    <a:pt x="24170" y="191383"/>
                    <a:pt x="20141" y="187355"/>
                    <a:pt x="20141" y="181312"/>
                  </a:cubicBezTo>
                  <a:lnTo>
                    <a:pt x="20141" y="80606"/>
                  </a:lnTo>
                  <a:close/>
                </a:path>
              </a:pathLst>
            </a:custGeom>
            <a:grpFill/>
            <a:ln w="9971" cap="flat">
              <a:noFill/>
              <a:prstDash val="solid"/>
              <a:miter/>
            </a:ln>
          </p:spPr>
          <p:txBody>
            <a:bodyPr rtlCol="0" anchor="ctr"/>
            <a:lstStyle/>
            <a:p>
              <a:endParaRPr lang="en-US"/>
            </a:p>
          </p:txBody>
        </p:sp>
        <p:sp>
          <p:nvSpPr>
            <p:cNvPr id="152" name="Freeform: Shape 151">
              <a:extLst>
                <a:ext uri="{FF2B5EF4-FFF2-40B4-BE49-F238E27FC236}">
                  <a16:creationId xmlns:a16="http://schemas.microsoft.com/office/drawing/2014/main" id="{92D53F93-C85D-4D79-86FD-4FA898A5080D}"/>
                </a:ext>
              </a:extLst>
            </p:cNvPr>
            <p:cNvSpPr/>
            <p:nvPr/>
          </p:nvSpPr>
          <p:spPr>
            <a:xfrm>
              <a:off x="9639505" y="2413850"/>
              <a:ext cx="180306" cy="191342"/>
            </a:xfrm>
            <a:custGeom>
              <a:avLst/>
              <a:gdLst>
                <a:gd name="connsiteX0" fmla="*/ 38268 w 180306"/>
                <a:gd name="connsiteY0" fmla="*/ 191342 h 191342"/>
                <a:gd name="connsiteX1" fmla="*/ 141996 w 180306"/>
                <a:gd name="connsiteY1" fmla="*/ 191342 h 191342"/>
                <a:gd name="connsiteX2" fmla="*/ 180264 w 180306"/>
                <a:gd name="connsiteY2" fmla="*/ 153074 h 191342"/>
                <a:gd name="connsiteX3" fmla="*/ 180264 w 180306"/>
                <a:gd name="connsiteY3" fmla="*/ 38268 h 191342"/>
                <a:gd name="connsiteX4" fmla="*/ 143003 w 180306"/>
                <a:gd name="connsiteY4" fmla="*/ 0 h 191342"/>
                <a:gd name="connsiteX5" fmla="*/ 38268 w 180306"/>
                <a:gd name="connsiteY5" fmla="*/ 0 h 191342"/>
                <a:gd name="connsiteX6" fmla="*/ 0 w 180306"/>
                <a:gd name="connsiteY6" fmla="*/ 38268 h 191342"/>
                <a:gd name="connsiteX7" fmla="*/ 0 w 180306"/>
                <a:gd name="connsiteY7" fmla="*/ 152067 h 191342"/>
                <a:gd name="connsiteX8" fmla="*/ 38268 w 180306"/>
                <a:gd name="connsiteY8" fmla="*/ 191342 h 191342"/>
                <a:gd name="connsiteX9" fmla="*/ 20141 w 180306"/>
                <a:gd name="connsiteY9" fmla="*/ 38268 h 191342"/>
                <a:gd name="connsiteX10" fmla="*/ 38268 w 180306"/>
                <a:gd name="connsiteY10" fmla="*/ 20141 h 191342"/>
                <a:gd name="connsiteX11" fmla="*/ 141996 w 180306"/>
                <a:gd name="connsiteY11" fmla="*/ 20141 h 191342"/>
                <a:gd name="connsiteX12" fmla="*/ 160123 w 180306"/>
                <a:gd name="connsiteY12" fmla="*/ 38268 h 191342"/>
                <a:gd name="connsiteX13" fmla="*/ 160123 w 180306"/>
                <a:gd name="connsiteY13" fmla="*/ 152067 h 191342"/>
                <a:gd name="connsiteX14" fmla="*/ 141996 w 180306"/>
                <a:gd name="connsiteY14" fmla="*/ 170194 h 191342"/>
                <a:gd name="connsiteX15" fmla="*/ 38268 w 180306"/>
                <a:gd name="connsiteY15" fmla="*/ 170194 h 191342"/>
                <a:gd name="connsiteX16" fmla="*/ 20141 w 180306"/>
                <a:gd name="connsiteY16" fmla="*/ 152067 h 191342"/>
                <a:gd name="connsiteX17" fmla="*/ 20141 w 180306"/>
                <a:gd name="connsiteY17" fmla="*/ 38268 h 191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0306" h="191342">
                  <a:moveTo>
                    <a:pt x="38268" y="191342"/>
                  </a:moveTo>
                  <a:lnTo>
                    <a:pt x="141996" y="191342"/>
                  </a:lnTo>
                  <a:cubicBezTo>
                    <a:pt x="163144" y="191342"/>
                    <a:pt x="180264" y="174222"/>
                    <a:pt x="180264" y="153074"/>
                  </a:cubicBezTo>
                  <a:lnTo>
                    <a:pt x="180264" y="38268"/>
                  </a:lnTo>
                  <a:cubicBezTo>
                    <a:pt x="181272" y="17120"/>
                    <a:pt x="164151" y="0"/>
                    <a:pt x="143003" y="0"/>
                  </a:cubicBezTo>
                  <a:lnTo>
                    <a:pt x="38268" y="0"/>
                  </a:lnTo>
                  <a:cubicBezTo>
                    <a:pt x="17120" y="0"/>
                    <a:pt x="0" y="17120"/>
                    <a:pt x="0" y="38268"/>
                  </a:cubicBezTo>
                  <a:lnTo>
                    <a:pt x="0" y="152067"/>
                  </a:lnTo>
                  <a:cubicBezTo>
                    <a:pt x="0" y="174222"/>
                    <a:pt x="17120" y="191342"/>
                    <a:pt x="38268" y="191342"/>
                  </a:cubicBezTo>
                  <a:close/>
                  <a:moveTo>
                    <a:pt x="20141" y="38268"/>
                  </a:moveTo>
                  <a:cubicBezTo>
                    <a:pt x="20141" y="28198"/>
                    <a:pt x="28198" y="20141"/>
                    <a:pt x="38268" y="20141"/>
                  </a:cubicBezTo>
                  <a:lnTo>
                    <a:pt x="141996" y="20141"/>
                  </a:lnTo>
                  <a:cubicBezTo>
                    <a:pt x="152067" y="20141"/>
                    <a:pt x="160123" y="28198"/>
                    <a:pt x="160123" y="38268"/>
                  </a:cubicBezTo>
                  <a:lnTo>
                    <a:pt x="160123" y="152067"/>
                  </a:lnTo>
                  <a:cubicBezTo>
                    <a:pt x="160123" y="162137"/>
                    <a:pt x="152067" y="170194"/>
                    <a:pt x="141996" y="170194"/>
                  </a:cubicBezTo>
                  <a:lnTo>
                    <a:pt x="38268" y="170194"/>
                  </a:lnTo>
                  <a:cubicBezTo>
                    <a:pt x="28198" y="170194"/>
                    <a:pt x="20141" y="162137"/>
                    <a:pt x="20141" y="152067"/>
                  </a:cubicBezTo>
                  <a:lnTo>
                    <a:pt x="20141" y="38268"/>
                  </a:lnTo>
                  <a:close/>
                </a:path>
              </a:pathLst>
            </a:custGeom>
            <a:grpFill/>
            <a:ln w="9971" cap="flat">
              <a:noFill/>
              <a:prstDash val="solid"/>
              <a:miter/>
            </a:ln>
          </p:spPr>
          <p:txBody>
            <a:bodyPr rtlCol="0" anchor="ctr"/>
            <a:lstStyle/>
            <a:p>
              <a:endParaRPr lang="en-US"/>
            </a:p>
          </p:txBody>
        </p:sp>
        <p:sp>
          <p:nvSpPr>
            <p:cNvPr id="153" name="Freeform: Shape 152">
              <a:extLst>
                <a:ext uri="{FF2B5EF4-FFF2-40B4-BE49-F238E27FC236}">
                  <a16:creationId xmlns:a16="http://schemas.microsoft.com/office/drawing/2014/main" id="{8CAF619C-9702-40AF-A156-089C53D309E1}"/>
                </a:ext>
              </a:extLst>
            </p:cNvPr>
            <p:cNvSpPr/>
            <p:nvPr/>
          </p:nvSpPr>
          <p:spPr>
            <a:xfrm>
              <a:off x="9683816" y="2464203"/>
              <a:ext cx="91642" cy="90635"/>
            </a:xfrm>
            <a:custGeom>
              <a:avLst/>
              <a:gdLst>
                <a:gd name="connsiteX0" fmla="*/ 11078 w 91642"/>
                <a:gd name="connsiteY0" fmla="*/ 90636 h 90635"/>
                <a:gd name="connsiteX1" fmla="*/ 81572 w 91642"/>
                <a:gd name="connsiteY1" fmla="*/ 90636 h 90635"/>
                <a:gd name="connsiteX2" fmla="*/ 91643 w 91642"/>
                <a:gd name="connsiteY2" fmla="*/ 80565 h 90635"/>
                <a:gd name="connsiteX3" fmla="*/ 69487 w 91642"/>
                <a:gd name="connsiteY3" fmla="*/ 42297 h 90635"/>
                <a:gd name="connsiteX4" fmla="*/ 73516 w 91642"/>
                <a:gd name="connsiteY4" fmla="*/ 28198 h 90635"/>
                <a:gd name="connsiteX5" fmla="*/ 46325 w 91642"/>
                <a:gd name="connsiteY5" fmla="*/ 0 h 90635"/>
                <a:gd name="connsiteX6" fmla="*/ 18127 w 91642"/>
                <a:gd name="connsiteY6" fmla="*/ 28198 h 90635"/>
                <a:gd name="connsiteX7" fmla="*/ 22155 w 91642"/>
                <a:gd name="connsiteY7" fmla="*/ 42297 h 90635"/>
                <a:gd name="connsiteX8" fmla="*/ 0 w 91642"/>
                <a:gd name="connsiteY8" fmla="*/ 80565 h 90635"/>
                <a:gd name="connsiteX9" fmla="*/ 11078 w 91642"/>
                <a:gd name="connsiteY9" fmla="*/ 90636 h 90635"/>
                <a:gd name="connsiteX10" fmla="*/ 23162 w 91642"/>
                <a:gd name="connsiteY10" fmla="*/ 70494 h 90635"/>
                <a:gd name="connsiteX11" fmla="*/ 46325 w 91642"/>
                <a:gd name="connsiteY11" fmla="*/ 55389 h 90635"/>
                <a:gd name="connsiteX12" fmla="*/ 69487 w 91642"/>
                <a:gd name="connsiteY12" fmla="*/ 70494 h 90635"/>
                <a:gd name="connsiteX13" fmla="*/ 23162 w 91642"/>
                <a:gd name="connsiteY13" fmla="*/ 70494 h 90635"/>
                <a:gd name="connsiteX14" fmla="*/ 38268 w 91642"/>
                <a:gd name="connsiteY14" fmla="*/ 28198 h 90635"/>
                <a:gd name="connsiteX15" fmla="*/ 46325 w 91642"/>
                <a:gd name="connsiteY15" fmla="*/ 20141 h 90635"/>
                <a:gd name="connsiteX16" fmla="*/ 54381 w 91642"/>
                <a:gd name="connsiteY16" fmla="*/ 28198 h 90635"/>
                <a:gd name="connsiteX17" fmla="*/ 46325 w 91642"/>
                <a:gd name="connsiteY17" fmla="*/ 35247 h 90635"/>
                <a:gd name="connsiteX18" fmla="*/ 38268 w 91642"/>
                <a:gd name="connsiteY18" fmla="*/ 28198 h 9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642" h="90635">
                  <a:moveTo>
                    <a:pt x="11078" y="90636"/>
                  </a:moveTo>
                  <a:lnTo>
                    <a:pt x="81572" y="90636"/>
                  </a:lnTo>
                  <a:cubicBezTo>
                    <a:pt x="87615" y="90636"/>
                    <a:pt x="91643" y="86608"/>
                    <a:pt x="91643" y="80565"/>
                  </a:cubicBezTo>
                  <a:cubicBezTo>
                    <a:pt x="91643" y="64452"/>
                    <a:pt x="82579" y="50353"/>
                    <a:pt x="69487" y="42297"/>
                  </a:cubicBezTo>
                  <a:cubicBezTo>
                    <a:pt x="72509" y="38268"/>
                    <a:pt x="73516" y="33233"/>
                    <a:pt x="73516" y="28198"/>
                  </a:cubicBezTo>
                  <a:cubicBezTo>
                    <a:pt x="74523" y="12085"/>
                    <a:pt x="61431" y="0"/>
                    <a:pt x="46325" y="0"/>
                  </a:cubicBezTo>
                  <a:cubicBezTo>
                    <a:pt x="31219" y="0"/>
                    <a:pt x="18127" y="12085"/>
                    <a:pt x="18127" y="28198"/>
                  </a:cubicBezTo>
                  <a:cubicBezTo>
                    <a:pt x="18127" y="33233"/>
                    <a:pt x="20141" y="38268"/>
                    <a:pt x="22155" y="42297"/>
                  </a:cubicBezTo>
                  <a:cubicBezTo>
                    <a:pt x="9064" y="50353"/>
                    <a:pt x="0" y="64452"/>
                    <a:pt x="0" y="80565"/>
                  </a:cubicBezTo>
                  <a:cubicBezTo>
                    <a:pt x="1007" y="86608"/>
                    <a:pt x="5035" y="90636"/>
                    <a:pt x="11078" y="90636"/>
                  </a:cubicBezTo>
                  <a:close/>
                  <a:moveTo>
                    <a:pt x="23162" y="70494"/>
                  </a:moveTo>
                  <a:cubicBezTo>
                    <a:pt x="27191" y="61431"/>
                    <a:pt x="36254" y="55389"/>
                    <a:pt x="46325" y="55389"/>
                  </a:cubicBezTo>
                  <a:cubicBezTo>
                    <a:pt x="56396" y="55389"/>
                    <a:pt x="65459" y="61431"/>
                    <a:pt x="69487" y="70494"/>
                  </a:cubicBezTo>
                  <a:lnTo>
                    <a:pt x="23162" y="70494"/>
                  </a:lnTo>
                  <a:close/>
                  <a:moveTo>
                    <a:pt x="38268" y="28198"/>
                  </a:moveTo>
                  <a:cubicBezTo>
                    <a:pt x="38268" y="23162"/>
                    <a:pt x="42297" y="20141"/>
                    <a:pt x="46325" y="20141"/>
                  </a:cubicBezTo>
                  <a:cubicBezTo>
                    <a:pt x="50353" y="20141"/>
                    <a:pt x="54381" y="23162"/>
                    <a:pt x="54381" y="28198"/>
                  </a:cubicBezTo>
                  <a:cubicBezTo>
                    <a:pt x="54381" y="33233"/>
                    <a:pt x="50353" y="35247"/>
                    <a:pt x="46325" y="35247"/>
                  </a:cubicBezTo>
                  <a:cubicBezTo>
                    <a:pt x="42297" y="35247"/>
                    <a:pt x="38268" y="32226"/>
                    <a:pt x="38268" y="28198"/>
                  </a:cubicBezTo>
                  <a:close/>
                </a:path>
              </a:pathLst>
            </a:custGeom>
            <a:grpFill/>
            <a:ln w="9971" cap="flat">
              <a:noFill/>
              <a:prstDash val="solid"/>
              <a:miter/>
            </a:ln>
          </p:spPr>
          <p:txBody>
            <a:bodyPr rtlCol="0" anchor="ctr"/>
            <a:lstStyle/>
            <a:p>
              <a:endParaRPr lang="en-US"/>
            </a:p>
          </p:txBody>
        </p:sp>
        <p:sp>
          <p:nvSpPr>
            <p:cNvPr id="154" name="Freeform: Shape 153">
              <a:extLst>
                <a:ext uri="{FF2B5EF4-FFF2-40B4-BE49-F238E27FC236}">
                  <a16:creationId xmlns:a16="http://schemas.microsoft.com/office/drawing/2014/main" id="{DFE8E04A-C231-443E-A0B7-AF9F76CBA0E0}"/>
                </a:ext>
              </a:extLst>
            </p:cNvPr>
            <p:cNvSpPr/>
            <p:nvPr/>
          </p:nvSpPr>
          <p:spPr>
            <a:xfrm>
              <a:off x="9790565" y="2867028"/>
              <a:ext cx="180306" cy="190335"/>
            </a:xfrm>
            <a:custGeom>
              <a:avLst/>
              <a:gdLst>
                <a:gd name="connsiteX0" fmla="*/ 143003 w 180306"/>
                <a:gd name="connsiteY0" fmla="*/ 0 h 190335"/>
                <a:gd name="connsiteX1" fmla="*/ 38268 w 180306"/>
                <a:gd name="connsiteY1" fmla="*/ 0 h 190335"/>
                <a:gd name="connsiteX2" fmla="*/ 0 w 180306"/>
                <a:gd name="connsiteY2" fmla="*/ 38268 h 190335"/>
                <a:gd name="connsiteX3" fmla="*/ 0 w 180306"/>
                <a:gd name="connsiteY3" fmla="*/ 152067 h 190335"/>
                <a:gd name="connsiteX4" fmla="*/ 38268 w 180306"/>
                <a:gd name="connsiteY4" fmla="*/ 190335 h 190335"/>
                <a:gd name="connsiteX5" fmla="*/ 141996 w 180306"/>
                <a:gd name="connsiteY5" fmla="*/ 190335 h 190335"/>
                <a:gd name="connsiteX6" fmla="*/ 180264 w 180306"/>
                <a:gd name="connsiteY6" fmla="*/ 152067 h 190335"/>
                <a:gd name="connsiteX7" fmla="*/ 180264 w 180306"/>
                <a:gd name="connsiteY7" fmla="*/ 38268 h 190335"/>
                <a:gd name="connsiteX8" fmla="*/ 143003 w 180306"/>
                <a:gd name="connsiteY8" fmla="*/ 0 h 190335"/>
                <a:gd name="connsiteX9" fmla="*/ 161130 w 180306"/>
                <a:gd name="connsiteY9" fmla="*/ 153074 h 190335"/>
                <a:gd name="connsiteX10" fmla="*/ 143003 w 180306"/>
                <a:gd name="connsiteY10" fmla="*/ 171201 h 190335"/>
                <a:gd name="connsiteX11" fmla="*/ 38268 w 180306"/>
                <a:gd name="connsiteY11" fmla="*/ 171201 h 190335"/>
                <a:gd name="connsiteX12" fmla="*/ 20141 w 180306"/>
                <a:gd name="connsiteY12" fmla="*/ 153074 h 190335"/>
                <a:gd name="connsiteX13" fmla="*/ 20141 w 180306"/>
                <a:gd name="connsiteY13" fmla="*/ 38268 h 190335"/>
                <a:gd name="connsiteX14" fmla="*/ 38268 w 180306"/>
                <a:gd name="connsiteY14" fmla="*/ 20141 h 190335"/>
                <a:gd name="connsiteX15" fmla="*/ 141996 w 180306"/>
                <a:gd name="connsiteY15" fmla="*/ 20141 h 190335"/>
                <a:gd name="connsiteX16" fmla="*/ 160123 w 180306"/>
                <a:gd name="connsiteY16" fmla="*/ 38268 h 190335"/>
                <a:gd name="connsiteX17" fmla="*/ 160123 w 180306"/>
                <a:gd name="connsiteY17" fmla="*/ 153074 h 19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0306" h="190335">
                  <a:moveTo>
                    <a:pt x="143003" y="0"/>
                  </a:moveTo>
                  <a:lnTo>
                    <a:pt x="38268" y="0"/>
                  </a:lnTo>
                  <a:cubicBezTo>
                    <a:pt x="17120" y="0"/>
                    <a:pt x="0" y="17120"/>
                    <a:pt x="0" y="38268"/>
                  </a:cubicBezTo>
                  <a:lnTo>
                    <a:pt x="0" y="152067"/>
                  </a:lnTo>
                  <a:cubicBezTo>
                    <a:pt x="0" y="173215"/>
                    <a:pt x="17120" y="190335"/>
                    <a:pt x="38268" y="190335"/>
                  </a:cubicBezTo>
                  <a:lnTo>
                    <a:pt x="141996" y="190335"/>
                  </a:lnTo>
                  <a:cubicBezTo>
                    <a:pt x="163144" y="190335"/>
                    <a:pt x="180264" y="173215"/>
                    <a:pt x="180264" y="152067"/>
                  </a:cubicBezTo>
                  <a:lnTo>
                    <a:pt x="180264" y="38268"/>
                  </a:lnTo>
                  <a:cubicBezTo>
                    <a:pt x="181272" y="17120"/>
                    <a:pt x="164151" y="0"/>
                    <a:pt x="143003" y="0"/>
                  </a:cubicBezTo>
                  <a:close/>
                  <a:moveTo>
                    <a:pt x="161130" y="153074"/>
                  </a:moveTo>
                  <a:cubicBezTo>
                    <a:pt x="161130" y="163144"/>
                    <a:pt x="153074" y="171201"/>
                    <a:pt x="143003" y="171201"/>
                  </a:cubicBezTo>
                  <a:lnTo>
                    <a:pt x="38268" y="171201"/>
                  </a:lnTo>
                  <a:cubicBezTo>
                    <a:pt x="28198" y="171201"/>
                    <a:pt x="20141" y="163144"/>
                    <a:pt x="20141" y="153074"/>
                  </a:cubicBezTo>
                  <a:lnTo>
                    <a:pt x="20141" y="38268"/>
                  </a:lnTo>
                  <a:cubicBezTo>
                    <a:pt x="20141" y="28198"/>
                    <a:pt x="28198" y="20141"/>
                    <a:pt x="38268" y="20141"/>
                  </a:cubicBezTo>
                  <a:lnTo>
                    <a:pt x="141996" y="20141"/>
                  </a:lnTo>
                  <a:cubicBezTo>
                    <a:pt x="152067" y="20141"/>
                    <a:pt x="160123" y="28198"/>
                    <a:pt x="160123" y="38268"/>
                  </a:cubicBezTo>
                  <a:lnTo>
                    <a:pt x="160123" y="153074"/>
                  </a:lnTo>
                  <a:close/>
                </a:path>
              </a:pathLst>
            </a:custGeom>
            <a:grpFill/>
            <a:ln w="9971"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F78FA56A-4212-40EF-8404-33EBE0F3764C}"/>
                </a:ext>
              </a:extLst>
            </p:cNvPr>
            <p:cNvSpPr/>
            <p:nvPr/>
          </p:nvSpPr>
          <p:spPr>
            <a:xfrm>
              <a:off x="9833869" y="2917382"/>
              <a:ext cx="90915" cy="90635"/>
            </a:xfrm>
            <a:custGeom>
              <a:avLst/>
              <a:gdLst>
                <a:gd name="connsiteX0" fmla="*/ 70494 w 90915"/>
                <a:gd name="connsiteY0" fmla="*/ 42297 h 90635"/>
                <a:gd name="connsiteX1" fmla="*/ 74523 w 90915"/>
                <a:gd name="connsiteY1" fmla="*/ 28198 h 90635"/>
                <a:gd name="connsiteX2" fmla="*/ 46325 w 90915"/>
                <a:gd name="connsiteY2" fmla="*/ 0 h 90635"/>
                <a:gd name="connsiteX3" fmla="*/ 18127 w 90915"/>
                <a:gd name="connsiteY3" fmla="*/ 28198 h 90635"/>
                <a:gd name="connsiteX4" fmla="*/ 22155 w 90915"/>
                <a:gd name="connsiteY4" fmla="*/ 42297 h 90635"/>
                <a:gd name="connsiteX5" fmla="*/ 0 w 90915"/>
                <a:gd name="connsiteY5" fmla="*/ 80565 h 90635"/>
                <a:gd name="connsiteX6" fmla="*/ 10071 w 90915"/>
                <a:gd name="connsiteY6" fmla="*/ 90636 h 90635"/>
                <a:gd name="connsiteX7" fmla="*/ 80565 w 90915"/>
                <a:gd name="connsiteY7" fmla="*/ 90636 h 90635"/>
                <a:gd name="connsiteX8" fmla="*/ 90636 w 90915"/>
                <a:gd name="connsiteY8" fmla="*/ 80565 h 90635"/>
                <a:gd name="connsiteX9" fmla="*/ 70494 w 90915"/>
                <a:gd name="connsiteY9" fmla="*/ 42297 h 90635"/>
                <a:gd name="connsiteX10" fmla="*/ 39276 w 90915"/>
                <a:gd name="connsiteY10" fmla="*/ 28198 h 90635"/>
                <a:gd name="connsiteX11" fmla="*/ 47332 w 90915"/>
                <a:gd name="connsiteY11" fmla="*/ 20141 h 90635"/>
                <a:gd name="connsiteX12" fmla="*/ 55389 w 90915"/>
                <a:gd name="connsiteY12" fmla="*/ 28198 h 90635"/>
                <a:gd name="connsiteX13" fmla="*/ 47332 w 90915"/>
                <a:gd name="connsiteY13" fmla="*/ 36254 h 90635"/>
                <a:gd name="connsiteX14" fmla="*/ 39276 w 90915"/>
                <a:gd name="connsiteY14" fmla="*/ 28198 h 90635"/>
                <a:gd name="connsiteX15" fmla="*/ 24170 w 90915"/>
                <a:gd name="connsiteY15" fmla="*/ 70494 h 90635"/>
                <a:gd name="connsiteX16" fmla="*/ 47332 w 90915"/>
                <a:gd name="connsiteY16" fmla="*/ 55389 h 90635"/>
                <a:gd name="connsiteX17" fmla="*/ 70494 w 90915"/>
                <a:gd name="connsiteY17" fmla="*/ 70494 h 90635"/>
                <a:gd name="connsiteX18" fmla="*/ 24170 w 90915"/>
                <a:gd name="connsiteY18" fmla="*/ 70494 h 9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915" h="90635">
                  <a:moveTo>
                    <a:pt x="70494" y="42297"/>
                  </a:moveTo>
                  <a:cubicBezTo>
                    <a:pt x="73516" y="38268"/>
                    <a:pt x="74523" y="33233"/>
                    <a:pt x="74523" y="28198"/>
                  </a:cubicBezTo>
                  <a:cubicBezTo>
                    <a:pt x="74523" y="13092"/>
                    <a:pt x="62438" y="0"/>
                    <a:pt x="46325" y="0"/>
                  </a:cubicBezTo>
                  <a:cubicBezTo>
                    <a:pt x="30212" y="0"/>
                    <a:pt x="18127" y="12085"/>
                    <a:pt x="18127" y="28198"/>
                  </a:cubicBezTo>
                  <a:cubicBezTo>
                    <a:pt x="18127" y="33233"/>
                    <a:pt x="20141" y="38268"/>
                    <a:pt x="22155" y="42297"/>
                  </a:cubicBezTo>
                  <a:cubicBezTo>
                    <a:pt x="9064" y="50353"/>
                    <a:pt x="0" y="64452"/>
                    <a:pt x="0" y="80565"/>
                  </a:cubicBezTo>
                  <a:cubicBezTo>
                    <a:pt x="0" y="86607"/>
                    <a:pt x="4028" y="90636"/>
                    <a:pt x="10071" y="90636"/>
                  </a:cubicBezTo>
                  <a:lnTo>
                    <a:pt x="80565" y="90636"/>
                  </a:lnTo>
                  <a:cubicBezTo>
                    <a:pt x="86608" y="90636"/>
                    <a:pt x="90636" y="86607"/>
                    <a:pt x="90636" y="80565"/>
                  </a:cubicBezTo>
                  <a:cubicBezTo>
                    <a:pt x="92650" y="64452"/>
                    <a:pt x="83586" y="50353"/>
                    <a:pt x="70494" y="42297"/>
                  </a:cubicBezTo>
                  <a:close/>
                  <a:moveTo>
                    <a:pt x="39276" y="28198"/>
                  </a:moveTo>
                  <a:cubicBezTo>
                    <a:pt x="39276" y="24170"/>
                    <a:pt x="42297" y="20141"/>
                    <a:pt x="47332" y="20141"/>
                  </a:cubicBezTo>
                  <a:cubicBezTo>
                    <a:pt x="52367" y="20141"/>
                    <a:pt x="55389" y="23162"/>
                    <a:pt x="55389" y="28198"/>
                  </a:cubicBezTo>
                  <a:cubicBezTo>
                    <a:pt x="55389" y="33233"/>
                    <a:pt x="52367" y="36254"/>
                    <a:pt x="47332" y="36254"/>
                  </a:cubicBezTo>
                  <a:cubicBezTo>
                    <a:pt x="42297" y="36254"/>
                    <a:pt x="39276" y="32226"/>
                    <a:pt x="39276" y="28198"/>
                  </a:cubicBezTo>
                  <a:close/>
                  <a:moveTo>
                    <a:pt x="24170" y="70494"/>
                  </a:moveTo>
                  <a:cubicBezTo>
                    <a:pt x="28198" y="61431"/>
                    <a:pt x="37261" y="55389"/>
                    <a:pt x="47332" y="55389"/>
                  </a:cubicBezTo>
                  <a:cubicBezTo>
                    <a:pt x="57403" y="55389"/>
                    <a:pt x="66466" y="61431"/>
                    <a:pt x="70494" y="70494"/>
                  </a:cubicBezTo>
                  <a:lnTo>
                    <a:pt x="24170" y="70494"/>
                  </a:lnTo>
                  <a:close/>
                </a:path>
              </a:pathLst>
            </a:custGeom>
            <a:grpFill/>
            <a:ln w="9971" cap="flat">
              <a:noFill/>
              <a:prstDash val="solid"/>
              <a:miter/>
            </a:ln>
          </p:spPr>
          <p:txBody>
            <a:bodyPr rtlCol="0" anchor="ctr"/>
            <a:lstStyle/>
            <a:p>
              <a:endParaRPr lang="en-US"/>
            </a:p>
          </p:txBody>
        </p:sp>
        <p:sp>
          <p:nvSpPr>
            <p:cNvPr id="156" name="Freeform: Shape 155">
              <a:extLst>
                <a:ext uri="{FF2B5EF4-FFF2-40B4-BE49-F238E27FC236}">
                  <a16:creationId xmlns:a16="http://schemas.microsoft.com/office/drawing/2014/main" id="{1C806B5F-DFFB-4720-92E0-9BEED593FC80}"/>
                </a:ext>
              </a:extLst>
            </p:cNvPr>
            <p:cNvSpPr/>
            <p:nvPr/>
          </p:nvSpPr>
          <p:spPr>
            <a:xfrm>
              <a:off x="9327316" y="2806604"/>
              <a:ext cx="180306" cy="191342"/>
            </a:xfrm>
            <a:custGeom>
              <a:avLst/>
              <a:gdLst>
                <a:gd name="connsiteX0" fmla="*/ 143003 w 180306"/>
                <a:gd name="connsiteY0" fmla="*/ 0 h 191342"/>
                <a:gd name="connsiteX1" fmla="*/ 38268 w 180306"/>
                <a:gd name="connsiteY1" fmla="*/ 0 h 191342"/>
                <a:gd name="connsiteX2" fmla="*/ 0 w 180306"/>
                <a:gd name="connsiteY2" fmla="*/ 38268 h 191342"/>
                <a:gd name="connsiteX3" fmla="*/ 0 w 180306"/>
                <a:gd name="connsiteY3" fmla="*/ 152067 h 191342"/>
                <a:gd name="connsiteX4" fmla="*/ 38268 w 180306"/>
                <a:gd name="connsiteY4" fmla="*/ 191342 h 191342"/>
                <a:gd name="connsiteX5" fmla="*/ 141996 w 180306"/>
                <a:gd name="connsiteY5" fmla="*/ 191342 h 191342"/>
                <a:gd name="connsiteX6" fmla="*/ 180264 w 180306"/>
                <a:gd name="connsiteY6" fmla="*/ 153074 h 191342"/>
                <a:gd name="connsiteX7" fmla="*/ 180264 w 180306"/>
                <a:gd name="connsiteY7" fmla="*/ 38268 h 191342"/>
                <a:gd name="connsiteX8" fmla="*/ 143003 w 180306"/>
                <a:gd name="connsiteY8" fmla="*/ 0 h 191342"/>
                <a:gd name="connsiteX9" fmla="*/ 161130 w 180306"/>
                <a:gd name="connsiteY9" fmla="*/ 153074 h 191342"/>
                <a:gd name="connsiteX10" fmla="*/ 143003 w 180306"/>
                <a:gd name="connsiteY10" fmla="*/ 171201 h 191342"/>
                <a:gd name="connsiteX11" fmla="*/ 38268 w 180306"/>
                <a:gd name="connsiteY11" fmla="*/ 171201 h 191342"/>
                <a:gd name="connsiteX12" fmla="*/ 20141 w 180306"/>
                <a:gd name="connsiteY12" fmla="*/ 153074 h 191342"/>
                <a:gd name="connsiteX13" fmla="*/ 20141 w 180306"/>
                <a:gd name="connsiteY13" fmla="*/ 38268 h 191342"/>
                <a:gd name="connsiteX14" fmla="*/ 38268 w 180306"/>
                <a:gd name="connsiteY14" fmla="*/ 20141 h 191342"/>
                <a:gd name="connsiteX15" fmla="*/ 141996 w 180306"/>
                <a:gd name="connsiteY15" fmla="*/ 20141 h 191342"/>
                <a:gd name="connsiteX16" fmla="*/ 160123 w 180306"/>
                <a:gd name="connsiteY16" fmla="*/ 38268 h 191342"/>
                <a:gd name="connsiteX17" fmla="*/ 160123 w 180306"/>
                <a:gd name="connsiteY17" fmla="*/ 153074 h 191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0306" h="191342">
                  <a:moveTo>
                    <a:pt x="143003" y="0"/>
                  </a:moveTo>
                  <a:lnTo>
                    <a:pt x="38268" y="0"/>
                  </a:lnTo>
                  <a:cubicBezTo>
                    <a:pt x="17120" y="0"/>
                    <a:pt x="0" y="17120"/>
                    <a:pt x="0" y="38268"/>
                  </a:cubicBezTo>
                  <a:lnTo>
                    <a:pt x="0" y="152067"/>
                  </a:lnTo>
                  <a:cubicBezTo>
                    <a:pt x="0" y="174222"/>
                    <a:pt x="17120" y="191342"/>
                    <a:pt x="38268" y="191342"/>
                  </a:cubicBezTo>
                  <a:lnTo>
                    <a:pt x="141996" y="191342"/>
                  </a:lnTo>
                  <a:cubicBezTo>
                    <a:pt x="163144" y="191342"/>
                    <a:pt x="180264" y="174222"/>
                    <a:pt x="180264" y="153074"/>
                  </a:cubicBezTo>
                  <a:lnTo>
                    <a:pt x="180264" y="38268"/>
                  </a:lnTo>
                  <a:cubicBezTo>
                    <a:pt x="181272" y="17120"/>
                    <a:pt x="164151" y="0"/>
                    <a:pt x="143003" y="0"/>
                  </a:cubicBezTo>
                  <a:close/>
                  <a:moveTo>
                    <a:pt x="161130" y="153074"/>
                  </a:moveTo>
                  <a:cubicBezTo>
                    <a:pt x="161130" y="163144"/>
                    <a:pt x="153074" y="171201"/>
                    <a:pt x="143003" y="171201"/>
                  </a:cubicBezTo>
                  <a:lnTo>
                    <a:pt x="38268" y="171201"/>
                  </a:lnTo>
                  <a:cubicBezTo>
                    <a:pt x="28198" y="171201"/>
                    <a:pt x="20141" y="163144"/>
                    <a:pt x="20141" y="153074"/>
                  </a:cubicBezTo>
                  <a:lnTo>
                    <a:pt x="20141" y="38268"/>
                  </a:lnTo>
                  <a:cubicBezTo>
                    <a:pt x="20141" y="28198"/>
                    <a:pt x="28198" y="20141"/>
                    <a:pt x="38268" y="20141"/>
                  </a:cubicBezTo>
                  <a:lnTo>
                    <a:pt x="141996" y="20141"/>
                  </a:lnTo>
                  <a:cubicBezTo>
                    <a:pt x="152067" y="20141"/>
                    <a:pt x="160123" y="28198"/>
                    <a:pt x="160123" y="38268"/>
                  </a:cubicBezTo>
                  <a:lnTo>
                    <a:pt x="160123" y="153074"/>
                  </a:lnTo>
                  <a:close/>
                </a:path>
              </a:pathLst>
            </a:custGeom>
            <a:grpFill/>
            <a:ln w="9971"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AD02DCA7-ECD6-4BC2-8A2E-E3B3211FA7F0}"/>
                </a:ext>
              </a:extLst>
            </p:cNvPr>
            <p:cNvSpPr/>
            <p:nvPr/>
          </p:nvSpPr>
          <p:spPr>
            <a:xfrm>
              <a:off x="9372633" y="2856958"/>
              <a:ext cx="90635" cy="90635"/>
            </a:xfrm>
            <a:custGeom>
              <a:avLst/>
              <a:gdLst>
                <a:gd name="connsiteX0" fmla="*/ 68480 w 90635"/>
                <a:gd name="connsiteY0" fmla="*/ 42297 h 90635"/>
                <a:gd name="connsiteX1" fmla="*/ 72509 w 90635"/>
                <a:gd name="connsiteY1" fmla="*/ 28198 h 90635"/>
                <a:gd name="connsiteX2" fmla="*/ 44311 w 90635"/>
                <a:gd name="connsiteY2" fmla="*/ 0 h 90635"/>
                <a:gd name="connsiteX3" fmla="*/ 16113 w 90635"/>
                <a:gd name="connsiteY3" fmla="*/ 28198 h 90635"/>
                <a:gd name="connsiteX4" fmla="*/ 20141 w 90635"/>
                <a:gd name="connsiteY4" fmla="*/ 42297 h 90635"/>
                <a:gd name="connsiteX5" fmla="*/ 0 w 90635"/>
                <a:gd name="connsiteY5" fmla="*/ 80565 h 90635"/>
                <a:gd name="connsiteX6" fmla="*/ 10071 w 90635"/>
                <a:gd name="connsiteY6" fmla="*/ 90636 h 90635"/>
                <a:gd name="connsiteX7" fmla="*/ 80565 w 90635"/>
                <a:gd name="connsiteY7" fmla="*/ 90636 h 90635"/>
                <a:gd name="connsiteX8" fmla="*/ 90636 w 90635"/>
                <a:gd name="connsiteY8" fmla="*/ 80565 h 90635"/>
                <a:gd name="connsiteX9" fmla="*/ 68480 w 90635"/>
                <a:gd name="connsiteY9" fmla="*/ 42297 h 90635"/>
                <a:gd name="connsiteX10" fmla="*/ 37261 w 90635"/>
                <a:gd name="connsiteY10" fmla="*/ 28198 h 90635"/>
                <a:gd name="connsiteX11" fmla="*/ 45318 w 90635"/>
                <a:gd name="connsiteY11" fmla="*/ 20141 h 90635"/>
                <a:gd name="connsiteX12" fmla="*/ 53374 w 90635"/>
                <a:gd name="connsiteY12" fmla="*/ 28198 h 90635"/>
                <a:gd name="connsiteX13" fmla="*/ 45318 w 90635"/>
                <a:gd name="connsiteY13" fmla="*/ 35247 h 90635"/>
                <a:gd name="connsiteX14" fmla="*/ 37261 w 90635"/>
                <a:gd name="connsiteY14" fmla="*/ 28198 h 90635"/>
                <a:gd name="connsiteX15" fmla="*/ 22155 w 90635"/>
                <a:gd name="connsiteY15" fmla="*/ 70494 h 90635"/>
                <a:gd name="connsiteX16" fmla="*/ 45318 w 90635"/>
                <a:gd name="connsiteY16" fmla="*/ 55389 h 90635"/>
                <a:gd name="connsiteX17" fmla="*/ 68480 w 90635"/>
                <a:gd name="connsiteY17" fmla="*/ 70494 h 90635"/>
                <a:gd name="connsiteX18" fmla="*/ 22155 w 90635"/>
                <a:gd name="connsiteY18" fmla="*/ 70494 h 9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0635" h="90635">
                  <a:moveTo>
                    <a:pt x="68480" y="42297"/>
                  </a:moveTo>
                  <a:cubicBezTo>
                    <a:pt x="71502" y="38268"/>
                    <a:pt x="72509" y="33233"/>
                    <a:pt x="72509" y="28198"/>
                  </a:cubicBezTo>
                  <a:cubicBezTo>
                    <a:pt x="72509" y="13092"/>
                    <a:pt x="60424" y="0"/>
                    <a:pt x="44311" y="0"/>
                  </a:cubicBezTo>
                  <a:cubicBezTo>
                    <a:pt x="28198" y="0"/>
                    <a:pt x="16113" y="12085"/>
                    <a:pt x="16113" y="28198"/>
                  </a:cubicBezTo>
                  <a:cubicBezTo>
                    <a:pt x="16113" y="33233"/>
                    <a:pt x="18127" y="38268"/>
                    <a:pt x="20141" y="42297"/>
                  </a:cubicBezTo>
                  <a:cubicBezTo>
                    <a:pt x="9064" y="50353"/>
                    <a:pt x="0" y="64452"/>
                    <a:pt x="0" y="80565"/>
                  </a:cubicBezTo>
                  <a:cubicBezTo>
                    <a:pt x="0" y="86607"/>
                    <a:pt x="4028" y="90636"/>
                    <a:pt x="10071" y="90636"/>
                  </a:cubicBezTo>
                  <a:lnTo>
                    <a:pt x="80565" y="90636"/>
                  </a:lnTo>
                  <a:cubicBezTo>
                    <a:pt x="86608" y="90636"/>
                    <a:pt x="90636" y="86607"/>
                    <a:pt x="90636" y="80565"/>
                  </a:cubicBezTo>
                  <a:cubicBezTo>
                    <a:pt x="90636" y="64452"/>
                    <a:pt x="81572" y="50353"/>
                    <a:pt x="68480" y="42297"/>
                  </a:cubicBezTo>
                  <a:close/>
                  <a:moveTo>
                    <a:pt x="37261" y="28198"/>
                  </a:moveTo>
                  <a:cubicBezTo>
                    <a:pt x="37261" y="23162"/>
                    <a:pt x="41290" y="20141"/>
                    <a:pt x="45318" y="20141"/>
                  </a:cubicBezTo>
                  <a:cubicBezTo>
                    <a:pt x="49346" y="20141"/>
                    <a:pt x="53374" y="23162"/>
                    <a:pt x="53374" y="28198"/>
                  </a:cubicBezTo>
                  <a:cubicBezTo>
                    <a:pt x="53374" y="33233"/>
                    <a:pt x="49346" y="35247"/>
                    <a:pt x="45318" y="35247"/>
                  </a:cubicBezTo>
                  <a:cubicBezTo>
                    <a:pt x="41290" y="35247"/>
                    <a:pt x="37261" y="32226"/>
                    <a:pt x="37261" y="28198"/>
                  </a:cubicBezTo>
                  <a:close/>
                  <a:moveTo>
                    <a:pt x="22155" y="70494"/>
                  </a:moveTo>
                  <a:cubicBezTo>
                    <a:pt x="26184" y="61431"/>
                    <a:pt x="35247" y="55389"/>
                    <a:pt x="45318" y="55389"/>
                  </a:cubicBezTo>
                  <a:cubicBezTo>
                    <a:pt x="55389" y="55389"/>
                    <a:pt x="64452" y="61431"/>
                    <a:pt x="68480" y="70494"/>
                  </a:cubicBezTo>
                  <a:lnTo>
                    <a:pt x="22155" y="70494"/>
                  </a:lnTo>
                  <a:close/>
                </a:path>
              </a:pathLst>
            </a:custGeom>
            <a:grpFill/>
            <a:ln w="9971" cap="flat">
              <a:noFill/>
              <a:prstDash val="solid"/>
              <a:miter/>
            </a:ln>
          </p:spPr>
          <p:txBody>
            <a:bodyPr rtlCol="0" anchor="ctr"/>
            <a:lstStyle/>
            <a:p>
              <a:endParaRPr lang="en-US"/>
            </a:p>
          </p:txBody>
        </p:sp>
        <p:sp>
          <p:nvSpPr>
            <p:cNvPr id="158" name="Freeform: Shape 157">
              <a:extLst>
                <a:ext uri="{FF2B5EF4-FFF2-40B4-BE49-F238E27FC236}">
                  <a16:creationId xmlns:a16="http://schemas.microsoft.com/office/drawing/2014/main" id="{889EC4C9-7D56-4B52-B3AA-C7818F5EB203}"/>
                </a:ext>
              </a:extLst>
            </p:cNvPr>
            <p:cNvSpPr/>
            <p:nvPr/>
          </p:nvSpPr>
          <p:spPr>
            <a:xfrm>
              <a:off x="9518658" y="2454132"/>
              <a:ext cx="100706" cy="100706"/>
            </a:xfrm>
            <a:custGeom>
              <a:avLst/>
              <a:gdLst>
                <a:gd name="connsiteX0" fmla="*/ 23162 w 100706"/>
                <a:gd name="connsiteY0" fmla="*/ 97685 h 100706"/>
                <a:gd name="connsiteX1" fmla="*/ 30212 w 100706"/>
                <a:gd name="connsiteY1" fmla="*/ 100706 h 100706"/>
                <a:gd name="connsiteX2" fmla="*/ 37261 w 100706"/>
                <a:gd name="connsiteY2" fmla="*/ 97685 h 100706"/>
                <a:gd name="connsiteX3" fmla="*/ 57403 w 100706"/>
                <a:gd name="connsiteY3" fmla="*/ 77544 h 100706"/>
                <a:gd name="connsiteX4" fmla="*/ 57403 w 100706"/>
                <a:gd name="connsiteY4" fmla="*/ 63445 h 100706"/>
                <a:gd name="connsiteX5" fmla="*/ 43304 w 100706"/>
                <a:gd name="connsiteY5" fmla="*/ 63445 h 100706"/>
                <a:gd name="connsiteX6" fmla="*/ 40283 w 100706"/>
                <a:gd name="connsiteY6" fmla="*/ 65459 h 100706"/>
                <a:gd name="connsiteX7" fmla="*/ 90636 w 100706"/>
                <a:gd name="connsiteY7" fmla="*/ 20141 h 100706"/>
                <a:gd name="connsiteX8" fmla="*/ 100706 w 100706"/>
                <a:gd name="connsiteY8" fmla="*/ 10071 h 100706"/>
                <a:gd name="connsiteX9" fmla="*/ 90636 w 100706"/>
                <a:gd name="connsiteY9" fmla="*/ 0 h 100706"/>
                <a:gd name="connsiteX10" fmla="*/ 20141 w 100706"/>
                <a:gd name="connsiteY10" fmla="*/ 66466 h 100706"/>
                <a:gd name="connsiteX11" fmla="*/ 17120 w 100706"/>
                <a:gd name="connsiteY11" fmla="*/ 63445 h 100706"/>
                <a:gd name="connsiteX12" fmla="*/ 3021 w 100706"/>
                <a:gd name="connsiteY12" fmla="*/ 63445 h 100706"/>
                <a:gd name="connsiteX13" fmla="*/ 3021 w 100706"/>
                <a:gd name="connsiteY13" fmla="*/ 77544 h 100706"/>
                <a:gd name="connsiteX14" fmla="*/ 23162 w 100706"/>
                <a:gd name="connsiteY14" fmla="*/ 97685 h 10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706" h="100706">
                  <a:moveTo>
                    <a:pt x="23162" y="97685"/>
                  </a:moveTo>
                  <a:cubicBezTo>
                    <a:pt x="25177" y="99699"/>
                    <a:pt x="28198" y="100706"/>
                    <a:pt x="30212" y="100706"/>
                  </a:cubicBezTo>
                  <a:cubicBezTo>
                    <a:pt x="32226" y="100706"/>
                    <a:pt x="35247" y="99699"/>
                    <a:pt x="37261" y="97685"/>
                  </a:cubicBezTo>
                  <a:lnTo>
                    <a:pt x="57403" y="77544"/>
                  </a:lnTo>
                  <a:cubicBezTo>
                    <a:pt x="61431" y="73516"/>
                    <a:pt x="61431" y="67473"/>
                    <a:pt x="57403" y="63445"/>
                  </a:cubicBezTo>
                  <a:cubicBezTo>
                    <a:pt x="53374" y="59417"/>
                    <a:pt x="47332" y="59417"/>
                    <a:pt x="43304" y="63445"/>
                  </a:cubicBezTo>
                  <a:lnTo>
                    <a:pt x="40283" y="65459"/>
                  </a:lnTo>
                  <a:cubicBezTo>
                    <a:pt x="43304" y="40283"/>
                    <a:pt x="64452" y="20141"/>
                    <a:pt x="90636" y="20141"/>
                  </a:cubicBezTo>
                  <a:cubicBezTo>
                    <a:pt x="96678" y="20141"/>
                    <a:pt x="100706" y="16113"/>
                    <a:pt x="100706" y="10071"/>
                  </a:cubicBezTo>
                  <a:cubicBezTo>
                    <a:pt x="100706" y="4028"/>
                    <a:pt x="96678" y="0"/>
                    <a:pt x="90636" y="0"/>
                  </a:cubicBezTo>
                  <a:cubicBezTo>
                    <a:pt x="53374" y="0"/>
                    <a:pt x="22155" y="29205"/>
                    <a:pt x="20141" y="66466"/>
                  </a:cubicBezTo>
                  <a:lnTo>
                    <a:pt x="17120" y="63445"/>
                  </a:lnTo>
                  <a:cubicBezTo>
                    <a:pt x="13092" y="59417"/>
                    <a:pt x="7049" y="59417"/>
                    <a:pt x="3021" y="63445"/>
                  </a:cubicBezTo>
                  <a:cubicBezTo>
                    <a:pt x="-1007" y="67473"/>
                    <a:pt x="-1007" y="73516"/>
                    <a:pt x="3021" y="77544"/>
                  </a:cubicBezTo>
                  <a:lnTo>
                    <a:pt x="23162" y="97685"/>
                  </a:lnTo>
                  <a:close/>
                </a:path>
              </a:pathLst>
            </a:custGeom>
            <a:grpFill/>
            <a:ln w="9971"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6BDAAB76-F44A-4A9B-9132-3FDAF877EB18}"/>
                </a:ext>
              </a:extLst>
            </p:cNvPr>
            <p:cNvSpPr/>
            <p:nvPr/>
          </p:nvSpPr>
          <p:spPr>
            <a:xfrm>
              <a:off x="9668710" y="2907311"/>
              <a:ext cx="100706" cy="100706"/>
            </a:xfrm>
            <a:custGeom>
              <a:avLst/>
              <a:gdLst>
                <a:gd name="connsiteX0" fmla="*/ 91643 w 100706"/>
                <a:gd name="connsiteY0" fmla="*/ 80565 h 100706"/>
                <a:gd name="connsiteX1" fmla="*/ 41290 w 100706"/>
                <a:gd name="connsiteY1" fmla="*/ 35247 h 100706"/>
                <a:gd name="connsiteX2" fmla="*/ 43304 w 100706"/>
                <a:gd name="connsiteY2" fmla="*/ 37261 h 100706"/>
                <a:gd name="connsiteX3" fmla="*/ 50353 w 100706"/>
                <a:gd name="connsiteY3" fmla="*/ 40283 h 100706"/>
                <a:gd name="connsiteX4" fmla="*/ 57403 w 100706"/>
                <a:gd name="connsiteY4" fmla="*/ 37261 h 100706"/>
                <a:gd name="connsiteX5" fmla="*/ 57403 w 100706"/>
                <a:gd name="connsiteY5" fmla="*/ 23162 h 100706"/>
                <a:gd name="connsiteX6" fmla="*/ 37261 w 100706"/>
                <a:gd name="connsiteY6" fmla="*/ 3021 h 100706"/>
                <a:gd name="connsiteX7" fmla="*/ 23162 w 100706"/>
                <a:gd name="connsiteY7" fmla="*/ 3021 h 100706"/>
                <a:gd name="connsiteX8" fmla="*/ 3021 w 100706"/>
                <a:gd name="connsiteY8" fmla="*/ 23162 h 100706"/>
                <a:gd name="connsiteX9" fmla="*/ 3021 w 100706"/>
                <a:gd name="connsiteY9" fmla="*/ 37261 h 100706"/>
                <a:gd name="connsiteX10" fmla="*/ 17120 w 100706"/>
                <a:gd name="connsiteY10" fmla="*/ 37261 h 100706"/>
                <a:gd name="connsiteX11" fmla="*/ 20141 w 100706"/>
                <a:gd name="connsiteY11" fmla="*/ 34240 h 100706"/>
                <a:gd name="connsiteX12" fmla="*/ 90636 w 100706"/>
                <a:gd name="connsiteY12" fmla="*/ 100706 h 100706"/>
                <a:gd name="connsiteX13" fmla="*/ 100706 w 100706"/>
                <a:gd name="connsiteY13" fmla="*/ 90636 h 100706"/>
                <a:gd name="connsiteX14" fmla="*/ 91643 w 100706"/>
                <a:gd name="connsiteY14" fmla="*/ 80565 h 10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706" h="100706">
                  <a:moveTo>
                    <a:pt x="91643" y="80565"/>
                  </a:moveTo>
                  <a:cubicBezTo>
                    <a:pt x="65459" y="80565"/>
                    <a:pt x="44311" y="60424"/>
                    <a:pt x="41290" y="35247"/>
                  </a:cubicBezTo>
                  <a:lnTo>
                    <a:pt x="43304" y="37261"/>
                  </a:lnTo>
                  <a:cubicBezTo>
                    <a:pt x="45318" y="39276"/>
                    <a:pt x="48339" y="40283"/>
                    <a:pt x="50353" y="40283"/>
                  </a:cubicBezTo>
                  <a:cubicBezTo>
                    <a:pt x="52367" y="40283"/>
                    <a:pt x="55389" y="39276"/>
                    <a:pt x="57403" y="37261"/>
                  </a:cubicBezTo>
                  <a:cubicBezTo>
                    <a:pt x="61431" y="33233"/>
                    <a:pt x="61431" y="27191"/>
                    <a:pt x="57403" y="23162"/>
                  </a:cubicBezTo>
                  <a:lnTo>
                    <a:pt x="37261" y="3021"/>
                  </a:lnTo>
                  <a:cubicBezTo>
                    <a:pt x="33233" y="-1007"/>
                    <a:pt x="27191" y="-1007"/>
                    <a:pt x="23162" y="3021"/>
                  </a:cubicBezTo>
                  <a:lnTo>
                    <a:pt x="3021" y="23162"/>
                  </a:lnTo>
                  <a:cubicBezTo>
                    <a:pt x="-1007" y="27191"/>
                    <a:pt x="-1007" y="33233"/>
                    <a:pt x="3021" y="37261"/>
                  </a:cubicBezTo>
                  <a:cubicBezTo>
                    <a:pt x="7049" y="41290"/>
                    <a:pt x="13092" y="41290"/>
                    <a:pt x="17120" y="37261"/>
                  </a:cubicBezTo>
                  <a:lnTo>
                    <a:pt x="20141" y="34240"/>
                  </a:lnTo>
                  <a:cubicBezTo>
                    <a:pt x="22155" y="71502"/>
                    <a:pt x="53374" y="100706"/>
                    <a:pt x="90636" y="100706"/>
                  </a:cubicBezTo>
                  <a:cubicBezTo>
                    <a:pt x="96678" y="100706"/>
                    <a:pt x="100706" y="96678"/>
                    <a:pt x="100706" y="90636"/>
                  </a:cubicBezTo>
                  <a:cubicBezTo>
                    <a:pt x="100706" y="84593"/>
                    <a:pt x="97685" y="80565"/>
                    <a:pt x="91643" y="80565"/>
                  </a:cubicBezTo>
                  <a:close/>
                </a:path>
              </a:pathLst>
            </a:custGeom>
            <a:grpFill/>
            <a:ln w="9971" cap="flat">
              <a:noFill/>
              <a:prstDash val="solid"/>
              <a:miter/>
            </a:ln>
          </p:spPr>
          <p:txBody>
            <a:bodyPr rtlCol="0" anchor="ctr"/>
            <a:lstStyle/>
            <a:p>
              <a:endParaRPr lang="en-US"/>
            </a:p>
          </p:txBody>
        </p:sp>
        <p:sp>
          <p:nvSpPr>
            <p:cNvPr id="160" name="Freeform: Shape 159">
              <a:extLst>
                <a:ext uri="{FF2B5EF4-FFF2-40B4-BE49-F238E27FC236}">
                  <a16:creationId xmlns:a16="http://schemas.microsoft.com/office/drawing/2014/main" id="{233A7A45-B9B9-412E-8767-02F1055A6B4E}"/>
                </a:ext>
              </a:extLst>
            </p:cNvPr>
            <p:cNvSpPr/>
            <p:nvPr/>
          </p:nvSpPr>
          <p:spPr>
            <a:xfrm>
              <a:off x="9518658" y="2856958"/>
              <a:ext cx="100706" cy="100706"/>
            </a:xfrm>
            <a:custGeom>
              <a:avLst/>
              <a:gdLst>
                <a:gd name="connsiteX0" fmla="*/ 77544 w 100706"/>
                <a:gd name="connsiteY0" fmla="*/ 3021 h 100706"/>
                <a:gd name="connsiteX1" fmla="*/ 63445 w 100706"/>
                <a:gd name="connsiteY1" fmla="*/ 3021 h 100706"/>
                <a:gd name="connsiteX2" fmla="*/ 43304 w 100706"/>
                <a:gd name="connsiteY2" fmla="*/ 23162 h 100706"/>
                <a:gd name="connsiteX3" fmla="*/ 43304 w 100706"/>
                <a:gd name="connsiteY3" fmla="*/ 37261 h 100706"/>
                <a:gd name="connsiteX4" fmla="*/ 57403 w 100706"/>
                <a:gd name="connsiteY4" fmla="*/ 37261 h 100706"/>
                <a:gd name="connsiteX5" fmla="*/ 59417 w 100706"/>
                <a:gd name="connsiteY5" fmla="*/ 35247 h 100706"/>
                <a:gd name="connsiteX6" fmla="*/ 10071 w 100706"/>
                <a:gd name="connsiteY6" fmla="*/ 80565 h 100706"/>
                <a:gd name="connsiteX7" fmla="*/ 0 w 100706"/>
                <a:gd name="connsiteY7" fmla="*/ 90636 h 100706"/>
                <a:gd name="connsiteX8" fmla="*/ 10071 w 100706"/>
                <a:gd name="connsiteY8" fmla="*/ 100706 h 100706"/>
                <a:gd name="connsiteX9" fmla="*/ 80565 w 100706"/>
                <a:gd name="connsiteY9" fmla="*/ 34240 h 100706"/>
                <a:gd name="connsiteX10" fmla="*/ 83586 w 100706"/>
                <a:gd name="connsiteY10" fmla="*/ 37261 h 100706"/>
                <a:gd name="connsiteX11" fmla="*/ 90636 w 100706"/>
                <a:gd name="connsiteY11" fmla="*/ 40283 h 100706"/>
                <a:gd name="connsiteX12" fmla="*/ 97685 w 100706"/>
                <a:gd name="connsiteY12" fmla="*/ 37261 h 100706"/>
                <a:gd name="connsiteX13" fmla="*/ 97685 w 100706"/>
                <a:gd name="connsiteY13" fmla="*/ 23162 h 100706"/>
                <a:gd name="connsiteX14" fmla="*/ 77544 w 100706"/>
                <a:gd name="connsiteY14" fmla="*/ 3021 h 10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706" h="100706">
                  <a:moveTo>
                    <a:pt x="77544" y="3021"/>
                  </a:moveTo>
                  <a:cubicBezTo>
                    <a:pt x="73516" y="-1007"/>
                    <a:pt x="67473" y="-1007"/>
                    <a:pt x="63445" y="3021"/>
                  </a:cubicBezTo>
                  <a:lnTo>
                    <a:pt x="43304" y="23162"/>
                  </a:lnTo>
                  <a:cubicBezTo>
                    <a:pt x="39275" y="27191"/>
                    <a:pt x="39275" y="33233"/>
                    <a:pt x="43304" y="37261"/>
                  </a:cubicBezTo>
                  <a:cubicBezTo>
                    <a:pt x="47332" y="41290"/>
                    <a:pt x="53374" y="41290"/>
                    <a:pt x="57403" y="37261"/>
                  </a:cubicBezTo>
                  <a:lnTo>
                    <a:pt x="59417" y="35247"/>
                  </a:lnTo>
                  <a:cubicBezTo>
                    <a:pt x="57403" y="60424"/>
                    <a:pt x="36254" y="80565"/>
                    <a:pt x="10071" y="80565"/>
                  </a:cubicBezTo>
                  <a:cubicBezTo>
                    <a:pt x="4028" y="80565"/>
                    <a:pt x="0" y="84593"/>
                    <a:pt x="0" y="90636"/>
                  </a:cubicBezTo>
                  <a:cubicBezTo>
                    <a:pt x="0" y="96678"/>
                    <a:pt x="4028" y="100706"/>
                    <a:pt x="10071" y="100706"/>
                  </a:cubicBezTo>
                  <a:cubicBezTo>
                    <a:pt x="47332" y="100706"/>
                    <a:pt x="78551" y="71502"/>
                    <a:pt x="80565" y="34240"/>
                  </a:cubicBezTo>
                  <a:lnTo>
                    <a:pt x="83586" y="37261"/>
                  </a:lnTo>
                  <a:cubicBezTo>
                    <a:pt x="85600" y="39276"/>
                    <a:pt x="88622" y="40283"/>
                    <a:pt x="90636" y="40283"/>
                  </a:cubicBezTo>
                  <a:cubicBezTo>
                    <a:pt x="92650" y="40283"/>
                    <a:pt x="95671" y="39276"/>
                    <a:pt x="97685" y="37261"/>
                  </a:cubicBezTo>
                  <a:cubicBezTo>
                    <a:pt x="101713" y="33233"/>
                    <a:pt x="101713" y="27191"/>
                    <a:pt x="97685" y="23162"/>
                  </a:cubicBezTo>
                  <a:lnTo>
                    <a:pt x="77544" y="3021"/>
                  </a:lnTo>
                  <a:close/>
                </a:path>
              </a:pathLst>
            </a:custGeom>
            <a:grpFill/>
            <a:ln w="9971" cap="flat">
              <a:noFill/>
              <a:prstDash val="solid"/>
              <a:miter/>
            </a:ln>
          </p:spPr>
          <p:txBody>
            <a:bodyPr rtlCol="0" anchor="ctr"/>
            <a:lstStyle/>
            <a:p>
              <a:endParaRPr lang="en-US"/>
            </a:p>
          </p:txBody>
        </p:sp>
      </p:grpSp>
      <p:grpSp>
        <p:nvGrpSpPr>
          <p:cNvPr id="161" name="Graphic 62">
            <a:extLst>
              <a:ext uri="{FF2B5EF4-FFF2-40B4-BE49-F238E27FC236}">
                <a16:creationId xmlns:a16="http://schemas.microsoft.com/office/drawing/2014/main" id="{4B968D6D-6E72-47C1-ACC2-D591079E8FFB}"/>
              </a:ext>
            </a:extLst>
          </p:cNvPr>
          <p:cNvGrpSpPr/>
          <p:nvPr/>
        </p:nvGrpSpPr>
        <p:grpSpPr>
          <a:xfrm>
            <a:off x="8001143" y="2741420"/>
            <a:ext cx="503532" cy="625386"/>
            <a:chOff x="8001143" y="2423920"/>
            <a:chExt cx="503532" cy="625386"/>
          </a:xfrm>
          <a:solidFill>
            <a:srgbClr val="777777"/>
          </a:solidFill>
        </p:grpSpPr>
        <p:sp>
          <p:nvSpPr>
            <p:cNvPr id="162" name="Freeform: Shape 161">
              <a:extLst>
                <a:ext uri="{FF2B5EF4-FFF2-40B4-BE49-F238E27FC236}">
                  <a16:creationId xmlns:a16="http://schemas.microsoft.com/office/drawing/2014/main" id="{56BF90AF-CC89-4F33-B621-8ED7C80EBFDA}"/>
                </a:ext>
              </a:extLst>
            </p:cNvPr>
            <p:cNvSpPr/>
            <p:nvPr/>
          </p:nvSpPr>
          <p:spPr>
            <a:xfrm>
              <a:off x="8172344" y="2495422"/>
              <a:ext cx="161130" cy="161130"/>
            </a:xfrm>
            <a:custGeom>
              <a:avLst/>
              <a:gdLst>
                <a:gd name="connsiteX0" fmla="*/ 131925 w 161130"/>
                <a:gd name="connsiteY0" fmla="*/ 88622 h 161130"/>
                <a:gd name="connsiteX1" fmla="*/ 122862 w 161130"/>
                <a:gd name="connsiteY1" fmla="*/ 79558 h 161130"/>
                <a:gd name="connsiteX2" fmla="*/ 81572 w 161130"/>
                <a:gd name="connsiteY2" fmla="*/ 38268 h 161130"/>
                <a:gd name="connsiteX3" fmla="*/ 40283 w 161130"/>
                <a:gd name="connsiteY3" fmla="*/ 79558 h 161130"/>
                <a:gd name="connsiteX4" fmla="*/ 81572 w 161130"/>
                <a:gd name="connsiteY4" fmla="*/ 120848 h 161130"/>
                <a:gd name="connsiteX5" fmla="*/ 114805 w 161130"/>
                <a:gd name="connsiteY5" fmla="*/ 103728 h 161130"/>
                <a:gd name="connsiteX6" fmla="*/ 131925 w 161130"/>
                <a:gd name="connsiteY6" fmla="*/ 109770 h 161130"/>
                <a:gd name="connsiteX7" fmla="*/ 161130 w 161130"/>
                <a:gd name="connsiteY7" fmla="*/ 80565 h 161130"/>
                <a:gd name="connsiteX8" fmla="*/ 80565 w 161130"/>
                <a:gd name="connsiteY8" fmla="*/ 0 h 161130"/>
                <a:gd name="connsiteX9" fmla="*/ 0 w 161130"/>
                <a:gd name="connsiteY9" fmla="*/ 80565 h 161130"/>
                <a:gd name="connsiteX10" fmla="*/ 80565 w 161130"/>
                <a:gd name="connsiteY10" fmla="*/ 161130 h 161130"/>
                <a:gd name="connsiteX11" fmla="*/ 133940 w 161130"/>
                <a:gd name="connsiteY11" fmla="*/ 140989 h 161130"/>
                <a:gd name="connsiteX12" fmla="*/ 134947 w 161130"/>
                <a:gd name="connsiteY12" fmla="*/ 126890 h 161130"/>
                <a:gd name="connsiteX13" fmla="*/ 120848 w 161130"/>
                <a:gd name="connsiteY13" fmla="*/ 125883 h 161130"/>
                <a:gd name="connsiteX14" fmla="*/ 80565 w 161130"/>
                <a:gd name="connsiteY14" fmla="*/ 140989 h 161130"/>
                <a:gd name="connsiteX15" fmla="*/ 20141 w 161130"/>
                <a:gd name="connsiteY15" fmla="*/ 80565 h 161130"/>
                <a:gd name="connsiteX16" fmla="*/ 80565 w 161130"/>
                <a:gd name="connsiteY16" fmla="*/ 20141 h 161130"/>
                <a:gd name="connsiteX17" fmla="*/ 140989 w 161130"/>
                <a:gd name="connsiteY17" fmla="*/ 80565 h 161130"/>
                <a:gd name="connsiteX18" fmla="*/ 131925 w 161130"/>
                <a:gd name="connsiteY18" fmla="*/ 88622 h 161130"/>
                <a:gd name="connsiteX19" fmla="*/ 80565 w 161130"/>
                <a:gd name="connsiteY19" fmla="*/ 100706 h 161130"/>
                <a:gd name="connsiteX20" fmla="*/ 59417 w 161130"/>
                <a:gd name="connsiteY20" fmla="*/ 79558 h 161130"/>
                <a:gd name="connsiteX21" fmla="*/ 80565 w 161130"/>
                <a:gd name="connsiteY21" fmla="*/ 58410 h 161130"/>
                <a:gd name="connsiteX22" fmla="*/ 101713 w 161130"/>
                <a:gd name="connsiteY22" fmla="*/ 79558 h 161130"/>
                <a:gd name="connsiteX23" fmla="*/ 80565 w 161130"/>
                <a:gd name="connsiteY23" fmla="*/ 100706 h 16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130" h="161130">
                  <a:moveTo>
                    <a:pt x="131925" y="88622"/>
                  </a:moveTo>
                  <a:cubicBezTo>
                    <a:pt x="126890" y="88622"/>
                    <a:pt x="122862" y="84593"/>
                    <a:pt x="122862" y="79558"/>
                  </a:cubicBezTo>
                  <a:cubicBezTo>
                    <a:pt x="122862" y="56396"/>
                    <a:pt x="104735" y="38268"/>
                    <a:pt x="81572" y="38268"/>
                  </a:cubicBezTo>
                  <a:cubicBezTo>
                    <a:pt x="58410" y="38268"/>
                    <a:pt x="40283" y="56396"/>
                    <a:pt x="40283" y="79558"/>
                  </a:cubicBezTo>
                  <a:cubicBezTo>
                    <a:pt x="40283" y="102721"/>
                    <a:pt x="58410" y="120848"/>
                    <a:pt x="81572" y="120848"/>
                  </a:cubicBezTo>
                  <a:cubicBezTo>
                    <a:pt x="95671" y="120848"/>
                    <a:pt x="107756" y="113798"/>
                    <a:pt x="114805" y="103728"/>
                  </a:cubicBezTo>
                  <a:cubicBezTo>
                    <a:pt x="119841" y="107756"/>
                    <a:pt x="125883" y="109770"/>
                    <a:pt x="131925" y="109770"/>
                  </a:cubicBezTo>
                  <a:cubicBezTo>
                    <a:pt x="148038" y="109770"/>
                    <a:pt x="161130" y="96678"/>
                    <a:pt x="161130" y="80565"/>
                  </a:cubicBezTo>
                  <a:cubicBezTo>
                    <a:pt x="161130" y="36254"/>
                    <a:pt x="124876" y="0"/>
                    <a:pt x="80565" y="0"/>
                  </a:cubicBezTo>
                  <a:cubicBezTo>
                    <a:pt x="36254" y="0"/>
                    <a:pt x="0" y="36254"/>
                    <a:pt x="0" y="80565"/>
                  </a:cubicBezTo>
                  <a:cubicBezTo>
                    <a:pt x="0" y="124876"/>
                    <a:pt x="36254" y="161130"/>
                    <a:pt x="80565" y="161130"/>
                  </a:cubicBezTo>
                  <a:cubicBezTo>
                    <a:pt x="100706" y="161130"/>
                    <a:pt x="119841" y="154081"/>
                    <a:pt x="133940" y="140989"/>
                  </a:cubicBezTo>
                  <a:cubicBezTo>
                    <a:pt x="137968" y="136961"/>
                    <a:pt x="137968" y="130918"/>
                    <a:pt x="134947" y="126890"/>
                  </a:cubicBezTo>
                  <a:cubicBezTo>
                    <a:pt x="130918" y="122862"/>
                    <a:pt x="124876" y="122862"/>
                    <a:pt x="120848" y="125883"/>
                  </a:cubicBezTo>
                  <a:cubicBezTo>
                    <a:pt x="109770" y="135954"/>
                    <a:pt x="95671" y="140989"/>
                    <a:pt x="80565" y="140989"/>
                  </a:cubicBezTo>
                  <a:cubicBezTo>
                    <a:pt x="47332" y="140989"/>
                    <a:pt x="20141" y="113798"/>
                    <a:pt x="20141" y="80565"/>
                  </a:cubicBezTo>
                  <a:cubicBezTo>
                    <a:pt x="20141" y="47332"/>
                    <a:pt x="47332" y="20141"/>
                    <a:pt x="80565" y="20141"/>
                  </a:cubicBezTo>
                  <a:cubicBezTo>
                    <a:pt x="113798" y="20141"/>
                    <a:pt x="140989" y="47332"/>
                    <a:pt x="140989" y="80565"/>
                  </a:cubicBezTo>
                  <a:cubicBezTo>
                    <a:pt x="140989" y="84593"/>
                    <a:pt x="136961" y="88622"/>
                    <a:pt x="131925" y="88622"/>
                  </a:cubicBezTo>
                  <a:close/>
                  <a:moveTo>
                    <a:pt x="80565" y="100706"/>
                  </a:moveTo>
                  <a:cubicBezTo>
                    <a:pt x="68480" y="100706"/>
                    <a:pt x="59417" y="91643"/>
                    <a:pt x="59417" y="79558"/>
                  </a:cubicBezTo>
                  <a:cubicBezTo>
                    <a:pt x="59417" y="67473"/>
                    <a:pt x="68480" y="58410"/>
                    <a:pt x="80565" y="58410"/>
                  </a:cubicBezTo>
                  <a:cubicBezTo>
                    <a:pt x="92650" y="58410"/>
                    <a:pt x="101713" y="67473"/>
                    <a:pt x="101713" y="79558"/>
                  </a:cubicBezTo>
                  <a:cubicBezTo>
                    <a:pt x="101713" y="91643"/>
                    <a:pt x="92650" y="100706"/>
                    <a:pt x="80565" y="100706"/>
                  </a:cubicBezTo>
                  <a:close/>
                </a:path>
              </a:pathLst>
            </a:custGeom>
            <a:grpFill/>
            <a:ln w="9971"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AAF6781B-37BF-4FB9-9D38-3A7AC1FDF0D7}"/>
                </a:ext>
              </a:extLst>
            </p:cNvPr>
            <p:cNvSpPr/>
            <p:nvPr/>
          </p:nvSpPr>
          <p:spPr>
            <a:xfrm>
              <a:off x="8001143" y="2423920"/>
              <a:ext cx="503532" cy="625386"/>
            </a:xfrm>
            <a:custGeom>
              <a:avLst/>
              <a:gdLst>
                <a:gd name="connsiteX0" fmla="*/ 467278 w 503532"/>
                <a:gd name="connsiteY0" fmla="*/ 171201 h 625386"/>
                <a:gd name="connsiteX1" fmla="*/ 453179 w 503532"/>
                <a:gd name="connsiteY1" fmla="*/ 171201 h 625386"/>
                <a:gd name="connsiteX2" fmla="*/ 453179 w 503532"/>
                <a:gd name="connsiteY2" fmla="*/ 42297 h 625386"/>
                <a:gd name="connsiteX3" fmla="*/ 412896 w 503532"/>
                <a:gd name="connsiteY3" fmla="*/ 0 h 625386"/>
                <a:gd name="connsiteX4" fmla="*/ 90636 w 503532"/>
                <a:gd name="connsiteY4" fmla="*/ 0 h 625386"/>
                <a:gd name="connsiteX5" fmla="*/ 50353 w 503532"/>
                <a:gd name="connsiteY5" fmla="*/ 40283 h 625386"/>
                <a:gd name="connsiteX6" fmla="*/ 50353 w 503532"/>
                <a:gd name="connsiteY6" fmla="*/ 171201 h 625386"/>
                <a:gd name="connsiteX7" fmla="*/ 36254 w 503532"/>
                <a:gd name="connsiteY7" fmla="*/ 171201 h 625386"/>
                <a:gd name="connsiteX8" fmla="*/ 0 w 503532"/>
                <a:gd name="connsiteY8" fmla="*/ 204434 h 625386"/>
                <a:gd name="connsiteX9" fmla="*/ 0 w 503532"/>
                <a:gd name="connsiteY9" fmla="*/ 450158 h 625386"/>
                <a:gd name="connsiteX10" fmla="*/ 36254 w 503532"/>
                <a:gd name="connsiteY10" fmla="*/ 483391 h 625386"/>
                <a:gd name="connsiteX11" fmla="*/ 90636 w 503532"/>
                <a:gd name="connsiteY11" fmla="*/ 483391 h 625386"/>
                <a:gd name="connsiteX12" fmla="*/ 89629 w 503532"/>
                <a:gd name="connsiteY12" fmla="*/ 493461 h 625386"/>
                <a:gd name="connsiteX13" fmla="*/ 135954 w 503532"/>
                <a:gd name="connsiteY13" fmla="*/ 606253 h 625386"/>
                <a:gd name="connsiteX14" fmla="*/ 143003 w 503532"/>
                <a:gd name="connsiteY14" fmla="*/ 609274 h 625386"/>
                <a:gd name="connsiteX15" fmla="*/ 150053 w 503532"/>
                <a:gd name="connsiteY15" fmla="*/ 606253 h 625386"/>
                <a:gd name="connsiteX16" fmla="*/ 150053 w 503532"/>
                <a:gd name="connsiteY16" fmla="*/ 592154 h 625386"/>
                <a:gd name="connsiteX17" fmla="*/ 109770 w 503532"/>
                <a:gd name="connsiteY17" fmla="*/ 493461 h 625386"/>
                <a:gd name="connsiteX18" fmla="*/ 250759 w 503532"/>
                <a:gd name="connsiteY18" fmla="*/ 352472 h 625386"/>
                <a:gd name="connsiteX19" fmla="*/ 260830 w 503532"/>
                <a:gd name="connsiteY19" fmla="*/ 342402 h 625386"/>
                <a:gd name="connsiteX20" fmla="*/ 250759 w 503532"/>
                <a:gd name="connsiteY20" fmla="*/ 332331 h 625386"/>
                <a:gd name="connsiteX21" fmla="*/ 92650 w 503532"/>
                <a:gd name="connsiteY21" fmla="*/ 463249 h 625386"/>
                <a:gd name="connsiteX22" fmla="*/ 36254 w 503532"/>
                <a:gd name="connsiteY22" fmla="*/ 463249 h 625386"/>
                <a:gd name="connsiteX23" fmla="*/ 20141 w 503532"/>
                <a:gd name="connsiteY23" fmla="*/ 450158 h 625386"/>
                <a:gd name="connsiteX24" fmla="*/ 20141 w 503532"/>
                <a:gd name="connsiteY24" fmla="*/ 438073 h 625386"/>
                <a:gd name="connsiteX25" fmla="*/ 233639 w 503532"/>
                <a:gd name="connsiteY25" fmla="*/ 277950 h 625386"/>
                <a:gd name="connsiteX26" fmla="*/ 269893 w 503532"/>
                <a:gd name="connsiteY26" fmla="*/ 277950 h 625386"/>
                <a:gd name="connsiteX27" fmla="*/ 483391 w 503532"/>
                <a:gd name="connsiteY27" fmla="*/ 438073 h 625386"/>
                <a:gd name="connsiteX28" fmla="*/ 483391 w 503532"/>
                <a:gd name="connsiteY28" fmla="*/ 450158 h 625386"/>
                <a:gd name="connsiteX29" fmla="*/ 467278 w 503532"/>
                <a:gd name="connsiteY29" fmla="*/ 463249 h 625386"/>
                <a:gd name="connsiteX30" fmla="*/ 465264 w 503532"/>
                <a:gd name="connsiteY30" fmla="*/ 463249 h 625386"/>
                <a:gd name="connsiteX31" fmla="*/ 463249 w 503532"/>
                <a:gd name="connsiteY31" fmla="*/ 463249 h 625386"/>
                <a:gd name="connsiteX32" fmla="*/ 331324 w 503532"/>
                <a:gd name="connsiteY32" fmla="*/ 463249 h 625386"/>
                <a:gd name="connsiteX33" fmla="*/ 292049 w 503532"/>
                <a:gd name="connsiteY33" fmla="*/ 463249 h 625386"/>
                <a:gd name="connsiteX34" fmla="*/ 251766 w 503532"/>
                <a:gd name="connsiteY34" fmla="*/ 463249 h 625386"/>
                <a:gd name="connsiteX35" fmla="*/ 221554 w 503532"/>
                <a:gd name="connsiteY35" fmla="*/ 493461 h 625386"/>
                <a:gd name="connsiteX36" fmla="*/ 221554 w 503532"/>
                <a:gd name="connsiteY36" fmla="*/ 574027 h 625386"/>
                <a:gd name="connsiteX37" fmla="*/ 251766 w 503532"/>
                <a:gd name="connsiteY37" fmla="*/ 604238 h 625386"/>
                <a:gd name="connsiteX38" fmla="*/ 258815 w 503532"/>
                <a:gd name="connsiteY38" fmla="*/ 601217 h 625386"/>
                <a:gd name="connsiteX39" fmla="*/ 287013 w 503532"/>
                <a:gd name="connsiteY39" fmla="*/ 573019 h 625386"/>
                <a:gd name="connsiteX40" fmla="*/ 330317 w 503532"/>
                <a:gd name="connsiteY40" fmla="*/ 616323 h 625386"/>
                <a:gd name="connsiteX41" fmla="*/ 351465 w 503532"/>
                <a:gd name="connsiteY41" fmla="*/ 625387 h 625386"/>
                <a:gd name="connsiteX42" fmla="*/ 372614 w 503532"/>
                <a:gd name="connsiteY42" fmla="*/ 616323 h 625386"/>
                <a:gd name="connsiteX43" fmla="*/ 372614 w 503532"/>
                <a:gd name="connsiteY43" fmla="*/ 574027 h 625386"/>
                <a:gd name="connsiteX44" fmla="*/ 329310 w 503532"/>
                <a:gd name="connsiteY44" fmla="*/ 530723 h 625386"/>
                <a:gd name="connsiteX45" fmla="*/ 357508 w 503532"/>
                <a:gd name="connsiteY45" fmla="*/ 501518 h 625386"/>
                <a:gd name="connsiteX46" fmla="*/ 360529 w 503532"/>
                <a:gd name="connsiteY46" fmla="*/ 494468 h 625386"/>
                <a:gd name="connsiteX47" fmla="*/ 358515 w 503532"/>
                <a:gd name="connsiteY47" fmla="*/ 484398 h 625386"/>
                <a:gd name="connsiteX48" fmla="*/ 463249 w 503532"/>
                <a:gd name="connsiteY48" fmla="*/ 484398 h 625386"/>
                <a:gd name="connsiteX49" fmla="*/ 465264 w 503532"/>
                <a:gd name="connsiteY49" fmla="*/ 484398 h 625386"/>
                <a:gd name="connsiteX50" fmla="*/ 467278 w 503532"/>
                <a:gd name="connsiteY50" fmla="*/ 484398 h 625386"/>
                <a:gd name="connsiteX51" fmla="*/ 503532 w 503532"/>
                <a:gd name="connsiteY51" fmla="*/ 451165 h 625386"/>
                <a:gd name="connsiteX52" fmla="*/ 503532 w 503532"/>
                <a:gd name="connsiteY52" fmla="*/ 204434 h 625386"/>
                <a:gd name="connsiteX53" fmla="*/ 467278 w 503532"/>
                <a:gd name="connsiteY53" fmla="*/ 171201 h 625386"/>
                <a:gd name="connsiteX54" fmla="*/ 340388 w 503532"/>
                <a:gd name="connsiteY54" fmla="*/ 490440 h 625386"/>
                <a:gd name="connsiteX55" fmla="*/ 308162 w 503532"/>
                <a:gd name="connsiteY55" fmla="*/ 522666 h 625386"/>
                <a:gd name="connsiteX56" fmla="*/ 308162 w 503532"/>
                <a:gd name="connsiteY56" fmla="*/ 536765 h 625386"/>
                <a:gd name="connsiteX57" fmla="*/ 358515 w 503532"/>
                <a:gd name="connsiteY57" fmla="*/ 587118 h 625386"/>
                <a:gd name="connsiteX58" fmla="*/ 358515 w 503532"/>
                <a:gd name="connsiteY58" fmla="*/ 601217 h 625386"/>
                <a:gd name="connsiteX59" fmla="*/ 344416 w 503532"/>
                <a:gd name="connsiteY59" fmla="*/ 601217 h 625386"/>
                <a:gd name="connsiteX60" fmla="*/ 294063 w 503532"/>
                <a:gd name="connsiteY60" fmla="*/ 550864 h 625386"/>
                <a:gd name="connsiteX61" fmla="*/ 287013 w 503532"/>
                <a:gd name="connsiteY61" fmla="*/ 547843 h 625386"/>
                <a:gd name="connsiteX62" fmla="*/ 287013 w 503532"/>
                <a:gd name="connsiteY62" fmla="*/ 547843 h 625386"/>
                <a:gd name="connsiteX63" fmla="*/ 279964 w 503532"/>
                <a:gd name="connsiteY63" fmla="*/ 550864 h 625386"/>
                <a:gd name="connsiteX64" fmla="*/ 247738 w 503532"/>
                <a:gd name="connsiteY64" fmla="*/ 583090 h 625386"/>
                <a:gd name="connsiteX65" fmla="*/ 240688 w 503532"/>
                <a:gd name="connsiteY65" fmla="*/ 573019 h 625386"/>
                <a:gd name="connsiteX66" fmla="*/ 240688 w 503532"/>
                <a:gd name="connsiteY66" fmla="*/ 492454 h 625386"/>
                <a:gd name="connsiteX67" fmla="*/ 250759 w 503532"/>
                <a:gd name="connsiteY67" fmla="*/ 482384 h 625386"/>
                <a:gd name="connsiteX68" fmla="*/ 291042 w 503532"/>
                <a:gd name="connsiteY68" fmla="*/ 482384 h 625386"/>
                <a:gd name="connsiteX69" fmla="*/ 330317 w 503532"/>
                <a:gd name="connsiteY69" fmla="*/ 482384 h 625386"/>
                <a:gd name="connsiteX70" fmla="*/ 340388 w 503532"/>
                <a:gd name="connsiteY70" fmla="*/ 490440 h 625386"/>
                <a:gd name="connsiteX71" fmla="*/ 467278 w 503532"/>
                <a:gd name="connsiteY71" fmla="*/ 191342 h 625386"/>
                <a:gd name="connsiteX72" fmla="*/ 483391 w 503532"/>
                <a:gd name="connsiteY72" fmla="*/ 204434 h 625386"/>
                <a:gd name="connsiteX73" fmla="*/ 483391 w 503532"/>
                <a:gd name="connsiteY73" fmla="*/ 226589 h 625386"/>
                <a:gd name="connsiteX74" fmla="*/ 453179 w 503532"/>
                <a:gd name="connsiteY74" fmla="*/ 248745 h 625386"/>
                <a:gd name="connsiteX75" fmla="*/ 453179 w 503532"/>
                <a:gd name="connsiteY75" fmla="*/ 191342 h 625386"/>
                <a:gd name="connsiteX76" fmla="*/ 467278 w 503532"/>
                <a:gd name="connsiteY76" fmla="*/ 191342 h 625386"/>
                <a:gd name="connsiteX77" fmla="*/ 36254 w 503532"/>
                <a:gd name="connsiteY77" fmla="*/ 191342 h 625386"/>
                <a:gd name="connsiteX78" fmla="*/ 50353 w 503532"/>
                <a:gd name="connsiteY78" fmla="*/ 191342 h 625386"/>
                <a:gd name="connsiteX79" fmla="*/ 50353 w 503532"/>
                <a:gd name="connsiteY79" fmla="*/ 249752 h 625386"/>
                <a:gd name="connsiteX80" fmla="*/ 20141 w 503532"/>
                <a:gd name="connsiteY80" fmla="*/ 227596 h 625386"/>
                <a:gd name="connsiteX81" fmla="*/ 20141 w 503532"/>
                <a:gd name="connsiteY81" fmla="*/ 205441 h 625386"/>
                <a:gd name="connsiteX82" fmla="*/ 36254 w 503532"/>
                <a:gd name="connsiteY82" fmla="*/ 191342 h 625386"/>
                <a:gd name="connsiteX83" fmla="*/ 20141 w 503532"/>
                <a:gd name="connsiteY83" fmla="*/ 251766 h 625386"/>
                <a:gd name="connsiteX84" fmla="*/ 127897 w 503532"/>
                <a:gd name="connsiteY84" fmla="*/ 332331 h 625386"/>
                <a:gd name="connsiteX85" fmla="*/ 20141 w 503532"/>
                <a:gd name="connsiteY85" fmla="*/ 412896 h 625386"/>
                <a:gd name="connsiteX86" fmla="*/ 20141 w 503532"/>
                <a:gd name="connsiteY86" fmla="*/ 251766 h 625386"/>
                <a:gd name="connsiteX87" fmla="*/ 221554 w 503532"/>
                <a:gd name="connsiteY87" fmla="*/ 261837 h 625386"/>
                <a:gd name="connsiteX88" fmla="*/ 144010 w 503532"/>
                <a:gd name="connsiteY88" fmla="*/ 319239 h 625386"/>
                <a:gd name="connsiteX89" fmla="*/ 70494 w 503532"/>
                <a:gd name="connsiteY89" fmla="*/ 263851 h 625386"/>
                <a:gd name="connsiteX90" fmla="*/ 70494 w 503532"/>
                <a:gd name="connsiteY90" fmla="*/ 261837 h 625386"/>
                <a:gd name="connsiteX91" fmla="*/ 70494 w 503532"/>
                <a:gd name="connsiteY91" fmla="*/ 40283 h 625386"/>
                <a:gd name="connsiteX92" fmla="*/ 90636 w 503532"/>
                <a:gd name="connsiteY92" fmla="*/ 20141 h 625386"/>
                <a:gd name="connsiteX93" fmla="*/ 412896 w 503532"/>
                <a:gd name="connsiteY93" fmla="*/ 20141 h 625386"/>
                <a:gd name="connsiteX94" fmla="*/ 433038 w 503532"/>
                <a:gd name="connsiteY94" fmla="*/ 42297 h 625386"/>
                <a:gd name="connsiteX95" fmla="*/ 433038 w 503532"/>
                <a:gd name="connsiteY95" fmla="*/ 261837 h 625386"/>
                <a:gd name="connsiteX96" fmla="*/ 433038 w 503532"/>
                <a:gd name="connsiteY96" fmla="*/ 263851 h 625386"/>
                <a:gd name="connsiteX97" fmla="*/ 358515 w 503532"/>
                <a:gd name="connsiteY97" fmla="*/ 319239 h 625386"/>
                <a:gd name="connsiteX98" fmla="*/ 281978 w 503532"/>
                <a:gd name="connsiteY98" fmla="*/ 261837 h 625386"/>
                <a:gd name="connsiteX99" fmla="*/ 221554 w 503532"/>
                <a:gd name="connsiteY99" fmla="*/ 261837 h 625386"/>
                <a:gd name="connsiteX100" fmla="*/ 375635 w 503532"/>
                <a:gd name="connsiteY100" fmla="*/ 332331 h 625386"/>
                <a:gd name="connsiteX101" fmla="*/ 483391 w 503532"/>
                <a:gd name="connsiteY101" fmla="*/ 251766 h 625386"/>
                <a:gd name="connsiteX102" fmla="*/ 483391 w 503532"/>
                <a:gd name="connsiteY102" fmla="*/ 412896 h 625386"/>
                <a:gd name="connsiteX103" fmla="*/ 375635 w 503532"/>
                <a:gd name="connsiteY103" fmla="*/ 332331 h 625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503532" h="625386">
                  <a:moveTo>
                    <a:pt x="467278" y="171201"/>
                  </a:moveTo>
                  <a:lnTo>
                    <a:pt x="453179" y="171201"/>
                  </a:lnTo>
                  <a:lnTo>
                    <a:pt x="453179" y="42297"/>
                  </a:lnTo>
                  <a:cubicBezTo>
                    <a:pt x="453179" y="17120"/>
                    <a:pt x="437066" y="0"/>
                    <a:pt x="412896" y="0"/>
                  </a:cubicBezTo>
                  <a:lnTo>
                    <a:pt x="90636" y="0"/>
                  </a:lnTo>
                  <a:cubicBezTo>
                    <a:pt x="66466" y="0"/>
                    <a:pt x="50353" y="16113"/>
                    <a:pt x="50353" y="40283"/>
                  </a:cubicBezTo>
                  <a:lnTo>
                    <a:pt x="50353" y="171201"/>
                  </a:lnTo>
                  <a:lnTo>
                    <a:pt x="36254" y="171201"/>
                  </a:lnTo>
                  <a:cubicBezTo>
                    <a:pt x="16113" y="171201"/>
                    <a:pt x="0" y="186307"/>
                    <a:pt x="0" y="204434"/>
                  </a:cubicBezTo>
                  <a:lnTo>
                    <a:pt x="0" y="450158"/>
                  </a:lnTo>
                  <a:cubicBezTo>
                    <a:pt x="0" y="468285"/>
                    <a:pt x="16113" y="483391"/>
                    <a:pt x="36254" y="483391"/>
                  </a:cubicBezTo>
                  <a:lnTo>
                    <a:pt x="90636" y="483391"/>
                  </a:lnTo>
                  <a:cubicBezTo>
                    <a:pt x="90636" y="486412"/>
                    <a:pt x="89629" y="490440"/>
                    <a:pt x="89629" y="493461"/>
                  </a:cubicBezTo>
                  <a:cubicBezTo>
                    <a:pt x="89629" y="535758"/>
                    <a:pt x="105742" y="576041"/>
                    <a:pt x="135954" y="606253"/>
                  </a:cubicBezTo>
                  <a:cubicBezTo>
                    <a:pt x="137968" y="608267"/>
                    <a:pt x="140989" y="609274"/>
                    <a:pt x="143003" y="609274"/>
                  </a:cubicBezTo>
                  <a:cubicBezTo>
                    <a:pt x="146024" y="609274"/>
                    <a:pt x="148038" y="608267"/>
                    <a:pt x="150053" y="606253"/>
                  </a:cubicBezTo>
                  <a:cubicBezTo>
                    <a:pt x="154081" y="602224"/>
                    <a:pt x="154081" y="596182"/>
                    <a:pt x="150053" y="592154"/>
                  </a:cubicBezTo>
                  <a:cubicBezTo>
                    <a:pt x="123869" y="565970"/>
                    <a:pt x="109770" y="530723"/>
                    <a:pt x="109770" y="493461"/>
                  </a:cubicBezTo>
                  <a:cubicBezTo>
                    <a:pt x="109770" y="415917"/>
                    <a:pt x="173215" y="352472"/>
                    <a:pt x="250759" y="352472"/>
                  </a:cubicBezTo>
                  <a:cubicBezTo>
                    <a:pt x="256801" y="352472"/>
                    <a:pt x="260830" y="348444"/>
                    <a:pt x="260830" y="342402"/>
                  </a:cubicBezTo>
                  <a:cubicBezTo>
                    <a:pt x="260830" y="336359"/>
                    <a:pt x="256801" y="332331"/>
                    <a:pt x="250759" y="332331"/>
                  </a:cubicBezTo>
                  <a:cubicBezTo>
                    <a:pt x="172208" y="332331"/>
                    <a:pt x="106749" y="388727"/>
                    <a:pt x="92650" y="463249"/>
                  </a:cubicBezTo>
                  <a:lnTo>
                    <a:pt x="36254" y="463249"/>
                  </a:lnTo>
                  <a:cubicBezTo>
                    <a:pt x="27191" y="463249"/>
                    <a:pt x="20141" y="457207"/>
                    <a:pt x="20141" y="450158"/>
                  </a:cubicBezTo>
                  <a:lnTo>
                    <a:pt x="20141" y="438073"/>
                  </a:lnTo>
                  <a:lnTo>
                    <a:pt x="233639" y="277950"/>
                  </a:lnTo>
                  <a:cubicBezTo>
                    <a:pt x="244717" y="269893"/>
                    <a:pt x="259823" y="269893"/>
                    <a:pt x="269893" y="277950"/>
                  </a:cubicBezTo>
                  <a:lnTo>
                    <a:pt x="483391" y="438073"/>
                  </a:lnTo>
                  <a:lnTo>
                    <a:pt x="483391" y="450158"/>
                  </a:lnTo>
                  <a:cubicBezTo>
                    <a:pt x="483391" y="457207"/>
                    <a:pt x="476341" y="463249"/>
                    <a:pt x="467278" y="463249"/>
                  </a:cubicBezTo>
                  <a:cubicBezTo>
                    <a:pt x="466271" y="463249"/>
                    <a:pt x="466271" y="463249"/>
                    <a:pt x="465264" y="463249"/>
                  </a:cubicBezTo>
                  <a:cubicBezTo>
                    <a:pt x="464257" y="463249"/>
                    <a:pt x="464257" y="463249"/>
                    <a:pt x="463249" y="463249"/>
                  </a:cubicBezTo>
                  <a:lnTo>
                    <a:pt x="331324" y="463249"/>
                  </a:lnTo>
                  <a:lnTo>
                    <a:pt x="292049" y="463249"/>
                  </a:lnTo>
                  <a:lnTo>
                    <a:pt x="251766" y="463249"/>
                  </a:lnTo>
                  <a:cubicBezTo>
                    <a:pt x="234646" y="463249"/>
                    <a:pt x="221554" y="477348"/>
                    <a:pt x="221554" y="493461"/>
                  </a:cubicBezTo>
                  <a:lnTo>
                    <a:pt x="221554" y="574027"/>
                  </a:lnTo>
                  <a:cubicBezTo>
                    <a:pt x="221554" y="591147"/>
                    <a:pt x="235653" y="604238"/>
                    <a:pt x="251766" y="604238"/>
                  </a:cubicBezTo>
                  <a:cubicBezTo>
                    <a:pt x="254787" y="604238"/>
                    <a:pt x="256801" y="603231"/>
                    <a:pt x="258815" y="601217"/>
                  </a:cubicBezTo>
                  <a:lnTo>
                    <a:pt x="287013" y="573019"/>
                  </a:lnTo>
                  <a:lnTo>
                    <a:pt x="330317" y="616323"/>
                  </a:lnTo>
                  <a:cubicBezTo>
                    <a:pt x="336359" y="622366"/>
                    <a:pt x="344416" y="625387"/>
                    <a:pt x="351465" y="625387"/>
                  </a:cubicBezTo>
                  <a:cubicBezTo>
                    <a:pt x="359522" y="625387"/>
                    <a:pt x="366571" y="622366"/>
                    <a:pt x="372614" y="616323"/>
                  </a:cubicBezTo>
                  <a:cubicBezTo>
                    <a:pt x="384698" y="604238"/>
                    <a:pt x="384698" y="585104"/>
                    <a:pt x="372614" y="574027"/>
                  </a:cubicBezTo>
                  <a:lnTo>
                    <a:pt x="329310" y="530723"/>
                  </a:lnTo>
                  <a:lnTo>
                    <a:pt x="357508" y="501518"/>
                  </a:lnTo>
                  <a:cubicBezTo>
                    <a:pt x="359522" y="499504"/>
                    <a:pt x="360529" y="497490"/>
                    <a:pt x="360529" y="494468"/>
                  </a:cubicBezTo>
                  <a:cubicBezTo>
                    <a:pt x="360529" y="490440"/>
                    <a:pt x="359522" y="487419"/>
                    <a:pt x="358515" y="484398"/>
                  </a:cubicBezTo>
                  <a:lnTo>
                    <a:pt x="463249" y="484398"/>
                  </a:lnTo>
                  <a:cubicBezTo>
                    <a:pt x="464257" y="484398"/>
                    <a:pt x="464257" y="484398"/>
                    <a:pt x="465264" y="484398"/>
                  </a:cubicBezTo>
                  <a:cubicBezTo>
                    <a:pt x="466271" y="484398"/>
                    <a:pt x="466271" y="484398"/>
                    <a:pt x="467278" y="484398"/>
                  </a:cubicBezTo>
                  <a:cubicBezTo>
                    <a:pt x="487419" y="484398"/>
                    <a:pt x="503532" y="469292"/>
                    <a:pt x="503532" y="451165"/>
                  </a:cubicBezTo>
                  <a:lnTo>
                    <a:pt x="503532" y="204434"/>
                  </a:lnTo>
                  <a:cubicBezTo>
                    <a:pt x="503532" y="186307"/>
                    <a:pt x="487419" y="171201"/>
                    <a:pt x="467278" y="171201"/>
                  </a:cubicBezTo>
                  <a:close/>
                  <a:moveTo>
                    <a:pt x="340388" y="490440"/>
                  </a:moveTo>
                  <a:lnTo>
                    <a:pt x="308162" y="522666"/>
                  </a:lnTo>
                  <a:cubicBezTo>
                    <a:pt x="304133" y="526695"/>
                    <a:pt x="304133" y="532737"/>
                    <a:pt x="308162" y="536765"/>
                  </a:cubicBezTo>
                  <a:lnTo>
                    <a:pt x="358515" y="587118"/>
                  </a:lnTo>
                  <a:cubicBezTo>
                    <a:pt x="362543" y="591147"/>
                    <a:pt x="362543" y="597189"/>
                    <a:pt x="358515" y="601217"/>
                  </a:cubicBezTo>
                  <a:cubicBezTo>
                    <a:pt x="354487" y="605246"/>
                    <a:pt x="348444" y="605246"/>
                    <a:pt x="344416" y="601217"/>
                  </a:cubicBezTo>
                  <a:lnTo>
                    <a:pt x="294063" y="550864"/>
                  </a:lnTo>
                  <a:cubicBezTo>
                    <a:pt x="292049" y="548850"/>
                    <a:pt x="290034" y="547843"/>
                    <a:pt x="287013" y="547843"/>
                  </a:cubicBezTo>
                  <a:cubicBezTo>
                    <a:pt x="287013" y="547843"/>
                    <a:pt x="287013" y="547843"/>
                    <a:pt x="287013" y="547843"/>
                  </a:cubicBezTo>
                  <a:cubicBezTo>
                    <a:pt x="283992" y="547843"/>
                    <a:pt x="281978" y="548850"/>
                    <a:pt x="279964" y="550864"/>
                  </a:cubicBezTo>
                  <a:lnTo>
                    <a:pt x="247738" y="583090"/>
                  </a:lnTo>
                  <a:cubicBezTo>
                    <a:pt x="243710" y="582083"/>
                    <a:pt x="240688" y="578055"/>
                    <a:pt x="240688" y="573019"/>
                  </a:cubicBezTo>
                  <a:lnTo>
                    <a:pt x="240688" y="492454"/>
                  </a:lnTo>
                  <a:cubicBezTo>
                    <a:pt x="240688" y="486412"/>
                    <a:pt x="245724" y="482384"/>
                    <a:pt x="250759" y="482384"/>
                  </a:cubicBezTo>
                  <a:lnTo>
                    <a:pt x="291042" y="482384"/>
                  </a:lnTo>
                  <a:lnTo>
                    <a:pt x="330317" y="482384"/>
                  </a:lnTo>
                  <a:cubicBezTo>
                    <a:pt x="335352" y="483391"/>
                    <a:pt x="339381" y="486412"/>
                    <a:pt x="340388" y="490440"/>
                  </a:cubicBezTo>
                  <a:close/>
                  <a:moveTo>
                    <a:pt x="467278" y="191342"/>
                  </a:moveTo>
                  <a:cubicBezTo>
                    <a:pt x="476341" y="191342"/>
                    <a:pt x="483391" y="197385"/>
                    <a:pt x="483391" y="204434"/>
                  </a:cubicBezTo>
                  <a:lnTo>
                    <a:pt x="483391" y="226589"/>
                  </a:lnTo>
                  <a:lnTo>
                    <a:pt x="453179" y="248745"/>
                  </a:lnTo>
                  <a:lnTo>
                    <a:pt x="453179" y="191342"/>
                  </a:lnTo>
                  <a:lnTo>
                    <a:pt x="467278" y="191342"/>
                  </a:lnTo>
                  <a:close/>
                  <a:moveTo>
                    <a:pt x="36254" y="191342"/>
                  </a:moveTo>
                  <a:lnTo>
                    <a:pt x="50353" y="191342"/>
                  </a:lnTo>
                  <a:lnTo>
                    <a:pt x="50353" y="249752"/>
                  </a:lnTo>
                  <a:lnTo>
                    <a:pt x="20141" y="227596"/>
                  </a:lnTo>
                  <a:lnTo>
                    <a:pt x="20141" y="205441"/>
                  </a:lnTo>
                  <a:cubicBezTo>
                    <a:pt x="20141" y="197385"/>
                    <a:pt x="27191" y="191342"/>
                    <a:pt x="36254" y="191342"/>
                  </a:cubicBezTo>
                  <a:close/>
                  <a:moveTo>
                    <a:pt x="20141" y="251766"/>
                  </a:moveTo>
                  <a:lnTo>
                    <a:pt x="127897" y="332331"/>
                  </a:lnTo>
                  <a:lnTo>
                    <a:pt x="20141" y="412896"/>
                  </a:lnTo>
                  <a:lnTo>
                    <a:pt x="20141" y="251766"/>
                  </a:lnTo>
                  <a:close/>
                  <a:moveTo>
                    <a:pt x="221554" y="261837"/>
                  </a:moveTo>
                  <a:lnTo>
                    <a:pt x="144010" y="319239"/>
                  </a:lnTo>
                  <a:lnTo>
                    <a:pt x="70494" y="263851"/>
                  </a:lnTo>
                  <a:cubicBezTo>
                    <a:pt x="70494" y="262844"/>
                    <a:pt x="70494" y="262844"/>
                    <a:pt x="70494" y="261837"/>
                  </a:cubicBezTo>
                  <a:lnTo>
                    <a:pt x="70494" y="40283"/>
                  </a:lnTo>
                  <a:cubicBezTo>
                    <a:pt x="70494" y="27191"/>
                    <a:pt x="77544" y="20141"/>
                    <a:pt x="90636" y="20141"/>
                  </a:cubicBezTo>
                  <a:lnTo>
                    <a:pt x="412896" y="20141"/>
                  </a:lnTo>
                  <a:cubicBezTo>
                    <a:pt x="431023" y="20141"/>
                    <a:pt x="433038" y="36254"/>
                    <a:pt x="433038" y="42297"/>
                  </a:cubicBezTo>
                  <a:lnTo>
                    <a:pt x="433038" y="261837"/>
                  </a:lnTo>
                  <a:cubicBezTo>
                    <a:pt x="433038" y="262844"/>
                    <a:pt x="433038" y="262844"/>
                    <a:pt x="433038" y="263851"/>
                  </a:cubicBezTo>
                  <a:lnTo>
                    <a:pt x="358515" y="319239"/>
                  </a:lnTo>
                  <a:lnTo>
                    <a:pt x="281978" y="261837"/>
                  </a:lnTo>
                  <a:cubicBezTo>
                    <a:pt x="263851" y="248745"/>
                    <a:pt x="239681" y="248745"/>
                    <a:pt x="221554" y="261837"/>
                  </a:cubicBezTo>
                  <a:close/>
                  <a:moveTo>
                    <a:pt x="375635" y="332331"/>
                  </a:moveTo>
                  <a:lnTo>
                    <a:pt x="483391" y="251766"/>
                  </a:lnTo>
                  <a:lnTo>
                    <a:pt x="483391" y="412896"/>
                  </a:lnTo>
                  <a:lnTo>
                    <a:pt x="375635" y="332331"/>
                  </a:lnTo>
                  <a:close/>
                </a:path>
              </a:pathLst>
            </a:custGeom>
            <a:grpFill/>
            <a:ln w="9971" cap="flat">
              <a:noFill/>
              <a:prstDash val="solid"/>
              <a:miter/>
            </a:ln>
          </p:spPr>
          <p:txBody>
            <a:bodyPr rtlCol="0" anchor="ctr"/>
            <a:lstStyle/>
            <a:p>
              <a:endParaRPr lang="en-US"/>
            </a:p>
          </p:txBody>
        </p:sp>
        <p:sp>
          <p:nvSpPr>
            <p:cNvPr id="164" name="Freeform: Shape 163">
              <a:extLst>
                <a:ext uri="{FF2B5EF4-FFF2-40B4-BE49-F238E27FC236}">
                  <a16:creationId xmlns:a16="http://schemas.microsoft.com/office/drawing/2014/main" id="{5B7AB7B1-83F0-457A-880E-0C668E2548B9}"/>
                </a:ext>
              </a:extLst>
            </p:cNvPr>
            <p:cNvSpPr/>
            <p:nvPr/>
          </p:nvSpPr>
          <p:spPr>
            <a:xfrm>
              <a:off x="8201925" y="2796534"/>
              <a:ext cx="136584" cy="50353"/>
            </a:xfrm>
            <a:custGeom>
              <a:avLst/>
              <a:gdLst>
                <a:gd name="connsiteX0" fmla="*/ 6673 w 136584"/>
                <a:gd name="connsiteY0" fmla="*/ 8057 h 50353"/>
                <a:gd name="connsiteX1" fmla="*/ 631 w 136584"/>
                <a:gd name="connsiteY1" fmla="*/ 21148 h 50353"/>
                <a:gd name="connsiteX2" fmla="*/ 13723 w 136584"/>
                <a:gd name="connsiteY2" fmla="*/ 27191 h 50353"/>
                <a:gd name="connsiteX3" fmla="*/ 49977 w 136584"/>
                <a:gd name="connsiteY3" fmla="*/ 20141 h 50353"/>
                <a:gd name="connsiteX4" fmla="*/ 119464 w 136584"/>
                <a:gd name="connsiteY4" fmla="*/ 47332 h 50353"/>
                <a:gd name="connsiteX5" fmla="*/ 126514 w 136584"/>
                <a:gd name="connsiteY5" fmla="*/ 50353 h 50353"/>
                <a:gd name="connsiteX6" fmla="*/ 133563 w 136584"/>
                <a:gd name="connsiteY6" fmla="*/ 47332 h 50353"/>
                <a:gd name="connsiteX7" fmla="*/ 133563 w 136584"/>
                <a:gd name="connsiteY7" fmla="*/ 33233 h 50353"/>
                <a:gd name="connsiteX8" fmla="*/ 50984 w 136584"/>
                <a:gd name="connsiteY8" fmla="*/ 0 h 50353"/>
                <a:gd name="connsiteX9" fmla="*/ 6673 w 136584"/>
                <a:gd name="connsiteY9" fmla="*/ 8057 h 50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6584" h="50353">
                  <a:moveTo>
                    <a:pt x="6673" y="8057"/>
                  </a:moveTo>
                  <a:cubicBezTo>
                    <a:pt x="1638" y="10071"/>
                    <a:pt x="-1383" y="16113"/>
                    <a:pt x="631" y="21148"/>
                  </a:cubicBezTo>
                  <a:cubicBezTo>
                    <a:pt x="2645" y="26184"/>
                    <a:pt x="8687" y="29205"/>
                    <a:pt x="13723" y="27191"/>
                  </a:cubicBezTo>
                  <a:cubicBezTo>
                    <a:pt x="25807" y="22155"/>
                    <a:pt x="37892" y="20141"/>
                    <a:pt x="49977" y="20141"/>
                  </a:cubicBezTo>
                  <a:cubicBezTo>
                    <a:pt x="76161" y="20141"/>
                    <a:pt x="100330" y="30212"/>
                    <a:pt x="119464" y="47332"/>
                  </a:cubicBezTo>
                  <a:cubicBezTo>
                    <a:pt x="121479" y="49346"/>
                    <a:pt x="123493" y="50353"/>
                    <a:pt x="126514" y="50353"/>
                  </a:cubicBezTo>
                  <a:cubicBezTo>
                    <a:pt x="129535" y="50353"/>
                    <a:pt x="131549" y="49346"/>
                    <a:pt x="133563" y="47332"/>
                  </a:cubicBezTo>
                  <a:cubicBezTo>
                    <a:pt x="137592" y="43304"/>
                    <a:pt x="137592" y="37261"/>
                    <a:pt x="133563" y="33233"/>
                  </a:cubicBezTo>
                  <a:cubicBezTo>
                    <a:pt x="111408" y="11078"/>
                    <a:pt x="82203" y="0"/>
                    <a:pt x="50984" y="0"/>
                  </a:cubicBezTo>
                  <a:cubicBezTo>
                    <a:pt x="35878" y="0"/>
                    <a:pt x="20772" y="3021"/>
                    <a:pt x="6673" y="8057"/>
                  </a:cubicBezTo>
                  <a:close/>
                </a:path>
              </a:pathLst>
            </a:custGeom>
            <a:grpFill/>
            <a:ln w="9971" cap="flat">
              <a:noFill/>
              <a:prstDash val="solid"/>
              <a:miter/>
            </a:ln>
          </p:spPr>
          <p:txBody>
            <a:bodyPr rtlCol="0" anchor="ctr"/>
            <a:lstStyle/>
            <a:p>
              <a:endParaRPr lang="en-US"/>
            </a:p>
          </p:txBody>
        </p:sp>
        <p:sp>
          <p:nvSpPr>
            <p:cNvPr id="165" name="Freeform: Shape 164">
              <a:extLst>
                <a:ext uri="{FF2B5EF4-FFF2-40B4-BE49-F238E27FC236}">
                  <a16:creationId xmlns:a16="http://schemas.microsoft.com/office/drawing/2014/main" id="{6D444054-6D62-40EF-90E2-BABDE05DBFD4}"/>
                </a:ext>
              </a:extLst>
            </p:cNvPr>
            <p:cNvSpPr/>
            <p:nvPr/>
          </p:nvSpPr>
          <p:spPr>
            <a:xfrm>
              <a:off x="8132062" y="2846195"/>
              <a:ext cx="50353" cy="156787"/>
            </a:xfrm>
            <a:custGeom>
              <a:avLst/>
              <a:gdLst>
                <a:gd name="connsiteX0" fmla="*/ 20141 w 50353"/>
                <a:gd name="connsiteY0" fmla="*/ 71187 h 156787"/>
                <a:gd name="connsiteX1" fmla="*/ 36254 w 50353"/>
                <a:gd name="connsiteY1" fmla="*/ 15798 h 156787"/>
                <a:gd name="connsiteX2" fmla="*/ 33233 w 50353"/>
                <a:gd name="connsiteY2" fmla="*/ 1699 h 156787"/>
                <a:gd name="connsiteX3" fmla="*/ 19134 w 50353"/>
                <a:gd name="connsiteY3" fmla="*/ 4721 h 156787"/>
                <a:gd name="connsiteX4" fmla="*/ 0 w 50353"/>
                <a:gd name="connsiteY4" fmla="*/ 71187 h 156787"/>
                <a:gd name="connsiteX5" fmla="*/ 33233 w 50353"/>
                <a:gd name="connsiteY5" fmla="*/ 153766 h 156787"/>
                <a:gd name="connsiteX6" fmla="*/ 40283 w 50353"/>
                <a:gd name="connsiteY6" fmla="*/ 156787 h 156787"/>
                <a:gd name="connsiteX7" fmla="*/ 47332 w 50353"/>
                <a:gd name="connsiteY7" fmla="*/ 153766 h 156787"/>
                <a:gd name="connsiteX8" fmla="*/ 47332 w 50353"/>
                <a:gd name="connsiteY8" fmla="*/ 139667 h 156787"/>
                <a:gd name="connsiteX9" fmla="*/ 20141 w 50353"/>
                <a:gd name="connsiteY9" fmla="*/ 71187 h 156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353" h="156787">
                  <a:moveTo>
                    <a:pt x="20141" y="71187"/>
                  </a:moveTo>
                  <a:cubicBezTo>
                    <a:pt x="20141" y="52053"/>
                    <a:pt x="26184" y="32918"/>
                    <a:pt x="36254" y="15798"/>
                  </a:cubicBezTo>
                  <a:cubicBezTo>
                    <a:pt x="39275" y="10763"/>
                    <a:pt x="38268" y="4721"/>
                    <a:pt x="33233" y="1699"/>
                  </a:cubicBezTo>
                  <a:cubicBezTo>
                    <a:pt x="28198" y="-1322"/>
                    <a:pt x="22155" y="-315"/>
                    <a:pt x="19134" y="4721"/>
                  </a:cubicBezTo>
                  <a:cubicBezTo>
                    <a:pt x="7049" y="24862"/>
                    <a:pt x="0" y="48024"/>
                    <a:pt x="0" y="71187"/>
                  </a:cubicBezTo>
                  <a:cubicBezTo>
                    <a:pt x="0" y="102406"/>
                    <a:pt x="12085" y="131611"/>
                    <a:pt x="33233" y="153766"/>
                  </a:cubicBezTo>
                  <a:cubicBezTo>
                    <a:pt x="35247" y="155780"/>
                    <a:pt x="38268" y="156787"/>
                    <a:pt x="40283" y="156787"/>
                  </a:cubicBezTo>
                  <a:cubicBezTo>
                    <a:pt x="42297" y="156787"/>
                    <a:pt x="45318" y="155780"/>
                    <a:pt x="47332" y="153766"/>
                  </a:cubicBezTo>
                  <a:cubicBezTo>
                    <a:pt x="51360" y="149738"/>
                    <a:pt x="51360" y="143695"/>
                    <a:pt x="47332" y="139667"/>
                  </a:cubicBezTo>
                  <a:cubicBezTo>
                    <a:pt x="30212" y="121540"/>
                    <a:pt x="20141" y="96363"/>
                    <a:pt x="20141" y="71187"/>
                  </a:cubicBezTo>
                  <a:close/>
                </a:path>
              </a:pathLst>
            </a:custGeom>
            <a:grpFill/>
            <a:ln w="9971" cap="flat">
              <a:noFill/>
              <a:prstDash val="solid"/>
              <a:miter/>
            </a:ln>
          </p:spPr>
          <p:txBody>
            <a:bodyPr rtlCol="0" anchor="ctr"/>
            <a:lstStyle/>
            <a:p>
              <a:endParaRPr lang="en-US"/>
            </a:p>
          </p:txBody>
        </p:sp>
        <p:sp>
          <p:nvSpPr>
            <p:cNvPr id="166" name="Freeform: Shape 165">
              <a:extLst>
                <a:ext uri="{FF2B5EF4-FFF2-40B4-BE49-F238E27FC236}">
                  <a16:creationId xmlns:a16="http://schemas.microsoft.com/office/drawing/2014/main" id="{60F8C7D8-6536-4E88-A091-B4826EAD137F}"/>
                </a:ext>
              </a:extLst>
            </p:cNvPr>
            <p:cNvSpPr/>
            <p:nvPr/>
          </p:nvSpPr>
          <p:spPr>
            <a:xfrm>
              <a:off x="8172344" y="2836816"/>
              <a:ext cx="139981" cy="100706"/>
            </a:xfrm>
            <a:custGeom>
              <a:avLst/>
              <a:gdLst>
                <a:gd name="connsiteX0" fmla="*/ 21148 w 139981"/>
                <a:gd name="connsiteY0" fmla="*/ 88622 h 100706"/>
                <a:gd name="connsiteX1" fmla="*/ 20141 w 139981"/>
                <a:gd name="connsiteY1" fmla="*/ 79558 h 100706"/>
                <a:gd name="connsiteX2" fmla="*/ 80565 w 139981"/>
                <a:gd name="connsiteY2" fmla="*/ 19134 h 100706"/>
                <a:gd name="connsiteX3" fmla="*/ 122862 w 139981"/>
                <a:gd name="connsiteY3" fmla="*/ 36254 h 100706"/>
                <a:gd name="connsiteX4" fmla="*/ 136961 w 139981"/>
                <a:gd name="connsiteY4" fmla="*/ 36254 h 100706"/>
                <a:gd name="connsiteX5" fmla="*/ 136961 w 139981"/>
                <a:gd name="connsiteY5" fmla="*/ 22155 h 100706"/>
                <a:gd name="connsiteX6" fmla="*/ 80565 w 139981"/>
                <a:gd name="connsiteY6" fmla="*/ 0 h 100706"/>
                <a:gd name="connsiteX7" fmla="*/ 0 w 139981"/>
                <a:gd name="connsiteY7" fmla="*/ 80565 h 100706"/>
                <a:gd name="connsiteX8" fmla="*/ 1007 w 139981"/>
                <a:gd name="connsiteY8" fmla="*/ 91643 h 100706"/>
                <a:gd name="connsiteX9" fmla="*/ 11078 w 139981"/>
                <a:gd name="connsiteY9" fmla="*/ 100706 h 100706"/>
                <a:gd name="connsiteX10" fmla="*/ 12085 w 139981"/>
                <a:gd name="connsiteY10" fmla="*/ 100706 h 100706"/>
                <a:gd name="connsiteX11" fmla="*/ 21148 w 139981"/>
                <a:gd name="connsiteY11" fmla="*/ 88622 h 10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9981" h="100706">
                  <a:moveTo>
                    <a:pt x="21148" y="88622"/>
                  </a:moveTo>
                  <a:cubicBezTo>
                    <a:pt x="21148" y="85600"/>
                    <a:pt x="20141" y="82579"/>
                    <a:pt x="20141" y="79558"/>
                  </a:cubicBezTo>
                  <a:cubicBezTo>
                    <a:pt x="20141" y="46325"/>
                    <a:pt x="47332" y="19134"/>
                    <a:pt x="80565" y="19134"/>
                  </a:cubicBezTo>
                  <a:cubicBezTo>
                    <a:pt x="96678" y="19134"/>
                    <a:pt x="111784" y="25177"/>
                    <a:pt x="122862" y="36254"/>
                  </a:cubicBezTo>
                  <a:cubicBezTo>
                    <a:pt x="126890" y="40283"/>
                    <a:pt x="132932" y="40283"/>
                    <a:pt x="136961" y="36254"/>
                  </a:cubicBezTo>
                  <a:cubicBezTo>
                    <a:pt x="140989" y="32226"/>
                    <a:pt x="140989" y="26184"/>
                    <a:pt x="136961" y="22155"/>
                  </a:cubicBezTo>
                  <a:cubicBezTo>
                    <a:pt x="121855" y="8057"/>
                    <a:pt x="101713" y="0"/>
                    <a:pt x="80565" y="0"/>
                  </a:cubicBezTo>
                  <a:cubicBezTo>
                    <a:pt x="36254" y="0"/>
                    <a:pt x="0" y="36254"/>
                    <a:pt x="0" y="80565"/>
                  </a:cubicBezTo>
                  <a:cubicBezTo>
                    <a:pt x="0" y="84593"/>
                    <a:pt x="0" y="88622"/>
                    <a:pt x="1007" y="91643"/>
                  </a:cubicBezTo>
                  <a:cubicBezTo>
                    <a:pt x="2014" y="96678"/>
                    <a:pt x="6042" y="100706"/>
                    <a:pt x="11078" y="100706"/>
                  </a:cubicBezTo>
                  <a:cubicBezTo>
                    <a:pt x="11078" y="100706"/>
                    <a:pt x="12085" y="100706"/>
                    <a:pt x="12085" y="100706"/>
                  </a:cubicBezTo>
                  <a:cubicBezTo>
                    <a:pt x="18127" y="99699"/>
                    <a:pt x="21148" y="94664"/>
                    <a:pt x="21148" y="88622"/>
                  </a:cubicBezTo>
                  <a:close/>
                </a:path>
              </a:pathLst>
            </a:custGeom>
            <a:grpFill/>
            <a:ln w="9971"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BEC9CCB9-12FE-4F01-96CE-20BD6B1F90D0}"/>
                </a:ext>
              </a:extLst>
            </p:cNvPr>
            <p:cNvSpPr/>
            <p:nvPr/>
          </p:nvSpPr>
          <p:spPr>
            <a:xfrm>
              <a:off x="8184965" y="2947122"/>
              <a:ext cx="27662" cy="28669"/>
            </a:xfrm>
            <a:custGeom>
              <a:avLst/>
              <a:gdLst>
                <a:gd name="connsiteX0" fmla="*/ 18599 w 27662"/>
                <a:gd name="connsiteY0" fmla="*/ 4500 h 28669"/>
                <a:gd name="connsiteX1" fmla="*/ 4500 w 27662"/>
                <a:gd name="connsiteY1" fmla="*/ 2486 h 28669"/>
                <a:gd name="connsiteX2" fmla="*/ 2486 w 27662"/>
                <a:gd name="connsiteY2" fmla="*/ 16584 h 28669"/>
                <a:gd name="connsiteX3" fmla="*/ 10542 w 27662"/>
                <a:gd name="connsiteY3" fmla="*/ 25648 h 28669"/>
                <a:gd name="connsiteX4" fmla="*/ 17592 w 27662"/>
                <a:gd name="connsiteY4" fmla="*/ 28669 h 28669"/>
                <a:gd name="connsiteX5" fmla="*/ 24641 w 27662"/>
                <a:gd name="connsiteY5" fmla="*/ 25648 h 28669"/>
                <a:gd name="connsiteX6" fmla="*/ 24641 w 27662"/>
                <a:gd name="connsiteY6" fmla="*/ 11549 h 28669"/>
                <a:gd name="connsiteX7" fmla="*/ 18599 w 27662"/>
                <a:gd name="connsiteY7" fmla="*/ 4500 h 28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62" h="28669">
                  <a:moveTo>
                    <a:pt x="18599" y="4500"/>
                  </a:moveTo>
                  <a:cubicBezTo>
                    <a:pt x="15577" y="-536"/>
                    <a:pt x="9535" y="-1543"/>
                    <a:pt x="4500" y="2486"/>
                  </a:cubicBezTo>
                  <a:cubicBezTo>
                    <a:pt x="-536" y="5507"/>
                    <a:pt x="-1543" y="11549"/>
                    <a:pt x="2486" y="16584"/>
                  </a:cubicBezTo>
                  <a:cubicBezTo>
                    <a:pt x="4500" y="19606"/>
                    <a:pt x="7521" y="23634"/>
                    <a:pt x="10542" y="25648"/>
                  </a:cubicBezTo>
                  <a:cubicBezTo>
                    <a:pt x="12556" y="27662"/>
                    <a:pt x="15577" y="28669"/>
                    <a:pt x="17592" y="28669"/>
                  </a:cubicBezTo>
                  <a:cubicBezTo>
                    <a:pt x="19606" y="28669"/>
                    <a:pt x="22627" y="27662"/>
                    <a:pt x="24641" y="25648"/>
                  </a:cubicBezTo>
                  <a:cubicBezTo>
                    <a:pt x="28669" y="21620"/>
                    <a:pt x="28669" y="15577"/>
                    <a:pt x="24641" y="11549"/>
                  </a:cubicBezTo>
                  <a:cubicBezTo>
                    <a:pt x="21620" y="9535"/>
                    <a:pt x="19606" y="7521"/>
                    <a:pt x="18599" y="4500"/>
                  </a:cubicBezTo>
                  <a:close/>
                </a:path>
              </a:pathLst>
            </a:custGeom>
            <a:grpFill/>
            <a:ln w="9971"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F4801907-8D73-4DF2-A421-EB93B8E09A36}"/>
                </a:ext>
              </a:extLst>
            </p:cNvPr>
            <p:cNvSpPr/>
            <p:nvPr/>
          </p:nvSpPr>
          <p:spPr>
            <a:xfrm>
              <a:off x="8296589" y="2765691"/>
              <a:ext cx="72132" cy="54005"/>
            </a:xfrm>
            <a:custGeom>
              <a:avLst/>
              <a:gdLst>
                <a:gd name="connsiteX0" fmla="*/ 51991 w 72132"/>
                <a:gd name="connsiteY0" fmla="*/ 47963 h 54005"/>
                <a:gd name="connsiteX1" fmla="*/ 55012 w 72132"/>
                <a:gd name="connsiteY1" fmla="*/ 50984 h 54005"/>
                <a:gd name="connsiteX2" fmla="*/ 62062 w 72132"/>
                <a:gd name="connsiteY2" fmla="*/ 54005 h 54005"/>
                <a:gd name="connsiteX3" fmla="*/ 69111 w 72132"/>
                <a:gd name="connsiteY3" fmla="*/ 50984 h 54005"/>
                <a:gd name="connsiteX4" fmla="*/ 69111 w 72132"/>
                <a:gd name="connsiteY4" fmla="*/ 36885 h 54005"/>
                <a:gd name="connsiteX5" fmla="*/ 65083 w 72132"/>
                <a:gd name="connsiteY5" fmla="*/ 32857 h 54005"/>
                <a:gd name="connsiteX6" fmla="*/ 13723 w 72132"/>
                <a:gd name="connsiteY6" fmla="*/ 631 h 54005"/>
                <a:gd name="connsiteX7" fmla="*/ 631 w 72132"/>
                <a:gd name="connsiteY7" fmla="*/ 6673 h 54005"/>
                <a:gd name="connsiteX8" fmla="*/ 6673 w 72132"/>
                <a:gd name="connsiteY8" fmla="*/ 19765 h 54005"/>
                <a:gd name="connsiteX9" fmla="*/ 51991 w 72132"/>
                <a:gd name="connsiteY9" fmla="*/ 47963 h 54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132" h="54005">
                  <a:moveTo>
                    <a:pt x="51991" y="47963"/>
                  </a:moveTo>
                  <a:cubicBezTo>
                    <a:pt x="52998" y="48970"/>
                    <a:pt x="54005" y="49977"/>
                    <a:pt x="55012" y="50984"/>
                  </a:cubicBezTo>
                  <a:cubicBezTo>
                    <a:pt x="57026" y="52998"/>
                    <a:pt x="59041" y="54005"/>
                    <a:pt x="62062" y="54005"/>
                  </a:cubicBezTo>
                  <a:cubicBezTo>
                    <a:pt x="65083" y="54005"/>
                    <a:pt x="67097" y="52998"/>
                    <a:pt x="69111" y="50984"/>
                  </a:cubicBezTo>
                  <a:cubicBezTo>
                    <a:pt x="73139" y="46956"/>
                    <a:pt x="73139" y="40913"/>
                    <a:pt x="69111" y="36885"/>
                  </a:cubicBezTo>
                  <a:cubicBezTo>
                    <a:pt x="68104" y="35878"/>
                    <a:pt x="67097" y="34871"/>
                    <a:pt x="65083" y="32857"/>
                  </a:cubicBezTo>
                  <a:cubicBezTo>
                    <a:pt x="49977" y="18758"/>
                    <a:pt x="32857" y="7680"/>
                    <a:pt x="13723" y="631"/>
                  </a:cubicBezTo>
                  <a:cubicBezTo>
                    <a:pt x="8687" y="-1383"/>
                    <a:pt x="2645" y="1638"/>
                    <a:pt x="631" y="6673"/>
                  </a:cubicBezTo>
                  <a:cubicBezTo>
                    <a:pt x="-1383" y="11709"/>
                    <a:pt x="1638" y="17751"/>
                    <a:pt x="6673" y="19765"/>
                  </a:cubicBezTo>
                  <a:cubicBezTo>
                    <a:pt x="23793" y="26815"/>
                    <a:pt x="38899" y="35878"/>
                    <a:pt x="51991" y="47963"/>
                  </a:cubicBezTo>
                  <a:close/>
                </a:path>
              </a:pathLst>
            </a:custGeom>
            <a:grpFill/>
            <a:ln w="9971"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10728F48-278D-44AA-8237-5186D74520C0}"/>
                </a:ext>
              </a:extLst>
            </p:cNvPr>
            <p:cNvSpPr/>
            <p:nvPr/>
          </p:nvSpPr>
          <p:spPr>
            <a:xfrm>
              <a:off x="8091779" y="2635404"/>
              <a:ext cx="60423" cy="20141"/>
            </a:xfrm>
            <a:custGeom>
              <a:avLst/>
              <a:gdLst>
                <a:gd name="connsiteX0" fmla="*/ 10071 w 60423"/>
                <a:gd name="connsiteY0" fmla="*/ 20141 h 20141"/>
                <a:gd name="connsiteX1" fmla="*/ 50353 w 60423"/>
                <a:gd name="connsiteY1" fmla="*/ 20141 h 20141"/>
                <a:gd name="connsiteX2" fmla="*/ 60424 w 60423"/>
                <a:gd name="connsiteY2" fmla="*/ 10071 h 20141"/>
                <a:gd name="connsiteX3" fmla="*/ 50353 w 60423"/>
                <a:gd name="connsiteY3" fmla="*/ 0 h 20141"/>
                <a:gd name="connsiteX4" fmla="*/ 10071 w 60423"/>
                <a:gd name="connsiteY4" fmla="*/ 0 h 20141"/>
                <a:gd name="connsiteX5" fmla="*/ 0 w 60423"/>
                <a:gd name="connsiteY5" fmla="*/ 10071 h 20141"/>
                <a:gd name="connsiteX6" fmla="*/ 10071 w 6042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20141"/>
                  </a:moveTo>
                  <a:lnTo>
                    <a:pt x="50353" y="20141"/>
                  </a:lnTo>
                  <a:cubicBezTo>
                    <a:pt x="56396" y="20141"/>
                    <a:pt x="60424" y="16113"/>
                    <a:pt x="60424" y="10071"/>
                  </a:cubicBezTo>
                  <a:cubicBezTo>
                    <a:pt x="60424" y="4028"/>
                    <a:pt x="56396" y="0"/>
                    <a:pt x="50353"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170" name="Freeform: Shape 169">
              <a:extLst>
                <a:ext uri="{FF2B5EF4-FFF2-40B4-BE49-F238E27FC236}">
                  <a16:creationId xmlns:a16="http://schemas.microsoft.com/office/drawing/2014/main" id="{B7DF4214-E467-4004-9952-84A122AA7BDC}"/>
                </a:ext>
              </a:extLst>
            </p:cNvPr>
            <p:cNvSpPr/>
            <p:nvPr/>
          </p:nvSpPr>
          <p:spPr>
            <a:xfrm>
              <a:off x="8091779" y="2675686"/>
              <a:ext cx="90635" cy="20141"/>
            </a:xfrm>
            <a:custGeom>
              <a:avLst/>
              <a:gdLst>
                <a:gd name="connsiteX0" fmla="*/ 80565 w 90635"/>
                <a:gd name="connsiteY0" fmla="*/ 0 h 20141"/>
                <a:gd name="connsiteX1" fmla="*/ 10071 w 90635"/>
                <a:gd name="connsiteY1" fmla="*/ 0 h 20141"/>
                <a:gd name="connsiteX2" fmla="*/ 0 w 90635"/>
                <a:gd name="connsiteY2" fmla="*/ 10071 h 20141"/>
                <a:gd name="connsiteX3" fmla="*/ 10071 w 90635"/>
                <a:gd name="connsiteY3" fmla="*/ 20141 h 20141"/>
                <a:gd name="connsiteX4" fmla="*/ 80565 w 90635"/>
                <a:gd name="connsiteY4" fmla="*/ 20141 h 20141"/>
                <a:gd name="connsiteX5" fmla="*/ 90636 w 90635"/>
                <a:gd name="connsiteY5" fmla="*/ 10071 h 20141"/>
                <a:gd name="connsiteX6" fmla="*/ 80565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80565" y="0"/>
                  </a:moveTo>
                  <a:lnTo>
                    <a:pt x="10071" y="0"/>
                  </a:lnTo>
                  <a:cubicBezTo>
                    <a:pt x="4028" y="0"/>
                    <a:pt x="0" y="4028"/>
                    <a:pt x="0" y="10071"/>
                  </a:cubicBezTo>
                  <a:cubicBezTo>
                    <a:pt x="0" y="16113"/>
                    <a:pt x="4028" y="20141"/>
                    <a:pt x="10071" y="20141"/>
                  </a:cubicBezTo>
                  <a:lnTo>
                    <a:pt x="80565" y="20141"/>
                  </a:lnTo>
                  <a:cubicBezTo>
                    <a:pt x="86608" y="20141"/>
                    <a:pt x="90636" y="16113"/>
                    <a:pt x="90636" y="10071"/>
                  </a:cubicBezTo>
                  <a:cubicBezTo>
                    <a:pt x="90636" y="4028"/>
                    <a:pt x="86608" y="0"/>
                    <a:pt x="80565" y="0"/>
                  </a:cubicBezTo>
                  <a:close/>
                </a:path>
              </a:pathLst>
            </a:custGeom>
            <a:grpFill/>
            <a:ln w="9971" cap="flat">
              <a:noFill/>
              <a:prstDash val="solid"/>
              <a:miter/>
            </a:ln>
          </p:spPr>
          <p:txBody>
            <a:bodyPr rtlCol="0" anchor="ctr"/>
            <a:lstStyle/>
            <a:p>
              <a:endParaRPr lang="en-US"/>
            </a:p>
          </p:txBody>
        </p:sp>
      </p:grpSp>
      <p:grpSp>
        <p:nvGrpSpPr>
          <p:cNvPr id="171" name="Graphic 66">
            <a:extLst>
              <a:ext uri="{FF2B5EF4-FFF2-40B4-BE49-F238E27FC236}">
                <a16:creationId xmlns:a16="http://schemas.microsoft.com/office/drawing/2014/main" id="{048F426D-D3C3-4BCF-8B43-7ABB11F39844}"/>
              </a:ext>
            </a:extLst>
          </p:cNvPr>
          <p:cNvGrpSpPr/>
          <p:nvPr/>
        </p:nvGrpSpPr>
        <p:grpSpPr>
          <a:xfrm>
            <a:off x="6564192" y="2741420"/>
            <a:ext cx="624379" cy="624379"/>
            <a:chOff x="6564192" y="2423920"/>
            <a:chExt cx="624379" cy="624379"/>
          </a:xfrm>
          <a:solidFill>
            <a:srgbClr val="777777"/>
          </a:solidFill>
        </p:grpSpPr>
        <p:sp>
          <p:nvSpPr>
            <p:cNvPr id="172" name="Freeform: Shape 171">
              <a:extLst>
                <a:ext uri="{FF2B5EF4-FFF2-40B4-BE49-F238E27FC236}">
                  <a16:creationId xmlns:a16="http://schemas.microsoft.com/office/drawing/2014/main" id="{812CC5F7-88F8-4915-99F5-119E5C756BC0}"/>
                </a:ext>
              </a:extLst>
            </p:cNvPr>
            <p:cNvSpPr/>
            <p:nvPr/>
          </p:nvSpPr>
          <p:spPr>
            <a:xfrm>
              <a:off x="6564192" y="2423920"/>
              <a:ext cx="624379" cy="624379"/>
            </a:xfrm>
            <a:custGeom>
              <a:avLst/>
              <a:gdLst>
                <a:gd name="connsiteX0" fmla="*/ 614309 w 624379"/>
                <a:gd name="connsiteY0" fmla="*/ 543815 h 624379"/>
                <a:gd name="connsiteX1" fmla="*/ 584097 w 624379"/>
                <a:gd name="connsiteY1" fmla="*/ 543815 h 624379"/>
                <a:gd name="connsiteX2" fmla="*/ 584097 w 624379"/>
                <a:gd name="connsiteY2" fmla="*/ 241695 h 624379"/>
                <a:gd name="connsiteX3" fmla="*/ 543815 w 624379"/>
                <a:gd name="connsiteY3" fmla="*/ 201413 h 624379"/>
                <a:gd name="connsiteX4" fmla="*/ 483391 w 624379"/>
                <a:gd name="connsiteY4" fmla="*/ 201413 h 624379"/>
                <a:gd name="connsiteX5" fmla="*/ 473320 w 624379"/>
                <a:gd name="connsiteY5" fmla="*/ 211483 h 624379"/>
                <a:gd name="connsiteX6" fmla="*/ 483391 w 624379"/>
                <a:gd name="connsiteY6" fmla="*/ 221554 h 624379"/>
                <a:gd name="connsiteX7" fmla="*/ 543815 w 624379"/>
                <a:gd name="connsiteY7" fmla="*/ 221554 h 624379"/>
                <a:gd name="connsiteX8" fmla="*/ 563956 w 624379"/>
                <a:gd name="connsiteY8" fmla="*/ 241695 h 624379"/>
                <a:gd name="connsiteX9" fmla="*/ 563956 w 624379"/>
                <a:gd name="connsiteY9" fmla="*/ 543815 h 624379"/>
                <a:gd name="connsiteX10" fmla="*/ 60424 w 624379"/>
                <a:gd name="connsiteY10" fmla="*/ 543815 h 624379"/>
                <a:gd name="connsiteX11" fmla="*/ 60424 w 624379"/>
                <a:gd name="connsiteY11" fmla="*/ 241695 h 624379"/>
                <a:gd name="connsiteX12" fmla="*/ 80565 w 624379"/>
                <a:gd name="connsiteY12" fmla="*/ 221554 h 624379"/>
                <a:gd name="connsiteX13" fmla="*/ 140989 w 624379"/>
                <a:gd name="connsiteY13" fmla="*/ 221554 h 624379"/>
                <a:gd name="connsiteX14" fmla="*/ 151060 w 624379"/>
                <a:gd name="connsiteY14" fmla="*/ 211483 h 624379"/>
                <a:gd name="connsiteX15" fmla="*/ 140989 w 624379"/>
                <a:gd name="connsiteY15" fmla="*/ 201413 h 624379"/>
                <a:gd name="connsiteX16" fmla="*/ 131925 w 624379"/>
                <a:gd name="connsiteY16" fmla="*/ 201413 h 624379"/>
                <a:gd name="connsiteX17" fmla="*/ 130918 w 624379"/>
                <a:gd name="connsiteY17" fmla="*/ 186307 h 624379"/>
                <a:gd name="connsiteX18" fmla="*/ 297084 w 624379"/>
                <a:gd name="connsiteY18" fmla="*/ 20141 h 624379"/>
                <a:gd name="connsiteX19" fmla="*/ 338374 w 624379"/>
                <a:gd name="connsiteY19" fmla="*/ 25177 h 624379"/>
                <a:gd name="connsiteX20" fmla="*/ 316218 w 624379"/>
                <a:gd name="connsiteY20" fmla="*/ 69487 h 624379"/>
                <a:gd name="connsiteX21" fmla="*/ 308162 w 624379"/>
                <a:gd name="connsiteY21" fmla="*/ 62438 h 624379"/>
                <a:gd name="connsiteX22" fmla="*/ 302119 w 624379"/>
                <a:gd name="connsiteY22" fmla="*/ 60424 h 624379"/>
                <a:gd name="connsiteX23" fmla="*/ 171201 w 624379"/>
                <a:gd name="connsiteY23" fmla="*/ 191342 h 624379"/>
                <a:gd name="connsiteX24" fmla="*/ 171201 w 624379"/>
                <a:gd name="connsiteY24" fmla="*/ 312190 h 624379"/>
                <a:gd name="connsiteX25" fmla="*/ 190335 w 624379"/>
                <a:gd name="connsiteY25" fmla="*/ 345423 h 624379"/>
                <a:gd name="connsiteX26" fmla="*/ 201413 w 624379"/>
                <a:gd name="connsiteY26" fmla="*/ 372614 h 624379"/>
                <a:gd name="connsiteX27" fmla="*/ 201413 w 624379"/>
                <a:gd name="connsiteY27" fmla="*/ 412896 h 624379"/>
                <a:gd name="connsiteX28" fmla="*/ 182279 w 624379"/>
                <a:gd name="connsiteY28" fmla="*/ 433038 h 624379"/>
                <a:gd name="connsiteX29" fmla="*/ 120848 w 624379"/>
                <a:gd name="connsiteY29" fmla="*/ 492454 h 624379"/>
                <a:gd name="connsiteX30" fmla="*/ 120848 w 624379"/>
                <a:gd name="connsiteY30" fmla="*/ 503532 h 624379"/>
                <a:gd name="connsiteX31" fmla="*/ 110777 w 624379"/>
                <a:gd name="connsiteY31" fmla="*/ 503532 h 624379"/>
                <a:gd name="connsiteX32" fmla="*/ 100706 w 624379"/>
                <a:gd name="connsiteY32" fmla="*/ 493461 h 624379"/>
                <a:gd name="connsiteX33" fmla="*/ 100706 w 624379"/>
                <a:gd name="connsiteY33" fmla="*/ 463249 h 624379"/>
                <a:gd name="connsiteX34" fmla="*/ 90636 w 624379"/>
                <a:gd name="connsiteY34" fmla="*/ 453179 h 624379"/>
                <a:gd name="connsiteX35" fmla="*/ 80565 w 624379"/>
                <a:gd name="connsiteY35" fmla="*/ 463249 h 624379"/>
                <a:gd name="connsiteX36" fmla="*/ 80565 w 624379"/>
                <a:gd name="connsiteY36" fmla="*/ 493461 h 624379"/>
                <a:gd name="connsiteX37" fmla="*/ 110777 w 624379"/>
                <a:gd name="connsiteY37" fmla="*/ 523673 h 624379"/>
                <a:gd name="connsiteX38" fmla="*/ 513603 w 624379"/>
                <a:gd name="connsiteY38" fmla="*/ 523673 h 624379"/>
                <a:gd name="connsiteX39" fmla="*/ 543815 w 624379"/>
                <a:gd name="connsiteY39" fmla="*/ 493461 h 624379"/>
                <a:gd name="connsiteX40" fmla="*/ 543815 w 624379"/>
                <a:gd name="connsiteY40" fmla="*/ 463249 h 624379"/>
                <a:gd name="connsiteX41" fmla="*/ 533744 w 624379"/>
                <a:gd name="connsiteY41" fmla="*/ 453179 h 624379"/>
                <a:gd name="connsiteX42" fmla="*/ 523673 w 624379"/>
                <a:gd name="connsiteY42" fmla="*/ 463249 h 624379"/>
                <a:gd name="connsiteX43" fmla="*/ 523673 w 624379"/>
                <a:gd name="connsiteY43" fmla="*/ 493461 h 624379"/>
                <a:gd name="connsiteX44" fmla="*/ 513603 w 624379"/>
                <a:gd name="connsiteY44" fmla="*/ 503532 h 624379"/>
                <a:gd name="connsiteX45" fmla="*/ 503532 w 624379"/>
                <a:gd name="connsiteY45" fmla="*/ 503532 h 624379"/>
                <a:gd name="connsiteX46" fmla="*/ 503532 w 624379"/>
                <a:gd name="connsiteY46" fmla="*/ 492454 h 624379"/>
                <a:gd name="connsiteX47" fmla="*/ 442101 w 624379"/>
                <a:gd name="connsiteY47" fmla="*/ 433038 h 624379"/>
                <a:gd name="connsiteX48" fmla="*/ 422967 w 624379"/>
                <a:gd name="connsiteY48" fmla="*/ 412896 h 624379"/>
                <a:gd name="connsiteX49" fmla="*/ 422967 w 624379"/>
                <a:gd name="connsiteY49" fmla="*/ 372614 h 624379"/>
                <a:gd name="connsiteX50" fmla="*/ 388727 w 624379"/>
                <a:gd name="connsiteY50" fmla="*/ 304133 h 624379"/>
                <a:gd name="connsiteX51" fmla="*/ 318232 w 624379"/>
                <a:gd name="connsiteY51" fmla="*/ 253780 h 624379"/>
                <a:gd name="connsiteX52" fmla="*/ 301112 w 624379"/>
                <a:gd name="connsiteY52" fmla="*/ 226589 h 624379"/>
                <a:gd name="connsiteX53" fmla="*/ 318232 w 624379"/>
                <a:gd name="connsiteY53" fmla="*/ 220547 h 624379"/>
                <a:gd name="connsiteX54" fmla="*/ 320246 w 624379"/>
                <a:gd name="connsiteY54" fmla="*/ 221554 h 624379"/>
                <a:gd name="connsiteX55" fmla="*/ 355494 w 624379"/>
                <a:gd name="connsiteY55" fmla="*/ 231625 h 624379"/>
                <a:gd name="connsiteX56" fmla="*/ 447136 w 624379"/>
                <a:gd name="connsiteY56" fmla="*/ 219540 h 624379"/>
                <a:gd name="connsiteX57" fmla="*/ 429009 w 624379"/>
                <a:gd name="connsiteY57" fmla="*/ 165159 h 624379"/>
                <a:gd name="connsiteX58" fmla="*/ 333338 w 624379"/>
                <a:gd name="connsiteY58" fmla="*/ 84593 h 624379"/>
                <a:gd name="connsiteX59" fmla="*/ 362543 w 624379"/>
                <a:gd name="connsiteY59" fmla="*/ 25177 h 624379"/>
                <a:gd name="connsiteX60" fmla="*/ 362543 w 624379"/>
                <a:gd name="connsiteY60" fmla="*/ 17120 h 624379"/>
                <a:gd name="connsiteX61" fmla="*/ 356501 w 624379"/>
                <a:gd name="connsiteY61" fmla="*/ 11078 h 624379"/>
                <a:gd name="connsiteX62" fmla="*/ 297084 w 624379"/>
                <a:gd name="connsiteY62" fmla="*/ 0 h 624379"/>
                <a:gd name="connsiteX63" fmla="*/ 110777 w 624379"/>
                <a:gd name="connsiteY63" fmla="*/ 186307 h 624379"/>
                <a:gd name="connsiteX64" fmla="*/ 111784 w 624379"/>
                <a:gd name="connsiteY64" fmla="*/ 201413 h 624379"/>
                <a:gd name="connsiteX65" fmla="*/ 80565 w 624379"/>
                <a:gd name="connsiteY65" fmla="*/ 201413 h 624379"/>
                <a:gd name="connsiteX66" fmla="*/ 40283 w 624379"/>
                <a:gd name="connsiteY66" fmla="*/ 241695 h 624379"/>
                <a:gd name="connsiteX67" fmla="*/ 40283 w 624379"/>
                <a:gd name="connsiteY67" fmla="*/ 543815 h 624379"/>
                <a:gd name="connsiteX68" fmla="*/ 10071 w 624379"/>
                <a:gd name="connsiteY68" fmla="*/ 543815 h 624379"/>
                <a:gd name="connsiteX69" fmla="*/ 0 w 624379"/>
                <a:gd name="connsiteY69" fmla="*/ 553885 h 624379"/>
                <a:gd name="connsiteX70" fmla="*/ 0 w 624379"/>
                <a:gd name="connsiteY70" fmla="*/ 589133 h 624379"/>
                <a:gd name="connsiteX71" fmla="*/ 45318 w 624379"/>
                <a:gd name="connsiteY71" fmla="*/ 624380 h 624379"/>
                <a:gd name="connsiteX72" fmla="*/ 579062 w 624379"/>
                <a:gd name="connsiteY72" fmla="*/ 624380 h 624379"/>
                <a:gd name="connsiteX73" fmla="*/ 624380 w 624379"/>
                <a:gd name="connsiteY73" fmla="*/ 579062 h 624379"/>
                <a:gd name="connsiteX74" fmla="*/ 624380 w 624379"/>
                <a:gd name="connsiteY74" fmla="*/ 553885 h 624379"/>
                <a:gd name="connsiteX75" fmla="*/ 614309 w 624379"/>
                <a:gd name="connsiteY75" fmla="*/ 543815 h 624379"/>
                <a:gd name="connsiteX76" fmla="*/ 429009 w 624379"/>
                <a:gd name="connsiteY76" fmla="*/ 209469 h 624379"/>
                <a:gd name="connsiteX77" fmla="*/ 362543 w 624379"/>
                <a:gd name="connsiteY77" fmla="*/ 212491 h 624379"/>
                <a:gd name="connsiteX78" fmla="*/ 361536 w 624379"/>
                <a:gd name="connsiteY78" fmla="*/ 212491 h 624379"/>
                <a:gd name="connsiteX79" fmla="*/ 326289 w 624379"/>
                <a:gd name="connsiteY79" fmla="*/ 202420 h 624379"/>
                <a:gd name="connsiteX80" fmla="*/ 283992 w 624379"/>
                <a:gd name="connsiteY80" fmla="*/ 217526 h 624379"/>
                <a:gd name="connsiteX81" fmla="*/ 307155 w 624379"/>
                <a:gd name="connsiteY81" fmla="*/ 270900 h 624379"/>
                <a:gd name="connsiteX82" fmla="*/ 377649 w 624379"/>
                <a:gd name="connsiteY82" fmla="*/ 321253 h 624379"/>
                <a:gd name="connsiteX83" fmla="*/ 403833 w 624379"/>
                <a:gd name="connsiteY83" fmla="*/ 373621 h 624379"/>
                <a:gd name="connsiteX84" fmla="*/ 403833 w 624379"/>
                <a:gd name="connsiteY84" fmla="*/ 413903 h 624379"/>
                <a:gd name="connsiteX85" fmla="*/ 443108 w 624379"/>
                <a:gd name="connsiteY85" fmla="*/ 454186 h 624379"/>
                <a:gd name="connsiteX86" fmla="*/ 484398 w 624379"/>
                <a:gd name="connsiteY86" fmla="*/ 493461 h 624379"/>
                <a:gd name="connsiteX87" fmla="*/ 484398 w 624379"/>
                <a:gd name="connsiteY87" fmla="*/ 503532 h 624379"/>
                <a:gd name="connsiteX88" fmla="*/ 140989 w 624379"/>
                <a:gd name="connsiteY88" fmla="*/ 503532 h 624379"/>
                <a:gd name="connsiteX89" fmla="*/ 140989 w 624379"/>
                <a:gd name="connsiteY89" fmla="*/ 492454 h 624379"/>
                <a:gd name="connsiteX90" fmla="*/ 182279 w 624379"/>
                <a:gd name="connsiteY90" fmla="*/ 453179 h 624379"/>
                <a:gd name="connsiteX91" fmla="*/ 221554 w 624379"/>
                <a:gd name="connsiteY91" fmla="*/ 412896 h 624379"/>
                <a:gd name="connsiteX92" fmla="*/ 221554 w 624379"/>
                <a:gd name="connsiteY92" fmla="*/ 372614 h 624379"/>
                <a:gd name="connsiteX93" fmla="*/ 200406 w 624379"/>
                <a:gd name="connsiteY93" fmla="*/ 328303 h 624379"/>
                <a:gd name="connsiteX94" fmla="*/ 191342 w 624379"/>
                <a:gd name="connsiteY94" fmla="*/ 312190 h 624379"/>
                <a:gd name="connsiteX95" fmla="*/ 191342 w 624379"/>
                <a:gd name="connsiteY95" fmla="*/ 191342 h 624379"/>
                <a:gd name="connsiteX96" fmla="*/ 298091 w 624379"/>
                <a:gd name="connsiteY96" fmla="*/ 80565 h 624379"/>
                <a:gd name="connsiteX97" fmla="*/ 414910 w 624379"/>
                <a:gd name="connsiteY97" fmla="*/ 179257 h 624379"/>
                <a:gd name="connsiteX98" fmla="*/ 429009 w 624379"/>
                <a:gd name="connsiteY98" fmla="*/ 209469 h 624379"/>
                <a:gd name="connsiteX99" fmla="*/ 380670 w 624379"/>
                <a:gd name="connsiteY99" fmla="*/ 563956 h 624379"/>
                <a:gd name="connsiteX100" fmla="*/ 362543 w 624379"/>
                <a:gd name="connsiteY100" fmla="*/ 574027 h 624379"/>
                <a:gd name="connsiteX101" fmla="*/ 261837 w 624379"/>
                <a:gd name="connsiteY101" fmla="*/ 574027 h 624379"/>
                <a:gd name="connsiteX102" fmla="*/ 243710 w 624379"/>
                <a:gd name="connsiteY102" fmla="*/ 563956 h 624379"/>
                <a:gd name="connsiteX103" fmla="*/ 380670 w 624379"/>
                <a:gd name="connsiteY103" fmla="*/ 563956 h 624379"/>
                <a:gd name="connsiteX104" fmla="*/ 604238 w 624379"/>
                <a:gd name="connsiteY104" fmla="*/ 579062 h 624379"/>
                <a:gd name="connsiteX105" fmla="*/ 579062 w 624379"/>
                <a:gd name="connsiteY105" fmla="*/ 604238 h 624379"/>
                <a:gd name="connsiteX106" fmla="*/ 45318 w 624379"/>
                <a:gd name="connsiteY106" fmla="*/ 604238 h 624379"/>
                <a:gd name="connsiteX107" fmla="*/ 20141 w 624379"/>
                <a:gd name="connsiteY107" fmla="*/ 589133 h 624379"/>
                <a:gd name="connsiteX108" fmla="*/ 20141 w 624379"/>
                <a:gd name="connsiteY108" fmla="*/ 563956 h 624379"/>
                <a:gd name="connsiteX109" fmla="*/ 222561 w 624379"/>
                <a:gd name="connsiteY109" fmla="*/ 563956 h 624379"/>
                <a:gd name="connsiteX110" fmla="*/ 261837 w 624379"/>
                <a:gd name="connsiteY110" fmla="*/ 594168 h 624379"/>
                <a:gd name="connsiteX111" fmla="*/ 362543 w 624379"/>
                <a:gd name="connsiteY111" fmla="*/ 594168 h 624379"/>
                <a:gd name="connsiteX112" fmla="*/ 401819 w 624379"/>
                <a:gd name="connsiteY112" fmla="*/ 563956 h 624379"/>
                <a:gd name="connsiteX113" fmla="*/ 604238 w 624379"/>
                <a:gd name="connsiteY113" fmla="*/ 563956 h 624379"/>
                <a:gd name="connsiteX114" fmla="*/ 604238 w 624379"/>
                <a:gd name="connsiteY114" fmla="*/ 579062 h 62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624379" h="624379">
                  <a:moveTo>
                    <a:pt x="614309" y="543815"/>
                  </a:moveTo>
                  <a:lnTo>
                    <a:pt x="584097" y="543815"/>
                  </a:lnTo>
                  <a:lnTo>
                    <a:pt x="584097" y="241695"/>
                  </a:lnTo>
                  <a:cubicBezTo>
                    <a:pt x="584097" y="219540"/>
                    <a:pt x="565970" y="201413"/>
                    <a:pt x="543815" y="201413"/>
                  </a:cubicBezTo>
                  <a:lnTo>
                    <a:pt x="483391" y="201413"/>
                  </a:lnTo>
                  <a:cubicBezTo>
                    <a:pt x="477348" y="201413"/>
                    <a:pt x="473320" y="205441"/>
                    <a:pt x="473320" y="211483"/>
                  </a:cubicBezTo>
                  <a:cubicBezTo>
                    <a:pt x="473320" y="217526"/>
                    <a:pt x="477348" y="221554"/>
                    <a:pt x="483391" y="221554"/>
                  </a:cubicBezTo>
                  <a:lnTo>
                    <a:pt x="543815" y="221554"/>
                  </a:lnTo>
                  <a:cubicBezTo>
                    <a:pt x="554892" y="221554"/>
                    <a:pt x="563956" y="230618"/>
                    <a:pt x="563956" y="241695"/>
                  </a:cubicBezTo>
                  <a:lnTo>
                    <a:pt x="563956" y="543815"/>
                  </a:lnTo>
                  <a:lnTo>
                    <a:pt x="60424" y="543815"/>
                  </a:lnTo>
                  <a:lnTo>
                    <a:pt x="60424" y="241695"/>
                  </a:lnTo>
                  <a:cubicBezTo>
                    <a:pt x="60424" y="230618"/>
                    <a:pt x="69487" y="221554"/>
                    <a:pt x="80565" y="221554"/>
                  </a:cubicBezTo>
                  <a:lnTo>
                    <a:pt x="140989" y="221554"/>
                  </a:lnTo>
                  <a:cubicBezTo>
                    <a:pt x="147031" y="221554"/>
                    <a:pt x="151060" y="217526"/>
                    <a:pt x="151060" y="211483"/>
                  </a:cubicBezTo>
                  <a:cubicBezTo>
                    <a:pt x="151060" y="205441"/>
                    <a:pt x="147031" y="201413"/>
                    <a:pt x="140989" y="201413"/>
                  </a:cubicBezTo>
                  <a:lnTo>
                    <a:pt x="131925" y="201413"/>
                  </a:lnTo>
                  <a:cubicBezTo>
                    <a:pt x="131925" y="196378"/>
                    <a:pt x="130918" y="191342"/>
                    <a:pt x="130918" y="186307"/>
                  </a:cubicBezTo>
                  <a:cubicBezTo>
                    <a:pt x="130918" y="94664"/>
                    <a:pt x="205441" y="20141"/>
                    <a:pt x="297084" y="20141"/>
                  </a:cubicBezTo>
                  <a:cubicBezTo>
                    <a:pt x="311183" y="20141"/>
                    <a:pt x="325282" y="22155"/>
                    <a:pt x="338374" y="25177"/>
                  </a:cubicBezTo>
                  <a:lnTo>
                    <a:pt x="316218" y="69487"/>
                  </a:lnTo>
                  <a:lnTo>
                    <a:pt x="308162" y="62438"/>
                  </a:lnTo>
                  <a:cubicBezTo>
                    <a:pt x="307155" y="61431"/>
                    <a:pt x="304133" y="60424"/>
                    <a:pt x="302119" y="60424"/>
                  </a:cubicBezTo>
                  <a:cubicBezTo>
                    <a:pt x="229611" y="60424"/>
                    <a:pt x="171201" y="118834"/>
                    <a:pt x="171201" y="191342"/>
                  </a:cubicBezTo>
                  <a:lnTo>
                    <a:pt x="171201" y="312190"/>
                  </a:lnTo>
                  <a:cubicBezTo>
                    <a:pt x="171201" y="326289"/>
                    <a:pt x="178250" y="338374"/>
                    <a:pt x="190335" y="345423"/>
                  </a:cubicBezTo>
                  <a:cubicBezTo>
                    <a:pt x="197385" y="350458"/>
                    <a:pt x="201413" y="359522"/>
                    <a:pt x="201413" y="372614"/>
                  </a:cubicBezTo>
                  <a:lnTo>
                    <a:pt x="201413" y="412896"/>
                  </a:lnTo>
                  <a:cubicBezTo>
                    <a:pt x="201413" y="414910"/>
                    <a:pt x="200406" y="433038"/>
                    <a:pt x="182279" y="433038"/>
                  </a:cubicBezTo>
                  <a:cubicBezTo>
                    <a:pt x="148038" y="434045"/>
                    <a:pt x="120848" y="460228"/>
                    <a:pt x="120848" y="492454"/>
                  </a:cubicBezTo>
                  <a:lnTo>
                    <a:pt x="120848" y="503532"/>
                  </a:lnTo>
                  <a:lnTo>
                    <a:pt x="110777" y="503532"/>
                  </a:lnTo>
                  <a:cubicBezTo>
                    <a:pt x="105742" y="503532"/>
                    <a:pt x="100706" y="499504"/>
                    <a:pt x="100706" y="493461"/>
                  </a:cubicBezTo>
                  <a:lnTo>
                    <a:pt x="100706" y="463249"/>
                  </a:lnTo>
                  <a:cubicBezTo>
                    <a:pt x="100706" y="457207"/>
                    <a:pt x="96678" y="453179"/>
                    <a:pt x="90636" y="453179"/>
                  </a:cubicBezTo>
                  <a:cubicBezTo>
                    <a:pt x="84593" y="453179"/>
                    <a:pt x="80565" y="457207"/>
                    <a:pt x="80565" y="463249"/>
                  </a:cubicBezTo>
                  <a:lnTo>
                    <a:pt x="80565" y="493461"/>
                  </a:lnTo>
                  <a:cubicBezTo>
                    <a:pt x="80565" y="509574"/>
                    <a:pt x="93657" y="523673"/>
                    <a:pt x="110777" y="523673"/>
                  </a:cubicBezTo>
                  <a:lnTo>
                    <a:pt x="513603" y="523673"/>
                  </a:lnTo>
                  <a:cubicBezTo>
                    <a:pt x="529716" y="523673"/>
                    <a:pt x="543815" y="510582"/>
                    <a:pt x="543815" y="493461"/>
                  </a:cubicBezTo>
                  <a:lnTo>
                    <a:pt x="543815" y="463249"/>
                  </a:lnTo>
                  <a:cubicBezTo>
                    <a:pt x="543815" y="457207"/>
                    <a:pt x="539786" y="453179"/>
                    <a:pt x="533744" y="453179"/>
                  </a:cubicBezTo>
                  <a:cubicBezTo>
                    <a:pt x="527702" y="453179"/>
                    <a:pt x="523673" y="457207"/>
                    <a:pt x="523673" y="463249"/>
                  </a:cubicBezTo>
                  <a:lnTo>
                    <a:pt x="523673" y="493461"/>
                  </a:lnTo>
                  <a:cubicBezTo>
                    <a:pt x="523673" y="498497"/>
                    <a:pt x="519645" y="503532"/>
                    <a:pt x="513603" y="503532"/>
                  </a:cubicBezTo>
                  <a:lnTo>
                    <a:pt x="503532" y="503532"/>
                  </a:lnTo>
                  <a:lnTo>
                    <a:pt x="503532" y="492454"/>
                  </a:lnTo>
                  <a:cubicBezTo>
                    <a:pt x="503532" y="459221"/>
                    <a:pt x="476341" y="433038"/>
                    <a:pt x="442101" y="433038"/>
                  </a:cubicBezTo>
                  <a:cubicBezTo>
                    <a:pt x="423974" y="433038"/>
                    <a:pt x="422967" y="417932"/>
                    <a:pt x="422967" y="412896"/>
                  </a:cubicBezTo>
                  <a:lnTo>
                    <a:pt x="422967" y="372614"/>
                  </a:lnTo>
                  <a:cubicBezTo>
                    <a:pt x="422967" y="327296"/>
                    <a:pt x="389734" y="305140"/>
                    <a:pt x="388727" y="304133"/>
                  </a:cubicBezTo>
                  <a:lnTo>
                    <a:pt x="318232" y="253780"/>
                  </a:lnTo>
                  <a:cubicBezTo>
                    <a:pt x="313197" y="250759"/>
                    <a:pt x="296077" y="236660"/>
                    <a:pt x="301112" y="226589"/>
                  </a:cubicBezTo>
                  <a:cubicBezTo>
                    <a:pt x="306147" y="217526"/>
                    <a:pt x="313197" y="219540"/>
                    <a:pt x="318232" y="220547"/>
                  </a:cubicBezTo>
                  <a:cubicBezTo>
                    <a:pt x="319239" y="220547"/>
                    <a:pt x="319239" y="220547"/>
                    <a:pt x="320246" y="221554"/>
                  </a:cubicBezTo>
                  <a:lnTo>
                    <a:pt x="355494" y="231625"/>
                  </a:lnTo>
                  <a:cubicBezTo>
                    <a:pt x="403833" y="250759"/>
                    <a:pt x="436059" y="238674"/>
                    <a:pt x="447136" y="219540"/>
                  </a:cubicBezTo>
                  <a:cubicBezTo>
                    <a:pt x="455193" y="204434"/>
                    <a:pt x="453179" y="181272"/>
                    <a:pt x="429009" y="165159"/>
                  </a:cubicBezTo>
                  <a:lnTo>
                    <a:pt x="333338" y="84593"/>
                  </a:lnTo>
                  <a:lnTo>
                    <a:pt x="362543" y="25177"/>
                  </a:lnTo>
                  <a:cubicBezTo>
                    <a:pt x="363550" y="22155"/>
                    <a:pt x="363550" y="19134"/>
                    <a:pt x="362543" y="17120"/>
                  </a:cubicBezTo>
                  <a:cubicBezTo>
                    <a:pt x="361536" y="14099"/>
                    <a:pt x="359522" y="12085"/>
                    <a:pt x="356501" y="11078"/>
                  </a:cubicBezTo>
                  <a:cubicBezTo>
                    <a:pt x="336359" y="3021"/>
                    <a:pt x="317225" y="0"/>
                    <a:pt x="297084" y="0"/>
                  </a:cubicBezTo>
                  <a:cubicBezTo>
                    <a:pt x="194363" y="0"/>
                    <a:pt x="110777" y="83586"/>
                    <a:pt x="110777" y="186307"/>
                  </a:cubicBezTo>
                  <a:cubicBezTo>
                    <a:pt x="110777" y="191342"/>
                    <a:pt x="110777" y="196378"/>
                    <a:pt x="111784" y="201413"/>
                  </a:cubicBezTo>
                  <a:lnTo>
                    <a:pt x="80565" y="201413"/>
                  </a:lnTo>
                  <a:cubicBezTo>
                    <a:pt x="58410" y="201413"/>
                    <a:pt x="40283" y="219540"/>
                    <a:pt x="40283" y="241695"/>
                  </a:cubicBezTo>
                  <a:lnTo>
                    <a:pt x="40283" y="543815"/>
                  </a:lnTo>
                  <a:lnTo>
                    <a:pt x="10071" y="543815"/>
                  </a:lnTo>
                  <a:cubicBezTo>
                    <a:pt x="4028" y="543815"/>
                    <a:pt x="0" y="547843"/>
                    <a:pt x="0" y="553885"/>
                  </a:cubicBezTo>
                  <a:lnTo>
                    <a:pt x="0" y="589133"/>
                  </a:lnTo>
                  <a:cubicBezTo>
                    <a:pt x="0" y="604238"/>
                    <a:pt x="21148" y="624380"/>
                    <a:pt x="45318" y="624380"/>
                  </a:cubicBezTo>
                  <a:lnTo>
                    <a:pt x="579062" y="624380"/>
                  </a:lnTo>
                  <a:cubicBezTo>
                    <a:pt x="604238" y="624380"/>
                    <a:pt x="624380" y="604238"/>
                    <a:pt x="624380" y="579062"/>
                  </a:cubicBezTo>
                  <a:lnTo>
                    <a:pt x="624380" y="553885"/>
                  </a:lnTo>
                  <a:cubicBezTo>
                    <a:pt x="624380" y="547843"/>
                    <a:pt x="620351" y="543815"/>
                    <a:pt x="614309" y="543815"/>
                  </a:cubicBezTo>
                  <a:close/>
                  <a:moveTo>
                    <a:pt x="429009" y="209469"/>
                  </a:moveTo>
                  <a:cubicBezTo>
                    <a:pt x="422967" y="221554"/>
                    <a:pt x="398797" y="227596"/>
                    <a:pt x="362543" y="212491"/>
                  </a:cubicBezTo>
                  <a:cubicBezTo>
                    <a:pt x="362543" y="212491"/>
                    <a:pt x="361536" y="212491"/>
                    <a:pt x="361536" y="212491"/>
                  </a:cubicBezTo>
                  <a:lnTo>
                    <a:pt x="326289" y="202420"/>
                  </a:lnTo>
                  <a:cubicBezTo>
                    <a:pt x="314204" y="197385"/>
                    <a:pt x="294063" y="196378"/>
                    <a:pt x="283992" y="217526"/>
                  </a:cubicBezTo>
                  <a:cubicBezTo>
                    <a:pt x="272914" y="239681"/>
                    <a:pt x="294063" y="261837"/>
                    <a:pt x="307155" y="270900"/>
                  </a:cubicBezTo>
                  <a:lnTo>
                    <a:pt x="377649" y="321253"/>
                  </a:lnTo>
                  <a:cubicBezTo>
                    <a:pt x="377649" y="321253"/>
                    <a:pt x="403833" y="338374"/>
                    <a:pt x="403833" y="373621"/>
                  </a:cubicBezTo>
                  <a:lnTo>
                    <a:pt x="403833" y="413903"/>
                  </a:lnTo>
                  <a:cubicBezTo>
                    <a:pt x="403833" y="430016"/>
                    <a:pt x="413903" y="453179"/>
                    <a:pt x="443108" y="454186"/>
                  </a:cubicBezTo>
                  <a:cubicBezTo>
                    <a:pt x="466271" y="454186"/>
                    <a:pt x="484398" y="471306"/>
                    <a:pt x="484398" y="493461"/>
                  </a:cubicBezTo>
                  <a:lnTo>
                    <a:pt x="484398" y="503532"/>
                  </a:lnTo>
                  <a:lnTo>
                    <a:pt x="140989" y="503532"/>
                  </a:lnTo>
                  <a:lnTo>
                    <a:pt x="140989" y="492454"/>
                  </a:lnTo>
                  <a:cubicBezTo>
                    <a:pt x="140989" y="470299"/>
                    <a:pt x="159116" y="453179"/>
                    <a:pt x="182279" y="453179"/>
                  </a:cubicBezTo>
                  <a:cubicBezTo>
                    <a:pt x="211483" y="452172"/>
                    <a:pt x="221554" y="429009"/>
                    <a:pt x="221554" y="412896"/>
                  </a:cubicBezTo>
                  <a:lnTo>
                    <a:pt x="221554" y="372614"/>
                  </a:lnTo>
                  <a:cubicBezTo>
                    <a:pt x="221554" y="346430"/>
                    <a:pt x="210476" y="334345"/>
                    <a:pt x="200406" y="328303"/>
                  </a:cubicBezTo>
                  <a:cubicBezTo>
                    <a:pt x="194363" y="324275"/>
                    <a:pt x="191342" y="318232"/>
                    <a:pt x="191342" y="312190"/>
                  </a:cubicBezTo>
                  <a:lnTo>
                    <a:pt x="191342" y="191342"/>
                  </a:lnTo>
                  <a:cubicBezTo>
                    <a:pt x="191342" y="131925"/>
                    <a:pt x="238674" y="82579"/>
                    <a:pt x="298091" y="80565"/>
                  </a:cubicBezTo>
                  <a:lnTo>
                    <a:pt x="414910" y="179257"/>
                  </a:lnTo>
                  <a:cubicBezTo>
                    <a:pt x="428002" y="188321"/>
                    <a:pt x="433038" y="200406"/>
                    <a:pt x="429009" y="209469"/>
                  </a:cubicBezTo>
                  <a:close/>
                  <a:moveTo>
                    <a:pt x="380670" y="563956"/>
                  </a:moveTo>
                  <a:cubicBezTo>
                    <a:pt x="376642" y="573019"/>
                    <a:pt x="366571" y="574027"/>
                    <a:pt x="362543" y="574027"/>
                  </a:cubicBezTo>
                  <a:lnTo>
                    <a:pt x="261837" y="574027"/>
                  </a:lnTo>
                  <a:cubicBezTo>
                    <a:pt x="258815" y="574027"/>
                    <a:pt x="248745" y="573019"/>
                    <a:pt x="243710" y="563956"/>
                  </a:cubicBezTo>
                  <a:lnTo>
                    <a:pt x="380670" y="563956"/>
                  </a:lnTo>
                  <a:close/>
                  <a:moveTo>
                    <a:pt x="604238" y="579062"/>
                  </a:moveTo>
                  <a:cubicBezTo>
                    <a:pt x="604238" y="593161"/>
                    <a:pt x="593161" y="604238"/>
                    <a:pt x="579062" y="604238"/>
                  </a:cubicBezTo>
                  <a:lnTo>
                    <a:pt x="45318" y="604238"/>
                  </a:lnTo>
                  <a:cubicBezTo>
                    <a:pt x="31219" y="604238"/>
                    <a:pt x="20141" y="593161"/>
                    <a:pt x="20141" y="589133"/>
                  </a:cubicBezTo>
                  <a:lnTo>
                    <a:pt x="20141" y="563956"/>
                  </a:lnTo>
                  <a:lnTo>
                    <a:pt x="222561" y="563956"/>
                  </a:lnTo>
                  <a:cubicBezTo>
                    <a:pt x="227596" y="586111"/>
                    <a:pt x="247738" y="594168"/>
                    <a:pt x="261837" y="594168"/>
                  </a:cubicBezTo>
                  <a:lnTo>
                    <a:pt x="362543" y="594168"/>
                  </a:lnTo>
                  <a:cubicBezTo>
                    <a:pt x="376642" y="594168"/>
                    <a:pt x="396783" y="586111"/>
                    <a:pt x="401819" y="563956"/>
                  </a:cubicBezTo>
                  <a:lnTo>
                    <a:pt x="604238" y="563956"/>
                  </a:lnTo>
                  <a:lnTo>
                    <a:pt x="604238" y="579062"/>
                  </a:lnTo>
                  <a:close/>
                </a:path>
              </a:pathLst>
            </a:custGeom>
            <a:grpFill/>
            <a:ln w="9971" cap="flat">
              <a:noFill/>
              <a:prstDash val="solid"/>
              <a:miter/>
            </a:ln>
          </p:spPr>
          <p:txBody>
            <a:bodyPr rtlCol="0" anchor="ctr"/>
            <a:lstStyle/>
            <a:p>
              <a:endParaRPr lang="en-US"/>
            </a:p>
          </p:txBody>
        </p:sp>
        <p:sp>
          <p:nvSpPr>
            <p:cNvPr id="173" name="Freeform: Shape 172">
              <a:extLst>
                <a:ext uri="{FF2B5EF4-FFF2-40B4-BE49-F238E27FC236}">
                  <a16:creationId xmlns:a16="http://schemas.microsoft.com/office/drawing/2014/main" id="{0AA2AA63-63AF-4C0A-A38A-D85D0CFFDB17}"/>
                </a:ext>
              </a:extLst>
            </p:cNvPr>
            <p:cNvSpPr/>
            <p:nvPr/>
          </p:nvSpPr>
          <p:spPr>
            <a:xfrm>
              <a:off x="6644757" y="2665616"/>
              <a:ext cx="70494" cy="70494"/>
            </a:xfrm>
            <a:custGeom>
              <a:avLst/>
              <a:gdLst>
                <a:gd name="connsiteX0" fmla="*/ 10071 w 70494"/>
                <a:gd name="connsiteY0" fmla="*/ 70494 h 70494"/>
                <a:gd name="connsiteX1" fmla="*/ 20141 w 70494"/>
                <a:gd name="connsiteY1" fmla="*/ 60424 h 70494"/>
                <a:gd name="connsiteX2" fmla="*/ 20141 w 70494"/>
                <a:gd name="connsiteY2" fmla="*/ 30212 h 70494"/>
                <a:gd name="connsiteX3" fmla="*/ 30212 w 70494"/>
                <a:gd name="connsiteY3" fmla="*/ 20141 h 70494"/>
                <a:gd name="connsiteX4" fmla="*/ 60424 w 70494"/>
                <a:gd name="connsiteY4" fmla="*/ 20141 h 70494"/>
                <a:gd name="connsiteX5" fmla="*/ 70494 w 70494"/>
                <a:gd name="connsiteY5" fmla="*/ 10071 h 70494"/>
                <a:gd name="connsiteX6" fmla="*/ 60424 w 70494"/>
                <a:gd name="connsiteY6" fmla="*/ 0 h 70494"/>
                <a:gd name="connsiteX7" fmla="*/ 30212 w 70494"/>
                <a:gd name="connsiteY7" fmla="*/ 0 h 70494"/>
                <a:gd name="connsiteX8" fmla="*/ 0 w 70494"/>
                <a:gd name="connsiteY8" fmla="*/ 30212 h 70494"/>
                <a:gd name="connsiteX9" fmla="*/ 0 w 70494"/>
                <a:gd name="connsiteY9" fmla="*/ 60424 h 70494"/>
                <a:gd name="connsiteX10" fmla="*/ 10071 w 70494"/>
                <a:gd name="connsiteY10" fmla="*/ 70494 h 7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494" h="70494">
                  <a:moveTo>
                    <a:pt x="10071" y="70494"/>
                  </a:moveTo>
                  <a:cubicBezTo>
                    <a:pt x="16113" y="70494"/>
                    <a:pt x="20141" y="66466"/>
                    <a:pt x="20141" y="60424"/>
                  </a:cubicBezTo>
                  <a:lnTo>
                    <a:pt x="20141" y="30212"/>
                  </a:lnTo>
                  <a:cubicBezTo>
                    <a:pt x="20141" y="25177"/>
                    <a:pt x="24170" y="20141"/>
                    <a:pt x="30212" y="20141"/>
                  </a:cubicBezTo>
                  <a:lnTo>
                    <a:pt x="60424" y="20141"/>
                  </a:lnTo>
                  <a:cubicBezTo>
                    <a:pt x="66466" y="20141"/>
                    <a:pt x="70494" y="16113"/>
                    <a:pt x="70494" y="10071"/>
                  </a:cubicBezTo>
                  <a:cubicBezTo>
                    <a:pt x="70494" y="4028"/>
                    <a:pt x="66466" y="0"/>
                    <a:pt x="60424" y="0"/>
                  </a:cubicBezTo>
                  <a:lnTo>
                    <a:pt x="30212" y="0"/>
                  </a:lnTo>
                  <a:cubicBezTo>
                    <a:pt x="14099" y="0"/>
                    <a:pt x="0" y="13092"/>
                    <a:pt x="0" y="30212"/>
                  </a:cubicBezTo>
                  <a:lnTo>
                    <a:pt x="0" y="60424"/>
                  </a:lnTo>
                  <a:cubicBezTo>
                    <a:pt x="0" y="66466"/>
                    <a:pt x="4028" y="70494"/>
                    <a:pt x="10071" y="70494"/>
                  </a:cubicBezTo>
                  <a:close/>
                </a:path>
              </a:pathLst>
            </a:custGeom>
            <a:grpFill/>
            <a:ln w="9971"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B98DCF99-1548-4A1C-A758-355C5F959EAD}"/>
                </a:ext>
              </a:extLst>
            </p:cNvPr>
            <p:cNvSpPr/>
            <p:nvPr/>
          </p:nvSpPr>
          <p:spPr>
            <a:xfrm>
              <a:off x="7037512" y="2665616"/>
              <a:ext cx="70494" cy="70494"/>
            </a:xfrm>
            <a:custGeom>
              <a:avLst/>
              <a:gdLst>
                <a:gd name="connsiteX0" fmla="*/ 60424 w 70494"/>
                <a:gd name="connsiteY0" fmla="*/ 70494 h 70494"/>
                <a:gd name="connsiteX1" fmla="*/ 70494 w 70494"/>
                <a:gd name="connsiteY1" fmla="*/ 60424 h 70494"/>
                <a:gd name="connsiteX2" fmla="*/ 70494 w 70494"/>
                <a:gd name="connsiteY2" fmla="*/ 30212 h 70494"/>
                <a:gd name="connsiteX3" fmla="*/ 40283 w 70494"/>
                <a:gd name="connsiteY3" fmla="*/ 0 h 70494"/>
                <a:gd name="connsiteX4" fmla="*/ 10071 w 70494"/>
                <a:gd name="connsiteY4" fmla="*/ 0 h 70494"/>
                <a:gd name="connsiteX5" fmla="*/ 0 w 70494"/>
                <a:gd name="connsiteY5" fmla="*/ 10071 h 70494"/>
                <a:gd name="connsiteX6" fmla="*/ 10071 w 70494"/>
                <a:gd name="connsiteY6" fmla="*/ 20141 h 70494"/>
                <a:gd name="connsiteX7" fmla="*/ 40283 w 70494"/>
                <a:gd name="connsiteY7" fmla="*/ 20141 h 70494"/>
                <a:gd name="connsiteX8" fmla="*/ 50353 w 70494"/>
                <a:gd name="connsiteY8" fmla="*/ 30212 h 70494"/>
                <a:gd name="connsiteX9" fmla="*/ 50353 w 70494"/>
                <a:gd name="connsiteY9" fmla="*/ 60424 h 70494"/>
                <a:gd name="connsiteX10" fmla="*/ 60424 w 70494"/>
                <a:gd name="connsiteY10" fmla="*/ 70494 h 7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494" h="70494">
                  <a:moveTo>
                    <a:pt x="60424" y="70494"/>
                  </a:moveTo>
                  <a:cubicBezTo>
                    <a:pt x="66466" y="70494"/>
                    <a:pt x="70494" y="66466"/>
                    <a:pt x="70494" y="60424"/>
                  </a:cubicBezTo>
                  <a:lnTo>
                    <a:pt x="70494" y="30212"/>
                  </a:lnTo>
                  <a:cubicBezTo>
                    <a:pt x="70494" y="14099"/>
                    <a:pt x="57403" y="0"/>
                    <a:pt x="40283" y="0"/>
                  </a:cubicBezTo>
                  <a:lnTo>
                    <a:pt x="10071" y="0"/>
                  </a:lnTo>
                  <a:cubicBezTo>
                    <a:pt x="4028" y="0"/>
                    <a:pt x="0" y="4028"/>
                    <a:pt x="0" y="10071"/>
                  </a:cubicBezTo>
                  <a:cubicBezTo>
                    <a:pt x="0" y="16113"/>
                    <a:pt x="4028" y="20141"/>
                    <a:pt x="10071" y="20141"/>
                  </a:cubicBezTo>
                  <a:lnTo>
                    <a:pt x="40283" y="20141"/>
                  </a:lnTo>
                  <a:cubicBezTo>
                    <a:pt x="45318" y="20141"/>
                    <a:pt x="50353" y="24170"/>
                    <a:pt x="50353" y="30212"/>
                  </a:cubicBezTo>
                  <a:lnTo>
                    <a:pt x="50353" y="60424"/>
                  </a:lnTo>
                  <a:cubicBezTo>
                    <a:pt x="50353" y="66466"/>
                    <a:pt x="54381" y="70494"/>
                    <a:pt x="60424" y="70494"/>
                  </a:cubicBezTo>
                  <a:close/>
                </a:path>
              </a:pathLst>
            </a:custGeom>
            <a:grpFill/>
            <a:ln w="9971"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998590CF-2F5B-4377-8823-37DF6CB95B40}"/>
                </a:ext>
              </a:extLst>
            </p:cNvPr>
            <p:cNvSpPr/>
            <p:nvPr/>
          </p:nvSpPr>
          <p:spPr>
            <a:xfrm>
              <a:off x="6805888" y="2856958"/>
              <a:ext cx="140988" cy="20141"/>
            </a:xfrm>
            <a:custGeom>
              <a:avLst/>
              <a:gdLst>
                <a:gd name="connsiteX0" fmla="*/ 0 w 140988"/>
                <a:gd name="connsiteY0" fmla="*/ 10071 h 20141"/>
                <a:gd name="connsiteX1" fmla="*/ 10071 w 140988"/>
                <a:gd name="connsiteY1" fmla="*/ 20141 h 20141"/>
                <a:gd name="connsiteX2" fmla="*/ 130918 w 140988"/>
                <a:gd name="connsiteY2" fmla="*/ 20141 h 20141"/>
                <a:gd name="connsiteX3" fmla="*/ 140989 w 140988"/>
                <a:gd name="connsiteY3" fmla="*/ 10071 h 20141"/>
                <a:gd name="connsiteX4" fmla="*/ 130918 w 140988"/>
                <a:gd name="connsiteY4" fmla="*/ 0 h 20141"/>
                <a:gd name="connsiteX5" fmla="*/ 10071 w 140988"/>
                <a:gd name="connsiteY5" fmla="*/ 0 h 20141"/>
                <a:gd name="connsiteX6" fmla="*/ 0 w 140988"/>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88" h="20141">
                  <a:moveTo>
                    <a:pt x="0" y="10071"/>
                  </a:moveTo>
                  <a:cubicBezTo>
                    <a:pt x="0" y="16113"/>
                    <a:pt x="4028" y="20141"/>
                    <a:pt x="10071" y="20141"/>
                  </a:cubicBezTo>
                  <a:lnTo>
                    <a:pt x="130918" y="20141"/>
                  </a:lnTo>
                  <a:cubicBezTo>
                    <a:pt x="136961" y="20141"/>
                    <a:pt x="140989" y="16113"/>
                    <a:pt x="140989" y="10071"/>
                  </a:cubicBezTo>
                  <a:cubicBezTo>
                    <a:pt x="140989" y="4028"/>
                    <a:pt x="136961" y="0"/>
                    <a:pt x="130918" y="0"/>
                  </a:cubicBezTo>
                  <a:lnTo>
                    <a:pt x="10071" y="0"/>
                  </a:lnTo>
                  <a:cubicBezTo>
                    <a:pt x="4028" y="0"/>
                    <a:pt x="0" y="4028"/>
                    <a:pt x="0" y="10071"/>
                  </a:cubicBezTo>
                  <a:close/>
                </a:path>
              </a:pathLst>
            </a:custGeom>
            <a:grpFill/>
            <a:ln w="9971" cap="flat">
              <a:noFill/>
              <a:prstDash val="solid"/>
              <a:miter/>
            </a:ln>
          </p:spPr>
          <p:txBody>
            <a:bodyPr rtlCol="0" anchor="ctr"/>
            <a:lstStyle/>
            <a:p>
              <a:endParaRPr lang="en-US"/>
            </a:p>
          </p:txBody>
        </p:sp>
      </p:grpSp>
      <p:grpSp>
        <p:nvGrpSpPr>
          <p:cNvPr id="176" name="Graphic 70">
            <a:extLst>
              <a:ext uri="{FF2B5EF4-FFF2-40B4-BE49-F238E27FC236}">
                <a16:creationId xmlns:a16="http://schemas.microsoft.com/office/drawing/2014/main" id="{70663C91-9419-46CD-8F2A-2BF52EDDB2A5}"/>
              </a:ext>
            </a:extLst>
          </p:cNvPr>
          <p:cNvGrpSpPr/>
          <p:nvPr/>
        </p:nvGrpSpPr>
        <p:grpSpPr>
          <a:xfrm>
            <a:off x="5207808" y="2776667"/>
            <a:ext cx="563955" cy="553885"/>
            <a:chOff x="5207808" y="2459167"/>
            <a:chExt cx="563955" cy="553885"/>
          </a:xfrm>
          <a:solidFill>
            <a:srgbClr val="777777"/>
          </a:solidFill>
        </p:grpSpPr>
        <p:sp>
          <p:nvSpPr>
            <p:cNvPr id="177" name="Freeform: Shape 176">
              <a:extLst>
                <a:ext uri="{FF2B5EF4-FFF2-40B4-BE49-F238E27FC236}">
                  <a16:creationId xmlns:a16="http://schemas.microsoft.com/office/drawing/2014/main" id="{15ED0482-FFE6-406F-8F47-E1B43826E111}"/>
                </a:ext>
              </a:extLst>
            </p:cNvPr>
            <p:cNvSpPr/>
            <p:nvPr/>
          </p:nvSpPr>
          <p:spPr>
            <a:xfrm>
              <a:off x="5207808" y="2459167"/>
              <a:ext cx="563955" cy="553885"/>
            </a:xfrm>
            <a:custGeom>
              <a:avLst/>
              <a:gdLst>
                <a:gd name="connsiteX0" fmla="*/ 513603 w 563955"/>
                <a:gd name="connsiteY0" fmla="*/ 0 h 553885"/>
                <a:gd name="connsiteX1" fmla="*/ 342402 w 563955"/>
                <a:gd name="connsiteY1" fmla="*/ 0 h 553885"/>
                <a:gd name="connsiteX2" fmla="*/ 292049 w 563955"/>
                <a:gd name="connsiteY2" fmla="*/ 50353 h 553885"/>
                <a:gd name="connsiteX3" fmla="*/ 292049 w 563955"/>
                <a:gd name="connsiteY3" fmla="*/ 221554 h 553885"/>
                <a:gd name="connsiteX4" fmla="*/ 302119 w 563955"/>
                <a:gd name="connsiteY4" fmla="*/ 231625 h 553885"/>
                <a:gd name="connsiteX5" fmla="*/ 312190 w 563955"/>
                <a:gd name="connsiteY5" fmla="*/ 221554 h 553885"/>
                <a:gd name="connsiteX6" fmla="*/ 312190 w 563955"/>
                <a:gd name="connsiteY6" fmla="*/ 50353 h 553885"/>
                <a:gd name="connsiteX7" fmla="*/ 342402 w 563955"/>
                <a:gd name="connsiteY7" fmla="*/ 20141 h 553885"/>
                <a:gd name="connsiteX8" fmla="*/ 513603 w 563955"/>
                <a:gd name="connsiteY8" fmla="*/ 20141 h 553885"/>
                <a:gd name="connsiteX9" fmla="*/ 543815 w 563955"/>
                <a:gd name="connsiteY9" fmla="*/ 50353 h 553885"/>
                <a:gd name="connsiteX10" fmla="*/ 543815 w 563955"/>
                <a:gd name="connsiteY10" fmla="*/ 392755 h 553885"/>
                <a:gd name="connsiteX11" fmla="*/ 312190 w 563955"/>
                <a:gd name="connsiteY11" fmla="*/ 392755 h 553885"/>
                <a:gd name="connsiteX12" fmla="*/ 312190 w 563955"/>
                <a:gd name="connsiteY12" fmla="*/ 281978 h 553885"/>
                <a:gd name="connsiteX13" fmla="*/ 332331 w 563955"/>
                <a:gd name="connsiteY13" fmla="*/ 281978 h 553885"/>
                <a:gd name="connsiteX14" fmla="*/ 372614 w 563955"/>
                <a:gd name="connsiteY14" fmla="*/ 241695 h 553885"/>
                <a:gd name="connsiteX15" fmla="*/ 372614 w 563955"/>
                <a:gd name="connsiteY15" fmla="*/ 208462 h 553885"/>
                <a:gd name="connsiteX16" fmla="*/ 382684 w 563955"/>
                <a:gd name="connsiteY16" fmla="*/ 191342 h 553885"/>
                <a:gd name="connsiteX17" fmla="*/ 362543 w 563955"/>
                <a:gd name="connsiteY17" fmla="*/ 171201 h 553885"/>
                <a:gd name="connsiteX18" fmla="*/ 342402 w 563955"/>
                <a:gd name="connsiteY18" fmla="*/ 191342 h 553885"/>
                <a:gd name="connsiteX19" fmla="*/ 352472 w 563955"/>
                <a:gd name="connsiteY19" fmla="*/ 208462 h 553885"/>
                <a:gd name="connsiteX20" fmla="*/ 352472 w 563955"/>
                <a:gd name="connsiteY20" fmla="*/ 241695 h 553885"/>
                <a:gd name="connsiteX21" fmla="*/ 332331 w 563955"/>
                <a:gd name="connsiteY21" fmla="*/ 261837 h 553885"/>
                <a:gd name="connsiteX22" fmla="*/ 271907 w 563955"/>
                <a:gd name="connsiteY22" fmla="*/ 261837 h 553885"/>
                <a:gd name="connsiteX23" fmla="*/ 271907 w 563955"/>
                <a:gd name="connsiteY23" fmla="*/ 140989 h 553885"/>
                <a:gd name="connsiteX24" fmla="*/ 221554 w 563955"/>
                <a:gd name="connsiteY24" fmla="*/ 90636 h 553885"/>
                <a:gd name="connsiteX25" fmla="*/ 50353 w 563955"/>
                <a:gd name="connsiteY25" fmla="*/ 90636 h 553885"/>
                <a:gd name="connsiteX26" fmla="*/ 0 w 563955"/>
                <a:gd name="connsiteY26" fmla="*/ 140989 h 553885"/>
                <a:gd name="connsiteX27" fmla="*/ 0 w 563955"/>
                <a:gd name="connsiteY27" fmla="*/ 503532 h 553885"/>
                <a:gd name="connsiteX28" fmla="*/ 50353 w 563955"/>
                <a:gd name="connsiteY28" fmla="*/ 553885 h 553885"/>
                <a:gd name="connsiteX29" fmla="*/ 221554 w 563955"/>
                <a:gd name="connsiteY29" fmla="*/ 553885 h 553885"/>
                <a:gd name="connsiteX30" fmla="*/ 271907 w 563955"/>
                <a:gd name="connsiteY30" fmla="*/ 503532 h 553885"/>
                <a:gd name="connsiteX31" fmla="*/ 271907 w 563955"/>
                <a:gd name="connsiteY31" fmla="*/ 322261 h 553885"/>
                <a:gd name="connsiteX32" fmla="*/ 261837 w 563955"/>
                <a:gd name="connsiteY32" fmla="*/ 312190 h 553885"/>
                <a:gd name="connsiteX33" fmla="*/ 251766 w 563955"/>
                <a:gd name="connsiteY33" fmla="*/ 322261 h 553885"/>
                <a:gd name="connsiteX34" fmla="*/ 251766 w 563955"/>
                <a:gd name="connsiteY34" fmla="*/ 483391 h 553885"/>
                <a:gd name="connsiteX35" fmla="*/ 20141 w 563955"/>
                <a:gd name="connsiteY35" fmla="*/ 483391 h 553885"/>
                <a:gd name="connsiteX36" fmla="*/ 20141 w 563955"/>
                <a:gd name="connsiteY36" fmla="*/ 140989 h 553885"/>
                <a:gd name="connsiteX37" fmla="*/ 50353 w 563955"/>
                <a:gd name="connsiteY37" fmla="*/ 110777 h 553885"/>
                <a:gd name="connsiteX38" fmla="*/ 221554 w 563955"/>
                <a:gd name="connsiteY38" fmla="*/ 110777 h 553885"/>
                <a:gd name="connsiteX39" fmla="*/ 251766 w 563955"/>
                <a:gd name="connsiteY39" fmla="*/ 140989 h 553885"/>
                <a:gd name="connsiteX40" fmla="*/ 251766 w 563955"/>
                <a:gd name="connsiteY40" fmla="*/ 261837 h 553885"/>
                <a:gd name="connsiteX41" fmla="*/ 231625 w 563955"/>
                <a:gd name="connsiteY41" fmla="*/ 261837 h 553885"/>
                <a:gd name="connsiteX42" fmla="*/ 191342 w 563955"/>
                <a:gd name="connsiteY42" fmla="*/ 302119 h 553885"/>
                <a:gd name="connsiteX43" fmla="*/ 191342 w 563955"/>
                <a:gd name="connsiteY43" fmla="*/ 355494 h 553885"/>
                <a:gd name="connsiteX44" fmla="*/ 181272 w 563955"/>
                <a:gd name="connsiteY44" fmla="*/ 372614 h 553885"/>
                <a:gd name="connsiteX45" fmla="*/ 201413 w 563955"/>
                <a:gd name="connsiteY45" fmla="*/ 392755 h 553885"/>
                <a:gd name="connsiteX46" fmla="*/ 221554 w 563955"/>
                <a:gd name="connsiteY46" fmla="*/ 372614 h 553885"/>
                <a:gd name="connsiteX47" fmla="*/ 211483 w 563955"/>
                <a:gd name="connsiteY47" fmla="*/ 355494 h 553885"/>
                <a:gd name="connsiteX48" fmla="*/ 211483 w 563955"/>
                <a:gd name="connsiteY48" fmla="*/ 302119 h 553885"/>
                <a:gd name="connsiteX49" fmla="*/ 231625 w 563955"/>
                <a:gd name="connsiteY49" fmla="*/ 281978 h 553885"/>
                <a:gd name="connsiteX50" fmla="*/ 292049 w 563955"/>
                <a:gd name="connsiteY50" fmla="*/ 281978 h 553885"/>
                <a:gd name="connsiteX51" fmla="*/ 292049 w 563955"/>
                <a:gd name="connsiteY51" fmla="*/ 412896 h 553885"/>
                <a:gd name="connsiteX52" fmla="*/ 342402 w 563955"/>
                <a:gd name="connsiteY52" fmla="*/ 463249 h 553885"/>
                <a:gd name="connsiteX53" fmla="*/ 513603 w 563955"/>
                <a:gd name="connsiteY53" fmla="*/ 463249 h 553885"/>
                <a:gd name="connsiteX54" fmla="*/ 563956 w 563955"/>
                <a:gd name="connsiteY54" fmla="*/ 412896 h 553885"/>
                <a:gd name="connsiteX55" fmla="*/ 563956 w 563955"/>
                <a:gd name="connsiteY55" fmla="*/ 50353 h 553885"/>
                <a:gd name="connsiteX56" fmla="*/ 513603 w 563955"/>
                <a:gd name="connsiteY56" fmla="*/ 0 h 553885"/>
                <a:gd name="connsiteX57" fmla="*/ 251766 w 563955"/>
                <a:gd name="connsiteY57" fmla="*/ 503532 h 553885"/>
                <a:gd name="connsiteX58" fmla="*/ 221554 w 563955"/>
                <a:gd name="connsiteY58" fmla="*/ 533744 h 553885"/>
                <a:gd name="connsiteX59" fmla="*/ 50353 w 563955"/>
                <a:gd name="connsiteY59" fmla="*/ 533744 h 553885"/>
                <a:gd name="connsiteX60" fmla="*/ 20141 w 563955"/>
                <a:gd name="connsiteY60" fmla="*/ 503532 h 553885"/>
                <a:gd name="connsiteX61" fmla="*/ 251766 w 563955"/>
                <a:gd name="connsiteY61" fmla="*/ 503532 h 553885"/>
                <a:gd name="connsiteX62" fmla="*/ 513603 w 563955"/>
                <a:gd name="connsiteY62" fmla="*/ 443108 h 553885"/>
                <a:gd name="connsiteX63" fmla="*/ 342402 w 563955"/>
                <a:gd name="connsiteY63" fmla="*/ 443108 h 553885"/>
                <a:gd name="connsiteX64" fmla="*/ 312190 w 563955"/>
                <a:gd name="connsiteY64" fmla="*/ 412896 h 553885"/>
                <a:gd name="connsiteX65" fmla="*/ 543815 w 563955"/>
                <a:gd name="connsiteY65" fmla="*/ 412896 h 553885"/>
                <a:gd name="connsiteX66" fmla="*/ 513603 w 563955"/>
                <a:gd name="connsiteY66" fmla="*/ 443108 h 553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63955" h="553885">
                  <a:moveTo>
                    <a:pt x="513603" y="0"/>
                  </a:moveTo>
                  <a:lnTo>
                    <a:pt x="342402" y="0"/>
                  </a:lnTo>
                  <a:cubicBezTo>
                    <a:pt x="314204" y="0"/>
                    <a:pt x="292049" y="22155"/>
                    <a:pt x="292049" y="50353"/>
                  </a:cubicBezTo>
                  <a:lnTo>
                    <a:pt x="292049" y="221554"/>
                  </a:lnTo>
                  <a:cubicBezTo>
                    <a:pt x="292049" y="227596"/>
                    <a:pt x="296077" y="231625"/>
                    <a:pt x="302119" y="231625"/>
                  </a:cubicBezTo>
                  <a:cubicBezTo>
                    <a:pt x="308162" y="231625"/>
                    <a:pt x="312190" y="227596"/>
                    <a:pt x="312190" y="221554"/>
                  </a:cubicBezTo>
                  <a:lnTo>
                    <a:pt x="312190" y="50353"/>
                  </a:lnTo>
                  <a:cubicBezTo>
                    <a:pt x="312190" y="33233"/>
                    <a:pt x="325282" y="20141"/>
                    <a:pt x="342402" y="20141"/>
                  </a:cubicBezTo>
                  <a:lnTo>
                    <a:pt x="513603" y="20141"/>
                  </a:lnTo>
                  <a:cubicBezTo>
                    <a:pt x="530723" y="20141"/>
                    <a:pt x="543815" y="33233"/>
                    <a:pt x="543815" y="50353"/>
                  </a:cubicBezTo>
                  <a:lnTo>
                    <a:pt x="543815" y="392755"/>
                  </a:lnTo>
                  <a:lnTo>
                    <a:pt x="312190" y="392755"/>
                  </a:lnTo>
                  <a:lnTo>
                    <a:pt x="312190" y="281978"/>
                  </a:lnTo>
                  <a:lnTo>
                    <a:pt x="332331" y="281978"/>
                  </a:lnTo>
                  <a:cubicBezTo>
                    <a:pt x="348444" y="281978"/>
                    <a:pt x="372614" y="270900"/>
                    <a:pt x="372614" y="241695"/>
                  </a:cubicBezTo>
                  <a:lnTo>
                    <a:pt x="372614" y="208462"/>
                  </a:lnTo>
                  <a:cubicBezTo>
                    <a:pt x="378656" y="205441"/>
                    <a:pt x="382684" y="198392"/>
                    <a:pt x="382684" y="191342"/>
                  </a:cubicBezTo>
                  <a:cubicBezTo>
                    <a:pt x="382684" y="180264"/>
                    <a:pt x="373621" y="171201"/>
                    <a:pt x="362543" y="171201"/>
                  </a:cubicBezTo>
                  <a:cubicBezTo>
                    <a:pt x="351465" y="171201"/>
                    <a:pt x="342402" y="180264"/>
                    <a:pt x="342402" y="191342"/>
                  </a:cubicBezTo>
                  <a:cubicBezTo>
                    <a:pt x="342402" y="198392"/>
                    <a:pt x="346430" y="205441"/>
                    <a:pt x="352472" y="208462"/>
                  </a:cubicBezTo>
                  <a:lnTo>
                    <a:pt x="352472" y="241695"/>
                  </a:lnTo>
                  <a:cubicBezTo>
                    <a:pt x="352472" y="259823"/>
                    <a:pt x="337366" y="261837"/>
                    <a:pt x="332331" y="261837"/>
                  </a:cubicBezTo>
                  <a:lnTo>
                    <a:pt x="271907" y="261837"/>
                  </a:lnTo>
                  <a:lnTo>
                    <a:pt x="271907" y="140989"/>
                  </a:lnTo>
                  <a:cubicBezTo>
                    <a:pt x="271907" y="112791"/>
                    <a:pt x="249752" y="90636"/>
                    <a:pt x="221554" y="90636"/>
                  </a:cubicBezTo>
                  <a:lnTo>
                    <a:pt x="50353" y="90636"/>
                  </a:lnTo>
                  <a:cubicBezTo>
                    <a:pt x="22155" y="90636"/>
                    <a:pt x="0" y="112791"/>
                    <a:pt x="0" y="140989"/>
                  </a:cubicBezTo>
                  <a:lnTo>
                    <a:pt x="0" y="503532"/>
                  </a:lnTo>
                  <a:cubicBezTo>
                    <a:pt x="0" y="531730"/>
                    <a:pt x="22155" y="553885"/>
                    <a:pt x="50353" y="553885"/>
                  </a:cubicBezTo>
                  <a:lnTo>
                    <a:pt x="221554" y="553885"/>
                  </a:lnTo>
                  <a:cubicBezTo>
                    <a:pt x="249752" y="553885"/>
                    <a:pt x="271907" y="531730"/>
                    <a:pt x="271907" y="503532"/>
                  </a:cubicBezTo>
                  <a:lnTo>
                    <a:pt x="271907" y="322261"/>
                  </a:lnTo>
                  <a:cubicBezTo>
                    <a:pt x="271907" y="316218"/>
                    <a:pt x="267879" y="312190"/>
                    <a:pt x="261837" y="312190"/>
                  </a:cubicBezTo>
                  <a:cubicBezTo>
                    <a:pt x="255794" y="312190"/>
                    <a:pt x="251766" y="316218"/>
                    <a:pt x="251766" y="322261"/>
                  </a:cubicBezTo>
                  <a:lnTo>
                    <a:pt x="251766" y="483391"/>
                  </a:lnTo>
                  <a:lnTo>
                    <a:pt x="20141" y="483391"/>
                  </a:lnTo>
                  <a:lnTo>
                    <a:pt x="20141" y="140989"/>
                  </a:lnTo>
                  <a:cubicBezTo>
                    <a:pt x="20141" y="123869"/>
                    <a:pt x="33233" y="110777"/>
                    <a:pt x="50353" y="110777"/>
                  </a:cubicBezTo>
                  <a:lnTo>
                    <a:pt x="221554" y="110777"/>
                  </a:lnTo>
                  <a:cubicBezTo>
                    <a:pt x="238674" y="110777"/>
                    <a:pt x="251766" y="123869"/>
                    <a:pt x="251766" y="140989"/>
                  </a:cubicBezTo>
                  <a:lnTo>
                    <a:pt x="251766" y="261837"/>
                  </a:lnTo>
                  <a:lnTo>
                    <a:pt x="231625" y="261837"/>
                  </a:lnTo>
                  <a:cubicBezTo>
                    <a:pt x="202420" y="261837"/>
                    <a:pt x="191342" y="286006"/>
                    <a:pt x="191342" y="302119"/>
                  </a:cubicBezTo>
                  <a:lnTo>
                    <a:pt x="191342" y="355494"/>
                  </a:lnTo>
                  <a:cubicBezTo>
                    <a:pt x="185300" y="358515"/>
                    <a:pt x="181272" y="365564"/>
                    <a:pt x="181272" y="372614"/>
                  </a:cubicBezTo>
                  <a:cubicBezTo>
                    <a:pt x="181272" y="383691"/>
                    <a:pt x="190335" y="392755"/>
                    <a:pt x="201413" y="392755"/>
                  </a:cubicBezTo>
                  <a:cubicBezTo>
                    <a:pt x="212491" y="392755"/>
                    <a:pt x="221554" y="383691"/>
                    <a:pt x="221554" y="372614"/>
                  </a:cubicBezTo>
                  <a:cubicBezTo>
                    <a:pt x="221554" y="365564"/>
                    <a:pt x="217526" y="358515"/>
                    <a:pt x="211483" y="355494"/>
                  </a:cubicBezTo>
                  <a:lnTo>
                    <a:pt x="211483" y="302119"/>
                  </a:lnTo>
                  <a:cubicBezTo>
                    <a:pt x="211483" y="299098"/>
                    <a:pt x="212491" y="281978"/>
                    <a:pt x="231625" y="281978"/>
                  </a:cubicBezTo>
                  <a:lnTo>
                    <a:pt x="292049" y="281978"/>
                  </a:lnTo>
                  <a:lnTo>
                    <a:pt x="292049" y="412896"/>
                  </a:lnTo>
                  <a:cubicBezTo>
                    <a:pt x="292049" y="441094"/>
                    <a:pt x="314204" y="463249"/>
                    <a:pt x="342402" y="463249"/>
                  </a:cubicBezTo>
                  <a:lnTo>
                    <a:pt x="513603" y="463249"/>
                  </a:lnTo>
                  <a:cubicBezTo>
                    <a:pt x="541800" y="463249"/>
                    <a:pt x="563956" y="441094"/>
                    <a:pt x="563956" y="412896"/>
                  </a:cubicBezTo>
                  <a:lnTo>
                    <a:pt x="563956" y="50353"/>
                  </a:lnTo>
                  <a:cubicBezTo>
                    <a:pt x="563956" y="22155"/>
                    <a:pt x="541800" y="0"/>
                    <a:pt x="513603" y="0"/>
                  </a:cubicBezTo>
                  <a:close/>
                  <a:moveTo>
                    <a:pt x="251766" y="503532"/>
                  </a:moveTo>
                  <a:cubicBezTo>
                    <a:pt x="251766" y="520652"/>
                    <a:pt x="238674" y="533744"/>
                    <a:pt x="221554" y="533744"/>
                  </a:cubicBezTo>
                  <a:lnTo>
                    <a:pt x="50353" y="533744"/>
                  </a:lnTo>
                  <a:cubicBezTo>
                    <a:pt x="33233" y="533744"/>
                    <a:pt x="20141" y="520652"/>
                    <a:pt x="20141" y="503532"/>
                  </a:cubicBezTo>
                  <a:lnTo>
                    <a:pt x="251766" y="503532"/>
                  </a:lnTo>
                  <a:close/>
                  <a:moveTo>
                    <a:pt x="513603" y="443108"/>
                  </a:moveTo>
                  <a:lnTo>
                    <a:pt x="342402" y="443108"/>
                  </a:lnTo>
                  <a:cubicBezTo>
                    <a:pt x="325282" y="443108"/>
                    <a:pt x="312190" y="430016"/>
                    <a:pt x="312190" y="412896"/>
                  </a:cubicBezTo>
                  <a:lnTo>
                    <a:pt x="543815" y="412896"/>
                  </a:lnTo>
                  <a:cubicBezTo>
                    <a:pt x="543815" y="430016"/>
                    <a:pt x="530723" y="443108"/>
                    <a:pt x="513603" y="443108"/>
                  </a:cubicBezTo>
                  <a:close/>
                </a:path>
              </a:pathLst>
            </a:custGeom>
            <a:grpFill/>
            <a:ln w="9971" cap="flat">
              <a:noFill/>
              <a:prstDash val="solid"/>
              <a:miter/>
            </a:ln>
          </p:spPr>
          <p:txBody>
            <a:bodyPr rtlCol="0" anchor="ctr"/>
            <a:lstStyle/>
            <a:p>
              <a:endParaRPr lang="en-US"/>
            </a:p>
          </p:txBody>
        </p:sp>
        <p:sp>
          <p:nvSpPr>
            <p:cNvPr id="178" name="Freeform: Shape 177">
              <a:extLst>
                <a:ext uri="{FF2B5EF4-FFF2-40B4-BE49-F238E27FC236}">
                  <a16:creationId xmlns:a16="http://schemas.microsoft.com/office/drawing/2014/main" id="{548F26FE-9E31-42D0-961B-F55692C81EA5}"/>
                </a:ext>
              </a:extLst>
            </p:cNvPr>
            <p:cNvSpPr/>
            <p:nvPr/>
          </p:nvSpPr>
          <p:spPr>
            <a:xfrm>
              <a:off x="5540139" y="2499450"/>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79" name="Freeform: Shape 178">
              <a:extLst>
                <a:ext uri="{FF2B5EF4-FFF2-40B4-BE49-F238E27FC236}">
                  <a16:creationId xmlns:a16="http://schemas.microsoft.com/office/drawing/2014/main" id="{1B2D3E8F-FEC1-4CFD-9F6E-EE04E6B0F7E1}"/>
                </a:ext>
              </a:extLst>
            </p:cNvPr>
            <p:cNvSpPr/>
            <p:nvPr/>
          </p:nvSpPr>
          <p:spPr>
            <a:xfrm>
              <a:off x="5580422" y="2499450"/>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80" name="Freeform: Shape 179">
              <a:extLst>
                <a:ext uri="{FF2B5EF4-FFF2-40B4-BE49-F238E27FC236}">
                  <a16:creationId xmlns:a16="http://schemas.microsoft.com/office/drawing/2014/main" id="{8CD1C2C6-A3DC-4D2A-9650-D230B934D0D7}"/>
                </a:ext>
              </a:extLst>
            </p:cNvPr>
            <p:cNvSpPr/>
            <p:nvPr/>
          </p:nvSpPr>
          <p:spPr>
            <a:xfrm>
              <a:off x="5620704" y="2499450"/>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81" name="Freeform: Shape 180">
              <a:extLst>
                <a:ext uri="{FF2B5EF4-FFF2-40B4-BE49-F238E27FC236}">
                  <a16:creationId xmlns:a16="http://schemas.microsoft.com/office/drawing/2014/main" id="{62919914-5B1E-4D84-8A2D-BB150041C265}"/>
                </a:ext>
              </a:extLst>
            </p:cNvPr>
            <p:cNvSpPr/>
            <p:nvPr/>
          </p:nvSpPr>
          <p:spPr>
            <a:xfrm>
              <a:off x="5248091" y="2590086"/>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82" name="Freeform: Shape 181">
              <a:extLst>
                <a:ext uri="{FF2B5EF4-FFF2-40B4-BE49-F238E27FC236}">
                  <a16:creationId xmlns:a16="http://schemas.microsoft.com/office/drawing/2014/main" id="{644186AA-21C5-4EF0-A4A6-E073E732AEC0}"/>
                </a:ext>
              </a:extLst>
            </p:cNvPr>
            <p:cNvSpPr/>
            <p:nvPr/>
          </p:nvSpPr>
          <p:spPr>
            <a:xfrm>
              <a:off x="5288373" y="2590086"/>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83" name="Freeform: Shape 182">
              <a:extLst>
                <a:ext uri="{FF2B5EF4-FFF2-40B4-BE49-F238E27FC236}">
                  <a16:creationId xmlns:a16="http://schemas.microsoft.com/office/drawing/2014/main" id="{E8ADFEB3-2C61-4026-A7F5-10E23377CDAF}"/>
                </a:ext>
              </a:extLst>
            </p:cNvPr>
            <p:cNvSpPr/>
            <p:nvPr/>
          </p:nvSpPr>
          <p:spPr>
            <a:xfrm>
              <a:off x="5328656" y="2590086"/>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84" name="Freeform: Shape 183">
              <a:extLst>
                <a:ext uri="{FF2B5EF4-FFF2-40B4-BE49-F238E27FC236}">
                  <a16:creationId xmlns:a16="http://schemas.microsoft.com/office/drawing/2014/main" id="{6CFFD862-B48E-4ACE-AA1A-E600ACAF24B6}"/>
                </a:ext>
              </a:extLst>
            </p:cNvPr>
            <p:cNvSpPr/>
            <p:nvPr/>
          </p:nvSpPr>
          <p:spPr>
            <a:xfrm>
              <a:off x="5248091" y="2650510"/>
              <a:ext cx="60423" cy="20141"/>
            </a:xfrm>
            <a:custGeom>
              <a:avLst/>
              <a:gdLst>
                <a:gd name="connsiteX0" fmla="*/ 10071 w 60423"/>
                <a:gd name="connsiteY0" fmla="*/ 20141 h 20141"/>
                <a:gd name="connsiteX1" fmla="*/ 50353 w 60423"/>
                <a:gd name="connsiteY1" fmla="*/ 20141 h 20141"/>
                <a:gd name="connsiteX2" fmla="*/ 60424 w 60423"/>
                <a:gd name="connsiteY2" fmla="*/ 10071 h 20141"/>
                <a:gd name="connsiteX3" fmla="*/ 50353 w 60423"/>
                <a:gd name="connsiteY3" fmla="*/ 0 h 20141"/>
                <a:gd name="connsiteX4" fmla="*/ 10071 w 60423"/>
                <a:gd name="connsiteY4" fmla="*/ 0 h 20141"/>
                <a:gd name="connsiteX5" fmla="*/ 0 w 60423"/>
                <a:gd name="connsiteY5" fmla="*/ 10071 h 20141"/>
                <a:gd name="connsiteX6" fmla="*/ 10071 w 6042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20141"/>
                  </a:moveTo>
                  <a:lnTo>
                    <a:pt x="50353" y="20141"/>
                  </a:lnTo>
                  <a:cubicBezTo>
                    <a:pt x="56396" y="20141"/>
                    <a:pt x="60424" y="16113"/>
                    <a:pt x="60424" y="10071"/>
                  </a:cubicBezTo>
                  <a:cubicBezTo>
                    <a:pt x="60424" y="4028"/>
                    <a:pt x="56396" y="0"/>
                    <a:pt x="50353"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185" name="Freeform: Shape 184">
              <a:extLst>
                <a:ext uri="{FF2B5EF4-FFF2-40B4-BE49-F238E27FC236}">
                  <a16:creationId xmlns:a16="http://schemas.microsoft.com/office/drawing/2014/main" id="{853BBB03-E00B-4166-AA27-50B03730B921}"/>
                </a:ext>
              </a:extLst>
            </p:cNvPr>
            <p:cNvSpPr/>
            <p:nvPr/>
          </p:nvSpPr>
          <p:spPr>
            <a:xfrm>
              <a:off x="5248091" y="2731075"/>
              <a:ext cx="90635" cy="20141"/>
            </a:xfrm>
            <a:custGeom>
              <a:avLst/>
              <a:gdLst>
                <a:gd name="connsiteX0" fmla="*/ 80565 w 90635"/>
                <a:gd name="connsiteY0" fmla="*/ 0 h 20141"/>
                <a:gd name="connsiteX1" fmla="*/ 10071 w 90635"/>
                <a:gd name="connsiteY1" fmla="*/ 0 h 20141"/>
                <a:gd name="connsiteX2" fmla="*/ 0 w 90635"/>
                <a:gd name="connsiteY2" fmla="*/ 10071 h 20141"/>
                <a:gd name="connsiteX3" fmla="*/ 10071 w 90635"/>
                <a:gd name="connsiteY3" fmla="*/ 20141 h 20141"/>
                <a:gd name="connsiteX4" fmla="*/ 80565 w 90635"/>
                <a:gd name="connsiteY4" fmla="*/ 20141 h 20141"/>
                <a:gd name="connsiteX5" fmla="*/ 90636 w 90635"/>
                <a:gd name="connsiteY5" fmla="*/ 10071 h 20141"/>
                <a:gd name="connsiteX6" fmla="*/ 80565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80565" y="0"/>
                  </a:moveTo>
                  <a:lnTo>
                    <a:pt x="10071" y="0"/>
                  </a:lnTo>
                  <a:cubicBezTo>
                    <a:pt x="4028" y="0"/>
                    <a:pt x="0" y="4028"/>
                    <a:pt x="0" y="10071"/>
                  </a:cubicBezTo>
                  <a:cubicBezTo>
                    <a:pt x="0" y="16113"/>
                    <a:pt x="4028" y="20141"/>
                    <a:pt x="10071" y="20141"/>
                  </a:cubicBezTo>
                  <a:lnTo>
                    <a:pt x="80565" y="20141"/>
                  </a:lnTo>
                  <a:cubicBezTo>
                    <a:pt x="86608" y="20141"/>
                    <a:pt x="90636" y="16113"/>
                    <a:pt x="90636" y="10071"/>
                  </a:cubicBezTo>
                  <a:cubicBezTo>
                    <a:pt x="90636" y="4028"/>
                    <a:pt x="86608" y="0"/>
                    <a:pt x="80565" y="0"/>
                  </a:cubicBezTo>
                  <a:close/>
                </a:path>
              </a:pathLst>
            </a:custGeom>
            <a:grpFill/>
            <a:ln w="9971" cap="flat">
              <a:noFill/>
              <a:prstDash val="solid"/>
              <a:miter/>
            </a:ln>
          </p:spPr>
          <p:txBody>
            <a:bodyPr rtlCol="0" anchor="ctr"/>
            <a:lstStyle/>
            <a:p>
              <a:endParaRPr lang="en-US"/>
            </a:p>
          </p:txBody>
        </p:sp>
        <p:sp>
          <p:nvSpPr>
            <p:cNvPr id="186" name="Freeform: Shape 185">
              <a:extLst>
                <a:ext uri="{FF2B5EF4-FFF2-40B4-BE49-F238E27FC236}">
                  <a16:creationId xmlns:a16="http://schemas.microsoft.com/office/drawing/2014/main" id="{B4DCBDFB-1236-4D73-88D3-1D8CDDCE755C}"/>
                </a:ext>
              </a:extLst>
            </p:cNvPr>
            <p:cNvSpPr/>
            <p:nvPr/>
          </p:nvSpPr>
          <p:spPr>
            <a:xfrm>
              <a:off x="5248091" y="2882134"/>
              <a:ext cx="90635" cy="20141"/>
            </a:xfrm>
            <a:custGeom>
              <a:avLst/>
              <a:gdLst>
                <a:gd name="connsiteX0" fmla="*/ 80565 w 90635"/>
                <a:gd name="connsiteY0" fmla="*/ 0 h 20141"/>
                <a:gd name="connsiteX1" fmla="*/ 10071 w 90635"/>
                <a:gd name="connsiteY1" fmla="*/ 0 h 20141"/>
                <a:gd name="connsiteX2" fmla="*/ 0 w 90635"/>
                <a:gd name="connsiteY2" fmla="*/ 10071 h 20141"/>
                <a:gd name="connsiteX3" fmla="*/ 10071 w 90635"/>
                <a:gd name="connsiteY3" fmla="*/ 20141 h 20141"/>
                <a:gd name="connsiteX4" fmla="*/ 80565 w 90635"/>
                <a:gd name="connsiteY4" fmla="*/ 20141 h 20141"/>
                <a:gd name="connsiteX5" fmla="*/ 90636 w 90635"/>
                <a:gd name="connsiteY5" fmla="*/ 10071 h 20141"/>
                <a:gd name="connsiteX6" fmla="*/ 80565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80565" y="0"/>
                  </a:moveTo>
                  <a:lnTo>
                    <a:pt x="10071" y="0"/>
                  </a:lnTo>
                  <a:cubicBezTo>
                    <a:pt x="4028" y="0"/>
                    <a:pt x="0" y="4028"/>
                    <a:pt x="0" y="10071"/>
                  </a:cubicBezTo>
                  <a:cubicBezTo>
                    <a:pt x="0" y="16113"/>
                    <a:pt x="4028" y="20141"/>
                    <a:pt x="10071" y="20141"/>
                  </a:cubicBezTo>
                  <a:lnTo>
                    <a:pt x="80565" y="20141"/>
                  </a:lnTo>
                  <a:cubicBezTo>
                    <a:pt x="86608" y="20141"/>
                    <a:pt x="90636" y="16113"/>
                    <a:pt x="90636" y="10071"/>
                  </a:cubicBezTo>
                  <a:cubicBezTo>
                    <a:pt x="90636" y="4028"/>
                    <a:pt x="86608" y="0"/>
                    <a:pt x="80565" y="0"/>
                  </a:cubicBezTo>
                  <a:close/>
                </a:path>
              </a:pathLst>
            </a:custGeom>
            <a:grpFill/>
            <a:ln w="9971" cap="flat">
              <a:noFill/>
              <a:prstDash val="solid"/>
              <a:miter/>
            </a:ln>
          </p:spPr>
          <p:txBody>
            <a:bodyPr rtlCol="0" anchor="ctr"/>
            <a:lstStyle/>
            <a:p>
              <a:endParaRPr lang="en-US"/>
            </a:p>
          </p:txBody>
        </p:sp>
        <p:sp>
          <p:nvSpPr>
            <p:cNvPr id="187" name="Freeform: Shape 186">
              <a:extLst>
                <a:ext uri="{FF2B5EF4-FFF2-40B4-BE49-F238E27FC236}">
                  <a16:creationId xmlns:a16="http://schemas.microsoft.com/office/drawing/2014/main" id="{3B3D991D-0A15-4330-AB53-60184D4C4FBD}"/>
                </a:ext>
              </a:extLst>
            </p:cNvPr>
            <p:cNvSpPr/>
            <p:nvPr/>
          </p:nvSpPr>
          <p:spPr>
            <a:xfrm>
              <a:off x="5248091" y="2691799"/>
              <a:ext cx="120847" cy="20141"/>
            </a:xfrm>
            <a:custGeom>
              <a:avLst/>
              <a:gdLst>
                <a:gd name="connsiteX0" fmla="*/ 120848 w 120847"/>
                <a:gd name="connsiteY0" fmla="*/ 10071 h 20141"/>
                <a:gd name="connsiteX1" fmla="*/ 110777 w 120847"/>
                <a:gd name="connsiteY1" fmla="*/ 0 h 20141"/>
                <a:gd name="connsiteX2" fmla="*/ 10071 w 120847"/>
                <a:gd name="connsiteY2" fmla="*/ 0 h 20141"/>
                <a:gd name="connsiteX3" fmla="*/ 0 w 120847"/>
                <a:gd name="connsiteY3" fmla="*/ 10071 h 20141"/>
                <a:gd name="connsiteX4" fmla="*/ 10071 w 120847"/>
                <a:gd name="connsiteY4" fmla="*/ 20141 h 20141"/>
                <a:gd name="connsiteX5" fmla="*/ 110777 w 120847"/>
                <a:gd name="connsiteY5" fmla="*/ 20141 h 20141"/>
                <a:gd name="connsiteX6" fmla="*/ 120848 w 120847"/>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847" h="20141">
                  <a:moveTo>
                    <a:pt x="120848" y="10071"/>
                  </a:moveTo>
                  <a:cubicBezTo>
                    <a:pt x="120848" y="4028"/>
                    <a:pt x="116819" y="0"/>
                    <a:pt x="110777" y="0"/>
                  </a:cubicBezTo>
                  <a:lnTo>
                    <a:pt x="10071" y="0"/>
                  </a:lnTo>
                  <a:cubicBezTo>
                    <a:pt x="4028" y="0"/>
                    <a:pt x="0" y="4028"/>
                    <a:pt x="0" y="10071"/>
                  </a:cubicBezTo>
                  <a:cubicBezTo>
                    <a:pt x="0" y="16113"/>
                    <a:pt x="4028" y="20141"/>
                    <a:pt x="10071" y="20141"/>
                  </a:cubicBezTo>
                  <a:lnTo>
                    <a:pt x="110777" y="20141"/>
                  </a:lnTo>
                  <a:cubicBezTo>
                    <a:pt x="116819" y="20141"/>
                    <a:pt x="120848" y="15106"/>
                    <a:pt x="120848" y="10071"/>
                  </a:cubicBezTo>
                  <a:close/>
                </a:path>
              </a:pathLst>
            </a:custGeom>
            <a:grpFill/>
            <a:ln w="9971" cap="flat">
              <a:noFill/>
              <a:prstDash val="solid"/>
              <a:miter/>
            </a:ln>
          </p:spPr>
          <p:txBody>
            <a:bodyPr rtlCol="0" anchor="ctr"/>
            <a:lstStyle/>
            <a:p>
              <a:endParaRPr lang="en-US"/>
            </a:p>
          </p:txBody>
        </p:sp>
        <p:sp>
          <p:nvSpPr>
            <p:cNvPr id="188" name="Freeform: Shape 187">
              <a:extLst>
                <a:ext uri="{FF2B5EF4-FFF2-40B4-BE49-F238E27FC236}">
                  <a16:creationId xmlns:a16="http://schemas.microsoft.com/office/drawing/2014/main" id="{AAC60598-8D45-4186-A153-CF403CC61D1E}"/>
                </a:ext>
              </a:extLst>
            </p:cNvPr>
            <p:cNvSpPr/>
            <p:nvPr/>
          </p:nvSpPr>
          <p:spPr>
            <a:xfrm>
              <a:off x="5600563" y="2559874"/>
              <a:ext cx="60423" cy="20141"/>
            </a:xfrm>
            <a:custGeom>
              <a:avLst/>
              <a:gdLst>
                <a:gd name="connsiteX0" fmla="*/ 0 w 60423"/>
                <a:gd name="connsiteY0" fmla="*/ 10071 h 20141"/>
                <a:gd name="connsiteX1" fmla="*/ 10071 w 60423"/>
                <a:gd name="connsiteY1" fmla="*/ 20141 h 20141"/>
                <a:gd name="connsiteX2" fmla="*/ 50353 w 60423"/>
                <a:gd name="connsiteY2" fmla="*/ 20141 h 20141"/>
                <a:gd name="connsiteX3" fmla="*/ 60424 w 60423"/>
                <a:gd name="connsiteY3" fmla="*/ 10071 h 20141"/>
                <a:gd name="connsiteX4" fmla="*/ 50353 w 60423"/>
                <a:gd name="connsiteY4" fmla="*/ 0 h 20141"/>
                <a:gd name="connsiteX5" fmla="*/ 10071 w 60423"/>
                <a:gd name="connsiteY5" fmla="*/ 0 h 20141"/>
                <a:gd name="connsiteX6" fmla="*/ 0 w 60423"/>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0" y="10071"/>
                  </a:moveTo>
                  <a:cubicBezTo>
                    <a:pt x="0" y="16113"/>
                    <a:pt x="4028" y="20141"/>
                    <a:pt x="10071" y="20141"/>
                  </a:cubicBezTo>
                  <a:lnTo>
                    <a:pt x="50353" y="20141"/>
                  </a:lnTo>
                  <a:cubicBezTo>
                    <a:pt x="56396" y="20141"/>
                    <a:pt x="60424" y="16113"/>
                    <a:pt x="60424" y="10071"/>
                  </a:cubicBezTo>
                  <a:cubicBezTo>
                    <a:pt x="60424" y="4028"/>
                    <a:pt x="56396" y="0"/>
                    <a:pt x="50353" y="0"/>
                  </a:cubicBezTo>
                  <a:lnTo>
                    <a:pt x="10071" y="0"/>
                  </a:lnTo>
                  <a:cubicBezTo>
                    <a:pt x="4028" y="0"/>
                    <a:pt x="0" y="4028"/>
                    <a:pt x="0" y="10071"/>
                  </a:cubicBezTo>
                  <a:close/>
                </a:path>
              </a:pathLst>
            </a:custGeom>
            <a:grpFill/>
            <a:ln w="9971" cap="flat">
              <a:noFill/>
              <a:prstDash val="solid"/>
              <a:miter/>
            </a:ln>
          </p:spPr>
          <p:txBody>
            <a:bodyPr rtlCol="0" anchor="ctr"/>
            <a:lstStyle/>
            <a:p>
              <a:endParaRPr lang="en-US"/>
            </a:p>
          </p:txBody>
        </p:sp>
        <p:sp>
          <p:nvSpPr>
            <p:cNvPr id="189" name="Freeform: Shape 188">
              <a:extLst>
                <a:ext uri="{FF2B5EF4-FFF2-40B4-BE49-F238E27FC236}">
                  <a16:creationId xmlns:a16="http://schemas.microsoft.com/office/drawing/2014/main" id="{1D059E2D-6095-4B7E-B412-2AEF9C10867C}"/>
                </a:ext>
              </a:extLst>
            </p:cNvPr>
            <p:cNvSpPr/>
            <p:nvPr/>
          </p:nvSpPr>
          <p:spPr>
            <a:xfrm>
              <a:off x="5600563" y="2600156"/>
              <a:ext cx="90635" cy="20141"/>
            </a:xfrm>
            <a:custGeom>
              <a:avLst/>
              <a:gdLst>
                <a:gd name="connsiteX0" fmla="*/ 80565 w 90635"/>
                <a:gd name="connsiteY0" fmla="*/ 0 h 20141"/>
                <a:gd name="connsiteX1" fmla="*/ 10071 w 90635"/>
                <a:gd name="connsiteY1" fmla="*/ 0 h 20141"/>
                <a:gd name="connsiteX2" fmla="*/ 0 w 90635"/>
                <a:gd name="connsiteY2" fmla="*/ 10071 h 20141"/>
                <a:gd name="connsiteX3" fmla="*/ 10071 w 90635"/>
                <a:gd name="connsiteY3" fmla="*/ 20141 h 20141"/>
                <a:gd name="connsiteX4" fmla="*/ 80565 w 90635"/>
                <a:gd name="connsiteY4" fmla="*/ 20141 h 20141"/>
                <a:gd name="connsiteX5" fmla="*/ 90636 w 90635"/>
                <a:gd name="connsiteY5" fmla="*/ 10071 h 20141"/>
                <a:gd name="connsiteX6" fmla="*/ 80565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80565" y="0"/>
                  </a:moveTo>
                  <a:lnTo>
                    <a:pt x="10071" y="0"/>
                  </a:lnTo>
                  <a:cubicBezTo>
                    <a:pt x="4028" y="0"/>
                    <a:pt x="0" y="4028"/>
                    <a:pt x="0" y="10071"/>
                  </a:cubicBezTo>
                  <a:cubicBezTo>
                    <a:pt x="0" y="16113"/>
                    <a:pt x="4028" y="20141"/>
                    <a:pt x="10071" y="20141"/>
                  </a:cubicBezTo>
                  <a:lnTo>
                    <a:pt x="80565" y="20141"/>
                  </a:lnTo>
                  <a:cubicBezTo>
                    <a:pt x="86607" y="20141"/>
                    <a:pt x="90636" y="16113"/>
                    <a:pt x="90636" y="10071"/>
                  </a:cubicBezTo>
                  <a:cubicBezTo>
                    <a:pt x="90636" y="4028"/>
                    <a:pt x="86607" y="0"/>
                    <a:pt x="80565" y="0"/>
                  </a:cubicBezTo>
                  <a:close/>
                </a:path>
              </a:pathLst>
            </a:custGeom>
            <a:grpFill/>
            <a:ln w="9971" cap="flat">
              <a:noFill/>
              <a:prstDash val="solid"/>
              <a:miter/>
            </a:ln>
          </p:spPr>
          <p:txBody>
            <a:bodyPr rtlCol="0" anchor="ctr"/>
            <a:lstStyle/>
            <a:p>
              <a:endParaRPr lang="en-US"/>
            </a:p>
          </p:txBody>
        </p:sp>
        <p:sp>
          <p:nvSpPr>
            <p:cNvPr id="190" name="Freeform: Shape 189">
              <a:extLst>
                <a:ext uri="{FF2B5EF4-FFF2-40B4-BE49-F238E27FC236}">
                  <a16:creationId xmlns:a16="http://schemas.microsoft.com/office/drawing/2014/main" id="{7FB25C2F-743F-4FA8-9826-2E44B05A84B1}"/>
                </a:ext>
              </a:extLst>
            </p:cNvPr>
            <p:cNvSpPr/>
            <p:nvPr/>
          </p:nvSpPr>
          <p:spPr>
            <a:xfrm>
              <a:off x="5600563" y="2640439"/>
              <a:ext cx="60423" cy="20141"/>
            </a:xfrm>
            <a:custGeom>
              <a:avLst/>
              <a:gdLst>
                <a:gd name="connsiteX0" fmla="*/ 50353 w 60423"/>
                <a:gd name="connsiteY0" fmla="*/ 0 h 20141"/>
                <a:gd name="connsiteX1" fmla="*/ 10071 w 60423"/>
                <a:gd name="connsiteY1" fmla="*/ 0 h 20141"/>
                <a:gd name="connsiteX2" fmla="*/ 0 w 60423"/>
                <a:gd name="connsiteY2" fmla="*/ 10071 h 20141"/>
                <a:gd name="connsiteX3" fmla="*/ 10071 w 60423"/>
                <a:gd name="connsiteY3" fmla="*/ 20141 h 20141"/>
                <a:gd name="connsiteX4" fmla="*/ 50353 w 60423"/>
                <a:gd name="connsiteY4" fmla="*/ 20141 h 20141"/>
                <a:gd name="connsiteX5" fmla="*/ 60424 w 60423"/>
                <a:gd name="connsiteY5" fmla="*/ 10071 h 20141"/>
                <a:gd name="connsiteX6" fmla="*/ 50353 w 60423"/>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50353" y="0"/>
                  </a:moveTo>
                  <a:lnTo>
                    <a:pt x="10071" y="0"/>
                  </a:lnTo>
                  <a:cubicBezTo>
                    <a:pt x="4028" y="0"/>
                    <a:pt x="0" y="4028"/>
                    <a:pt x="0" y="10071"/>
                  </a:cubicBezTo>
                  <a:cubicBezTo>
                    <a:pt x="0" y="16113"/>
                    <a:pt x="4028" y="20141"/>
                    <a:pt x="10071" y="20141"/>
                  </a:cubicBezTo>
                  <a:lnTo>
                    <a:pt x="50353" y="20141"/>
                  </a:lnTo>
                  <a:cubicBezTo>
                    <a:pt x="56396" y="20141"/>
                    <a:pt x="60424" y="16113"/>
                    <a:pt x="60424" y="10071"/>
                  </a:cubicBezTo>
                  <a:cubicBezTo>
                    <a:pt x="60424" y="4028"/>
                    <a:pt x="56396" y="0"/>
                    <a:pt x="50353" y="0"/>
                  </a:cubicBezTo>
                  <a:close/>
                </a:path>
              </a:pathLst>
            </a:custGeom>
            <a:grpFill/>
            <a:ln w="9971"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id="{B46F2935-C7B3-4B6A-9550-69DA3C91EFD5}"/>
                </a:ext>
              </a:extLst>
            </p:cNvPr>
            <p:cNvSpPr/>
            <p:nvPr/>
          </p:nvSpPr>
          <p:spPr>
            <a:xfrm>
              <a:off x="5671058" y="2640439"/>
              <a:ext cx="40282" cy="20141"/>
            </a:xfrm>
            <a:custGeom>
              <a:avLst/>
              <a:gdLst>
                <a:gd name="connsiteX0" fmla="*/ 0 w 40282"/>
                <a:gd name="connsiteY0" fmla="*/ 10071 h 20141"/>
                <a:gd name="connsiteX1" fmla="*/ 10071 w 40282"/>
                <a:gd name="connsiteY1" fmla="*/ 20141 h 20141"/>
                <a:gd name="connsiteX2" fmla="*/ 30212 w 40282"/>
                <a:gd name="connsiteY2" fmla="*/ 20141 h 20141"/>
                <a:gd name="connsiteX3" fmla="*/ 40283 w 40282"/>
                <a:gd name="connsiteY3" fmla="*/ 10071 h 20141"/>
                <a:gd name="connsiteX4" fmla="*/ 30212 w 40282"/>
                <a:gd name="connsiteY4" fmla="*/ 0 h 20141"/>
                <a:gd name="connsiteX5" fmla="*/ 10071 w 40282"/>
                <a:gd name="connsiteY5" fmla="*/ 0 h 20141"/>
                <a:gd name="connsiteX6" fmla="*/ 0 w 40282"/>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0" y="10071"/>
                  </a:moveTo>
                  <a:cubicBezTo>
                    <a:pt x="0" y="16113"/>
                    <a:pt x="4028" y="20141"/>
                    <a:pt x="10071" y="20141"/>
                  </a:cubicBezTo>
                  <a:lnTo>
                    <a:pt x="30212" y="20141"/>
                  </a:lnTo>
                  <a:cubicBezTo>
                    <a:pt x="36254" y="20141"/>
                    <a:pt x="40283" y="16113"/>
                    <a:pt x="40283" y="10071"/>
                  </a:cubicBezTo>
                  <a:cubicBezTo>
                    <a:pt x="40283" y="4028"/>
                    <a:pt x="36254" y="0"/>
                    <a:pt x="30212" y="0"/>
                  </a:cubicBezTo>
                  <a:lnTo>
                    <a:pt x="10071" y="0"/>
                  </a:lnTo>
                  <a:cubicBezTo>
                    <a:pt x="4028" y="0"/>
                    <a:pt x="0" y="4028"/>
                    <a:pt x="0" y="10071"/>
                  </a:cubicBezTo>
                  <a:close/>
                </a:path>
              </a:pathLst>
            </a:custGeom>
            <a:grpFill/>
            <a:ln w="9971"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id="{18F5A3B8-20F3-40BD-AFEE-71D32BBB4293}"/>
                </a:ext>
              </a:extLst>
            </p:cNvPr>
            <p:cNvSpPr/>
            <p:nvPr/>
          </p:nvSpPr>
          <p:spPr>
            <a:xfrm>
              <a:off x="5600563" y="2721004"/>
              <a:ext cx="60423" cy="20141"/>
            </a:xfrm>
            <a:custGeom>
              <a:avLst/>
              <a:gdLst>
                <a:gd name="connsiteX0" fmla="*/ 60424 w 60423"/>
                <a:gd name="connsiteY0" fmla="*/ 10071 h 20141"/>
                <a:gd name="connsiteX1" fmla="*/ 50353 w 60423"/>
                <a:gd name="connsiteY1" fmla="*/ 0 h 20141"/>
                <a:gd name="connsiteX2" fmla="*/ 10071 w 60423"/>
                <a:gd name="connsiteY2" fmla="*/ 0 h 20141"/>
                <a:gd name="connsiteX3" fmla="*/ 0 w 60423"/>
                <a:gd name="connsiteY3" fmla="*/ 10071 h 20141"/>
                <a:gd name="connsiteX4" fmla="*/ 10071 w 60423"/>
                <a:gd name="connsiteY4" fmla="*/ 20141 h 20141"/>
                <a:gd name="connsiteX5" fmla="*/ 50353 w 60423"/>
                <a:gd name="connsiteY5" fmla="*/ 20141 h 20141"/>
                <a:gd name="connsiteX6" fmla="*/ 60424 w 60423"/>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60424" y="10071"/>
                  </a:moveTo>
                  <a:cubicBezTo>
                    <a:pt x="60424" y="4028"/>
                    <a:pt x="56396" y="0"/>
                    <a:pt x="50353" y="0"/>
                  </a:cubicBezTo>
                  <a:lnTo>
                    <a:pt x="10071" y="0"/>
                  </a:lnTo>
                  <a:cubicBezTo>
                    <a:pt x="4028" y="0"/>
                    <a:pt x="0" y="4028"/>
                    <a:pt x="0" y="10071"/>
                  </a:cubicBezTo>
                  <a:cubicBezTo>
                    <a:pt x="0" y="16113"/>
                    <a:pt x="4028" y="20141"/>
                    <a:pt x="10071" y="20141"/>
                  </a:cubicBezTo>
                  <a:lnTo>
                    <a:pt x="50353" y="20141"/>
                  </a:lnTo>
                  <a:cubicBezTo>
                    <a:pt x="56396" y="20141"/>
                    <a:pt x="60424" y="16113"/>
                    <a:pt x="60424" y="10071"/>
                  </a:cubicBezTo>
                  <a:close/>
                </a:path>
              </a:pathLst>
            </a:custGeom>
            <a:grpFill/>
            <a:ln w="9971"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id="{66EE4CCB-493C-480B-BBA7-A931B13E4817}"/>
                </a:ext>
              </a:extLst>
            </p:cNvPr>
            <p:cNvSpPr/>
            <p:nvPr/>
          </p:nvSpPr>
          <p:spPr>
            <a:xfrm>
              <a:off x="5600563" y="2761287"/>
              <a:ext cx="40282" cy="20141"/>
            </a:xfrm>
            <a:custGeom>
              <a:avLst/>
              <a:gdLst>
                <a:gd name="connsiteX0" fmla="*/ 10071 w 40282"/>
                <a:gd name="connsiteY0" fmla="*/ 0 h 20141"/>
                <a:gd name="connsiteX1" fmla="*/ 0 w 40282"/>
                <a:gd name="connsiteY1" fmla="*/ 10071 h 20141"/>
                <a:gd name="connsiteX2" fmla="*/ 10071 w 40282"/>
                <a:gd name="connsiteY2" fmla="*/ 20141 h 20141"/>
                <a:gd name="connsiteX3" fmla="*/ 30212 w 40282"/>
                <a:gd name="connsiteY3" fmla="*/ 20141 h 20141"/>
                <a:gd name="connsiteX4" fmla="*/ 40283 w 40282"/>
                <a:gd name="connsiteY4" fmla="*/ 10071 h 20141"/>
                <a:gd name="connsiteX5" fmla="*/ 30212 w 40282"/>
                <a:gd name="connsiteY5" fmla="*/ 0 h 20141"/>
                <a:gd name="connsiteX6" fmla="*/ 10071 w 40282"/>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10071" y="0"/>
                  </a:moveTo>
                  <a:cubicBezTo>
                    <a:pt x="4028" y="0"/>
                    <a:pt x="0" y="4028"/>
                    <a:pt x="0" y="10071"/>
                  </a:cubicBezTo>
                  <a:cubicBezTo>
                    <a:pt x="0" y="16113"/>
                    <a:pt x="4028" y="20141"/>
                    <a:pt x="10071" y="20141"/>
                  </a:cubicBezTo>
                  <a:lnTo>
                    <a:pt x="30212" y="20141"/>
                  </a:lnTo>
                  <a:cubicBezTo>
                    <a:pt x="36254" y="20141"/>
                    <a:pt x="40283" y="16113"/>
                    <a:pt x="40283" y="10071"/>
                  </a:cubicBezTo>
                  <a:cubicBezTo>
                    <a:pt x="40283" y="4028"/>
                    <a:pt x="36254" y="0"/>
                    <a:pt x="30212" y="0"/>
                  </a:cubicBezTo>
                  <a:lnTo>
                    <a:pt x="10071" y="0"/>
                  </a:lnTo>
                  <a:close/>
                </a:path>
              </a:pathLst>
            </a:custGeom>
            <a:grpFill/>
            <a:ln w="9971" cap="flat">
              <a:noFill/>
              <a:prstDash val="solid"/>
              <a:miter/>
            </a:ln>
          </p:spPr>
          <p:txBody>
            <a:bodyPr rtlCol="0" anchor="ctr"/>
            <a:lstStyle/>
            <a:p>
              <a:endParaRPr lang="en-US"/>
            </a:p>
          </p:txBody>
        </p:sp>
      </p:grpSp>
      <p:grpSp>
        <p:nvGrpSpPr>
          <p:cNvPr id="194" name="Graphic 74">
            <a:extLst>
              <a:ext uri="{FF2B5EF4-FFF2-40B4-BE49-F238E27FC236}">
                <a16:creationId xmlns:a16="http://schemas.microsoft.com/office/drawing/2014/main" id="{DECD0695-FEA2-4C62-BB41-02B1F63D7A17}"/>
              </a:ext>
            </a:extLst>
          </p:cNvPr>
          <p:cNvGrpSpPr/>
          <p:nvPr/>
        </p:nvGrpSpPr>
        <p:grpSpPr>
          <a:xfrm>
            <a:off x="3780928" y="2751491"/>
            <a:ext cx="644521" cy="605245"/>
            <a:chOff x="3780928" y="2433991"/>
            <a:chExt cx="644521" cy="605245"/>
          </a:xfrm>
          <a:solidFill>
            <a:srgbClr val="777777"/>
          </a:solidFill>
        </p:grpSpPr>
        <p:sp>
          <p:nvSpPr>
            <p:cNvPr id="195" name="Freeform: Shape 194">
              <a:extLst>
                <a:ext uri="{FF2B5EF4-FFF2-40B4-BE49-F238E27FC236}">
                  <a16:creationId xmlns:a16="http://schemas.microsoft.com/office/drawing/2014/main" id="{EAF6069D-3EE0-4CC3-AFB8-BCA1124BDF1A}"/>
                </a:ext>
              </a:extLst>
            </p:cNvPr>
            <p:cNvSpPr/>
            <p:nvPr/>
          </p:nvSpPr>
          <p:spPr>
            <a:xfrm>
              <a:off x="3821210" y="2564909"/>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id="{A3DFC3D4-7FA3-4741-8043-312756FE2E4A}"/>
                </a:ext>
              </a:extLst>
            </p:cNvPr>
            <p:cNvSpPr/>
            <p:nvPr/>
          </p:nvSpPr>
          <p:spPr>
            <a:xfrm>
              <a:off x="3861493" y="2564909"/>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id="{2924BA95-F72E-41C2-BEFA-6E172FD648E3}"/>
                </a:ext>
              </a:extLst>
            </p:cNvPr>
            <p:cNvSpPr/>
            <p:nvPr/>
          </p:nvSpPr>
          <p:spPr>
            <a:xfrm>
              <a:off x="3901775" y="2564909"/>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id="{BBD33928-FEAA-402D-B532-89EB9134BA15}"/>
                </a:ext>
              </a:extLst>
            </p:cNvPr>
            <p:cNvSpPr/>
            <p:nvPr/>
          </p:nvSpPr>
          <p:spPr>
            <a:xfrm>
              <a:off x="3780928" y="2433991"/>
              <a:ext cx="644521" cy="605245"/>
            </a:xfrm>
            <a:custGeom>
              <a:avLst/>
              <a:gdLst>
                <a:gd name="connsiteX0" fmla="*/ 634450 w 644521"/>
                <a:gd name="connsiteY0" fmla="*/ 342402 h 605245"/>
                <a:gd name="connsiteX1" fmla="*/ 604238 w 644521"/>
                <a:gd name="connsiteY1" fmla="*/ 342402 h 605245"/>
                <a:gd name="connsiteX2" fmla="*/ 604238 w 644521"/>
                <a:gd name="connsiteY2" fmla="*/ 50353 h 605245"/>
                <a:gd name="connsiteX3" fmla="*/ 553885 w 644521"/>
                <a:gd name="connsiteY3" fmla="*/ 0 h 605245"/>
                <a:gd name="connsiteX4" fmla="*/ 392755 w 644521"/>
                <a:gd name="connsiteY4" fmla="*/ 0 h 605245"/>
                <a:gd name="connsiteX5" fmla="*/ 342402 w 644521"/>
                <a:gd name="connsiteY5" fmla="*/ 50353 h 605245"/>
                <a:gd name="connsiteX6" fmla="*/ 342402 w 644521"/>
                <a:gd name="connsiteY6" fmla="*/ 90636 h 605245"/>
                <a:gd name="connsiteX7" fmla="*/ 50353 w 644521"/>
                <a:gd name="connsiteY7" fmla="*/ 90636 h 605245"/>
                <a:gd name="connsiteX8" fmla="*/ 0 w 644521"/>
                <a:gd name="connsiteY8" fmla="*/ 140989 h 605245"/>
                <a:gd name="connsiteX9" fmla="*/ 0 w 644521"/>
                <a:gd name="connsiteY9" fmla="*/ 463249 h 605245"/>
                <a:gd name="connsiteX10" fmla="*/ 50353 w 644521"/>
                <a:gd name="connsiteY10" fmla="*/ 513603 h 605245"/>
                <a:gd name="connsiteX11" fmla="*/ 292049 w 644521"/>
                <a:gd name="connsiteY11" fmla="*/ 513603 h 605245"/>
                <a:gd name="connsiteX12" fmla="*/ 292049 w 644521"/>
                <a:gd name="connsiteY12" fmla="*/ 553885 h 605245"/>
                <a:gd name="connsiteX13" fmla="*/ 322261 w 644521"/>
                <a:gd name="connsiteY13" fmla="*/ 584097 h 605245"/>
                <a:gd name="connsiteX14" fmla="*/ 329310 w 644521"/>
                <a:gd name="connsiteY14" fmla="*/ 581076 h 605245"/>
                <a:gd name="connsiteX15" fmla="*/ 357508 w 644521"/>
                <a:gd name="connsiteY15" fmla="*/ 552878 h 605245"/>
                <a:gd name="connsiteX16" fmla="*/ 400812 w 644521"/>
                <a:gd name="connsiteY16" fmla="*/ 596182 h 605245"/>
                <a:gd name="connsiteX17" fmla="*/ 421960 w 644521"/>
                <a:gd name="connsiteY17" fmla="*/ 605246 h 605245"/>
                <a:gd name="connsiteX18" fmla="*/ 443108 w 644521"/>
                <a:gd name="connsiteY18" fmla="*/ 596182 h 605245"/>
                <a:gd name="connsiteX19" fmla="*/ 443108 w 644521"/>
                <a:gd name="connsiteY19" fmla="*/ 553885 h 605245"/>
                <a:gd name="connsiteX20" fmla="*/ 443108 w 644521"/>
                <a:gd name="connsiteY20" fmla="*/ 553885 h 605245"/>
                <a:gd name="connsiteX21" fmla="*/ 404840 w 644521"/>
                <a:gd name="connsiteY21" fmla="*/ 513603 h 605245"/>
                <a:gd name="connsiteX22" fmla="*/ 473320 w 644521"/>
                <a:gd name="connsiteY22" fmla="*/ 513603 h 605245"/>
                <a:gd name="connsiteX23" fmla="*/ 523673 w 644521"/>
                <a:gd name="connsiteY23" fmla="*/ 463249 h 605245"/>
                <a:gd name="connsiteX24" fmla="*/ 523673 w 644521"/>
                <a:gd name="connsiteY24" fmla="*/ 402826 h 605245"/>
                <a:gd name="connsiteX25" fmla="*/ 594168 w 644521"/>
                <a:gd name="connsiteY25" fmla="*/ 402826 h 605245"/>
                <a:gd name="connsiteX26" fmla="*/ 644521 w 644521"/>
                <a:gd name="connsiteY26" fmla="*/ 352472 h 605245"/>
                <a:gd name="connsiteX27" fmla="*/ 634450 w 644521"/>
                <a:gd name="connsiteY27" fmla="*/ 342402 h 605245"/>
                <a:gd name="connsiteX28" fmla="*/ 362543 w 644521"/>
                <a:gd name="connsiteY28" fmla="*/ 50353 h 605245"/>
                <a:gd name="connsiteX29" fmla="*/ 392755 w 644521"/>
                <a:gd name="connsiteY29" fmla="*/ 20141 h 605245"/>
                <a:gd name="connsiteX30" fmla="*/ 553885 w 644521"/>
                <a:gd name="connsiteY30" fmla="*/ 20141 h 605245"/>
                <a:gd name="connsiteX31" fmla="*/ 584097 w 644521"/>
                <a:gd name="connsiteY31" fmla="*/ 50353 h 605245"/>
                <a:gd name="connsiteX32" fmla="*/ 584097 w 644521"/>
                <a:gd name="connsiteY32" fmla="*/ 342402 h 605245"/>
                <a:gd name="connsiteX33" fmla="*/ 433038 w 644521"/>
                <a:gd name="connsiteY33" fmla="*/ 342402 h 605245"/>
                <a:gd name="connsiteX34" fmla="*/ 422967 w 644521"/>
                <a:gd name="connsiteY34" fmla="*/ 352472 h 605245"/>
                <a:gd name="connsiteX35" fmla="*/ 392755 w 644521"/>
                <a:gd name="connsiteY35" fmla="*/ 382684 h 605245"/>
                <a:gd name="connsiteX36" fmla="*/ 362543 w 644521"/>
                <a:gd name="connsiteY36" fmla="*/ 352472 h 605245"/>
                <a:gd name="connsiteX37" fmla="*/ 362543 w 644521"/>
                <a:gd name="connsiteY37" fmla="*/ 50353 h 605245"/>
                <a:gd name="connsiteX38" fmla="*/ 430016 w 644521"/>
                <a:gd name="connsiteY38" fmla="*/ 581076 h 605245"/>
                <a:gd name="connsiteX39" fmla="*/ 415917 w 644521"/>
                <a:gd name="connsiteY39" fmla="*/ 581076 h 605245"/>
                <a:gd name="connsiteX40" fmla="*/ 365564 w 644521"/>
                <a:gd name="connsiteY40" fmla="*/ 530723 h 605245"/>
                <a:gd name="connsiteX41" fmla="*/ 358515 w 644521"/>
                <a:gd name="connsiteY41" fmla="*/ 527702 h 605245"/>
                <a:gd name="connsiteX42" fmla="*/ 358515 w 644521"/>
                <a:gd name="connsiteY42" fmla="*/ 527702 h 605245"/>
                <a:gd name="connsiteX43" fmla="*/ 351465 w 644521"/>
                <a:gd name="connsiteY43" fmla="*/ 530723 h 605245"/>
                <a:gd name="connsiteX44" fmla="*/ 319239 w 644521"/>
                <a:gd name="connsiteY44" fmla="*/ 562949 h 605245"/>
                <a:gd name="connsiteX45" fmla="*/ 312190 w 644521"/>
                <a:gd name="connsiteY45" fmla="*/ 552878 h 605245"/>
                <a:gd name="connsiteX46" fmla="*/ 312190 w 644521"/>
                <a:gd name="connsiteY46" fmla="*/ 472313 h 605245"/>
                <a:gd name="connsiteX47" fmla="*/ 322261 w 644521"/>
                <a:gd name="connsiteY47" fmla="*/ 462242 h 605245"/>
                <a:gd name="connsiteX48" fmla="*/ 400812 w 644521"/>
                <a:gd name="connsiteY48" fmla="*/ 462242 h 605245"/>
                <a:gd name="connsiteX49" fmla="*/ 410882 w 644521"/>
                <a:gd name="connsiteY49" fmla="*/ 469292 h 605245"/>
                <a:gd name="connsiteX50" fmla="*/ 378656 w 644521"/>
                <a:gd name="connsiteY50" fmla="*/ 501518 h 605245"/>
                <a:gd name="connsiteX51" fmla="*/ 378656 w 644521"/>
                <a:gd name="connsiteY51" fmla="*/ 515617 h 605245"/>
                <a:gd name="connsiteX52" fmla="*/ 429009 w 644521"/>
                <a:gd name="connsiteY52" fmla="*/ 565970 h 605245"/>
                <a:gd name="connsiteX53" fmla="*/ 430016 w 644521"/>
                <a:gd name="connsiteY53" fmla="*/ 581076 h 605245"/>
                <a:gd name="connsiteX54" fmla="*/ 503532 w 644521"/>
                <a:gd name="connsiteY54" fmla="*/ 463249 h 605245"/>
                <a:gd name="connsiteX55" fmla="*/ 473320 w 644521"/>
                <a:gd name="connsiteY55" fmla="*/ 493461 h 605245"/>
                <a:gd name="connsiteX56" fmla="*/ 415917 w 644521"/>
                <a:gd name="connsiteY56" fmla="*/ 493461 h 605245"/>
                <a:gd name="connsiteX57" fmla="*/ 429009 w 644521"/>
                <a:gd name="connsiteY57" fmla="*/ 480370 h 605245"/>
                <a:gd name="connsiteX58" fmla="*/ 432031 w 644521"/>
                <a:gd name="connsiteY58" fmla="*/ 473320 h 605245"/>
                <a:gd name="connsiteX59" fmla="*/ 401819 w 644521"/>
                <a:gd name="connsiteY59" fmla="*/ 443108 h 605245"/>
                <a:gd name="connsiteX60" fmla="*/ 322261 w 644521"/>
                <a:gd name="connsiteY60" fmla="*/ 443108 h 605245"/>
                <a:gd name="connsiteX61" fmla="*/ 292049 w 644521"/>
                <a:gd name="connsiteY61" fmla="*/ 473320 h 605245"/>
                <a:gd name="connsiteX62" fmla="*/ 292049 w 644521"/>
                <a:gd name="connsiteY62" fmla="*/ 493461 h 605245"/>
                <a:gd name="connsiteX63" fmla="*/ 50353 w 644521"/>
                <a:gd name="connsiteY63" fmla="*/ 493461 h 605245"/>
                <a:gd name="connsiteX64" fmla="*/ 20141 w 644521"/>
                <a:gd name="connsiteY64" fmla="*/ 463249 h 605245"/>
                <a:gd name="connsiteX65" fmla="*/ 20141 w 644521"/>
                <a:gd name="connsiteY65" fmla="*/ 140989 h 605245"/>
                <a:gd name="connsiteX66" fmla="*/ 50353 w 644521"/>
                <a:gd name="connsiteY66" fmla="*/ 110777 h 605245"/>
                <a:gd name="connsiteX67" fmla="*/ 342402 w 644521"/>
                <a:gd name="connsiteY67" fmla="*/ 110777 h 605245"/>
                <a:gd name="connsiteX68" fmla="*/ 342402 w 644521"/>
                <a:gd name="connsiteY68" fmla="*/ 352472 h 605245"/>
                <a:gd name="connsiteX69" fmla="*/ 392755 w 644521"/>
                <a:gd name="connsiteY69" fmla="*/ 402826 h 605245"/>
                <a:gd name="connsiteX70" fmla="*/ 503532 w 644521"/>
                <a:gd name="connsiteY70" fmla="*/ 402826 h 605245"/>
                <a:gd name="connsiteX71" fmla="*/ 503532 w 644521"/>
                <a:gd name="connsiteY71" fmla="*/ 463249 h 605245"/>
                <a:gd name="connsiteX72" fmla="*/ 594168 w 644521"/>
                <a:gd name="connsiteY72" fmla="*/ 382684 h 605245"/>
                <a:gd name="connsiteX73" fmla="*/ 434045 w 644521"/>
                <a:gd name="connsiteY73" fmla="*/ 382684 h 605245"/>
                <a:gd name="connsiteX74" fmla="*/ 442101 w 644521"/>
                <a:gd name="connsiteY74" fmla="*/ 362543 h 605245"/>
                <a:gd name="connsiteX75" fmla="*/ 623373 w 644521"/>
                <a:gd name="connsiteY75" fmla="*/ 362543 h 605245"/>
                <a:gd name="connsiteX76" fmla="*/ 594168 w 644521"/>
                <a:gd name="connsiteY76" fmla="*/ 382684 h 605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44521" h="605245">
                  <a:moveTo>
                    <a:pt x="634450" y="342402"/>
                  </a:moveTo>
                  <a:lnTo>
                    <a:pt x="604238" y="342402"/>
                  </a:lnTo>
                  <a:lnTo>
                    <a:pt x="604238" y="50353"/>
                  </a:lnTo>
                  <a:cubicBezTo>
                    <a:pt x="604238" y="22155"/>
                    <a:pt x="582083" y="0"/>
                    <a:pt x="553885" y="0"/>
                  </a:cubicBezTo>
                  <a:lnTo>
                    <a:pt x="392755" y="0"/>
                  </a:lnTo>
                  <a:cubicBezTo>
                    <a:pt x="364557" y="0"/>
                    <a:pt x="342402" y="22155"/>
                    <a:pt x="342402" y="50353"/>
                  </a:cubicBezTo>
                  <a:lnTo>
                    <a:pt x="342402" y="90636"/>
                  </a:lnTo>
                  <a:lnTo>
                    <a:pt x="50353" y="90636"/>
                  </a:lnTo>
                  <a:cubicBezTo>
                    <a:pt x="22155" y="90636"/>
                    <a:pt x="0" y="112791"/>
                    <a:pt x="0" y="140989"/>
                  </a:cubicBezTo>
                  <a:lnTo>
                    <a:pt x="0" y="463249"/>
                  </a:lnTo>
                  <a:cubicBezTo>
                    <a:pt x="0" y="491447"/>
                    <a:pt x="22155" y="513603"/>
                    <a:pt x="50353" y="513603"/>
                  </a:cubicBezTo>
                  <a:lnTo>
                    <a:pt x="292049" y="513603"/>
                  </a:lnTo>
                  <a:lnTo>
                    <a:pt x="292049" y="553885"/>
                  </a:lnTo>
                  <a:cubicBezTo>
                    <a:pt x="292049" y="571005"/>
                    <a:pt x="306147" y="584097"/>
                    <a:pt x="322261" y="584097"/>
                  </a:cubicBezTo>
                  <a:cubicBezTo>
                    <a:pt x="325282" y="584097"/>
                    <a:pt x="327296" y="583090"/>
                    <a:pt x="329310" y="581076"/>
                  </a:cubicBezTo>
                  <a:lnTo>
                    <a:pt x="357508" y="552878"/>
                  </a:lnTo>
                  <a:lnTo>
                    <a:pt x="400812" y="596182"/>
                  </a:lnTo>
                  <a:cubicBezTo>
                    <a:pt x="406854" y="602224"/>
                    <a:pt x="414910" y="605246"/>
                    <a:pt x="421960" y="605246"/>
                  </a:cubicBezTo>
                  <a:cubicBezTo>
                    <a:pt x="430016" y="605246"/>
                    <a:pt x="437066" y="602224"/>
                    <a:pt x="443108" y="596182"/>
                  </a:cubicBezTo>
                  <a:cubicBezTo>
                    <a:pt x="455193" y="584097"/>
                    <a:pt x="455193" y="564963"/>
                    <a:pt x="443108" y="553885"/>
                  </a:cubicBezTo>
                  <a:cubicBezTo>
                    <a:pt x="443108" y="553885"/>
                    <a:pt x="443108" y="553885"/>
                    <a:pt x="443108" y="553885"/>
                  </a:cubicBezTo>
                  <a:lnTo>
                    <a:pt x="404840" y="513603"/>
                  </a:lnTo>
                  <a:lnTo>
                    <a:pt x="473320" y="513603"/>
                  </a:lnTo>
                  <a:cubicBezTo>
                    <a:pt x="501518" y="513603"/>
                    <a:pt x="523673" y="491447"/>
                    <a:pt x="523673" y="463249"/>
                  </a:cubicBezTo>
                  <a:lnTo>
                    <a:pt x="523673" y="402826"/>
                  </a:lnTo>
                  <a:lnTo>
                    <a:pt x="594168" y="402826"/>
                  </a:lnTo>
                  <a:cubicBezTo>
                    <a:pt x="611288" y="402826"/>
                    <a:pt x="644521" y="392755"/>
                    <a:pt x="644521" y="352472"/>
                  </a:cubicBezTo>
                  <a:cubicBezTo>
                    <a:pt x="644521" y="346430"/>
                    <a:pt x="640493" y="342402"/>
                    <a:pt x="634450" y="342402"/>
                  </a:cubicBezTo>
                  <a:close/>
                  <a:moveTo>
                    <a:pt x="362543" y="50353"/>
                  </a:moveTo>
                  <a:cubicBezTo>
                    <a:pt x="362543" y="33233"/>
                    <a:pt x="375635" y="20141"/>
                    <a:pt x="392755" y="20141"/>
                  </a:cubicBezTo>
                  <a:lnTo>
                    <a:pt x="553885" y="20141"/>
                  </a:lnTo>
                  <a:cubicBezTo>
                    <a:pt x="571005" y="20141"/>
                    <a:pt x="584097" y="33233"/>
                    <a:pt x="584097" y="50353"/>
                  </a:cubicBezTo>
                  <a:lnTo>
                    <a:pt x="584097" y="342402"/>
                  </a:lnTo>
                  <a:lnTo>
                    <a:pt x="433038" y="342402"/>
                  </a:lnTo>
                  <a:cubicBezTo>
                    <a:pt x="426995" y="342402"/>
                    <a:pt x="422967" y="346430"/>
                    <a:pt x="422967" y="352472"/>
                  </a:cubicBezTo>
                  <a:cubicBezTo>
                    <a:pt x="422967" y="380670"/>
                    <a:pt x="397790" y="382684"/>
                    <a:pt x="392755" y="382684"/>
                  </a:cubicBezTo>
                  <a:cubicBezTo>
                    <a:pt x="375635" y="382684"/>
                    <a:pt x="362543" y="369593"/>
                    <a:pt x="362543" y="352472"/>
                  </a:cubicBezTo>
                  <a:lnTo>
                    <a:pt x="362543" y="50353"/>
                  </a:lnTo>
                  <a:close/>
                  <a:moveTo>
                    <a:pt x="430016" y="581076"/>
                  </a:moveTo>
                  <a:cubicBezTo>
                    <a:pt x="425988" y="585104"/>
                    <a:pt x="419946" y="585104"/>
                    <a:pt x="415917" y="581076"/>
                  </a:cubicBezTo>
                  <a:lnTo>
                    <a:pt x="365564" y="530723"/>
                  </a:lnTo>
                  <a:cubicBezTo>
                    <a:pt x="363550" y="528709"/>
                    <a:pt x="361536" y="527702"/>
                    <a:pt x="358515" y="527702"/>
                  </a:cubicBezTo>
                  <a:cubicBezTo>
                    <a:pt x="358515" y="527702"/>
                    <a:pt x="358515" y="527702"/>
                    <a:pt x="358515" y="527702"/>
                  </a:cubicBezTo>
                  <a:cubicBezTo>
                    <a:pt x="355494" y="527702"/>
                    <a:pt x="353479" y="528709"/>
                    <a:pt x="351465" y="530723"/>
                  </a:cubicBezTo>
                  <a:lnTo>
                    <a:pt x="319239" y="562949"/>
                  </a:lnTo>
                  <a:cubicBezTo>
                    <a:pt x="315211" y="561942"/>
                    <a:pt x="312190" y="557914"/>
                    <a:pt x="312190" y="552878"/>
                  </a:cubicBezTo>
                  <a:lnTo>
                    <a:pt x="312190" y="472313"/>
                  </a:lnTo>
                  <a:cubicBezTo>
                    <a:pt x="312190" y="466271"/>
                    <a:pt x="317225" y="462242"/>
                    <a:pt x="322261" y="462242"/>
                  </a:cubicBezTo>
                  <a:lnTo>
                    <a:pt x="400812" y="462242"/>
                  </a:lnTo>
                  <a:cubicBezTo>
                    <a:pt x="404840" y="462242"/>
                    <a:pt x="408868" y="465264"/>
                    <a:pt x="410882" y="469292"/>
                  </a:cubicBezTo>
                  <a:lnTo>
                    <a:pt x="378656" y="501518"/>
                  </a:lnTo>
                  <a:cubicBezTo>
                    <a:pt x="374628" y="505546"/>
                    <a:pt x="374628" y="511589"/>
                    <a:pt x="378656" y="515617"/>
                  </a:cubicBezTo>
                  <a:lnTo>
                    <a:pt x="429009" y="565970"/>
                  </a:lnTo>
                  <a:cubicBezTo>
                    <a:pt x="434045" y="571005"/>
                    <a:pt x="434045" y="577048"/>
                    <a:pt x="430016" y="581076"/>
                  </a:cubicBezTo>
                  <a:close/>
                  <a:moveTo>
                    <a:pt x="503532" y="463249"/>
                  </a:moveTo>
                  <a:cubicBezTo>
                    <a:pt x="503532" y="480370"/>
                    <a:pt x="490440" y="493461"/>
                    <a:pt x="473320" y="493461"/>
                  </a:cubicBezTo>
                  <a:lnTo>
                    <a:pt x="415917" y="493461"/>
                  </a:lnTo>
                  <a:lnTo>
                    <a:pt x="429009" y="480370"/>
                  </a:lnTo>
                  <a:cubicBezTo>
                    <a:pt x="431023" y="478355"/>
                    <a:pt x="432031" y="476341"/>
                    <a:pt x="432031" y="473320"/>
                  </a:cubicBezTo>
                  <a:cubicBezTo>
                    <a:pt x="432031" y="456200"/>
                    <a:pt x="417932" y="443108"/>
                    <a:pt x="401819" y="443108"/>
                  </a:cubicBezTo>
                  <a:lnTo>
                    <a:pt x="322261" y="443108"/>
                  </a:lnTo>
                  <a:cubicBezTo>
                    <a:pt x="305140" y="443108"/>
                    <a:pt x="292049" y="457207"/>
                    <a:pt x="292049" y="473320"/>
                  </a:cubicBezTo>
                  <a:lnTo>
                    <a:pt x="292049" y="493461"/>
                  </a:lnTo>
                  <a:lnTo>
                    <a:pt x="50353" y="493461"/>
                  </a:lnTo>
                  <a:cubicBezTo>
                    <a:pt x="33233" y="493461"/>
                    <a:pt x="20141" y="480370"/>
                    <a:pt x="20141" y="463249"/>
                  </a:cubicBezTo>
                  <a:lnTo>
                    <a:pt x="20141" y="140989"/>
                  </a:lnTo>
                  <a:cubicBezTo>
                    <a:pt x="20141" y="123869"/>
                    <a:pt x="33233" y="110777"/>
                    <a:pt x="50353" y="110777"/>
                  </a:cubicBezTo>
                  <a:lnTo>
                    <a:pt x="342402" y="110777"/>
                  </a:lnTo>
                  <a:lnTo>
                    <a:pt x="342402" y="352472"/>
                  </a:lnTo>
                  <a:cubicBezTo>
                    <a:pt x="342402" y="380670"/>
                    <a:pt x="364557" y="402826"/>
                    <a:pt x="392755" y="402826"/>
                  </a:cubicBezTo>
                  <a:lnTo>
                    <a:pt x="503532" y="402826"/>
                  </a:lnTo>
                  <a:lnTo>
                    <a:pt x="503532" y="463249"/>
                  </a:lnTo>
                  <a:close/>
                  <a:moveTo>
                    <a:pt x="594168" y="382684"/>
                  </a:moveTo>
                  <a:lnTo>
                    <a:pt x="434045" y="382684"/>
                  </a:lnTo>
                  <a:cubicBezTo>
                    <a:pt x="438073" y="377649"/>
                    <a:pt x="441094" y="370600"/>
                    <a:pt x="442101" y="362543"/>
                  </a:cubicBezTo>
                  <a:lnTo>
                    <a:pt x="623373" y="362543"/>
                  </a:lnTo>
                  <a:cubicBezTo>
                    <a:pt x="618337" y="381677"/>
                    <a:pt x="598196" y="382684"/>
                    <a:pt x="594168" y="382684"/>
                  </a:cubicBezTo>
                  <a:close/>
                </a:path>
              </a:pathLst>
            </a:custGeom>
            <a:grpFill/>
            <a:ln w="9971"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id="{FE0343ED-4668-4DB2-A7AC-579C6EA5BBC6}"/>
                </a:ext>
              </a:extLst>
            </p:cNvPr>
            <p:cNvSpPr/>
            <p:nvPr/>
          </p:nvSpPr>
          <p:spPr>
            <a:xfrm>
              <a:off x="4173682" y="2484344"/>
              <a:ext cx="60423" cy="20141"/>
            </a:xfrm>
            <a:custGeom>
              <a:avLst/>
              <a:gdLst>
                <a:gd name="connsiteX0" fmla="*/ 10071 w 60423"/>
                <a:gd name="connsiteY0" fmla="*/ 20141 h 20141"/>
                <a:gd name="connsiteX1" fmla="*/ 50353 w 60423"/>
                <a:gd name="connsiteY1" fmla="*/ 20141 h 20141"/>
                <a:gd name="connsiteX2" fmla="*/ 60424 w 60423"/>
                <a:gd name="connsiteY2" fmla="*/ 10071 h 20141"/>
                <a:gd name="connsiteX3" fmla="*/ 50353 w 60423"/>
                <a:gd name="connsiteY3" fmla="*/ 0 h 20141"/>
                <a:gd name="connsiteX4" fmla="*/ 10071 w 60423"/>
                <a:gd name="connsiteY4" fmla="*/ 0 h 20141"/>
                <a:gd name="connsiteX5" fmla="*/ 0 w 60423"/>
                <a:gd name="connsiteY5" fmla="*/ 10071 h 20141"/>
                <a:gd name="connsiteX6" fmla="*/ 10071 w 6042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20141"/>
                  </a:moveTo>
                  <a:lnTo>
                    <a:pt x="50353" y="20141"/>
                  </a:lnTo>
                  <a:cubicBezTo>
                    <a:pt x="56396" y="20141"/>
                    <a:pt x="60424" y="16113"/>
                    <a:pt x="60424" y="10071"/>
                  </a:cubicBezTo>
                  <a:cubicBezTo>
                    <a:pt x="60424" y="4028"/>
                    <a:pt x="56396" y="0"/>
                    <a:pt x="50353"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id="{2227B522-03C6-4E81-96C6-0A08A9282EA5}"/>
                </a:ext>
              </a:extLst>
            </p:cNvPr>
            <p:cNvSpPr/>
            <p:nvPr/>
          </p:nvSpPr>
          <p:spPr>
            <a:xfrm>
              <a:off x="4173682" y="2524627"/>
              <a:ext cx="90635" cy="20141"/>
            </a:xfrm>
            <a:custGeom>
              <a:avLst/>
              <a:gdLst>
                <a:gd name="connsiteX0" fmla="*/ 10071 w 90635"/>
                <a:gd name="connsiteY0" fmla="*/ 20141 h 20141"/>
                <a:gd name="connsiteX1" fmla="*/ 80565 w 90635"/>
                <a:gd name="connsiteY1" fmla="*/ 20141 h 20141"/>
                <a:gd name="connsiteX2" fmla="*/ 90636 w 90635"/>
                <a:gd name="connsiteY2" fmla="*/ 10071 h 20141"/>
                <a:gd name="connsiteX3" fmla="*/ 80565 w 90635"/>
                <a:gd name="connsiteY3" fmla="*/ 0 h 20141"/>
                <a:gd name="connsiteX4" fmla="*/ 10071 w 90635"/>
                <a:gd name="connsiteY4" fmla="*/ 0 h 20141"/>
                <a:gd name="connsiteX5" fmla="*/ 0 w 90635"/>
                <a:gd name="connsiteY5" fmla="*/ 10071 h 20141"/>
                <a:gd name="connsiteX6" fmla="*/ 10071 w 90635"/>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10071" y="20141"/>
                  </a:moveTo>
                  <a:lnTo>
                    <a:pt x="80565" y="20141"/>
                  </a:lnTo>
                  <a:cubicBezTo>
                    <a:pt x="86607" y="20141"/>
                    <a:pt x="90636" y="16113"/>
                    <a:pt x="90636" y="10071"/>
                  </a:cubicBezTo>
                  <a:cubicBezTo>
                    <a:pt x="90636" y="4028"/>
                    <a:pt x="86607" y="0"/>
                    <a:pt x="80565"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id="{A4578CCD-C421-4F1D-9A9C-F1265F346F28}"/>
                </a:ext>
              </a:extLst>
            </p:cNvPr>
            <p:cNvSpPr/>
            <p:nvPr/>
          </p:nvSpPr>
          <p:spPr>
            <a:xfrm>
              <a:off x="4173682" y="2564909"/>
              <a:ext cx="60423" cy="20141"/>
            </a:xfrm>
            <a:custGeom>
              <a:avLst/>
              <a:gdLst>
                <a:gd name="connsiteX0" fmla="*/ 10071 w 60423"/>
                <a:gd name="connsiteY0" fmla="*/ 20141 h 20141"/>
                <a:gd name="connsiteX1" fmla="*/ 50353 w 60423"/>
                <a:gd name="connsiteY1" fmla="*/ 20141 h 20141"/>
                <a:gd name="connsiteX2" fmla="*/ 60424 w 60423"/>
                <a:gd name="connsiteY2" fmla="*/ 10071 h 20141"/>
                <a:gd name="connsiteX3" fmla="*/ 50353 w 60423"/>
                <a:gd name="connsiteY3" fmla="*/ 0 h 20141"/>
                <a:gd name="connsiteX4" fmla="*/ 10071 w 60423"/>
                <a:gd name="connsiteY4" fmla="*/ 0 h 20141"/>
                <a:gd name="connsiteX5" fmla="*/ 0 w 60423"/>
                <a:gd name="connsiteY5" fmla="*/ 10071 h 20141"/>
                <a:gd name="connsiteX6" fmla="*/ 10071 w 6042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20141"/>
                  </a:moveTo>
                  <a:lnTo>
                    <a:pt x="50353" y="20141"/>
                  </a:lnTo>
                  <a:cubicBezTo>
                    <a:pt x="56396" y="20141"/>
                    <a:pt x="60424" y="16113"/>
                    <a:pt x="60424" y="10071"/>
                  </a:cubicBezTo>
                  <a:cubicBezTo>
                    <a:pt x="60424" y="4028"/>
                    <a:pt x="56396" y="0"/>
                    <a:pt x="50353"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id="{46A7C5B1-37D2-467A-8910-EBE349B5E22D}"/>
                </a:ext>
              </a:extLst>
            </p:cNvPr>
            <p:cNvSpPr/>
            <p:nvPr/>
          </p:nvSpPr>
          <p:spPr>
            <a:xfrm>
              <a:off x="4244177" y="2564909"/>
              <a:ext cx="40282" cy="20141"/>
            </a:xfrm>
            <a:custGeom>
              <a:avLst/>
              <a:gdLst>
                <a:gd name="connsiteX0" fmla="*/ 0 w 40282"/>
                <a:gd name="connsiteY0" fmla="*/ 10071 h 20141"/>
                <a:gd name="connsiteX1" fmla="*/ 10071 w 40282"/>
                <a:gd name="connsiteY1" fmla="*/ 20141 h 20141"/>
                <a:gd name="connsiteX2" fmla="*/ 30212 w 40282"/>
                <a:gd name="connsiteY2" fmla="*/ 20141 h 20141"/>
                <a:gd name="connsiteX3" fmla="*/ 40283 w 40282"/>
                <a:gd name="connsiteY3" fmla="*/ 10071 h 20141"/>
                <a:gd name="connsiteX4" fmla="*/ 30212 w 40282"/>
                <a:gd name="connsiteY4" fmla="*/ 0 h 20141"/>
                <a:gd name="connsiteX5" fmla="*/ 10071 w 40282"/>
                <a:gd name="connsiteY5" fmla="*/ 0 h 20141"/>
                <a:gd name="connsiteX6" fmla="*/ 0 w 40282"/>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0" y="10071"/>
                  </a:moveTo>
                  <a:cubicBezTo>
                    <a:pt x="0" y="16113"/>
                    <a:pt x="4028" y="20141"/>
                    <a:pt x="10071" y="20141"/>
                  </a:cubicBezTo>
                  <a:lnTo>
                    <a:pt x="30212" y="20141"/>
                  </a:lnTo>
                  <a:cubicBezTo>
                    <a:pt x="36254" y="20141"/>
                    <a:pt x="40283" y="16113"/>
                    <a:pt x="40283" y="10071"/>
                  </a:cubicBezTo>
                  <a:cubicBezTo>
                    <a:pt x="40283" y="4028"/>
                    <a:pt x="36254" y="0"/>
                    <a:pt x="30212" y="0"/>
                  </a:cubicBezTo>
                  <a:lnTo>
                    <a:pt x="10071" y="0"/>
                  </a:lnTo>
                  <a:cubicBezTo>
                    <a:pt x="4028" y="0"/>
                    <a:pt x="0" y="4028"/>
                    <a:pt x="0" y="10071"/>
                  </a:cubicBezTo>
                  <a:close/>
                </a:path>
              </a:pathLst>
            </a:custGeom>
            <a:grpFill/>
            <a:ln w="9971"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id="{8BF5AEFD-DD7D-4663-9294-1F345AD122B6}"/>
                </a:ext>
              </a:extLst>
            </p:cNvPr>
            <p:cNvSpPr/>
            <p:nvPr/>
          </p:nvSpPr>
          <p:spPr>
            <a:xfrm>
              <a:off x="4173682" y="2695827"/>
              <a:ext cx="70494" cy="20141"/>
            </a:xfrm>
            <a:custGeom>
              <a:avLst/>
              <a:gdLst>
                <a:gd name="connsiteX0" fmla="*/ 10071 w 70494"/>
                <a:gd name="connsiteY0" fmla="*/ 20141 h 20141"/>
                <a:gd name="connsiteX1" fmla="*/ 60424 w 70494"/>
                <a:gd name="connsiteY1" fmla="*/ 20141 h 20141"/>
                <a:gd name="connsiteX2" fmla="*/ 70494 w 70494"/>
                <a:gd name="connsiteY2" fmla="*/ 10071 h 20141"/>
                <a:gd name="connsiteX3" fmla="*/ 60424 w 70494"/>
                <a:gd name="connsiteY3" fmla="*/ 0 h 20141"/>
                <a:gd name="connsiteX4" fmla="*/ 10071 w 70494"/>
                <a:gd name="connsiteY4" fmla="*/ 0 h 20141"/>
                <a:gd name="connsiteX5" fmla="*/ 0 w 70494"/>
                <a:gd name="connsiteY5" fmla="*/ 10071 h 20141"/>
                <a:gd name="connsiteX6" fmla="*/ 10071 w 70494"/>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494" h="20141">
                  <a:moveTo>
                    <a:pt x="10071" y="20141"/>
                  </a:moveTo>
                  <a:lnTo>
                    <a:pt x="60424" y="20141"/>
                  </a:lnTo>
                  <a:cubicBezTo>
                    <a:pt x="66466" y="20141"/>
                    <a:pt x="70494" y="16113"/>
                    <a:pt x="70494" y="10071"/>
                  </a:cubicBezTo>
                  <a:cubicBezTo>
                    <a:pt x="70494" y="4028"/>
                    <a:pt x="66466" y="0"/>
                    <a:pt x="60424"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id="{F89C2108-9CF0-44F6-BD5C-28A15F126845}"/>
                </a:ext>
              </a:extLst>
            </p:cNvPr>
            <p:cNvSpPr/>
            <p:nvPr/>
          </p:nvSpPr>
          <p:spPr>
            <a:xfrm>
              <a:off x="3821210" y="2635404"/>
              <a:ext cx="281977" cy="161130"/>
            </a:xfrm>
            <a:custGeom>
              <a:avLst/>
              <a:gdLst>
                <a:gd name="connsiteX0" fmla="*/ 271907 w 281977"/>
                <a:gd name="connsiteY0" fmla="*/ 0 h 161130"/>
                <a:gd name="connsiteX1" fmla="*/ 221554 w 281977"/>
                <a:gd name="connsiteY1" fmla="*/ 0 h 161130"/>
                <a:gd name="connsiteX2" fmla="*/ 211483 w 281977"/>
                <a:gd name="connsiteY2" fmla="*/ 10071 h 161130"/>
                <a:gd name="connsiteX3" fmla="*/ 221554 w 281977"/>
                <a:gd name="connsiteY3" fmla="*/ 20141 h 161130"/>
                <a:gd name="connsiteX4" fmla="*/ 247738 w 281977"/>
                <a:gd name="connsiteY4" fmla="*/ 20141 h 161130"/>
                <a:gd name="connsiteX5" fmla="*/ 140989 w 281977"/>
                <a:gd name="connsiteY5" fmla="*/ 126890 h 161130"/>
                <a:gd name="connsiteX6" fmla="*/ 87615 w 281977"/>
                <a:gd name="connsiteY6" fmla="*/ 73516 h 161130"/>
                <a:gd name="connsiteX7" fmla="*/ 73516 w 281977"/>
                <a:gd name="connsiteY7" fmla="*/ 73516 h 161130"/>
                <a:gd name="connsiteX8" fmla="*/ 3021 w 281977"/>
                <a:gd name="connsiteY8" fmla="*/ 144010 h 161130"/>
                <a:gd name="connsiteX9" fmla="*/ 3021 w 281977"/>
                <a:gd name="connsiteY9" fmla="*/ 158109 h 161130"/>
                <a:gd name="connsiteX10" fmla="*/ 10071 w 281977"/>
                <a:gd name="connsiteY10" fmla="*/ 161130 h 161130"/>
                <a:gd name="connsiteX11" fmla="*/ 17120 w 281977"/>
                <a:gd name="connsiteY11" fmla="*/ 158109 h 161130"/>
                <a:gd name="connsiteX12" fmla="*/ 80565 w 281977"/>
                <a:gd name="connsiteY12" fmla="*/ 94664 h 161130"/>
                <a:gd name="connsiteX13" fmla="*/ 133940 w 281977"/>
                <a:gd name="connsiteY13" fmla="*/ 148038 h 161130"/>
                <a:gd name="connsiteX14" fmla="*/ 148038 w 281977"/>
                <a:gd name="connsiteY14" fmla="*/ 148038 h 161130"/>
                <a:gd name="connsiteX15" fmla="*/ 261837 w 281977"/>
                <a:gd name="connsiteY15" fmla="*/ 34240 h 161130"/>
                <a:gd name="connsiteX16" fmla="*/ 261837 w 281977"/>
                <a:gd name="connsiteY16" fmla="*/ 60424 h 161130"/>
                <a:gd name="connsiteX17" fmla="*/ 271907 w 281977"/>
                <a:gd name="connsiteY17" fmla="*/ 70494 h 161130"/>
                <a:gd name="connsiteX18" fmla="*/ 281978 w 281977"/>
                <a:gd name="connsiteY18" fmla="*/ 60424 h 161130"/>
                <a:gd name="connsiteX19" fmla="*/ 281978 w 281977"/>
                <a:gd name="connsiteY19" fmla="*/ 10071 h 161130"/>
                <a:gd name="connsiteX20" fmla="*/ 271907 w 281977"/>
                <a:gd name="connsiteY20" fmla="*/ 0 h 16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1977" h="161130">
                  <a:moveTo>
                    <a:pt x="271907" y="0"/>
                  </a:moveTo>
                  <a:lnTo>
                    <a:pt x="221554" y="0"/>
                  </a:lnTo>
                  <a:cubicBezTo>
                    <a:pt x="215512" y="0"/>
                    <a:pt x="211483" y="4028"/>
                    <a:pt x="211483" y="10071"/>
                  </a:cubicBezTo>
                  <a:cubicBezTo>
                    <a:pt x="211483" y="16113"/>
                    <a:pt x="215512" y="20141"/>
                    <a:pt x="221554" y="20141"/>
                  </a:cubicBezTo>
                  <a:lnTo>
                    <a:pt x="247738" y="20141"/>
                  </a:lnTo>
                  <a:lnTo>
                    <a:pt x="140989" y="126890"/>
                  </a:lnTo>
                  <a:lnTo>
                    <a:pt x="87615" y="73516"/>
                  </a:lnTo>
                  <a:cubicBezTo>
                    <a:pt x="83586" y="69487"/>
                    <a:pt x="77544" y="69487"/>
                    <a:pt x="73516" y="73516"/>
                  </a:cubicBezTo>
                  <a:lnTo>
                    <a:pt x="3021" y="144010"/>
                  </a:lnTo>
                  <a:cubicBezTo>
                    <a:pt x="-1007" y="148038"/>
                    <a:pt x="-1007" y="154081"/>
                    <a:pt x="3021" y="158109"/>
                  </a:cubicBezTo>
                  <a:cubicBezTo>
                    <a:pt x="5035" y="160123"/>
                    <a:pt x="7049" y="161130"/>
                    <a:pt x="10071" y="161130"/>
                  </a:cubicBezTo>
                  <a:cubicBezTo>
                    <a:pt x="13092" y="161130"/>
                    <a:pt x="15106" y="160123"/>
                    <a:pt x="17120" y="158109"/>
                  </a:cubicBezTo>
                  <a:lnTo>
                    <a:pt x="80565" y="94664"/>
                  </a:lnTo>
                  <a:lnTo>
                    <a:pt x="133940" y="148038"/>
                  </a:lnTo>
                  <a:cubicBezTo>
                    <a:pt x="137968" y="152067"/>
                    <a:pt x="144010" y="152067"/>
                    <a:pt x="148038" y="148038"/>
                  </a:cubicBezTo>
                  <a:lnTo>
                    <a:pt x="261837" y="34240"/>
                  </a:lnTo>
                  <a:lnTo>
                    <a:pt x="261837" y="60424"/>
                  </a:lnTo>
                  <a:cubicBezTo>
                    <a:pt x="261837" y="66466"/>
                    <a:pt x="265865" y="70494"/>
                    <a:pt x="271907" y="70494"/>
                  </a:cubicBezTo>
                  <a:cubicBezTo>
                    <a:pt x="277950" y="70494"/>
                    <a:pt x="281978" y="66466"/>
                    <a:pt x="281978" y="60424"/>
                  </a:cubicBezTo>
                  <a:lnTo>
                    <a:pt x="281978" y="10071"/>
                  </a:lnTo>
                  <a:cubicBezTo>
                    <a:pt x="281978" y="4028"/>
                    <a:pt x="277950" y="0"/>
                    <a:pt x="271907" y="0"/>
                  </a:cubicBezTo>
                  <a:close/>
                </a:path>
              </a:pathLst>
            </a:custGeom>
            <a:grpFill/>
            <a:ln w="9971"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id="{1EF311EE-6773-4734-91F0-6A2F491EB202}"/>
                </a:ext>
              </a:extLst>
            </p:cNvPr>
            <p:cNvSpPr/>
            <p:nvPr/>
          </p:nvSpPr>
          <p:spPr>
            <a:xfrm>
              <a:off x="3841351" y="2766322"/>
              <a:ext cx="60423" cy="130918"/>
            </a:xfrm>
            <a:custGeom>
              <a:avLst/>
              <a:gdLst>
                <a:gd name="connsiteX0" fmla="*/ 50353 w 60423"/>
                <a:gd name="connsiteY0" fmla="*/ 0 h 130918"/>
                <a:gd name="connsiteX1" fmla="*/ 40283 w 60423"/>
                <a:gd name="connsiteY1" fmla="*/ 10071 h 130918"/>
                <a:gd name="connsiteX2" fmla="*/ 40283 w 60423"/>
                <a:gd name="connsiteY2" fmla="*/ 110777 h 130918"/>
                <a:gd name="connsiteX3" fmla="*/ 20141 w 60423"/>
                <a:gd name="connsiteY3" fmla="*/ 110777 h 130918"/>
                <a:gd name="connsiteX4" fmla="*/ 20141 w 60423"/>
                <a:gd name="connsiteY4" fmla="*/ 50353 h 130918"/>
                <a:gd name="connsiteX5" fmla="*/ 10071 w 60423"/>
                <a:gd name="connsiteY5" fmla="*/ 40283 h 130918"/>
                <a:gd name="connsiteX6" fmla="*/ 0 w 60423"/>
                <a:gd name="connsiteY6" fmla="*/ 50353 h 130918"/>
                <a:gd name="connsiteX7" fmla="*/ 0 w 60423"/>
                <a:gd name="connsiteY7" fmla="*/ 120848 h 130918"/>
                <a:gd name="connsiteX8" fmla="*/ 10071 w 60423"/>
                <a:gd name="connsiteY8" fmla="*/ 130918 h 130918"/>
                <a:gd name="connsiteX9" fmla="*/ 50353 w 60423"/>
                <a:gd name="connsiteY9" fmla="*/ 130918 h 130918"/>
                <a:gd name="connsiteX10" fmla="*/ 60424 w 60423"/>
                <a:gd name="connsiteY10" fmla="*/ 120848 h 130918"/>
                <a:gd name="connsiteX11" fmla="*/ 60424 w 60423"/>
                <a:gd name="connsiteY11" fmla="*/ 10071 h 130918"/>
                <a:gd name="connsiteX12" fmla="*/ 50353 w 60423"/>
                <a:gd name="connsiteY12" fmla="*/ 0 h 130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23" h="130918">
                  <a:moveTo>
                    <a:pt x="50353" y="0"/>
                  </a:moveTo>
                  <a:cubicBezTo>
                    <a:pt x="44311" y="0"/>
                    <a:pt x="40283" y="4028"/>
                    <a:pt x="40283" y="10071"/>
                  </a:cubicBezTo>
                  <a:lnTo>
                    <a:pt x="40283" y="110777"/>
                  </a:lnTo>
                  <a:lnTo>
                    <a:pt x="20141" y="110777"/>
                  </a:lnTo>
                  <a:lnTo>
                    <a:pt x="20141" y="50353"/>
                  </a:lnTo>
                  <a:cubicBezTo>
                    <a:pt x="20141" y="44311"/>
                    <a:pt x="16113" y="40283"/>
                    <a:pt x="10071" y="40283"/>
                  </a:cubicBezTo>
                  <a:cubicBezTo>
                    <a:pt x="4028" y="40283"/>
                    <a:pt x="0" y="44311"/>
                    <a:pt x="0" y="50353"/>
                  </a:cubicBezTo>
                  <a:lnTo>
                    <a:pt x="0" y="120848"/>
                  </a:lnTo>
                  <a:cubicBezTo>
                    <a:pt x="0" y="126890"/>
                    <a:pt x="4028" y="130918"/>
                    <a:pt x="10071" y="130918"/>
                  </a:cubicBezTo>
                  <a:lnTo>
                    <a:pt x="50353" y="130918"/>
                  </a:lnTo>
                  <a:cubicBezTo>
                    <a:pt x="56396" y="130918"/>
                    <a:pt x="60424" y="126890"/>
                    <a:pt x="60424" y="120848"/>
                  </a:cubicBezTo>
                  <a:lnTo>
                    <a:pt x="60424" y="10071"/>
                  </a:lnTo>
                  <a:cubicBezTo>
                    <a:pt x="60424" y="4028"/>
                    <a:pt x="56396" y="0"/>
                    <a:pt x="50353" y="0"/>
                  </a:cubicBezTo>
                  <a:close/>
                </a:path>
              </a:pathLst>
            </a:custGeom>
            <a:grpFill/>
            <a:ln w="9971"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id="{E7366D13-DABD-4FC5-AB24-3F4FCCF7BA78}"/>
                </a:ext>
              </a:extLst>
            </p:cNvPr>
            <p:cNvSpPr/>
            <p:nvPr/>
          </p:nvSpPr>
          <p:spPr>
            <a:xfrm>
              <a:off x="3921916" y="2786463"/>
              <a:ext cx="60423" cy="110777"/>
            </a:xfrm>
            <a:custGeom>
              <a:avLst/>
              <a:gdLst>
                <a:gd name="connsiteX0" fmla="*/ 50353 w 60423"/>
                <a:gd name="connsiteY0" fmla="*/ 20141 h 110777"/>
                <a:gd name="connsiteX1" fmla="*/ 40283 w 60423"/>
                <a:gd name="connsiteY1" fmla="*/ 30212 h 110777"/>
                <a:gd name="connsiteX2" fmla="*/ 40283 w 60423"/>
                <a:gd name="connsiteY2" fmla="*/ 90636 h 110777"/>
                <a:gd name="connsiteX3" fmla="*/ 20141 w 60423"/>
                <a:gd name="connsiteY3" fmla="*/ 90636 h 110777"/>
                <a:gd name="connsiteX4" fmla="*/ 20141 w 60423"/>
                <a:gd name="connsiteY4" fmla="*/ 10071 h 110777"/>
                <a:gd name="connsiteX5" fmla="*/ 10071 w 60423"/>
                <a:gd name="connsiteY5" fmla="*/ 0 h 110777"/>
                <a:gd name="connsiteX6" fmla="*/ 0 w 60423"/>
                <a:gd name="connsiteY6" fmla="*/ 10071 h 110777"/>
                <a:gd name="connsiteX7" fmla="*/ 0 w 60423"/>
                <a:gd name="connsiteY7" fmla="*/ 100706 h 110777"/>
                <a:gd name="connsiteX8" fmla="*/ 10071 w 60423"/>
                <a:gd name="connsiteY8" fmla="*/ 110777 h 110777"/>
                <a:gd name="connsiteX9" fmla="*/ 50353 w 60423"/>
                <a:gd name="connsiteY9" fmla="*/ 110777 h 110777"/>
                <a:gd name="connsiteX10" fmla="*/ 60424 w 60423"/>
                <a:gd name="connsiteY10" fmla="*/ 100706 h 110777"/>
                <a:gd name="connsiteX11" fmla="*/ 60424 w 60423"/>
                <a:gd name="connsiteY11" fmla="*/ 30212 h 110777"/>
                <a:gd name="connsiteX12" fmla="*/ 50353 w 60423"/>
                <a:gd name="connsiteY12" fmla="*/ 20141 h 110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23" h="110777">
                  <a:moveTo>
                    <a:pt x="50353" y="20141"/>
                  </a:moveTo>
                  <a:cubicBezTo>
                    <a:pt x="44311" y="20141"/>
                    <a:pt x="40283" y="24170"/>
                    <a:pt x="40283" y="30212"/>
                  </a:cubicBezTo>
                  <a:lnTo>
                    <a:pt x="40283" y="90636"/>
                  </a:lnTo>
                  <a:lnTo>
                    <a:pt x="20141" y="90636"/>
                  </a:lnTo>
                  <a:lnTo>
                    <a:pt x="20141" y="10071"/>
                  </a:lnTo>
                  <a:cubicBezTo>
                    <a:pt x="20141" y="4028"/>
                    <a:pt x="16113" y="0"/>
                    <a:pt x="10071" y="0"/>
                  </a:cubicBezTo>
                  <a:cubicBezTo>
                    <a:pt x="4028" y="0"/>
                    <a:pt x="0" y="4028"/>
                    <a:pt x="0" y="10071"/>
                  </a:cubicBezTo>
                  <a:lnTo>
                    <a:pt x="0" y="100706"/>
                  </a:lnTo>
                  <a:cubicBezTo>
                    <a:pt x="0" y="106749"/>
                    <a:pt x="4028" y="110777"/>
                    <a:pt x="10071" y="110777"/>
                  </a:cubicBezTo>
                  <a:lnTo>
                    <a:pt x="50353" y="110777"/>
                  </a:lnTo>
                  <a:cubicBezTo>
                    <a:pt x="56396" y="110777"/>
                    <a:pt x="60424" y="106749"/>
                    <a:pt x="60424" y="100706"/>
                  </a:cubicBezTo>
                  <a:lnTo>
                    <a:pt x="60424" y="30212"/>
                  </a:lnTo>
                  <a:cubicBezTo>
                    <a:pt x="60424" y="24170"/>
                    <a:pt x="56396" y="20141"/>
                    <a:pt x="50353" y="20141"/>
                  </a:cubicBezTo>
                  <a:close/>
                </a:path>
              </a:pathLst>
            </a:custGeom>
            <a:grpFill/>
            <a:ln w="9971"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id="{B0E669C5-5316-4791-A762-B2D56CC7D0F3}"/>
                </a:ext>
              </a:extLst>
            </p:cNvPr>
            <p:cNvSpPr/>
            <p:nvPr/>
          </p:nvSpPr>
          <p:spPr>
            <a:xfrm>
              <a:off x="4002482" y="2726039"/>
              <a:ext cx="60423" cy="171200"/>
            </a:xfrm>
            <a:custGeom>
              <a:avLst/>
              <a:gdLst>
                <a:gd name="connsiteX0" fmla="*/ 50353 w 60423"/>
                <a:gd name="connsiteY0" fmla="*/ 0 h 171200"/>
                <a:gd name="connsiteX1" fmla="*/ 40283 w 60423"/>
                <a:gd name="connsiteY1" fmla="*/ 10071 h 171200"/>
                <a:gd name="connsiteX2" fmla="*/ 40283 w 60423"/>
                <a:gd name="connsiteY2" fmla="*/ 151060 h 171200"/>
                <a:gd name="connsiteX3" fmla="*/ 20141 w 60423"/>
                <a:gd name="connsiteY3" fmla="*/ 151060 h 171200"/>
                <a:gd name="connsiteX4" fmla="*/ 20141 w 60423"/>
                <a:gd name="connsiteY4" fmla="*/ 50353 h 171200"/>
                <a:gd name="connsiteX5" fmla="*/ 10071 w 60423"/>
                <a:gd name="connsiteY5" fmla="*/ 40283 h 171200"/>
                <a:gd name="connsiteX6" fmla="*/ 0 w 60423"/>
                <a:gd name="connsiteY6" fmla="*/ 50353 h 171200"/>
                <a:gd name="connsiteX7" fmla="*/ 0 w 60423"/>
                <a:gd name="connsiteY7" fmla="*/ 161130 h 171200"/>
                <a:gd name="connsiteX8" fmla="*/ 10071 w 60423"/>
                <a:gd name="connsiteY8" fmla="*/ 171201 h 171200"/>
                <a:gd name="connsiteX9" fmla="*/ 50353 w 60423"/>
                <a:gd name="connsiteY9" fmla="*/ 171201 h 171200"/>
                <a:gd name="connsiteX10" fmla="*/ 60424 w 60423"/>
                <a:gd name="connsiteY10" fmla="*/ 161130 h 171200"/>
                <a:gd name="connsiteX11" fmla="*/ 60424 w 60423"/>
                <a:gd name="connsiteY11" fmla="*/ 10071 h 171200"/>
                <a:gd name="connsiteX12" fmla="*/ 50353 w 60423"/>
                <a:gd name="connsiteY12" fmla="*/ 0 h 17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423" h="171200">
                  <a:moveTo>
                    <a:pt x="50353" y="0"/>
                  </a:moveTo>
                  <a:cubicBezTo>
                    <a:pt x="44311" y="0"/>
                    <a:pt x="40283" y="4028"/>
                    <a:pt x="40283" y="10071"/>
                  </a:cubicBezTo>
                  <a:lnTo>
                    <a:pt x="40283" y="151060"/>
                  </a:lnTo>
                  <a:lnTo>
                    <a:pt x="20141" y="151060"/>
                  </a:lnTo>
                  <a:lnTo>
                    <a:pt x="20141" y="50353"/>
                  </a:lnTo>
                  <a:cubicBezTo>
                    <a:pt x="20141" y="44311"/>
                    <a:pt x="16113" y="40283"/>
                    <a:pt x="10071" y="40283"/>
                  </a:cubicBezTo>
                  <a:cubicBezTo>
                    <a:pt x="4028" y="40283"/>
                    <a:pt x="0" y="44311"/>
                    <a:pt x="0" y="50353"/>
                  </a:cubicBezTo>
                  <a:lnTo>
                    <a:pt x="0" y="161130"/>
                  </a:lnTo>
                  <a:cubicBezTo>
                    <a:pt x="0" y="167173"/>
                    <a:pt x="4028" y="171201"/>
                    <a:pt x="10071" y="171201"/>
                  </a:cubicBezTo>
                  <a:lnTo>
                    <a:pt x="50353" y="171201"/>
                  </a:lnTo>
                  <a:cubicBezTo>
                    <a:pt x="56396" y="171201"/>
                    <a:pt x="60424" y="167173"/>
                    <a:pt x="60424" y="161130"/>
                  </a:cubicBezTo>
                  <a:lnTo>
                    <a:pt x="60424" y="10071"/>
                  </a:lnTo>
                  <a:cubicBezTo>
                    <a:pt x="60424" y="4028"/>
                    <a:pt x="56396" y="0"/>
                    <a:pt x="50353" y="0"/>
                  </a:cubicBezTo>
                  <a:close/>
                </a:path>
              </a:pathLst>
            </a:custGeom>
            <a:grpFill/>
            <a:ln w="9971" cap="flat">
              <a:noFill/>
              <a:prstDash val="solid"/>
              <a:miter/>
            </a:ln>
          </p:spPr>
          <p:txBody>
            <a:bodyPr rtlCol="0" anchor="ctr"/>
            <a:lstStyle/>
            <a:p>
              <a:endParaRPr lang="en-US"/>
            </a:p>
          </p:txBody>
        </p:sp>
      </p:grpSp>
      <p:grpSp>
        <p:nvGrpSpPr>
          <p:cNvPr id="208" name="Graphic 78">
            <a:extLst>
              <a:ext uri="{FF2B5EF4-FFF2-40B4-BE49-F238E27FC236}">
                <a16:creationId xmlns:a16="http://schemas.microsoft.com/office/drawing/2014/main" id="{68ED4B31-A1A4-439E-809C-993CBFD08D05}"/>
              </a:ext>
            </a:extLst>
          </p:cNvPr>
          <p:cNvGrpSpPr/>
          <p:nvPr/>
        </p:nvGrpSpPr>
        <p:grpSpPr>
          <a:xfrm>
            <a:off x="10738084" y="1607407"/>
            <a:ext cx="616323" cy="560934"/>
            <a:chOff x="10738084" y="1289907"/>
            <a:chExt cx="616323" cy="560934"/>
          </a:xfrm>
          <a:solidFill>
            <a:srgbClr val="777777"/>
          </a:solidFill>
        </p:grpSpPr>
        <p:sp>
          <p:nvSpPr>
            <p:cNvPr id="209" name="Freeform: Shape 208">
              <a:extLst>
                <a:ext uri="{FF2B5EF4-FFF2-40B4-BE49-F238E27FC236}">
                  <a16:creationId xmlns:a16="http://schemas.microsoft.com/office/drawing/2014/main" id="{B997C9C9-1CE7-4791-8BD6-CB30E08FD439}"/>
                </a:ext>
              </a:extLst>
            </p:cNvPr>
            <p:cNvSpPr/>
            <p:nvPr/>
          </p:nvSpPr>
          <p:spPr>
            <a:xfrm>
              <a:off x="10738084" y="1289907"/>
              <a:ext cx="616323" cy="560934"/>
            </a:xfrm>
            <a:custGeom>
              <a:avLst/>
              <a:gdLst>
                <a:gd name="connsiteX0" fmla="*/ 604238 w 616323"/>
                <a:gd name="connsiteY0" fmla="*/ 492454 h 560934"/>
                <a:gd name="connsiteX1" fmla="*/ 539786 w 616323"/>
                <a:gd name="connsiteY1" fmla="*/ 428002 h 560934"/>
                <a:gd name="connsiteX2" fmla="*/ 510581 w 616323"/>
                <a:gd name="connsiteY2" fmla="*/ 415917 h 560934"/>
                <a:gd name="connsiteX3" fmla="*/ 510581 w 616323"/>
                <a:gd name="connsiteY3" fmla="*/ 415917 h 560934"/>
                <a:gd name="connsiteX4" fmla="*/ 483391 w 616323"/>
                <a:gd name="connsiteY4" fmla="*/ 388727 h 560934"/>
                <a:gd name="connsiteX5" fmla="*/ 495476 w 616323"/>
                <a:gd name="connsiteY5" fmla="*/ 241695 h 560934"/>
                <a:gd name="connsiteX6" fmla="*/ 543815 w 616323"/>
                <a:gd name="connsiteY6" fmla="*/ 241695 h 560934"/>
                <a:gd name="connsiteX7" fmla="*/ 594168 w 616323"/>
                <a:gd name="connsiteY7" fmla="*/ 191342 h 560934"/>
                <a:gd name="connsiteX8" fmla="*/ 594168 w 616323"/>
                <a:gd name="connsiteY8" fmla="*/ 50353 h 560934"/>
                <a:gd name="connsiteX9" fmla="*/ 543815 w 616323"/>
                <a:gd name="connsiteY9" fmla="*/ 0 h 560934"/>
                <a:gd name="connsiteX10" fmla="*/ 50353 w 616323"/>
                <a:gd name="connsiteY10" fmla="*/ 0 h 560934"/>
                <a:gd name="connsiteX11" fmla="*/ 0 w 616323"/>
                <a:gd name="connsiteY11" fmla="*/ 50353 h 560934"/>
                <a:gd name="connsiteX12" fmla="*/ 0 w 616323"/>
                <a:gd name="connsiteY12" fmla="*/ 191342 h 560934"/>
                <a:gd name="connsiteX13" fmla="*/ 50353 w 616323"/>
                <a:gd name="connsiteY13" fmla="*/ 241695 h 560934"/>
                <a:gd name="connsiteX14" fmla="*/ 217526 w 616323"/>
                <a:gd name="connsiteY14" fmla="*/ 241695 h 560934"/>
                <a:gd name="connsiteX15" fmla="*/ 248745 w 616323"/>
                <a:gd name="connsiteY15" fmla="*/ 411889 h 560934"/>
                <a:gd name="connsiteX16" fmla="*/ 356501 w 616323"/>
                <a:gd name="connsiteY16" fmla="*/ 457207 h 560934"/>
                <a:gd name="connsiteX17" fmla="*/ 445122 w 616323"/>
                <a:gd name="connsiteY17" fmla="*/ 429009 h 560934"/>
                <a:gd name="connsiteX18" fmla="*/ 446129 w 616323"/>
                <a:gd name="connsiteY18" fmla="*/ 430016 h 560934"/>
                <a:gd name="connsiteX19" fmla="*/ 471306 w 616323"/>
                <a:gd name="connsiteY19" fmla="*/ 455193 h 560934"/>
                <a:gd name="connsiteX20" fmla="*/ 483391 w 616323"/>
                <a:gd name="connsiteY20" fmla="*/ 484398 h 560934"/>
                <a:gd name="connsiteX21" fmla="*/ 547843 w 616323"/>
                <a:gd name="connsiteY21" fmla="*/ 548850 h 560934"/>
                <a:gd name="connsiteX22" fmla="*/ 576041 w 616323"/>
                <a:gd name="connsiteY22" fmla="*/ 560935 h 560934"/>
                <a:gd name="connsiteX23" fmla="*/ 604238 w 616323"/>
                <a:gd name="connsiteY23" fmla="*/ 548850 h 560934"/>
                <a:gd name="connsiteX24" fmla="*/ 604238 w 616323"/>
                <a:gd name="connsiteY24" fmla="*/ 492454 h 560934"/>
                <a:gd name="connsiteX25" fmla="*/ 50353 w 616323"/>
                <a:gd name="connsiteY25" fmla="*/ 222561 h 560934"/>
                <a:gd name="connsiteX26" fmla="*/ 20141 w 616323"/>
                <a:gd name="connsiteY26" fmla="*/ 192349 h 560934"/>
                <a:gd name="connsiteX27" fmla="*/ 20141 w 616323"/>
                <a:gd name="connsiteY27" fmla="*/ 51360 h 560934"/>
                <a:gd name="connsiteX28" fmla="*/ 50353 w 616323"/>
                <a:gd name="connsiteY28" fmla="*/ 21148 h 560934"/>
                <a:gd name="connsiteX29" fmla="*/ 543815 w 616323"/>
                <a:gd name="connsiteY29" fmla="*/ 21148 h 560934"/>
                <a:gd name="connsiteX30" fmla="*/ 574027 w 616323"/>
                <a:gd name="connsiteY30" fmla="*/ 51360 h 560934"/>
                <a:gd name="connsiteX31" fmla="*/ 574027 w 616323"/>
                <a:gd name="connsiteY31" fmla="*/ 192349 h 560934"/>
                <a:gd name="connsiteX32" fmla="*/ 543815 w 616323"/>
                <a:gd name="connsiteY32" fmla="*/ 222561 h 560934"/>
                <a:gd name="connsiteX33" fmla="*/ 485405 w 616323"/>
                <a:gd name="connsiteY33" fmla="*/ 222561 h 560934"/>
                <a:gd name="connsiteX34" fmla="*/ 465264 w 616323"/>
                <a:gd name="connsiteY34" fmla="*/ 197385 h 560934"/>
                <a:gd name="connsiteX35" fmla="*/ 357508 w 616323"/>
                <a:gd name="connsiteY35" fmla="*/ 152067 h 560934"/>
                <a:gd name="connsiteX36" fmla="*/ 249752 w 616323"/>
                <a:gd name="connsiteY36" fmla="*/ 197385 h 560934"/>
                <a:gd name="connsiteX37" fmla="*/ 229611 w 616323"/>
                <a:gd name="connsiteY37" fmla="*/ 222561 h 560934"/>
                <a:gd name="connsiteX38" fmla="*/ 50353 w 616323"/>
                <a:gd name="connsiteY38" fmla="*/ 222561 h 560934"/>
                <a:gd name="connsiteX39" fmla="*/ 262844 w 616323"/>
                <a:gd name="connsiteY39" fmla="*/ 398797 h 560934"/>
                <a:gd name="connsiteX40" fmla="*/ 262844 w 616323"/>
                <a:gd name="connsiteY40" fmla="*/ 210476 h 560934"/>
                <a:gd name="connsiteX41" fmla="*/ 356501 w 616323"/>
                <a:gd name="connsiteY41" fmla="*/ 171201 h 560934"/>
                <a:gd name="connsiteX42" fmla="*/ 450158 w 616323"/>
                <a:gd name="connsiteY42" fmla="*/ 210476 h 560934"/>
                <a:gd name="connsiteX43" fmla="*/ 450158 w 616323"/>
                <a:gd name="connsiteY43" fmla="*/ 398797 h 560934"/>
                <a:gd name="connsiteX44" fmla="*/ 356501 w 616323"/>
                <a:gd name="connsiteY44" fmla="*/ 438073 h 560934"/>
                <a:gd name="connsiteX45" fmla="*/ 262844 w 616323"/>
                <a:gd name="connsiteY45" fmla="*/ 398797 h 560934"/>
                <a:gd name="connsiteX46" fmla="*/ 460228 w 616323"/>
                <a:gd name="connsiteY46" fmla="*/ 416925 h 560934"/>
                <a:gd name="connsiteX47" fmla="*/ 464257 w 616323"/>
                <a:gd name="connsiteY47" fmla="*/ 412896 h 560934"/>
                <a:gd name="connsiteX48" fmla="*/ 471306 w 616323"/>
                <a:gd name="connsiteY48" fmla="*/ 405847 h 560934"/>
                <a:gd name="connsiteX49" fmla="*/ 489433 w 616323"/>
                <a:gd name="connsiteY49" fmla="*/ 423974 h 560934"/>
                <a:gd name="connsiteX50" fmla="*/ 483391 w 616323"/>
                <a:gd name="connsiteY50" fmla="*/ 429009 h 560934"/>
                <a:gd name="connsiteX51" fmla="*/ 478355 w 616323"/>
                <a:gd name="connsiteY51" fmla="*/ 435052 h 560934"/>
                <a:gd name="connsiteX52" fmla="*/ 460228 w 616323"/>
                <a:gd name="connsiteY52" fmla="*/ 416925 h 560934"/>
                <a:gd name="connsiteX53" fmla="*/ 590140 w 616323"/>
                <a:gd name="connsiteY53" fmla="*/ 535758 h 560934"/>
                <a:gd name="connsiteX54" fmla="*/ 561942 w 616323"/>
                <a:gd name="connsiteY54" fmla="*/ 535758 h 560934"/>
                <a:gd name="connsiteX55" fmla="*/ 497490 w 616323"/>
                <a:gd name="connsiteY55" fmla="*/ 471306 h 560934"/>
                <a:gd name="connsiteX56" fmla="*/ 497490 w 616323"/>
                <a:gd name="connsiteY56" fmla="*/ 443108 h 560934"/>
                <a:gd name="connsiteX57" fmla="*/ 511589 w 616323"/>
                <a:gd name="connsiteY57" fmla="*/ 437066 h 560934"/>
                <a:gd name="connsiteX58" fmla="*/ 525687 w 616323"/>
                <a:gd name="connsiteY58" fmla="*/ 443108 h 560934"/>
                <a:gd name="connsiteX59" fmla="*/ 590140 w 616323"/>
                <a:gd name="connsiteY59" fmla="*/ 507560 h 560934"/>
                <a:gd name="connsiteX60" fmla="*/ 590140 w 616323"/>
                <a:gd name="connsiteY60" fmla="*/ 535758 h 560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16323" h="560934">
                  <a:moveTo>
                    <a:pt x="604238" y="492454"/>
                  </a:moveTo>
                  <a:lnTo>
                    <a:pt x="539786" y="428002"/>
                  </a:lnTo>
                  <a:cubicBezTo>
                    <a:pt x="531730" y="419946"/>
                    <a:pt x="520652" y="415917"/>
                    <a:pt x="510581" y="415917"/>
                  </a:cubicBezTo>
                  <a:cubicBezTo>
                    <a:pt x="510581" y="415917"/>
                    <a:pt x="510581" y="415917"/>
                    <a:pt x="510581" y="415917"/>
                  </a:cubicBezTo>
                  <a:lnTo>
                    <a:pt x="483391" y="388727"/>
                  </a:lnTo>
                  <a:cubicBezTo>
                    <a:pt x="512596" y="344416"/>
                    <a:pt x="516624" y="289027"/>
                    <a:pt x="495476" y="241695"/>
                  </a:cubicBezTo>
                  <a:lnTo>
                    <a:pt x="543815" y="241695"/>
                  </a:lnTo>
                  <a:cubicBezTo>
                    <a:pt x="572012" y="241695"/>
                    <a:pt x="594168" y="219540"/>
                    <a:pt x="594168" y="191342"/>
                  </a:cubicBezTo>
                  <a:lnTo>
                    <a:pt x="594168" y="50353"/>
                  </a:lnTo>
                  <a:cubicBezTo>
                    <a:pt x="594168" y="22155"/>
                    <a:pt x="572012" y="0"/>
                    <a:pt x="543815" y="0"/>
                  </a:cubicBezTo>
                  <a:lnTo>
                    <a:pt x="50353" y="0"/>
                  </a:lnTo>
                  <a:cubicBezTo>
                    <a:pt x="22155" y="0"/>
                    <a:pt x="0" y="22155"/>
                    <a:pt x="0" y="50353"/>
                  </a:cubicBezTo>
                  <a:lnTo>
                    <a:pt x="0" y="191342"/>
                  </a:lnTo>
                  <a:cubicBezTo>
                    <a:pt x="0" y="219540"/>
                    <a:pt x="22155" y="241695"/>
                    <a:pt x="50353" y="241695"/>
                  </a:cubicBezTo>
                  <a:lnTo>
                    <a:pt x="217526" y="241695"/>
                  </a:lnTo>
                  <a:cubicBezTo>
                    <a:pt x="192349" y="298091"/>
                    <a:pt x="202420" y="366571"/>
                    <a:pt x="248745" y="411889"/>
                  </a:cubicBezTo>
                  <a:cubicBezTo>
                    <a:pt x="277950" y="441094"/>
                    <a:pt x="316218" y="457207"/>
                    <a:pt x="356501" y="457207"/>
                  </a:cubicBezTo>
                  <a:cubicBezTo>
                    <a:pt x="388727" y="457207"/>
                    <a:pt x="418939" y="447136"/>
                    <a:pt x="445122" y="429009"/>
                  </a:cubicBezTo>
                  <a:cubicBezTo>
                    <a:pt x="445122" y="429009"/>
                    <a:pt x="446129" y="430016"/>
                    <a:pt x="446129" y="430016"/>
                  </a:cubicBezTo>
                  <a:lnTo>
                    <a:pt x="471306" y="455193"/>
                  </a:lnTo>
                  <a:cubicBezTo>
                    <a:pt x="471306" y="465264"/>
                    <a:pt x="475334" y="476341"/>
                    <a:pt x="483391" y="484398"/>
                  </a:cubicBezTo>
                  <a:lnTo>
                    <a:pt x="547843" y="548850"/>
                  </a:lnTo>
                  <a:cubicBezTo>
                    <a:pt x="555899" y="556906"/>
                    <a:pt x="565970" y="560935"/>
                    <a:pt x="576041" y="560935"/>
                  </a:cubicBezTo>
                  <a:cubicBezTo>
                    <a:pt x="586111" y="560935"/>
                    <a:pt x="596182" y="556906"/>
                    <a:pt x="604238" y="548850"/>
                  </a:cubicBezTo>
                  <a:cubicBezTo>
                    <a:pt x="620351" y="533744"/>
                    <a:pt x="620351" y="508567"/>
                    <a:pt x="604238" y="492454"/>
                  </a:cubicBezTo>
                  <a:close/>
                  <a:moveTo>
                    <a:pt x="50353" y="222561"/>
                  </a:moveTo>
                  <a:cubicBezTo>
                    <a:pt x="33233" y="222561"/>
                    <a:pt x="20141" y="209469"/>
                    <a:pt x="20141" y="192349"/>
                  </a:cubicBezTo>
                  <a:lnTo>
                    <a:pt x="20141" y="51360"/>
                  </a:lnTo>
                  <a:cubicBezTo>
                    <a:pt x="20141" y="34240"/>
                    <a:pt x="33233" y="21148"/>
                    <a:pt x="50353" y="21148"/>
                  </a:cubicBezTo>
                  <a:lnTo>
                    <a:pt x="543815" y="21148"/>
                  </a:lnTo>
                  <a:cubicBezTo>
                    <a:pt x="560935" y="21148"/>
                    <a:pt x="574027" y="34240"/>
                    <a:pt x="574027" y="51360"/>
                  </a:cubicBezTo>
                  <a:lnTo>
                    <a:pt x="574027" y="192349"/>
                  </a:lnTo>
                  <a:cubicBezTo>
                    <a:pt x="574027" y="209469"/>
                    <a:pt x="560935" y="222561"/>
                    <a:pt x="543815" y="222561"/>
                  </a:cubicBezTo>
                  <a:lnTo>
                    <a:pt x="485405" y="222561"/>
                  </a:lnTo>
                  <a:cubicBezTo>
                    <a:pt x="479363" y="213498"/>
                    <a:pt x="473320" y="204434"/>
                    <a:pt x="465264" y="197385"/>
                  </a:cubicBezTo>
                  <a:cubicBezTo>
                    <a:pt x="436059" y="168180"/>
                    <a:pt x="397790" y="152067"/>
                    <a:pt x="357508" y="152067"/>
                  </a:cubicBezTo>
                  <a:cubicBezTo>
                    <a:pt x="317225" y="152067"/>
                    <a:pt x="277950" y="168180"/>
                    <a:pt x="249752" y="197385"/>
                  </a:cubicBezTo>
                  <a:cubicBezTo>
                    <a:pt x="241695" y="205441"/>
                    <a:pt x="234646" y="213498"/>
                    <a:pt x="229611" y="222561"/>
                  </a:cubicBezTo>
                  <a:lnTo>
                    <a:pt x="50353" y="222561"/>
                  </a:lnTo>
                  <a:close/>
                  <a:moveTo>
                    <a:pt x="262844" y="398797"/>
                  </a:moveTo>
                  <a:cubicBezTo>
                    <a:pt x="211483" y="347437"/>
                    <a:pt x="211483" y="262844"/>
                    <a:pt x="262844" y="210476"/>
                  </a:cubicBezTo>
                  <a:cubicBezTo>
                    <a:pt x="288020" y="185300"/>
                    <a:pt x="321253" y="171201"/>
                    <a:pt x="356501" y="171201"/>
                  </a:cubicBezTo>
                  <a:cubicBezTo>
                    <a:pt x="391748" y="171201"/>
                    <a:pt x="424981" y="185300"/>
                    <a:pt x="450158" y="210476"/>
                  </a:cubicBezTo>
                  <a:cubicBezTo>
                    <a:pt x="501518" y="261837"/>
                    <a:pt x="501518" y="346430"/>
                    <a:pt x="450158" y="398797"/>
                  </a:cubicBezTo>
                  <a:cubicBezTo>
                    <a:pt x="424981" y="423974"/>
                    <a:pt x="391748" y="438073"/>
                    <a:pt x="356501" y="438073"/>
                  </a:cubicBezTo>
                  <a:cubicBezTo>
                    <a:pt x="321253" y="438073"/>
                    <a:pt x="288020" y="423974"/>
                    <a:pt x="262844" y="398797"/>
                  </a:cubicBezTo>
                  <a:close/>
                  <a:moveTo>
                    <a:pt x="460228" y="416925"/>
                  </a:moveTo>
                  <a:cubicBezTo>
                    <a:pt x="461235" y="415917"/>
                    <a:pt x="463249" y="414910"/>
                    <a:pt x="464257" y="412896"/>
                  </a:cubicBezTo>
                  <a:cubicBezTo>
                    <a:pt x="466271" y="410882"/>
                    <a:pt x="468285" y="407861"/>
                    <a:pt x="471306" y="405847"/>
                  </a:cubicBezTo>
                  <a:lnTo>
                    <a:pt x="489433" y="423974"/>
                  </a:lnTo>
                  <a:cubicBezTo>
                    <a:pt x="487419" y="424981"/>
                    <a:pt x="485405" y="426995"/>
                    <a:pt x="483391" y="429009"/>
                  </a:cubicBezTo>
                  <a:cubicBezTo>
                    <a:pt x="481377" y="431023"/>
                    <a:pt x="480370" y="433038"/>
                    <a:pt x="478355" y="435052"/>
                  </a:cubicBezTo>
                  <a:lnTo>
                    <a:pt x="460228" y="416925"/>
                  </a:lnTo>
                  <a:close/>
                  <a:moveTo>
                    <a:pt x="590140" y="535758"/>
                  </a:moveTo>
                  <a:cubicBezTo>
                    <a:pt x="582083" y="543815"/>
                    <a:pt x="569998" y="543815"/>
                    <a:pt x="561942" y="535758"/>
                  </a:cubicBezTo>
                  <a:lnTo>
                    <a:pt x="497490" y="471306"/>
                  </a:lnTo>
                  <a:cubicBezTo>
                    <a:pt x="489433" y="463249"/>
                    <a:pt x="489433" y="451165"/>
                    <a:pt x="497490" y="443108"/>
                  </a:cubicBezTo>
                  <a:cubicBezTo>
                    <a:pt x="501518" y="439080"/>
                    <a:pt x="506553" y="437066"/>
                    <a:pt x="511589" y="437066"/>
                  </a:cubicBezTo>
                  <a:cubicBezTo>
                    <a:pt x="516624" y="437066"/>
                    <a:pt x="521659" y="439080"/>
                    <a:pt x="525687" y="443108"/>
                  </a:cubicBezTo>
                  <a:lnTo>
                    <a:pt x="590140" y="507560"/>
                  </a:lnTo>
                  <a:cubicBezTo>
                    <a:pt x="598196" y="514610"/>
                    <a:pt x="598196" y="527702"/>
                    <a:pt x="590140" y="535758"/>
                  </a:cubicBezTo>
                  <a:close/>
                </a:path>
              </a:pathLst>
            </a:custGeom>
            <a:grpFill/>
            <a:ln w="9971" cap="flat">
              <a:noFill/>
              <a:prstDash val="solid"/>
              <a:miter/>
            </a:ln>
          </p:spPr>
          <p:txBody>
            <a:bodyPr rtlCol="0" anchor="ctr"/>
            <a:lstStyle/>
            <a:p>
              <a:endParaRPr lang="en-US"/>
            </a:p>
          </p:txBody>
        </p:sp>
        <p:sp>
          <p:nvSpPr>
            <p:cNvPr id="210" name="Freeform: Shape 209">
              <a:extLst>
                <a:ext uri="{FF2B5EF4-FFF2-40B4-BE49-F238E27FC236}">
                  <a16:creationId xmlns:a16="http://schemas.microsoft.com/office/drawing/2014/main" id="{790E643B-4E1A-4024-9856-A04278D0018F}"/>
                </a:ext>
              </a:extLst>
            </p:cNvPr>
            <p:cNvSpPr/>
            <p:nvPr/>
          </p:nvSpPr>
          <p:spPr>
            <a:xfrm>
              <a:off x="11174737" y="1601942"/>
              <a:ext cx="30779" cy="50765"/>
            </a:xfrm>
            <a:custGeom>
              <a:avLst/>
              <a:gdLst>
                <a:gd name="connsiteX0" fmla="*/ 19547 w 30779"/>
                <a:gd name="connsiteY0" fmla="*/ 45473 h 50765"/>
                <a:gd name="connsiteX1" fmla="*/ 30624 w 30779"/>
                <a:gd name="connsiteY1" fmla="*/ 12240 h 50765"/>
                <a:gd name="connsiteX2" fmla="*/ 22568 w 30779"/>
                <a:gd name="connsiteY2" fmla="*/ 155 h 50765"/>
                <a:gd name="connsiteX3" fmla="*/ 10483 w 30779"/>
                <a:gd name="connsiteY3" fmla="*/ 8212 h 50765"/>
                <a:gd name="connsiteX4" fmla="*/ 1420 w 30779"/>
                <a:gd name="connsiteY4" fmla="*/ 35403 h 50765"/>
                <a:gd name="connsiteX5" fmla="*/ 5448 w 30779"/>
                <a:gd name="connsiteY5" fmla="*/ 49502 h 50765"/>
                <a:gd name="connsiteX6" fmla="*/ 10483 w 30779"/>
                <a:gd name="connsiteY6" fmla="*/ 50509 h 50765"/>
                <a:gd name="connsiteX7" fmla="*/ 19547 w 30779"/>
                <a:gd name="connsiteY7" fmla="*/ 45473 h 50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779" h="50765">
                  <a:moveTo>
                    <a:pt x="19547" y="45473"/>
                  </a:moveTo>
                  <a:cubicBezTo>
                    <a:pt x="24582" y="35403"/>
                    <a:pt x="28610" y="24325"/>
                    <a:pt x="30624" y="12240"/>
                  </a:cubicBezTo>
                  <a:cubicBezTo>
                    <a:pt x="31631" y="7205"/>
                    <a:pt x="27603" y="1162"/>
                    <a:pt x="22568" y="155"/>
                  </a:cubicBezTo>
                  <a:cubicBezTo>
                    <a:pt x="16525" y="-852"/>
                    <a:pt x="11490" y="3177"/>
                    <a:pt x="10483" y="8212"/>
                  </a:cubicBezTo>
                  <a:cubicBezTo>
                    <a:pt x="8469" y="17275"/>
                    <a:pt x="5448" y="27346"/>
                    <a:pt x="1420" y="35403"/>
                  </a:cubicBezTo>
                  <a:cubicBezTo>
                    <a:pt x="-1602" y="40438"/>
                    <a:pt x="412" y="46480"/>
                    <a:pt x="5448" y="49502"/>
                  </a:cubicBezTo>
                  <a:cubicBezTo>
                    <a:pt x="6455" y="50509"/>
                    <a:pt x="8469" y="50509"/>
                    <a:pt x="10483" y="50509"/>
                  </a:cubicBezTo>
                  <a:cubicBezTo>
                    <a:pt x="13504" y="51516"/>
                    <a:pt x="17533" y="49502"/>
                    <a:pt x="19547" y="45473"/>
                  </a:cubicBezTo>
                  <a:close/>
                </a:path>
              </a:pathLst>
            </a:custGeom>
            <a:grpFill/>
            <a:ln w="9971" cap="flat">
              <a:noFill/>
              <a:prstDash val="solid"/>
              <a:miter/>
            </a:ln>
          </p:spPr>
          <p:txBody>
            <a:bodyPr rtlCol="0" anchor="ctr"/>
            <a:lstStyle/>
            <a:p>
              <a:endParaRPr lang="en-US"/>
            </a:p>
          </p:txBody>
        </p:sp>
        <p:sp>
          <p:nvSpPr>
            <p:cNvPr id="211" name="Freeform: Shape 210">
              <a:extLst>
                <a:ext uri="{FF2B5EF4-FFF2-40B4-BE49-F238E27FC236}">
                  <a16:creationId xmlns:a16="http://schemas.microsoft.com/office/drawing/2014/main" id="{05BC7A54-F1BD-4E9A-912D-48FB15BC04C6}"/>
                </a:ext>
              </a:extLst>
            </p:cNvPr>
            <p:cNvSpPr/>
            <p:nvPr/>
          </p:nvSpPr>
          <p:spPr>
            <a:xfrm>
              <a:off x="11012005" y="1657486"/>
              <a:ext cx="158659" cy="50353"/>
            </a:xfrm>
            <a:custGeom>
              <a:avLst/>
              <a:gdLst>
                <a:gd name="connsiteX0" fmla="*/ 141996 w 158659"/>
                <a:gd name="connsiteY0" fmla="*/ 8057 h 50353"/>
                <a:gd name="connsiteX1" fmla="*/ 17120 w 158659"/>
                <a:gd name="connsiteY1" fmla="*/ 3021 h 50353"/>
                <a:gd name="connsiteX2" fmla="*/ 3021 w 158659"/>
                <a:gd name="connsiteY2" fmla="*/ 3021 h 50353"/>
                <a:gd name="connsiteX3" fmla="*/ 3021 w 158659"/>
                <a:gd name="connsiteY3" fmla="*/ 17120 h 50353"/>
                <a:gd name="connsiteX4" fmla="*/ 82579 w 158659"/>
                <a:gd name="connsiteY4" fmla="*/ 50353 h 50353"/>
                <a:gd name="connsiteX5" fmla="*/ 155088 w 158659"/>
                <a:gd name="connsiteY5" fmla="*/ 24170 h 50353"/>
                <a:gd name="connsiteX6" fmla="*/ 156095 w 158659"/>
                <a:gd name="connsiteY6" fmla="*/ 10071 h 50353"/>
                <a:gd name="connsiteX7" fmla="*/ 141996 w 158659"/>
                <a:gd name="connsiteY7" fmla="*/ 8057 h 50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659" h="50353">
                  <a:moveTo>
                    <a:pt x="141996" y="8057"/>
                  </a:moveTo>
                  <a:cubicBezTo>
                    <a:pt x="105742" y="38268"/>
                    <a:pt x="51360" y="36254"/>
                    <a:pt x="17120" y="3021"/>
                  </a:cubicBezTo>
                  <a:cubicBezTo>
                    <a:pt x="13092" y="-1007"/>
                    <a:pt x="7049" y="-1007"/>
                    <a:pt x="3021" y="3021"/>
                  </a:cubicBezTo>
                  <a:cubicBezTo>
                    <a:pt x="-1007" y="7049"/>
                    <a:pt x="-1007" y="13092"/>
                    <a:pt x="3021" y="17120"/>
                  </a:cubicBezTo>
                  <a:cubicBezTo>
                    <a:pt x="25177" y="39275"/>
                    <a:pt x="53374" y="50353"/>
                    <a:pt x="82579" y="50353"/>
                  </a:cubicBezTo>
                  <a:cubicBezTo>
                    <a:pt x="108763" y="50353"/>
                    <a:pt x="133940" y="41290"/>
                    <a:pt x="155088" y="24170"/>
                  </a:cubicBezTo>
                  <a:cubicBezTo>
                    <a:pt x="159116" y="20141"/>
                    <a:pt x="160123" y="14099"/>
                    <a:pt x="156095" y="10071"/>
                  </a:cubicBezTo>
                  <a:cubicBezTo>
                    <a:pt x="153074" y="5035"/>
                    <a:pt x="146024" y="4028"/>
                    <a:pt x="141996" y="8057"/>
                  </a:cubicBezTo>
                  <a:close/>
                </a:path>
              </a:pathLst>
            </a:custGeom>
            <a:grpFill/>
            <a:ln w="9971" cap="flat">
              <a:noFill/>
              <a:prstDash val="solid"/>
              <a:miter/>
            </a:ln>
          </p:spPr>
          <p:txBody>
            <a:bodyPr rtlCol="0" anchor="ctr"/>
            <a:lstStyle/>
            <a:p>
              <a:endParaRPr lang="en-US"/>
            </a:p>
          </p:txBody>
        </p:sp>
        <p:sp>
          <p:nvSpPr>
            <p:cNvPr id="212" name="Freeform: Shape 211">
              <a:extLst>
                <a:ext uri="{FF2B5EF4-FFF2-40B4-BE49-F238E27FC236}">
                  <a16:creationId xmlns:a16="http://schemas.microsoft.com/office/drawing/2014/main" id="{8D785172-441A-4070-BB3E-CDBBDBF6BA20}"/>
                </a:ext>
              </a:extLst>
            </p:cNvPr>
            <p:cNvSpPr/>
            <p:nvPr/>
          </p:nvSpPr>
          <p:spPr>
            <a:xfrm>
              <a:off x="10788437" y="1462115"/>
              <a:ext cx="120847" cy="20141"/>
            </a:xfrm>
            <a:custGeom>
              <a:avLst/>
              <a:gdLst>
                <a:gd name="connsiteX0" fmla="*/ 110777 w 120847"/>
                <a:gd name="connsiteY0" fmla="*/ 0 h 20141"/>
                <a:gd name="connsiteX1" fmla="*/ 10071 w 120847"/>
                <a:gd name="connsiteY1" fmla="*/ 0 h 20141"/>
                <a:gd name="connsiteX2" fmla="*/ 0 w 120847"/>
                <a:gd name="connsiteY2" fmla="*/ 10071 h 20141"/>
                <a:gd name="connsiteX3" fmla="*/ 10071 w 120847"/>
                <a:gd name="connsiteY3" fmla="*/ 20141 h 20141"/>
                <a:gd name="connsiteX4" fmla="*/ 110777 w 120847"/>
                <a:gd name="connsiteY4" fmla="*/ 20141 h 20141"/>
                <a:gd name="connsiteX5" fmla="*/ 120848 w 120847"/>
                <a:gd name="connsiteY5" fmla="*/ 10071 h 20141"/>
                <a:gd name="connsiteX6" fmla="*/ 110777 w 120847"/>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847" h="20141">
                  <a:moveTo>
                    <a:pt x="110777" y="0"/>
                  </a:moveTo>
                  <a:lnTo>
                    <a:pt x="10071" y="0"/>
                  </a:lnTo>
                  <a:cubicBezTo>
                    <a:pt x="4028" y="0"/>
                    <a:pt x="0" y="4028"/>
                    <a:pt x="0" y="10071"/>
                  </a:cubicBezTo>
                  <a:cubicBezTo>
                    <a:pt x="0" y="16113"/>
                    <a:pt x="4028" y="20141"/>
                    <a:pt x="10071" y="20141"/>
                  </a:cubicBezTo>
                  <a:lnTo>
                    <a:pt x="110777" y="20141"/>
                  </a:lnTo>
                  <a:cubicBezTo>
                    <a:pt x="116819" y="20141"/>
                    <a:pt x="120848" y="16113"/>
                    <a:pt x="120848" y="10071"/>
                  </a:cubicBezTo>
                  <a:cubicBezTo>
                    <a:pt x="120848" y="4028"/>
                    <a:pt x="116819" y="0"/>
                    <a:pt x="110777" y="0"/>
                  </a:cubicBezTo>
                  <a:close/>
                </a:path>
              </a:pathLst>
            </a:custGeom>
            <a:grpFill/>
            <a:ln w="9971" cap="flat">
              <a:noFill/>
              <a:prstDash val="solid"/>
              <a:miter/>
            </a:ln>
          </p:spPr>
          <p:txBody>
            <a:bodyPr rtlCol="0" anchor="ctr"/>
            <a:lstStyle/>
            <a:p>
              <a:endParaRPr lang="en-US"/>
            </a:p>
          </p:txBody>
        </p:sp>
        <p:sp>
          <p:nvSpPr>
            <p:cNvPr id="213" name="Freeform: Shape 212">
              <a:extLst>
                <a:ext uri="{FF2B5EF4-FFF2-40B4-BE49-F238E27FC236}">
                  <a16:creationId xmlns:a16="http://schemas.microsoft.com/office/drawing/2014/main" id="{51E446D7-7D0F-4587-858A-20C20B427CAF}"/>
                </a:ext>
              </a:extLst>
            </p:cNvPr>
            <p:cNvSpPr/>
            <p:nvPr/>
          </p:nvSpPr>
          <p:spPr>
            <a:xfrm>
              <a:off x="10788437" y="1582963"/>
              <a:ext cx="60423" cy="20141"/>
            </a:xfrm>
            <a:custGeom>
              <a:avLst/>
              <a:gdLst>
                <a:gd name="connsiteX0" fmla="*/ 10071 w 60423"/>
                <a:gd name="connsiteY0" fmla="*/ 20141 h 20141"/>
                <a:gd name="connsiteX1" fmla="*/ 50353 w 60423"/>
                <a:gd name="connsiteY1" fmla="*/ 20141 h 20141"/>
                <a:gd name="connsiteX2" fmla="*/ 60424 w 60423"/>
                <a:gd name="connsiteY2" fmla="*/ 10071 h 20141"/>
                <a:gd name="connsiteX3" fmla="*/ 50353 w 60423"/>
                <a:gd name="connsiteY3" fmla="*/ 0 h 20141"/>
                <a:gd name="connsiteX4" fmla="*/ 10071 w 60423"/>
                <a:gd name="connsiteY4" fmla="*/ 0 h 20141"/>
                <a:gd name="connsiteX5" fmla="*/ 0 w 60423"/>
                <a:gd name="connsiteY5" fmla="*/ 10071 h 20141"/>
                <a:gd name="connsiteX6" fmla="*/ 10071 w 6042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20141"/>
                  </a:moveTo>
                  <a:lnTo>
                    <a:pt x="50353" y="20141"/>
                  </a:lnTo>
                  <a:cubicBezTo>
                    <a:pt x="56396" y="20141"/>
                    <a:pt x="60424" y="16113"/>
                    <a:pt x="60424" y="10071"/>
                  </a:cubicBezTo>
                  <a:cubicBezTo>
                    <a:pt x="60424" y="4028"/>
                    <a:pt x="56396" y="0"/>
                    <a:pt x="50353" y="0"/>
                  </a:cubicBezTo>
                  <a:lnTo>
                    <a:pt x="10071" y="0"/>
                  </a:lnTo>
                  <a:cubicBezTo>
                    <a:pt x="4028" y="0"/>
                    <a:pt x="0" y="4028"/>
                    <a:pt x="0" y="10071"/>
                  </a:cubicBezTo>
                  <a:cubicBezTo>
                    <a:pt x="0" y="16113"/>
                    <a:pt x="5035" y="20141"/>
                    <a:pt x="10071" y="20141"/>
                  </a:cubicBezTo>
                  <a:close/>
                </a:path>
              </a:pathLst>
            </a:custGeom>
            <a:grpFill/>
            <a:ln w="9971" cap="flat">
              <a:noFill/>
              <a:prstDash val="solid"/>
              <a:miter/>
            </a:ln>
          </p:spPr>
          <p:txBody>
            <a:bodyPr rtlCol="0" anchor="ctr"/>
            <a:lstStyle/>
            <a:p>
              <a:endParaRPr lang="en-US"/>
            </a:p>
          </p:txBody>
        </p:sp>
        <p:sp>
          <p:nvSpPr>
            <p:cNvPr id="214" name="Freeform: Shape 213">
              <a:extLst>
                <a:ext uri="{FF2B5EF4-FFF2-40B4-BE49-F238E27FC236}">
                  <a16:creationId xmlns:a16="http://schemas.microsoft.com/office/drawing/2014/main" id="{7697BE36-479D-4146-8690-DAEC31967AD0}"/>
                </a:ext>
              </a:extLst>
            </p:cNvPr>
            <p:cNvSpPr/>
            <p:nvPr/>
          </p:nvSpPr>
          <p:spPr>
            <a:xfrm>
              <a:off x="10788437" y="1663528"/>
              <a:ext cx="90635" cy="20141"/>
            </a:xfrm>
            <a:custGeom>
              <a:avLst/>
              <a:gdLst>
                <a:gd name="connsiteX0" fmla="*/ 80565 w 90635"/>
                <a:gd name="connsiteY0" fmla="*/ 0 h 20141"/>
                <a:gd name="connsiteX1" fmla="*/ 10071 w 90635"/>
                <a:gd name="connsiteY1" fmla="*/ 0 h 20141"/>
                <a:gd name="connsiteX2" fmla="*/ 0 w 90635"/>
                <a:gd name="connsiteY2" fmla="*/ 10071 h 20141"/>
                <a:gd name="connsiteX3" fmla="*/ 10071 w 90635"/>
                <a:gd name="connsiteY3" fmla="*/ 20141 h 20141"/>
                <a:gd name="connsiteX4" fmla="*/ 80565 w 90635"/>
                <a:gd name="connsiteY4" fmla="*/ 20141 h 20141"/>
                <a:gd name="connsiteX5" fmla="*/ 90636 w 90635"/>
                <a:gd name="connsiteY5" fmla="*/ 10071 h 20141"/>
                <a:gd name="connsiteX6" fmla="*/ 80565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80565" y="0"/>
                  </a:moveTo>
                  <a:lnTo>
                    <a:pt x="10071" y="0"/>
                  </a:lnTo>
                  <a:cubicBezTo>
                    <a:pt x="4028" y="0"/>
                    <a:pt x="0" y="4028"/>
                    <a:pt x="0" y="10071"/>
                  </a:cubicBezTo>
                  <a:cubicBezTo>
                    <a:pt x="0" y="16113"/>
                    <a:pt x="4028" y="20141"/>
                    <a:pt x="10071" y="20141"/>
                  </a:cubicBezTo>
                  <a:lnTo>
                    <a:pt x="80565" y="20141"/>
                  </a:lnTo>
                  <a:cubicBezTo>
                    <a:pt x="86608" y="20141"/>
                    <a:pt x="90636" y="16113"/>
                    <a:pt x="90636" y="10071"/>
                  </a:cubicBezTo>
                  <a:cubicBezTo>
                    <a:pt x="90636" y="4028"/>
                    <a:pt x="86608" y="0"/>
                    <a:pt x="80565" y="0"/>
                  </a:cubicBezTo>
                  <a:close/>
                </a:path>
              </a:pathLst>
            </a:custGeom>
            <a:grpFill/>
            <a:ln w="9971" cap="flat">
              <a:noFill/>
              <a:prstDash val="solid"/>
              <a:miter/>
            </a:ln>
          </p:spPr>
          <p:txBody>
            <a:bodyPr rtlCol="0" anchor="ctr"/>
            <a:lstStyle/>
            <a:p>
              <a:endParaRPr lang="en-US"/>
            </a:p>
          </p:txBody>
        </p:sp>
        <p:sp>
          <p:nvSpPr>
            <p:cNvPr id="215" name="Freeform: Shape 214">
              <a:extLst>
                <a:ext uri="{FF2B5EF4-FFF2-40B4-BE49-F238E27FC236}">
                  <a16:creationId xmlns:a16="http://schemas.microsoft.com/office/drawing/2014/main" id="{EDDCFA4D-0B19-4655-B5C7-C47D6F835B44}"/>
                </a:ext>
              </a:extLst>
            </p:cNvPr>
            <p:cNvSpPr/>
            <p:nvPr/>
          </p:nvSpPr>
          <p:spPr>
            <a:xfrm>
              <a:off x="10788437" y="1623245"/>
              <a:ext cx="120847" cy="20141"/>
            </a:xfrm>
            <a:custGeom>
              <a:avLst/>
              <a:gdLst>
                <a:gd name="connsiteX0" fmla="*/ 110777 w 120847"/>
                <a:gd name="connsiteY0" fmla="*/ 0 h 20141"/>
                <a:gd name="connsiteX1" fmla="*/ 10071 w 120847"/>
                <a:gd name="connsiteY1" fmla="*/ 0 h 20141"/>
                <a:gd name="connsiteX2" fmla="*/ 0 w 120847"/>
                <a:gd name="connsiteY2" fmla="*/ 10071 h 20141"/>
                <a:gd name="connsiteX3" fmla="*/ 10071 w 120847"/>
                <a:gd name="connsiteY3" fmla="*/ 20141 h 20141"/>
                <a:gd name="connsiteX4" fmla="*/ 110777 w 120847"/>
                <a:gd name="connsiteY4" fmla="*/ 20141 h 20141"/>
                <a:gd name="connsiteX5" fmla="*/ 120848 w 120847"/>
                <a:gd name="connsiteY5" fmla="*/ 10071 h 20141"/>
                <a:gd name="connsiteX6" fmla="*/ 110777 w 120847"/>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847" h="20141">
                  <a:moveTo>
                    <a:pt x="110777" y="0"/>
                  </a:moveTo>
                  <a:lnTo>
                    <a:pt x="10071" y="0"/>
                  </a:lnTo>
                  <a:cubicBezTo>
                    <a:pt x="4028" y="0"/>
                    <a:pt x="0" y="4028"/>
                    <a:pt x="0" y="10071"/>
                  </a:cubicBezTo>
                  <a:cubicBezTo>
                    <a:pt x="0" y="16113"/>
                    <a:pt x="4028" y="20141"/>
                    <a:pt x="10071" y="20141"/>
                  </a:cubicBezTo>
                  <a:lnTo>
                    <a:pt x="110777" y="20141"/>
                  </a:lnTo>
                  <a:cubicBezTo>
                    <a:pt x="116819" y="20141"/>
                    <a:pt x="120848" y="16113"/>
                    <a:pt x="120848" y="10071"/>
                  </a:cubicBezTo>
                  <a:cubicBezTo>
                    <a:pt x="120848" y="4028"/>
                    <a:pt x="116819" y="0"/>
                    <a:pt x="110777" y="0"/>
                  </a:cubicBezTo>
                  <a:close/>
                </a:path>
              </a:pathLst>
            </a:custGeom>
            <a:grpFill/>
            <a:ln w="9971" cap="flat">
              <a:noFill/>
              <a:prstDash val="solid"/>
              <a:miter/>
            </a:ln>
          </p:spPr>
          <p:txBody>
            <a:bodyPr rtlCol="0" anchor="ctr"/>
            <a:lstStyle/>
            <a:p>
              <a:endParaRPr lang="en-US"/>
            </a:p>
          </p:txBody>
        </p:sp>
      </p:grpSp>
      <p:grpSp>
        <p:nvGrpSpPr>
          <p:cNvPr id="216" name="Graphic 82">
            <a:extLst>
              <a:ext uri="{FF2B5EF4-FFF2-40B4-BE49-F238E27FC236}">
                <a16:creationId xmlns:a16="http://schemas.microsoft.com/office/drawing/2014/main" id="{43EE1CF5-6F1F-457C-B98D-D78D0139658A}"/>
              </a:ext>
            </a:extLst>
          </p:cNvPr>
          <p:cNvGrpSpPr/>
          <p:nvPr/>
        </p:nvGrpSpPr>
        <p:grpSpPr>
          <a:xfrm>
            <a:off x="9407881" y="1566118"/>
            <a:ext cx="483390" cy="644521"/>
            <a:chOff x="9407881" y="1248618"/>
            <a:chExt cx="483390" cy="644521"/>
          </a:xfrm>
          <a:solidFill>
            <a:srgbClr val="777777"/>
          </a:solidFill>
        </p:grpSpPr>
        <p:sp>
          <p:nvSpPr>
            <p:cNvPr id="217" name="Freeform: Shape 216">
              <a:extLst>
                <a:ext uri="{FF2B5EF4-FFF2-40B4-BE49-F238E27FC236}">
                  <a16:creationId xmlns:a16="http://schemas.microsoft.com/office/drawing/2014/main" id="{626769DB-7A45-44E8-A106-58E6A7DCC672}"/>
                </a:ext>
              </a:extLst>
            </p:cNvPr>
            <p:cNvSpPr/>
            <p:nvPr/>
          </p:nvSpPr>
          <p:spPr>
            <a:xfrm>
              <a:off x="9407881" y="1248618"/>
              <a:ext cx="483390" cy="644521"/>
            </a:xfrm>
            <a:custGeom>
              <a:avLst/>
              <a:gdLst>
                <a:gd name="connsiteX0" fmla="*/ 483391 w 483390"/>
                <a:gd name="connsiteY0" fmla="*/ 281978 h 644521"/>
                <a:gd name="connsiteX1" fmla="*/ 483391 w 483390"/>
                <a:gd name="connsiteY1" fmla="*/ 50353 h 644521"/>
                <a:gd name="connsiteX2" fmla="*/ 438073 w 483390"/>
                <a:gd name="connsiteY2" fmla="*/ 0 h 644521"/>
                <a:gd name="connsiteX3" fmla="*/ 45318 w 483390"/>
                <a:gd name="connsiteY3" fmla="*/ 0 h 644521"/>
                <a:gd name="connsiteX4" fmla="*/ 0 w 483390"/>
                <a:gd name="connsiteY4" fmla="*/ 50353 h 644521"/>
                <a:gd name="connsiteX5" fmla="*/ 0 w 483390"/>
                <a:gd name="connsiteY5" fmla="*/ 281978 h 644521"/>
                <a:gd name="connsiteX6" fmla="*/ 45318 w 483390"/>
                <a:gd name="connsiteY6" fmla="*/ 332331 h 644521"/>
                <a:gd name="connsiteX7" fmla="*/ 96678 w 483390"/>
                <a:gd name="connsiteY7" fmla="*/ 332331 h 644521"/>
                <a:gd name="connsiteX8" fmla="*/ 66466 w 483390"/>
                <a:gd name="connsiteY8" fmla="*/ 343409 h 644521"/>
                <a:gd name="connsiteX9" fmla="*/ 65459 w 483390"/>
                <a:gd name="connsiteY9" fmla="*/ 343409 h 644521"/>
                <a:gd name="connsiteX10" fmla="*/ 63445 w 483390"/>
                <a:gd name="connsiteY10" fmla="*/ 344416 h 644521"/>
                <a:gd name="connsiteX11" fmla="*/ 62438 w 483390"/>
                <a:gd name="connsiteY11" fmla="*/ 345423 h 644521"/>
                <a:gd name="connsiteX12" fmla="*/ 61431 w 483390"/>
                <a:gd name="connsiteY12" fmla="*/ 346430 h 644521"/>
                <a:gd name="connsiteX13" fmla="*/ 11078 w 483390"/>
                <a:gd name="connsiteY13" fmla="*/ 406854 h 644521"/>
                <a:gd name="connsiteX14" fmla="*/ 10071 w 483390"/>
                <a:gd name="connsiteY14" fmla="*/ 415917 h 644521"/>
                <a:gd name="connsiteX15" fmla="*/ 16113 w 483390"/>
                <a:gd name="connsiteY15" fmla="*/ 422967 h 644521"/>
                <a:gd name="connsiteX16" fmla="*/ 59417 w 483390"/>
                <a:gd name="connsiteY16" fmla="*/ 438073 h 644521"/>
                <a:gd name="connsiteX17" fmla="*/ 59417 w 483390"/>
                <a:gd name="connsiteY17" fmla="*/ 574027 h 644521"/>
                <a:gd name="connsiteX18" fmla="*/ 66466 w 483390"/>
                <a:gd name="connsiteY18" fmla="*/ 583090 h 644521"/>
                <a:gd name="connsiteX19" fmla="*/ 237667 w 483390"/>
                <a:gd name="connsiteY19" fmla="*/ 643514 h 644521"/>
                <a:gd name="connsiteX20" fmla="*/ 237667 w 483390"/>
                <a:gd name="connsiteY20" fmla="*/ 643514 h 644521"/>
                <a:gd name="connsiteX21" fmla="*/ 240688 w 483390"/>
                <a:gd name="connsiteY21" fmla="*/ 644521 h 644521"/>
                <a:gd name="connsiteX22" fmla="*/ 243710 w 483390"/>
                <a:gd name="connsiteY22" fmla="*/ 643514 h 644521"/>
                <a:gd name="connsiteX23" fmla="*/ 243710 w 483390"/>
                <a:gd name="connsiteY23" fmla="*/ 643514 h 644521"/>
                <a:gd name="connsiteX24" fmla="*/ 414910 w 483390"/>
                <a:gd name="connsiteY24" fmla="*/ 583090 h 644521"/>
                <a:gd name="connsiteX25" fmla="*/ 421960 w 483390"/>
                <a:gd name="connsiteY25" fmla="*/ 574027 h 644521"/>
                <a:gd name="connsiteX26" fmla="*/ 421960 w 483390"/>
                <a:gd name="connsiteY26" fmla="*/ 438073 h 644521"/>
                <a:gd name="connsiteX27" fmla="*/ 465264 w 483390"/>
                <a:gd name="connsiteY27" fmla="*/ 422967 h 644521"/>
                <a:gd name="connsiteX28" fmla="*/ 471306 w 483390"/>
                <a:gd name="connsiteY28" fmla="*/ 415917 h 644521"/>
                <a:gd name="connsiteX29" fmla="*/ 469292 w 483390"/>
                <a:gd name="connsiteY29" fmla="*/ 406854 h 644521"/>
                <a:gd name="connsiteX30" fmla="*/ 418939 w 483390"/>
                <a:gd name="connsiteY30" fmla="*/ 346430 h 644521"/>
                <a:gd name="connsiteX31" fmla="*/ 417932 w 483390"/>
                <a:gd name="connsiteY31" fmla="*/ 345423 h 644521"/>
                <a:gd name="connsiteX32" fmla="*/ 416925 w 483390"/>
                <a:gd name="connsiteY32" fmla="*/ 344416 h 644521"/>
                <a:gd name="connsiteX33" fmla="*/ 414910 w 483390"/>
                <a:gd name="connsiteY33" fmla="*/ 343409 h 644521"/>
                <a:gd name="connsiteX34" fmla="*/ 413903 w 483390"/>
                <a:gd name="connsiteY34" fmla="*/ 343409 h 644521"/>
                <a:gd name="connsiteX35" fmla="*/ 383691 w 483390"/>
                <a:gd name="connsiteY35" fmla="*/ 332331 h 644521"/>
                <a:gd name="connsiteX36" fmla="*/ 435052 w 483390"/>
                <a:gd name="connsiteY36" fmla="*/ 332331 h 644521"/>
                <a:gd name="connsiteX37" fmla="*/ 483391 w 483390"/>
                <a:gd name="connsiteY37" fmla="*/ 281978 h 644521"/>
                <a:gd name="connsiteX38" fmla="*/ 287013 w 483390"/>
                <a:gd name="connsiteY38" fmla="*/ 310176 h 644521"/>
                <a:gd name="connsiteX39" fmla="*/ 281978 w 483390"/>
                <a:gd name="connsiteY39" fmla="*/ 319239 h 644521"/>
                <a:gd name="connsiteX40" fmla="*/ 281978 w 483390"/>
                <a:gd name="connsiteY40" fmla="*/ 332331 h 644521"/>
                <a:gd name="connsiteX41" fmla="*/ 251766 w 483390"/>
                <a:gd name="connsiteY41" fmla="*/ 362543 h 644521"/>
                <a:gd name="connsiteX42" fmla="*/ 231625 w 483390"/>
                <a:gd name="connsiteY42" fmla="*/ 362543 h 644521"/>
                <a:gd name="connsiteX43" fmla="*/ 201413 w 483390"/>
                <a:gd name="connsiteY43" fmla="*/ 334345 h 644521"/>
                <a:gd name="connsiteX44" fmla="*/ 240688 w 483390"/>
                <a:gd name="connsiteY44" fmla="*/ 342402 h 644521"/>
                <a:gd name="connsiteX45" fmla="*/ 250759 w 483390"/>
                <a:gd name="connsiteY45" fmla="*/ 332331 h 644521"/>
                <a:gd name="connsiteX46" fmla="*/ 240688 w 483390"/>
                <a:gd name="connsiteY46" fmla="*/ 322261 h 644521"/>
                <a:gd name="connsiteX47" fmla="*/ 188321 w 483390"/>
                <a:gd name="connsiteY47" fmla="*/ 305140 h 644521"/>
                <a:gd name="connsiteX48" fmla="*/ 151060 w 483390"/>
                <a:gd name="connsiteY48" fmla="*/ 231625 h 644521"/>
                <a:gd name="connsiteX49" fmla="*/ 241695 w 483390"/>
                <a:gd name="connsiteY49" fmla="*/ 140989 h 644521"/>
                <a:gd name="connsiteX50" fmla="*/ 332331 w 483390"/>
                <a:gd name="connsiteY50" fmla="*/ 231625 h 644521"/>
                <a:gd name="connsiteX51" fmla="*/ 287013 w 483390"/>
                <a:gd name="connsiteY51" fmla="*/ 310176 h 644521"/>
                <a:gd name="connsiteX52" fmla="*/ 181272 w 483390"/>
                <a:gd name="connsiteY52" fmla="*/ 324275 h 644521"/>
                <a:gd name="connsiteX53" fmla="*/ 181272 w 483390"/>
                <a:gd name="connsiteY53" fmla="*/ 324275 h 644521"/>
                <a:gd name="connsiteX54" fmla="*/ 181272 w 483390"/>
                <a:gd name="connsiteY54" fmla="*/ 332331 h 644521"/>
                <a:gd name="connsiteX55" fmla="*/ 231625 w 483390"/>
                <a:gd name="connsiteY55" fmla="*/ 382684 h 644521"/>
                <a:gd name="connsiteX56" fmla="*/ 251766 w 483390"/>
                <a:gd name="connsiteY56" fmla="*/ 382684 h 644521"/>
                <a:gd name="connsiteX57" fmla="*/ 302119 w 483390"/>
                <a:gd name="connsiteY57" fmla="*/ 332331 h 644521"/>
                <a:gd name="connsiteX58" fmla="*/ 302119 w 483390"/>
                <a:gd name="connsiteY58" fmla="*/ 324275 h 644521"/>
                <a:gd name="connsiteX59" fmla="*/ 303126 w 483390"/>
                <a:gd name="connsiteY59" fmla="*/ 323268 h 644521"/>
                <a:gd name="connsiteX60" fmla="*/ 383691 w 483390"/>
                <a:gd name="connsiteY60" fmla="*/ 351465 h 644521"/>
                <a:gd name="connsiteX61" fmla="*/ 242702 w 483390"/>
                <a:gd name="connsiteY61" fmla="*/ 400812 h 644521"/>
                <a:gd name="connsiteX62" fmla="*/ 100706 w 483390"/>
                <a:gd name="connsiteY62" fmla="*/ 352472 h 644521"/>
                <a:gd name="connsiteX63" fmla="*/ 181272 w 483390"/>
                <a:gd name="connsiteY63" fmla="*/ 324275 h 644521"/>
                <a:gd name="connsiteX64" fmla="*/ 73516 w 483390"/>
                <a:gd name="connsiteY64" fmla="*/ 364557 h 644521"/>
                <a:gd name="connsiteX65" fmla="*/ 224575 w 483390"/>
                <a:gd name="connsiteY65" fmla="*/ 417932 h 644521"/>
                <a:gd name="connsiteX66" fmla="*/ 188321 w 483390"/>
                <a:gd name="connsiteY66" fmla="*/ 462242 h 644521"/>
                <a:gd name="connsiteX67" fmla="*/ 37261 w 483390"/>
                <a:gd name="connsiteY67" fmla="*/ 408868 h 644521"/>
                <a:gd name="connsiteX68" fmla="*/ 73516 w 483390"/>
                <a:gd name="connsiteY68" fmla="*/ 364557 h 644521"/>
                <a:gd name="connsiteX69" fmla="*/ 80565 w 483390"/>
                <a:gd name="connsiteY69" fmla="*/ 566977 h 644521"/>
                <a:gd name="connsiteX70" fmla="*/ 80565 w 483390"/>
                <a:gd name="connsiteY70" fmla="*/ 445122 h 644521"/>
                <a:gd name="connsiteX71" fmla="*/ 188321 w 483390"/>
                <a:gd name="connsiteY71" fmla="*/ 483391 h 644521"/>
                <a:gd name="connsiteX72" fmla="*/ 191342 w 483390"/>
                <a:gd name="connsiteY72" fmla="*/ 484398 h 644521"/>
                <a:gd name="connsiteX73" fmla="*/ 199399 w 483390"/>
                <a:gd name="connsiteY73" fmla="*/ 480370 h 644521"/>
                <a:gd name="connsiteX74" fmla="*/ 231625 w 483390"/>
                <a:gd name="connsiteY74" fmla="*/ 441094 h 644521"/>
                <a:gd name="connsiteX75" fmla="*/ 231625 w 483390"/>
                <a:gd name="connsiteY75" fmla="*/ 620351 h 644521"/>
                <a:gd name="connsiteX76" fmla="*/ 80565 w 483390"/>
                <a:gd name="connsiteY76" fmla="*/ 566977 h 644521"/>
                <a:gd name="connsiteX77" fmla="*/ 402826 w 483390"/>
                <a:gd name="connsiteY77" fmla="*/ 566977 h 644521"/>
                <a:gd name="connsiteX78" fmla="*/ 251766 w 483390"/>
                <a:gd name="connsiteY78" fmla="*/ 620351 h 644521"/>
                <a:gd name="connsiteX79" fmla="*/ 251766 w 483390"/>
                <a:gd name="connsiteY79" fmla="*/ 441094 h 644521"/>
                <a:gd name="connsiteX80" fmla="*/ 283992 w 483390"/>
                <a:gd name="connsiteY80" fmla="*/ 480370 h 644521"/>
                <a:gd name="connsiteX81" fmla="*/ 292049 w 483390"/>
                <a:gd name="connsiteY81" fmla="*/ 484398 h 644521"/>
                <a:gd name="connsiteX82" fmla="*/ 295070 w 483390"/>
                <a:gd name="connsiteY82" fmla="*/ 483391 h 644521"/>
                <a:gd name="connsiteX83" fmla="*/ 402826 w 483390"/>
                <a:gd name="connsiteY83" fmla="*/ 445122 h 644521"/>
                <a:gd name="connsiteX84" fmla="*/ 402826 w 483390"/>
                <a:gd name="connsiteY84" fmla="*/ 566977 h 644521"/>
                <a:gd name="connsiteX85" fmla="*/ 295070 w 483390"/>
                <a:gd name="connsiteY85" fmla="*/ 461235 h 644521"/>
                <a:gd name="connsiteX86" fmla="*/ 258815 w 483390"/>
                <a:gd name="connsiteY86" fmla="*/ 416925 h 644521"/>
                <a:gd name="connsiteX87" fmla="*/ 409875 w 483390"/>
                <a:gd name="connsiteY87" fmla="*/ 363550 h 644521"/>
                <a:gd name="connsiteX88" fmla="*/ 446129 w 483390"/>
                <a:gd name="connsiteY88" fmla="*/ 407861 h 644521"/>
                <a:gd name="connsiteX89" fmla="*/ 295070 w 483390"/>
                <a:gd name="connsiteY89" fmla="*/ 461235 h 644521"/>
                <a:gd name="connsiteX90" fmla="*/ 320246 w 483390"/>
                <a:gd name="connsiteY90" fmla="*/ 309169 h 644521"/>
                <a:gd name="connsiteX91" fmla="*/ 352472 w 483390"/>
                <a:gd name="connsiteY91" fmla="*/ 231625 h 644521"/>
                <a:gd name="connsiteX92" fmla="*/ 241695 w 483390"/>
                <a:gd name="connsiteY92" fmla="*/ 120848 h 644521"/>
                <a:gd name="connsiteX93" fmla="*/ 130918 w 483390"/>
                <a:gd name="connsiteY93" fmla="*/ 231625 h 644521"/>
                <a:gd name="connsiteX94" fmla="*/ 163144 w 483390"/>
                <a:gd name="connsiteY94" fmla="*/ 309169 h 644521"/>
                <a:gd name="connsiteX95" fmla="*/ 153074 w 483390"/>
                <a:gd name="connsiteY95" fmla="*/ 312190 h 644521"/>
                <a:gd name="connsiteX96" fmla="*/ 151060 w 483390"/>
                <a:gd name="connsiteY96" fmla="*/ 312190 h 644521"/>
                <a:gd name="connsiteX97" fmla="*/ 45318 w 483390"/>
                <a:gd name="connsiteY97" fmla="*/ 312190 h 644521"/>
                <a:gd name="connsiteX98" fmla="*/ 20141 w 483390"/>
                <a:gd name="connsiteY98" fmla="*/ 281978 h 644521"/>
                <a:gd name="connsiteX99" fmla="*/ 20141 w 483390"/>
                <a:gd name="connsiteY99" fmla="*/ 50353 h 644521"/>
                <a:gd name="connsiteX100" fmla="*/ 45318 w 483390"/>
                <a:gd name="connsiteY100" fmla="*/ 20141 h 644521"/>
                <a:gd name="connsiteX101" fmla="*/ 437066 w 483390"/>
                <a:gd name="connsiteY101" fmla="*/ 20141 h 644521"/>
                <a:gd name="connsiteX102" fmla="*/ 463249 w 483390"/>
                <a:gd name="connsiteY102" fmla="*/ 50353 h 644521"/>
                <a:gd name="connsiteX103" fmla="*/ 463249 w 483390"/>
                <a:gd name="connsiteY103" fmla="*/ 281978 h 644521"/>
                <a:gd name="connsiteX104" fmla="*/ 438073 w 483390"/>
                <a:gd name="connsiteY104" fmla="*/ 312190 h 644521"/>
                <a:gd name="connsiteX105" fmla="*/ 332331 w 483390"/>
                <a:gd name="connsiteY105" fmla="*/ 312190 h 644521"/>
                <a:gd name="connsiteX106" fmla="*/ 330317 w 483390"/>
                <a:gd name="connsiteY106" fmla="*/ 312190 h 644521"/>
                <a:gd name="connsiteX107" fmla="*/ 320246 w 483390"/>
                <a:gd name="connsiteY107" fmla="*/ 309169 h 64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483390" h="644521">
                  <a:moveTo>
                    <a:pt x="483391" y="281978"/>
                  </a:moveTo>
                  <a:lnTo>
                    <a:pt x="483391" y="50353"/>
                  </a:lnTo>
                  <a:cubicBezTo>
                    <a:pt x="483391" y="22155"/>
                    <a:pt x="463249" y="0"/>
                    <a:pt x="438073" y="0"/>
                  </a:cubicBezTo>
                  <a:lnTo>
                    <a:pt x="45318" y="0"/>
                  </a:lnTo>
                  <a:cubicBezTo>
                    <a:pt x="20141" y="0"/>
                    <a:pt x="0" y="22155"/>
                    <a:pt x="0" y="50353"/>
                  </a:cubicBezTo>
                  <a:lnTo>
                    <a:pt x="0" y="281978"/>
                  </a:lnTo>
                  <a:cubicBezTo>
                    <a:pt x="0" y="310176"/>
                    <a:pt x="20141" y="332331"/>
                    <a:pt x="45318" y="332331"/>
                  </a:cubicBezTo>
                  <a:lnTo>
                    <a:pt x="96678" y="332331"/>
                  </a:lnTo>
                  <a:lnTo>
                    <a:pt x="66466" y="343409"/>
                  </a:lnTo>
                  <a:cubicBezTo>
                    <a:pt x="66466" y="343409"/>
                    <a:pt x="66466" y="343409"/>
                    <a:pt x="65459" y="343409"/>
                  </a:cubicBezTo>
                  <a:cubicBezTo>
                    <a:pt x="64452" y="343409"/>
                    <a:pt x="63445" y="344416"/>
                    <a:pt x="63445" y="344416"/>
                  </a:cubicBezTo>
                  <a:cubicBezTo>
                    <a:pt x="63445" y="344416"/>
                    <a:pt x="62438" y="344416"/>
                    <a:pt x="62438" y="345423"/>
                  </a:cubicBezTo>
                  <a:cubicBezTo>
                    <a:pt x="62438" y="345423"/>
                    <a:pt x="62438" y="345423"/>
                    <a:pt x="61431" y="346430"/>
                  </a:cubicBezTo>
                  <a:lnTo>
                    <a:pt x="11078" y="406854"/>
                  </a:lnTo>
                  <a:cubicBezTo>
                    <a:pt x="10071" y="408868"/>
                    <a:pt x="9064" y="411889"/>
                    <a:pt x="10071" y="415917"/>
                  </a:cubicBezTo>
                  <a:cubicBezTo>
                    <a:pt x="11078" y="418939"/>
                    <a:pt x="13092" y="421960"/>
                    <a:pt x="16113" y="422967"/>
                  </a:cubicBezTo>
                  <a:lnTo>
                    <a:pt x="59417" y="438073"/>
                  </a:lnTo>
                  <a:lnTo>
                    <a:pt x="59417" y="574027"/>
                  </a:lnTo>
                  <a:cubicBezTo>
                    <a:pt x="59417" y="578055"/>
                    <a:pt x="62438" y="582083"/>
                    <a:pt x="66466" y="583090"/>
                  </a:cubicBezTo>
                  <a:lnTo>
                    <a:pt x="237667" y="643514"/>
                  </a:lnTo>
                  <a:cubicBezTo>
                    <a:pt x="237667" y="643514"/>
                    <a:pt x="237667" y="643514"/>
                    <a:pt x="237667" y="643514"/>
                  </a:cubicBezTo>
                  <a:cubicBezTo>
                    <a:pt x="238674" y="643514"/>
                    <a:pt x="239681" y="644521"/>
                    <a:pt x="240688" y="644521"/>
                  </a:cubicBezTo>
                  <a:cubicBezTo>
                    <a:pt x="241695" y="644521"/>
                    <a:pt x="242702" y="644521"/>
                    <a:pt x="243710" y="643514"/>
                  </a:cubicBezTo>
                  <a:cubicBezTo>
                    <a:pt x="243710" y="643514"/>
                    <a:pt x="243710" y="643514"/>
                    <a:pt x="243710" y="643514"/>
                  </a:cubicBezTo>
                  <a:lnTo>
                    <a:pt x="414910" y="583090"/>
                  </a:lnTo>
                  <a:cubicBezTo>
                    <a:pt x="418939" y="582083"/>
                    <a:pt x="421960" y="578055"/>
                    <a:pt x="421960" y="574027"/>
                  </a:cubicBezTo>
                  <a:lnTo>
                    <a:pt x="421960" y="438073"/>
                  </a:lnTo>
                  <a:lnTo>
                    <a:pt x="465264" y="422967"/>
                  </a:lnTo>
                  <a:cubicBezTo>
                    <a:pt x="468285" y="421960"/>
                    <a:pt x="470299" y="418939"/>
                    <a:pt x="471306" y="415917"/>
                  </a:cubicBezTo>
                  <a:cubicBezTo>
                    <a:pt x="472313" y="412896"/>
                    <a:pt x="471306" y="408868"/>
                    <a:pt x="469292" y="406854"/>
                  </a:cubicBezTo>
                  <a:lnTo>
                    <a:pt x="418939" y="346430"/>
                  </a:lnTo>
                  <a:cubicBezTo>
                    <a:pt x="418939" y="346430"/>
                    <a:pt x="418939" y="346430"/>
                    <a:pt x="417932" y="345423"/>
                  </a:cubicBezTo>
                  <a:cubicBezTo>
                    <a:pt x="417932" y="345423"/>
                    <a:pt x="416925" y="344416"/>
                    <a:pt x="416925" y="344416"/>
                  </a:cubicBezTo>
                  <a:cubicBezTo>
                    <a:pt x="415917" y="343409"/>
                    <a:pt x="415917" y="343409"/>
                    <a:pt x="414910" y="343409"/>
                  </a:cubicBezTo>
                  <a:cubicBezTo>
                    <a:pt x="414910" y="343409"/>
                    <a:pt x="414910" y="343409"/>
                    <a:pt x="413903" y="343409"/>
                  </a:cubicBezTo>
                  <a:lnTo>
                    <a:pt x="383691" y="332331"/>
                  </a:lnTo>
                  <a:lnTo>
                    <a:pt x="435052" y="332331"/>
                  </a:lnTo>
                  <a:cubicBezTo>
                    <a:pt x="463249" y="332331"/>
                    <a:pt x="483391" y="310176"/>
                    <a:pt x="483391" y="281978"/>
                  </a:cubicBezTo>
                  <a:close/>
                  <a:moveTo>
                    <a:pt x="287013" y="310176"/>
                  </a:moveTo>
                  <a:cubicBezTo>
                    <a:pt x="282985" y="312190"/>
                    <a:pt x="281978" y="315211"/>
                    <a:pt x="281978" y="319239"/>
                  </a:cubicBezTo>
                  <a:lnTo>
                    <a:pt x="281978" y="332331"/>
                  </a:lnTo>
                  <a:cubicBezTo>
                    <a:pt x="281978" y="349451"/>
                    <a:pt x="268886" y="362543"/>
                    <a:pt x="251766" y="362543"/>
                  </a:cubicBezTo>
                  <a:lnTo>
                    <a:pt x="231625" y="362543"/>
                  </a:lnTo>
                  <a:cubicBezTo>
                    <a:pt x="215512" y="362543"/>
                    <a:pt x="202420" y="349451"/>
                    <a:pt x="201413" y="334345"/>
                  </a:cubicBezTo>
                  <a:cubicBezTo>
                    <a:pt x="212491" y="338374"/>
                    <a:pt x="226589" y="342402"/>
                    <a:pt x="240688" y="342402"/>
                  </a:cubicBezTo>
                  <a:cubicBezTo>
                    <a:pt x="246731" y="342402"/>
                    <a:pt x="250759" y="338374"/>
                    <a:pt x="250759" y="332331"/>
                  </a:cubicBezTo>
                  <a:cubicBezTo>
                    <a:pt x="250759" y="326289"/>
                    <a:pt x="246731" y="322261"/>
                    <a:pt x="240688" y="322261"/>
                  </a:cubicBezTo>
                  <a:cubicBezTo>
                    <a:pt x="218533" y="322261"/>
                    <a:pt x="196378" y="310176"/>
                    <a:pt x="188321" y="305140"/>
                  </a:cubicBezTo>
                  <a:cubicBezTo>
                    <a:pt x="165159" y="288020"/>
                    <a:pt x="151060" y="260830"/>
                    <a:pt x="151060" y="231625"/>
                  </a:cubicBezTo>
                  <a:cubicBezTo>
                    <a:pt x="151060" y="181272"/>
                    <a:pt x="191342" y="140989"/>
                    <a:pt x="241695" y="140989"/>
                  </a:cubicBezTo>
                  <a:cubicBezTo>
                    <a:pt x="292049" y="140989"/>
                    <a:pt x="332331" y="181272"/>
                    <a:pt x="332331" y="231625"/>
                  </a:cubicBezTo>
                  <a:cubicBezTo>
                    <a:pt x="332331" y="263851"/>
                    <a:pt x="315211" y="294063"/>
                    <a:pt x="287013" y="310176"/>
                  </a:cubicBezTo>
                  <a:close/>
                  <a:moveTo>
                    <a:pt x="181272" y="324275"/>
                  </a:moveTo>
                  <a:cubicBezTo>
                    <a:pt x="181272" y="324275"/>
                    <a:pt x="181272" y="324275"/>
                    <a:pt x="181272" y="324275"/>
                  </a:cubicBezTo>
                  <a:lnTo>
                    <a:pt x="181272" y="332331"/>
                  </a:lnTo>
                  <a:cubicBezTo>
                    <a:pt x="181272" y="360529"/>
                    <a:pt x="203427" y="382684"/>
                    <a:pt x="231625" y="382684"/>
                  </a:cubicBezTo>
                  <a:lnTo>
                    <a:pt x="251766" y="382684"/>
                  </a:lnTo>
                  <a:cubicBezTo>
                    <a:pt x="279964" y="382684"/>
                    <a:pt x="302119" y="360529"/>
                    <a:pt x="302119" y="332331"/>
                  </a:cubicBezTo>
                  <a:lnTo>
                    <a:pt x="302119" y="324275"/>
                  </a:lnTo>
                  <a:cubicBezTo>
                    <a:pt x="302119" y="324275"/>
                    <a:pt x="302119" y="324275"/>
                    <a:pt x="303126" y="323268"/>
                  </a:cubicBezTo>
                  <a:lnTo>
                    <a:pt x="383691" y="351465"/>
                  </a:lnTo>
                  <a:lnTo>
                    <a:pt x="242702" y="400812"/>
                  </a:lnTo>
                  <a:lnTo>
                    <a:pt x="100706" y="352472"/>
                  </a:lnTo>
                  <a:lnTo>
                    <a:pt x="181272" y="324275"/>
                  </a:lnTo>
                  <a:close/>
                  <a:moveTo>
                    <a:pt x="73516" y="364557"/>
                  </a:moveTo>
                  <a:lnTo>
                    <a:pt x="224575" y="417932"/>
                  </a:lnTo>
                  <a:lnTo>
                    <a:pt x="188321" y="462242"/>
                  </a:lnTo>
                  <a:lnTo>
                    <a:pt x="37261" y="408868"/>
                  </a:lnTo>
                  <a:lnTo>
                    <a:pt x="73516" y="364557"/>
                  </a:lnTo>
                  <a:close/>
                  <a:moveTo>
                    <a:pt x="80565" y="566977"/>
                  </a:moveTo>
                  <a:lnTo>
                    <a:pt x="80565" y="445122"/>
                  </a:lnTo>
                  <a:lnTo>
                    <a:pt x="188321" y="483391"/>
                  </a:lnTo>
                  <a:cubicBezTo>
                    <a:pt x="189328" y="483391"/>
                    <a:pt x="190335" y="484398"/>
                    <a:pt x="191342" y="484398"/>
                  </a:cubicBezTo>
                  <a:cubicBezTo>
                    <a:pt x="194363" y="484398"/>
                    <a:pt x="197385" y="483391"/>
                    <a:pt x="199399" y="480370"/>
                  </a:cubicBezTo>
                  <a:lnTo>
                    <a:pt x="231625" y="441094"/>
                  </a:lnTo>
                  <a:lnTo>
                    <a:pt x="231625" y="620351"/>
                  </a:lnTo>
                  <a:lnTo>
                    <a:pt x="80565" y="566977"/>
                  </a:lnTo>
                  <a:close/>
                  <a:moveTo>
                    <a:pt x="402826" y="566977"/>
                  </a:moveTo>
                  <a:lnTo>
                    <a:pt x="251766" y="620351"/>
                  </a:lnTo>
                  <a:lnTo>
                    <a:pt x="251766" y="441094"/>
                  </a:lnTo>
                  <a:lnTo>
                    <a:pt x="283992" y="480370"/>
                  </a:lnTo>
                  <a:cubicBezTo>
                    <a:pt x="286006" y="482384"/>
                    <a:pt x="289027" y="484398"/>
                    <a:pt x="292049" y="484398"/>
                  </a:cubicBezTo>
                  <a:cubicBezTo>
                    <a:pt x="293056" y="484398"/>
                    <a:pt x="294063" y="484398"/>
                    <a:pt x="295070" y="483391"/>
                  </a:cubicBezTo>
                  <a:lnTo>
                    <a:pt x="402826" y="445122"/>
                  </a:lnTo>
                  <a:lnTo>
                    <a:pt x="402826" y="566977"/>
                  </a:lnTo>
                  <a:close/>
                  <a:moveTo>
                    <a:pt x="295070" y="461235"/>
                  </a:moveTo>
                  <a:lnTo>
                    <a:pt x="258815" y="416925"/>
                  </a:lnTo>
                  <a:lnTo>
                    <a:pt x="409875" y="363550"/>
                  </a:lnTo>
                  <a:lnTo>
                    <a:pt x="446129" y="407861"/>
                  </a:lnTo>
                  <a:lnTo>
                    <a:pt x="295070" y="461235"/>
                  </a:lnTo>
                  <a:close/>
                  <a:moveTo>
                    <a:pt x="320246" y="309169"/>
                  </a:moveTo>
                  <a:cubicBezTo>
                    <a:pt x="340388" y="289027"/>
                    <a:pt x="352472" y="260830"/>
                    <a:pt x="352472" y="231625"/>
                  </a:cubicBezTo>
                  <a:cubicBezTo>
                    <a:pt x="352472" y="170194"/>
                    <a:pt x="303126" y="120848"/>
                    <a:pt x="241695" y="120848"/>
                  </a:cubicBezTo>
                  <a:cubicBezTo>
                    <a:pt x="180264" y="120848"/>
                    <a:pt x="130918" y="170194"/>
                    <a:pt x="130918" y="231625"/>
                  </a:cubicBezTo>
                  <a:cubicBezTo>
                    <a:pt x="130918" y="260830"/>
                    <a:pt x="143003" y="289027"/>
                    <a:pt x="163144" y="309169"/>
                  </a:cubicBezTo>
                  <a:lnTo>
                    <a:pt x="153074" y="312190"/>
                  </a:lnTo>
                  <a:cubicBezTo>
                    <a:pt x="152067" y="312190"/>
                    <a:pt x="152067" y="312190"/>
                    <a:pt x="151060" y="312190"/>
                  </a:cubicBezTo>
                  <a:lnTo>
                    <a:pt x="45318" y="312190"/>
                  </a:lnTo>
                  <a:cubicBezTo>
                    <a:pt x="31219" y="312190"/>
                    <a:pt x="20141" y="299098"/>
                    <a:pt x="20141" y="281978"/>
                  </a:cubicBezTo>
                  <a:lnTo>
                    <a:pt x="20141" y="50353"/>
                  </a:lnTo>
                  <a:cubicBezTo>
                    <a:pt x="20141" y="33233"/>
                    <a:pt x="31219" y="20141"/>
                    <a:pt x="45318" y="20141"/>
                  </a:cubicBezTo>
                  <a:lnTo>
                    <a:pt x="437066" y="20141"/>
                  </a:lnTo>
                  <a:cubicBezTo>
                    <a:pt x="452172" y="20141"/>
                    <a:pt x="463249" y="33233"/>
                    <a:pt x="463249" y="50353"/>
                  </a:cubicBezTo>
                  <a:lnTo>
                    <a:pt x="463249" y="281978"/>
                  </a:lnTo>
                  <a:cubicBezTo>
                    <a:pt x="463249" y="299098"/>
                    <a:pt x="452172" y="312190"/>
                    <a:pt x="438073" y="312190"/>
                  </a:cubicBezTo>
                  <a:lnTo>
                    <a:pt x="332331" y="312190"/>
                  </a:lnTo>
                  <a:cubicBezTo>
                    <a:pt x="331324" y="312190"/>
                    <a:pt x="331324" y="312190"/>
                    <a:pt x="330317" y="312190"/>
                  </a:cubicBezTo>
                  <a:lnTo>
                    <a:pt x="320246" y="309169"/>
                  </a:lnTo>
                  <a:close/>
                </a:path>
              </a:pathLst>
            </a:custGeom>
            <a:grpFill/>
            <a:ln w="9971" cap="flat">
              <a:noFill/>
              <a:prstDash val="solid"/>
              <a:miter/>
            </a:ln>
          </p:spPr>
          <p:txBody>
            <a:bodyPr rtlCol="0" anchor="ctr"/>
            <a:lstStyle/>
            <a:p>
              <a:endParaRPr lang="en-US"/>
            </a:p>
          </p:txBody>
        </p:sp>
        <p:sp>
          <p:nvSpPr>
            <p:cNvPr id="218" name="Freeform: Shape 217">
              <a:extLst>
                <a:ext uri="{FF2B5EF4-FFF2-40B4-BE49-F238E27FC236}">
                  <a16:creationId xmlns:a16="http://schemas.microsoft.com/office/drawing/2014/main" id="{608DB4CF-9D07-4A7D-9E4B-44B727BB824A}"/>
                </a:ext>
              </a:extLst>
            </p:cNvPr>
            <p:cNvSpPr/>
            <p:nvPr/>
          </p:nvSpPr>
          <p:spPr>
            <a:xfrm>
              <a:off x="9458234" y="1298971"/>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219" name="Freeform: Shape 218">
              <a:extLst>
                <a:ext uri="{FF2B5EF4-FFF2-40B4-BE49-F238E27FC236}">
                  <a16:creationId xmlns:a16="http://schemas.microsoft.com/office/drawing/2014/main" id="{FF63DA69-E4E0-4F8B-B516-7780DAA05F1B}"/>
                </a:ext>
              </a:extLst>
            </p:cNvPr>
            <p:cNvSpPr/>
            <p:nvPr/>
          </p:nvSpPr>
          <p:spPr>
            <a:xfrm>
              <a:off x="9498516" y="1298971"/>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220" name="Freeform: Shape 219">
              <a:extLst>
                <a:ext uri="{FF2B5EF4-FFF2-40B4-BE49-F238E27FC236}">
                  <a16:creationId xmlns:a16="http://schemas.microsoft.com/office/drawing/2014/main" id="{F0B90F88-6D03-4BF4-8D0D-481F9E6FA980}"/>
                </a:ext>
              </a:extLst>
            </p:cNvPr>
            <p:cNvSpPr/>
            <p:nvPr/>
          </p:nvSpPr>
          <p:spPr>
            <a:xfrm>
              <a:off x="9538799" y="1298971"/>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221" name="Freeform: Shape 220">
              <a:extLst>
                <a:ext uri="{FF2B5EF4-FFF2-40B4-BE49-F238E27FC236}">
                  <a16:creationId xmlns:a16="http://schemas.microsoft.com/office/drawing/2014/main" id="{DD03FE6F-2CF2-4D49-8C96-E50FA70A3897}"/>
                </a:ext>
              </a:extLst>
            </p:cNvPr>
            <p:cNvSpPr/>
            <p:nvPr/>
          </p:nvSpPr>
          <p:spPr>
            <a:xfrm>
              <a:off x="9780494" y="1470172"/>
              <a:ext cx="50353" cy="20141"/>
            </a:xfrm>
            <a:custGeom>
              <a:avLst/>
              <a:gdLst>
                <a:gd name="connsiteX0" fmla="*/ 10071 w 50353"/>
                <a:gd name="connsiteY0" fmla="*/ 20141 h 20141"/>
                <a:gd name="connsiteX1" fmla="*/ 40283 w 50353"/>
                <a:gd name="connsiteY1" fmla="*/ 20141 h 20141"/>
                <a:gd name="connsiteX2" fmla="*/ 50353 w 50353"/>
                <a:gd name="connsiteY2" fmla="*/ 10071 h 20141"/>
                <a:gd name="connsiteX3" fmla="*/ 40283 w 50353"/>
                <a:gd name="connsiteY3" fmla="*/ 0 h 20141"/>
                <a:gd name="connsiteX4" fmla="*/ 10071 w 50353"/>
                <a:gd name="connsiteY4" fmla="*/ 0 h 20141"/>
                <a:gd name="connsiteX5" fmla="*/ 0 w 50353"/>
                <a:gd name="connsiteY5" fmla="*/ 10071 h 20141"/>
                <a:gd name="connsiteX6" fmla="*/ 10071 w 5035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353" h="20141">
                  <a:moveTo>
                    <a:pt x="10071" y="20141"/>
                  </a:moveTo>
                  <a:lnTo>
                    <a:pt x="40283" y="20141"/>
                  </a:lnTo>
                  <a:cubicBezTo>
                    <a:pt x="46325" y="20141"/>
                    <a:pt x="50353" y="16113"/>
                    <a:pt x="50353" y="10071"/>
                  </a:cubicBezTo>
                  <a:cubicBezTo>
                    <a:pt x="50353" y="4028"/>
                    <a:pt x="46325" y="0"/>
                    <a:pt x="40283"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222" name="Freeform: Shape 221">
              <a:extLst>
                <a:ext uri="{FF2B5EF4-FFF2-40B4-BE49-F238E27FC236}">
                  <a16:creationId xmlns:a16="http://schemas.microsoft.com/office/drawing/2014/main" id="{6D527CB2-9784-4E16-BAEC-3B010F7644A1}"/>
                </a:ext>
              </a:extLst>
            </p:cNvPr>
            <p:cNvSpPr/>
            <p:nvPr/>
          </p:nvSpPr>
          <p:spPr>
            <a:xfrm>
              <a:off x="9639505" y="1298971"/>
              <a:ext cx="20141" cy="50353"/>
            </a:xfrm>
            <a:custGeom>
              <a:avLst/>
              <a:gdLst>
                <a:gd name="connsiteX0" fmla="*/ 10071 w 20141"/>
                <a:gd name="connsiteY0" fmla="*/ 0 h 50353"/>
                <a:gd name="connsiteX1" fmla="*/ 0 w 20141"/>
                <a:gd name="connsiteY1" fmla="*/ 10071 h 50353"/>
                <a:gd name="connsiteX2" fmla="*/ 0 w 20141"/>
                <a:gd name="connsiteY2" fmla="*/ 40283 h 50353"/>
                <a:gd name="connsiteX3" fmla="*/ 10071 w 20141"/>
                <a:gd name="connsiteY3" fmla="*/ 50353 h 50353"/>
                <a:gd name="connsiteX4" fmla="*/ 20141 w 20141"/>
                <a:gd name="connsiteY4" fmla="*/ 40283 h 50353"/>
                <a:gd name="connsiteX5" fmla="*/ 20141 w 20141"/>
                <a:gd name="connsiteY5" fmla="*/ 10071 h 50353"/>
                <a:gd name="connsiteX6" fmla="*/ 10071 w 20141"/>
                <a:gd name="connsiteY6" fmla="*/ 0 h 50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50353">
                  <a:moveTo>
                    <a:pt x="10071" y="0"/>
                  </a:moveTo>
                  <a:cubicBezTo>
                    <a:pt x="4028" y="0"/>
                    <a:pt x="0" y="4028"/>
                    <a:pt x="0" y="10071"/>
                  </a:cubicBezTo>
                  <a:lnTo>
                    <a:pt x="0" y="40283"/>
                  </a:lnTo>
                  <a:cubicBezTo>
                    <a:pt x="0" y="46325"/>
                    <a:pt x="4028" y="50353"/>
                    <a:pt x="10071" y="50353"/>
                  </a:cubicBezTo>
                  <a:cubicBezTo>
                    <a:pt x="16113" y="50353"/>
                    <a:pt x="20141" y="46325"/>
                    <a:pt x="20141" y="40283"/>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223" name="Freeform: Shape 222">
              <a:extLst>
                <a:ext uri="{FF2B5EF4-FFF2-40B4-BE49-F238E27FC236}">
                  <a16:creationId xmlns:a16="http://schemas.microsoft.com/office/drawing/2014/main" id="{C34B2BC4-B429-458A-8C95-8CE45C7CFE5E}"/>
                </a:ext>
              </a:extLst>
            </p:cNvPr>
            <p:cNvSpPr/>
            <p:nvPr/>
          </p:nvSpPr>
          <p:spPr>
            <a:xfrm>
              <a:off x="9740212" y="1349324"/>
              <a:ext cx="41289" cy="41289"/>
            </a:xfrm>
            <a:custGeom>
              <a:avLst/>
              <a:gdLst>
                <a:gd name="connsiteX0" fmla="*/ 38268 w 41289"/>
                <a:gd name="connsiteY0" fmla="*/ 3021 h 41289"/>
                <a:gd name="connsiteX1" fmla="*/ 24170 w 41289"/>
                <a:gd name="connsiteY1" fmla="*/ 3021 h 41289"/>
                <a:gd name="connsiteX2" fmla="*/ 3021 w 41289"/>
                <a:gd name="connsiteY2" fmla="*/ 24170 h 41289"/>
                <a:gd name="connsiteX3" fmla="*/ 3021 w 41289"/>
                <a:gd name="connsiteY3" fmla="*/ 38268 h 41289"/>
                <a:gd name="connsiteX4" fmla="*/ 10071 w 41289"/>
                <a:gd name="connsiteY4" fmla="*/ 41290 h 41289"/>
                <a:gd name="connsiteX5" fmla="*/ 17120 w 41289"/>
                <a:gd name="connsiteY5" fmla="*/ 38268 h 41289"/>
                <a:gd name="connsiteX6" fmla="*/ 38268 w 41289"/>
                <a:gd name="connsiteY6" fmla="*/ 17120 h 41289"/>
                <a:gd name="connsiteX7" fmla="*/ 38268 w 41289"/>
                <a:gd name="connsiteY7" fmla="*/ 3021 h 4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289" h="41289">
                  <a:moveTo>
                    <a:pt x="38268" y="3021"/>
                  </a:moveTo>
                  <a:cubicBezTo>
                    <a:pt x="34240" y="-1007"/>
                    <a:pt x="28198" y="-1007"/>
                    <a:pt x="24170" y="3021"/>
                  </a:cubicBezTo>
                  <a:lnTo>
                    <a:pt x="3021" y="24170"/>
                  </a:lnTo>
                  <a:cubicBezTo>
                    <a:pt x="-1007" y="28198"/>
                    <a:pt x="-1007" y="34240"/>
                    <a:pt x="3021" y="38268"/>
                  </a:cubicBezTo>
                  <a:cubicBezTo>
                    <a:pt x="5035" y="40283"/>
                    <a:pt x="8056" y="41290"/>
                    <a:pt x="10071" y="41290"/>
                  </a:cubicBezTo>
                  <a:cubicBezTo>
                    <a:pt x="12085" y="41290"/>
                    <a:pt x="15106" y="40283"/>
                    <a:pt x="17120" y="38268"/>
                  </a:cubicBezTo>
                  <a:lnTo>
                    <a:pt x="38268" y="17120"/>
                  </a:lnTo>
                  <a:cubicBezTo>
                    <a:pt x="42297" y="13092"/>
                    <a:pt x="42297" y="7049"/>
                    <a:pt x="38268" y="3021"/>
                  </a:cubicBezTo>
                  <a:close/>
                </a:path>
              </a:pathLst>
            </a:custGeom>
            <a:grpFill/>
            <a:ln w="9971" cap="flat">
              <a:noFill/>
              <a:prstDash val="solid"/>
              <a:miter/>
            </a:ln>
          </p:spPr>
          <p:txBody>
            <a:bodyPr rtlCol="0" anchor="ctr"/>
            <a:lstStyle/>
            <a:p>
              <a:endParaRPr lang="en-US"/>
            </a:p>
          </p:txBody>
        </p:sp>
        <p:sp>
          <p:nvSpPr>
            <p:cNvPr id="224" name="Freeform: Shape 223">
              <a:extLst>
                <a:ext uri="{FF2B5EF4-FFF2-40B4-BE49-F238E27FC236}">
                  <a16:creationId xmlns:a16="http://schemas.microsoft.com/office/drawing/2014/main" id="{CE9181A7-D18D-448F-90BE-B7C302ACB51B}"/>
                </a:ext>
              </a:extLst>
            </p:cNvPr>
            <p:cNvSpPr/>
            <p:nvPr/>
          </p:nvSpPr>
          <p:spPr>
            <a:xfrm>
              <a:off x="9468304" y="1470172"/>
              <a:ext cx="50353" cy="20141"/>
            </a:xfrm>
            <a:custGeom>
              <a:avLst/>
              <a:gdLst>
                <a:gd name="connsiteX0" fmla="*/ 40283 w 50353"/>
                <a:gd name="connsiteY0" fmla="*/ 0 h 20141"/>
                <a:gd name="connsiteX1" fmla="*/ 10071 w 50353"/>
                <a:gd name="connsiteY1" fmla="*/ 0 h 20141"/>
                <a:gd name="connsiteX2" fmla="*/ 0 w 50353"/>
                <a:gd name="connsiteY2" fmla="*/ 10071 h 20141"/>
                <a:gd name="connsiteX3" fmla="*/ 10071 w 50353"/>
                <a:gd name="connsiteY3" fmla="*/ 20141 h 20141"/>
                <a:gd name="connsiteX4" fmla="*/ 40283 w 50353"/>
                <a:gd name="connsiteY4" fmla="*/ 20141 h 20141"/>
                <a:gd name="connsiteX5" fmla="*/ 50353 w 50353"/>
                <a:gd name="connsiteY5" fmla="*/ 10071 h 20141"/>
                <a:gd name="connsiteX6" fmla="*/ 40283 w 50353"/>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353" h="20141">
                  <a:moveTo>
                    <a:pt x="40283" y="0"/>
                  </a:moveTo>
                  <a:lnTo>
                    <a:pt x="10071" y="0"/>
                  </a:lnTo>
                  <a:cubicBezTo>
                    <a:pt x="4028" y="0"/>
                    <a:pt x="0" y="4028"/>
                    <a:pt x="0" y="10071"/>
                  </a:cubicBezTo>
                  <a:cubicBezTo>
                    <a:pt x="0" y="16113"/>
                    <a:pt x="4028" y="20141"/>
                    <a:pt x="10071" y="20141"/>
                  </a:cubicBezTo>
                  <a:lnTo>
                    <a:pt x="40283" y="20141"/>
                  </a:lnTo>
                  <a:cubicBezTo>
                    <a:pt x="46325" y="20141"/>
                    <a:pt x="50353" y="16113"/>
                    <a:pt x="50353" y="10071"/>
                  </a:cubicBezTo>
                  <a:cubicBezTo>
                    <a:pt x="50353" y="4028"/>
                    <a:pt x="46325" y="0"/>
                    <a:pt x="40283" y="0"/>
                  </a:cubicBezTo>
                  <a:close/>
                </a:path>
              </a:pathLst>
            </a:custGeom>
            <a:grpFill/>
            <a:ln w="9971" cap="flat">
              <a:noFill/>
              <a:prstDash val="solid"/>
              <a:miter/>
            </a:ln>
          </p:spPr>
          <p:txBody>
            <a:bodyPr rtlCol="0" anchor="ctr"/>
            <a:lstStyle/>
            <a:p>
              <a:endParaRPr lang="en-US"/>
            </a:p>
          </p:txBody>
        </p:sp>
        <p:sp>
          <p:nvSpPr>
            <p:cNvPr id="225" name="Freeform: Shape 224">
              <a:extLst>
                <a:ext uri="{FF2B5EF4-FFF2-40B4-BE49-F238E27FC236}">
                  <a16:creationId xmlns:a16="http://schemas.microsoft.com/office/drawing/2014/main" id="{753B8047-56B3-47A5-82EE-FE56202A209C}"/>
                </a:ext>
              </a:extLst>
            </p:cNvPr>
            <p:cNvSpPr/>
            <p:nvPr/>
          </p:nvSpPr>
          <p:spPr>
            <a:xfrm>
              <a:off x="9517651" y="1349324"/>
              <a:ext cx="41289" cy="41289"/>
            </a:xfrm>
            <a:custGeom>
              <a:avLst/>
              <a:gdLst>
                <a:gd name="connsiteX0" fmla="*/ 17120 w 41289"/>
                <a:gd name="connsiteY0" fmla="*/ 3021 h 41289"/>
                <a:gd name="connsiteX1" fmla="*/ 3021 w 41289"/>
                <a:gd name="connsiteY1" fmla="*/ 3021 h 41289"/>
                <a:gd name="connsiteX2" fmla="*/ 3021 w 41289"/>
                <a:gd name="connsiteY2" fmla="*/ 17120 h 41289"/>
                <a:gd name="connsiteX3" fmla="*/ 24170 w 41289"/>
                <a:gd name="connsiteY3" fmla="*/ 38268 h 41289"/>
                <a:gd name="connsiteX4" fmla="*/ 31219 w 41289"/>
                <a:gd name="connsiteY4" fmla="*/ 41290 h 41289"/>
                <a:gd name="connsiteX5" fmla="*/ 38268 w 41289"/>
                <a:gd name="connsiteY5" fmla="*/ 38268 h 41289"/>
                <a:gd name="connsiteX6" fmla="*/ 38268 w 41289"/>
                <a:gd name="connsiteY6" fmla="*/ 24170 h 41289"/>
                <a:gd name="connsiteX7" fmla="*/ 17120 w 41289"/>
                <a:gd name="connsiteY7" fmla="*/ 3021 h 4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289" h="41289">
                  <a:moveTo>
                    <a:pt x="17120" y="3021"/>
                  </a:moveTo>
                  <a:cubicBezTo>
                    <a:pt x="13092" y="-1007"/>
                    <a:pt x="7049" y="-1007"/>
                    <a:pt x="3021" y="3021"/>
                  </a:cubicBezTo>
                  <a:cubicBezTo>
                    <a:pt x="-1007" y="7049"/>
                    <a:pt x="-1007" y="13092"/>
                    <a:pt x="3021" y="17120"/>
                  </a:cubicBezTo>
                  <a:lnTo>
                    <a:pt x="24170" y="38268"/>
                  </a:lnTo>
                  <a:cubicBezTo>
                    <a:pt x="26184" y="40283"/>
                    <a:pt x="29205" y="41290"/>
                    <a:pt x="31219" y="41290"/>
                  </a:cubicBezTo>
                  <a:cubicBezTo>
                    <a:pt x="33233" y="41290"/>
                    <a:pt x="36254" y="40283"/>
                    <a:pt x="38268" y="38268"/>
                  </a:cubicBezTo>
                  <a:cubicBezTo>
                    <a:pt x="42297" y="34240"/>
                    <a:pt x="42297" y="28198"/>
                    <a:pt x="38268" y="24170"/>
                  </a:cubicBezTo>
                  <a:lnTo>
                    <a:pt x="17120" y="3021"/>
                  </a:lnTo>
                  <a:close/>
                </a:path>
              </a:pathLst>
            </a:custGeom>
            <a:grpFill/>
            <a:ln w="9971" cap="flat">
              <a:noFill/>
              <a:prstDash val="solid"/>
              <a:miter/>
            </a:ln>
          </p:spPr>
          <p:txBody>
            <a:bodyPr rtlCol="0" anchor="ctr"/>
            <a:lstStyle/>
            <a:p>
              <a:endParaRPr lang="en-US"/>
            </a:p>
          </p:txBody>
        </p:sp>
      </p:grpSp>
      <p:grpSp>
        <p:nvGrpSpPr>
          <p:cNvPr id="226" name="Graphic 86">
            <a:extLst>
              <a:ext uri="{FF2B5EF4-FFF2-40B4-BE49-F238E27FC236}">
                <a16:creationId xmlns:a16="http://schemas.microsoft.com/office/drawing/2014/main" id="{ED5939D6-08D4-4B2A-8C15-5E15D17E131D}"/>
              </a:ext>
            </a:extLst>
          </p:cNvPr>
          <p:cNvGrpSpPr/>
          <p:nvPr/>
        </p:nvGrpSpPr>
        <p:grpSpPr>
          <a:xfrm>
            <a:off x="2411003" y="3882725"/>
            <a:ext cx="612294" cy="594167"/>
            <a:chOff x="2411003" y="3565225"/>
            <a:chExt cx="612294" cy="594167"/>
          </a:xfrm>
          <a:solidFill>
            <a:srgbClr val="777777"/>
          </a:solidFill>
        </p:grpSpPr>
        <p:sp>
          <p:nvSpPr>
            <p:cNvPr id="227" name="Freeform: Shape 226">
              <a:extLst>
                <a:ext uri="{FF2B5EF4-FFF2-40B4-BE49-F238E27FC236}">
                  <a16:creationId xmlns:a16="http://schemas.microsoft.com/office/drawing/2014/main" id="{1192D465-08F5-442F-994F-B95BDA33A686}"/>
                </a:ext>
              </a:extLst>
            </p:cNvPr>
            <p:cNvSpPr/>
            <p:nvPr/>
          </p:nvSpPr>
          <p:spPr>
            <a:xfrm>
              <a:off x="2690966" y="4039552"/>
              <a:ext cx="20141" cy="90635"/>
            </a:xfrm>
            <a:custGeom>
              <a:avLst/>
              <a:gdLst>
                <a:gd name="connsiteX0" fmla="*/ 10071 w 20141"/>
                <a:gd name="connsiteY0" fmla="*/ 0 h 90635"/>
                <a:gd name="connsiteX1" fmla="*/ 0 w 20141"/>
                <a:gd name="connsiteY1" fmla="*/ 10071 h 90635"/>
                <a:gd name="connsiteX2" fmla="*/ 0 w 20141"/>
                <a:gd name="connsiteY2" fmla="*/ 80565 h 90635"/>
                <a:gd name="connsiteX3" fmla="*/ 10071 w 20141"/>
                <a:gd name="connsiteY3" fmla="*/ 90636 h 90635"/>
                <a:gd name="connsiteX4" fmla="*/ 20141 w 20141"/>
                <a:gd name="connsiteY4" fmla="*/ 80565 h 90635"/>
                <a:gd name="connsiteX5" fmla="*/ 20141 w 20141"/>
                <a:gd name="connsiteY5" fmla="*/ 10071 h 90635"/>
                <a:gd name="connsiteX6" fmla="*/ 10071 w 20141"/>
                <a:gd name="connsiteY6" fmla="*/ 0 h 9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90635">
                  <a:moveTo>
                    <a:pt x="10071" y="0"/>
                  </a:moveTo>
                  <a:cubicBezTo>
                    <a:pt x="4028" y="0"/>
                    <a:pt x="0" y="4028"/>
                    <a:pt x="0" y="10071"/>
                  </a:cubicBezTo>
                  <a:lnTo>
                    <a:pt x="0" y="80565"/>
                  </a:lnTo>
                  <a:cubicBezTo>
                    <a:pt x="0" y="86608"/>
                    <a:pt x="4028" y="90636"/>
                    <a:pt x="10071" y="90636"/>
                  </a:cubicBezTo>
                  <a:cubicBezTo>
                    <a:pt x="16113" y="90636"/>
                    <a:pt x="20141" y="86608"/>
                    <a:pt x="20141" y="80565"/>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228" name="Freeform: Shape 227">
              <a:extLst>
                <a:ext uri="{FF2B5EF4-FFF2-40B4-BE49-F238E27FC236}">
                  <a16:creationId xmlns:a16="http://schemas.microsoft.com/office/drawing/2014/main" id="{964B9E75-4977-417A-8B68-40C1F3DF8157}"/>
                </a:ext>
              </a:extLst>
            </p:cNvPr>
            <p:cNvSpPr/>
            <p:nvPr/>
          </p:nvSpPr>
          <p:spPr>
            <a:xfrm>
              <a:off x="2690966" y="3999270"/>
              <a:ext cx="20141" cy="30211"/>
            </a:xfrm>
            <a:custGeom>
              <a:avLst/>
              <a:gdLst>
                <a:gd name="connsiteX0" fmla="*/ 10071 w 20141"/>
                <a:gd name="connsiteY0" fmla="*/ 0 h 30211"/>
                <a:gd name="connsiteX1" fmla="*/ 0 w 20141"/>
                <a:gd name="connsiteY1" fmla="*/ 10071 h 30211"/>
                <a:gd name="connsiteX2" fmla="*/ 0 w 20141"/>
                <a:gd name="connsiteY2" fmla="*/ 20141 h 30211"/>
                <a:gd name="connsiteX3" fmla="*/ 10071 w 20141"/>
                <a:gd name="connsiteY3" fmla="*/ 30212 h 30211"/>
                <a:gd name="connsiteX4" fmla="*/ 20141 w 20141"/>
                <a:gd name="connsiteY4" fmla="*/ 20141 h 30211"/>
                <a:gd name="connsiteX5" fmla="*/ 20141 w 20141"/>
                <a:gd name="connsiteY5" fmla="*/ 10071 h 30211"/>
                <a:gd name="connsiteX6" fmla="*/ 10071 w 20141"/>
                <a:gd name="connsiteY6" fmla="*/ 0 h 30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30211">
                  <a:moveTo>
                    <a:pt x="10071" y="0"/>
                  </a:moveTo>
                  <a:cubicBezTo>
                    <a:pt x="4028" y="0"/>
                    <a:pt x="0" y="4028"/>
                    <a:pt x="0" y="10071"/>
                  </a:cubicBezTo>
                  <a:lnTo>
                    <a:pt x="0" y="20141"/>
                  </a:lnTo>
                  <a:cubicBezTo>
                    <a:pt x="0" y="26184"/>
                    <a:pt x="4028" y="30212"/>
                    <a:pt x="10071" y="30212"/>
                  </a:cubicBezTo>
                  <a:cubicBezTo>
                    <a:pt x="16113" y="30212"/>
                    <a:pt x="20141" y="26184"/>
                    <a:pt x="20141" y="20141"/>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229" name="Freeform: Shape 228">
              <a:extLst>
                <a:ext uri="{FF2B5EF4-FFF2-40B4-BE49-F238E27FC236}">
                  <a16:creationId xmlns:a16="http://schemas.microsoft.com/office/drawing/2014/main" id="{CCE7FDC0-DA93-43DE-A44A-EED3606B097E}"/>
                </a:ext>
              </a:extLst>
            </p:cNvPr>
            <p:cNvSpPr/>
            <p:nvPr/>
          </p:nvSpPr>
          <p:spPr>
            <a:xfrm>
              <a:off x="2441214" y="3585366"/>
              <a:ext cx="582083" cy="574026"/>
            </a:xfrm>
            <a:custGeom>
              <a:avLst/>
              <a:gdLst>
                <a:gd name="connsiteX0" fmla="*/ 488426 w 582083"/>
                <a:gd name="connsiteY0" fmla="*/ 434045 h 574026"/>
                <a:gd name="connsiteX1" fmla="*/ 542808 w 582083"/>
                <a:gd name="connsiteY1" fmla="*/ 270900 h 574026"/>
                <a:gd name="connsiteX2" fmla="*/ 532737 w 582083"/>
                <a:gd name="connsiteY2" fmla="*/ 260830 h 574026"/>
                <a:gd name="connsiteX3" fmla="*/ 522666 w 582083"/>
                <a:gd name="connsiteY3" fmla="*/ 270900 h 574026"/>
                <a:gd name="connsiteX4" fmla="*/ 465264 w 582083"/>
                <a:gd name="connsiteY4" fmla="*/ 431023 h 574026"/>
                <a:gd name="connsiteX5" fmla="*/ 455193 w 582083"/>
                <a:gd name="connsiteY5" fmla="*/ 422967 h 574026"/>
                <a:gd name="connsiteX6" fmla="*/ 511589 w 582083"/>
                <a:gd name="connsiteY6" fmla="*/ 313197 h 574026"/>
                <a:gd name="connsiteX7" fmla="*/ 492454 w 582083"/>
                <a:gd name="connsiteY7" fmla="*/ 257808 h 574026"/>
                <a:gd name="connsiteX8" fmla="*/ 271907 w 582083"/>
                <a:gd name="connsiteY8" fmla="*/ 49346 h 574026"/>
                <a:gd name="connsiteX9" fmla="*/ 188321 w 582083"/>
                <a:gd name="connsiteY9" fmla="*/ 66466 h 574026"/>
                <a:gd name="connsiteX10" fmla="*/ 161130 w 582083"/>
                <a:gd name="connsiteY10" fmla="*/ 49346 h 574026"/>
                <a:gd name="connsiteX11" fmla="*/ 154081 w 582083"/>
                <a:gd name="connsiteY11" fmla="*/ 52367 h 574026"/>
                <a:gd name="connsiteX12" fmla="*/ 124876 w 582083"/>
                <a:gd name="connsiteY12" fmla="*/ 81572 h 574026"/>
                <a:gd name="connsiteX13" fmla="*/ 116819 w 582083"/>
                <a:gd name="connsiteY13" fmla="*/ 73516 h 574026"/>
                <a:gd name="connsiteX14" fmla="*/ 271907 w 582083"/>
                <a:gd name="connsiteY14" fmla="*/ 20141 h 574026"/>
                <a:gd name="connsiteX15" fmla="*/ 281978 w 582083"/>
                <a:gd name="connsiteY15" fmla="*/ 10071 h 574026"/>
                <a:gd name="connsiteX16" fmla="*/ 271907 w 582083"/>
                <a:gd name="connsiteY16" fmla="*/ 0 h 574026"/>
                <a:gd name="connsiteX17" fmla="*/ 102721 w 582083"/>
                <a:gd name="connsiteY17" fmla="*/ 59417 h 574026"/>
                <a:gd name="connsiteX18" fmla="*/ 82579 w 582083"/>
                <a:gd name="connsiteY18" fmla="*/ 39275 h 574026"/>
                <a:gd name="connsiteX19" fmla="*/ 40283 w 582083"/>
                <a:gd name="connsiteY19" fmla="*/ 39275 h 574026"/>
                <a:gd name="connsiteX20" fmla="*/ 40283 w 582083"/>
                <a:gd name="connsiteY20" fmla="*/ 81572 h 574026"/>
                <a:gd name="connsiteX21" fmla="*/ 40283 w 582083"/>
                <a:gd name="connsiteY21" fmla="*/ 81572 h 574026"/>
                <a:gd name="connsiteX22" fmla="*/ 60424 w 582083"/>
                <a:gd name="connsiteY22" fmla="*/ 101713 h 574026"/>
                <a:gd name="connsiteX23" fmla="*/ 0 w 582083"/>
                <a:gd name="connsiteY23" fmla="*/ 270900 h 574026"/>
                <a:gd name="connsiteX24" fmla="*/ 52367 w 582083"/>
                <a:gd name="connsiteY24" fmla="*/ 431023 h 574026"/>
                <a:gd name="connsiteX25" fmla="*/ 60424 w 582083"/>
                <a:gd name="connsiteY25" fmla="*/ 435052 h 574026"/>
                <a:gd name="connsiteX26" fmla="*/ 66466 w 582083"/>
                <a:gd name="connsiteY26" fmla="*/ 433038 h 574026"/>
                <a:gd name="connsiteX27" fmla="*/ 68480 w 582083"/>
                <a:gd name="connsiteY27" fmla="*/ 418939 h 574026"/>
                <a:gd name="connsiteX28" fmla="*/ 20141 w 582083"/>
                <a:gd name="connsiteY28" fmla="*/ 270900 h 574026"/>
                <a:gd name="connsiteX29" fmla="*/ 74523 w 582083"/>
                <a:gd name="connsiteY29" fmla="*/ 115812 h 574026"/>
                <a:gd name="connsiteX30" fmla="*/ 83586 w 582083"/>
                <a:gd name="connsiteY30" fmla="*/ 124876 h 574026"/>
                <a:gd name="connsiteX31" fmla="*/ 54381 w 582083"/>
                <a:gd name="connsiteY31" fmla="*/ 153074 h 574026"/>
                <a:gd name="connsiteX32" fmla="*/ 51360 w 582083"/>
                <a:gd name="connsiteY32" fmla="*/ 160123 h 574026"/>
                <a:gd name="connsiteX33" fmla="*/ 66466 w 582083"/>
                <a:gd name="connsiteY33" fmla="*/ 186307 h 574026"/>
                <a:gd name="connsiteX34" fmla="*/ 49346 w 582083"/>
                <a:gd name="connsiteY34" fmla="*/ 270900 h 574026"/>
                <a:gd name="connsiteX35" fmla="*/ 59417 w 582083"/>
                <a:gd name="connsiteY35" fmla="*/ 280971 h 574026"/>
                <a:gd name="connsiteX36" fmla="*/ 69487 w 582083"/>
                <a:gd name="connsiteY36" fmla="*/ 270900 h 574026"/>
                <a:gd name="connsiteX37" fmla="*/ 86608 w 582083"/>
                <a:gd name="connsiteY37" fmla="*/ 190335 h 574026"/>
                <a:gd name="connsiteX38" fmla="*/ 119841 w 582083"/>
                <a:gd name="connsiteY38" fmla="*/ 190335 h 574026"/>
                <a:gd name="connsiteX39" fmla="*/ 99699 w 582083"/>
                <a:gd name="connsiteY39" fmla="*/ 270900 h 574026"/>
                <a:gd name="connsiteX40" fmla="*/ 143003 w 582083"/>
                <a:gd name="connsiteY40" fmla="*/ 383691 h 574026"/>
                <a:gd name="connsiteX41" fmla="*/ 169187 w 582083"/>
                <a:gd name="connsiteY41" fmla="*/ 407861 h 574026"/>
                <a:gd name="connsiteX42" fmla="*/ 139982 w 582083"/>
                <a:gd name="connsiteY42" fmla="*/ 422967 h 574026"/>
                <a:gd name="connsiteX43" fmla="*/ 81572 w 582083"/>
                <a:gd name="connsiteY43" fmla="*/ 337366 h 574026"/>
                <a:gd name="connsiteX44" fmla="*/ 68480 w 582083"/>
                <a:gd name="connsiteY44" fmla="*/ 331324 h 574026"/>
                <a:gd name="connsiteX45" fmla="*/ 62438 w 582083"/>
                <a:gd name="connsiteY45" fmla="*/ 344416 h 574026"/>
                <a:gd name="connsiteX46" fmla="*/ 124876 w 582083"/>
                <a:gd name="connsiteY46" fmla="*/ 437066 h 574026"/>
                <a:gd name="connsiteX47" fmla="*/ 98692 w 582083"/>
                <a:gd name="connsiteY47" fmla="*/ 513603 h 574026"/>
                <a:gd name="connsiteX48" fmla="*/ 98692 w 582083"/>
                <a:gd name="connsiteY48" fmla="*/ 563956 h 574026"/>
                <a:gd name="connsiteX49" fmla="*/ 108763 w 582083"/>
                <a:gd name="connsiteY49" fmla="*/ 574027 h 574026"/>
                <a:gd name="connsiteX50" fmla="*/ 410882 w 582083"/>
                <a:gd name="connsiteY50" fmla="*/ 574027 h 574026"/>
                <a:gd name="connsiteX51" fmla="*/ 420953 w 582083"/>
                <a:gd name="connsiteY51" fmla="*/ 563956 h 574026"/>
                <a:gd name="connsiteX52" fmla="*/ 420953 w 582083"/>
                <a:gd name="connsiteY52" fmla="*/ 553885 h 574026"/>
                <a:gd name="connsiteX53" fmla="*/ 572012 w 582083"/>
                <a:gd name="connsiteY53" fmla="*/ 553885 h 574026"/>
                <a:gd name="connsiteX54" fmla="*/ 582083 w 582083"/>
                <a:gd name="connsiteY54" fmla="*/ 543815 h 574026"/>
                <a:gd name="connsiteX55" fmla="*/ 488426 w 582083"/>
                <a:gd name="connsiteY55" fmla="*/ 434045 h 574026"/>
                <a:gd name="connsiteX56" fmla="*/ 420953 w 582083"/>
                <a:gd name="connsiteY56" fmla="*/ 413903 h 574026"/>
                <a:gd name="connsiteX57" fmla="*/ 350458 w 582083"/>
                <a:gd name="connsiteY57" fmla="*/ 313197 h 574026"/>
                <a:gd name="connsiteX58" fmla="*/ 375635 w 582083"/>
                <a:gd name="connsiteY58" fmla="*/ 259823 h 574026"/>
                <a:gd name="connsiteX59" fmla="*/ 376642 w 582083"/>
                <a:gd name="connsiteY59" fmla="*/ 258815 h 574026"/>
                <a:gd name="connsiteX60" fmla="*/ 420953 w 582083"/>
                <a:gd name="connsiteY60" fmla="*/ 242702 h 574026"/>
                <a:gd name="connsiteX61" fmla="*/ 474327 w 582083"/>
                <a:gd name="connsiteY61" fmla="*/ 267879 h 574026"/>
                <a:gd name="connsiteX62" fmla="*/ 491447 w 582083"/>
                <a:gd name="connsiteY62" fmla="*/ 313197 h 574026"/>
                <a:gd name="connsiteX63" fmla="*/ 420953 w 582083"/>
                <a:gd name="connsiteY63" fmla="*/ 413903 h 574026"/>
                <a:gd name="connsiteX64" fmla="*/ 383691 w 582083"/>
                <a:gd name="connsiteY64" fmla="*/ 426995 h 574026"/>
                <a:gd name="connsiteX65" fmla="*/ 320246 w 582083"/>
                <a:gd name="connsiteY65" fmla="*/ 403833 h 574026"/>
                <a:gd name="connsiteX66" fmla="*/ 294063 w 582083"/>
                <a:gd name="connsiteY66" fmla="*/ 392755 h 574026"/>
                <a:gd name="connsiteX67" fmla="*/ 334345 w 582083"/>
                <a:gd name="connsiteY67" fmla="*/ 343409 h 574026"/>
                <a:gd name="connsiteX68" fmla="*/ 386713 w 582083"/>
                <a:gd name="connsiteY68" fmla="*/ 422967 h 574026"/>
                <a:gd name="connsiteX69" fmla="*/ 383691 w 582083"/>
                <a:gd name="connsiteY69" fmla="*/ 426995 h 574026"/>
                <a:gd name="connsiteX70" fmla="*/ 200406 w 582083"/>
                <a:gd name="connsiteY70" fmla="*/ 329310 h 574026"/>
                <a:gd name="connsiteX71" fmla="*/ 199399 w 582083"/>
                <a:gd name="connsiteY71" fmla="*/ 326289 h 574026"/>
                <a:gd name="connsiteX72" fmla="*/ 189328 w 582083"/>
                <a:gd name="connsiteY72" fmla="*/ 281978 h 574026"/>
                <a:gd name="connsiteX73" fmla="*/ 259823 w 582083"/>
                <a:gd name="connsiteY73" fmla="*/ 211483 h 574026"/>
                <a:gd name="connsiteX74" fmla="*/ 330317 w 582083"/>
                <a:gd name="connsiteY74" fmla="*/ 281978 h 574026"/>
                <a:gd name="connsiteX75" fmla="*/ 259823 w 582083"/>
                <a:gd name="connsiteY75" fmla="*/ 382684 h 574026"/>
                <a:gd name="connsiteX76" fmla="*/ 200406 w 582083"/>
                <a:gd name="connsiteY76" fmla="*/ 329310 h 574026"/>
                <a:gd name="connsiteX77" fmla="*/ 347437 w 582083"/>
                <a:gd name="connsiteY77" fmla="*/ 259823 h 574026"/>
                <a:gd name="connsiteX78" fmla="*/ 259823 w 582083"/>
                <a:gd name="connsiteY78" fmla="*/ 191342 h 574026"/>
                <a:gd name="connsiteX79" fmla="*/ 201413 w 582083"/>
                <a:gd name="connsiteY79" fmla="*/ 213498 h 574026"/>
                <a:gd name="connsiteX80" fmla="*/ 271907 w 582083"/>
                <a:gd name="connsiteY80" fmla="*/ 180264 h 574026"/>
                <a:gd name="connsiteX81" fmla="*/ 359522 w 582083"/>
                <a:gd name="connsiteY81" fmla="*/ 246731 h 574026"/>
                <a:gd name="connsiteX82" fmla="*/ 347437 w 582083"/>
                <a:gd name="connsiteY82" fmla="*/ 259823 h 574026"/>
                <a:gd name="connsiteX83" fmla="*/ 103728 w 582083"/>
                <a:gd name="connsiteY83" fmla="*/ 130918 h 574026"/>
                <a:gd name="connsiteX84" fmla="*/ 103728 w 582083"/>
                <a:gd name="connsiteY84" fmla="*/ 116819 h 574026"/>
                <a:gd name="connsiteX85" fmla="*/ 53374 w 582083"/>
                <a:gd name="connsiteY85" fmla="*/ 66466 h 574026"/>
                <a:gd name="connsiteX86" fmla="*/ 53374 w 582083"/>
                <a:gd name="connsiteY86" fmla="*/ 52367 h 574026"/>
                <a:gd name="connsiteX87" fmla="*/ 67473 w 582083"/>
                <a:gd name="connsiteY87" fmla="*/ 52367 h 574026"/>
                <a:gd name="connsiteX88" fmla="*/ 117826 w 582083"/>
                <a:gd name="connsiteY88" fmla="*/ 102721 h 574026"/>
                <a:gd name="connsiteX89" fmla="*/ 124876 w 582083"/>
                <a:gd name="connsiteY89" fmla="*/ 105742 h 574026"/>
                <a:gd name="connsiteX90" fmla="*/ 131925 w 582083"/>
                <a:gd name="connsiteY90" fmla="*/ 102721 h 574026"/>
                <a:gd name="connsiteX91" fmla="*/ 164151 w 582083"/>
                <a:gd name="connsiteY91" fmla="*/ 70494 h 574026"/>
                <a:gd name="connsiteX92" fmla="*/ 171201 w 582083"/>
                <a:gd name="connsiteY92" fmla="*/ 80565 h 574026"/>
                <a:gd name="connsiteX93" fmla="*/ 171201 w 582083"/>
                <a:gd name="connsiteY93" fmla="*/ 161130 h 574026"/>
                <a:gd name="connsiteX94" fmla="*/ 161130 w 582083"/>
                <a:gd name="connsiteY94" fmla="*/ 171201 h 574026"/>
                <a:gd name="connsiteX95" fmla="*/ 82579 w 582083"/>
                <a:gd name="connsiteY95" fmla="*/ 171201 h 574026"/>
                <a:gd name="connsiteX96" fmla="*/ 72509 w 582083"/>
                <a:gd name="connsiteY96" fmla="*/ 164151 h 574026"/>
                <a:gd name="connsiteX97" fmla="*/ 103728 w 582083"/>
                <a:gd name="connsiteY97" fmla="*/ 130918 h 574026"/>
                <a:gd name="connsiteX98" fmla="*/ 198392 w 582083"/>
                <a:gd name="connsiteY98" fmla="*/ 402826 h 574026"/>
                <a:gd name="connsiteX99" fmla="*/ 158109 w 582083"/>
                <a:gd name="connsiteY99" fmla="*/ 370600 h 574026"/>
                <a:gd name="connsiteX100" fmla="*/ 119841 w 582083"/>
                <a:gd name="connsiteY100" fmla="*/ 270900 h 574026"/>
                <a:gd name="connsiteX101" fmla="*/ 143003 w 582083"/>
                <a:gd name="connsiteY101" fmla="*/ 190335 h 574026"/>
                <a:gd name="connsiteX102" fmla="*/ 159116 w 582083"/>
                <a:gd name="connsiteY102" fmla="*/ 190335 h 574026"/>
                <a:gd name="connsiteX103" fmla="*/ 189328 w 582083"/>
                <a:gd name="connsiteY103" fmla="*/ 160123 h 574026"/>
                <a:gd name="connsiteX104" fmla="*/ 189328 w 582083"/>
                <a:gd name="connsiteY104" fmla="*/ 86608 h 574026"/>
                <a:gd name="connsiteX105" fmla="*/ 269893 w 582083"/>
                <a:gd name="connsiteY105" fmla="*/ 69487 h 574026"/>
                <a:gd name="connsiteX106" fmla="*/ 468285 w 582083"/>
                <a:gd name="connsiteY106" fmla="*/ 236660 h 574026"/>
                <a:gd name="connsiteX107" fmla="*/ 434045 w 582083"/>
                <a:gd name="connsiteY107" fmla="*/ 223568 h 574026"/>
                <a:gd name="connsiteX108" fmla="*/ 393762 w 582083"/>
                <a:gd name="connsiteY108" fmla="*/ 153074 h 574026"/>
                <a:gd name="connsiteX109" fmla="*/ 379663 w 582083"/>
                <a:gd name="connsiteY109" fmla="*/ 153074 h 574026"/>
                <a:gd name="connsiteX110" fmla="*/ 379663 w 582083"/>
                <a:gd name="connsiteY110" fmla="*/ 167173 h 574026"/>
                <a:gd name="connsiteX111" fmla="*/ 412896 w 582083"/>
                <a:gd name="connsiteY111" fmla="*/ 222561 h 574026"/>
                <a:gd name="connsiteX112" fmla="*/ 374628 w 582083"/>
                <a:gd name="connsiteY112" fmla="*/ 234646 h 574026"/>
                <a:gd name="connsiteX113" fmla="*/ 269893 w 582083"/>
                <a:gd name="connsiteY113" fmla="*/ 160123 h 574026"/>
                <a:gd name="connsiteX114" fmla="*/ 159116 w 582083"/>
                <a:gd name="connsiteY114" fmla="*/ 270900 h 574026"/>
                <a:gd name="connsiteX115" fmla="*/ 180264 w 582083"/>
                <a:gd name="connsiteY115" fmla="*/ 335352 h 574026"/>
                <a:gd name="connsiteX116" fmla="*/ 224575 w 582083"/>
                <a:gd name="connsiteY116" fmla="*/ 391748 h 574026"/>
                <a:gd name="connsiteX117" fmla="*/ 198392 w 582083"/>
                <a:gd name="connsiteY117" fmla="*/ 402826 h 574026"/>
                <a:gd name="connsiteX118" fmla="*/ 198392 w 582083"/>
                <a:gd name="connsiteY118" fmla="*/ 402826 h 574026"/>
                <a:gd name="connsiteX119" fmla="*/ 198392 w 582083"/>
                <a:gd name="connsiteY119" fmla="*/ 402826 h 574026"/>
                <a:gd name="connsiteX120" fmla="*/ 400812 w 582083"/>
                <a:gd name="connsiteY120" fmla="*/ 554892 h 574026"/>
                <a:gd name="connsiteX121" fmla="*/ 118834 w 582083"/>
                <a:gd name="connsiteY121" fmla="*/ 554892 h 574026"/>
                <a:gd name="connsiteX122" fmla="*/ 118834 w 582083"/>
                <a:gd name="connsiteY122" fmla="*/ 514610 h 574026"/>
                <a:gd name="connsiteX123" fmla="*/ 147031 w 582083"/>
                <a:gd name="connsiteY123" fmla="*/ 444115 h 574026"/>
                <a:gd name="connsiteX124" fmla="*/ 199399 w 582083"/>
                <a:gd name="connsiteY124" fmla="*/ 423974 h 574026"/>
                <a:gd name="connsiteX125" fmla="*/ 243710 w 582083"/>
                <a:gd name="connsiteY125" fmla="*/ 401819 h 574026"/>
                <a:gd name="connsiteX126" fmla="*/ 259823 w 582083"/>
                <a:gd name="connsiteY126" fmla="*/ 403833 h 574026"/>
                <a:gd name="connsiteX127" fmla="*/ 275936 w 582083"/>
                <a:gd name="connsiteY127" fmla="*/ 401819 h 574026"/>
                <a:gd name="connsiteX128" fmla="*/ 320246 w 582083"/>
                <a:gd name="connsiteY128" fmla="*/ 423974 h 574026"/>
                <a:gd name="connsiteX129" fmla="*/ 400812 w 582083"/>
                <a:gd name="connsiteY129" fmla="*/ 514610 h 574026"/>
                <a:gd name="connsiteX130" fmla="*/ 400812 w 582083"/>
                <a:gd name="connsiteY130" fmla="*/ 554892 h 574026"/>
                <a:gd name="connsiteX131" fmla="*/ 420953 w 582083"/>
                <a:gd name="connsiteY131" fmla="*/ 534751 h 574026"/>
                <a:gd name="connsiteX132" fmla="*/ 420953 w 582083"/>
                <a:gd name="connsiteY132" fmla="*/ 514610 h 574026"/>
                <a:gd name="connsiteX133" fmla="*/ 397790 w 582083"/>
                <a:gd name="connsiteY133" fmla="*/ 441094 h 574026"/>
                <a:gd name="connsiteX134" fmla="*/ 397790 w 582083"/>
                <a:gd name="connsiteY134" fmla="*/ 441094 h 574026"/>
                <a:gd name="connsiteX135" fmla="*/ 404840 w 582083"/>
                <a:gd name="connsiteY135" fmla="*/ 431023 h 574026"/>
                <a:gd name="connsiteX136" fmla="*/ 420953 w 582083"/>
                <a:gd name="connsiteY136" fmla="*/ 434045 h 574026"/>
                <a:gd name="connsiteX137" fmla="*/ 437066 w 582083"/>
                <a:gd name="connsiteY137" fmla="*/ 432031 h 574026"/>
                <a:gd name="connsiteX138" fmla="*/ 481377 w 582083"/>
                <a:gd name="connsiteY138" fmla="*/ 454186 h 574026"/>
                <a:gd name="connsiteX139" fmla="*/ 561942 w 582083"/>
                <a:gd name="connsiteY139" fmla="*/ 534751 h 574026"/>
                <a:gd name="connsiteX140" fmla="*/ 420953 w 582083"/>
                <a:gd name="connsiteY140" fmla="*/ 534751 h 574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82083" h="574026">
                  <a:moveTo>
                    <a:pt x="488426" y="434045"/>
                  </a:moveTo>
                  <a:cubicBezTo>
                    <a:pt x="523673" y="386713"/>
                    <a:pt x="542808" y="330317"/>
                    <a:pt x="542808" y="270900"/>
                  </a:cubicBezTo>
                  <a:cubicBezTo>
                    <a:pt x="542808" y="264858"/>
                    <a:pt x="538779" y="260830"/>
                    <a:pt x="532737" y="260830"/>
                  </a:cubicBezTo>
                  <a:cubicBezTo>
                    <a:pt x="526695" y="260830"/>
                    <a:pt x="522666" y="264858"/>
                    <a:pt x="522666" y="270900"/>
                  </a:cubicBezTo>
                  <a:cubicBezTo>
                    <a:pt x="522666" y="329310"/>
                    <a:pt x="502525" y="385706"/>
                    <a:pt x="465264" y="431023"/>
                  </a:cubicBezTo>
                  <a:cubicBezTo>
                    <a:pt x="461235" y="429009"/>
                    <a:pt x="457207" y="425988"/>
                    <a:pt x="455193" y="422967"/>
                  </a:cubicBezTo>
                  <a:cubicBezTo>
                    <a:pt x="488426" y="400812"/>
                    <a:pt x="511589" y="349451"/>
                    <a:pt x="511589" y="313197"/>
                  </a:cubicBezTo>
                  <a:cubicBezTo>
                    <a:pt x="511589" y="293056"/>
                    <a:pt x="504539" y="272914"/>
                    <a:pt x="492454" y="257808"/>
                  </a:cubicBezTo>
                  <a:cubicBezTo>
                    <a:pt x="485405" y="140989"/>
                    <a:pt x="388727" y="49346"/>
                    <a:pt x="271907" y="49346"/>
                  </a:cubicBezTo>
                  <a:cubicBezTo>
                    <a:pt x="241695" y="49346"/>
                    <a:pt x="213498" y="55389"/>
                    <a:pt x="188321" y="66466"/>
                  </a:cubicBezTo>
                  <a:cubicBezTo>
                    <a:pt x="183286" y="56396"/>
                    <a:pt x="173215" y="49346"/>
                    <a:pt x="161130" y="49346"/>
                  </a:cubicBezTo>
                  <a:cubicBezTo>
                    <a:pt x="158109" y="49346"/>
                    <a:pt x="156095" y="50353"/>
                    <a:pt x="154081" y="52367"/>
                  </a:cubicBezTo>
                  <a:lnTo>
                    <a:pt x="124876" y="81572"/>
                  </a:lnTo>
                  <a:lnTo>
                    <a:pt x="116819" y="73516"/>
                  </a:lnTo>
                  <a:cubicBezTo>
                    <a:pt x="159116" y="40283"/>
                    <a:pt x="213498" y="20141"/>
                    <a:pt x="271907" y="20141"/>
                  </a:cubicBezTo>
                  <a:cubicBezTo>
                    <a:pt x="277950" y="20141"/>
                    <a:pt x="281978" y="16113"/>
                    <a:pt x="281978" y="10071"/>
                  </a:cubicBezTo>
                  <a:cubicBezTo>
                    <a:pt x="281978" y="4028"/>
                    <a:pt x="277950" y="0"/>
                    <a:pt x="271907" y="0"/>
                  </a:cubicBezTo>
                  <a:cubicBezTo>
                    <a:pt x="208462" y="0"/>
                    <a:pt x="149045" y="22155"/>
                    <a:pt x="102721" y="59417"/>
                  </a:cubicBezTo>
                  <a:lnTo>
                    <a:pt x="82579" y="39275"/>
                  </a:lnTo>
                  <a:cubicBezTo>
                    <a:pt x="70494" y="27191"/>
                    <a:pt x="51360" y="27191"/>
                    <a:pt x="40283" y="39275"/>
                  </a:cubicBezTo>
                  <a:cubicBezTo>
                    <a:pt x="28198" y="51360"/>
                    <a:pt x="28198" y="70494"/>
                    <a:pt x="40283" y="81572"/>
                  </a:cubicBezTo>
                  <a:cubicBezTo>
                    <a:pt x="40283" y="81572"/>
                    <a:pt x="40283" y="81572"/>
                    <a:pt x="40283" y="81572"/>
                  </a:cubicBezTo>
                  <a:lnTo>
                    <a:pt x="60424" y="101713"/>
                  </a:lnTo>
                  <a:cubicBezTo>
                    <a:pt x="22155" y="148038"/>
                    <a:pt x="0" y="206448"/>
                    <a:pt x="0" y="270900"/>
                  </a:cubicBezTo>
                  <a:cubicBezTo>
                    <a:pt x="0" y="329310"/>
                    <a:pt x="18127" y="384698"/>
                    <a:pt x="52367" y="431023"/>
                  </a:cubicBezTo>
                  <a:cubicBezTo>
                    <a:pt x="54381" y="434045"/>
                    <a:pt x="57403" y="435052"/>
                    <a:pt x="60424" y="435052"/>
                  </a:cubicBezTo>
                  <a:cubicBezTo>
                    <a:pt x="62438" y="435052"/>
                    <a:pt x="64452" y="434045"/>
                    <a:pt x="66466" y="433038"/>
                  </a:cubicBezTo>
                  <a:cubicBezTo>
                    <a:pt x="70494" y="430016"/>
                    <a:pt x="71502" y="422967"/>
                    <a:pt x="68480" y="418939"/>
                  </a:cubicBezTo>
                  <a:cubicBezTo>
                    <a:pt x="37261" y="375635"/>
                    <a:pt x="20141" y="324275"/>
                    <a:pt x="20141" y="270900"/>
                  </a:cubicBezTo>
                  <a:cubicBezTo>
                    <a:pt x="20141" y="212491"/>
                    <a:pt x="40283" y="158109"/>
                    <a:pt x="74523" y="115812"/>
                  </a:cubicBezTo>
                  <a:lnTo>
                    <a:pt x="83586" y="124876"/>
                  </a:lnTo>
                  <a:lnTo>
                    <a:pt x="54381" y="153074"/>
                  </a:lnTo>
                  <a:cubicBezTo>
                    <a:pt x="52367" y="155088"/>
                    <a:pt x="51360" y="157102"/>
                    <a:pt x="51360" y="160123"/>
                  </a:cubicBezTo>
                  <a:cubicBezTo>
                    <a:pt x="51360" y="171201"/>
                    <a:pt x="57403" y="181272"/>
                    <a:pt x="66466" y="186307"/>
                  </a:cubicBezTo>
                  <a:cubicBezTo>
                    <a:pt x="55389" y="212491"/>
                    <a:pt x="49346" y="240688"/>
                    <a:pt x="49346" y="270900"/>
                  </a:cubicBezTo>
                  <a:cubicBezTo>
                    <a:pt x="49346" y="276943"/>
                    <a:pt x="53374" y="280971"/>
                    <a:pt x="59417" y="280971"/>
                  </a:cubicBezTo>
                  <a:cubicBezTo>
                    <a:pt x="65459" y="280971"/>
                    <a:pt x="69487" y="276943"/>
                    <a:pt x="69487" y="270900"/>
                  </a:cubicBezTo>
                  <a:cubicBezTo>
                    <a:pt x="69487" y="242702"/>
                    <a:pt x="75530" y="215512"/>
                    <a:pt x="86608" y="190335"/>
                  </a:cubicBezTo>
                  <a:lnTo>
                    <a:pt x="119841" y="190335"/>
                  </a:lnTo>
                  <a:cubicBezTo>
                    <a:pt x="106749" y="214505"/>
                    <a:pt x="99699" y="241695"/>
                    <a:pt x="99699" y="270900"/>
                  </a:cubicBezTo>
                  <a:cubicBezTo>
                    <a:pt x="99699" y="312190"/>
                    <a:pt x="114805" y="352472"/>
                    <a:pt x="143003" y="383691"/>
                  </a:cubicBezTo>
                  <a:cubicBezTo>
                    <a:pt x="151060" y="392755"/>
                    <a:pt x="160123" y="400812"/>
                    <a:pt x="169187" y="407861"/>
                  </a:cubicBezTo>
                  <a:cubicBezTo>
                    <a:pt x="158109" y="410882"/>
                    <a:pt x="149045" y="415917"/>
                    <a:pt x="139982" y="422967"/>
                  </a:cubicBezTo>
                  <a:cubicBezTo>
                    <a:pt x="113798" y="399804"/>
                    <a:pt x="92650" y="370600"/>
                    <a:pt x="81572" y="337366"/>
                  </a:cubicBezTo>
                  <a:cubicBezTo>
                    <a:pt x="79558" y="332331"/>
                    <a:pt x="73516" y="329310"/>
                    <a:pt x="68480" y="331324"/>
                  </a:cubicBezTo>
                  <a:cubicBezTo>
                    <a:pt x="63445" y="333338"/>
                    <a:pt x="60424" y="339381"/>
                    <a:pt x="62438" y="344416"/>
                  </a:cubicBezTo>
                  <a:cubicBezTo>
                    <a:pt x="75530" y="379663"/>
                    <a:pt x="96678" y="411889"/>
                    <a:pt x="124876" y="437066"/>
                  </a:cubicBezTo>
                  <a:cubicBezTo>
                    <a:pt x="107756" y="457207"/>
                    <a:pt x="98692" y="484398"/>
                    <a:pt x="98692" y="513603"/>
                  </a:cubicBezTo>
                  <a:lnTo>
                    <a:pt x="98692" y="563956"/>
                  </a:lnTo>
                  <a:cubicBezTo>
                    <a:pt x="98692" y="569998"/>
                    <a:pt x="102721" y="574027"/>
                    <a:pt x="108763" y="574027"/>
                  </a:cubicBezTo>
                  <a:lnTo>
                    <a:pt x="410882" y="574027"/>
                  </a:lnTo>
                  <a:cubicBezTo>
                    <a:pt x="416925" y="574027"/>
                    <a:pt x="420953" y="569998"/>
                    <a:pt x="420953" y="563956"/>
                  </a:cubicBezTo>
                  <a:lnTo>
                    <a:pt x="420953" y="553885"/>
                  </a:lnTo>
                  <a:lnTo>
                    <a:pt x="572012" y="553885"/>
                  </a:lnTo>
                  <a:cubicBezTo>
                    <a:pt x="578055" y="553885"/>
                    <a:pt x="582083" y="549857"/>
                    <a:pt x="582083" y="543815"/>
                  </a:cubicBezTo>
                  <a:cubicBezTo>
                    <a:pt x="582083" y="483391"/>
                    <a:pt x="543815" y="438073"/>
                    <a:pt x="488426" y="434045"/>
                  </a:cubicBezTo>
                  <a:close/>
                  <a:moveTo>
                    <a:pt x="420953" y="413903"/>
                  </a:moveTo>
                  <a:cubicBezTo>
                    <a:pt x="382684" y="413903"/>
                    <a:pt x="350458" y="352472"/>
                    <a:pt x="350458" y="313197"/>
                  </a:cubicBezTo>
                  <a:cubicBezTo>
                    <a:pt x="350458" y="292049"/>
                    <a:pt x="360529" y="272914"/>
                    <a:pt x="375635" y="259823"/>
                  </a:cubicBezTo>
                  <a:cubicBezTo>
                    <a:pt x="375635" y="259823"/>
                    <a:pt x="376642" y="258815"/>
                    <a:pt x="376642" y="258815"/>
                  </a:cubicBezTo>
                  <a:cubicBezTo>
                    <a:pt x="388727" y="248745"/>
                    <a:pt x="403833" y="242702"/>
                    <a:pt x="420953" y="242702"/>
                  </a:cubicBezTo>
                  <a:cubicBezTo>
                    <a:pt x="442101" y="242702"/>
                    <a:pt x="461235" y="251766"/>
                    <a:pt x="474327" y="267879"/>
                  </a:cubicBezTo>
                  <a:cubicBezTo>
                    <a:pt x="485405" y="280971"/>
                    <a:pt x="491447" y="297084"/>
                    <a:pt x="491447" y="313197"/>
                  </a:cubicBezTo>
                  <a:cubicBezTo>
                    <a:pt x="491447" y="351465"/>
                    <a:pt x="459221" y="413903"/>
                    <a:pt x="420953" y="413903"/>
                  </a:cubicBezTo>
                  <a:close/>
                  <a:moveTo>
                    <a:pt x="383691" y="426995"/>
                  </a:moveTo>
                  <a:cubicBezTo>
                    <a:pt x="366571" y="412896"/>
                    <a:pt x="345423" y="403833"/>
                    <a:pt x="320246" y="403833"/>
                  </a:cubicBezTo>
                  <a:cubicBezTo>
                    <a:pt x="307155" y="403833"/>
                    <a:pt x="299098" y="399804"/>
                    <a:pt x="294063" y="392755"/>
                  </a:cubicBezTo>
                  <a:cubicBezTo>
                    <a:pt x="311183" y="381677"/>
                    <a:pt x="324275" y="363550"/>
                    <a:pt x="334345" y="343409"/>
                  </a:cubicBezTo>
                  <a:cubicBezTo>
                    <a:pt x="342402" y="373621"/>
                    <a:pt x="361536" y="405847"/>
                    <a:pt x="386713" y="422967"/>
                  </a:cubicBezTo>
                  <a:cubicBezTo>
                    <a:pt x="385706" y="423974"/>
                    <a:pt x="384698" y="424981"/>
                    <a:pt x="383691" y="426995"/>
                  </a:cubicBezTo>
                  <a:close/>
                  <a:moveTo>
                    <a:pt x="200406" y="329310"/>
                  </a:moveTo>
                  <a:cubicBezTo>
                    <a:pt x="200406" y="328303"/>
                    <a:pt x="199399" y="327296"/>
                    <a:pt x="199399" y="326289"/>
                  </a:cubicBezTo>
                  <a:cubicBezTo>
                    <a:pt x="193356" y="311183"/>
                    <a:pt x="189328" y="295070"/>
                    <a:pt x="189328" y="281978"/>
                  </a:cubicBezTo>
                  <a:cubicBezTo>
                    <a:pt x="189328" y="242702"/>
                    <a:pt x="220547" y="211483"/>
                    <a:pt x="259823" y="211483"/>
                  </a:cubicBezTo>
                  <a:cubicBezTo>
                    <a:pt x="299098" y="211483"/>
                    <a:pt x="330317" y="242702"/>
                    <a:pt x="330317" y="281978"/>
                  </a:cubicBezTo>
                  <a:cubicBezTo>
                    <a:pt x="330317" y="321253"/>
                    <a:pt x="298091" y="382684"/>
                    <a:pt x="259823" y="382684"/>
                  </a:cubicBezTo>
                  <a:cubicBezTo>
                    <a:pt x="235653" y="383691"/>
                    <a:pt x="213498" y="357508"/>
                    <a:pt x="200406" y="329310"/>
                  </a:cubicBezTo>
                  <a:close/>
                  <a:moveTo>
                    <a:pt x="347437" y="259823"/>
                  </a:moveTo>
                  <a:cubicBezTo>
                    <a:pt x="337366" y="220547"/>
                    <a:pt x="302119" y="191342"/>
                    <a:pt x="259823" y="191342"/>
                  </a:cubicBezTo>
                  <a:cubicBezTo>
                    <a:pt x="237667" y="191342"/>
                    <a:pt x="216519" y="199399"/>
                    <a:pt x="201413" y="213498"/>
                  </a:cubicBezTo>
                  <a:cubicBezTo>
                    <a:pt x="218533" y="193356"/>
                    <a:pt x="243710" y="180264"/>
                    <a:pt x="271907" y="180264"/>
                  </a:cubicBezTo>
                  <a:cubicBezTo>
                    <a:pt x="313197" y="180264"/>
                    <a:pt x="348444" y="208462"/>
                    <a:pt x="359522" y="246731"/>
                  </a:cubicBezTo>
                  <a:cubicBezTo>
                    <a:pt x="354487" y="250759"/>
                    <a:pt x="351465" y="255794"/>
                    <a:pt x="347437" y="259823"/>
                  </a:cubicBezTo>
                  <a:close/>
                  <a:moveTo>
                    <a:pt x="103728" y="130918"/>
                  </a:moveTo>
                  <a:cubicBezTo>
                    <a:pt x="107756" y="126890"/>
                    <a:pt x="107756" y="120848"/>
                    <a:pt x="103728" y="116819"/>
                  </a:cubicBezTo>
                  <a:lnTo>
                    <a:pt x="53374" y="66466"/>
                  </a:lnTo>
                  <a:cubicBezTo>
                    <a:pt x="49346" y="62438"/>
                    <a:pt x="49346" y="56396"/>
                    <a:pt x="53374" y="52367"/>
                  </a:cubicBezTo>
                  <a:cubicBezTo>
                    <a:pt x="57403" y="48339"/>
                    <a:pt x="63445" y="48339"/>
                    <a:pt x="67473" y="52367"/>
                  </a:cubicBezTo>
                  <a:lnTo>
                    <a:pt x="117826" y="102721"/>
                  </a:lnTo>
                  <a:cubicBezTo>
                    <a:pt x="119841" y="104735"/>
                    <a:pt x="121855" y="105742"/>
                    <a:pt x="124876" y="105742"/>
                  </a:cubicBezTo>
                  <a:cubicBezTo>
                    <a:pt x="127897" y="105742"/>
                    <a:pt x="129911" y="104735"/>
                    <a:pt x="131925" y="102721"/>
                  </a:cubicBezTo>
                  <a:lnTo>
                    <a:pt x="164151" y="70494"/>
                  </a:lnTo>
                  <a:cubicBezTo>
                    <a:pt x="168180" y="71502"/>
                    <a:pt x="171201" y="75530"/>
                    <a:pt x="171201" y="80565"/>
                  </a:cubicBezTo>
                  <a:lnTo>
                    <a:pt x="171201" y="161130"/>
                  </a:lnTo>
                  <a:cubicBezTo>
                    <a:pt x="171201" y="167173"/>
                    <a:pt x="166166" y="171201"/>
                    <a:pt x="161130" y="171201"/>
                  </a:cubicBezTo>
                  <a:lnTo>
                    <a:pt x="82579" y="171201"/>
                  </a:lnTo>
                  <a:cubicBezTo>
                    <a:pt x="78551" y="171201"/>
                    <a:pt x="74523" y="168180"/>
                    <a:pt x="72509" y="164151"/>
                  </a:cubicBezTo>
                  <a:lnTo>
                    <a:pt x="103728" y="130918"/>
                  </a:lnTo>
                  <a:close/>
                  <a:moveTo>
                    <a:pt x="198392" y="402826"/>
                  </a:moveTo>
                  <a:cubicBezTo>
                    <a:pt x="183286" y="394769"/>
                    <a:pt x="170194" y="383691"/>
                    <a:pt x="158109" y="370600"/>
                  </a:cubicBezTo>
                  <a:cubicBezTo>
                    <a:pt x="133940" y="343409"/>
                    <a:pt x="119841" y="307155"/>
                    <a:pt x="119841" y="270900"/>
                  </a:cubicBezTo>
                  <a:cubicBezTo>
                    <a:pt x="119841" y="241695"/>
                    <a:pt x="127897" y="214505"/>
                    <a:pt x="143003" y="190335"/>
                  </a:cubicBezTo>
                  <a:lnTo>
                    <a:pt x="159116" y="190335"/>
                  </a:lnTo>
                  <a:cubicBezTo>
                    <a:pt x="176236" y="190335"/>
                    <a:pt x="189328" y="176236"/>
                    <a:pt x="189328" y="160123"/>
                  </a:cubicBezTo>
                  <a:lnTo>
                    <a:pt x="189328" y="86608"/>
                  </a:lnTo>
                  <a:cubicBezTo>
                    <a:pt x="214505" y="75530"/>
                    <a:pt x="241695" y="69487"/>
                    <a:pt x="269893" y="69487"/>
                  </a:cubicBezTo>
                  <a:cubicBezTo>
                    <a:pt x="369593" y="69487"/>
                    <a:pt x="452172" y="140989"/>
                    <a:pt x="468285" y="236660"/>
                  </a:cubicBezTo>
                  <a:cubicBezTo>
                    <a:pt x="458214" y="229611"/>
                    <a:pt x="446129" y="225582"/>
                    <a:pt x="434045" y="223568"/>
                  </a:cubicBezTo>
                  <a:cubicBezTo>
                    <a:pt x="426995" y="197385"/>
                    <a:pt x="412896" y="173215"/>
                    <a:pt x="393762" y="153074"/>
                  </a:cubicBezTo>
                  <a:cubicBezTo>
                    <a:pt x="389734" y="149045"/>
                    <a:pt x="383691" y="149045"/>
                    <a:pt x="379663" y="153074"/>
                  </a:cubicBezTo>
                  <a:cubicBezTo>
                    <a:pt x="375635" y="157102"/>
                    <a:pt x="375635" y="163144"/>
                    <a:pt x="379663" y="167173"/>
                  </a:cubicBezTo>
                  <a:cubicBezTo>
                    <a:pt x="394769" y="183286"/>
                    <a:pt x="405847" y="202420"/>
                    <a:pt x="412896" y="222561"/>
                  </a:cubicBezTo>
                  <a:cubicBezTo>
                    <a:pt x="398797" y="223568"/>
                    <a:pt x="385706" y="227596"/>
                    <a:pt x="374628" y="234646"/>
                  </a:cubicBezTo>
                  <a:cubicBezTo>
                    <a:pt x="359522" y="191342"/>
                    <a:pt x="317225" y="160123"/>
                    <a:pt x="269893" y="160123"/>
                  </a:cubicBezTo>
                  <a:cubicBezTo>
                    <a:pt x="208462" y="160123"/>
                    <a:pt x="159116" y="209469"/>
                    <a:pt x="159116" y="270900"/>
                  </a:cubicBezTo>
                  <a:cubicBezTo>
                    <a:pt x="159116" y="294063"/>
                    <a:pt x="166166" y="317225"/>
                    <a:pt x="180264" y="335352"/>
                  </a:cubicBezTo>
                  <a:cubicBezTo>
                    <a:pt x="190335" y="358515"/>
                    <a:pt x="205441" y="379663"/>
                    <a:pt x="224575" y="391748"/>
                  </a:cubicBezTo>
                  <a:cubicBezTo>
                    <a:pt x="219540" y="398797"/>
                    <a:pt x="211483" y="402826"/>
                    <a:pt x="198392" y="402826"/>
                  </a:cubicBezTo>
                  <a:cubicBezTo>
                    <a:pt x="199399" y="403833"/>
                    <a:pt x="199399" y="403833"/>
                    <a:pt x="198392" y="402826"/>
                  </a:cubicBezTo>
                  <a:cubicBezTo>
                    <a:pt x="198392" y="403833"/>
                    <a:pt x="198392" y="403833"/>
                    <a:pt x="198392" y="402826"/>
                  </a:cubicBezTo>
                  <a:close/>
                  <a:moveTo>
                    <a:pt x="400812" y="554892"/>
                  </a:moveTo>
                  <a:lnTo>
                    <a:pt x="118834" y="554892"/>
                  </a:lnTo>
                  <a:lnTo>
                    <a:pt x="118834" y="514610"/>
                  </a:lnTo>
                  <a:cubicBezTo>
                    <a:pt x="118834" y="485405"/>
                    <a:pt x="128904" y="460228"/>
                    <a:pt x="147031" y="444115"/>
                  </a:cubicBezTo>
                  <a:cubicBezTo>
                    <a:pt x="161130" y="431023"/>
                    <a:pt x="179257" y="423974"/>
                    <a:pt x="199399" y="423974"/>
                  </a:cubicBezTo>
                  <a:cubicBezTo>
                    <a:pt x="225582" y="423974"/>
                    <a:pt x="237667" y="411889"/>
                    <a:pt x="243710" y="401819"/>
                  </a:cubicBezTo>
                  <a:cubicBezTo>
                    <a:pt x="248745" y="403833"/>
                    <a:pt x="253780" y="403833"/>
                    <a:pt x="259823" y="403833"/>
                  </a:cubicBezTo>
                  <a:cubicBezTo>
                    <a:pt x="264858" y="403833"/>
                    <a:pt x="270900" y="402826"/>
                    <a:pt x="275936" y="401819"/>
                  </a:cubicBezTo>
                  <a:cubicBezTo>
                    <a:pt x="281978" y="412896"/>
                    <a:pt x="295070" y="423974"/>
                    <a:pt x="320246" y="423974"/>
                  </a:cubicBezTo>
                  <a:cubicBezTo>
                    <a:pt x="366571" y="423974"/>
                    <a:pt x="400812" y="462242"/>
                    <a:pt x="400812" y="514610"/>
                  </a:cubicBezTo>
                  <a:lnTo>
                    <a:pt x="400812" y="554892"/>
                  </a:lnTo>
                  <a:close/>
                  <a:moveTo>
                    <a:pt x="420953" y="534751"/>
                  </a:moveTo>
                  <a:lnTo>
                    <a:pt x="420953" y="514610"/>
                  </a:lnTo>
                  <a:cubicBezTo>
                    <a:pt x="420953" y="485405"/>
                    <a:pt x="411889" y="460228"/>
                    <a:pt x="397790" y="441094"/>
                  </a:cubicBezTo>
                  <a:lnTo>
                    <a:pt x="397790" y="441094"/>
                  </a:lnTo>
                  <a:cubicBezTo>
                    <a:pt x="400812" y="438073"/>
                    <a:pt x="402826" y="435052"/>
                    <a:pt x="404840" y="431023"/>
                  </a:cubicBezTo>
                  <a:cubicBezTo>
                    <a:pt x="409875" y="433038"/>
                    <a:pt x="414910" y="434045"/>
                    <a:pt x="420953" y="434045"/>
                  </a:cubicBezTo>
                  <a:cubicBezTo>
                    <a:pt x="425988" y="434045"/>
                    <a:pt x="432030" y="433038"/>
                    <a:pt x="437066" y="432031"/>
                  </a:cubicBezTo>
                  <a:cubicBezTo>
                    <a:pt x="443108" y="443108"/>
                    <a:pt x="456200" y="454186"/>
                    <a:pt x="481377" y="454186"/>
                  </a:cubicBezTo>
                  <a:cubicBezTo>
                    <a:pt x="524680" y="454186"/>
                    <a:pt x="557914" y="487419"/>
                    <a:pt x="561942" y="534751"/>
                  </a:cubicBezTo>
                  <a:lnTo>
                    <a:pt x="420953" y="534751"/>
                  </a:lnTo>
                  <a:close/>
                </a:path>
              </a:pathLst>
            </a:custGeom>
            <a:grpFill/>
            <a:ln w="9971" cap="flat">
              <a:noFill/>
              <a:prstDash val="solid"/>
              <a:miter/>
            </a:ln>
          </p:spPr>
          <p:txBody>
            <a:bodyPr rtlCol="0" anchor="ctr"/>
            <a:lstStyle/>
            <a:p>
              <a:endParaRPr lang="en-US"/>
            </a:p>
          </p:txBody>
        </p:sp>
        <p:sp>
          <p:nvSpPr>
            <p:cNvPr id="230" name="Freeform: Shape 229">
              <a:extLst>
                <a:ext uri="{FF2B5EF4-FFF2-40B4-BE49-F238E27FC236}">
                  <a16:creationId xmlns:a16="http://schemas.microsoft.com/office/drawing/2014/main" id="{4ECEC63F-753C-4A36-9A21-B97D7EC63547}"/>
                </a:ext>
              </a:extLst>
            </p:cNvPr>
            <p:cNvSpPr/>
            <p:nvPr/>
          </p:nvSpPr>
          <p:spPr>
            <a:xfrm>
              <a:off x="2703051" y="3684059"/>
              <a:ext cx="101118" cy="42296"/>
            </a:xfrm>
            <a:custGeom>
              <a:avLst/>
              <a:gdLst>
                <a:gd name="connsiteX0" fmla="*/ 10071 w 101118"/>
                <a:gd name="connsiteY0" fmla="*/ 21148 h 42296"/>
                <a:gd name="connsiteX1" fmla="*/ 85600 w 101118"/>
                <a:gd name="connsiteY1" fmla="*/ 41290 h 42296"/>
                <a:gd name="connsiteX2" fmla="*/ 90636 w 101118"/>
                <a:gd name="connsiteY2" fmla="*/ 42297 h 42296"/>
                <a:gd name="connsiteX3" fmla="*/ 99699 w 101118"/>
                <a:gd name="connsiteY3" fmla="*/ 37261 h 42296"/>
                <a:gd name="connsiteX4" fmla="*/ 95671 w 101118"/>
                <a:gd name="connsiteY4" fmla="*/ 23162 h 42296"/>
                <a:gd name="connsiteX5" fmla="*/ 10071 w 101118"/>
                <a:gd name="connsiteY5" fmla="*/ 0 h 42296"/>
                <a:gd name="connsiteX6" fmla="*/ 0 w 101118"/>
                <a:gd name="connsiteY6" fmla="*/ 10071 h 42296"/>
                <a:gd name="connsiteX7" fmla="*/ 10071 w 101118"/>
                <a:gd name="connsiteY7" fmla="*/ 21148 h 42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18" h="42296">
                  <a:moveTo>
                    <a:pt x="10071" y="21148"/>
                  </a:moveTo>
                  <a:cubicBezTo>
                    <a:pt x="36254" y="21148"/>
                    <a:pt x="62438" y="28198"/>
                    <a:pt x="85600" y="41290"/>
                  </a:cubicBezTo>
                  <a:cubicBezTo>
                    <a:pt x="87615" y="42297"/>
                    <a:pt x="88622" y="42297"/>
                    <a:pt x="90636" y="42297"/>
                  </a:cubicBezTo>
                  <a:cubicBezTo>
                    <a:pt x="93657" y="42297"/>
                    <a:pt x="97685" y="40283"/>
                    <a:pt x="99699" y="37261"/>
                  </a:cubicBezTo>
                  <a:cubicBezTo>
                    <a:pt x="102721" y="32226"/>
                    <a:pt x="100706" y="26184"/>
                    <a:pt x="95671" y="23162"/>
                  </a:cubicBezTo>
                  <a:cubicBezTo>
                    <a:pt x="69487" y="8057"/>
                    <a:pt x="40283" y="0"/>
                    <a:pt x="10071" y="0"/>
                  </a:cubicBezTo>
                  <a:cubicBezTo>
                    <a:pt x="4028" y="0"/>
                    <a:pt x="0" y="4028"/>
                    <a:pt x="0" y="10071"/>
                  </a:cubicBezTo>
                  <a:cubicBezTo>
                    <a:pt x="0" y="16113"/>
                    <a:pt x="4028" y="21148"/>
                    <a:pt x="10071" y="21148"/>
                  </a:cubicBezTo>
                  <a:close/>
                </a:path>
              </a:pathLst>
            </a:custGeom>
            <a:grpFill/>
            <a:ln w="9971" cap="flat">
              <a:noFill/>
              <a:prstDash val="solid"/>
              <a:miter/>
            </a:ln>
          </p:spPr>
          <p:txBody>
            <a:bodyPr rtlCol="0" anchor="ctr"/>
            <a:lstStyle/>
            <a:p>
              <a:endParaRPr lang="en-US"/>
            </a:p>
          </p:txBody>
        </p:sp>
        <p:sp>
          <p:nvSpPr>
            <p:cNvPr id="231" name="Freeform: Shape 230">
              <a:extLst>
                <a:ext uri="{FF2B5EF4-FFF2-40B4-BE49-F238E27FC236}">
                  <a16:creationId xmlns:a16="http://schemas.microsoft.com/office/drawing/2014/main" id="{91C9AB61-27DE-4785-B14A-69E2A666013B}"/>
                </a:ext>
              </a:extLst>
            </p:cNvPr>
            <p:cNvSpPr/>
            <p:nvPr/>
          </p:nvSpPr>
          <p:spPr>
            <a:xfrm>
              <a:off x="2947768" y="3565225"/>
              <a:ext cx="56395" cy="56395"/>
            </a:xfrm>
            <a:custGeom>
              <a:avLst/>
              <a:gdLst>
                <a:gd name="connsiteX0" fmla="*/ 3021 w 56395"/>
                <a:gd name="connsiteY0" fmla="*/ 53374 h 56395"/>
                <a:gd name="connsiteX1" fmla="*/ 10071 w 56395"/>
                <a:gd name="connsiteY1" fmla="*/ 56396 h 56395"/>
                <a:gd name="connsiteX2" fmla="*/ 17120 w 56395"/>
                <a:gd name="connsiteY2" fmla="*/ 53374 h 56395"/>
                <a:gd name="connsiteX3" fmla="*/ 28198 w 56395"/>
                <a:gd name="connsiteY3" fmla="*/ 42297 h 56395"/>
                <a:gd name="connsiteX4" fmla="*/ 39275 w 56395"/>
                <a:gd name="connsiteY4" fmla="*/ 53374 h 56395"/>
                <a:gd name="connsiteX5" fmla="*/ 46325 w 56395"/>
                <a:gd name="connsiteY5" fmla="*/ 56396 h 56395"/>
                <a:gd name="connsiteX6" fmla="*/ 53374 w 56395"/>
                <a:gd name="connsiteY6" fmla="*/ 53374 h 56395"/>
                <a:gd name="connsiteX7" fmla="*/ 53374 w 56395"/>
                <a:gd name="connsiteY7" fmla="*/ 39276 h 56395"/>
                <a:gd name="connsiteX8" fmla="*/ 42297 w 56395"/>
                <a:gd name="connsiteY8" fmla="*/ 28198 h 56395"/>
                <a:gd name="connsiteX9" fmla="*/ 53374 w 56395"/>
                <a:gd name="connsiteY9" fmla="*/ 17120 h 56395"/>
                <a:gd name="connsiteX10" fmla="*/ 53374 w 56395"/>
                <a:gd name="connsiteY10" fmla="*/ 3021 h 56395"/>
                <a:gd name="connsiteX11" fmla="*/ 39275 w 56395"/>
                <a:gd name="connsiteY11" fmla="*/ 3021 h 56395"/>
                <a:gd name="connsiteX12" fmla="*/ 28198 w 56395"/>
                <a:gd name="connsiteY12" fmla="*/ 14099 h 56395"/>
                <a:gd name="connsiteX13" fmla="*/ 17120 w 56395"/>
                <a:gd name="connsiteY13" fmla="*/ 3021 h 56395"/>
                <a:gd name="connsiteX14" fmla="*/ 3021 w 56395"/>
                <a:gd name="connsiteY14" fmla="*/ 3021 h 56395"/>
                <a:gd name="connsiteX15" fmla="*/ 3021 w 56395"/>
                <a:gd name="connsiteY15" fmla="*/ 17120 h 56395"/>
                <a:gd name="connsiteX16" fmla="*/ 14099 w 56395"/>
                <a:gd name="connsiteY16" fmla="*/ 28198 h 56395"/>
                <a:gd name="connsiteX17" fmla="*/ 3021 w 56395"/>
                <a:gd name="connsiteY17" fmla="*/ 39276 h 56395"/>
                <a:gd name="connsiteX18" fmla="*/ 3021 w 56395"/>
                <a:gd name="connsiteY18" fmla="*/ 53374 h 56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395" h="56395">
                  <a:moveTo>
                    <a:pt x="3021" y="53374"/>
                  </a:moveTo>
                  <a:cubicBezTo>
                    <a:pt x="5035" y="55389"/>
                    <a:pt x="8057" y="56396"/>
                    <a:pt x="10071" y="56396"/>
                  </a:cubicBezTo>
                  <a:cubicBezTo>
                    <a:pt x="12085" y="56396"/>
                    <a:pt x="15106" y="55389"/>
                    <a:pt x="17120" y="53374"/>
                  </a:cubicBezTo>
                  <a:lnTo>
                    <a:pt x="28198" y="42297"/>
                  </a:lnTo>
                  <a:lnTo>
                    <a:pt x="39275" y="53374"/>
                  </a:lnTo>
                  <a:cubicBezTo>
                    <a:pt x="41290" y="55389"/>
                    <a:pt x="44311" y="56396"/>
                    <a:pt x="46325" y="56396"/>
                  </a:cubicBezTo>
                  <a:cubicBezTo>
                    <a:pt x="48339" y="56396"/>
                    <a:pt x="51360" y="55389"/>
                    <a:pt x="53374" y="53374"/>
                  </a:cubicBezTo>
                  <a:cubicBezTo>
                    <a:pt x="57403" y="49346"/>
                    <a:pt x="57403" y="43304"/>
                    <a:pt x="53374" y="39276"/>
                  </a:cubicBezTo>
                  <a:lnTo>
                    <a:pt x="42297" y="28198"/>
                  </a:lnTo>
                  <a:lnTo>
                    <a:pt x="53374" y="17120"/>
                  </a:lnTo>
                  <a:cubicBezTo>
                    <a:pt x="57403" y="13092"/>
                    <a:pt x="57403" y="7049"/>
                    <a:pt x="53374" y="3021"/>
                  </a:cubicBezTo>
                  <a:cubicBezTo>
                    <a:pt x="49346" y="-1007"/>
                    <a:pt x="43304" y="-1007"/>
                    <a:pt x="39275" y="3021"/>
                  </a:cubicBezTo>
                  <a:lnTo>
                    <a:pt x="28198" y="14099"/>
                  </a:lnTo>
                  <a:lnTo>
                    <a:pt x="17120" y="3021"/>
                  </a:lnTo>
                  <a:cubicBezTo>
                    <a:pt x="13092" y="-1007"/>
                    <a:pt x="7049" y="-1007"/>
                    <a:pt x="3021" y="3021"/>
                  </a:cubicBezTo>
                  <a:cubicBezTo>
                    <a:pt x="-1007" y="7049"/>
                    <a:pt x="-1007" y="13092"/>
                    <a:pt x="3021" y="17120"/>
                  </a:cubicBezTo>
                  <a:lnTo>
                    <a:pt x="14099" y="28198"/>
                  </a:lnTo>
                  <a:lnTo>
                    <a:pt x="3021" y="39276"/>
                  </a:lnTo>
                  <a:cubicBezTo>
                    <a:pt x="-1007" y="43304"/>
                    <a:pt x="-1007" y="49346"/>
                    <a:pt x="3021" y="53374"/>
                  </a:cubicBezTo>
                  <a:close/>
                </a:path>
              </a:pathLst>
            </a:custGeom>
            <a:grpFill/>
            <a:ln w="9971" cap="flat">
              <a:noFill/>
              <a:prstDash val="solid"/>
              <a:miter/>
            </a:ln>
          </p:spPr>
          <p:txBody>
            <a:bodyPr rtlCol="0" anchor="ctr"/>
            <a:lstStyle/>
            <a:p>
              <a:endParaRPr lang="en-US"/>
            </a:p>
          </p:txBody>
        </p:sp>
        <p:sp>
          <p:nvSpPr>
            <p:cNvPr id="232" name="Freeform: Shape 231">
              <a:extLst>
                <a:ext uri="{FF2B5EF4-FFF2-40B4-BE49-F238E27FC236}">
                  <a16:creationId xmlns:a16="http://schemas.microsoft.com/office/drawing/2014/main" id="{BA1E9132-16D1-40E3-9428-CD0A5D9B60DA}"/>
                </a:ext>
              </a:extLst>
            </p:cNvPr>
            <p:cNvSpPr/>
            <p:nvPr/>
          </p:nvSpPr>
          <p:spPr>
            <a:xfrm>
              <a:off x="2411003" y="4037538"/>
              <a:ext cx="80565" cy="80565"/>
            </a:xfrm>
            <a:custGeom>
              <a:avLst/>
              <a:gdLst>
                <a:gd name="connsiteX0" fmla="*/ 40283 w 80565"/>
                <a:gd name="connsiteY0" fmla="*/ 0 h 80565"/>
                <a:gd name="connsiteX1" fmla="*/ 0 w 80565"/>
                <a:gd name="connsiteY1" fmla="*/ 40283 h 80565"/>
                <a:gd name="connsiteX2" fmla="*/ 40283 w 80565"/>
                <a:gd name="connsiteY2" fmla="*/ 80565 h 80565"/>
                <a:gd name="connsiteX3" fmla="*/ 80565 w 80565"/>
                <a:gd name="connsiteY3" fmla="*/ 40283 h 80565"/>
                <a:gd name="connsiteX4" fmla="*/ 40283 w 80565"/>
                <a:gd name="connsiteY4" fmla="*/ 0 h 80565"/>
                <a:gd name="connsiteX5" fmla="*/ 40283 w 80565"/>
                <a:gd name="connsiteY5" fmla="*/ 60424 h 80565"/>
                <a:gd name="connsiteX6" fmla="*/ 20141 w 80565"/>
                <a:gd name="connsiteY6" fmla="*/ 40283 h 80565"/>
                <a:gd name="connsiteX7" fmla="*/ 40283 w 80565"/>
                <a:gd name="connsiteY7" fmla="*/ 20141 h 80565"/>
                <a:gd name="connsiteX8" fmla="*/ 60424 w 80565"/>
                <a:gd name="connsiteY8" fmla="*/ 40283 h 80565"/>
                <a:gd name="connsiteX9" fmla="*/ 40283 w 80565"/>
                <a:gd name="connsiteY9" fmla="*/ 60424 h 8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565" h="80565">
                  <a:moveTo>
                    <a:pt x="40283" y="0"/>
                  </a:moveTo>
                  <a:cubicBezTo>
                    <a:pt x="18127" y="0"/>
                    <a:pt x="0" y="18127"/>
                    <a:pt x="0" y="40283"/>
                  </a:cubicBezTo>
                  <a:cubicBezTo>
                    <a:pt x="0" y="62438"/>
                    <a:pt x="18127" y="80565"/>
                    <a:pt x="40283" y="80565"/>
                  </a:cubicBezTo>
                  <a:cubicBezTo>
                    <a:pt x="62438" y="80565"/>
                    <a:pt x="80565" y="62438"/>
                    <a:pt x="80565" y="40283"/>
                  </a:cubicBezTo>
                  <a:cubicBezTo>
                    <a:pt x="80565" y="18127"/>
                    <a:pt x="62438" y="0"/>
                    <a:pt x="40283" y="0"/>
                  </a:cubicBezTo>
                  <a:close/>
                  <a:moveTo>
                    <a:pt x="40283" y="60424"/>
                  </a:moveTo>
                  <a:cubicBezTo>
                    <a:pt x="29205" y="60424"/>
                    <a:pt x="20141" y="51360"/>
                    <a:pt x="20141" y="40283"/>
                  </a:cubicBezTo>
                  <a:cubicBezTo>
                    <a:pt x="20141" y="29205"/>
                    <a:pt x="29205" y="20141"/>
                    <a:pt x="40283" y="20141"/>
                  </a:cubicBezTo>
                  <a:cubicBezTo>
                    <a:pt x="51360" y="20141"/>
                    <a:pt x="60424" y="29205"/>
                    <a:pt x="60424" y="40283"/>
                  </a:cubicBezTo>
                  <a:cubicBezTo>
                    <a:pt x="60424" y="51360"/>
                    <a:pt x="51360" y="60424"/>
                    <a:pt x="40283" y="60424"/>
                  </a:cubicBezTo>
                  <a:close/>
                </a:path>
              </a:pathLst>
            </a:custGeom>
            <a:grpFill/>
            <a:ln w="9971" cap="flat">
              <a:noFill/>
              <a:prstDash val="solid"/>
              <a:miter/>
            </a:ln>
          </p:spPr>
          <p:txBody>
            <a:bodyPr rtlCol="0" anchor="ctr"/>
            <a:lstStyle/>
            <a:p>
              <a:endParaRPr lang="en-US"/>
            </a:p>
          </p:txBody>
        </p:sp>
      </p:grpSp>
      <p:grpSp>
        <p:nvGrpSpPr>
          <p:cNvPr id="233" name="Graphic 90">
            <a:extLst>
              <a:ext uri="{FF2B5EF4-FFF2-40B4-BE49-F238E27FC236}">
                <a16:creationId xmlns:a16="http://schemas.microsoft.com/office/drawing/2014/main" id="{2B4053D0-B687-4707-8CDA-D77C6C8DA69A}"/>
              </a:ext>
            </a:extLst>
          </p:cNvPr>
          <p:cNvGrpSpPr/>
          <p:nvPr/>
        </p:nvGrpSpPr>
        <p:grpSpPr>
          <a:xfrm>
            <a:off x="2434165" y="2768611"/>
            <a:ext cx="564962" cy="569998"/>
            <a:chOff x="2434165" y="2451111"/>
            <a:chExt cx="564962" cy="569998"/>
          </a:xfrm>
          <a:solidFill>
            <a:srgbClr val="777777"/>
          </a:solidFill>
        </p:grpSpPr>
        <p:sp>
          <p:nvSpPr>
            <p:cNvPr id="234" name="Freeform: Shape 233">
              <a:extLst>
                <a:ext uri="{FF2B5EF4-FFF2-40B4-BE49-F238E27FC236}">
                  <a16:creationId xmlns:a16="http://schemas.microsoft.com/office/drawing/2014/main" id="{C79CEF48-921A-404C-8EAA-BE951A0FBA8E}"/>
                </a:ext>
              </a:extLst>
            </p:cNvPr>
            <p:cNvSpPr/>
            <p:nvPr/>
          </p:nvSpPr>
          <p:spPr>
            <a:xfrm>
              <a:off x="2434165" y="2451111"/>
              <a:ext cx="544821" cy="569998"/>
            </a:xfrm>
            <a:custGeom>
              <a:avLst/>
              <a:gdLst>
                <a:gd name="connsiteX0" fmla="*/ 529716 w 544821"/>
                <a:gd name="connsiteY0" fmla="*/ 157102 h 569998"/>
                <a:gd name="connsiteX1" fmla="*/ 521659 w 544821"/>
                <a:gd name="connsiteY1" fmla="*/ 137968 h 569998"/>
                <a:gd name="connsiteX2" fmla="*/ 303126 w 544821"/>
                <a:gd name="connsiteY2" fmla="*/ 0 h 569998"/>
                <a:gd name="connsiteX3" fmla="*/ 84593 w 544821"/>
                <a:gd name="connsiteY3" fmla="*/ 137968 h 569998"/>
                <a:gd name="connsiteX4" fmla="*/ 76537 w 544821"/>
                <a:gd name="connsiteY4" fmla="*/ 157102 h 569998"/>
                <a:gd name="connsiteX5" fmla="*/ 61431 w 544821"/>
                <a:gd name="connsiteY5" fmla="*/ 241695 h 569998"/>
                <a:gd name="connsiteX6" fmla="*/ 125883 w 544821"/>
                <a:gd name="connsiteY6" fmla="*/ 405847 h 569998"/>
                <a:gd name="connsiteX7" fmla="*/ 105742 w 544821"/>
                <a:gd name="connsiteY7" fmla="*/ 425988 h 569998"/>
                <a:gd name="connsiteX8" fmla="*/ 105742 w 544821"/>
                <a:gd name="connsiteY8" fmla="*/ 425988 h 569998"/>
                <a:gd name="connsiteX9" fmla="*/ 76537 w 544821"/>
                <a:gd name="connsiteY9" fmla="*/ 438073 h 569998"/>
                <a:gd name="connsiteX10" fmla="*/ 12085 w 544821"/>
                <a:gd name="connsiteY10" fmla="*/ 502525 h 569998"/>
                <a:gd name="connsiteX11" fmla="*/ 12085 w 544821"/>
                <a:gd name="connsiteY11" fmla="*/ 559928 h 569998"/>
                <a:gd name="connsiteX12" fmla="*/ 41290 w 544821"/>
                <a:gd name="connsiteY12" fmla="*/ 569998 h 569998"/>
                <a:gd name="connsiteX13" fmla="*/ 69487 w 544821"/>
                <a:gd name="connsiteY13" fmla="*/ 557914 h 569998"/>
                <a:gd name="connsiteX14" fmla="*/ 133940 w 544821"/>
                <a:gd name="connsiteY14" fmla="*/ 493461 h 569998"/>
                <a:gd name="connsiteX15" fmla="*/ 146024 w 544821"/>
                <a:gd name="connsiteY15" fmla="*/ 464257 h 569998"/>
                <a:gd name="connsiteX16" fmla="*/ 169187 w 544821"/>
                <a:gd name="connsiteY16" fmla="*/ 441094 h 569998"/>
                <a:gd name="connsiteX17" fmla="*/ 303126 w 544821"/>
                <a:gd name="connsiteY17" fmla="*/ 482384 h 569998"/>
                <a:gd name="connsiteX18" fmla="*/ 394769 w 544821"/>
                <a:gd name="connsiteY18" fmla="*/ 464257 h 569998"/>
                <a:gd name="connsiteX19" fmla="*/ 397790 w 544821"/>
                <a:gd name="connsiteY19" fmla="*/ 462242 h 569998"/>
                <a:gd name="connsiteX20" fmla="*/ 434045 w 544821"/>
                <a:gd name="connsiteY20" fmla="*/ 462242 h 569998"/>
                <a:gd name="connsiteX21" fmla="*/ 464257 w 544821"/>
                <a:gd name="connsiteY21" fmla="*/ 433038 h 569998"/>
                <a:gd name="connsiteX22" fmla="*/ 465264 w 544821"/>
                <a:gd name="connsiteY22" fmla="*/ 419946 h 569998"/>
                <a:gd name="connsiteX23" fmla="*/ 466271 w 544821"/>
                <a:gd name="connsiteY23" fmla="*/ 419946 h 569998"/>
                <a:gd name="connsiteX24" fmla="*/ 544822 w 544821"/>
                <a:gd name="connsiteY24" fmla="*/ 241695 h 569998"/>
                <a:gd name="connsiteX25" fmla="*/ 529716 w 544821"/>
                <a:gd name="connsiteY25" fmla="*/ 157102 h 569998"/>
                <a:gd name="connsiteX26" fmla="*/ 524680 w 544821"/>
                <a:gd name="connsiteY26" fmla="*/ 241695 h 569998"/>
                <a:gd name="connsiteX27" fmla="*/ 515617 w 544821"/>
                <a:gd name="connsiteY27" fmla="*/ 303126 h 569998"/>
                <a:gd name="connsiteX28" fmla="*/ 501518 w 544821"/>
                <a:gd name="connsiteY28" fmla="*/ 302119 h 569998"/>
                <a:gd name="connsiteX29" fmla="*/ 475334 w 544821"/>
                <a:gd name="connsiteY29" fmla="*/ 291042 h 569998"/>
                <a:gd name="connsiteX30" fmla="*/ 523673 w 544821"/>
                <a:gd name="connsiteY30" fmla="*/ 226589 h 569998"/>
                <a:gd name="connsiteX31" fmla="*/ 524680 w 544821"/>
                <a:gd name="connsiteY31" fmla="*/ 241695 h 569998"/>
                <a:gd name="connsiteX32" fmla="*/ 141996 w 544821"/>
                <a:gd name="connsiteY32" fmla="*/ 382684 h 569998"/>
                <a:gd name="connsiteX33" fmla="*/ 141996 w 544821"/>
                <a:gd name="connsiteY33" fmla="*/ 393762 h 569998"/>
                <a:gd name="connsiteX34" fmla="*/ 96678 w 544821"/>
                <a:gd name="connsiteY34" fmla="*/ 323268 h 569998"/>
                <a:gd name="connsiteX35" fmla="*/ 103728 w 544821"/>
                <a:gd name="connsiteY35" fmla="*/ 322261 h 569998"/>
                <a:gd name="connsiteX36" fmla="*/ 148038 w 544821"/>
                <a:gd name="connsiteY36" fmla="*/ 300105 h 569998"/>
                <a:gd name="connsiteX37" fmla="*/ 163144 w 544821"/>
                <a:gd name="connsiteY37" fmla="*/ 302119 h 569998"/>
                <a:gd name="connsiteX38" fmla="*/ 172208 w 544821"/>
                <a:gd name="connsiteY38" fmla="*/ 301112 h 569998"/>
                <a:gd name="connsiteX39" fmla="*/ 141996 w 544821"/>
                <a:gd name="connsiteY39" fmla="*/ 382684 h 569998"/>
                <a:gd name="connsiteX40" fmla="*/ 81572 w 544821"/>
                <a:gd name="connsiteY40" fmla="*/ 241695 h 569998"/>
                <a:gd name="connsiteX41" fmla="*/ 82579 w 544821"/>
                <a:gd name="connsiteY41" fmla="*/ 226589 h 569998"/>
                <a:gd name="connsiteX42" fmla="*/ 129911 w 544821"/>
                <a:gd name="connsiteY42" fmla="*/ 291042 h 569998"/>
                <a:gd name="connsiteX43" fmla="*/ 103728 w 544821"/>
                <a:gd name="connsiteY43" fmla="*/ 302119 h 569998"/>
                <a:gd name="connsiteX44" fmla="*/ 89629 w 544821"/>
                <a:gd name="connsiteY44" fmla="*/ 303126 h 569998"/>
                <a:gd name="connsiteX45" fmla="*/ 81572 w 544821"/>
                <a:gd name="connsiteY45" fmla="*/ 241695 h 569998"/>
                <a:gd name="connsiteX46" fmla="*/ 102721 w 544821"/>
                <a:gd name="connsiteY46" fmla="*/ 147031 h 569998"/>
                <a:gd name="connsiteX47" fmla="*/ 163144 w 544821"/>
                <a:gd name="connsiteY47" fmla="*/ 111784 h 569998"/>
                <a:gd name="connsiteX48" fmla="*/ 213498 w 544821"/>
                <a:gd name="connsiteY48" fmla="*/ 133940 h 569998"/>
                <a:gd name="connsiteX49" fmla="*/ 211483 w 544821"/>
                <a:gd name="connsiteY49" fmla="*/ 151060 h 569998"/>
                <a:gd name="connsiteX50" fmla="*/ 227596 w 544821"/>
                <a:gd name="connsiteY50" fmla="*/ 212491 h 569998"/>
                <a:gd name="connsiteX51" fmla="*/ 226589 w 544821"/>
                <a:gd name="connsiteY51" fmla="*/ 213498 h 569998"/>
                <a:gd name="connsiteX52" fmla="*/ 225582 w 544821"/>
                <a:gd name="connsiteY52" fmla="*/ 217526 h 569998"/>
                <a:gd name="connsiteX53" fmla="*/ 220547 w 544821"/>
                <a:gd name="connsiteY53" fmla="*/ 229611 h 569998"/>
                <a:gd name="connsiteX54" fmla="*/ 162137 w 544821"/>
                <a:gd name="connsiteY54" fmla="*/ 281978 h 569998"/>
                <a:gd name="connsiteX55" fmla="*/ 91643 w 544821"/>
                <a:gd name="connsiteY55" fmla="*/ 182279 h 569998"/>
                <a:gd name="connsiteX56" fmla="*/ 94664 w 544821"/>
                <a:gd name="connsiteY56" fmla="*/ 164151 h 569998"/>
                <a:gd name="connsiteX57" fmla="*/ 102721 w 544821"/>
                <a:gd name="connsiteY57" fmla="*/ 147031 h 569998"/>
                <a:gd name="connsiteX58" fmla="*/ 239681 w 544821"/>
                <a:gd name="connsiteY58" fmla="*/ 237667 h 569998"/>
                <a:gd name="connsiteX59" fmla="*/ 241695 w 544821"/>
                <a:gd name="connsiteY59" fmla="*/ 233639 h 569998"/>
                <a:gd name="connsiteX60" fmla="*/ 268886 w 544821"/>
                <a:gd name="connsiteY60" fmla="*/ 259823 h 569998"/>
                <a:gd name="connsiteX61" fmla="*/ 242702 w 544821"/>
                <a:gd name="connsiteY61" fmla="*/ 270900 h 569998"/>
                <a:gd name="connsiteX62" fmla="*/ 215512 w 544821"/>
                <a:gd name="connsiteY62" fmla="*/ 274929 h 569998"/>
                <a:gd name="connsiteX63" fmla="*/ 239681 w 544821"/>
                <a:gd name="connsiteY63" fmla="*/ 237667 h 569998"/>
                <a:gd name="connsiteX64" fmla="*/ 232632 w 544821"/>
                <a:gd name="connsiteY64" fmla="*/ 151060 h 569998"/>
                <a:gd name="connsiteX65" fmla="*/ 303126 w 544821"/>
                <a:gd name="connsiteY65" fmla="*/ 80565 h 569998"/>
                <a:gd name="connsiteX66" fmla="*/ 373621 w 544821"/>
                <a:gd name="connsiteY66" fmla="*/ 151060 h 569998"/>
                <a:gd name="connsiteX67" fmla="*/ 303126 w 544821"/>
                <a:gd name="connsiteY67" fmla="*/ 251766 h 569998"/>
                <a:gd name="connsiteX68" fmla="*/ 232632 w 544821"/>
                <a:gd name="connsiteY68" fmla="*/ 151060 h 569998"/>
                <a:gd name="connsiteX69" fmla="*/ 363550 w 544821"/>
                <a:gd name="connsiteY69" fmla="*/ 234646 h 569998"/>
                <a:gd name="connsiteX70" fmla="*/ 389734 w 544821"/>
                <a:gd name="connsiteY70" fmla="*/ 274929 h 569998"/>
                <a:gd name="connsiteX71" fmla="*/ 363550 w 544821"/>
                <a:gd name="connsiteY71" fmla="*/ 271907 h 569998"/>
                <a:gd name="connsiteX72" fmla="*/ 337366 w 544821"/>
                <a:gd name="connsiteY72" fmla="*/ 260830 h 569998"/>
                <a:gd name="connsiteX73" fmla="*/ 363550 w 544821"/>
                <a:gd name="connsiteY73" fmla="*/ 234646 h 569998"/>
                <a:gd name="connsiteX74" fmla="*/ 378656 w 544821"/>
                <a:gd name="connsiteY74" fmla="*/ 217526 h 569998"/>
                <a:gd name="connsiteX75" fmla="*/ 377649 w 544821"/>
                <a:gd name="connsiteY75" fmla="*/ 213498 h 569998"/>
                <a:gd name="connsiteX76" fmla="*/ 377649 w 544821"/>
                <a:gd name="connsiteY76" fmla="*/ 212491 h 569998"/>
                <a:gd name="connsiteX77" fmla="*/ 394769 w 544821"/>
                <a:gd name="connsiteY77" fmla="*/ 150053 h 569998"/>
                <a:gd name="connsiteX78" fmla="*/ 392755 w 544821"/>
                <a:gd name="connsiteY78" fmla="*/ 131925 h 569998"/>
                <a:gd name="connsiteX79" fmla="*/ 443108 w 544821"/>
                <a:gd name="connsiteY79" fmla="*/ 110777 h 569998"/>
                <a:gd name="connsiteX80" fmla="*/ 504539 w 544821"/>
                <a:gd name="connsiteY80" fmla="*/ 146024 h 569998"/>
                <a:gd name="connsiteX81" fmla="*/ 511589 w 544821"/>
                <a:gd name="connsiteY81" fmla="*/ 162137 h 569998"/>
                <a:gd name="connsiteX82" fmla="*/ 514610 w 544821"/>
                <a:gd name="connsiteY82" fmla="*/ 181272 h 569998"/>
                <a:gd name="connsiteX83" fmla="*/ 444115 w 544821"/>
                <a:gd name="connsiteY83" fmla="*/ 280971 h 569998"/>
                <a:gd name="connsiteX84" fmla="*/ 378656 w 544821"/>
                <a:gd name="connsiteY84" fmla="*/ 217526 h 569998"/>
                <a:gd name="connsiteX85" fmla="*/ 303126 w 544821"/>
                <a:gd name="connsiteY85" fmla="*/ 20141 h 569998"/>
                <a:gd name="connsiteX86" fmla="*/ 470299 w 544821"/>
                <a:gd name="connsiteY86" fmla="*/ 96678 h 569998"/>
                <a:gd name="connsiteX87" fmla="*/ 442101 w 544821"/>
                <a:gd name="connsiteY87" fmla="*/ 92650 h 569998"/>
                <a:gd name="connsiteX88" fmla="*/ 384698 w 544821"/>
                <a:gd name="connsiteY88" fmla="*/ 112791 h 569998"/>
                <a:gd name="connsiteX89" fmla="*/ 303126 w 544821"/>
                <a:gd name="connsiteY89" fmla="*/ 60424 h 569998"/>
                <a:gd name="connsiteX90" fmla="*/ 220547 w 544821"/>
                <a:gd name="connsiteY90" fmla="*/ 112791 h 569998"/>
                <a:gd name="connsiteX91" fmla="*/ 163144 w 544821"/>
                <a:gd name="connsiteY91" fmla="*/ 91643 h 569998"/>
                <a:gd name="connsiteX92" fmla="*/ 135954 w 544821"/>
                <a:gd name="connsiteY92" fmla="*/ 95671 h 569998"/>
                <a:gd name="connsiteX93" fmla="*/ 303126 w 544821"/>
                <a:gd name="connsiteY93" fmla="*/ 20141 h 569998"/>
                <a:gd name="connsiteX94" fmla="*/ 119841 w 544821"/>
                <a:gd name="connsiteY94" fmla="*/ 480370 h 569998"/>
                <a:gd name="connsiteX95" fmla="*/ 55389 w 544821"/>
                <a:gd name="connsiteY95" fmla="*/ 544822 h 569998"/>
                <a:gd name="connsiteX96" fmla="*/ 27191 w 544821"/>
                <a:gd name="connsiteY96" fmla="*/ 544822 h 569998"/>
                <a:gd name="connsiteX97" fmla="*/ 27191 w 544821"/>
                <a:gd name="connsiteY97" fmla="*/ 516624 h 569998"/>
                <a:gd name="connsiteX98" fmla="*/ 91643 w 544821"/>
                <a:gd name="connsiteY98" fmla="*/ 452172 h 569998"/>
                <a:gd name="connsiteX99" fmla="*/ 119841 w 544821"/>
                <a:gd name="connsiteY99" fmla="*/ 452172 h 569998"/>
                <a:gd name="connsiteX100" fmla="*/ 119841 w 544821"/>
                <a:gd name="connsiteY100" fmla="*/ 480370 h 569998"/>
                <a:gd name="connsiteX101" fmla="*/ 138975 w 544821"/>
                <a:gd name="connsiteY101" fmla="*/ 443108 h 569998"/>
                <a:gd name="connsiteX102" fmla="*/ 133940 w 544821"/>
                <a:gd name="connsiteY102" fmla="*/ 437066 h 569998"/>
                <a:gd name="connsiteX103" fmla="*/ 127897 w 544821"/>
                <a:gd name="connsiteY103" fmla="*/ 432030 h 569998"/>
                <a:gd name="connsiteX104" fmla="*/ 140989 w 544821"/>
                <a:gd name="connsiteY104" fmla="*/ 418939 h 569998"/>
                <a:gd name="connsiteX105" fmla="*/ 153074 w 544821"/>
                <a:gd name="connsiteY105" fmla="*/ 429009 h 569998"/>
                <a:gd name="connsiteX106" fmla="*/ 138975 w 544821"/>
                <a:gd name="connsiteY106" fmla="*/ 443108 h 569998"/>
                <a:gd name="connsiteX107" fmla="*/ 162137 w 544821"/>
                <a:gd name="connsiteY107" fmla="*/ 411889 h 569998"/>
                <a:gd name="connsiteX108" fmla="*/ 162137 w 544821"/>
                <a:gd name="connsiteY108" fmla="*/ 381677 h 569998"/>
                <a:gd name="connsiteX109" fmla="*/ 242702 w 544821"/>
                <a:gd name="connsiteY109" fmla="*/ 291042 h 569998"/>
                <a:gd name="connsiteX110" fmla="*/ 287013 w 544821"/>
                <a:gd name="connsiteY110" fmla="*/ 268886 h 569998"/>
                <a:gd name="connsiteX111" fmla="*/ 303126 w 544821"/>
                <a:gd name="connsiteY111" fmla="*/ 270900 h 569998"/>
                <a:gd name="connsiteX112" fmla="*/ 319239 w 544821"/>
                <a:gd name="connsiteY112" fmla="*/ 268886 h 569998"/>
                <a:gd name="connsiteX113" fmla="*/ 363550 w 544821"/>
                <a:gd name="connsiteY113" fmla="*/ 291042 h 569998"/>
                <a:gd name="connsiteX114" fmla="*/ 422967 w 544821"/>
                <a:gd name="connsiteY114" fmla="*/ 318232 h 569998"/>
                <a:gd name="connsiteX115" fmla="*/ 409875 w 544821"/>
                <a:gd name="connsiteY115" fmla="*/ 331324 h 569998"/>
                <a:gd name="connsiteX116" fmla="*/ 303126 w 544821"/>
                <a:gd name="connsiteY116" fmla="*/ 331324 h 569998"/>
                <a:gd name="connsiteX117" fmla="*/ 282985 w 544821"/>
                <a:gd name="connsiteY117" fmla="*/ 331324 h 569998"/>
                <a:gd name="connsiteX118" fmla="*/ 272914 w 544821"/>
                <a:gd name="connsiteY118" fmla="*/ 341395 h 569998"/>
                <a:gd name="connsiteX119" fmla="*/ 282985 w 544821"/>
                <a:gd name="connsiteY119" fmla="*/ 351465 h 569998"/>
                <a:gd name="connsiteX120" fmla="*/ 294063 w 544821"/>
                <a:gd name="connsiteY120" fmla="*/ 351465 h 569998"/>
                <a:gd name="connsiteX121" fmla="*/ 303126 w 544821"/>
                <a:gd name="connsiteY121" fmla="*/ 433038 h 569998"/>
                <a:gd name="connsiteX122" fmla="*/ 325282 w 544821"/>
                <a:gd name="connsiteY122" fmla="*/ 461235 h 569998"/>
                <a:gd name="connsiteX123" fmla="*/ 303126 w 544821"/>
                <a:gd name="connsiteY123" fmla="*/ 462242 h 569998"/>
                <a:gd name="connsiteX124" fmla="*/ 162137 w 544821"/>
                <a:gd name="connsiteY124" fmla="*/ 411889 h 569998"/>
                <a:gd name="connsiteX125" fmla="*/ 444115 w 544821"/>
                <a:gd name="connsiteY125" fmla="*/ 433038 h 569998"/>
                <a:gd name="connsiteX126" fmla="*/ 434045 w 544821"/>
                <a:gd name="connsiteY126" fmla="*/ 443108 h 569998"/>
                <a:gd name="connsiteX127" fmla="*/ 333338 w 544821"/>
                <a:gd name="connsiteY127" fmla="*/ 443108 h 569998"/>
                <a:gd name="connsiteX128" fmla="*/ 323268 w 544821"/>
                <a:gd name="connsiteY128" fmla="*/ 433038 h 569998"/>
                <a:gd name="connsiteX129" fmla="*/ 323268 w 544821"/>
                <a:gd name="connsiteY129" fmla="*/ 432030 h 569998"/>
                <a:gd name="connsiteX130" fmla="*/ 314204 w 544821"/>
                <a:gd name="connsiteY130" fmla="*/ 352472 h 569998"/>
                <a:gd name="connsiteX131" fmla="*/ 389734 w 544821"/>
                <a:gd name="connsiteY131" fmla="*/ 352472 h 569998"/>
                <a:gd name="connsiteX132" fmla="*/ 376642 w 544821"/>
                <a:gd name="connsiteY132" fmla="*/ 365564 h 569998"/>
                <a:gd name="connsiteX133" fmla="*/ 376642 w 544821"/>
                <a:gd name="connsiteY133" fmla="*/ 379663 h 569998"/>
                <a:gd name="connsiteX134" fmla="*/ 383691 w 544821"/>
                <a:gd name="connsiteY134" fmla="*/ 382684 h 569998"/>
                <a:gd name="connsiteX135" fmla="*/ 390741 w 544821"/>
                <a:gd name="connsiteY135" fmla="*/ 379663 h 569998"/>
                <a:gd name="connsiteX136" fmla="*/ 417932 w 544821"/>
                <a:gd name="connsiteY136" fmla="*/ 352472 h 569998"/>
                <a:gd name="connsiteX137" fmla="*/ 443108 w 544821"/>
                <a:gd name="connsiteY137" fmla="*/ 352472 h 569998"/>
                <a:gd name="connsiteX138" fmla="*/ 447136 w 544821"/>
                <a:gd name="connsiteY138" fmla="*/ 353479 h 569998"/>
                <a:gd name="connsiteX139" fmla="*/ 450158 w 544821"/>
                <a:gd name="connsiteY139" fmla="*/ 352472 h 569998"/>
                <a:gd name="connsiteX140" fmla="*/ 451165 w 544821"/>
                <a:gd name="connsiteY140" fmla="*/ 351465 h 569998"/>
                <a:gd name="connsiteX141" fmla="*/ 452172 w 544821"/>
                <a:gd name="connsiteY141" fmla="*/ 351465 h 569998"/>
                <a:gd name="connsiteX142" fmla="*/ 444115 w 544821"/>
                <a:gd name="connsiteY142" fmla="*/ 431023 h 569998"/>
                <a:gd name="connsiteX143" fmla="*/ 444115 w 544821"/>
                <a:gd name="connsiteY143" fmla="*/ 433038 h 569998"/>
                <a:gd name="connsiteX144" fmla="*/ 469292 w 544821"/>
                <a:gd name="connsiteY144" fmla="*/ 387720 h 569998"/>
                <a:gd name="connsiteX145" fmla="*/ 473320 w 544821"/>
                <a:gd name="connsiteY145" fmla="*/ 352472 h 569998"/>
                <a:gd name="connsiteX146" fmla="*/ 484398 w 544821"/>
                <a:gd name="connsiteY146" fmla="*/ 352472 h 569998"/>
                <a:gd name="connsiteX147" fmla="*/ 494468 w 544821"/>
                <a:gd name="connsiteY147" fmla="*/ 342402 h 569998"/>
                <a:gd name="connsiteX148" fmla="*/ 484398 w 544821"/>
                <a:gd name="connsiteY148" fmla="*/ 332331 h 569998"/>
                <a:gd name="connsiteX149" fmla="*/ 464257 w 544821"/>
                <a:gd name="connsiteY149" fmla="*/ 332331 h 569998"/>
                <a:gd name="connsiteX150" fmla="*/ 454186 w 544821"/>
                <a:gd name="connsiteY150" fmla="*/ 332331 h 569998"/>
                <a:gd name="connsiteX151" fmla="*/ 449151 w 544821"/>
                <a:gd name="connsiteY151" fmla="*/ 322261 h 569998"/>
                <a:gd name="connsiteX152" fmla="*/ 451165 w 544821"/>
                <a:gd name="connsiteY152" fmla="*/ 320246 h 569998"/>
                <a:gd name="connsiteX153" fmla="*/ 451165 w 544821"/>
                <a:gd name="connsiteY153" fmla="*/ 306147 h 569998"/>
                <a:gd name="connsiteX154" fmla="*/ 437066 w 544821"/>
                <a:gd name="connsiteY154" fmla="*/ 306147 h 569998"/>
                <a:gd name="connsiteX155" fmla="*/ 433038 w 544821"/>
                <a:gd name="connsiteY155" fmla="*/ 302119 h 569998"/>
                <a:gd name="connsiteX156" fmla="*/ 442101 w 544821"/>
                <a:gd name="connsiteY156" fmla="*/ 303126 h 569998"/>
                <a:gd name="connsiteX157" fmla="*/ 457207 w 544821"/>
                <a:gd name="connsiteY157" fmla="*/ 301112 h 569998"/>
                <a:gd name="connsiteX158" fmla="*/ 502525 w 544821"/>
                <a:gd name="connsiteY158" fmla="*/ 323268 h 569998"/>
                <a:gd name="connsiteX159" fmla="*/ 509574 w 544821"/>
                <a:gd name="connsiteY159" fmla="*/ 324275 h 569998"/>
                <a:gd name="connsiteX160" fmla="*/ 469292 w 544821"/>
                <a:gd name="connsiteY160" fmla="*/ 387720 h 56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544821" h="569998">
                  <a:moveTo>
                    <a:pt x="529716" y="157102"/>
                  </a:moveTo>
                  <a:cubicBezTo>
                    <a:pt x="527702" y="150053"/>
                    <a:pt x="524680" y="144010"/>
                    <a:pt x="521659" y="137968"/>
                  </a:cubicBezTo>
                  <a:cubicBezTo>
                    <a:pt x="482384" y="56396"/>
                    <a:pt x="399804" y="0"/>
                    <a:pt x="303126" y="0"/>
                  </a:cubicBezTo>
                  <a:cubicBezTo>
                    <a:pt x="207455" y="0"/>
                    <a:pt x="123869" y="56396"/>
                    <a:pt x="84593" y="137968"/>
                  </a:cubicBezTo>
                  <a:cubicBezTo>
                    <a:pt x="81572" y="144010"/>
                    <a:pt x="78551" y="150053"/>
                    <a:pt x="76537" y="157102"/>
                  </a:cubicBezTo>
                  <a:cubicBezTo>
                    <a:pt x="66466" y="183286"/>
                    <a:pt x="61431" y="211483"/>
                    <a:pt x="61431" y="241695"/>
                  </a:cubicBezTo>
                  <a:cubicBezTo>
                    <a:pt x="61431" y="305140"/>
                    <a:pt x="85600" y="362543"/>
                    <a:pt x="125883" y="405847"/>
                  </a:cubicBezTo>
                  <a:lnTo>
                    <a:pt x="105742" y="425988"/>
                  </a:lnTo>
                  <a:cubicBezTo>
                    <a:pt x="105742" y="425988"/>
                    <a:pt x="105742" y="425988"/>
                    <a:pt x="105742" y="425988"/>
                  </a:cubicBezTo>
                  <a:cubicBezTo>
                    <a:pt x="94664" y="425988"/>
                    <a:pt x="84593" y="430016"/>
                    <a:pt x="76537" y="438073"/>
                  </a:cubicBezTo>
                  <a:lnTo>
                    <a:pt x="12085" y="502525"/>
                  </a:lnTo>
                  <a:cubicBezTo>
                    <a:pt x="-4028" y="518638"/>
                    <a:pt x="-4028" y="543815"/>
                    <a:pt x="12085" y="559928"/>
                  </a:cubicBezTo>
                  <a:cubicBezTo>
                    <a:pt x="20141" y="566977"/>
                    <a:pt x="31219" y="569998"/>
                    <a:pt x="41290" y="569998"/>
                  </a:cubicBezTo>
                  <a:cubicBezTo>
                    <a:pt x="51360" y="569998"/>
                    <a:pt x="61431" y="565970"/>
                    <a:pt x="69487" y="557914"/>
                  </a:cubicBezTo>
                  <a:lnTo>
                    <a:pt x="133940" y="493461"/>
                  </a:lnTo>
                  <a:cubicBezTo>
                    <a:pt x="141996" y="485405"/>
                    <a:pt x="146024" y="474327"/>
                    <a:pt x="146024" y="464257"/>
                  </a:cubicBezTo>
                  <a:lnTo>
                    <a:pt x="169187" y="441094"/>
                  </a:lnTo>
                  <a:cubicBezTo>
                    <a:pt x="207455" y="467278"/>
                    <a:pt x="253780" y="482384"/>
                    <a:pt x="303126" y="482384"/>
                  </a:cubicBezTo>
                  <a:cubicBezTo>
                    <a:pt x="334345" y="482384"/>
                    <a:pt x="365564" y="476341"/>
                    <a:pt x="394769" y="464257"/>
                  </a:cubicBezTo>
                  <a:cubicBezTo>
                    <a:pt x="395776" y="463249"/>
                    <a:pt x="396783" y="463249"/>
                    <a:pt x="397790" y="462242"/>
                  </a:cubicBezTo>
                  <a:lnTo>
                    <a:pt x="434045" y="462242"/>
                  </a:lnTo>
                  <a:cubicBezTo>
                    <a:pt x="450158" y="462242"/>
                    <a:pt x="464257" y="449151"/>
                    <a:pt x="464257" y="433038"/>
                  </a:cubicBezTo>
                  <a:lnTo>
                    <a:pt x="465264" y="419946"/>
                  </a:lnTo>
                  <a:cubicBezTo>
                    <a:pt x="465264" y="419946"/>
                    <a:pt x="466271" y="419946"/>
                    <a:pt x="466271" y="419946"/>
                  </a:cubicBezTo>
                  <a:cubicBezTo>
                    <a:pt x="515617" y="374628"/>
                    <a:pt x="544822" y="309169"/>
                    <a:pt x="544822" y="241695"/>
                  </a:cubicBezTo>
                  <a:cubicBezTo>
                    <a:pt x="544822" y="211483"/>
                    <a:pt x="539786" y="183286"/>
                    <a:pt x="529716" y="157102"/>
                  </a:cubicBezTo>
                  <a:close/>
                  <a:moveTo>
                    <a:pt x="524680" y="241695"/>
                  </a:moveTo>
                  <a:cubicBezTo>
                    <a:pt x="524680" y="262844"/>
                    <a:pt x="521659" y="282985"/>
                    <a:pt x="515617" y="303126"/>
                  </a:cubicBezTo>
                  <a:cubicBezTo>
                    <a:pt x="511589" y="302119"/>
                    <a:pt x="506553" y="302119"/>
                    <a:pt x="501518" y="302119"/>
                  </a:cubicBezTo>
                  <a:cubicBezTo>
                    <a:pt x="488426" y="302119"/>
                    <a:pt x="480370" y="298091"/>
                    <a:pt x="475334" y="291042"/>
                  </a:cubicBezTo>
                  <a:cubicBezTo>
                    <a:pt x="496483" y="276943"/>
                    <a:pt x="513603" y="251766"/>
                    <a:pt x="523673" y="226589"/>
                  </a:cubicBezTo>
                  <a:cubicBezTo>
                    <a:pt x="524680" y="231625"/>
                    <a:pt x="524680" y="236660"/>
                    <a:pt x="524680" y="241695"/>
                  </a:cubicBezTo>
                  <a:close/>
                  <a:moveTo>
                    <a:pt x="141996" y="382684"/>
                  </a:moveTo>
                  <a:lnTo>
                    <a:pt x="141996" y="393762"/>
                  </a:lnTo>
                  <a:cubicBezTo>
                    <a:pt x="122862" y="373621"/>
                    <a:pt x="107756" y="349451"/>
                    <a:pt x="96678" y="323268"/>
                  </a:cubicBezTo>
                  <a:cubicBezTo>
                    <a:pt x="98692" y="323268"/>
                    <a:pt x="101713" y="322261"/>
                    <a:pt x="103728" y="322261"/>
                  </a:cubicBezTo>
                  <a:cubicBezTo>
                    <a:pt x="129911" y="322261"/>
                    <a:pt x="141996" y="311183"/>
                    <a:pt x="148038" y="300105"/>
                  </a:cubicBezTo>
                  <a:cubicBezTo>
                    <a:pt x="153074" y="301112"/>
                    <a:pt x="158109" y="302119"/>
                    <a:pt x="163144" y="302119"/>
                  </a:cubicBezTo>
                  <a:cubicBezTo>
                    <a:pt x="166166" y="302119"/>
                    <a:pt x="169187" y="302119"/>
                    <a:pt x="172208" y="301112"/>
                  </a:cubicBezTo>
                  <a:cubicBezTo>
                    <a:pt x="153074" y="320246"/>
                    <a:pt x="141996" y="349451"/>
                    <a:pt x="141996" y="382684"/>
                  </a:cubicBezTo>
                  <a:close/>
                  <a:moveTo>
                    <a:pt x="81572" y="241695"/>
                  </a:moveTo>
                  <a:cubicBezTo>
                    <a:pt x="81572" y="236660"/>
                    <a:pt x="81572" y="231625"/>
                    <a:pt x="82579" y="226589"/>
                  </a:cubicBezTo>
                  <a:cubicBezTo>
                    <a:pt x="92650" y="252773"/>
                    <a:pt x="108763" y="277950"/>
                    <a:pt x="129911" y="291042"/>
                  </a:cubicBezTo>
                  <a:cubicBezTo>
                    <a:pt x="124876" y="298091"/>
                    <a:pt x="116819" y="302119"/>
                    <a:pt x="103728" y="302119"/>
                  </a:cubicBezTo>
                  <a:cubicBezTo>
                    <a:pt x="98692" y="302119"/>
                    <a:pt x="94664" y="302119"/>
                    <a:pt x="89629" y="303126"/>
                  </a:cubicBezTo>
                  <a:cubicBezTo>
                    <a:pt x="84593" y="282985"/>
                    <a:pt x="81572" y="262844"/>
                    <a:pt x="81572" y="241695"/>
                  </a:cubicBezTo>
                  <a:close/>
                  <a:moveTo>
                    <a:pt x="102721" y="147031"/>
                  </a:moveTo>
                  <a:cubicBezTo>
                    <a:pt x="114805" y="125883"/>
                    <a:pt x="137968" y="111784"/>
                    <a:pt x="163144" y="111784"/>
                  </a:cubicBezTo>
                  <a:cubicBezTo>
                    <a:pt x="182279" y="111784"/>
                    <a:pt x="200406" y="119841"/>
                    <a:pt x="213498" y="133940"/>
                  </a:cubicBezTo>
                  <a:cubicBezTo>
                    <a:pt x="212491" y="138975"/>
                    <a:pt x="211483" y="145017"/>
                    <a:pt x="211483" y="151060"/>
                  </a:cubicBezTo>
                  <a:cubicBezTo>
                    <a:pt x="211483" y="169187"/>
                    <a:pt x="217526" y="192349"/>
                    <a:pt x="227596" y="212491"/>
                  </a:cubicBezTo>
                  <a:cubicBezTo>
                    <a:pt x="227596" y="213498"/>
                    <a:pt x="226589" y="213498"/>
                    <a:pt x="226589" y="213498"/>
                  </a:cubicBezTo>
                  <a:cubicBezTo>
                    <a:pt x="226589" y="214505"/>
                    <a:pt x="225582" y="216519"/>
                    <a:pt x="225582" y="217526"/>
                  </a:cubicBezTo>
                  <a:cubicBezTo>
                    <a:pt x="224575" y="221554"/>
                    <a:pt x="222561" y="225582"/>
                    <a:pt x="220547" y="229611"/>
                  </a:cubicBezTo>
                  <a:cubicBezTo>
                    <a:pt x="206448" y="260830"/>
                    <a:pt x="183286" y="281978"/>
                    <a:pt x="162137" y="281978"/>
                  </a:cubicBezTo>
                  <a:cubicBezTo>
                    <a:pt x="123869" y="281978"/>
                    <a:pt x="91643" y="220547"/>
                    <a:pt x="91643" y="182279"/>
                  </a:cubicBezTo>
                  <a:cubicBezTo>
                    <a:pt x="91643" y="176236"/>
                    <a:pt x="92650" y="169187"/>
                    <a:pt x="94664" y="164151"/>
                  </a:cubicBezTo>
                  <a:cubicBezTo>
                    <a:pt x="97685" y="158109"/>
                    <a:pt x="100706" y="152067"/>
                    <a:pt x="102721" y="147031"/>
                  </a:cubicBezTo>
                  <a:close/>
                  <a:moveTo>
                    <a:pt x="239681" y="237667"/>
                  </a:moveTo>
                  <a:cubicBezTo>
                    <a:pt x="240688" y="236660"/>
                    <a:pt x="240688" y="234646"/>
                    <a:pt x="241695" y="233639"/>
                  </a:cubicBezTo>
                  <a:cubicBezTo>
                    <a:pt x="249752" y="244717"/>
                    <a:pt x="258815" y="253780"/>
                    <a:pt x="268886" y="259823"/>
                  </a:cubicBezTo>
                  <a:cubicBezTo>
                    <a:pt x="263851" y="266872"/>
                    <a:pt x="255794" y="270900"/>
                    <a:pt x="242702" y="270900"/>
                  </a:cubicBezTo>
                  <a:cubicBezTo>
                    <a:pt x="233639" y="270900"/>
                    <a:pt x="224575" y="271907"/>
                    <a:pt x="215512" y="274929"/>
                  </a:cubicBezTo>
                  <a:cubicBezTo>
                    <a:pt x="225582" y="263851"/>
                    <a:pt x="234646" y="250759"/>
                    <a:pt x="239681" y="237667"/>
                  </a:cubicBezTo>
                  <a:close/>
                  <a:moveTo>
                    <a:pt x="232632" y="151060"/>
                  </a:moveTo>
                  <a:cubicBezTo>
                    <a:pt x="232632" y="111784"/>
                    <a:pt x="263851" y="80565"/>
                    <a:pt x="303126" y="80565"/>
                  </a:cubicBezTo>
                  <a:cubicBezTo>
                    <a:pt x="342402" y="80565"/>
                    <a:pt x="373621" y="111784"/>
                    <a:pt x="373621" y="151060"/>
                  </a:cubicBezTo>
                  <a:cubicBezTo>
                    <a:pt x="373621" y="190335"/>
                    <a:pt x="341395" y="251766"/>
                    <a:pt x="303126" y="251766"/>
                  </a:cubicBezTo>
                  <a:cubicBezTo>
                    <a:pt x="264858" y="251766"/>
                    <a:pt x="232632" y="189328"/>
                    <a:pt x="232632" y="151060"/>
                  </a:cubicBezTo>
                  <a:close/>
                  <a:moveTo>
                    <a:pt x="363550" y="234646"/>
                  </a:moveTo>
                  <a:cubicBezTo>
                    <a:pt x="369593" y="249752"/>
                    <a:pt x="378656" y="263851"/>
                    <a:pt x="389734" y="274929"/>
                  </a:cubicBezTo>
                  <a:cubicBezTo>
                    <a:pt x="381677" y="272914"/>
                    <a:pt x="372614" y="271907"/>
                    <a:pt x="363550" y="271907"/>
                  </a:cubicBezTo>
                  <a:cubicBezTo>
                    <a:pt x="350458" y="271907"/>
                    <a:pt x="342402" y="267879"/>
                    <a:pt x="337366" y="260830"/>
                  </a:cubicBezTo>
                  <a:cubicBezTo>
                    <a:pt x="347437" y="253780"/>
                    <a:pt x="356501" y="244717"/>
                    <a:pt x="363550" y="234646"/>
                  </a:cubicBezTo>
                  <a:close/>
                  <a:moveTo>
                    <a:pt x="378656" y="217526"/>
                  </a:moveTo>
                  <a:cubicBezTo>
                    <a:pt x="378656" y="216519"/>
                    <a:pt x="377649" y="214505"/>
                    <a:pt x="377649" y="213498"/>
                  </a:cubicBezTo>
                  <a:cubicBezTo>
                    <a:pt x="377649" y="213498"/>
                    <a:pt x="377649" y="213498"/>
                    <a:pt x="377649" y="212491"/>
                  </a:cubicBezTo>
                  <a:cubicBezTo>
                    <a:pt x="388727" y="191342"/>
                    <a:pt x="394769" y="169187"/>
                    <a:pt x="394769" y="150053"/>
                  </a:cubicBezTo>
                  <a:cubicBezTo>
                    <a:pt x="394769" y="144010"/>
                    <a:pt x="393762" y="137968"/>
                    <a:pt x="392755" y="131925"/>
                  </a:cubicBezTo>
                  <a:cubicBezTo>
                    <a:pt x="405847" y="118834"/>
                    <a:pt x="423974" y="110777"/>
                    <a:pt x="443108" y="110777"/>
                  </a:cubicBezTo>
                  <a:cubicBezTo>
                    <a:pt x="469292" y="110777"/>
                    <a:pt x="492454" y="124876"/>
                    <a:pt x="504539" y="146024"/>
                  </a:cubicBezTo>
                  <a:cubicBezTo>
                    <a:pt x="506553" y="151060"/>
                    <a:pt x="509574" y="156095"/>
                    <a:pt x="511589" y="162137"/>
                  </a:cubicBezTo>
                  <a:cubicBezTo>
                    <a:pt x="513603" y="168180"/>
                    <a:pt x="514610" y="174222"/>
                    <a:pt x="514610" y="181272"/>
                  </a:cubicBezTo>
                  <a:cubicBezTo>
                    <a:pt x="514610" y="219540"/>
                    <a:pt x="482384" y="280971"/>
                    <a:pt x="444115" y="280971"/>
                  </a:cubicBezTo>
                  <a:cubicBezTo>
                    <a:pt x="413903" y="281978"/>
                    <a:pt x="389734" y="248745"/>
                    <a:pt x="378656" y="217526"/>
                  </a:cubicBezTo>
                  <a:close/>
                  <a:moveTo>
                    <a:pt x="303126" y="20141"/>
                  </a:moveTo>
                  <a:cubicBezTo>
                    <a:pt x="369593" y="20141"/>
                    <a:pt x="430016" y="50353"/>
                    <a:pt x="470299" y="96678"/>
                  </a:cubicBezTo>
                  <a:cubicBezTo>
                    <a:pt x="461235" y="93657"/>
                    <a:pt x="452172" y="92650"/>
                    <a:pt x="442101" y="92650"/>
                  </a:cubicBezTo>
                  <a:cubicBezTo>
                    <a:pt x="420953" y="92650"/>
                    <a:pt x="400812" y="99699"/>
                    <a:pt x="384698" y="112791"/>
                  </a:cubicBezTo>
                  <a:cubicBezTo>
                    <a:pt x="370600" y="81572"/>
                    <a:pt x="339381" y="60424"/>
                    <a:pt x="303126" y="60424"/>
                  </a:cubicBezTo>
                  <a:cubicBezTo>
                    <a:pt x="266872" y="60424"/>
                    <a:pt x="235653" y="81572"/>
                    <a:pt x="220547" y="112791"/>
                  </a:cubicBezTo>
                  <a:cubicBezTo>
                    <a:pt x="204434" y="99699"/>
                    <a:pt x="184293" y="91643"/>
                    <a:pt x="163144" y="91643"/>
                  </a:cubicBezTo>
                  <a:cubicBezTo>
                    <a:pt x="153074" y="91643"/>
                    <a:pt x="144010" y="93657"/>
                    <a:pt x="135954" y="95671"/>
                  </a:cubicBezTo>
                  <a:cubicBezTo>
                    <a:pt x="176236" y="49346"/>
                    <a:pt x="236660" y="20141"/>
                    <a:pt x="303126" y="20141"/>
                  </a:cubicBezTo>
                  <a:close/>
                  <a:moveTo>
                    <a:pt x="119841" y="480370"/>
                  </a:moveTo>
                  <a:lnTo>
                    <a:pt x="55389" y="544822"/>
                  </a:lnTo>
                  <a:cubicBezTo>
                    <a:pt x="47332" y="552878"/>
                    <a:pt x="35247" y="552878"/>
                    <a:pt x="27191" y="544822"/>
                  </a:cubicBezTo>
                  <a:cubicBezTo>
                    <a:pt x="19134" y="536765"/>
                    <a:pt x="19134" y="524680"/>
                    <a:pt x="27191" y="516624"/>
                  </a:cubicBezTo>
                  <a:lnTo>
                    <a:pt x="91643" y="452172"/>
                  </a:lnTo>
                  <a:cubicBezTo>
                    <a:pt x="99699" y="444115"/>
                    <a:pt x="111784" y="444115"/>
                    <a:pt x="119841" y="452172"/>
                  </a:cubicBezTo>
                  <a:cubicBezTo>
                    <a:pt x="127897" y="459221"/>
                    <a:pt x="127897" y="472313"/>
                    <a:pt x="119841" y="480370"/>
                  </a:cubicBezTo>
                  <a:close/>
                  <a:moveTo>
                    <a:pt x="138975" y="443108"/>
                  </a:moveTo>
                  <a:cubicBezTo>
                    <a:pt x="137968" y="441094"/>
                    <a:pt x="135954" y="439080"/>
                    <a:pt x="133940" y="437066"/>
                  </a:cubicBezTo>
                  <a:cubicBezTo>
                    <a:pt x="131925" y="435052"/>
                    <a:pt x="129911" y="434045"/>
                    <a:pt x="127897" y="432030"/>
                  </a:cubicBezTo>
                  <a:lnTo>
                    <a:pt x="140989" y="418939"/>
                  </a:lnTo>
                  <a:cubicBezTo>
                    <a:pt x="145017" y="421960"/>
                    <a:pt x="149045" y="425988"/>
                    <a:pt x="153074" y="429009"/>
                  </a:cubicBezTo>
                  <a:lnTo>
                    <a:pt x="138975" y="443108"/>
                  </a:lnTo>
                  <a:close/>
                  <a:moveTo>
                    <a:pt x="162137" y="411889"/>
                  </a:moveTo>
                  <a:lnTo>
                    <a:pt x="162137" y="381677"/>
                  </a:lnTo>
                  <a:cubicBezTo>
                    <a:pt x="162137" y="329310"/>
                    <a:pt x="196377" y="291042"/>
                    <a:pt x="242702" y="291042"/>
                  </a:cubicBezTo>
                  <a:cubicBezTo>
                    <a:pt x="268886" y="291042"/>
                    <a:pt x="280971" y="278957"/>
                    <a:pt x="287013" y="268886"/>
                  </a:cubicBezTo>
                  <a:cubicBezTo>
                    <a:pt x="292049" y="270900"/>
                    <a:pt x="297084" y="270900"/>
                    <a:pt x="303126" y="270900"/>
                  </a:cubicBezTo>
                  <a:cubicBezTo>
                    <a:pt x="308162" y="270900"/>
                    <a:pt x="314204" y="269893"/>
                    <a:pt x="319239" y="268886"/>
                  </a:cubicBezTo>
                  <a:cubicBezTo>
                    <a:pt x="325282" y="279964"/>
                    <a:pt x="338374" y="291042"/>
                    <a:pt x="363550" y="291042"/>
                  </a:cubicBezTo>
                  <a:cubicBezTo>
                    <a:pt x="386713" y="291042"/>
                    <a:pt x="407861" y="301112"/>
                    <a:pt x="422967" y="318232"/>
                  </a:cubicBezTo>
                  <a:lnTo>
                    <a:pt x="409875" y="331324"/>
                  </a:lnTo>
                  <a:lnTo>
                    <a:pt x="303126" y="331324"/>
                  </a:lnTo>
                  <a:lnTo>
                    <a:pt x="282985" y="331324"/>
                  </a:lnTo>
                  <a:cubicBezTo>
                    <a:pt x="276943" y="331324"/>
                    <a:pt x="272914" y="335352"/>
                    <a:pt x="272914" y="341395"/>
                  </a:cubicBezTo>
                  <a:cubicBezTo>
                    <a:pt x="272914" y="347437"/>
                    <a:pt x="276943" y="351465"/>
                    <a:pt x="282985" y="351465"/>
                  </a:cubicBezTo>
                  <a:lnTo>
                    <a:pt x="294063" y="351465"/>
                  </a:lnTo>
                  <a:lnTo>
                    <a:pt x="303126" y="433038"/>
                  </a:lnTo>
                  <a:cubicBezTo>
                    <a:pt x="303126" y="447136"/>
                    <a:pt x="313197" y="458214"/>
                    <a:pt x="325282" y="461235"/>
                  </a:cubicBezTo>
                  <a:cubicBezTo>
                    <a:pt x="318232" y="462242"/>
                    <a:pt x="310176" y="462242"/>
                    <a:pt x="303126" y="462242"/>
                  </a:cubicBezTo>
                  <a:cubicBezTo>
                    <a:pt x="249752" y="463249"/>
                    <a:pt x="200406" y="444115"/>
                    <a:pt x="162137" y="411889"/>
                  </a:cubicBezTo>
                  <a:close/>
                  <a:moveTo>
                    <a:pt x="444115" y="433038"/>
                  </a:moveTo>
                  <a:cubicBezTo>
                    <a:pt x="444115" y="439080"/>
                    <a:pt x="440087" y="443108"/>
                    <a:pt x="434045" y="443108"/>
                  </a:cubicBezTo>
                  <a:lnTo>
                    <a:pt x="333338" y="443108"/>
                  </a:lnTo>
                  <a:cubicBezTo>
                    <a:pt x="327296" y="443108"/>
                    <a:pt x="323268" y="439080"/>
                    <a:pt x="323268" y="433038"/>
                  </a:cubicBezTo>
                  <a:cubicBezTo>
                    <a:pt x="323268" y="433038"/>
                    <a:pt x="323268" y="432030"/>
                    <a:pt x="323268" y="432030"/>
                  </a:cubicBezTo>
                  <a:lnTo>
                    <a:pt x="314204" y="352472"/>
                  </a:lnTo>
                  <a:lnTo>
                    <a:pt x="389734" y="352472"/>
                  </a:lnTo>
                  <a:lnTo>
                    <a:pt x="376642" y="365564"/>
                  </a:lnTo>
                  <a:cubicBezTo>
                    <a:pt x="372614" y="369593"/>
                    <a:pt x="372614" y="375635"/>
                    <a:pt x="376642" y="379663"/>
                  </a:cubicBezTo>
                  <a:cubicBezTo>
                    <a:pt x="378656" y="381677"/>
                    <a:pt x="381677" y="382684"/>
                    <a:pt x="383691" y="382684"/>
                  </a:cubicBezTo>
                  <a:cubicBezTo>
                    <a:pt x="385706" y="382684"/>
                    <a:pt x="388727" y="381677"/>
                    <a:pt x="390741" y="379663"/>
                  </a:cubicBezTo>
                  <a:lnTo>
                    <a:pt x="417932" y="352472"/>
                  </a:lnTo>
                  <a:lnTo>
                    <a:pt x="443108" y="352472"/>
                  </a:lnTo>
                  <a:cubicBezTo>
                    <a:pt x="444115" y="353479"/>
                    <a:pt x="446129" y="353479"/>
                    <a:pt x="447136" y="353479"/>
                  </a:cubicBezTo>
                  <a:cubicBezTo>
                    <a:pt x="448144" y="353479"/>
                    <a:pt x="449151" y="353479"/>
                    <a:pt x="450158" y="352472"/>
                  </a:cubicBezTo>
                  <a:cubicBezTo>
                    <a:pt x="450158" y="352472"/>
                    <a:pt x="451165" y="352472"/>
                    <a:pt x="451165" y="351465"/>
                  </a:cubicBezTo>
                  <a:lnTo>
                    <a:pt x="452172" y="351465"/>
                  </a:lnTo>
                  <a:lnTo>
                    <a:pt x="444115" y="431023"/>
                  </a:lnTo>
                  <a:cubicBezTo>
                    <a:pt x="444115" y="432030"/>
                    <a:pt x="444115" y="432030"/>
                    <a:pt x="444115" y="433038"/>
                  </a:cubicBezTo>
                  <a:close/>
                  <a:moveTo>
                    <a:pt x="469292" y="387720"/>
                  </a:moveTo>
                  <a:lnTo>
                    <a:pt x="473320" y="352472"/>
                  </a:lnTo>
                  <a:lnTo>
                    <a:pt x="484398" y="352472"/>
                  </a:lnTo>
                  <a:cubicBezTo>
                    <a:pt x="490440" y="352472"/>
                    <a:pt x="494468" y="348444"/>
                    <a:pt x="494468" y="342402"/>
                  </a:cubicBezTo>
                  <a:cubicBezTo>
                    <a:pt x="494468" y="336359"/>
                    <a:pt x="490440" y="332331"/>
                    <a:pt x="484398" y="332331"/>
                  </a:cubicBezTo>
                  <a:lnTo>
                    <a:pt x="464257" y="332331"/>
                  </a:lnTo>
                  <a:lnTo>
                    <a:pt x="454186" y="332331"/>
                  </a:lnTo>
                  <a:cubicBezTo>
                    <a:pt x="452172" y="328303"/>
                    <a:pt x="451165" y="325282"/>
                    <a:pt x="449151" y="322261"/>
                  </a:cubicBezTo>
                  <a:lnTo>
                    <a:pt x="451165" y="320246"/>
                  </a:lnTo>
                  <a:cubicBezTo>
                    <a:pt x="455193" y="316218"/>
                    <a:pt x="455193" y="310176"/>
                    <a:pt x="451165" y="306147"/>
                  </a:cubicBezTo>
                  <a:cubicBezTo>
                    <a:pt x="447136" y="302119"/>
                    <a:pt x="441094" y="302119"/>
                    <a:pt x="437066" y="306147"/>
                  </a:cubicBezTo>
                  <a:cubicBezTo>
                    <a:pt x="436059" y="305140"/>
                    <a:pt x="435052" y="304133"/>
                    <a:pt x="433038" y="302119"/>
                  </a:cubicBezTo>
                  <a:cubicBezTo>
                    <a:pt x="436059" y="302119"/>
                    <a:pt x="439080" y="303126"/>
                    <a:pt x="442101" y="303126"/>
                  </a:cubicBezTo>
                  <a:cubicBezTo>
                    <a:pt x="447136" y="303126"/>
                    <a:pt x="452172" y="302119"/>
                    <a:pt x="457207" y="301112"/>
                  </a:cubicBezTo>
                  <a:cubicBezTo>
                    <a:pt x="463249" y="312190"/>
                    <a:pt x="476341" y="323268"/>
                    <a:pt x="502525" y="323268"/>
                  </a:cubicBezTo>
                  <a:cubicBezTo>
                    <a:pt x="504539" y="323268"/>
                    <a:pt x="507560" y="323268"/>
                    <a:pt x="509574" y="324275"/>
                  </a:cubicBezTo>
                  <a:cubicBezTo>
                    <a:pt x="499504" y="346430"/>
                    <a:pt x="486412" y="368585"/>
                    <a:pt x="469292" y="387720"/>
                  </a:cubicBezTo>
                  <a:close/>
                </a:path>
              </a:pathLst>
            </a:custGeom>
            <a:grpFill/>
            <a:ln w="9971" cap="flat">
              <a:noFill/>
              <a:prstDash val="solid"/>
              <a:miter/>
            </a:ln>
          </p:spPr>
          <p:txBody>
            <a:bodyPr rtlCol="0" anchor="ctr"/>
            <a:lstStyle/>
            <a:p>
              <a:endParaRPr lang="en-US"/>
            </a:p>
          </p:txBody>
        </p:sp>
        <p:sp>
          <p:nvSpPr>
            <p:cNvPr id="235" name="Freeform: Shape 234">
              <a:extLst>
                <a:ext uri="{FF2B5EF4-FFF2-40B4-BE49-F238E27FC236}">
                  <a16:creationId xmlns:a16="http://schemas.microsoft.com/office/drawing/2014/main" id="{B0A3B22A-C15B-47E5-8AC8-7227F939460F}"/>
                </a:ext>
              </a:extLst>
            </p:cNvPr>
            <p:cNvSpPr/>
            <p:nvPr/>
          </p:nvSpPr>
          <p:spPr>
            <a:xfrm>
              <a:off x="2938704" y="2853937"/>
              <a:ext cx="60423" cy="120847"/>
            </a:xfrm>
            <a:custGeom>
              <a:avLst/>
              <a:gdLst>
                <a:gd name="connsiteX0" fmla="*/ 30212 w 60423"/>
                <a:gd name="connsiteY0" fmla="*/ 50353 h 120847"/>
                <a:gd name="connsiteX1" fmla="*/ 20141 w 60423"/>
                <a:gd name="connsiteY1" fmla="*/ 40283 h 120847"/>
                <a:gd name="connsiteX2" fmla="*/ 30212 w 60423"/>
                <a:gd name="connsiteY2" fmla="*/ 30212 h 120847"/>
                <a:gd name="connsiteX3" fmla="*/ 40283 w 60423"/>
                <a:gd name="connsiteY3" fmla="*/ 40283 h 120847"/>
                <a:gd name="connsiteX4" fmla="*/ 50353 w 60423"/>
                <a:gd name="connsiteY4" fmla="*/ 50353 h 120847"/>
                <a:gd name="connsiteX5" fmla="*/ 60424 w 60423"/>
                <a:gd name="connsiteY5" fmla="*/ 40283 h 120847"/>
                <a:gd name="connsiteX6" fmla="*/ 40283 w 60423"/>
                <a:gd name="connsiteY6" fmla="*/ 12085 h 120847"/>
                <a:gd name="connsiteX7" fmla="*/ 40283 w 60423"/>
                <a:gd name="connsiteY7" fmla="*/ 10071 h 120847"/>
                <a:gd name="connsiteX8" fmla="*/ 30212 w 60423"/>
                <a:gd name="connsiteY8" fmla="*/ 0 h 120847"/>
                <a:gd name="connsiteX9" fmla="*/ 20141 w 60423"/>
                <a:gd name="connsiteY9" fmla="*/ 10071 h 120847"/>
                <a:gd name="connsiteX10" fmla="*/ 20141 w 60423"/>
                <a:gd name="connsiteY10" fmla="*/ 12085 h 120847"/>
                <a:gd name="connsiteX11" fmla="*/ 0 w 60423"/>
                <a:gd name="connsiteY11" fmla="*/ 40283 h 120847"/>
                <a:gd name="connsiteX12" fmla="*/ 30212 w 60423"/>
                <a:gd name="connsiteY12" fmla="*/ 70494 h 120847"/>
                <a:gd name="connsiteX13" fmla="*/ 40283 w 60423"/>
                <a:gd name="connsiteY13" fmla="*/ 80565 h 120847"/>
                <a:gd name="connsiteX14" fmla="*/ 30212 w 60423"/>
                <a:gd name="connsiteY14" fmla="*/ 90636 h 120847"/>
                <a:gd name="connsiteX15" fmla="*/ 20141 w 60423"/>
                <a:gd name="connsiteY15" fmla="*/ 80565 h 120847"/>
                <a:gd name="connsiteX16" fmla="*/ 10071 w 60423"/>
                <a:gd name="connsiteY16" fmla="*/ 70494 h 120847"/>
                <a:gd name="connsiteX17" fmla="*/ 0 w 60423"/>
                <a:gd name="connsiteY17" fmla="*/ 80565 h 120847"/>
                <a:gd name="connsiteX18" fmla="*/ 20141 w 60423"/>
                <a:gd name="connsiteY18" fmla="*/ 108763 h 120847"/>
                <a:gd name="connsiteX19" fmla="*/ 20141 w 60423"/>
                <a:gd name="connsiteY19" fmla="*/ 110777 h 120847"/>
                <a:gd name="connsiteX20" fmla="*/ 30212 w 60423"/>
                <a:gd name="connsiteY20" fmla="*/ 120848 h 120847"/>
                <a:gd name="connsiteX21" fmla="*/ 40283 w 60423"/>
                <a:gd name="connsiteY21" fmla="*/ 110777 h 120847"/>
                <a:gd name="connsiteX22" fmla="*/ 40283 w 60423"/>
                <a:gd name="connsiteY22" fmla="*/ 108763 h 120847"/>
                <a:gd name="connsiteX23" fmla="*/ 60424 w 60423"/>
                <a:gd name="connsiteY23" fmla="*/ 80565 h 120847"/>
                <a:gd name="connsiteX24" fmla="*/ 30212 w 60423"/>
                <a:gd name="connsiteY24" fmla="*/ 50353 h 12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423" h="120847">
                  <a:moveTo>
                    <a:pt x="30212" y="50353"/>
                  </a:moveTo>
                  <a:cubicBezTo>
                    <a:pt x="24170" y="50353"/>
                    <a:pt x="20141" y="46325"/>
                    <a:pt x="20141" y="40283"/>
                  </a:cubicBezTo>
                  <a:cubicBezTo>
                    <a:pt x="20141" y="34240"/>
                    <a:pt x="24170" y="30212"/>
                    <a:pt x="30212" y="30212"/>
                  </a:cubicBezTo>
                  <a:cubicBezTo>
                    <a:pt x="36254" y="30212"/>
                    <a:pt x="40283" y="34240"/>
                    <a:pt x="40283" y="40283"/>
                  </a:cubicBezTo>
                  <a:cubicBezTo>
                    <a:pt x="40283" y="46325"/>
                    <a:pt x="44311" y="50353"/>
                    <a:pt x="50353" y="50353"/>
                  </a:cubicBezTo>
                  <a:cubicBezTo>
                    <a:pt x="56396" y="50353"/>
                    <a:pt x="60424" y="46325"/>
                    <a:pt x="60424" y="40283"/>
                  </a:cubicBezTo>
                  <a:cubicBezTo>
                    <a:pt x="60424" y="27191"/>
                    <a:pt x="52367" y="16113"/>
                    <a:pt x="40283" y="12085"/>
                  </a:cubicBezTo>
                  <a:lnTo>
                    <a:pt x="40283" y="10071"/>
                  </a:lnTo>
                  <a:cubicBezTo>
                    <a:pt x="40283" y="4028"/>
                    <a:pt x="36254" y="0"/>
                    <a:pt x="30212" y="0"/>
                  </a:cubicBezTo>
                  <a:cubicBezTo>
                    <a:pt x="24170" y="0"/>
                    <a:pt x="20141" y="4028"/>
                    <a:pt x="20141" y="10071"/>
                  </a:cubicBezTo>
                  <a:lnTo>
                    <a:pt x="20141" y="12085"/>
                  </a:lnTo>
                  <a:cubicBezTo>
                    <a:pt x="8057" y="16113"/>
                    <a:pt x="0" y="27191"/>
                    <a:pt x="0" y="40283"/>
                  </a:cubicBezTo>
                  <a:cubicBezTo>
                    <a:pt x="0" y="57403"/>
                    <a:pt x="13092" y="70494"/>
                    <a:pt x="30212" y="70494"/>
                  </a:cubicBezTo>
                  <a:cubicBezTo>
                    <a:pt x="36254" y="70494"/>
                    <a:pt x="40283" y="74523"/>
                    <a:pt x="40283" y="80565"/>
                  </a:cubicBezTo>
                  <a:cubicBezTo>
                    <a:pt x="40283" y="86607"/>
                    <a:pt x="36254" y="90636"/>
                    <a:pt x="30212" y="90636"/>
                  </a:cubicBezTo>
                  <a:cubicBezTo>
                    <a:pt x="24170" y="90636"/>
                    <a:pt x="20141" y="86607"/>
                    <a:pt x="20141" y="80565"/>
                  </a:cubicBezTo>
                  <a:cubicBezTo>
                    <a:pt x="20141" y="74523"/>
                    <a:pt x="16113" y="70494"/>
                    <a:pt x="10071" y="70494"/>
                  </a:cubicBezTo>
                  <a:cubicBezTo>
                    <a:pt x="4028" y="70494"/>
                    <a:pt x="0" y="74523"/>
                    <a:pt x="0" y="80565"/>
                  </a:cubicBezTo>
                  <a:cubicBezTo>
                    <a:pt x="0" y="93657"/>
                    <a:pt x="8057" y="104735"/>
                    <a:pt x="20141" y="108763"/>
                  </a:cubicBezTo>
                  <a:lnTo>
                    <a:pt x="20141" y="110777"/>
                  </a:lnTo>
                  <a:cubicBezTo>
                    <a:pt x="20141" y="116819"/>
                    <a:pt x="24170" y="120848"/>
                    <a:pt x="30212" y="120848"/>
                  </a:cubicBezTo>
                  <a:cubicBezTo>
                    <a:pt x="36254" y="120848"/>
                    <a:pt x="40283" y="116819"/>
                    <a:pt x="40283" y="110777"/>
                  </a:cubicBezTo>
                  <a:lnTo>
                    <a:pt x="40283" y="108763"/>
                  </a:lnTo>
                  <a:cubicBezTo>
                    <a:pt x="52367" y="104735"/>
                    <a:pt x="60424" y="93657"/>
                    <a:pt x="60424" y="80565"/>
                  </a:cubicBezTo>
                  <a:cubicBezTo>
                    <a:pt x="60424" y="63445"/>
                    <a:pt x="47332" y="50353"/>
                    <a:pt x="30212" y="50353"/>
                  </a:cubicBezTo>
                  <a:close/>
                </a:path>
              </a:pathLst>
            </a:custGeom>
            <a:grpFill/>
            <a:ln w="9971" cap="flat">
              <a:noFill/>
              <a:prstDash val="solid"/>
              <a:miter/>
            </a:ln>
          </p:spPr>
          <p:txBody>
            <a:bodyPr rtlCol="0" anchor="ctr"/>
            <a:lstStyle/>
            <a:p>
              <a:endParaRPr lang="en-US"/>
            </a:p>
          </p:txBody>
        </p:sp>
        <p:sp>
          <p:nvSpPr>
            <p:cNvPr id="236" name="Freeform: Shape 235">
              <a:extLst>
                <a:ext uri="{FF2B5EF4-FFF2-40B4-BE49-F238E27FC236}">
                  <a16:creationId xmlns:a16="http://schemas.microsoft.com/office/drawing/2014/main" id="{779908A2-2066-40A1-B453-82E89C9EE180}"/>
                </a:ext>
              </a:extLst>
            </p:cNvPr>
            <p:cNvSpPr/>
            <p:nvPr/>
          </p:nvSpPr>
          <p:spPr>
            <a:xfrm>
              <a:off x="2436179" y="2492400"/>
              <a:ext cx="60423" cy="120847"/>
            </a:xfrm>
            <a:custGeom>
              <a:avLst/>
              <a:gdLst>
                <a:gd name="connsiteX0" fmla="*/ 30212 w 60423"/>
                <a:gd name="connsiteY0" fmla="*/ 90636 h 120847"/>
                <a:gd name="connsiteX1" fmla="*/ 20141 w 60423"/>
                <a:gd name="connsiteY1" fmla="*/ 80565 h 120847"/>
                <a:gd name="connsiteX2" fmla="*/ 10071 w 60423"/>
                <a:gd name="connsiteY2" fmla="*/ 70494 h 120847"/>
                <a:gd name="connsiteX3" fmla="*/ 0 w 60423"/>
                <a:gd name="connsiteY3" fmla="*/ 80565 h 120847"/>
                <a:gd name="connsiteX4" fmla="*/ 20141 w 60423"/>
                <a:gd name="connsiteY4" fmla="*/ 108763 h 120847"/>
                <a:gd name="connsiteX5" fmla="*/ 20141 w 60423"/>
                <a:gd name="connsiteY5" fmla="*/ 110777 h 120847"/>
                <a:gd name="connsiteX6" fmla="*/ 30212 w 60423"/>
                <a:gd name="connsiteY6" fmla="*/ 120848 h 120847"/>
                <a:gd name="connsiteX7" fmla="*/ 40283 w 60423"/>
                <a:gd name="connsiteY7" fmla="*/ 110777 h 120847"/>
                <a:gd name="connsiteX8" fmla="*/ 40283 w 60423"/>
                <a:gd name="connsiteY8" fmla="*/ 108763 h 120847"/>
                <a:gd name="connsiteX9" fmla="*/ 60424 w 60423"/>
                <a:gd name="connsiteY9" fmla="*/ 80565 h 120847"/>
                <a:gd name="connsiteX10" fmla="*/ 30212 w 60423"/>
                <a:gd name="connsiteY10" fmla="*/ 50353 h 120847"/>
                <a:gd name="connsiteX11" fmla="*/ 20141 w 60423"/>
                <a:gd name="connsiteY11" fmla="*/ 40283 h 120847"/>
                <a:gd name="connsiteX12" fmla="*/ 30212 w 60423"/>
                <a:gd name="connsiteY12" fmla="*/ 30212 h 120847"/>
                <a:gd name="connsiteX13" fmla="*/ 40283 w 60423"/>
                <a:gd name="connsiteY13" fmla="*/ 40283 h 120847"/>
                <a:gd name="connsiteX14" fmla="*/ 50353 w 60423"/>
                <a:gd name="connsiteY14" fmla="*/ 50353 h 120847"/>
                <a:gd name="connsiteX15" fmla="*/ 60424 w 60423"/>
                <a:gd name="connsiteY15" fmla="*/ 40283 h 120847"/>
                <a:gd name="connsiteX16" fmla="*/ 40283 w 60423"/>
                <a:gd name="connsiteY16" fmla="*/ 12085 h 120847"/>
                <a:gd name="connsiteX17" fmla="*/ 40283 w 60423"/>
                <a:gd name="connsiteY17" fmla="*/ 10071 h 120847"/>
                <a:gd name="connsiteX18" fmla="*/ 30212 w 60423"/>
                <a:gd name="connsiteY18" fmla="*/ 0 h 120847"/>
                <a:gd name="connsiteX19" fmla="*/ 20141 w 60423"/>
                <a:gd name="connsiteY19" fmla="*/ 10071 h 120847"/>
                <a:gd name="connsiteX20" fmla="*/ 20141 w 60423"/>
                <a:gd name="connsiteY20" fmla="*/ 12085 h 120847"/>
                <a:gd name="connsiteX21" fmla="*/ 0 w 60423"/>
                <a:gd name="connsiteY21" fmla="*/ 40283 h 120847"/>
                <a:gd name="connsiteX22" fmla="*/ 30212 w 60423"/>
                <a:gd name="connsiteY22" fmla="*/ 70494 h 120847"/>
                <a:gd name="connsiteX23" fmla="*/ 40283 w 60423"/>
                <a:gd name="connsiteY23" fmla="*/ 80565 h 120847"/>
                <a:gd name="connsiteX24" fmla="*/ 30212 w 60423"/>
                <a:gd name="connsiteY24" fmla="*/ 90636 h 120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423" h="120847">
                  <a:moveTo>
                    <a:pt x="30212" y="90636"/>
                  </a:moveTo>
                  <a:cubicBezTo>
                    <a:pt x="24170" y="90636"/>
                    <a:pt x="20141" y="86608"/>
                    <a:pt x="20141" y="80565"/>
                  </a:cubicBezTo>
                  <a:cubicBezTo>
                    <a:pt x="20141" y="74523"/>
                    <a:pt x="16113" y="70494"/>
                    <a:pt x="10071" y="70494"/>
                  </a:cubicBezTo>
                  <a:cubicBezTo>
                    <a:pt x="4028" y="70494"/>
                    <a:pt x="0" y="74523"/>
                    <a:pt x="0" y="80565"/>
                  </a:cubicBezTo>
                  <a:cubicBezTo>
                    <a:pt x="0" y="93657"/>
                    <a:pt x="8057" y="104735"/>
                    <a:pt x="20141" y="108763"/>
                  </a:cubicBezTo>
                  <a:lnTo>
                    <a:pt x="20141" y="110777"/>
                  </a:lnTo>
                  <a:cubicBezTo>
                    <a:pt x="20141" y="116819"/>
                    <a:pt x="24170" y="120848"/>
                    <a:pt x="30212" y="120848"/>
                  </a:cubicBezTo>
                  <a:cubicBezTo>
                    <a:pt x="36254" y="120848"/>
                    <a:pt x="40283" y="116819"/>
                    <a:pt x="40283" y="110777"/>
                  </a:cubicBezTo>
                  <a:lnTo>
                    <a:pt x="40283" y="108763"/>
                  </a:lnTo>
                  <a:cubicBezTo>
                    <a:pt x="52367" y="104735"/>
                    <a:pt x="60424" y="93657"/>
                    <a:pt x="60424" y="80565"/>
                  </a:cubicBezTo>
                  <a:cubicBezTo>
                    <a:pt x="60424" y="63445"/>
                    <a:pt x="47332" y="50353"/>
                    <a:pt x="30212" y="50353"/>
                  </a:cubicBezTo>
                  <a:cubicBezTo>
                    <a:pt x="24170" y="50353"/>
                    <a:pt x="20141" y="46325"/>
                    <a:pt x="20141" y="40283"/>
                  </a:cubicBezTo>
                  <a:cubicBezTo>
                    <a:pt x="20141" y="34240"/>
                    <a:pt x="24170" y="30212"/>
                    <a:pt x="30212" y="30212"/>
                  </a:cubicBezTo>
                  <a:cubicBezTo>
                    <a:pt x="36254" y="30212"/>
                    <a:pt x="40283" y="34240"/>
                    <a:pt x="40283" y="40283"/>
                  </a:cubicBezTo>
                  <a:cubicBezTo>
                    <a:pt x="40283" y="46325"/>
                    <a:pt x="44311" y="50353"/>
                    <a:pt x="50353" y="50353"/>
                  </a:cubicBezTo>
                  <a:cubicBezTo>
                    <a:pt x="56396" y="50353"/>
                    <a:pt x="60424" y="46325"/>
                    <a:pt x="60424" y="40283"/>
                  </a:cubicBezTo>
                  <a:cubicBezTo>
                    <a:pt x="60424" y="27191"/>
                    <a:pt x="52367" y="16113"/>
                    <a:pt x="40283" y="12085"/>
                  </a:cubicBezTo>
                  <a:lnTo>
                    <a:pt x="40283" y="10071"/>
                  </a:lnTo>
                  <a:cubicBezTo>
                    <a:pt x="40283" y="4028"/>
                    <a:pt x="36254" y="0"/>
                    <a:pt x="30212" y="0"/>
                  </a:cubicBezTo>
                  <a:cubicBezTo>
                    <a:pt x="24170" y="0"/>
                    <a:pt x="20141" y="4028"/>
                    <a:pt x="20141" y="10071"/>
                  </a:cubicBezTo>
                  <a:lnTo>
                    <a:pt x="20141" y="12085"/>
                  </a:lnTo>
                  <a:cubicBezTo>
                    <a:pt x="8057" y="16113"/>
                    <a:pt x="0" y="27191"/>
                    <a:pt x="0" y="40283"/>
                  </a:cubicBezTo>
                  <a:cubicBezTo>
                    <a:pt x="0" y="57403"/>
                    <a:pt x="13092" y="70494"/>
                    <a:pt x="30212" y="70494"/>
                  </a:cubicBezTo>
                  <a:cubicBezTo>
                    <a:pt x="36254" y="70494"/>
                    <a:pt x="40283" y="74523"/>
                    <a:pt x="40283" y="80565"/>
                  </a:cubicBezTo>
                  <a:cubicBezTo>
                    <a:pt x="40283" y="86608"/>
                    <a:pt x="36254" y="90636"/>
                    <a:pt x="30212" y="90636"/>
                  </a:cubicBezTo>
                  <a:close/>
                </a:path>
              </a:pathLst>
            </a:custGeom>
            <a:grpFill/>
            <a:ln w="9971" cap="flat">
              <a:noFill/>
              <a:prstDash val="solid"/>
              <a:miter/>
            </a:ln>
          </p:spPr>
          <p:txBody>
            <a:bodyPr rtlCol="0" anchor="ctr"/>
            <a:lstStyle/>
            <a:p>
              <a:endParaRPr lang="en-US"/>
            </a:p>
          </p:txBody>
        </p:sp>
      </p:grpSp>
      <p:grpSp>
        <p:nvGrpSpPr>
          <p:cNvPr id="237" name="Graphic 94">
            <a:extLst>
              <a:ext uri="{FF2B5EF4-FFF2-40B4-BE49-F238E27FC236}">
                <a16:creationId xmlns:a16="http://schemas.microsoft.com/office/drawing/2014/main" id="{F7A01DEA-E786-4A6D-A335-B7FA99438ABA}"/>
              </a:ext>
            </a:extLst>
          </p:cNvPr>
          <p:cNvGrpSpPr/>
          <p:nvPr/>
        </p:nvGrpSpPr>
        <p:grpSpPr>
          <a:xfrm>
            <a:off x="7981002" y="1576188"/>
            <a:ext cx="563955" cy="621358"/>
            <a:chOff x="7981002" y="1258688"/>
            <a:chExt cx="563955" cy="621358"/>
          </a:xfrm>
          <a:solidFill>
            <a:srgbClr val="777777"/>
          </a:solidFill>
        </p:grpSpPr>
        <p:sp>
          <p:nvSpPr>
            <p:cNvPr id="238" name="Freeform: Shape 237">
              <a:extLst>
                <a:ext uri="{FF2B5EF4-FFF2-40B4-BE49-F238E27FC236}">
                  <a16:creationId xmlns:a16="http://schemas.microsoft.com/office/drawing/2014/main" id="{324A12D6-0E98-43CE-A9CC-C61F6479DA8D}"/>
                </a:ext>
              </a:extLst>
            </p:cNvPr>
            <p:cNvSpPr/>
            <p:nvPr/>
          </p:nvSpPr>
          <p:spPr>
            <a:xfrm>
              <a:off x="7981978" y="1630302"/>
              <a:ext cx="552909" cy="249744"/>
            </a:xfrm>
            <a:custGeom>
              <a:avLst/>
              <a:gdLst>
                <a:gd name="connsiteX0" fmla="*/ 523705 w 552909"/>
                <a:gd name="connsiteY0" fmla="*/ 51353 h 249744"/>
                <a:gd name="connsiteX1" fmla="*/ 492486 w 552909"/>
                <a:gd name="connsiteY1" fmla="*/ 51353 h 249744"/>
                <a:gd name="connsiteX2" fmla="*/ 463281 w 552909"/>
                <a:gd name="connsiteY2" fmla="*/ 80558 h 249744"/>
                <a:gd name="connsiteX3" fmla="*/ 463281 w 552909"/>
                <a:gd name="connsiteY3" fmla="*/ 88614 h 249744"/>
                <a:gd name="connsiteX4" fmla="*/ 428034 w 552909"/>
                <a:gd name="connsiteY4" fmla="*/ 70487 h 249744"/>
                <a:gd name="connsiteX5" fmla="*/ 382716 w 552909"/>
                <a:gd name="connsiteY5" fmla="*/ 44303 h 249744"/>
                <a:gd name="connsiteX6" fmla="*/ 285031 w 552909"/>
                <a:gd name="connsiteY6" fmla="*/ 8049 h 249744"/>
                <a:gd name="connsiteX7" fmla="*/ 213529 w 552909"/>
                <a:gd name="connsiteY7" fmla="*/ 11070 h 249744"/>
                <a:gd name="connsiteX8" fmla="*/ 205473 w 552909"/>
                <a:gd name="connsiteY8" fmla="*/ 42289 h 249744"/>
                <a:gd name="connsiteX9" fmla="*/ 236692 w 552909"/>
                <a:gd name="connsiteY9" fmla="*/ 81565 h 249744"/>
                <a:gd name="connsiteX10" fmla="*/ 285031 w 552909"/>
                <a:gd name="connsiteY10" fmla="*/ 109763 h 249744"/>
                <a:gd name="connsiteX11" fmla="*/ 233670 w 552909"/>
                <a:gd name="connsiteY11" fmla="*/ 129904 h 249744"/>
                <a:gd name="connsiteX12" fmla="*/ 179289 w 552909"/>
                <a:gd name="connsiteY12" fmla="*/ 72501 h 249744"/>
                <a:gd name="connsiteX13" fmla="*/ 118865 w 552909"/>
                <a:gd name="connsiteY13" fmla="*/ 53367 h 249744"/>
                <a:gd name="connsiteX14" fmla="*/ 106780 w 552909"/>
                <a:gd name="connsiteY14" fmla="*/ 111777 h 249744"/>
                <a:gd name="connsiteX15" fmla="*/ 107787 w 552909"/>
                <a:gd name="connsiteY15" fmla="*/ 112784 h 249744"/>
                <a:gd name="connsiteX16" fmla="*/ 109802 w 552909"/>
                <a:gd name="connsiteY16" fmla="*/ 116812 h 249744"/>
                <a:gd name="connsiteX17" fmla="*/ 69519 w 552909"/>
                <a:gd name="connsiteY17" fmla="*/ 97678 h 249744"/>
                <a:gd name="connsiteX18" fmla="*/ 6074 w 552909"/>
                <a:gd name="connsiteY18" fmla="*/ 105734 h 249744"/>
                <a:gd name="connsiteX19" fmla="*/ 20173 w 552909"/>
                <a:gd name="connsiteY19" fmla="*/ 164144 h 249744"/>
                <a:gd name="connsiteX20" fmla="*/ 21180 w 552909"/>
                <a:gd name="connsiteY20" fmla="*/ 165151 h 249744"/>
                <a:gd name="connsiteX21" fmla="*/ 261868 w 552909"/>
                <a:gd name="connsiteY21" fmla="*/ 220540 h 249744"/>
                <a:gd name="connsiteX22" fmla="*/ 402857 w 552909"/>
                <a:gd name="connsiteY22" fmla="*/ 220540 h 249744"/>
                <a:gd name="connsiteX23" fmla="*/ 463281 w 552909"/>
                <a:gd name="connsiteY23" fmla="*/ 208455 h 249744"/>
                <a:gd name="connsiteX24" fmla="*/ 463281 w 552909"/>
                <a:gd name="connsiteY24" fmla="*/ 220540 h 249744"/>
                <a:gd name="connsiteX25" fmla="*/ 492486 w 552909"/>
                <a:gd name="connsiteY25" fmla="*/ 249744 h 249744"/>
                <a:gd name="connsiteX26" fmla="*/ 523705 w 552909"/>
                <a:gd name="connsiteY26" fmla="*/ 249744 h 249744"/>
                <a:gd name="connsiteX27" fmla="*/ 552910 w 552909"/>
                <a:gd name="connsiteY27" fmla="*/ 220540 h 249744"/>
                <a:gd name="connsiteX28" fmla="*/ 552910 w 552909"/>
                <a:gd name="connsiteY28" fmla="*/ 80558 h 249744"/>
                <a:gd name="connsiteX29" fmla="*/ 523705 w 552909"/>
                <a:gd name="connsiteY29" fmla="*/ 51353 h 249744"/>
                <a:gd name="connsiteX30" fmla="*/ 137999 w 552909"/>
                <a:gd name="connsiteY30" fmla="*/ 124869 h 249744"/>
                <a:gd name="connsiteX31" fmla="*/ 122893 w 552909"/>
                <a:gd name="connsiteY31" fmla="*/ 102713 h 249744"/>
                <a:gd name="connsiteX32" fmla="*/ 127929 w 552909"/>
                <a:gd name="connsiteY32" fmla="*/ 70487 h 249744"/>
                <a:gd name="connsiteX33" fmla="*/ 161162 w 552909"/>
                <a:gd name="connsiteY33" fmla="*/ 84586 h 249744"/>
                <a:gd name="connsiteX34" fmla="*/ 204466 w 552909"/>
                <a:gd name="connsiteY34" fmla="*/ 133932 h 249744"/>
                <a:gd name="connsiteX35" fmla="*/ 164183 w 552909"/>
                <a:gd name="connsiteY35" fmla="*/ 130911 h 249744"/>
                <a:gd name="connsiteX36" fmla="*/ 162169 w 552909"/>
                <a:gd name="connsiteY36" fmla="*/ 130911 h 249744"/>
                <a:gd name="connsiteX37" fmla="*/ 139006 w 552909"/>
                <a:gd name="connsiteY37" fmla="*/ 126883 h 249744"/>
                <a:gd name="connsiteX38" fmla="*/ 137999 w 552909"/>
                <a:gd name="connsiteY38" fmla="*/ 124869 h 249744"/>
                <a:gd name="connsiteX39" fmla="*/ 401850 w 552909"/>
                <a:gd name="connsiteY39" fmla="*/ 202412 h 249744"/>
                <a:gd name="connsiteX40" fmla="*/ 260861 w 552909"/>
                <a:gd name="connsiteY40" fmla="*/ 202412 h 249744"/>
                <a:gd name="connsiteX41" fmla="*/ 32258 w 552909"/>
                <a:gd name="connsiteY41" fmla="*/ 151052 h 249744"/>
                <a:gd name="connsiteX42" fmla="*/ 31251 w 552909"/>
                <a:gd name="connsiteY42" fmla="*/ 150045 h 249744"/>
                <a:gd name="connsiteX43" fmla="*/ 22187 w 552909"/>
                <a:gd name="connsiteY43" fmla="*/ 118826 h 249744"/>
                <a:gd name="connsiteX44" fmla="*/ 58441 w 552909"/>
                <a:gd name="connsiteY44" fmla="*/ 116812 h 249744"/>
                <a:gd name="connsiteX45" fmla="*/ 159148 w 552909"/>
                <a:gd name="connsiteY45" fmla="*/ 151052 h 249744"/>
                <a:gd name="connsiteX46" fmla="*/ 308193 w 552909"/>
                <a:gd name="connsiteY46" fmla="*/ 118826 h 249744"/>
                <a:gd name="connsiteX47" fmla="*/ 312221 w 552909"/>
                <a:gd name="connsiteY47" fmla="*/ 109763 h 249744"/>
                <a:gd name="connsiteX48" fmla="*/ 307186 w 552909"/>
                <a:gd name="connsiteY48" fmla="*/ 101706 h 249744"/>
                <a:gd name="connsiteX49" fmla="*/ 244748 w 552909"/>
                <a:gd name="connsiteY49" fmla="*/ 65452 h 249744"/>
                <a:gd name="connsiteX50" fmla="*/ 222593 w 552909"/>
                <a:gd name="connsiteY50" fmla="*/ 39268 h 249744"/>
                <a:gd name="connsiteX51" fmla="*/ 226621 w 552909"/>
                <a:gd name="connsiteY51" fmla="*/ 24162 h 249744"/>
                <a:gd name="connsiteX52" fmla="*/ 275967 w 552909"/>
                <a:gd name="connsiteY52" fmla="*/ 27183 h 249744"/>
                <a:gd name="connsiteX53" fmla="*/ 373652 w 552909"/>
                <a:gd name="connsiteY53" fmla="*/ 63438 h 249744"/>
                <a:gd name="connsiteX54" fmla="*/ 412928 w 552909"/>
                <a:gd name="connsiteY54" fmla="*/ 86600 h 249744"/>
                <a:gd name="connsiteX55" fmla="*/ 460260 w 552909"/>
                <a:gd name="connsiteY55" fmla="*/ 108756 h 249744"/>
                <a:gd name="connsiteX56" fmla="*/ 460260 w 552909"/>
                <a:gd name="connsiteY56" fmla="*/ 186299 h 249744"/>
                <a:gd name="connsiteX57" fmla="*/ 401850 w 552909"/>
                <a:gd name="connsiteY57" fmla="*/ 202412 h 249744"/>
                <a:gd name="connsiteX58" fmla="*/ 532768 w 552909"/>
                <a:gd name="connsiteY58" fmla="*/ 223561 h 249744"/>
                <a:gd name="connsiteX59" fmla="*/ 523705 w 552909"/>
                <a:gd name="connsiteY59" fmla="*/ 232624 h 249744"/>
                <a:gd name="connsiteX60" fmla="*/ 492486 w 552909"/>
                <a:gd name="connsiteY60" fmla="*/ 232624 h 249744"/>
                <a:gd name="connsiteX61" fmla="*/ 483422 w 552909"/>
                <a:gd name="connsiteY61" fmla="*/ 223561 h 249744"/>
                <a:gd name="connsiteX62" fmla="*/ 483422 w 552909"/>
                <a:gd name="connsiteY62" fmla="*/ 80558 h 249744"/>
                <a:gd name="connsiteX63" fmla="*/ 492486 w 552909"/>
                <a:gd name="connsiteY63" fmla="*/ 71494 h 249744"/>
                <a:gd name="connsiteX64" fmla="*/ 523705 w 552909"/>
                <a:gd name="connsiteY64" fmla="*/ 71494 h 249744"/>
                <a:gd name="connsiteX65" fmla="*/ 532768 w 552909"/>
                <a:gd name="connsiteY65" fmla="*/ 80558 h 249744"/>
                <a:gd name="connsiteX66" fmla="*/ 532768 w 552909"/>
                <a:gd name="connsiteY66" fmla="*/ 223561 h 24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52909" h="249744">
                  <a:moveTo>
                    <a:pt x="523705" y="51353"/>
                  </a:moveTo>
                  <a:lnTo>
                    <a:pt x="492486" y="51353"/>
                  </a:lnTo>
                  <a:cubicBezTo>
                    <a:pt x="476373" y="51353"/>
                    <a:pt x="463281" y="64445"/>
                    <a:pt x="463281" y="80558"/>
                  </a:cubicBezTo>
                  <a:lnTo>
                    <a:pt x="463281" y="88614"/>
                  </a:lnTo>
                  <a:cubicBezTo>
                    <a:pt x="449182" y="86600"/>
                    <a:pt x="440119" y="79551"/>
                    <a:pt x="428034" y="70487"/>
                  </a:cubicBezTo>
                  <a:cubicBezTo>
                    <a:pt x="415949" y="61423"/>
                    <a:pt x="402857" y="51353"/>
                    <a:pt x="382716" y="44303"/>
                  </a:cubicBezTo>
                  <a:lnTo>
                    <a:pt x="285031" y="8049"/>
                  </a:lnTo>
                  <a:cubicBezTo>
                    <a:pt x="275967" y="5028"/>
                    <a:pt x="229642" y="-10078"/>
                    <a:pt x="213529" y="11070"/>
                  </a:cubicBezTo>
                  <a:cubicBezTo>
                    <a:pt x="206480" y="21141"/>
                    <a:pt x="203459" y="31212"/>
                    <a:pt x="205473" y="42289"/>
                  </a:cubicBezTo>
                  <a:cubicBezTo>
                    <a:pt x="209501" y="65452"/>
                    <a:pt x="233670" y="80558"/>
                    <a:pt x="236692" y="81565"/>
                  </a:cubicBezTo>
                  <a:lnTo>
                    <a:pt x="285031" y="109763"/>
                  </a:lnTo>
                  <a:cubicBezTo>
                    <a:pt x="266904" y="119833"/>
                    <a:pt x="249783" y="125876"/>
                    <a:pt x="233670" y="129904"/>
                  </a:cubicBezTo>
                  <a:cubicBezTo>
                    <a:pt x="214536" y="114798"/>
                    <a:pt x="196409" y="95664"/>
                    <a:pt x="179289" y="72501"/>
                  </a:cubicBezTo>
                  <a:cubicBezTo>
                    <a:pt x="160155" y="45310"/>
                    <a:pt x="134978" y="43296"/>
                    <a:pt x="118865" y="53367"/>
                  </a:cubicBezTo>
                  <a:cubicBezTo>
                    <a:pt x="102752" y="63438"/>
                    <a:pt x="93689" y="87607"/>
                    <a:pt x="106780" y="111777"/>
                  </a:cubicBezTo>
                  <a:lnTo>
                    <a:pt x="107787" y="112784"/>
                  </a:lnTo>
                  <a:cubicBezTo>
                    <a:pt x="108794" y="113791"/>
                    <a:pt x="109802" y="114798"/>
                    <a:pt x="109802" y="116812"/>
                  </a:cubicBezTo>
                  <a:cubicBezTo>
                    <a:pt x="97717" y="111777"/>
                    <a:pt x="84625" y="105734"/>
                    <a:pt x="69519" y="97678"/>
                  </a:cubicBezTo>
                  <a:cubicBezTo>
                    <a:pt x="40314" y="81565"/>
                    <a:pt x="17152" y="89621"/>
                    <a:pt x="6074" y="105734"/>
                  </a:cubicBezTo>
                  <a:cubicBezTo>
                    <a:pt x="-3997" y="121847"/>
                    <a:pt x="-2990" y="148031"/>
                    <a:pt x="20173" y="164144"/>
                  </a:cubicBezTo>
                  <a:lnTo>
                    <a:pt x="21180" y="165151"/>
                  </a:lnTo>
                  <a:cubicBezTo>
                    <a:pt x="71533" y="199391"/>
                    <a:pt x="161162" y="220540"/>
                    <a:pt x="261868" y="220540"/>
                  </a:cubicBezTo>
                  <a:lnTo>
                    <a:pt x="402857" y="220540"/>
                  </a:lnTo>
                  <a:cubicBezTo>
                    <a:pt x="406885" y="220540"/>
                    <a:pt x="439112" y="220540"/>
                    <a:pt x="463281" y="208455"/>
                  </a:cubicBezTo>
                  <a:lnTo>
                    <a:pt x="463281" y="220540"/>
                  </a:lnTo>
                  <a:cubicBezTo>
                    <a:pt x="463281" y="236653"/>
                    <a:pt x="476373" y="249744"/>
                    <a:pt x="492486" y="249744"/>
                  </a:cubicBezTo>
                  <a:lnTo>
                    <a:pt x="523705" y="249744"/>
                  </a:lnTo>
                  <a:cubicBezTo>
                    <a:pt x="539818" y="249744"/>
                    <a:pt x="552910" y="236653"/>
                    <a:pt x="552910" y="220540"/>
                  </a:cubicBezTo>
                  <a:lnTo>
                    <a:pt x="552910" y="80558"/>
                  </a:lnTo>
                  <a:cubicBezTo>
                    <a:pt x="552910" y="64445"/>
                    <a:pt x="539818" y="51353"/>
                    <a:pt x="523705" y="51353"/>
                  </a:cubicBezTo>
                  <a:close/>
                  <a:moveTo>
                    <a:pt x="137999" y="124869"/>
                  </a:moveTo>
                  <a:cubicBezTo>
                    <a:pt x="131957" y="117819"/>
                    <a:pt x="126922" y="110770"/>
                    <a:pt x="122893" y="102713"/>
                  </a:cubicBezTo>
                  <a:cubicBezTo>
                    <a:pt x="114837" y="88614"/>
                    <a:pt x="119872" y="76529"/>
                    <a:pt x="127929" y="70487"/>
                  </a:cubicBezTo>
                  <a:cubicBezTo>
                    <a:pt x="137999" y="64445"/>
                    <a:pt x="151091" y="69480"/>
                    <a:pt x="161162" y="84586"/>
                  </a:cubicBezTo>
                  <a:cubicBezTo>
                    <a:pt x="174254" y="103720"/>
                    <a:pt x="189360" y="119833"/>
                    <a:pt x="204466" y="133932"/>
                  </a:cubicBezTo>
                  <a:cubicBezTo>
                    <a:pt x="180296" y="134939"/>
                    <a:pt x="164183" y="130911"/>
                    <a:pt x="164183" y="130911"/>
                  </a:cubicBezTo>
                  <a:cubicBezTo>
                    <a:pt x="163176" y="130911"/>
                    <a:pt x="163176" y="130911"/>
                    <a:pt x="162169" y="130911"/>
                  </a:cubicBezTo>
                  <a:cubicBezTo>
                    <a:pt x="156127" y="129904"/>
                    <a:pt x="148070" y="128897"/>
                    <a:pt x="139006" y="126883"/>
                  </a:cubicBezTo>
                  <a:cubicBezTo>
                    <a:pt x="139006" y="126883"/>
                    <a:pt x="137999" y="125876"/>
                    <a:pt x="137999" y="124869"/>
                  </a:cubicBezTo>
                  <a:close/>
                  <a:moveTo>
                    <a:pt x="401850" y="202412"/>
                  </a:moveTo>
                  <a:lnTo>
                    <a:pt x="260861" y="202412"/>
                  </a:lnTo>
                  <a:cubicBezTo>
                    <a:pt x="165190" y="202412"/>
                    <a:pt x="79590" y="182271"/>
                    <a:pt x="32258" y="151052"/>
                  </a:cubicBezTo>
                  <a:lnTo>
                    <a:pt x="31251" y="150045"/>
                  </a:lnTo>
                  <a:cubicBezTo>
                    <a:pt x="18159" y="140982"/>
                    <a:pt x="17152" y="126883"/>
                    <a:pt x="22187" y="118826"/>
                  </a:cubicBezTo>
                  <a:cubicBezTo>
                    <a:pt x="28229" y="108756"/>
                    <a:pt x="42328" y="107748"/>
                    <a:pt x="58441" y="116812"/>
                  </a:cubicBezTo>
                  <a:cubicBezTo>
                    <a:pt x="102752" y="140982"/>
                    <a:pt x="137999" y="149038"/>
                    <a:pt x="159148" y="151052"/>
                  </a:cubicBezTo>
                  <a:cubicBezTo>
                    <a:pt x="168211" y="153066"/>
                    <a:pt x="238706" y="169179"/>
                    <a:pt x="308193" y="118826"/>
                  </a:cubicBezTo>
                  <a:cubicBezTo>
                    <a:pt x="311214" y="116812"/>
                    <a:pt x="312221" y="113791"/>
                    <a:pt x="312221" y="109763"/>
                  </a:cubicBezTo>
                  <a:cubicBezTo>
                    <a:pt x="312221" y="106741"/>
                    <a:pt x="310207" y="103720"/>
                    <a:pt x="307186" y="101706"/>
                  </a:cubicBezTo>
                  <a:lnTo>
                    <a:pt x="244748" y="65452"/>
                  </a:lnTo>
                  <a:cubicBezTo>
                    <a:pt x="239713" y="62431"/>
                    <a:pt x="225614" y="51353"/>
                    <a:pt x="222593" y="39268"/>
                  </a:cubicBezTo>
                  <a:cubicBezTo>
                    <a:pt x="221586" y="34233"/>
                    <a:pt x="222593" y="29197"/>
                    <a:pt x="226621" y="24162"/>
                  </a:cubicBezTo>
                  <a:cubicBezTo>
                    <a:pt x="231656" y="17113"/>
                    <a:pt x="256833" y="21141"/>
                    <a:pt x="275967" y="27183"/>
                  </a:cubicBezTo>
                  <a:lnTo>
                    <a:pt x="373652" y="63438"/>
                  </a:lnTo>
                  <a:cubicBezTo>
                    <a:pt x="390772" y="69480"/>
                    <a:pt x="401850" y="77536"/>
                    <a:pt x="412928" y="86600"/>
                  </a:cubicBezTo>
                  <a:cubicBezTo>
                    <a:pt x="426020" y="96671"/>
                    <a:pt x="439112" y="106741"/>
                    <a:pt x="460260" y="108756"/>
                  </a:cubicBezTo>
                  <a:lnTo>
                    <a:pt x="460260" y="186299"/>
                  </a:lnTo>
                  <a:cubicBezTo>
                    <a:pt x="447168" y="199391"/>
                    <a:pt x="413935" y="202412"/>
                    <a:pt x="401850" y="202412"/>
                  </a:cubicBezTo>
                  <a:close/>
                  <a:moveTo>
                    <a:pt x="532768" y="223561"/>
                  </a:moveTo>
                  <a:cubicBezTo>
                    <a:pt x="532768" y="228596"/>
                    <a:pt x="528740" y="232624"/>
                    <a:pt x="523705" y="232624"/>
                  </a:cubicBezTo>
                  <a:lnTo>
                    <a:pt x="492486" y="232624"/>
                  </a:lnTo>
                  <a:cubicBezTo>
                    <a:pt x="487451" y="232624"/>
                    <a:pt x="483422" y="228596"/>
                    <a:pt x="483422" y="223561"/>
                  </a:cubicBezTo>
                  <a:lnTo>
                    <a:pt x="483422" y="80558"/>
                  </a:lnTo>
                  <a:cubicBezTo>
                    <a:pt x="483422" y="75522"/>
                    <a:pt x="487451" y="71494"/>
                    <a:pt x="492486" y="71494"/>
                  </a:cubicBezTo>
                  <a:lnTo>
                    <a:pt x="523705" y="71494"/>
                  </a:lnTo>
                  <a:cubicBezTo>
                    <a:pt x="528740" y="71494"/>
                    <a:pt x="532768" y="75522"/>
                    <a:pt x="532768" y="80558"/>
                  </a:cubicBezTo>
                  <a:lnTo>
                    <a:pt x="532768" y="223561"/>
                  </a:lnTo>
                  <a:close/>
                </a:path>
              </a:pathLst>
            </a:custGeom>
            <a:grpFill/>
            <a:ln w="9971" cap="flat">
              <a:noFill/>
              <a:prstDash val="solid"/>
              <a:miter/>
            </a:ln>
          </p:spPr>
          <p:txBody>
            <a:bodyPr rtlCol="0" anchor="ctr"/>
            <a:lstStyle/>
            <a:p>
              <a:endParaRPr lang="en-US"/>
            </a:p>
          </p:txBody>
        </p:sp>
        <p:sp>
          <p:nvSpPr>
            <p:cNvPr id="239" name="Freeform: Shape 238">
              <a:extLst>
                <a:ext uri="{FF2B5EF4-FFF2-40B4-BE49-F238E27FC236}">
                  <a16:creationId xmlns:a16="http://schemas.microsoft.com/office/drawing/2014/main" id="{B96C81FB-0CBA-4D9C-8969-3599B114F2DE}"/>
                </a:ext>
              </a:extLst>
            </p:cNvPr>
            <p:cNvSpPr/>
            <p:nvPr/>
          </p:nvSpPr>
          <p:spPr>
            <a:xfrm>
              <a:off x="8121991" y="1258688"/>
              <a:ext cx="281977" cy="382684"/>
            </a:xfrm>
            <a:custGeom>
              <a:avLst/>
              <a:gdLst>
                <a:gd name="connsiteX0" fmla="*/ 10071 w 281977"/>
                <a:gd name="connsiteY0" fmla="*/ 332331 h 382684"/>
                <a:gd name="connsiteX1" fmla="*/ 171201 w 281977"/>
                <a:gd name="connsiteY1" fmla="*/ 332331 h 382684"/>
                <a:gd name="connsiteX2" fmla="*/ 171201 w 281977"/>
                <a:gd name="connsiteY2" fmla="*/ 345423 h 382684"/>
                <a:gd name="connsiteX3" fmla="*/ 206448 w 281977"/>
                <a:gd name="connsiteY3" fmla="*/ 382684 h 382684"/>
                <a:gd name="connsiteX4" fmla="*/ 241695 w 281977"/>
                <a:gd name="connsiteY4" fmla="*/ 345423 h 382684"/>
                <a:gd name="connsiteX5" fmla="*/ 241695 w 281977"/>
                <a:gd name="connsiteY5" fmla="*/ 332331 h 382684"/>
                <a:gd name="connsiteX6" fmla="*/ 271907 w 281977"/>
                <a:gd name="connsiteY6" fmla="*/ 332331 h 382684"/>
                <a:gd name="connsiteX7" fmla="*/ 281978 w 281977"/>
                <a:gd name="connsiteY7" fmla="*/ 322261 h 382684"/>
                <a:gd name="connsiteX8" fmla="*/ 281978 w 281977"/>
                <a:gd name="connsiteY8" fmla="*/ 281978 h 382684"/>
                <a:gd name="connsiteX9" fmla="*/ 271907 w 281977"/>
                <a:gd name="connsiteY9" fmla="*/ 271907 h 382684"/>
                <a:gd name="connsiteX10" fmla="*/ 246731 w 281977"/>
                <a:gd name="connsiteY10" fmla="*/ 271907 h 382684"/>
                <a:gd name="connsiteX11" fmla="*/ 231625 w 281977"/>
                <a:gd name="connsiteY11" fmla="*/ 256801 h 382684"/>
                <a:gd name="connsiteX12" fmla="*/ 246731 w 281977"/>
                <a:gd name="connsiteY12" fmla="*/ 241695 h 382684"/>
                <a:gd name="connsiteX13" fmla="*/ 271907 w 281977"/>
                <a:gd name="connsiteY13" fmla="*/ 241695 h 382684"/>
                <a:gd name="connsiteX14" fmla="*/ 281978 w 281977"/>
                <a:gd name="connsiteY14" fmla="*/ 231625 h 382684"/>
                <a:gd name="connsiteX15" fmla="*/ 281978 w 281977"/>
                <a:gd name="connsiteY15" fmla="*/ 60424 h 382684"/>
                <a:gd name="connsiteX16" fmla="*/ 271907 w 281977"/>
                <a:gd name="connsiteY16" fmla="*/ 50353 h 382684"/>
                <a:gd name="connsiteX17" fmla="*/ 110777 w 281977"/>
                <a:gd name="connsiteY17" fmla="*/ 50353 h 382684"/>
                <a:gd name="connsiteX18" fmla="*/ 110777 w 281977"/>
                <a:gd name="connsiteY18" fmla="*/ 35247 h 382684"/>
                <a:gd name="connsiteX19" fmla="*/ 75530 w 281977"/>
                <a:gd name="connsiteY19" fmla="*/ 0 h 382684"/>
                <a:gd name="connsiteX20" fmla="*/ 40283 w 281977"/>
                <a:gd name="connsiteY20" fmla="*/ 35247 h 382684"/>
                <a:gd name="connsiteX21" fmla="*/ 40283 w 281977"/>
                <a:gd name="connsiteY21" fmla="*/ 50353 h 382684"/>
                <a:gd name="connsiteX22" fmla="*/ 10071 w 281977"/>
                <a:gd name="connsiteY22" fmla="*/ 50353 h 382684"/>
                <a:gd name="connsiteX23" fmla="*/ 0 w 281977"/>
                <a:gd name="connsiteY23" fmla="*/ 60424 h 382684"/>
                <a:gd name="connsiteX24" fmla="*/ 0 w 281977"/>
                <a:gd name="connsiteY24" fmla="*/ 100706 h 382684"/>
                <a:gd name="connsiteX25" fmla="*/ 10071 w 281977"/>
                <a:gd name="connsiteY25" fmla="*/ 110777 h 382684"/>
                <a:gd name="connsiteX26" fmla="*/ 33233 w 281977"/>
                <a:gd name="connsiteY26" fmla="*/ 110777 h 382684"/>
                <a:gd name="connsiteX27" fmla="*/ 50353 w 281977"/>
                <a:gd name="connsiteY27" fmla="*/ 125883 h 382684"/>
                <a:gd name="connsiteX28" fmla="*/ 33233 w 281977"/>
                <a:gd name="connsiteY28" fmla="*/ 140989 h 382684"/>
                <a:gd name="connsiteX29" fmla="*/ 10071 w 281977"/>
                <a:gd name="connsiteY29" fmla="*/ 140989 h 382684"/>
                <a:gd name="connsiteX30" fmla="*/ 0 w 281977"/>
                <a:gd name="connsiteY30" fmla="*/ 151060 h 382684"/>
                <a:gd name="connsiteX31" fmla="*/ 0 w 281977"/>
                <a:gd name="connsiteY31" fmla="*/ 322261 h 382684"/>
                <a:gd name="connsiteX32" fmla="*/ 10071 w 281977"/>
                <a:gd name="connsiteY32" fmla="*/ 332331 h 382684"/>
                <a:gd name="connsiteX33" fmla="*/ 20141 w 281977"/>
                <a:gd name="connsiteY33" fmla="*/ 161130 h 382684"/>
                <a:gd name="connsiteX34" fmla="*/ 33233 w 281977"/>
                <a:gd name="connsiteY34" fmla="*/ 161130 h 382684"/>
                <a:gd name="connsiteX35" fmla="*/ 70494 w 281977"/>
                <a:gd name="connsiteY35" fmla="*/ 125883 h 382684"/>
                <a:gd name="connsiteX36" fmla="*/ 33233 w 281977"/>
                <a:gd name="connsiteY36" fmla="*/ 90636 h 382684"/>
                <a:gd name="connsiteX37" fmla="*/ 20141 w 281977"/>
                <a:gd name="connsiteY37" fmla="*/ 90636 h 382684"/>
                <a:gd name="connsiteX38" fmla="*/ 20141 w 281977"/>
                <a:gd name="connsiteY38" fmla="*/ 70494 h 382684"/>
                <a:gd name="connsiteX39" fmla="*/ 50353 w 281977"/>
                <a:gd name="connsiteY39" fmla="*/ 70494 h 382684"/>
                <a:gd name="connsiteX40" fmla="*/ 60424 w 281977"/>
                <a:gd name="connsiteY40" fmla="*/ 60424 h 382684"/>
                <a:gd name="connsiteX41" fmla="*/ 60424 w 281977"/>
                <a:gd name="connsiteY41" fmla="*/ 35247 h 382684"/>
                <a:gd name="connsiteX42" fmla="*/ 75530 w 281977"/>
                <a:gd name="connsiteY42" fmla="*/ 20141 h 382684"/>
                <a:gd name="connsiteX43" fmla="*/ 90636 w 281977"/>
                <a:gd name="connsiteY43" fmla="*/ 35247 h 382684"/>
                <a:gd name="connsiteX44" fmla="*/ 90636 w 281977"/>
                <a:gd name="connsiteY44" fmla="*/ 60424 h 382684"/>
                <a:gd name="connsiteX45" fmla="*/ 100706 w 281977"/>
                <a:gd name="connsiteY45" fmla="*/ 70494 h 382684"/>
                <a:gd name="connsiteX46" fmla="*/ 261837 w 281977"/>
                <a:gd name="connsiteY46" fmla="*/ 70494 h 382684"/>
                <a:gd name="connsiteX47" fmla="*/ 261837 w 281977"/>
                <a:gd name="connsiteY47" fmla="*/ 221554 h 382684"/>
                <a:gd name="connsiteX48" fmla="*/ 246731 w 281977"/>
                <a:gd name="connsiteY48" fmla="*/ 221554 h 382684"/>
                <a:gd name="connsiteX49" fmla="*/ 211483 w 281977"/>
                <a:gd name="connsiteY49" fmla="*/ 256801 h 382684"/>
                <a:gd name="connsiteX50" fmla="*/ 246731 w 281977"/>
                <a:gd name="connsiteY50" fmla="*/ 292049 h 382684"/>
                <a:gd name="connsiteX51" fmla="*/ 261837 w 281977"/>
                <a:gd name="connsiteY51" fmla="*/ 292049 h 382684"/>
                <a:gd name="connsiteX52" fmla="*/ 261837 w 281977"/>
                <a:gd name="connsiteY52" fmla="*/ 312190 h 382684"/>
                <a:gd name="connsiteX53" fmla="*/ 231625 w 281977"/>
                <a:gd name="connsiteY53" fmla="*/ 312190 h 382684"/>
                <a:gd name="connsiteX54" fmla="*/ 221554 w 281977"/>
                <a:gd name="connsiteY54" fmla="*/ 322261 h 382684"/>
                <a:gd name="connsiteX55" fmla="*/ 221554 w 281977"/>
                <a:gd name="connsiteY55" fmla="*/ 345423 h 382684"/>
                <a:gd name="connsiteX56" fmla="*/ 206448 w 281977"/>
                <a:gd name="connsiteY56" fmla="*/ 362543 h 382684"/>
                <a:gd name="connsiteX57" fmla="*/ 191342 w 281977"/>
                <a:gd name="connsiteY57" fmla="*/ 345423 h 382684"/>
                <a:gd name="connsiteX58" fmla="*/ 191342 w 281977"/>
                <a:gd name="connsiteY58" fmla="*/ 322261 h 382684"/>
                <a:gd name="connsiteX59" fmla="*/ 181272 w 281977"/>
                <a:gd name="connsiteY59" fmla="*/ 312190 h 382684"/>
                <a:gd name="connsiteX60" fmla="*/ 20141 w 281977"/>
                <a:gd name="connsiteY60" fmla="*/ 312190 h 382684"/>
                <a:gd name="connsiteX61" fmla="*/ 20141 w 281977"/>
                <a:gd name="connsiteY61" fmla="*/ 161130 h 382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81977" h="382684">
                  <a:moveTo>
                    <a:pt x="10071" y="332331"/>
                  </a:moveTo>
                  <a:lnTo>
                    <a:pt x="171201" y="332331"/>
                  </a:lnTo>
                  <a:lnTo>
                    <a:pt x="171201" y="345423"/>
                  </a:lnTo>
                  <a:cubicBezTo>
                    <a:pt x="171201" y="365564"/>
                    <a:pt x="187314" y="382684"/>
                    <a:pt x="206448" y="382684"/>
                  </a:cubicBezTo>
                  <a:cubicBezTo>
                    <a:pt x="225582" y="382684"/>
                    <a:pt x="241695" y="366571"/>
                    <a:pt x="241695" y="345423"/>
                  </a:cubicBezTo>
                  <a:lnTo>
                    <a:pt x="241695" y="332331"/>
                  </a:lnTo>
                  <a:lnTo>
                    <a:pt x="271907" y="332331"/>
                  </a:lnTo>
                  <a:cubicBezTo>
                    <a:pt x="277950" y="332331"/>
                    <a:pt x="281978" y="328303"/>
                    <a:pt x="281978" y="322261"/>
                  </a:cubicBezTo>
                  <a:lnTo>
                    <a:pt x="281978" y="281978"/>
                  </a:lnTo>
                  <a:cubicBezTo>
                    <a:pt x="281978" y="275936"/>
                    <a:pt x="277950" y="271907"/>
                    <a:pt x="271907" y="271907"/>
                  </a:cubicBezTo>
                  <a:lnTo>
                    <a:pt x="246731" y="271907"/>
                  </a:lnTo>
                  <a:cubicBezTo>
                    <a:pt x="238674" y="271907"/>
                    <a:pt x="231625" y="264858"/>
                    <a:pt x="231625" y="256801"/>
                  </a:cubicBezTo>
                  <a:cubicBezTo>
                    <a:pt x="231625" y="248745"/>
                    <a:pt x="238674" y="241695"/>
                    <a:pt x="246731" y="241695"/>
                  </a:cubicBezTo>
                  <a:lnTo>
                    <a:pt x="271907" y="241695"/>
                  </a:lnTo>
                  <a:cubicBezTo>
                    <a:pt x="277950" y="241695"/>
                    <a:pt x="281978" y="237667"/>
                    <a:pt x="281978" y="231625"/>
                  </a:cubicBezTo>
                  <a:lnTo>
                    <a:pt x="281978" y="60424"/>
                  </a:lnTo>
                  <a:cubicBezTo>
                    <a:pt x="281978" y="54381"/>
                    <a:pt x="277950" y="50353"/>
                    <a:pt x="271907" y="50353"/>
                  </a:cubicBezTo>
                  <a:lnTo>
                    <a:pt x="110777" y="50353"/>
                  </a:lnTo>
                  <a:lnTo>
                    <a:pt x="110777" y="35247"/>
                  </a:lnTo>
                  <a:cubicBezTo>
                    <a:pt x="110777" y="16113"/>
                    <a:pt x="94664" y="0"/>
                    <a:pt x="75530" y="0"/>
                  </a:cubicBezTo>
                  <a:cubicBezTo>
                    <a:pt x="56396" y="0"/>
                    <a:pt x="40283" y="16113"/>
                    <a:pt x="40283" y="35247"/>
                  </a:cubicBezTo>
                  <a:lnTo>
                    <a:pt x="40283" y="50353"/>
                  </a:lnTo>
                  <a:lnTo>
                    <a:pt x="10071" y="50353"/>
                  </a:lnTo>
                  <a:cubicBezTo>
                    <a:pt x="4028" y="50353"/>
                    <a:pt x="0" y="54381"/>
                    <a:pt x="0" y="60424"/>
                  </a:cubicBezTo>
                  <a:lnTo>
                    <a:pt x="0" y="100706"/>
                  </a:lnTo>
                  <a:cubicBezTo>
                    <a:pt x="0" y="106749"/>
                    <a:pt x="4028" y="110777"/>
                    <a:pt x="10071" y="110777"/>
                  </a:cubicBezTo>
                  <a:lnTo>
                    <a:pt x="33233" y="110777"/>
                  </a:lnTo>
                  <a:cubicBezTo>
                    <a:pt x="42297" y="110777"/>
                    <a:pt x="50353" y="117826"/>
                    <a:pt x="50353" y="125883"/>
                  </a:cubicBezTo>
                  <a:cubicBezTo>
                    <a:pt x="50353" y="133940"/>
                    <a:pt x="43304" y="140989"/>
                    <a:pt x="33233" y="140989"/>
                  </a:cubicBezTo>
                  <a:lnTo>
                    <a:pt x="10071" y="140989"/>
                  </a:lnTo>
                  <a:cubicBezTo>
                    <a:pt x="4028" y="140989"/>
                    <a:pt x="0" y="145017"/>
                    <a:pt x="0" y="151060"/>
                  </a:cubicBezTo>
                  <a:lnTo>
                    <a:pt x="0" y="322261"/>
                  </a:lnTo>
                  <a:cubicBezTo>
                    <a:pt x="0" y="328303"/>
                    <a:pt x="4028" y="332331"/>
                    <a:pt x="10071" y="332331"/>
                  </a:cubicBezTo>
                  <a:close/>
                  <a:moveTo>
                    <a:pt x="20141" y="161130"/>
                  </a:moveTo>
                  <a:lnTo>
                    <a:pt x="33233" y="161130"/>
                  </a:lnTo>
                  <a:cubicBezTo>
                    <a:pt x="53374" y="161130"/>
                    <a:pt x="70494" y="145017"/>
                    <a:pt x="70494" y="125883"/>
                  </a:cubicBezTo>
                  <a:cubicBezTo>
                    <a:pt x="70494" y="106749"/>
                    <a:pt x="54381" y="90636"/>
                    <a:pt x="33233" y="90636"/>
                  </a:cubicBezTo>
                  <a:lnTo>
                    <a:pt x="20141" y="90636"/>
                  </a:lnTo>
                  <a:lnTo>
                    <a:pt x="20141" y="70494"/>
                  </a:lnTo>
                  <a:lnTo>
                    <a:pt x="50353" y="70494"/>
                  </a:lnTo>
                  <a:cubicBezTo>
                    <a:pt x="56396" y="70494"/>
                    <a:pt x="60424" y="66466"/>
                    <a:pt x="60424" y="60424"/>
                  </a:cubicBezTo>
                  <a:lnTo>
                    <a:pt x="60424" y="35247"/>
                  </a:lnTo>
                  <a:cubicBezTo>
                    <a:pt x="60424" y="27191"/>
                    <a:pt x="67473" y="20141"/>
                    <a:pt x="75530" y="20141"/>
                  </a:cubicBezTo>
                  <a:cubicBezTo>
                    <a:pt x="83586" y="20141"/>
                    <a:pt x="90636" y="27191"/>
                    <a:pt x="90636" y="35247"/>
                  </a:cubicBezTo>
                  <a:lnTo>
                    <a:pt x="90636" y="60424"/>
                  </a:lnTo>
                  <a:cubicBezTo>
                    <a:pt x="90636" y="66466"/>
                    <a:pt x="94664" y="70494"/>
                    <a:pt x="100706" y="70494"/>
                  </a:cubicBezTo>
                  <a:lnTo>
                    <a:pt x="261837" y="70494"/>
                  </a:lnTo>
                  <a:lnTo>
                    <a:pt x="261837" y="221554"/>
                  </a:lnTo>
                  <a:lnTo>
                    <a:pt x="246731" y="221554"/>
                  </a:lnTo>
                  <a:cubicBezTo>
                    <a:pt x="227596" y="221554"/>
                    <a:pt x="211483" y="237667"/>
                    <a:pt x="211483" y="256801"/>
                  </a:cubicBezTo>
                  <a:cubicBezTo>
                    <a:pt x="211483" y="275936"/>
                    <a:pt x="227596" y="292049"/>
                    <a:pt x="246731" y="292049"/>
                  </a:cubicBezTo>
                  <a:lnTo>
                    <a:pt x="261837" y="292049"/>
                  </a:lnTo>
                  <a:lnTo>
                    <a:pt x="261837" y="312190"/>
                  </a:lnTo>
                  <a:lnTo>
                    <a:pt x="231625" y="312190"/>
                  </a:lnTo>
                  <a:cubicBezTo>
                    <a:pt x="225582" y="312190"/>
                    <a:pt x="221554" y="316218"/>
                    <a:pt x="221554" y="322261"/>
                  </a:cubicBezTo>
                  <a:lnTo>
                    <a:pt x="221554" y="345423"/>
                  </a:lnTo>
                  <a:cubicBezTo>
                    <a:pt x="221554" y="354487"/>
                    <a:pt x="214505" y="362543"/>
                    <a:pt x="206448" y="362543"/>
                  </a:cubicBezTo>
                  <a:cubicBezTo>
                    <a:pt x="198392" y="362543"/>
                    <a:pt x="191342" y="355494"/>
                    <a:pt x="191342" y="345423"/>
                  </a:cubicBezTo>
                  <a:lnTo>
                    <a:pt x="191342" y="322261"/>
                  </a:lnTo>
                  <a:cubicBezTo>
                    <a:pt x="191342" y="316218"/>
                    <a:pt x="187314" y="312190"/>
                    <a:pt x="181272" y="312190"/>
                  </a:cubicBezTo>
                  <a:lnTo>
                    <a:pt x="20141" y="312190"/>
                  </a:lnTo>
                  <a:lnTo>
                    <a:pt x="20141" y="161130"/>
                  </a:lnTo>
                  <a:close/>
                </a:path>
              </a:pathLst>
            </a:custGeom>
            <a:grpFill/>
            <a:ln w="9971" cap="flat">
              <a:noFill/>
              <a:prstDash val="solid"/>
              <a:miter/>
            </a:ln>
          </p:spPr>
          <p:txBody>
            <a:bodyPr rtlCol="0" anchor="ctr"/>
            <a:lstStyle/>
            <a:p>
              <a:endParaRPr lang="en-US"/>
            </a:p>
          </p:txBody>
        </p:sp>
        <p:sp>
          <p:nvSpPr>
            <p:cNvPr id="240" name="Freeform: Shape 239">
              <a:extLst>
                <a:ext uri="{FF2B5EF4-FFF2-40B4-BE49-F238E27FC236}">
                  <a16:creationId xmlns:a16="http://schemas.microsoft.com/office/drawing/2014/main" id="{EEDCB97D-FDC7-47CA-884A-FFA1490FA9E5}"/>
                </a:ext>
              </a:extLst>
            </p:cNvPr>
            <p:cNvSpPr/>
            <p:nvPr/>
          </p:nvSpPr>
          <p:spPr>
            <a:xfrm>
              <a:off x="8283121" y="1359395"/>
              <a:ext cx="70494" cy="70494"/>
            </a:xfrm>
            <a:custGeom>
              <a:avLst/>
              <a:gdLst>
                <a:gd name="connsiteX0" fmla="*/ 50353 w 70494"/>
                <a:gd name="connsiteY0" fmla="*/ 60424 h 70494"/>
                <a:gd name="connsiteX1" fmla="*/ 60424 w 70494"/>
                <a:gd name="connsiteY1" fmla="*/ 70494 h 70494"/>
                <a:gd name="connsiteX2" fmla="*/ 70494 w 70494"/>
                <a:gd name="connsiteY2" fmla="*/ 60424 h 70494"/>
                <a:gd name="connsiteX3" fmla="*/ 70494 w 70494"/>
                <a:gd name="connsiteY3" fmla="*/ 10071 h 70494"/>
                <a:gd name="connsiteX4" fmla="*/ 60424 w 70494"/>
                <a:gd name="connsiteY4" fmla="*/ 0 h 70494"/>
                <a:gd name="connsiteX5" fmla="*/ 10071 w 70494"/>
                <a:gd name="connsiteY5" fmla="*/ 0 h 70494"/>
                <a:gd name="connsiteX6" fmla="*/ 0 w 70494"/>
                <a:gd name="connsiteY6" fmla="*/ 10071 h 70494"/>
                <a:gd name="connsiteX7" fmla="*/ 10071 w 70494"/>
                <a:gd name="connsiteY7" fmla="*/ 20141 h 70494"/>
                <a:gd name="connsiteX8" fmla="*/ 50353 w 70494"/>
                <a:gd name="connsiteY8" fmla="*/ 20141 h 70494"/>
                <a:gd name="connsiteX9" fmla="*/ 50353 w 70494"/>
                <a:gd name="connsiteY9" fmla="*/ 60424 h 7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494" h="70494">
                  <a:moveTo>
                    <a:pt x="50353" y="60424"/>
                  </a:moveTo>
                  <a:cubicBezTo>
                    <a:pt x="50353" y="66466"/>
                    <a:pt x="54381" y="70494"/>
                    <a:pt x="60424" y="70494"/>
                  </a:cubicBezTo>
                  <a:cubicBezTo>
                    <a:pt x="66466" y="70494"/>
                    <a:pt x="70494" y="66466"/>
                    <a:pt x="70494" y="60424"/>
                  </a:cubicBezTo>
                  <a:lnTo>
                    <a:pt x="70494" y="10071"/>
                  </a:lnTo>
                  <a:cubicBezTo>
                    <a:pt x="70494" y="4028"/>
                    <a:pt x="66466" y="0"/>
                    <a:pt x="60424" y="0"/>
                  </a:cubicBezTo>
                  <a:lnTo>
                    <a:pt x="10071" y="0"/>
                  </a:lnTo>
                  <a:cubicBezTo>
                    <a:pt x="4028" y="0"/>
                    <a:pt x="0" y="4028"/>
                    <a:pt x="0" y="10071"/>
                  </a:cubicBezTo>
                  <a:cubicBezTo>
                    <a:pt x="0" y="16113"/>
                    <a:pt x="4028" y="20141"/>
                    <a:pt x="10071" y="20141"/>
                  </a:cubicBezTo>
                  <a:lnTo>
                    <a:pt x="50353" y="20141"/>
                  </a:lnTo>
                  <a:lnTo>
                    <a:pt x="50353" y="60424"/>
                  </a:lnTo>
                  <a:close/>
                </a:path>
              </a:pathLst>
            </a:custGeom>
            <a:grpFill/>
            <a:ln w="9971" cap="flat">
              <a:noFill/>
              <a:prstDash val="solid"/>
              <a:miter/>
            </a:ln>
          </p:spPr>
          <p:txBody>
            <a:bodyPr rtlCol="0" anchor="ctr"/>
            <a:lstStyle/>
            <a:p>
              <a:endParaRPr lang="en-US"/>
            </a:p>
          </p:txBody>
        </p:sp>
        <p:sp>
          <p:nvSpPr>
            <p:cNvPr id="241" name="Freeform: Shape 240">
              <a:extLst>
                <a:ext uri="{FF2B5EF4-FFF2-40B4-BE49-F238E27FC236}">
                  <a16:creationId xmlns:a16="http://schemas.microsoft.com/office/drawing/2014/main" id="{97ACC845-19ED-4F5C-B81A-7A4A8C3F8225}"/>
                </a:ext>
              </a:extLst>
            </p:cNvPr>
            <p:cNvSpPr/>
            <p:nvPr/>
          </p:nvSpPr>
          <p:spPr>
            <a:xfrm>
              <a:off x="8172344" y="1470172"/>
              <a:ext cx="70494" cy="70494"/>
            </a:xfrm>
            <a:custGeom>
              <a:avLst/>
              <a:gdLst>
                <a:gd name="connsiteX0" fmla="*/ 60424 w 70494"/>
                <a:gd name="connsiteY0" fmla="*/ 50353 h 70494"/>
                <a:gd name="connsiteX1" fmla="*/ 20141 w 70494"/>
                <a:gd name="connsiteY1" fmla="*/ 50353 h 70494"/>
                <a:gd name="connsiteX2" fmla="*/ 20141 w 70494"/>
                <a:gd name="connsiteY2" fmla="*/ 10071 h 70494"/>
                <a:gd name="connsiteX3" fmla="*/ 10071 w 70494"/>
                <a:gd name="connsiteY3" fmla="*/ 0 h 70494"/>
                <a:gd name="connsiteX4" fmla="*/ 0 w 70494"/>
                <a:gd name="connsiteY4" fmla="*/ 10071 h 70494"/>
                <a:gd name="connsiteX5" fmla="*/ 0 w 70494"/>
                <a:gd name="connsiteY5" fmla="*/ 60424 h 70494"/>
                <a:gd name="connsiteX6" fmla="*/ 10071 w 70494"/>
                <a:gd name="connsiteY6" fmla="*/ 70494 h 70494"/>
                <a:gd name="connsiteX7" fmla="*/ 60424 w 70494"/>
                <a:gd name="connsiteY7" fmla="*/ 70494 h 70494"/>
                <a:gd name="connsiteX8" fmla="*/ 70494 w 70494"/>
                <a:gd name="connsiteY8" fmla="*/ 60424 h 70494"/>
                <a:gd name="connsiteX9" fmla="*/ 60424 w 70494"/>
                <a:gd name="connsiteY9" fmla="*/ 50353 h 7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494" h="70494">
                  <a:moveTo>
                    <a:pt x="60424" y="50353"/>
                  </a:moveTo>
                  <a:lnTo>
                    <a:pt x="20141" y="50353"/>
                  </a:lnTo>
                  <a:lnTo>
                    <a:pt x="20141" y="10071"/>
                  </a:lnTo>
                  <a:cubicBezTo>
                    <a:pt x="20141" y="4028"/>
                    <a:pt x="16113" y="0"/>
                    <a:pt x="10071" y="0"/>
                  </a:cubicBezTo>
                  <a:cubicBezTo>
                    <a:pt x="4028" y="0"/>
                    <a:pt x="0" y="4028"/>
                    <a:pt x="0" y="10071"/>
                  </a:cubicBezTo>
                  <a:lnTo>
                    <a:pt x="0" y="60424"/>
                  </a:lnTo>
                  <a:cubicBezTo>
                    <a:pt x="0" y="66466"/>
                    <a:pt x="4028" y="70494"/>
                    <a:pt x="10071" y="70494"/>
                  </a:cubicBezTo>
                  <a:lnTo>
                    <a:pt x="60424" y="70494"/>
                  </a:lnTo>
                  <a:cubicBezTo>
                    <a:pt x="66466" y="70494"/>
                    <a:pt x="70494" y="66466"/>
                    <a:pt x="70494" y="60424"/>
                  </a:cubicBezTo>
                  <a:cubicBezTo>
                    <a:pt x="70494" y="54381"/>
                    <a:pt x="66466" y="50353"/>
                    <a:pt x="60424" y="50353"/>
                  </a:cubicBezTo>
                  <a:close/>
                </a:path>
              </a:pathLst>
            </a:custGeom>
            <a:grpFill/>
            <a:ln w="9971" cap="flat">
              <a:noFill/>
              <a:prstDash val="solid"/>
              <a:miter/>
            </a:ln>
          </p:spPr>
          <p:txBody>
            <a:bodyPr rtlCol="0" anchor="ctr"/>
            <a:lstStyle/>
            <a:p>
              <a:endParaRPr lang="en-US"/>
            </a:p>
          </p:txBody>
        </p:sp>
        <p:sp>
          <p:nvSpPr>
            <p:cNvPr id="242" name="Freeform: Shape 241">
              <a:extLst>
                <a:ext uri="{FF2B5EF4-FFF2-40B4-BE49-F238E27FC236}">
                  <a16:creationId xmlns:a16="http://schemas.microsoft.com/office/drawing/2014/main" id="{00F026D1-A0AC-41F0-BFBC-1A4B1DC8C276}"/>
                </a:ext>
              </a:extLst>
            </p:cNvPr>
            <p:cNvSpPr/>
            <p:nvPr/>
          </p:nvSpPr>
          <p:spPr>
            <a:xfrm>
              <a:off x="8484534" y="1339253"/>
              <a:ext cx="20141" cy="40282"/>
            </a:xfrm>
            <a:custGeom>
              <a:avLst/>
              <a:gdLst>
                <a:gd name="connsiteX0" fmla="*/ 10071 w 20141"/>
                <a:gd name="connsiteY0" fmla="*/ 40283 h 40282"/>
                <a:gd name="connsiteX1" fmla="*/ 20141 w 20141"/>
                <a:gd name="connsiteY1" fmla="*/ 30212 h 40282"/>
                <a:gd name="connsiteX2" fmla="*/ 20141 w 20141"/>
                <a:gd name="connsiteY2" fmla="*/ 10071 h 40282"/>
                <a:gd name="connsiteX3" fmla="*/ 10071 w 20141"/>
                <a:gd name="connsiteY3" fmla="*/ 0 h 40282"/>
                <a:gd name="connsiteX4" fmla="*/ 0 w 20141"/>
                <a:gd name="connsiteY4" fmla="*/ 10071 h 40282"/>
                <a:gd name="connsiteX5" fmla="*/ 0 w 20141"/>
                <a:gd name="connsiteY5" fmla="*/ 30212 h 40282"/>
                <a:gd name="connsiteX6" fmla="*/ 10071 w 20141"/>
                <a:gd name="connsiteY6" fmla="*/ 40283 h 4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40282">
                  <a:moveTo>
                    <a:pt x="10071" y="40283"/>
                  </a:moveTo>
                  <a:cubicBezTo>
                    <a:pt x="16113" y="40283"/>
                    <a:pt x="20141" y="36254"/>
                    <a:pt x="20141" y="30212"/>
                  </a:cubicBezTo>
                  <a:lnTo>
                    <a:pt x="20141" y="10071"/>
                  </a:lnTo>
                  <a:cubicBezTo>
                    <a:pt x="20141" y="4028"/>
                    <a:pt x="16113" y="0"/>
                    <a:pt x="10071" y="0"/>
                  </a:cubicBezTo>
                  <a:cubicBezTo>
                    <a:pt x="4028" y="0"/>
                    <a:pt x="0" y="4028"/>
                    <a:pt x="0" y="10071"/>
                  </a:cubicBezTo>
                  <a:lnTo>
                    <a:pt x="0" y="30212"/>
                  </a:lnTo>
                  <a:cubicBezTo>
                    <a:pt x="0" y="36254"/>
                    <a:pt x="4028" y="40283"/>
                    <a:pt x="10071" y="40283"/>
                  </a:cubicBezTo>
                  <a:close/>
                </a:path>
              </a:pathLst>
            </a:custGeom>
            <a:grpFill/>
            <a:ln w="9971" cap="flat">
              <a:noFill/>
              <a:prstDash val="solid"/>
              <a:miter/>
            </a:ln>
          </p:spPr>
          <p:txBody>
            <a:bodyPr rtlCol="0" anchor="ctr"/>
            <a:lstStyle/>
            <a:p>
              <a:endParaRPr lang="en-US"/>
            </a:p>
          </p:txBody>
        </p:sp>
        <p:sp>
          <p:nvSpPr>
            <p:cNvPr id="243" name="Freeform: Shape 242">
              <a:extLst>
                <a:ext uri="{FF2B5EF4-FFF2-40B4-BE49-F238E27FC236}">
                  <a16:creationId xmlns:a16="http://schemas.microsoft.com/office/drawing/2014/main" id="{2D0CC26D-4560-4927-877F-ADCB47F430F7}"/>
                </a:ext>
              </a:extLst>
            </p:cNvPr>
            <p:cNvSpPr/>
            <p:nvPr/>
          </p:nvSpPr>
          <p:spPr>
            <a:xfrm>
              <a:off x="8484534" y="1399677"/>
              <a:ext cx="20141" cy="40282"/>
            </a:xfrm>
            <a:custGeom>
              <a:avLst/>
              <a:gdLst>
                <a:gd name="connsiteX0" fmla="*/ 10071 w 20141"/>
                <a:gd name="connsiteY0" fmla="*/ 0 h 40282"/>
                <a:gd name="connsiteX1" fmla="*/ 0 w 20141"/>
                <a:gd name="connsiteY1" fmla="*/ 10071 h 40282"/>
                <a:gd name="connsiteX2" fmla="*/ 0 w 20141"/>
                <a:gd name="connsiteY2" fmla="*/ 30212 h 40282"/>
                <a:gd name="connsiteX3" fmla="*/ 10071 w 20141"/>
                <a:gd name="connsiteY3" fmla="*/ 40283 h 40282"/>
                <a:gd name="connsiteX4" fmla="*/ 20141 w 20141"/>
                <a:gd name="connsiteY4" fmla="*/ 30212 h 40282"/>
                <a:gd name="connsiteX5" fmla="*/ 20141 w 20141"/>
                <a:gd name="connsiteY5" fmla="*/ 10071 h 40282"/>
                <a:gd name="connsiteX6" fmla="*/ 10071 w 20141"/>
                <a:gd name="connsiteY6" fmla="*/ 0 h 4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40282">
                  <a:moveTo>
                    <a:pt x="10071" y="0"/>
                  </a:moveTo>
                  <a:cubicBezTo>
                    <a:pt x="4028" y="0"/>
                    <a:pt x="0" y="4028"/>
                    <a:pt x="0" y="10071"/>
                  </a:cubicBezTo>
                  <a:lnTo>
                    <a:pt x="0" y="30212"/>
                  </a:lnTo>
                  <a:cubicBezTo>
                    <a:pt x="0" y="36254"/>
                    <a:pt x="4028" y="40283"/>
                    <a:pt x="10071" y="40283"/>
                  </a:cubicBezTo>
                  <a:cubicBezTo>
                    <a:pt x="16113" y="40283"/>
                    <a:pt x="20141" y="36254"/>
                    <a:pt x="20141" y="30212"/>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244" name="Freeform: Shape 243">
              <a:extLst>
                <a:ext uri="{FF2B5EF4-FFF2-40B4-BE49-F238E27FC236}">
                  <a16:creationId xmlns:a16="http://schemas.microsoft.com/office/drawing/2014/main" id="{46DFB177-9103-47E6-B833-D701FB050424}"/>
                </a:ext>
              </a:extLst>
            </p:cNvPr>
            <p:cNvSpPr/>
            <p:nvPr/>
          </p:nvSpPr>
          <p:spPr>
            <a:xfrm>
              <a:off x="8504675" y="1379536"/>
              <a:ext cx="40282" cy="20141"/>
            </a:xfrm>
            <a:custGeom>
              <a:avLst/>
              <a:gdLst>
                <a:gd name="connsiteX0" fmla="*/ 30212 w 40282"/>
                <a:gd name="connsiteY0" fmla="*/ 0 h 20141"/>
                <a:gd name="connsiteX1" fmla="*/ 10071 w 40282"/>
                <a:gd name="connsiteY1" fmla="*/ 0 h 20141"/>
                <a:gd name="connsiteX2" fmla="*/ 0 w 40282"/>
                <a:gd name="connsiteY2" fmla="*/ 10071 h 20141"/>
                <a:gd name="connsiteX3" fmla="*/ 10071 w 40282"/>
                <a:gd name="connsiteY3" fmla="*/ 20141 h 20141"/>
                <a:gd name="connsiteX4" fmla="*/ 30212 w 40282"/>
                <a:gd name="connsiteY4" fmla="*/ 20141 h 20141"/>
                <a:gd name="connsiteX5" fmla="*/ 40283 w 40282"/>
                <a:gd name="connsiteY5" fmla="*/ 10071 h 20141"/>
                <a:gd name="connsiteX6" fmla="*/ 30212 w 40282"/>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30212" y="0"/>
                  </a:moveTo>
                  <a:lnTo>
                    <a:pt x="10071" y="0"/>
                  </a:lnTo>
                  <a:cubicBezTo>
                    <a:pt x="4028" y="0"/>
                    <a:pt x="0" y="4028"/>
                    <a:pt x="0" y="10071"/>
                  </a:cubicBezTo>
                  <a:cubicBezTo>
                    <a:pt x="0" y="16113"/>
                    <a:pt x="4028" y="20141"/>
                    <a:pt x="10071" y="20141"/>
                  </a:cubicBezTo>
                  <a:lnTo>
                    <a:pt x="30212" y="20141"/>
                  </a:lnTo>
                  <a:cubicBezTo>
                    <a:pt x="36254" y="20141"/>
                    <a:pt x="40283" y="16113"/>
                    <a:pt x="40283" y="10071"/>
                  </a:cubicBezTo>
                  <a:cubicBezTo>
                    <a:pt x="40283" y="4028"/>
                    <a:pt x="36254" y="0"/>
                    <a:pt x="30212" y="0"/>
                  </a:cubicBezTo>
                  <a:close/>
                </a:path>
              </a:pathLst>
            </a:custGeom>
            <a:grpFill/>
            <a:ln w="9971" cap="flat">
              <a:noFill/>
              <a:prstDash val="solid"/>
              <a:miter/>
            </a:ln>
          </p:spPr>
          <p:txBody>
            <a:bodyPr rtlCol="0" anchor="ctr"/>
            <a:lstStyle/>
            <a:p>
              <a:endParaRPr lang="en-US"/>
            </a:p>
          </p:txBody>
        </p:sp>
        <p:sp>
          <p:nvSpPr>
            <p:cNvPr id="245" name="Freeform: Shape 244">
              <a:extLst>
                <a:ext uri="{FF2B5EF4-FFF2-40B4-BE49-F238E27FC236}">
                  <a16:creationId xmlns:a16="http://schemas.microsoft.com/office/drawing/2014/main" id="{D97C4760-80A6-4C78-A2B7-F17568417AD0}"/>
                </a:ext>
              </a:extLst>
            </p:cNvPr>
            <p:cNvSpPr/>
            <p:nvPr/>
          </p:nvSpPr>
          <p:spPr>
            <a:xfrm>
              <a:off x="8444252" y="1379536"/>
              <a:ext cx="40282" cy="20141"/>
            </a:xfrm>
            <a:custGeom>
              <a:avLst/>
              <a:gdLst>
                <a:gd name="connsiteX0" fmla="*/ 10071 w 40282"/>
                <a:gd name="connsiteY0" fmla="*/ 20141 h 20141"/>
                <a:gd name="connsiteX1" fmla="*/ 30212 w 40282"/>
                <a:gd name="connsiteY1" fmla="*/ 20141 h 20141"/>
                <a:gd name="connsiteX2" fmla="*/ 40283 w 40282"/>
                <a:gd name="connsiteY2" fmla="*/ 10071 h 20141"/>
                <a:gd name="connsiteX3" fmla="*/ 30212 w 40282"/>
                <a:gd name="connsiteY3" fmla="*/ 0 h 20141"/>
                <a:gd name="connsiteX4" fmla="*/ 10071 w 40282"/>
                <a:gd name="connsiteY4" fmla="*/ 0 h 20141"/>
                <a:gd name="connsiteX5" fmla="*/ 0 w 40282"/>
                <a:gd name="connsiteY5" fmla="*/ 10071 h 20141"/>
                <a:gd name="connsiteX6" fmla="*/ 10071 w 40282"/>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10071" y="20141"/>
                  </a:moveTo>
                  <a:lnTo>
                    <a:pt x="30212" y="20141"/>
                  </a:lnTo>
                  <a:cubicBezTo>
                    <a:pt x="36254" y="20141"/>
                    <a:pt x="40283" y="16113"/>
                    <a:pt x="40283" y="10071"/>
                  </a:cubicBezTo>
                  <a:cubicBezTo>
                    <a:pt x="40283" y="4028"/>
                    <a:pt x="36254" y="0"/>
                    <a:pt x="30212"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246" name="Freeform: Shape 245">
              <a:extLst>
                <a:ext uri="{FF2B5EF4-FFF2-40B4-BE49-F238E27FC236}">
                  <a16:creationId xmlns:a16="http://schemas.microsoft.com/office/drawing/2014/main" id="{B29EEE8C-3B5B-44B3-9C9F-B457B474B328}"/>
                </a:ext>
              </a:extLst>
            </p:cNvPr>
            <p:cNvSpPr/>
            <p:nvPr/>
          </p:nvSpPr>
          <p:spPr>
            <a:xfrm>
              <a:off x="8021285" y="1460101"/>
              <a:ext cx="20141" cy="40282"/>
            </a:xfrm>
            <a:custGeom>
              <a:avLst/>
              <a:gdLst>
                <a:gd name="connsiteX0" fmla="*/ 10071 w 20141"/>
                <a:gd name="connsiteY0" fmla="*/ 40283 h 40282"/>
                <a:gd name="connsiteX1" fmla="*/ 20141 w 20141"/>
                <a:gd name="connsiteY1" fmla="*/ 30212 h 40282"/>
                <a:gd name="connsiteX2" fmla="*/ 20141 w 20141"/>
                <a:gd name="connsiteY2" fmla="*/ 10071 h 40282"/>
                <a:gd name="connsiteX3" fmla="*/ 10071 w 20141"/>
                <a:gd name="connsiteY3" fmla="*/ 0 h 40282"/>
                <a:gd name="connsiteX4" fmla="*/ 0 w 20141"/>
                <a:gd name="connsiteY4" fmla="*/ 10071 h 40282"/>
                <a:gd name="connsiteX5" fmla="*/ 0 w 20141"/>
                <a:gd name="connsiteY5" fmla="*/ 30212 h 40282"/>
                <a:gd name="connsiteX6" fmla="*/ 10071 w 20141"/>
                <a:gd name="connsiteY6" fmla="*/ 40283 h 4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40282">
                  <a:moveTo>
                    <a:pt x="10071" y="40283"/>
                  </a:moveTo>
                  <a:cubicBezTo>
                    <a:pt x="16113" y="40283"/>
                    <a:pt x="20141" y="36254"/>
                    <a:pt x="20141" y="30212"/>
                  </a:cubicBezTo>
                  <a:lnTo>
                    <a:pt x="20141" y="10071"/>
                  </a:lnTo>
                  <a:cubicBezTo>
                    <a:pt x="20141" y="4028"/>
                    <a:pt x="16113" y="0"/>
                    <a:pt x="10071" y="0"/>
                  </a:cubicBezTo>
                  <a:cubicBezTo>
                    <a:pt x="4028" y="0"/>
                    <a:pt x="0" y="4028"/>
                    <a:pt x="0" y="10071"/>
                  </a:cubicBezTo>
                  <a:lnTo>
                    <a:pt x="0" y="30212"/>
                  </a:lnTo>
                  <a:cubicBezTo>
                    <a:pt x="0" y="36254"/>
                    <a:pt x="4028" y="40283"/>
                    <a:pt x="10071" y="40283"/>
                  </a:cubicBezTo>
                  <a:close/>
                </a:path>
              </a:pathLst>
            </a:custGeom>
            <a:grpFill/>
            <a:ln w="9971" cap="flat">
              <a:noFill/>
              <a:prstDash val="solid"/>
              <a:miter/>
            </a:ln>
          </p:spPr>
          <p:txBody>
            <a:bodyPr rtlCol="0" anchor="ctr"/>
            <a:lstStyle/>
            <a:p>
              <a:endParaRPr lang="en-US"/>
            </a:p>
          </p:txBody>
        </p:sp>
        <p:sp>
          <p:nvSpPr>
            <p:cNvPr id="247" name="Freeform: Shape 246">
              <a:extLst>
                <a:ext uri="{FF2B5EF4-FFF2-40B4-BE49-F238E27FC236}">
                  <a16:creationId xmlns:a16="http://schemas.microsoft.com/office/drawing/2014/main" id="{00232A14-5DFE-4BCA-B97E-819C7C36EBC9}"/>
                </a:ext>
              </a:extLst>
            </p:cNvPr>
            <p:cNvSpPr/>
            <p:nvPr/>
          </p:nvSpPr>
          <p:spPr>
            <a:xfrm>
              <a:off x="8021285" y="1520525"/>
              <a:ext cx="20141" cy="40282"/>
            </a:xfrm>
            <a:custGeom>
              <a:avLst/>
              <a:gdLst>
                <a:gd name="connsiteX0" fmla="*/ 10071 w 20141"/>
                <a:gd name="connsiteY0" fmla="*/ 0 h 40282"/>
                <a:gd name="connsiteX1" fmla="*/ 0 w 20141"/>
                <a:gd name="connsiteY1" fmla="*/ 10071 h 40282"/>
                <a:gd name="connsiteX2" fmla="*/ 0 w 20141"/>
                <a:gd name="connsiteY2" fmla="*/ 30212 h 40282"/>
                <a:gd name="connsiteX3" fmla="*/ 10071 w 20141"/>
                <a:gd name="connsiteY3" fmla="*/ 40283 h 40282"/>
                <a:gd name="connsiteX4" fmla="*/ 20141 w 20141"/>
                <a:gd name="connsiteY4" fmla="*/ 30212 h 40282"/>
                <a:gd name="connsiteX5" fmla="*/ 20141 w 20141"/>
                <a:gd name="connsiteY5" fmla="*/ 10071 h 40282"/>
                <a:gd name="connsiteX6" fmla="*/ 10071 w 20141"/>
                <a:gd name="connsiteY6" fmla="*/ 0 h 4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40282">
                  <a:moveTo>
                    <a:pt x="10071" y="0"/>
                  </a:moveTo>
                  <a:cubicBezTo>
                    <a:pt x="4028" y="0"/>
                    <a:pt x="0" y="4028"/>
                    <a:pt x="0" y="10071"/>
                  </a:cubicBezTo>
                  <a:lnTo>
                    <a:pt x="0" y="30212"/>
                  </a:lnTo>
                  <a:cubicBezTo>
                    <a:pt x="0" y="36254"/>
                    <a:pt x="4028" y="40283"/>
                    <a:pt x="10071" y="40283"/>
                  </a:cubicBezTo>
                  <a:cubicBezTo>
                    <a:pt x="16113" y="40283"/>
                    <a:pt x="20141" y="36254"/>
                    <a:pt x="20141" y="30212"/>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248" name="Freeform: Shape 247">
              <a:extLst>
                <a:ext uri="{FF2B5EF4-FFF2-40B4-BE49-F238E27FC236}">
                  <a16:creationId xmlns:a16="http://schemas.microsoft.com/office/drawing/2014/main" id="{56528E5E-6E78-42AD-9AD2-67DDE78EF0CB}"/>
                </a:ext>
              </a:extLst>
            </p:cNvPr>
            <p:cNvSpPr/>
            <p:nvPr/>
          </p:nvSpPr>
          <p:spPr>
            <a:xfrm>
              <a:off x="8041426" y="1500384"/>
              <a:ext cx="40282" cy="20141"/>
            </a:xfrm>
            <a:custGeom>
              <a:avLst/>
              <a:gdLst>
                <a:gd name="connsiteX0" fmla="*/ 10071 w 40282"/>
                <a:gd name="connsiteY0" fmla="*/ 20141 h 20141"/>
                <a:gd name="connsiteX1" fmla="*/ 30212 w 40282"/>
                <a:gd name="connsiteY1" fmla="*/ 20141 h 20141"/>
                <a:gd name="connsiteX2" fmla="*/ 40283 w 40282"/>
                <a:gd name="connsiteY2" fmla="*/ 10071 h 20141"/>
                <a:gd name="connsiteX3" fmla="*/ 30212 w 40282"/>
                <a:gd name="connsiteY3" fmla="*/ 0 h 20141"/>
                <a:gd name="connsiteX4" fmla="*/ 10071 w 40282"/>
                <a:gd name="connsiteY4" fmla="*/ 0 h 20141"/>
                <a:gd name="connsiteX5" fmla="*/ 0 w 40282"/>
                <a:gd name="connsiteY5" fmla="*/ 10071 h 20141"/>
                <a:gd name="connsiteX6" fmla="*/ 10071 w 40282"/>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10071" y="20141"/>
                  </a:moveTo>
                  <a:lnTo>
                    <a:pt x="30212" y="20141"/>
                  </a:lnTo>
                  <a:cubicBezTo>
                    <a:pt x="36254" y="20141"/>
                    <a:pt x="40283" y="16113"/>
                    <a:pt x="40283" y="10071"/>
                  </a:cubicBezTo>
                  <a:cubicBezTo>
                    <a:pt x="40283" y="4028"/>
                    <a:pt x="36254" y="0"/>
                    <a:pt x="30212"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249" name="Freeform: Shape 248">
              <a:extLst>
                <a:ext uri="{FF2B5EF4-FFF2-40B4-BE49-F238E27FC236}">
                  <a16:creationId xmlns:a16="http://schemas.microsoft.com/office/drawing/2014/main" id="{5E30CBF0-B67B-41AA-A2C3-641A1C184250}"/>
                </a:ext>
              </a:extLst>
            </p:cNvPr>
            <p:cNvSpPr/>
            <p:nvPr/>
          </p:nvSpPr>
          <p:spPr>
            <a:xfrm>
              <a:off x="7981002" y="1500384"/>
              <a:ext cx="40282" cy="20141"/>
            </a:xfrm>
            <a:custGeom>
              <a:avLst/>
              <a:gdLst>
                <a:gd name="connsiteX0" fmla="*/ 10071 w 40282"/>
                <a:gd name="connsiteY0" fmla="*/ 20141 h 20141"/>
                <a:gd name="connsiteX1" fmla="*/ 30212 w 40282"/>
                <a:gd name="connsiteY1" fmla="*/ 20141 h 20141"/>
                <a:gd name="connsiteX2" fmla="*/ 40283 w 40282"/>
                <a:gd name="connsiteY2" fmla="*/ 10071 h 20141"/>
                <a:gd name="connsiteX3" fmla="*/ 30212 w 40282"/>
                <a:gd name="connsiteY3" fmla="*/ 0 h 20141"/>
                <a:gd name="connsiteX4" fmla="*/ 10071 w 40282"/>
                <a:gd name="connsiteY4" fmla="*/ 0 h 20141"/>
                <a:gd name="connsiteX5" fmla="*/ 0 w 40282"/>
                <a:gd name="connsiteY5" fmla="*/ 10071 h 20141"/>
                <a:gd name="connsiteX6" fmla="*/ 10071 w 40282"/>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10071" y="20141"/>
                  </a:moveTo>
                  <a:lnTo>
                    <a:pt x="30212" y="20141"/>
                  </a:lnTo>
                  <a:cubicBezTo>
                    <a:pt x="36254" y="20141"/>
                    <a:pt x="40283" y="16113"/>
                    <a:pt x="40283" y="10071"/>
                  </a:cubicBezTo>
                  <a:cubicBezTo>
                    <a:pt x="40283" y="4028"/>
                    <a:pt x="36254" y="0"/>
                    <a:pt x="30212"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grpSp>
      <p:grpSp>
        <p:nvGrpSpPr>
          <p:cNvPr id="250" name="Graphic 98">
            <a:extLst>
              <a:ext uri="{FF2B5EF4-FFF2-40B4-BE49-F238E27FC236}">
                <a16:creationId xmlns:a16="http://schemas.microsoft.com/office/drawing/2014/main" id="{1C8F767A-19B0-4168-9E74-E7A1A32128C7}"/>
              </a:ext>
            </a:extLst>
          </p:cNvPr>
          <p:cNvGrpSpPr/>
          <p:nvPr/>
        </p:nvGrpSpPr>
        <p:grpSpPr>
          <a:xfrm>
            <a:off x="6554122" y="1608162"/>
            <a:ext cx="644521" cy="531981"/>
            <a:chOff x="6554122" y="1290662"/>
            <a:chExt cx="644521" cy="531981"/>
          </a:xfrm>
          <a:solidFill>
            <a:srgbClr val="777777"/>
          </a:solidFill>
        </p:grpSpPr>
        <p:sp>
          <p:nvSpPr>
            <p:cNvPr id="251" name="Freeform: Shape 250">
              <a:extLst>
                <a:ext uri="{FF2B5EF4-FFF2-40B4-BE49-F238E27FC236}">
                  <a16:creationId xmlns:a16="http://schemas.microsoft.com/office/drawing/2014/main" id="{C2AB09BB-3231-41FA-AC03-3A7B81E822F0}"/>
                </a:ext>
              </a:extLst>
            </p:cNvPr>
            <p:cNvSpPr/>
            <p:nvPr/>
          </p:nvSpPr>
          <p:spPr>
            <a:xfrm>
              <a:off x="6554122" y="1290662"/>
              <a:ext cx="644521" cy="531981"/>
            </a:xfrm>
            <a:custGeom>
              <a:avLst/>
              <a:gdLst>
                <a:gd name="connsiteX0" fmla="*/ 582083 w 644521"/>
                <a:gd name="connsiteY0" fmla="*/ 67725 h 531981"/>
                <a:gd name="connsiteX1" fmla="*/ 582083 w 644521"/>
                <a:gd name="connsiteY1" fmla="*/ 67725 h 531981"/>
                <a:gd name="connsiteX2" fmla="*/ 573019 w 644521"/>
                <a:gd name="connsiteY2" fmla="*/ 26435 h 531981"/>
                <a:gd name="connsiteX3" fmla="*/ 557914 w 644521"/>
                <a:gd name="connsiteY3" fmla="*/ 11329 h 531981"/>
                <a:gd name="connsiteX4" fmla="*/ 502525 w 644521"/>
                <a:gd name="connsiteY4" fmla="*/ 11329 h 531981"/>
                <a:gd name="connsiteX5" fmla="*/ 445122 w 644521"/>
                <a:gd name="connsiteY5" fmla="*/ 68732 h 531981"/>
                <a:gd name="connsiteX6" fmla="*/ 444115 w 644521"/>
                <a:gd name="connsiteY6" fmla="*/ 68732 h 531981"/>
                <a:gd name="connsiteX7" fmla="*/ 62438 w 644521"/>
                <a:gd name="connsiteY7" fmla="*/ 68732 h 531981"/>
                <a:gd name="connsiteX8" fmla="*/ 0 w 644521"/>
                <a:gd name="connsiteY8" fmla="*/ 131170 h 531981"/>
                <a:gd name="connsiteX9" fmla="*/ 0 w 644521"/>
                <a:gd name="connsiteY9" fmla="*/ 469544 h 531981"/>
                <a:gd name="connsiteX10" fmla="*/ 62438 w 644521"/>
                <a:gd name="connsiteY10" fmla="*/ 531982 h 531981"/>
                <a:gd name="connsiteX11" fmla="*/ 582083 w 644521"/>
                <a:gd name="connsiteY11" fmla="*/ 531982 h 531981"/>
                <a:gd name="connsiteX12" fmla="*/ 644521 w 644521"/>
                <a:gd name="connsiteY12" fmla="*/ 469544 h 531981"/>
                <a:gd name="connsiteX13" fmla="*/ 644521 w 644521"/>
                <a:gd name="connsiteY13" fmla="*/ 130163 h 531981"/>
                <a:gd name="connsiteX14" fmla="*/ 582083 w 644521"/>
                <a:gd name="connsiteY14" fmla="*/ 67725 h 531981"/>
                <a:gd name="connsiteX15" fmla="*/ 515617 w 644521"/>
                <a:gd name="connsiteY15" fmla="*/ 24421 h 531981"/>
                <a:gd name="connsiteX16" fmla="*/ 542808 w 644521"/>
                <a:gd name="connsiteY16" fmla="*/ 24421 h 531981"/>
                <a:gd name="connsiteX17" fmla="*/ 557914 w 644521"/>
                <a:gd name="connsiteY17" fmla="*/ 39527 h 531981"/>
                <a:gd name="connsiteX18" fmla="*/ 557914 w 644521"/>
                <a:gd name="connsiteY18" fmla="*/ 66718 h 531981"/>
                <a:gd name="connsiteX19" fmla="*/ 409875 w 644521"/>
                <a:gd name="connsiteY19" fmla="*/ 215763 h 531981"/>
                <a:gd name="connsiteX20" fmla="*/ 393762 w 644521"/>
                <a:gd name="connsiteY20" fmla="*/ 218785 h 531981"/>
                <a:gd name="connsiteX21" fmla="*/ 392755 w 644521"/>
                <a:gd name="connsiteY21" fmla="*/ 217778 h 531981"/>
                <a:gd name="connsiteX22" fmla="*/ 365564 w 644521"/>
                <a:gd name="connsiteY22" fmla="*/ 189580 h 531981"/>
                <a:gd name="connsiteX23" fmla="*/ 364557 w 644521"/>
                <a:gd name="connsiteY23" fmla="*/ 188573 h 531981"/>
                <a:gd name="connsiteX24" fmla="*/ 367578 w 644521"/>
                <a:gd name="connsiteY24" fmla="*/ 172460 h 531981"/>
                <a:gd name="connsiteX25" fmla="*/ 515617 w 644521"/>
                <a:gd name="connsiteY25" fmla="*/ 24421 h 531981"/>
                <a:gd name="connsiteX26" fmla="*/ 349451 w 644521"/>
                <a:gd name="connsiteY26" fmla="*/ 272159 h 531981"/>
                <a:gd name="connsiteX27" fmla="*/ 353479 w 644521"/>
                <a:gd name="connsiteY27" fmla="*/ 280216 h 531981"/>
                <a:gd name="connsiteX28" fmla="*/ 349451 w 644521"/>
                <a:gd name="connsiteY28" fmla="*/ 288272 h 531981"/>
                <a:gd name="connsiteX29" fmla="*/ 284999 w 644521"/>
                <a:gd name="connsiteY29" fmla="*/ 325533 h 531981"/>
                <a:gd name="connsiteX30" fmla="*/ 275936 w 644521"/>
                <a:gd name="connsiteY30" fmla="*/ 325533 h 531981"/>
                <a:gd name="connsiteX31" fmla="*/ 271907 w 644521"/>
                <a:gd name="connsiteY31" fmla="*/ 317477 h 531981"/>
                <a:gd name="connsiteX32" fmla="*/ 271907 w 644521"/>
                <a:gd name="connsiteY32" fmla="*/ 241947 h 531981"/>
                <a:gd name="connsiteX33" fmla="*/ 275936 w 644521"/>
                <a:gd name="connsiteY33" fmla="*/ 233891 h 531981"/>
                <a:gd name="connsiteX34" fmla="*/ 279964 w 644521"/>
                <a:gd name="connsiteY34" fmla="*/ 232884 h 531981"/>
                <a:gd name="connsiteX35" fmla="*/ 283992 w 644521"/>
                <a:gd name="connsiteY35" fmla="*/ 233891 h 531981"/>
                <a:gd name="connsiteX36" fmla="*/ 349451 w 644521"/>
                <a:gd name="connsiteY36" fmla="*/ 272159 h 531981"/>
                <a:gd name="connsiteX37" fmla="*/ 359522 w 644521"/>
                <a:gd name="connsiteY37" fmla="*/ 211735 h 531981"/>
                <a:gd name="connsiteX38" fmla="*/ 370600 w 644521"/>
                <a:gd name="connsiteY38" fmla="*/ 222813 h 531981"/>
                <a:gd name="connsiteX39" fmla="*/ 356501 w 644521"/>
                <a:gd name="connsiteY39" fmla="*/ 225834 h 531981"/>
                <a:gd name="connsiteX40" fmla="*/ 359522 w 644521"/>
                <a:gd name="connsiteY40" fmla="*/ 211735 h 531981"/>
                <a:gd name="connsiteX41" fmla="*/ 624380 w 644521"/>
                <a:gd name="connsiteY41" fmla="*/ 468537 h 531981"/>
                <a:gd name="connsiteX42" fmla="*/ 582083 w 644521"/>
                <a:gd name="connsiteY42" fmla="*/ 510833 h 531981"/>
                <a:gd name="connsiteX43" fmla="*/ 62438 w 644521"/>
                <a:gd name="connsiteY43" fmla="*/ 510833 h 531981"/>
                <a:gd name="connsiteX44" fmla="*/ 20141 w 644521"/>
                <a:gd name="connsiteY44" fmla="*/ 468537 h 531981"/>
                <a:gd name="connsiteX45" fmla="*/ 20141 w 644521"/>
                <a:gd name="connsiteY45" fmla="*/ 130163 h 531981"/>
                <a:gd name="connsiteX46" fmla="*/ 62438 w 644521"/>
                <a:gd name="connsiteY46" fmla="*/ 87866 h 531981"/>
                <a:gd name="connsiteX47" fmla="*/ 423974 w 644521"/>
                <a:gd name="connsiteY47" fmla="*/ 87866 h 531981"/>
                <a:gd name="connsiteX48" fmla="*/ 351465 w 644521"/>
                <a:gd name="connsiteY48" fmla="*/ 160375 h 531981"/>
                <a:gd name="connsiteX49" fmla="*/ 348444 w 644521"/>
                <a:gd name="connsiteY49" fmla="*/ 165410 h 531981"/>
                <a:gd name="connsiteX50" fmla="*/ 334345 w 644521"/>
                <a:gd name="connsiteY50" fmla="*/ 236912 h 531981"/>
                <a:gd name="connsiteX51" fmla="*/ 334345 w 644521"/>
                <a:gd name="connsiteY51" fmla="*/ 238926 h 531981"/>
                <a:gd name="connsiteX52" fmla="*/ 296077 w 644521"/>
                <a:gd name="connsiteY52" fmla="*/ 216771 h 531981"/>
                <a:gd name="connsiteX53" fmla="*/ 266872 w 644521"/>
                <a:gd name="connsiteY53" fmla="*/ 216771 h 531981"/>
                <a:gd name="connsiteX54" fmla="*/ 252773 w 644521"/>
                <a:gd name="connsiteY54" fmla="*/ 241947 h 531981"/>
                <a:gd name="connsiteX55" fmla="*/ 252773 w 644521"/>
                <a:gd name="connsiteY55" fmla="*/ 317477 h 531981"/>
                <a:gd name="connsiteX56" fmla="*/ 266872 w 644521"/>
                <a:gd name="connsiteY56" fmla="*/ 342654 h 531981"/>
                <a:gd name="connsiteX57" fmla="*/ 280971 w 644521"/>
                <a:gd name="connsiteY57" fmla="*/ 346682 h 531981"/>
                <a:gd name="connsiteX58" fmla="*/ 295070 w 644521"/>
                <a:gd name="connsiteY58" fmla="*/ 342654 h 531981"/>
                <a:gd name="connsiteX59" fmla="*/ 359522 w 644521"/>
                <a:gd name="connsiteY59" fmla="*/ 305392 h 531981"/>
                <a:gd name="connsiteX60" fmla="*/ 373621 w 644521"/>
                <a:gd name="connsiteY60" fmla="*/ 280216 h 531981"/>
                <a:gd name="connsiteX61" fmla="*/ 359522 w 644521"/>
                <a:gd name="connsiteY61" fmla="*/ 255039 h 531981"/>
                <a:gd name="connsiteX62" fmla="*/ 359522 w 644521"/>
                <a:gd name="connsiteY62" fmla="*/ 255039 h 531981"/>
                <a:gd name="connsiteX63" fmla="*/ 349451 w 644521"/>
                <a:gd name="connsiteY63" fmla="*/ 248997 h 531981"/>
                <a:gd name="connsiteX64" fmla="*/ 416925 w 644521"/>
                <a:gd name="connsiteY64" fmla="*/ 235905 h 531981"/>
                <a:gd name="connsiteX65" fmla="*/ 421960 w 644521"/>
                <a:gd name="connsiteY65" fmla="*/ 232884 h 531981"/>
                <a:gd name="connsiteX66" fmla="*/ 565970 w 644521"/>
                <a:gd name="connsiteY66" fmla="*/ 88873 h 531981"/>
                <a:gd name="connsiteX67" fmla="*/ 582083 w 644521"/>
                <a:gd name="connsiteY67" fmla="*/ 88873 h 531981"/>
                <a:gd name="connsiteX68" fmla="*/ 624380 w 644521"/>
                <a:gd name="connsiteY68" fmla="*/ 131170 h 531981"/>
                <a:gd name="connsiteX69" fmla="*/ 624380 w 644521"/>
                <a:gd name="connsiteY69" fmla="*/ 468537 h 53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44521" h="531981">
                  <a:moveTo>
                    <a:pt x="582083" y="67725"/>
                  </a:moveTo>
                  <a:lnTo>
                    <a:pt x="582083" y="67725"/>
                  </a:lnTo>
                  <a:cubicBezTo>
                    <a:pt x="587118" y="53626"/>
                    <a:pt x="584097" y="37513"/>
                    <a:pt x="573019" y="26435"/>
                  </a:cubicBezTo>
                  <a:lnTo>
                    <a:pt x="557914" y="11329"/>
                  </a:lnTo>
                  <a:cubicBezTo>
                    <a:pt x="542808" y="-3776"/>
                    <a:pt x="517631" y="-3776"/>
                    <a:pt x="502525" y="11329"/>
                  </a:cubicBezTo>
                  <a:lnTo>
                    <a:pt x="445122" y="68732"/>
                  </a:lnTo>
                  <a:cubicBezTo>
                    <a:pt x="445122" y="68732"/>
                    <a:pt x="444115" y="68732"/>
                    <a:pt x="444115" y="68732"/>
                  </a:cubicBezTo>
                  <a:lnTo>
                    <a:pt x="62438" y="68732"/>
                  </a:lnTo>
                  <a:cubicBezTo>
                    <a:pt x="28198" y="68732"/>
                    <a:pt x="0" y="96930"/>
                    <a:pt x="0" y="131170"/>
                  </a:cubicBezTo>
                  <a:lnTo>
                    <a:pt x="0" y="469544"/>
                  </a:lnTo>
                  <a:cubicBezTo>
                    <a:pt x="0" y="503784"/>
                    <a:pt x="28198" y="531982"/>
                    <a:pt x="62438" y="531982"/>
                  </a:cubicBezTo>
                  <a:lnTo>
                    <a:pt x="582083" y="531982"/>
                  </a:lnTo>
                  <a:cubicBezTo>
                    <a:pt x="616323" y="531982"/>
                    <a:pt x="644521" y="503784"/>
                    <a:pt x="644521" y="469544"/>
                  </a:cubicBezTo>
                  <a:lnTo>
                    <a:pt x="644521" y="130163"/>
                  </a:lnTo>
                  <a:cubicBezTo>
                    <a:pt x="644521" y="95923"/>
                    <a:pt x="616323" y="67725"/>
                    <a:pt x="582083" y="67725"/>
                  </a:cubicBezTo>
                  <a:close/>
                  <a:moveTo>
                    <a:pt x="515617" y="24421"/>
                  </a:moveTo>
                  <a:cubicBezTo>
                    <a:pt x="522666" y="17372"/>
                    <a:pt x="535758" y="17372"/>
                    <a:pt x="542808" y="24421"/>
                  </a:cubicBezTo>
                  <a:lnTo>
                    <a:pt x="557914" y="39527"/>
                  </a:lnTo>
                  <a:cubicBezTo>
                    <a:pt x="564963" y="46577"/>
                    <a:pt x="564963" y="59669"/>
                    <a:pt x="557914" y="66718"/>
                  </a:cubicBezTo>
                  <a:lnTo>
                    <a:pt x="409875" y="215763"/>
                  </a:lnTo>
                  <a:lnTo>
                    <a:pt x="393762" y="218785"/>
                  </a:lnTo>
                  <a:cubicBezTo>
                    <a:pt x="393762" y="218785"/>
                    <a:pt x="393762" y="217778"/>
                    <a:pt x="392755" y="217778"/>
                  </a:cubicBezTo>
                  <a:lnTo>
                    <a:pt x="365564" y="189580"/>
                  </a:lnTo>
                  <a:cubicBezTo>
                    <a:pt x="365564" y="189580"/>
                    <a:pt x="364557" y="189580"/>
                    <a:pt x="364557" y="188573"/>
                  </a:cubicBezTo>
                  <a:lnTo>
                    <a:pt x="367578" y="172460"/>
                  </a:lnTo>
                  <a:lnTo>
                    <a:pt x="515617" y="24421"/>
                  </a:lnTo>
                  <a:close/>
                  <a:moveTo>
                    <a:pt x="349451" y="272159"/>
                  </a:moveTo>
                  <a:cubicBezTo>
                    <a:pt x="353479" y="274173"/>
                    <a:pt x="353479" y="278201"/>
                    <a:pt x="353479" y="280216"/>
                  </a:cubicBezTo>
                  <a:cubicBezTo>
                    <a:pt x="353479" y="282230"/>
                    <a:pt x="353479" y="285251"/>
                    <a:pt x="349451" y="288272"/>
                  </a:cubicBezTo>
                  <a:lnTo>
                    <a:pt x="284999" y="325533"/>
                  </a:lnTo>
                  <a:cubicBezTo>
                    <a:pt x="280971" y="327548"/>
                    <a:pt x="277950" y="326541"/>
                    <a:pt x="275936" y="325533"/>
                  </a:cubicBezTo>
                  <a:cubicBezTo>
                    <a:pt x="274928" y="324526"/>
                    <a:pt x="271907" y="322512"/>
                    <a:pt x="271907" y="317477"/>
                  </a:cubicBezTo>
                  <a:lnTo>
                    <a:pt x="271907" y="241947"/>
                  </a:lnTo>
                  <a:cubicBezTo>
                    <a:pt x="271907" y="236912"/>
                    <a:pt x="274928" y="234898"/>
                    <a:pt x="275936" y="233891"/>
                  </a:cubicBezTo>
                  <a:cubicBezTo>
                    <a:pt x="276943" y="233891"/>
                    <a:pt x="277950" y="232884"/>
                    <a:pt x="279964" y="232884"/>
                  </a:cubicBezTo>
                  <a:cubicBezTo>
                    <a:pt x="280971" y="232884"/>
                    <a:pt x="282985" y="232884"/>
                    <a:pt x="283992" y="233891"/>
                  </a:cubicBezTo>
                  <a:lnTo>
                    <a:pt x="349451" y="272159"/>
                  </a:lnTo>
                  <a:close/>
                  <a:moveTo>
                    <a:pt x="359522" y="211735"/>
                  </a:moveTo>
                  <a:lnTo>
                    <a:pt x="370600" y="222813"/>
                  </a:lnTo>
                  <a:lnTo>
                    <a:pt x="356501" y="225834"/>
                  </a:lnTo>
                  <a:lnTo>
                    <a:pt x="359522" y="211735"/>
                  </a:lnTo>
                  <a:close/>
                  <a:moveTo>
                    <a:pt x="624380" y="468537"/>
                  </a:moveTo>
                  <a:cubicBezTo>
                    <a:pt x="624380" y="491699"/>
                    <a:pt x="605246" y="510833"/>
                    <a:pt x="582083" y="510833"/>
                  </a:cubicBezTo>
                  <a:lnTo>
                    <a:pt x="62438" y="510833"/>
                  </a:lnTo>
                  <a:cubicBezTo>
                    <a:pt x="39276" y="510833"/>
                    <a:pt x="20141" y="491699"/>
                    <a:pt x="20141" y="468537"/>
                  </a:cubicBezTo>
                  <a:lnTo>
                    <a:pt x="20141" y="130163"/>
                  </a:lnTo>
                  <a:cubicBezTo>
                    <a:pt x="20141" y="107001"/>
                    <a:pt x="39276" y="87866"/>
                    <a:pt x="62438" y="87866"/>
                  </a:cubicBezTo>
                  <a:lnTo>
                    <a:pt x="423974" y="87866"/>
                  </a:lnTo>
                  <a:lnTo>
                    <a:pt x="351465" y="160375"/>
                  </a:lnTo>
                  <a:cubicBezTo>
                    <a:pt x="350458" y="161382"/>
                    <a:pt x="349451" y="163396"/>
                    <a:pt x="348444" y="165410"/>
                  </a:cubicBezTo>
                  <a:lnTo>
                    <a:pt x="334345" y="236912"/>
                  </a:lnTo>
                  <a:cubicBezTo>
                    <a:pt x="334345" y="237919"/>
                    <a:pt x="334345" y="237919"/>
                    <a:pt x="334345" y="238926"/>
                  </a:cubicBezTo>
                  <a:lnTo>
                    <a:pt x="296077" y="216771"/>
                  </a:lnTo>
                  <a:cubicBezTo>
                    <a:pt x="287013" y="211735"/>
                    <a:pt x="275936" y="211735"/>
                    <a:pt x="266872" y="216771"/>
                  </a:cubicBezTo>
                  <a:cubicBezTo>
                    <a:pt x="257808" y="221806"/>
                    <a:pt x="252773" y="231877"/>
                    <a:pt x="252773" y="241947"/>
                  </a:cubicBezTo>
                  <a:lnTo>
                    <a:pt x="252773" y="317477"/>
                  </a:lnTo>
                  <a:cubicBezTo>
                    <a:pt x="252773" y="327548"/>
                    <a:pt x="257808" y="337618"/>
                    <a:pt x="266872" y="342654"/>
                  </a:cubicBezTo>
                  <a:cubicBezTo>
                    <a:pt x="270900" y="345675"/>
                    <a:pt x="275936" y="346682"/>
                    <a:pt x="280971" y="346682"/>
                  </a:cubicBezTo>
                  <a:cubicBezTo>
                    <a:pt x="286006" y="346682"/>
                    <a:pt x="291042" y="345675"/>
                    <a:pt x="295070" y="342654"/>
                  </a:cubicBezTo>
                  <a:lnTo>
                    <a:pt x="359522" y="305392"/>
                  </a:lnTo>
                  <a:cubicBezTo>
                    <a:pt x="368585" y="300357"/>
                    <a:pt x="373621" y="291293"/>
                    <a:pt x="373621" y="280216"/>
                  </a:cubicBezTo>
                  <a:cubicBezTo>
                    <a:pt x="373621" y="269138"/>
                    <a:pt x="368585" y="260074"/>
                    <a:pt x="359522" y="255039"/>
                  </a:cubicBezTo>
                  <a:lnTo>
                    <a:pt x="359522" y="255039"/>
                  </a:lnTo>
                  <a:lnTo>
                    <a:pt x="349451" y="248997"/>
                  </a:lnTo>
                  <a:lnTo>
                    <a:pt x="416925" y="235905"/>
                  </a:lnTo>
                  <a:cubicBezTo>
                    <a:pt x="418939" y="235905"/>
                    <a:pt x="420953" y="234898"/>
                    <a:pt x="421960" y="232884"/>
                  </a:cubicBezTo>
                  <a:lnTo>
                    <a:pt x="565970" y="88873"/>
                  </a:lnTo>
                  <a:lnTo>
                    <a:pt x="582083" y="88873"/>
                  </a:lnTo>
                  <a:cubicBezTo>
                    <a:pt x="605246" y="88873"/>
                    <a:pt x="624380" y="108008"/>
                    <a:pt x="624380" y="131170"/>
                  </a:cubicBezTo>
                  <a:lnTo>
                    <a:pt x="624380" y="468537"/>
                  </a:lnTo>
                  <a:close/>
                </a:path>
              </a:pathLst>
            </a:custGeom>
            <a:grpFill/>
            <a:ln w="9971" cap="flat">
              <a:noFill/>
              <a:prstDash val="solid"/>
              <a:miter/>
            </a:ln>
          </p:spPr>
          <p:txBody>
            <a:bodyPr rtlCol="0" anchor="ctr"/>
            <a:lstStyle/>
            <a:p>
              <a:endParaRPr lang="en-US"/>
            </a:p>
          </p:txBody>
        </p:sp>
        <p:sp>
          <p:nvSpPr>
            <p:cNvPr id="252" name="Freeform: Shape 251">
              <a:extLst>
                <a:ext uri="{FF2B5EF4-FFF2-40B4-BE49-F238E27FC236}">
                  <a16:creationId xmlns:a16="http://schemas.microsoft.com/office/drawing/2014/main" id="{D59A3911-DA42-44DE-B6F0-62F15330C52B}"/>
                </a:ext>
              </a:extLst>
            </p:cNvPr>
            <p:cNvSpPr/>
            <p:nvPr/>
          </p:nvSpPr>
          <p:spPr>
            <a:xfrm>
              <a:off x="6604475" y="1398670"/>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253" name="Freeform: Shape 252">
              <a:extLst>
                <a:ext uri="{FF2B5EF4-FFF2-40B4-BE49-F238E27FC236}">
                  <a16:creationId xmlns:a16="http://schemas.microsoft.com/office/drawing/2014/main" id="{15407104-AFBD-407F-89C6-795C28AED8FC}"/>
                </a:ext>
              </a:extLst>
            </p:cNvPr>
            <p:cNvSpPr/>
            <p:nvPr/>
          </p:nvSpPr>
          <p:spPr>
            <a:xfrm>
              <a:off x="6644757" y="1398670"/>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254" name="Freeform: Shape 253">
              <a:extLst>
                <a:ext uri="{FF2B5EF4-FFF2-40B4-BE49-F238E27FC236}">
                  <a16:creationId xmlns:a16="http://schemas.microsoft.com/office/drawing/2014/main" id="{599550F3-F7DE-4DEC-AD85-13649E8B14E2}"/>
                </a:ext>
              </a:extLst>
            </p:cNvPr>
            <p:cNvSpPr/>
            <p:nvPr/>
          </p:nvSpPr>
          <p:spPr>
            <a:xfrm>
              <a:off x="6685040" y="1398670"/>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255" name="Freeform: Shape 254">
              <a:extLst>
                <a:ext uri="{FF2B5EF4-FFF2-40B4-BE49-F238E27FC236}">
                  <a16:creationId xmlns:a16="http://schemas.microsoft.com/office/drawing/2014/main" id="{51255FAB-4AA4-4B3A-9BF4-A25D1DF569D9}"/>
                </a:ext>
              </a:extLst>
            </p:cNvPr>
            <p:cNvSpPr/>
            <p:nvPr/>
          </p:nvSpPr>
          <p:spPr>
            <a:xfrm>
              <a:off x="6624616" y="1610154"/>
              <a:ext cx="60423" cy="20141"/>
            </a:xfrm>
            <a:custGeom>
              <a:avLst/>
              <a:gdLst>
                <a:gd name="connsiteX0" fmla="*/ 10071 w 60423"/>
                <a:gd name="connsiteY0" fmla="*/ 0 h 20141"/>
                <a:gd name="connsiteX1" fmla="*/ 0 w 60423"/>
                <a:gd name="connsiteY1" fmla="*/ 10071 h 20141"/>
                <a:gd name="connsiteX2" fmla="*/ 10071 w 60423"/>
                <a:gd name="connsiteY2" fmla="*/ 20141 h 20141"/>
                <a:gd name="connsiteX3" fmla="*/ 50353 w 60423"/>
                <a:gd name="connsiteY3" fmla="*/ 20141 h 20141"/>
                <a:gd name="connsiteX4" fmla="*/ 60424 w 60423"/>
                <a:gd name="connsiteY4" fmla="*/ 10071 h 20141"/>
                <a:gd name="connsiteX5" fmla="*/ 50353 w 60423"/>
                <a:gd name="connsiteY5" fmla="*/ 0 h 20141"/>
                <a:gd name="connsiteX6" fmla="*/ 10071 w 60423"/>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0"/>
                  </a:moveTo>
                  <a:cubicBezTo>
                    <a:pt x="4028" y="0"/>
                    <a:pt x="0" y="4028"/>
                    <a:pt x="0" y="10071"/>
                  </a:cubicBezTo>
                  <a:cubicBezTo>
                    <a:pt x="0" y="16113"/>
                    <a:pt x="4028" y="20141"/>
                    <a:pt x="10071" y="20141"/>
                  </a:cubicBezTo>
                  <a:lnTo>
                    <a:pt x="50353" y="20141"/>
                  </a:lnTo>
                  <a:cubicBezTo>
                    <a:pt x="56396" y="20141"/>
                    <a:pt x="60424" y="16113"/>
                    <a:pt x="60424" y="10071"/>
                  </a:cubicBezTo>
                  <a:cubicBezTo>
                    <a:pt x="60424" y="4028"/>
                    <a:pt x="56396" y="0"/>
                    <a:pt x="50353" y="0"/>
                  </a:cubicBezTo>
                  <a:lnTo>
                    <a:pt x="10071" y="0"/>
                  </a:lnTo>
                  <a:close/>
                </a:path>
              </a:pathLst>
            </a:custGeom>
            <a:grpFill/>
            <a:ln w="9971" cap="flat">
              <a:noFill/>
              <a:prstDash val="solid"/>
              <a:miter/>
            </a:ln>
          </p:spPr>
          <p:txBody>
            <a:bodyPr rtlCol="0" anchor="ctr"/>
            <a:lstStyle/>
            <a:p>
              <a:endParaRPr lang="en-US"/>
            </a:p>
          </p:txBody>
        </p:sp>
        <p:sp>
          <p:nvSpPr>
            <p:cNvPr id="256" name="Freeform: Shape 255">
              <a:extLst>
                <a:ext uri="{FF2B5EF4-FFF2-40B4-BE49-F238E27FC236}">
                  <a16:creationId xmlns:a16="http://schemas.microsoft.com/office/drawing/2014/main" id="{500BFE60-BD9A-4B4D-979A-FF9C2944AFAA}"/>
                </a:ext>
              </a:extLst>
            </p:cNvPr>
            <p:cNvSpPr/>
            <p:nvPr/>
          </p:nvSpPr>
          <p:spPr>
            <a:xfrm>
              <a:off x="6624616" y="1690719"/>
              <a:ext cx="90635" cy="20141"/>
            </a:xfrm>
            <a:custGeom>
              <a:avLst/>
              <a:gdLst>
                <a:gd name="connsiteX0" fmla="*/ 80565 w 90635"/>
                <a:gd name="connsiteY0" fmla="*/ 0 h 20141"/>
                <a:gd name="connsiteX1" fmla="*/ 10071 w 90635"/>
                <a:gd name="connsiteY1" fmla="*/ 0 h 20141"/>
                <a:gd name="connsiteX2" fmla="*/ 0 w 90635"/>
                <a:gd name="connsiteY2" fmla="*/ 10071 h 20141"/>
                <a:gd name="connsiteX3" fmla="*/ 10071 w 90635"/>
                <a:gd name="connsiteY3" fmla="*/ 20141 h 20141"/>
                <a:gd name="connsiteX4" fmla="*/ 80565 w 90635"/>
                <a:gd name="connsiteY4" fmla="*/ 20141 h 20141"/>
                <a:gd name="connsiteX5" fmla="*/ 90636 w 90635"/>
                <a:gd name="connsiteY5" fmla="*/ 10071 h 20141"/>
                <a:gd name="connsiteX6" fmla="*/ 80565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80565" y="0"/>
                  </a:moveTo>
                  <a:lnTo>
                    <a:pt x="10071" y="0"/>
                  </a:lnTo>
                  <a:cubicBezTo>
                    <a:pt x="4028" y="0"/>
                    <a:pt x="0" y="4028"/>
                    <a:pt x="0" y="10071"/>
                  </a:cubicBezTo>
                  <a:cubicBezTo>
                    <a:pt x="0" y="16113"/>
                    <a:pt x="4028" y="20141"/>
                    <a:pt x="10071" y="20141"/>
                  </a:cubicBezTo>
                  <a:lnTo>
                    <a:pt x="80565" y="20141"/>
                  </a:lnTo>
                  <a:cubicBezTo>
                    <a:pt x="86608" y="20141"/>
                    <a:pt x="90636" y="16113"/>
                    <a:pt x="90636" y="10071"/>
                  </a:cubicBezTo>
                  <a:cubicBezTo>
                    <a:pt x="90636" y="4028"/>
                    <a:pt x="86608" y="0"/>
                    <a:pt x="80565" y="0"/>
                  </a:cubicBezTo>
                  <a:close/>
                </a:path>
              </a:pathLst>
            </a:custGeom>
            <a:grpFill/>
            <a:ln w="9971" cap="flat">
              <a:noFill/>
              <a:prstDash val="solid"/>
              <a:miter/>
            </a:ln>
          </p:spPr>
          <p:txBody>
            <a:bodyPr rtlCol="0" anchor="ctr"/>
            <a:lstStyle/>
            <a:p>
              <a:endParaRPr lang="en-US"/>
            </a:p>
          </p:txBody>
        </p:sp>
        <p:sp>
          <p:nvSpPr>
            <p:cNvPr id="257" name="Freeform: Shape 256">
              <a:extLst>
                <a:ext uri="{FF2B5EF4-FFF2-40B4-BE49-F238E27FC236}">
                  <a16:creationId xmlns:a16="http://schemas.microsoft.com/office/drawing/2014/main" id="{09C8849D-7345-451D-962F-6C19A3DC6801}"/>
                </a:ext>
              </a:extLst>
            </p:cNvPr>
            <p:cNvSpPr/>
            <p:nvPr/>
          </p:nvSpPr>
          <p:spPr>
            <a:xfrm>
              <a:off x="6624616" y="1651443"/>
              <a:ext cx="120847" cy="20141"/>
            </a:xfrm>
            <a:custGeom>
              <a:avLst/>
              <a:gdLst>
                <a:gd name="connsiteX0" fmla="*/ 110777 w 120847"/>
                <a:gd name="connsiteY0" fmla="*/ 0 h 20141"/>
                <a:gd name="connsiteX1" fmla="*/ 10071 w 120847"/>
                <a:gd name="connsiteY1" fmla="*/ 0 h 20141"/>
                <a:gd name="connsiteX2" fmla="*/ 0 w 120847"/>
                <a:gd name="connsiteY2" fmla="*/ 10071 h 20141"/>
                <a:gd name="connsiteX3" fmla="*/ 10071 w 120847"/>
                <a:gd name="connsiteY3" fmla="*/ 20141 h 20141"/>
                <a:gd name="connsiteX4" fmla="*/ 110777 w 120847"/>
                <a:gd name="connsiteY4" fmla="*/ 20141 h 20141"/>
                <a:gd name="connsiteX5" fmla="*/ 120848 w 120847"/>
                <a:gd name="connsiteY5" fmla="*/ 10071 h 20141"/>
                <a:gd name="connsiteX6" fmla="*/ 110777 w 120847"/>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847" h="20141">
                  <a:moveTo>
                    <a:pt x="110777" y="0"/>
                  </a:moveTo>
                  <a:lnTo>
                    <a:pt x="10071" y="0"/>
                  </a:lnTo>
                  <a:cubicBezTo>
                    <a:pt x="4028" y="0"/>
                    <a:pt x="0" y="4028"/>
                    <a:pt x="0" y="10071"/>
                  </a:cubicBezTo>
                  <a:cubicBezTo>
                    <a:pt x="0" y="16113"/>
                    <a:pt x="4028" y="20141"/>
                    <a:pt x="10071" y="20141"/>
                  </a:cubicBezTo>
                  <a:lnTo>
                    <a:pt x="110777" y="20141"/>
                  </a:lnTo>
                  <a:cubicBezTo>
                    <a:pt x="116819" y="20141"/>
                    <a:pt x="120848" y="16113"/>
                    <a:pt x="120848" y="10071"/>
                  </a:cubicBezTo>
                  <a:cubicBezTo>
                    <a:pt x="120848" y="4028"/>
                    <a:pt x="116819" y="0"/>
                    <a:pt x="110777" y="0"/>
                  </a:cubicBezTo>
                  <a:close/>
                </a:path>
              </a:pathLst>
            </a:custGeom>
            <a:grpFill/>
            <a:ln w="9971" cap="flat">
              <a:noFill/>
              <a:prstDash val="solid"/>
              <a:miter/>
            </a:ln>
          </p:spPr>
          <p:txBody>
            <a:bodyPr rtlCol="0" anchor="ctr"/>
            <a:lstStyle/>
            <a:p>
              <a:endParaRPr lang="en-US"/>
            </a:p>
          </p:txBody>
        </p:sp>
        <p:sp>
          <p:nvSpPr>
            <p:cNvPr id="258" name="Freeform: Shape 257">
              <a:extLst>
                <a:ext uri="{FF2B5EF4-FFF2-40B4-BE49-F238E27FC236}">
                  <a16:creationId xmlns:a16="http://schemas.microsoft.com/office/drawing/2014/main" id="{00BA227C-951C-4A8A-94C5-C869D00BA92D}"/>
                </a:ext>
              </a:extLst>
            </p:cNvPr>
            <p:cNvSpPr/>
            <p:nvPr/>
          </p:nvSpPr>
          <p:spPr>
            <a:xfrm>
              <a:off x="6944862" y="1335225"/>
              <a:ext cx="148038" cy="148038"/>
            </a:xfrm>
            <a:custGeom>
              <a:avLst/>
              <a:gdLst>
                <a:gd name="connsiteX0" fmla="*/ 10071 w 148038"/>
                <a:gd name="connsiteY0" fmla="*/ 148038 h 148038"/>
                <a:gd name="connsiteX1" fmla="*/ 17120 w 148038"/>
                <a:gd name="connsiteY1" fmla="*/ 145017 h 148038"/>
                <a:gd name="connsiteX2" fmla="*/ 145017 w 148038"/>
                <a:gd name="connsiteY2" fmla="*/ 17120 h 148038"/>
                <a:gd name="connsiteX3" fmla="*/ 145017 w 148038"/>
                <a:gd name="connsiteY3" fmla="*/ 3021 h 148038"/>
                <a:gd name="connsiteX4" fmla="*/ 130918 w 148038"/>
                <a:gd name="connsiteY4" fmla="*/ 3021 h 148038"/>
                <a:gd name="connsiteX5" fmla="*/ 3021 w 148038"/>
                <a:gd name="connsiteY5" fmla="*/ 130918 h 148038"/>
                <a:gd name="connsiteX6" fmla="*/ 3021 w 148038"/>
                <a:gd name="connsiteY6" fmla="*/ 145017 h 148038"/>
                <a:gd name="connsiteX7" fmla="*/ 10071 w 148038"/>
                <a:gd name="connsiteY7" fmla="*/ 148038 h 14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038" h="148038">
                  <a:moveTo>
                    <a:pt x="10071" y="148038"/>
                  </a:moveTo>
                  <a:cubicBezTo>
                    <a:pt x="13092" y="148038"/>
                    <a:pt x="15106" y="147031"/>
                    <a:pt x="17120" y="145017"/>
                  </a:cubicBezTo>
                  <a:lnTo>
                    <a:pt x="145017" y="17120"/>
                  </a:lnTo>
                  <a:cubicBezTo>
                    <a:pt x="149045" y="13092"/>
                    <a:pt x="149045" y="7049"/>
                    <a:pt x="145017" y="3021"/>
                  </a:cubicBezTo>
                  <a:cubicBezTo>
                    <a:pt x="140989" y="-1007"/>
                    <a:pt x="134947" y="-1007"/>
                    <a:pt x="130918" y="3021"/>
                  </a:cubicBezTo>
                  <a:lnTo>
                    <a:pt x="3021" y="130918"/>
                  </a:lnTo>
                  <a:cubicBezTo>
                    <a:pt x="-1007" y="134947"/>
                    <a:pt x="-1007" y="140989"/>
                    <a:pt x="3021" y="145017"/>
                  </a:cubicBezTo>
                  <a:cubicBezTo>
                    <a:pt x="5035" y="147031"/>
                    <a:pt x="8056" y="148038"/>
                    <a:pt x="10071" y="148038"/>
                  </a:cubicBezTo>
                  <a:close/>
                </a:path>
              </a:pathLst>
            </a:custGeom>
            <a:grpFill/>
            <a:ln w="9971" cap="flat">
              <a:noFill/>
              <a:prstDash val="solid"/>
              <a:miter/>
            </a:ln>
          </p:spPr>
          <p:txBody>
            <a:bodyPr rtlCol="0" anchor="ctr"/>
            <a:lstStyle/>
            <a:p>
              <a:endParaRPr lang="en-US"/>
            </a:p>
          </p:txBody>
        </p:sp>
      </p:grpSp>
      <p:grpSp>
        <p:nvGrpSpPr>
          <p:cNvPr id="259" name="Graphic 102">
            <a:extLst>
              <a:ext uri="{FF2B5EF4-FFF2-40B4-BE49-F238E27FC236}">
                <a16:creationId xmlns:a16="http://schemas.microsoft.com/office/drawing/2014/main" id="{DF88DF36-D65F-419C-BF29-35845429FFF0}"/>
              </a:ext>
            </a:extLst>
          </p:cNvPr>
          <p:cNvGrpSpPr/>
          <p:nvPr/>
        </p:nvGrpSpPr>
        <p:grpSpPr>
          <a:xfrm>
            <a:off x="5167526" y="1747389"/>
            <a:ext cx="644521" cy="382684"/>
            <a:chOff x="5167526" y="1429889"/>
            <a:chExt cx="644521" cy="382684"/>
          </a:xfrm>
          <a:solidFill>
            <a:srgbClr val="777777"/>
          </a:solidFill>
        </p:grpSpPr>
        <p:sp>
          <p:nvSpPr>
            <p:cNvPr id="260" name="Freeform: Shape 259">
              <a:extLst>
                <a:ext uri="{FF2B5EF4-FFF2-40B4-BE49-F238E27FC236}">
                  <a16:creationId xmlns:a16="http://schemas.microsoft.com/office/drawing/2014/main" id="{641AAE21-D9AD-4A9A-A8DE-4C8099D457C4}"/>
                </a:ext>
              </a:extLst>
            </p:cNvPr>
            <p:cNvSpPr/>
            <p:nvPr/>
          </p:nvSpPr>
          <p:spPr>
            <a:xfrm>
              <a:off x="5751623" y="1611161"/>
              <a:ext cx="20141" cy="20141"/>
            </a:xfrm>
            <a:custGeom>
              <a:avLst/>
              <a:gdLst>
                <a:gd name="connsiteX0" fmla="*/ 20141 w 20141"/>
                <a:gd name="connsiteY0" fmla="*/ 10071 h 20141"/>
                <a:gd name="connsiteX1" fmla="*/ 10071 w 20141"/>
                <a:gd name="connsiteY1" fmla="*/ 20141 h 20141"/>
                <a:gd name="connsiteX2" fmla="*/ 0 w 20141"/>
                <a:gd name="connsiteY2" fmla="*/ 10071 h 20141"/>
                <a:gd name="connsiteX3" fmla="*/ 10071 w 20141"/>
                <a:gd name="connsiteY3" fmla="*/ 0 h 20141"/>
                <a:gd name="connsiteX4" fmla="*/ 20141 w 20141"/>
                <a:gd name="connsiteY4" fmla="*/ 10071 h 20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41" h="20141">
                  <a:moveTo>
                    <a:pt x="20141" y="10071"/>
                  </a:moveTo>
                  <a:cubicBezTo>
                    <a:pt x="20141" y="15632"/>
                    <a:pt x="15632" y="20141"/>
                    <a:pt x="10071" y="20141"/>
                  </a:cubicBezTo>
                  <a:cubicBezTo>
                    <a:pt x="4509" y="20141"/>
                    <a:pt x="0" y="15632"/>
                    <a:pt x="0" y="10071"/>
                  </a:cubicBezTo>
                  <a:cubicBezTo>
                    <a:pt x="0" y="4509"/>
                    <a:pt x="4509" y="0"/>
                    <a:pt x="10071" y="0"/>
                  </a:cubicBezTo>
                  <a:cubicBezTo>
                    <a:pt x="15632" y="0"/>
                    <a:pt x="20141" y="4509"/>
                    <a:pt x="20141" y="10071"/>
                  </a:cubicBezTo>
                  <a:close/>
                </a:path>
              </a:pathLst>
            </a:custGeom>
            <a:grpFill/>
            <a:ln w="9971" cap="flat">
              <a:noFill/>
              <a:prstDash val="solid"/>
              <a:miter/>
            </a:ln>
          </p:spPr>
          <p:txBody>
            <a:bodyPr rtlCol="0" anchor="ctr"/>
            <a:lstStyle/>
            <a:p>
              <a:endParaRPr lang="en-US"/>
            </a:p>
          </p:txBody>
        </p:sp>
        <p:sp>
          <p:nvSpPr>
            <p:cNvPr id="261" name="Freeform: Shape 260">
              <a:extLst>
                <a:ext uri="{FF2B5EF4-FFF2-40B4-BE49-F238E27FC236}">
                  <a16:creationId xmlns:a16="http://schemas.microsoft.com/office/drawing/2014/main" id="{7E877963-51CF-4DC2-A9FA-EB04F618B48E}"/>
                </a:ext>
              </a:extLst>
            </p:cNvPr>
            <p:cNvSpPr/>
            <p:nvPr/>
          </p:nvSpPr>
          <p:spPr>
            <a:xfrm>
              <a:off x="5248091" y="1429889"/>
              <a:ext cx="483390" cy="382684"/>
            </a:xfrm>
            <a:custGeom>
              <a:avLst/>
              <a:gdLst>
                <a:gd name="connsiteX0" fmla="*/ 473320 w 483390"/>
                <a:gd name="connsiteY0" fmla="*/ 201413 h 382684"/>
                <a:gd name="connsiteX1" fmla="*/ 483391 w 483390"/>
                <a:gd name="connsiteY1" fmla="*/ 191342 h 382684"/>
                <a:gd name="connsiteX2" fmla="*/ 473320 w 483390"/>
                <a:gd name="connsiteY2" fmla="*/ 181272 h 382684"/>
                <a:gd name="connsiteX3" fmla="*/ 432031 w 483390"/>
                <a:gd name="connsiteY3" fmla="*/ 181272 h 382684"/>
                <a:gd name="connsiteX4" fmla="*/ 241695 w 483390"/>
                <a:gd name="connsiteY4" fmla="*/ 0 h 382684"/>
                <a:gd name="connsiteX5" fmla="*/ 51360 w 483390"/>
                <a:gd name="connsiteY5" fmla="*/ 181272 h 382684"/>
                <a:gd name="connsiteX6" fmla="*/ 10071 w 483390"/>
                <a:gd name="connsiteY6" fmla="*/ 181272 h 382684"/>
                <a:gd name="connsiteX7" fmla="*/ 0 w 483390"/>
                <a:gd name="connsiteY7" fmla="*/ 191342 h 382684"/>
                <a:gd name="connsiteX8" fmla="*/ 10071 w 483390"/>
                <a:gd name="connsiteY8" fmla="*/ 201413 h 382684"/>
                <a:gd name="connsiteX9" fmla="*/ 51360 w 483390"/>
                <a:gd name="connsiteY9" fmla="*/ 201413 h 382684"/>
                <a:gd name="connsiteX10" fmla="*/ 241695 w 483390"/>
                <a:gd name="connsiteY10" fmla="*/ 382684 h 382684"/>
                <a:gd name="connsiteX11" fmla="*/ 432031 w 483390"/>
                <a:gd name="connsiteY11" fmla="*/ 201413 h 382684"/>
                <a:gd name="connsiteX12" fmla="*/ 473320 w 483390"/>
                <a:gd name="connsiteY12" fmla="*/ 201413 h 382684"/>
                <a:gd name="connsiteX13" fmla="*/ 342402 w 483390"/>
                <a:gd name="connsiteY13" fmla="*/ 181272 h 382684"/>
                <a:gd name="connsiteX14" fmla="*/ 335352 w 483390"/>
                <a:gd name="connsiteY14" fmla="*/ 119841 h 382684"/>
                <a:gd name="connsiteX15" fmla="*/ 387720 w 483390"/>
                <a:gd name="connsiteY15" fmla="*/ 101713 h 382684"/>
                <a:gd name="connsiteX16" fmla="*/ 412896 w 483390"/>
                <a:gd name="connsiteY16" fmla="*/ 180264 h 382684"/>
                <a:gd name="connsiteX17" fmla="*/ 342402 w 483390"/>
                <a:gd name="connsiteY17" fmla="*/ 180264 h 382684"/>
                <a:gd name="connsiteX18" fmla="*/ 251766 w 483390"/>
                <a:gd name="connsiteY18" fmla="*/ 22155 h 382684"/>
                <a:gd name="connsiteX19" fmla="*/ 311183 w 483390"/>
                <a:gd name="connsiteY19" fmla="*/ 105742 h 382684"/>
                <a:gd name="connsiteX20" fmla="*/ 251766 w 483390"/>
                <a:gd name="connsiteY20" fmla="*/ 110777 h 382684"/>
                <a:gd name="connsiteX21" fmla="*/ 251766 w 483390"/>
                <a:gd name="connsiteY21" fmla="*/ 22155 h 382684"/>
                <a:gd name="connsiteX22" fmla="*/ 231625 w 483390"/>
                <a:gd name="connsiteY22" fmla="*/ 22155 h 382684"/>
                <a:gd name="connsiteX23" fmla="*/ 231625 w 483390"/>
                <a:gd name="connsiteY23" fmla="*/ 110777 h 382684"/>
                <a:gd name="connsiteX24" fmla="*/ 172208 w 483390"/>
                <a:gd name="connsiteY24" fmla="*/ 104735 h 382684"/>
                <a:gd name="connsiteX25" fmla="*/ 231625 w 483390"/>
                <a:gd name="connsiteY25" fmla="*/ 22155 h 382684"/>
                <a:gd name="connsiteX26" fmla="*/ 231625 w 483390"/>
                <a:gd name="connsiteY26" fmla="*/ 130918 h 382684"/>
                <a:gd name="connsiteX27" fmla="*/ 231625 w 483390"/>
                <a:gd name="connsiteY27" fmla="*/ 181272 h 382684"/>
                <a:gd name="connsiteX28" fmla="*/ 161130 w 483390"/>
                <a:gd name="connsiteY28" fmla="*/ 181272 h 382684"/>
                <a:gd name="connsiteX29" fmla="*/ 167173 w 483390"/>
                <a:gd name="connsiteY29" fmla="*/ 124876 h 382684"/>
                <a:gd name="connsiteX30" fmla="*/ 231625 w 483390"/>
                <a:gd name="connsiteY30" fmla="*/ 130918 h 382684"/>
                <a:gd name="connsiteX31" fmla="*/ 231625 w 483390"/>
                <a:gd name="connsiteY31" fmla="*/ 201413 h 382684"/>
                <a:gd name="connsiteX32" fmla="*/ 231625 w 483390"/>
                <a:gd name="connsiteY32" fmla="*/ 249752 h 382684"/>
                <a:gd name="connsiteX33" fmla="*/ 167173 w 483390"/>
                <a:gd name="connsiteY33" fmla="*/ 256801 h 382684"/>
                <a:gd name="connsiteX34" fmla="*/ 161130 w 483390"/>
                <a:gd name="connsiteY34" fmla="*/ 202420 h 382684"/>
                <a:gd name="connsiteX35" fmla="*/ 231625 w 483390"/>
                <a:gd name="connsiteY35" fmla="*/ 202420 h 382684"/>
                <a:gd name="connsiteX36" fmla="*/ 231625 w 483390"/>
                <a:gd name="connsiteY36" fmla="*/ 269893 h 382684"/>
                <a:gd name="connsiteX37" fmla="*/ 231625 w 483390"/>
                <a:gd name="connsiteY37" fmla="*/ 361536 h 382684"/>
                <a:gd name="connsiteX38" fmla="*/ 172208 w 483390"/>
                <a:gd name="connsiteY38" fmla="*/ 275936 h 382684"/>
                <a:gd name="connsiteX39" fmla="*/ 231625 w 483390"/>
                <a:gd name="connsiteY39" fmla="*/ 269893 h 382684"/>
                <a:gd name="connsiteX40" fmla="*/ 251766 w 483390"/>
                <a:gd name="connsiteY40" fmla="*/ 360529 h 382684"/>
                <a:gd name="connsiteX41" fmla="*/ 251766 w 483390"/>
                <a:gd name="connsiteY41" fmla="*/ 268886 h 382684"/>
                <a:gd name="connsiteX42" fmla="*/ 311183 w 483390"/>
                <a:gd name="connsiteY42" fmla="*/ 274928 h 382684"/>
                <a:gd name="connsiteX43" fmla="*/ 251766 w 483390"/>
                <a:gd name="connsiteY43" fmla="*/ 360529 h 382684"/>
                <a:gd name="connsiteX44" fmla="*/ 251766 w 483390"/>
                <a:gd name="connsiteY44" fmla="*/ 249752 h 382684"/>
                <a:gd name="connsiteX45" fmla="*/ 251766 w 483390"/>
                <a:gd name="connsiteY45" fmla="*/ 201413 h 382684"/>
                <a:gd name="connsiteX46" fmla="*/ 322261 w 483390"/>
                <a:gd name="connsiteY46" fmla="*/ 201413 h 382684"/>
                <a:gd name="connsiteX47" fmla="*/ 316218 w 483390"/>
                <a:gd name="connsiteY47" fmla="*/ 255794 h 382684"/>
                <a:gd name="connsiteX48" fmla="*/ 251766 w 483390"/>
                <a:gd name="connsiteY48" fmla="*/ 249752 h 382684"/>
                <a:gd name="connsiteX49" fmla="*/ 251766 w 483390"/>
                <a:gd name="connsiteY49" fmla="*/ 181272 h 382684"/>
                <a:gd name="connsiteX50" fmla="*/ 251766 w 483390"/>
                <a:gd name="connsiteY50" fmla="*/ 130918 h 382684"/>
                <a:gd name="connsiteX51" fmla="*/ 315211 w 483390"/>
                <a:gd name="connsiteY51" fmla="*/ 123869 h 382684"/>
                <a:gd name="connsiteX52" fmla="*/ 321253 w 483390"/>
                <a:gd name="connsiteY52" fmla="*/ 180264 h 382684"/>
                <a:gd name="connsiteX53" fmla="*/ 251766 w 483390"/>
                <a:gd name="connsiteY53" fmla="*/ 180264 h 382684"/>
                <a:gd name="connsiteX54" fmla="*/ 375635 w 483390"/>
                <a:gd name="connsiteY54" fmla="*/ 85600 h 382684"/>
                <a:gd name="connsiteX55" fmla="*/ 330317 w 483390"/>
                <a:gd name="connsiteY55" fmla="*/ 100706 h 382684"/>
                <a:gd name="connsiteX56" fmla="*/ 295070 w 483390"/>
                <a:gd name="connsiteY56" fmla="*/ 29205 h 382684"/>
                <a:gd name="connsiteX57" fmla="*/ 375635 w 483390"/>
                <a:gd name="connsiteY57" fmla="*/ 85600 h 382684"/>
                <a:gd name="connsiteX58" fmla="*/ 188321 w 483390"/>
                <a:gd name="connsiteY58" fmla="*/ 29205 h 382684"/>
                <a:gd name="connsiteX59" fmla="*/ 153074 w 483390"/>
                <a:gd name="connsiteY59" fmla="*/ 100706 h 382684"/>
                <a:gd name="connsiteX60" fmla="*/ 107756 w 483390"/>
                <a:gd name="connsiteY60" fmla="*/ 85600 h 382684"/>
                <a:gd name="connsiteX61" fmla="*/ 188321 w 483390"/>
                <a:gd name="connsiteY61" fmla="*/ 29205 h 382684"/>
                <a:gd name="connsiteX62" fmla="*/ 95671 w 483390"/>
                <a:gd name="connsiteY62" fmla="*/ 102721 h 382684"/>
                <a:gd name="connsiteX63" fmla="*/ 148038 w 483390"/>
                <a:gd name="connsiteY63" fmla="*/ 120848 h 382684"/>
                <a:gd name="connsiteX64" fmla="*/ 140989 w 483390"/>
                <a:gd name="connsiteY64" fmla="*/ 182279 h 382684"/>
                <a:gd name="connsiteX65" fmla="*/ 70494 w 483390"/>
                <a:gd name="connsiteY65" fmla="*/ 182279 h 382684"/>
                <a:gd name="connsiteX66" fmla="*/ 95671 w 483390"/>
                <a:gd name="connsiteY66" fmla="*/ 102721 h 382684"/>
                <a:gd name="connsiteX67" fmla="*/ 140989 w 483390"/>
                <a:gd name="connsiteY67" fmla="*/ 201413 h 382684"/>
                <a:gd name="connsiteX68" fmla="*/ 147031 w 483390"/>
                <a:gd name="connsiteY68" fmla="*/ 260830 h 382684"/>
                <a:gd name="connsiteX69" fmla="*/ 94664 w 483390"/>
                <a:gd name="connsiteY69" fmla="*/ 278957 h 382684"/>
                <a:gd name="connsiteX70" fmla="*/ 70494 w 483390"/>
                <a:gd name="connsiteY70" fmla="*/ 201413 h 382684"/>
                <a:gd name="connsiteX71" fmla="*/ 140989 w 483390"/>
                <a:gd name="connsiteY71" fmla="*/ 201413 h 382684"/>
                <a:gd name="connsiteX72" fmla="*/ 106749 w 483390"/>
                <a:gd name="connsiteY72" fmla="*/ 296077 h 382684"/>
                <a:gd name="connsiteX73" fmla="*/ 153074 w 483390"/>
                <a:gd name="connsiteY73" fmla="*/ 279964 h 382684"/>
                <a:gd name="connsiteX74" fmla="*/ 189328 w 483390"/>
                <a:gd name="connsiteY74" fmla="*/ 353479 h 382684"/>
                <a:gd name="connsiteX75" fmla="*/ 106749 w 483390"/>
                <a:gd name="connsiteY75" fmla="*/ 296077 h 382684"/>
                <a:gd name="connsiteX76" fmla="*/ 295070 w 483390"/>
                <a:gd name="connsiteY76" fmla="*/ 353479 h 382684"/>
                <a:gd name="connsiteX77" fmla="*/ 331324 w 483390"/>
                <a:gd name="connsiteY77" fmla="*/ 279964 h 382684"/>
                <a:gd name="connsiteX78" fmla="*/ 377649 w 483390"/>
                <a:gd name="connsiteY78" fmla="*/ 296077 h 382684"/>
                <a:gd name="connsiteX79" fmla="*/ 295070 w 483390"/>
                <a:gd name="connsiteY79" fmla="*/ 353479 h 382684"/>
                <a:gd name="connsiteX80" fmla="*/ 388727 w 483390"/>
                <a:gd name="connsiteY80" fmla="*/ 278957 h 382684"/>
                <a:gd name="connsiteX81" fmla="*/ 336359 w 483390"/>
                <a:gd name="connsiteY81" fmla="*/ 260830 h 382684"/>
                <a:gd name="connsiteX82" fmla="*/ 342402 w 483390"/>
                <a:gd name="connsiteY82" fmla="*/ 201413 h 382684"/>
                <a:gd name="connsiteX83" fmla="*/ 412896 w 483390"/>
                <a:gd name="connsiteY83" fmla="*/ 201413 h 382684"/>
                <a:gd name="connsiteX84" fmla="*/ 388727 w 483390"/>
                <a:gd name="connsiteY84" fmla="*/ 278957 h 382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483390" h="382684">
                  <a:moveTo>
                    <a:pt x="473320" y="201413"/>
                  </a:moveTo>
                  <a:cubicBezTo>
                    <a:pt x="479362" y="201413"/>
                    <a:pt x="483391" y="197385"/>
                    <a:pt x="483391" y="191342"/>
                  </a:cubicBezTo>
                  <a:cubicBezTo>
                    <a:pt x="483391" y="185300"/>
                    <a:pt x="479362" y="181272"/>
                    <a:pt x="473320" y="181272"/>
                  </a:cubicBezTo>
                  <a:lnTo>
                    <a:pt x="432031" y="181272"/>
                  </a:lnTo>
                  <a:cubicBezTo>
                    <a:pt x="426995" y="80565"/>
                    <a:pt x="343409" y="0"/>
                    <a:pt x="241695" y="0"/>
                  </a:cubicBezTo>
                  <a:cubicBezTo>
                    <a:pt x="139982" y="0"/>
                    <a:pt x="56396" y="80565"/>
                    <a:pt x="51360" y="181272"/>
                  </a:cubicBezTo>
                  <a:lnTo>
                    <a:pt x="10071" y="181272"/>
                  </a:lnTo>
                  <a:cubicBezTo>
                    <a:pt x="4028" y="181272"/>
                    <a:pt x="0" y="185300"/>
                    <a:pt x="0" y="191342"/>
                  </a:cubicBezTo>
                  <a:cubicBezTo>
                    <a:pt x="0" y="197385"/>
                    <a:pt x="4028" y="201413"/>
                    <a:pt x="10071" y="201413"/>
                  </a:cubicBezTo>
                  <a:lnTo>
                    <a:pt x="51360" y="201413"/>
                  </a:lnTo>
                  <a:cubicBezTo>
                    <a:pt x="56396" y="302119"/>
                    <a:pt x="139982" y="382684"/>
                    <a:pt x="241695" y="382684"/>
                  </a:cubicBezTo>
                  <a:cubicBezTo>
                    <a:pt x="343409" y="382684"/>
                    <a:pt x="426995" y="302119"/>
                    <a:pt x="432031" y="201413"/>
                  </a:cubicBezTo>
                  <a:lnTo>
                    <a:pt x="473320" y="201413"/>
                  </a:lnTo>
                  <a:close/>
                  <a:moveTo>
                    <a:pt x="342402" y="181272"/>
                  </a:moveTo>
                  <a:cubicBezTo>
                    <a:pt x="341395" y="160123"/>
                    <a:pt x="339381" y="138975"/>
                    <a:pt x="335352" y="119841"/>
                  </a:cubicBezTo>
                  <a:cubicBezTo>
                    <a:pt x="354487" y="114805"/>
                    <a:pt x="371607" y="108763"/>
                    <a:pt x="387720" y="101713"/>
                  </a:cubicBezTo>
                  <a:cubicBezTo>
                    <a:pt x="401819" y="124876"/>
                    <a:pt x="410882" y="152067"/>
                    <a:pt x="412896" y="180264"/>
                  </a:cubicBezTo>
                  <a:lnTo>
                    <a:pt x="342402" y="180264"/>
                  </a:lnTo>
                  <a:close/>
                  <a:moveTo>
                    <a:pt x="251766" y="22155"/>
                  </a:moveTo>
                  <a:cubicBezTo>
                    <a:pt x="276943" y="29205"/>
                    <a:pt x="298091" y="61431"/>
                    <a:pt x="311183" y="105742"/>
                  </a:cubicBezTo>
                  <a:cubicBezTo>
                    <a:pt x="292049" y="108763"/>
                    <a:pt x="271907" y="110777"/>
                    <a:pt x="251766" y="110777"/>
                  </a:cubicBezTo>
                  <a:lnTo>
                    <a:pt x="251766" y="22155"/>
                  </a:lnTo>
                  <a:close/>
                  <a:moveTo>
                    <a:pt x="231625" y="22155"/>
                  </a:moveTo>
                  <a:lnTo>
                    <a:pt x="231625" y="110777"/>
                  </a:lnTo>
                  <a:cubicBezTo>
                    <a:pt x="211483" y="109770"/>
                    <a:pt x="191342" y="107756"/>
                    <a:pt x="172208" y="104735"/>
                  </a:cubicBezTo>
                  <a:cubicBezTo>
                    <a:pt x="185300" y="60424"/>
                    <a:pt x="206448" y="28198"/>
                    <a:pt x="231625" y="22155"/>
                  </a:cubicBezTo>
                  <a:close/>
                  <a:moveTo>
                    <a:pt x="231625" y="130918"/>
                  </a:moveTo>
                  <a:lnTo>
                    <a:pt x="231625" y="181272"/>
                  </a:lnTo>
                  <a:lnTo>
                    <a:pt x="161130" y="181272"/>
                  </a:lnTo>
                  <a:cubicBezTo>
                    <a:pt x="162137" y="161130"/>
                    <a:pt x="164151" y="141996"/>
                    <a:pt x="167173" y="124876"/>
                  </a:cubicBezTo>
                  <a:cubicBezTo>
                    <a:pt x="188321" y="128904"/>
                    <a:pt x="209469" y="130918"/>
                    <a:pt x="231625" y="130918"/>
                  </a:cubicBezTo>
                  <a:close/>
                  <a:moveTo>
                    <a:pt x="231625" y="201413"/>
                  </a:moveTo>
                  <a:lnTo>
                    <a:pt x="231625" y="249752"/>
                  </a:lnTo>
                  <a:cubicBezTo>
                    <a:pt x="209469" y="250759"/>
                    <a:pt x="188321" y="252773"/>
                    <a:pt x="167173" y="256801"/>
                  </a:cubicBezTo>
                  <a:cubicBezTo>
                    <a:pt x="164151" y="239681"/>
                    <a:pt x="162137" y="221554"/>
                    <a:pt x="161130" y="202420"/>
                  </a:cubicBezTo>
                  <a:lnTo>
                    <a:pt x="231625" y="202420"/>
                  </a:lnTo>
                  <a:close/>
                  <a:moveTo>
                    <a:pt x="231625" y="269893"/>
                  </a:moveTo>
                  <a:lnTo>
                    <a:pt x="231625" y="361536"/>
                  </a:lnTo>
                  <a:cubicBezTo>
                    <a:pt x="206448" y="354487"/>
                    <a:pt x="184293" y="321253"/>
                    <a:pt x="172208" y="275936"/>
                  </a:cubicBezTo>
                  <a:cubicBezTo>
                    <a:pt x="191342" y="271907"/>
                    <a:pt x="211483" y="269893"/>
                    <a:pt x="231625" y="269893"/>
                  </a:cubicBezTo>
                  <a:close/>
                  <a:moveTo>
                    <a:pt x="251766" y="360529"/>
                  </a:moveTo>
                  <a:lnTo>
                    <a:pt x="251766" y="268886"/>
                  </a:lnTo>
                  <a:cubicBezTo>
                    <a:pt x="271907" y="269893"/>
                    <a:pt x="292049" y="271907"/>
                    <a:pt x="311183" y="274928"/>
                  </a:cubicBezTo>
                  <a:cubicBezTo>
                    <a:pt x="299098" y="321253"/>
                    <a:pt x="276943" y="353479"/>
                    <a:pt x="251766" y="360529"/>
                  </a:cubicBezTo>
                  <a:close/>
                  <a:moveTo>
                    <a:pt x="251766" y="249752"/>
                  </a:moveTo>
                  <a:lnTo>
                    <a:pt x="251766" y="201413"/>
                  </a:lnTo>
                  <a:lnTo>
                    <a:pt x="322261" y="201413"/>
                  </a:lnTo>
                  <a:cubicBezTo>
                    <a:pt x="321253" y="220547"/>
                    <a:pt x="319239" y="238674"/>
                    <a:pt x="316218" y="255794"/>
                  </a:cubicBezTo>
                  <a:cubicBezTo>
                    <a:pt x="295070" y="251766"/>
                    <a:pt x="273921" y="249752"/>
                    <a:pt x="251766" y="249752"/>
                  </a:cubicBezTo>
                  <a:close/>
                  <a:moveTo>
                    <a:pt x="251766" y="181272"/>
                  </a:moveTo>
                  <a:lnTo>
                    <a:pt x="251766" y="130918"/>
                  </a:lnTo>
                  <a:cubicBezTo>
                    <a:pt x="273921" y="129911"/>
                    <a:pt x="295070" y="127897"/>
                    <a:pt x="315211" y="123869"/>
                  </a:cubicBezTo>
                  <a:cubicBezTo>
                    <a:pt x="319239" y="141996"/>
                    <a:pt x="321253" y="161130"/>
                    <a:pt x="321253" y="180264"/>
                  </a:cubicBezTo>
                  <a:lnTo>
                    <a:pt x="251766" y="180264"/>
                  </a:lnTo>
                  <a:close/>
                  <a:moveTo>
                    <a:pt x="375635" y="85600"/>
                  </a:moveTo>
                  <a:cubicBezTo>
                    <a:pt x="361536" y="91643"/>
                    <a:pt x="346430" y="96678"/>
                    <a:pt x="330317" y="100706"/>
                  </a:cubicBezTo>
                  <a:cubicBezTo>
                    <a:pt x="322261" y="71502"/>
                    <a:pt x="310176" y="46325"/>
                    <a:pt x="295070" y="29205"/>
                  </a:cubicBezTo>
                  <a:cubicBezTo>
                    <a:pt x="327296" y="39275"/>
                    <a:pt x="355494" y="59417"/>
                    <a:pt x="375635" y="85600"/>
                  </a:cubicBezTo>
                  <a:close/>
                  <a:moveTo>
                    <a:pt x="188321" y="29205"/>
                  </a:moveTo>
                  <a:cubicBezTo>
                    <a:pt x="173215" y="46325"/>
                    <a:pt x="161130" y="71502"/>
                    <a:pt x="153074" y="100706"/>
                  </a:cubicBezTo>
                  <a:cubicBezTo>
                    <a:pt x="136961" y="96678"/>
                    <a:pt x="121855" y="91643"/>
                    <a:pt x="107756" y="85600"/>
                  </a:cubicBezTo>
                  <a:cubicBezTo>
                    <a:pt x="127897" y="59417"/>
                    <a:pt x="156095" y="39275"/>
                    <a:pt x="188321" y="29205"/>
                  </a:cubicBezTo>
                  <a:close/>
                  <a:moveTo>
                    <a:pt x="95671" y="102721"/>
                  </a:moveTo>
                  <a:cubicBezTo>
                    <a:pt x="111784" y="109770"/>
                    <a:pt x="128904" y="115812"/>
                    <a:pt x="148038" y="120848"/>
                  </a:cubicBezTo>
                  <a:cubicBezTo>
                    <a:pt x="144010" y="139982"/>
                    <a:pt x="141996" y="160123"/>
                    <a:pt x="140989" y="182279"/>
                  </a:cubicBezTo>
                  <a:lnTo>
                    <a:pt x="70494" y="182279"/>
                  </a:lnTo>
                  <a:cubicBezTo>
                    <a:pt x="72509" y="152067"/>
                    <a:pt x="81572" y="125883"/>
                    <a:pt x="95671" y="102721"/>
                  </a:cubicBezTo>
                  <a:close/>
                  <a:moveTo>
                    <a:pt x="140989" y="201413"/>
                  </a:moveTo>
                  <a:cubicBezTo>
                    <a:pt x="141996" y="222561"/>
                    <a:pt x="144010" y="241695"/>
                    <a:pt x="147031" y="260830"/>
                  </a:cubicBezTo>
                  <a:cubicBezTo>
                    <a:pt x="127897" y="265865"/>
                    <a:pt x="109770" y="271907"/>
                    <a:pt x="94664" y="278957"/>
                  </a:cubicBezTo>
                  <a:cubicBezTo>
                    <a:pt x="80565" y="255794"/>
                    <a:pt x="72509" y="229611"/>
                    <a:pt x="70494" y="201413"/>
                  </a:cubicBezTo>
                  <a:lnTo>
                    <a:pt x="140989" y="201413"/>
                  </a:lnTo>
                  <a:close/>
                  <a:moveTo>
                    <a:pt x="106749" y="296077"/>
                  </a:moveTo>
                  <a:cubicBezTo>
                    <a:pt x="120848" y="290034"/>
                    <a:pt x="135954" y="284999"/>
                    <a:pt x="153074" y="279964"/>
                  </a:cubicBezTo>
                  <a:cubicBezTo>
                    <a:pt x="161130" y="310176"/>
                    <a:pt x="173215" y="335352"/>
                    <a:pt x="189328" y="353479"/>
                  </a:cubicBezTo>
                  <a:cubicBezTo>
                    <a:pt x="155088" y="343409"/>
                    <a:pt x="126890" y="322261"/>
                    <a:pt x="106749" y="296077"/>
                  </a:cubicBezTo>
                  <a:close/>
                  <a:moveTo>
                    <a:pt x="295070" y="353479"/>
                  </a:moveTo>
                  <a:cubicBezTo>
                    <a:pt x="310176" y="335352"/>
                    <a:pt x="322261" y="310176"/>
                    <a:pt x="331324" y="279964"/>
                  </a:cubicBezTo>
                  <a:cubicBezTo>
                    <a:pt x="347437" y="283992"/>
                    <a:pt x="363550" y="289027"/>
                    <a:pt x="377649" y="296077"/>
                  </a:cubicBezTo>
                  <a:cubicBezTo>
                    <a:pt x="356501" y="322261"/>
                    <a:pt x="328303" y="343409"/>
                    <a:pt x="295070" y="353479"/>
                  </a:cubicBezTo>
                  <a:close/>
                  <a:moveTo>
                    <a:pt x="388727" y="278957"/>
                  </a:moveTo>
                  <a:cubicBezTo>
                    <a:pt x="372614" y="271907"/>
                    <a:pt x="354487" y="264858"/>
                    <a:pt x="336359" y="260830"/>
                  </a:cubicBezTo>
                  <a:cubicBezTo>
                    <a:pt x="340388" y="242702"/>
                    <a:pt x="342402" y="222561"/>
                    <a:pt x="342402" y="201413"/>
                  </a:cubicBezTo>
                  <a:lnTo>
                    <a:pt x="412896" y="201413"/>
                  </a:lnTo>
                  <a:cubicBezTo>
                    <a:pt x="410882" y="229611"/>
                    <a:pt x="401819" y="255794"/>
                    <a:pt x="388727" y="278957"/>
                  </a:cubicBezTo>
                  <a:close/>
                </a:path>
              </a:pathLst>
            </a:custGeom>
            <a:grpFill/>
            <a:ln w="9971" cap="flat">
              <a:noFill/>
              <a:prstDash val="solid"/>
              <a:miter/>
            </a:ln>
          </p:spPr>
          <p:txBody>
            <a:bodyPr rtlCol="0" anchor="ctr"/>
            <a:lstStyle/>
            <a:p>
              <a:endParaRPr lang="en-US"/>
            </a:p>
          </p:txBody>
        </p:sp>
        <p:sp>
          <p:nvSpPr>
            <p:cNvPr id="262" name="Freeform: Shape 261">
              <a:extLst>
                <a:ext uri="{FF2B5EF4-FFF2-40B4-BE49-F238E27FC236}">
                  <a16:creationId xmlns:a16="http://schemas.microsoft.com/office/drawing/2014/main" id="{7D5DF710-3927-4D84-B467-2836953CB753}"/>
                </a:ext>
              </a:extLst>
            </p:cNvPr>
            <p:cNvSpPr/>
            <p:nvPr/>
          </p:nvSpPr>
          <p:spPr>
            <a:xfrm>
              <a:off x="5167526" y="1460101"/>
              <a:ext cx="161130" cy="322260"/>
            </a:xfrm>
            <a:custGeom>
              <a:avLst/>
              <a:gdLst>
                <a:gd name="connsiteX0" fmla="*/ 151060 w 161130"/>
                <a:gd name="connsiteY0" fmla="*/ 302119 h 322260"/>
                <a:gd name="connsiteX1" fmla="*/ 50353 w 161130"/>
                <a:gd name="connsiteY1" fmla="*/ 302119 h 322260"/>
                <a:gd name="connsiteX2" fmla="*/ 20141 w 161130"/>
                <a:gd name="connsiteY2" fmla="*/ 271907 h 322260"/>
                <a:gd name="connsiteX3" fmla="*/ 20141 w 161130"/>
                <a:gd name="connsiteY3" fmla="*/ 50353 h 322260"/>
                <a:gd name="connsiteX4" fmla="*/ 50353 w 161130"/>
                <a:gd name="connsiteY4" fmla="*/ 20141 h 322260"/>
                <a:gd name="connsiteX5" fmla="*/ 80565 w 161130"/>
                <a:gd name="connsiteY5" fmla="*/ 20141 h 322260"/>
                <a:gd name="connsiteX6" fmla="*/ 90636 w 161130"/>
                <a:gd name="connsiteY6" fmla="*/ 10071 h 322260"/>
                <a:gd name="connsiteX7" fmla="*/ 80565 w 161130"/>
                <a:gd name="connsiteY7" fmla="*/ 0 h 322260"/>
                <a:gd name="connsiteX8" fmla="*/ 50353 w 161130"/>
                <a:gd name="connsiteY8" fmla="*/ 0 h 322260"/>
                <a:gd name="connsiteX9" fmla="*/ 0 w 161130"/>
                <a:gd name="connsiteY9" fmla="*/ 50353 h 322260"/>
                <a:gd name="connsiteX10" fmla="*/ 0 w 161130"/>
                <a:gd name="connsiteY10" fmla="*/ 271907 h 322260"/>
                <a:gd name="connsiteX11" fmla="*/ 50353 w 161130"/>
                <a:gd name="connsiteY11" fmla="*/ 322261 h 322260"/>
                <a:gd name="connsiteX12" fmla="*/ 151060 w 161130"/>
                <a:gd name="connsiteY12" fmla="*/ 322261 h 322260"/>
                <a:gd name="connsiteX13" fmla="*/ 161130 w 161130"/>
                <a:gd name="connsiteY13" fmla="*/ 312190 h 322260"/>
                <a:gd name="connsiteX14" fmla="*/ 151060 w 161130"/>
                <a:gd name="connsiteY14" fmla="*/ 302119 h 32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1130" h="322260">
                  <a:moveTo>
                    <a:pt x="151060" y="302119"/>
                  </a:moveTo>
                  <a:lnTo>
                    <a:pt x="50353" y="302119"/>
                  </a:lnTo>
                  <a:cubicBezTo>
                    <a:pt x="33233" y="302119"/>
                    <a:pt x="20141" y="289027"/>
                    <a:pt x="20141" y="271907"/>
                  </a:cubicBezTo>
                  <a:lnTo>
                    <a:pt x="20141" y="50353"/>
                  </a:lnTo>
                  <a:cubicBezTo>
                    <a:pt x="20141" y="33233"/>
                    <a:pt x="33233" y="20141"/>
                    <a:pt x="50353" y="20141"/>
                  </a:cubicBezTo>
                  <a:lnTo>
                    <a:pt x="80565" y="20141"/>
                  </a:lnTo>
                  <a:cubicBezTo>
                    <a:pt x="86608" y="20141"/>
                    <a:pt x="90636" y="16113"/>
                    <a:pt x="90636" y="10071"/>
                  </a:cubicBezTo>
                  <a:cubicBezTo>
                    <a:pt x="90636" y="4028"/>
                    <a:pt x="86608" y="0"/>
                    <a:pt x="80565" y="0"/>
                  </a:cubicBezTo>
                  <a:lnTo>
                    <a:pt x="50353" y="0"/>
                  </a:lnTo>
                  <a:cubicBezTo>
                    <a:pt x="22155" y="0"/>
                    <a:pt x="0" y="22155"/>
                    <a:pt x="0" y="50353"/>
                  </a:cubicBezTo>
                  <a:lnTo>
                    <a:pt x="0" y="271907"/>
                  </a:lnTo>
                  <a:cubicBezTo>
                    <a:pt x="0" y="300105"/>
                    <a:pt x="22155" y="322261"/>
                    <a:pt x="50353" y="322261"/>
                  </a:cubicBezTo>
                  <a:lnTo>
                    <a:pt x="151060" y="322261"/>
                  </a:lnTo>
                  <a:cubicBezTo>
                    <a:pt x="157102" y="322261"/>
                    <a:pt x="161130" y="318232"/>
                    <a:pt x="161130" y="312190"/>
                  </a:cubicBezTo>
                  <a:cubicBezTo>
                    <a:pt x="161130" y="306148"/>
                    <a:pt x="157102" y="302119"/>
                    <a:pt x="151060" y="302119"/>
                  </a:cubicBezTo>
                  <a:close/>
                </a:path>
              </a:pathLst>
            </a:custGeom>
            <a:grpFill/>
            <a:ln w="9971" cap="flat">
              <a:noFill/>
              <a:prstDash val="solid"/>
              <a:miter/>
            </a:ln>
          </p:spPr>
          <p:txBody>
            <a:bodyPr rtlCol="0" anchor="ctr"/>
            <a:lstStyle/>
            <a:p>
              <a:endParaRPr lang="en-US"/>
            </a:p>
          </p:txBody>
        </p:sp>
        <p:sp>
          <p:nvSpPr>
            <p:cNvPr id="263" name="Freeform: Shape 262">
              <a:extLst>
                <a:ext uri="{FF2B5EF4-FFF2-40B4-BE49-F238E27FC236}">
                  <a16:creationId xmlns:a16="http://schemas.microsoft.com/office/drawing/2014/main" id="{261CF80A-BA46-44FC-8F02-99CBEDE6F314}"/>
                </a:ext>
              </a:extLst>
            </p:cNvPr>
            <p:cNvSpPr/>
            <p:nvPr/>
          </p:nvSpPr>
          <p:spPr>
            <a:xfrm>
              <a:off x="5650916" y="1460101"/>
              <a:ext cx="161130" cy="322260"/>
            </a:xfrm>
            <a:custGeom>
              <a:avLst/>
              <a:gdLst>
                <a:gd name="connsiteX0" fmla="*/ 110777 w 161130"/>
                <a:gd name="connsiteY0" fmla="*/ 0 h 322260"/>
                <a:gd name="connsiteX1" fmla="*/ 80565 w 161130"/>
                <a:gd name="connsiteY1" fmla="*/ 0 h 322260"/>
                <a:gd name="connsiteX2" fmla="*/ 70494 w 161130"/>
                <a:gd name="connsiteY2" fmla="*/ 10071 h 322260"/>
                <a:gd name="connsiteX3" fmla="*/ 80565 w 161130"/>
                <a:gd name="connsiteY3" fmla="*/ 20141 h 322260"/>
                <a:gd name="connsiteX4" fmla="*/ 110777 w 161130"/>
                <a:gd name="connsiteY4" fmla="*/ 20141 h 322260"/>
                <a:gd name="connsiteX5" fmla="*/ 140989 w 161130"/>
                <a:gd name="connsiteY5" fmla="*/ 50353 h 322260"/>
                <a:gd name="connsiteX6" fmla="*/ 140989 w 161130"/>
                <a:gd name="connsiteY6" fmla="*/ 271907 h 322260"/>
                <a:gd name="connsiteX7" fmla="*/ 110777 w 161130"/>
                <a:gd name="connsiteY7" fmla="*/ 302119 h 322260"/>
                <a:gd name="connsiteX8" fmla="*/ 10071 w 161130"/>
                <a:gd name="connsiteY8" fmla="*/ 302119 h 322260"/>
                <a:gd name="connsiteX9" fmla="*/ 0 w 161130"/>
                <a:gd name="connsiteY9" fmla="*/ 312190 h 322260"/>
                <a:gd name="connsiteX10" fmla="*/ 10071 w 161130"/>
                <a:gd name="connsiteY10" fmla="*/ 322261 h 322260"/>
                <a:gd name="connsiteX11" fmla="*/ 110777 w 161130"/>
                <a:gd name="connsiteY11" fmla="*/ 322261 h 322260"/>
                <a:gd name="connsiteX12" fmla="*/ 161130 w 161130"/>
                <a:gd name="connsiteY12" fmla="*/ 271907 h 322260"/>
                <a:gd name="connsiteX13" fmla="*/ 161130 w 161130"/>
                <a:gd name="connsiteY13" fmla="*/ 50353 h 322260"/>
                <a:gd name="connsiteX14" fmla="*/ 110777 w 161130"/>
                <a:gd name="connsiteY14" fmla="*/ 0 h 322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1130" h="322260">
                  <a:moveTo>
                    <a:pt x="110777" y="0"/>
                  </a:moveTo>
                  <a:lnTo>
                    <a:pt x="80565" y="0"/>
                  </a:lnTo>
                  <a:cubicBezTo>
                    <a:pt x="74523" y="0"/>
                    <a:pt x="70494" y="4028"/>
                    <a:pt x="70494" y="10071"/>
                  </a:cubicBezTo>
                  <a:cubicBezTo>
                    <a:pt x="70494" y="16113"/>
                    <a:pt x="74523" y="20141"/>
                    <a:pt x="80565" y="20141"/>
                  </a:cubicBezTo>
                  <a:lnTo>
                    <a:pt x="110777" y="20141"/>
                  </a:lnTo>
                  <a:cubicBezTo>
                    <a:pt x="127897" y="20141"/>
                    <a:pt x="140989" y="33233"/>
                    <a:pt x="140989" y="50353"/>
                  </a:cubicBezTo>
                  <a:lnTo>
                    <a:pt x="140989" y="271907"/>
                  </a:lnTo>
                  <a:cubicBezTo>
                    <a:pt x="140989" y="289027"/>
                    <a:pt x="127897" y="302119"/>
                    <a:pt x="110777" y="302119"/>
                  </a:cubicBezTo>
                  <a:lnTo>
                    <a:pt x="10071" y="302119"/>
                  </a:lnTo>
                  <a:cubicBezTo>
                    <a:pt x="4028" y="302119"/>
                    <a:pt x="0" y="306148"/>
                    <a:pt x="0" y="312190"/>
                  </a:cubicBezTo>
                  <a:cubicBezTo>
                    <a:pt x="0" y="318232"/>
                    <a:pt x="4028" y="322261"/>
                    <a:pt x="10071" y="322261"/>
                  </a:cubicBezTo>
                  <a:lnTo>
                    <a:pt x="110777" y="322261"/>
                  </a:lnTo>
                  <a:cubicBezTo>
                    <a:pt x="138975" y="322261"/>
                    <a:pt x="161130" y="300105"/>
                    <a:pt x="161130" y="271907"/>
                  </a:cubicBezTo>
                  <a:lnTo>
                    <a:pt x="161130" y="50353"/>
                  </a:lnTo>
                  <a:cubicBezTo>
                    <a:pt x="161130" y="22155"/>
                    <a:pt x="138975" y="0"/>
                    <a:pt x="110777" y="0"/>
                  </a:cubicBezTo>
                  <a:close/>
                </a:path>
              </a:pathLst>
            </a:custGeom>
            <a:grpFill/>
            <a:ln w="9971" cap="flat">
              <a:noFill/>
              <a:prstDash val="solid"/>
              <a:miter/>
            </a:ln>
          </p:spPr>
          <p:txBody>
            <a:bodyPr rtlCol="0" anchor="ctr"/>
            <a:lstStyle/>
            <a:p>
              <a:endParaRPr lang="en-US"/>
            </a:p>
          </p:txBody>
        </p:sp>
        <p:sp>
          <p:nvSpPr>
            <p:cNvPr id="264" name="Freeform: Shape 263">
              <a:extLst>
                <a:ext uri="{FF2B5EF4-FFF2-40B4-BE49-F238E27FC236}">
                  <a16:creationId xmlns:a16="http://schemas.microsoft.com/office/drawing/2014/main" id="{3F8D7DC0-622B-451E-BD61-BD72DA0AB1DA}"/>
                </a:ext>
              </a:extLst>
            </p:cNvPr>
            <p:cNvSpPr/>
            <p:nvPr/>
          </p:nvSpPr>
          <p:spPr>
            <a:xfrm>
              <a:off x="5207808" y="1580949"/>
              <a:ext cx="20141" cy="80565"/>
            </a:xfrm>
            <a:custGeom>
              <a:avLst/>
              <a:gdLst>
                <a:gd name="connsiteX0" fmla="*/ 0 w 20141"/>
                <a:gd name="connsiteY0" fmla="*/ 10071 h 80565"/>
                <a:gd name="connsiteX1" fmla="*/ 0 w 20141"/>
                <a:gd name="connsiteY1" fmla="*/ 70494 h 80565"/>
                <a:gd name="connsiteX2" fmla="*/ 10071 w 20141"/>
                <a:gd name="connsiteY2" fmla="*/ 80565 h 80565"/>
                <a:gd name="connsiteX3" fmla="*/ 20141 w 20141"/>
                <a:gd name="connsiteY3" fmla="*/ 70494 h 80565"/>
                <a:gd name="connsiteX4" fmla="*/ 20141 w 20141"/>
                <a:gd name="connsiteY4" fmla="*/ 10071 h 80565"/>
                <a:gd name="connsiteX5" fmla="*/ 10071 w 20141"/>
                <a:gd name="connsiteY5" fmla="*/ 0 h 80565"/>
                <a:gd name="connsiteX6" fmla="*/ 0 w 20141"/>
                <a:gd name="connsiteY6" fmla="*/ 10071 h 8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80565">
                  <a:moveTo>
                    <a:pt x="0" y="10071"/>
                  </a:moveTo>
                  <a:lnTo>
                    <a:pt x="0" y="70494"/>
                  </a:lnTo>
                  <a:cubicBezTo>
                    <a:pt x="0" y="76537"/>
                    <a:pt x="4028" y="80565"/>
                    <a:pt x="10071" y="80565"/>
                  </a:cubicBezTo>
                  <a:cubicBezTo>
                    <a:pt x="16113" y="80565"/>
                    <a:pt x="20141" y="76537"/>
                    <a:pt x="20141" y="70494"/>
                  </a:cubicBezTo>
                  <a:lnTo>
                    <a:pt x="20141" y="10071"/>
                  </a:lnTo>
                  <a:cubicBezTo>
                    <a:pt x="20141" y="4028"/>
                    <a:pt x="16113" y="0"/>
                    <a:pt x="10071" y="0"/>
                  </a:cubicBezTo>
                  <a:cubicBezTo>
                    <a:pt x="4028" y="0"/>
                    <a:pt x="0" y="4028"/>
                    <a:pt x="0" y="10071"/>
                  </a:cubicBezTo>
                  <a:close/>
                </a:path>
              </a:pathLst>
            </a:custGeom>
            <a:grpFill/>
            <a:ln w="9971" cap="flat">
              <a:noFill/>
              <a:prstDash val="solid"/>
              <a:miter/>
            </a:ln>
          </p:spPr>
          <p:txBody>
            <a:bodyPr rtlCol="0" anchor="ctr"/>
            <a:lstStyle/>
            <a:p>
              <a:endParaRPr lang="en-US"/>
            </a:p>
          </p:txBody>
        </p:sp>
      </p:grpSp>
      <p:grpSp>
        <p:nvGrpSpPr>
          <p:cNvPr id="265" name="Graphic 106">
            <a:extLst>
              <a:ext uri="{FF2B5EF4-FFF2-40B4-BE49-F238E27FC236}">
                <a16:creationId xmlns:a16="http://schemas.microsoft.com/office/drawing/2014/main" id="{CF7F309A-B8C8-4E9C-94B5-1E9B1F22E0C2}"/>
              </a:ext>
            </a:extLst>
          </p:cNvPr>
          <p:cNvGrpSpPr/>
          <p:nvPr/>
        </p:nvGrpSpPr>
        <p:grpSpPr>
          <a:xfrm>
            <a:off x="3906811" y="1581223"/>
            <a:ext cx="422966" cy="584097"/>
            <a:chOff x="3906811" y="1263723"/>
            <a:chExt cx="422966" cy="584097"/>
          </a:xfrm>
          <a:solidFill>
            <a:srgbClr val="777777"/>
          </a:solidFill>
        </p:grpSpPr>
        <p:sp>
          <p:nvSpPr>
            <p:cNvPr id="266" name="Freeform: Shape 265">
              <a:extLst>
                <a:ext uri="{FF2B5EF4-FFF2-40B4-BE49-F238E27FC236}">
                  <a16:creationId xmlns:a16="http://schemas.microsoft.com/office/drawing/2014/main" id="{FAC239C9-3BBB-47C6-9F24-D2AC814E71FE}"/>
                </a:ext>
              </a:extLst>
            </p:cNvPr>
            <p:cNvSpPr/>
            <p:nvPr/>
          </p:nvSpPr>
          <p:spPr>
            <a:xfrm>
              <a:off x="3906811" y="1263723"/>
              <a:ext cx="422966" cy="584097"/>
            </a:xfrm>
            <a:custGeom>
              <a:avLst/>
              <a:gdLst>
                <a:gd name="connsiteX0" fmla="*/ 372614 w 422966"/>
                <a:gd name="connsiteY0" fmla="*/ 0 h 584097"/>
                <a:gd name="connsiteX1" fmla="*/ 50353 w 422966"/>
                <a:gd name="connsiteY1" fmla="*/ 0 h 584097"/>
                <a:gd name="connsiteX2" fmla="*/ 0 w 422966"/>
                <a:gd name="connsiteY2" fmla="*/ 50353 h 584097"/>
                <a:gd name="connsiteX3" fmla="*/ 0 w 422966"/>
                <a:gd name="connsiteY3" fmla="*/ 533744 h 584097"/>
                <a:gd name="connsiteX4" fmla="*/ 50353 w 422966"/>
                <a:gd name="connsiteY4" fmla="*/ 584097 h 584097"/>
                <a:gd name="connsiteX5" fmla="*/ 372614 w 422966"/>
                <a:gd name="connsiteY5" fmla="*/ 584097 h 584097"/>
                <a:gd name="connsiteX6" fmla="*/ 422967 w 422966"/>
                <a:gd name="connsiteY6" fmla="*/ 533744 h 584097"/>
                <a:gd name="connsiteX7" fmla="*/ 422967 w 422966"/>
                <a:gd name="connsiteY7" fmla="*/ 50353 h 584097"/>
                <a:gd name="connsiteX8" fmla="*/ 372614 w 422966"/>
                <a:gd name="connsiteY8" fmla="*/ 0 h 584097"/>
                <a:gd name="connsiteX9" fmla="*/ 402826 w 422966"/>
                <a:gd name="connsiteY9" fmla="*/ 533744 h 584097"/>
                <a:gd name="connsiteX10" fmla="*/ 372614 w 422966"/>
                <a:gd name="connsiteY10" fmla="*/ 563956 h 584097"/>
                <a:gd name="connsiteX11" fmla="*/ 50353 w 422966"/>
                <a:gd name="connsiteY11" fmla="*/ 563956 h 584097"/>
                <a:gd name="connsiteX12" fmla="*/ 20141 w 422966"/>
                <a:gd name="connsiteY12" fmla="*/ 533744 h 584097"/>
                <a:gd name="connsiteX13" fmla="*/ 20141 w 422966"/>
                <a:gd name="connsiteY13" fmla="*/ 50353 h 584097"/>
                <a:gd name="connsiteX14" fmla="*/ 50353 w 422966"/>
                <a:gd name="connsiteY14" fmla="*/ 20141 h 584097"/>
                <a:gd name="connsiteX15" fmla="*/ 372614 w 422966"/>
                <a:gd name="connsiteY15" fmla="*/ 20141 h 584097"/>
                <a:gd name="connsiteX16" fmla="*/ 402826 w 422966"/>
                <a:gd name="connsiteY16" fmla="*/ 50353 h 584097"/>
                <a:gd name="connsiteX17" fmla="*/ 402826 w 422966"/>
                <a:gd name="connsiteY17" fmla="*/ 533744 h 584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966" h="584097">
                  <a:moveTo>
                    <a:pt x="372614" y="0"/>
                  </a:moveTo>
                  <a:lnTo>
                    <a:pt x="50353" y="0"/>
                  </a:lnTo>
                  <a:cubicBezTo>
                    <a:pt x="22155" y="0"/>
                    <a:pt x="0" y="22155"/>
                    <a:pt x="0" y="50353"/>
                  </a:cubicBezTo>
                  <a:lnTo>
                    <a:pt x="0" y="533744"/>
                  </a:lnTo>
                  <a:cubicBezTo>
                    <a:pt x="0" y="561942"/>
                    <a:pt x="22155" y="584097"/>
                    <a:pt x="50353" y="584097"/>
                  </a:cubicBezTo>
                  <a:lnTo>
                    <a:pt x="372614" y="584097"/>
                  </a:lnTo>
                  <a:cubicBezTo>
                    <a:pt x="400812" y="584097"/>
                    <a:pt x="422967" y="561942"/>
                    <a:pt x="422967" y="533744"/>
                  </a:cubicBezTo>
                  <a:lnTo>
                    <a:pt x="422967" y="50353"/>
                  </a:lnTo>
                  <a:cubicBezTo>
                    <a:pt x="422967" y="22155"/>
                    <a:pt x="400812" y="0"/>
                    <a:pt x="372614" y="0"/>
                  </a:cubicBezTo>
                  <a:close/>
                  <a:moveTo>
                    <a:pt x="402826" y="533744"/>
                  </a:moveTo>
                  <a:cubicBezTo>
                    <a:pt x="402826" y="550864"/>
                    <a:pt x="389734" y="563956"/>
                    <a:pt x="372614" y="563956"/>
                  </a:cubicBezTo>
                  <a:lnTo>
                    <a:pt x="50353" y="563956"/>
                  </a:lnTo>
                  <a:cubicBezTo>
                    <a:pt x="33233" y="563956"/>
                    <a:pt x="20141" y="550864"/>
                    <a:pt x="20141" y="533744"/>
                  </a:cubicBezTo>
                  <a:lnTo>
                    <a:pt x="20141" y="50353"/>
                  </a:lnTo>
                  <a:cubicBezTo>
                    <a:pt x="20141" y="33233"/>
                    <a:pt x="33233" y="20141"/>
                    <a:pt x="50353" y="20141"/>
                  </a:cubicBezTo>
                  <a:lnTo>
                    <a:pt x="372614" y="20141"/>
                  </a:lnTo>
                  <a:cubicBezTo>
                    <a:pt x="389734" y="20141"/>
                    <a:pt x="402826" y="33233"/>
                    <a:pt x="402826" y="50353"/>
                  </a:cubicBezTo>
                  <a:lnTo>
                    <a:pt x="402826" y="533744"/>
                  </a:lnTo>
                  <a:close/>
                </a:path>
              </a:pathLst>
            </a:custGeom>
            <a:grpFill/>
            <a:ln w="9971" cap="flat">
              <a:noFill/>
              <a:prstDash val="solid"/>
              <a:miter/>
            </a:ln>
          </p:spPr>
          <p:txBody>
            <a:bodyPr rtlCol="0" anchor="ctr"/>
            <a:lstStyle/>
            <a:p>
              <a:endParaRPr lang="en-US"/>
            </a:p>
          </p:txBody>
        </p:sp>
        <p:sp>
          <p:nvSpPr>
            <p:cNvPr id="267" name="Freeform: Shape 266">
              <a:extLst>
                <a:ext uri="{FF2B5EF4-FFF2-40B4-BE49-F238E27FC236}">
                  <a16:creationId xmlns:a16="http://schemas.microsoft.com/office/drawing/2014/main" id="{C93F5035-B996-448C-B7DA-41523652A31A}"/>
                </a:ext>
              </a:extLst>
            </p:cNvPr>
            <p:cNvSpPr/>
            <p:nvPr/>
          </p:nvSpPr>
          <p:spPr>
            <a:xfrm>
              <a:off x="3957164" y="1314077"/>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268" name="Freeform: Shape 267">
              <a:extLst>
                <a:ext uri="{FF2B5EF4-FFF2-40B4-BE49-F238E27FC236}">
                  <a16:creationId xmlns:a16="http://schemas.microsoft.com/office/drawing/2014/main" id="{A013CFE5-9466-4CF3-8210-20FD752BB583}"/>
                </a:ext>
              </a:extLst>
            </p:cNvPr>
            <p:cNvSpPr/>
            <p:nvPr/>
          </p:nvSpPr>
          <p:spPr>
            <a:xfrm>
              <a:off x="3997446" y="1314077"/>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269" name="Freeform: Shape 268">
              <a:extLst>
                <a:ext uri="{FF2B5EF4-FFF2-40B4-BE49-F238E27FC236}">
                  <a16:creationId xmlns:a16="http://schemas.microsoft.com/office/drawing/2014/main" id="{70F2DE33-1DD1-409D-9165-A943B8D08CBB}"/>
                </a:ext>
              </a:extLst>
            </p:cNvPr>
            <p:cNvSpPr/>
            <p:nvPr/>
          </p:nvSpPr>
          <p:spPr>
            <a:xfrm>
              <a:off x="4037729" y="1314077"/>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270" name="Freeform: Shape 269">
              <a:extLst>
                <a:ext uri="{FF2B5EF4-FFF2-40B4-BE49-F238E27FC236}">
                  <a16:creationId xmlns:a16="http://schemas.microsoft.com/office/drawing/2014/main" id="{3B3FFA50-62AA-4DA3-A000-DBEA2E21D1CD}"/>
                </a:ext>
              </a:extLst>
            </p:cNvPr>
            <p:cNvSpPr/>
            <p:nvPr/>
          </p:nvSpPr>
          <p:spPr>
            <a:xfrm>
              <a:off x="3947093" y="1374501"/>
              <a:ext cx="342401" cy="392754"/>
            </a:xfrm>
            <a:custGeom>
              <a:avLst/>
              <a:gdLst>
                <a:gd name="connsiteX0" fmla="*/ 332331 w 342401"/>
                <a:gd name="connsiteY0" fmla="*/ 372614 h 392754"/>
                <a:gd name="connsiteX1" fmla="*/ 34240 w 342401"/>
                <a:gd name="connsiteY1" fmla="*/ 372614 h 392754"/>
                <a:gd name="connsiteX2" fmla="*/ 100706 w 342401"/>
                <a:gd name="connsiteY2" fmla="*/ 306148 h 392754"/>
                <a:gd name="connsiteX3" fmla="*/ 123869 w 342401"/>
                <a:gd name="connsiteY3" fmla="*/ 329310 h 392754"/>
                <a:gd name="connsiteX4" fmla="*/ 137968 w 342401"/>
                <a:gd name="connsiteY4" fmla="*/ 329310 h 392754"/>
                <a:gd name="connsiteX5" fmla="*/ 211483 w 342401"/>
                <a:gd name="connsiteY5" fmla="*/ 255794 h 392754"/>
                <a:gd name="connsiteX6" fmla="*/ 244717 w 342401"/>
                <a:gd name="connsiteY6" fmla="*/ 289027 h 392754"/>
                <a:gd name="connsiteX7" fmla="*/ 258815 w 342401"/>
                <a:gd name="connsiteY7" fmla="*/ 289027 h 392754"/>
                <a:gd name="connsiteX8" fmla="*/ 292049 w 342401"/>
                <a:gd name="connsiteY8" fmla="*/ 255794 h 392754"/>
                <a:gd name="connsiteX9" fmla="*/ 292049 w 342401"/>
                <a:gd name="connsiteY9" fmla="*/ 271907 h 392754"/>
                <a:gd name="connsiteX10" fmla="*/ 302119 w 342401"/>
                <a:gd name="connsiteY10" fmla="*/ 281978 h 392754"/>
                <a:gd name="connsiteX11" fmla="*/ 312190 w 342401"/>
                <a:gd name="connsiteY11" fmla="*/ 271907 h 392754"/>
                <a:gd name="connsiteX12" fmla="*/ 312190 w 342401"/>
                <a:gd name="connsiteY12" fmla="*/ 231625 h 392754"/>
                <a:gd name="connsiteX13" fmla="*/ 311183 w 342401"/>
                <a:gd name="connsiteY13" fmla="*/ 227596 h 392754"/>
                <a:gd name="connsiteX14" fmla="*/ 306148 w 342401"/>
                <a:gd name="connsiteY14" fmla="*/ 222561 h 392754"/>
                <a:gd name="connsiteX15" fmla="*/ 302119 w 342401"/>
                <a:gd name="connsiteY15" fmla="*/ 221554 h 392754"/>
                <a:gd name="connsiteX16" fmla="*/ 261837 w 342401"/>
                <a:gd name="connsiteY16" fmla="*/ 221554 h 392754"/>
                <a:gd name="connsiteX17" fmla="*/ 251766 w 342401"/>
                <a:gd name="connsiteY17" fmla="*/ 231625 h 392754"/>
                <a:gd name="connsiteX18" fmla="*/ 261837 w 342401"/>
                <a:gd name="connsiteY18" fmla="*/ 241695 h 392754"/>
                <a:gd name="connsiteX19" fmla="*/ 277950 w 342401"/>
                <a:gd name="connsiteY19" fmla="*/ 241695 h 392754"/>
                <a:gd name="connsiteX20" fmla="*/ 251766 w 342401"/>
                <a:gd name="connsiteY20" fmla="*/ 267879 h 392754"/>
                <a:gd name="connsiteX21" fmla="*/ 218533 w 342401"/>
                <a:gd name="connsiteY21" fmla="*/ 234646 h 392754"/>
                <a:gd name="connsiteX22" fmla="*/ 204434 w 342401"/>
                <a:gd name="connsiteY22" fmla="*/ 234646 h 392754"/>
                <a:gd name="connsiteX23" fmla="*/ 130918 w 342401"/>
                <a:gd name="connsiteY23" fmla="*/ 308162 h 392754"/>
                <a:gd name="connsiteX24" fmla="*/ 107756 w 342401"/>
                <a:gd name="connsiteY24" fmla="*/ 284999 h 392754"/>
                <a:gd name="connsiteX25" fmla="*/ 93657 w 342401"/>
                <a:gd name="connsiteY25" fmla="*/ 284999 h 392754"/>
                <a:gd name="connsiteX26" fmla="*/ 57403 w 342401"/>
                <a:gd name="connsiteY26" fmla="*/ 321253 h 392754"/>
                <a:gd name="connsiteX27" fmla="*/ 123869 w 342401"/>
                <a:gd name="connsiteY27" fmla="*/ 188321 h 392754"/>
                <a:gd name="connsiteX28" fmla="*/ 154081 w 342401"/>
                <a:gd name="connsiteY28" fmla="*/ 218533 h 392754"/>
                <a:gd name="connsiteX29" fmla="*/ 168180 w 342401"/>
                <a:gd name="connsiteY29" fmla="*/ 218533 h 392754"/>
                <a:gd name="connsiteX30" fmla="*/ 241695 w 342401"/>
                <a:gd name="connsiteY30" fmla="*/ 145017 h 392754"/>
                <a:gd name="connsiteX31" fmla="*/ 241695 w 342401"/>
                <a:gd name="connsiteY31" fmla="*/ 161130 h 392754"/>
                <a:gd name="connsiteX32" fmla="*/ 251766 w 342401"/>
                <a:gd name="connsiteY32" fmla="*/ 171201 h 392754"/>
                <a:gd name="connsiteX33" fmla="*/ 261837 w 342401"/>
                <a:gd name="connsiteY33" fmla="*/ 161130 h 392754"/>
                <a:gd name="connsiteX34" fmla="*/ 261837 w 342401"/>
                <a:gd name="connsiteY34" fmla="*/ 120848 h 392754"/>
                <a:gd name="connsiteX35" fmla="*/ 260830 w 342401"/>
                <a:gd name="connsiteY35" fmla="*/ 116819 h 392754"/>
                <a:gd name="connsiteX36" fmla="*/ 255794 w 342401"/>
                <a:gd name="connsiteY36" fmla="*/ 111784 h 392754"/>
                <a:gd name="connsiteX37" fmla="*/ 251766 w 342401"/>
                <a:gd name="connsiteY37" fmla="*/ 110777 h 392754"/>
                <a:gd name="connsiteX38" fmla="*/ 211483 w 342401"/>
                <a:gd name="connsiteY38" fmla="*/ 110777 h 392754"/>
                <a:gd name="connsiteX39" fmla="*/ 201413 w 342401"/>
                <a:gd name="connsiteY39" fmla="*/ 120848 h 392754"/>
                <a:gd name="connsiteX40" fmla="*/ 211483 w 342401"/>
                <a:gd name="connsiteY40" fmla="*/ 130918 h 392754"/>
                <a:gd name="connsiteX41" fmla="*/ 227596 w 342401"/>
                <a:gd name="connsiteY41" fmla="*/ 130918 h 392754"/>
                <a:gd name="connsiteX42" fmla="*/ 161130 w 342401"/>
                <a:gd name="connsiteY42" fmla="*/ 197385 h 392754"/>
                <a:gd name="connsiteX43" fmla="*/ 127897 w 342401"/>
                <a:gd name="connsiteY43" fmla="*/ 164151 h 392754"/>
                <a:gd name="connsiteX44" fmla="*/ 118834 w 342401"/>
                <a:gd name="connsiteY44" fmla="*/ 161130 h 392754"/>
                <a:gd name="connsiteX45" fmla="*/ 111784 w 342401"/>
                <a:gd name="connsiteY45" fmla="*/ 166166 h 392754"/>
                <a:gd name="connsiteX46" fmla="*/ 20141 w 342401"/>
                <a:gd name="connsiteY46" fmla="*/ 349451 h 392754"/>
                <a:gd name="connsiteX47" fmla="*/ 20141 w 342401"/>
                <a:gd name="connsiteY47" fmla="*/ 10071 h 392754"/>
                <a:gd name="connsiteX48" fmla="*/ 10071 w 342401"/>
                <a:gd name="connsiteY48" fmla="*/ 0 h 392754"/>
                <a:gd name="connsiteX49" fmla="*/ 0 w 342401"/>
                <a:gd name="connsiteY49" fmla="*/ 10071 h 392754"/>
                <a:gd name="connsiteX50" fmla="*/ 0 w 342401"/>
                <a:gd name="connsiteY50" fmla="*/ 382684 h 392754"/>
                <a:gd name="connsiteX51" fmla="*/ 1007 w 342401"/>
                <a:gd name="connsiteY51" fmla="*/ 386713 h 392754"/>
                <a:gd name="connsiteX52" fmla="*/ 6042 w 342401"/>
                <a:gd name="connsiteY52" fmla="*/ 391748 h 392754"/>
                <a:gd name="connsiteX53" fmla="*/ 10071 w 342401"/>
                <a:gd name="connsiteY53" fmla="*/ 392755 h 392754"/>
                <a:gd name="connsiteX54" fmla="*/ 332331 w 342401"/>
                <a:gd name="connsiteY54" fmla="*/ 392755 h 392754"/>
                <a:gd name="connsiteX55" fmla="*/ 342402 w 342401"/>
                <a:gd name="connsiteY55" fmla="*/ 382684 h 392754"/>
                <a:gd name="connsiteX56" fmla="*/ 332331 w 342401"/>
                <a:gd name="connsiteY56" fmla="*/ 372614 h 39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42401" h="392754">
                  <a:moveTo>
                    <a:pt x="332331" y="372614"/>
                  </a:moveTo>
                  <a:lnTo>
                    <a:pt x="34240" y="372614"/>
                  </a:lnTo>
                  <a:lnTo>
                    <a:pt x="100706" y="306148"/>
                  </a:lnTo>
                  <a:lnTo>
                    <a:pt x="123869" y="329310"/>
                  </a:lnTo>
                  <a:cubicBezTo>
                    <a:pt x="127897" y="333338"/>
                    <a:pt x="133940" y="333338"/>
                    <a:pt x="137968" y="329310"/>
                  </a:cubicBezTo>
                  <a:lnTo>
                    <a:pt x="211483" y="255794"/>
                  </a:lnTo>
                  <a:lnTo>
                    <a:pt x="244717" y="289027"/>
                  </a:lnTo>
                  <a:cubicBezTo>
                    <a:pt x="248745" y="293056"/>
                    <a:pt x="254787" y="293056"/>
                    <a:pt x="258815" y="289027"/>
                  </a:cubicBezTo>
                  <a:lnTo>
                    <a:pt x="292049" y="255794"/>
                  </a:lnTo>
                  <a:lnTo>
                    <a:pt x="292049" y="271907"/>
                  </a:lnTo>
                  <a:cubicBezTo>
                    <a:pt x="292049" y="277950"/>
                    <a:pt x="296077" y="281978"/>
                    <a:pt x="302119" y="281978"/>
                  </a:cubicBezTo>
                  <a:cubicBezTo>
                    <a:pt x="308162" y="281978"/>
                    <a:pt x="312190" y="277950"/>
                    <a:pt x="312190" y="271907"/>
                  </a:cubicBezTo>
                  <a:lnTo>
                    <a:pt x="312190" y="231625"/>
                  </a:lnTo>
                  <a:cubicBezTo>
                    <a:pt x="312190" y="230618"/>
                    <a:pt x="312190" y="228604"/>
                    <a:pt x="311183" y="227596"/>
                  </a:cubicBezTo>
                  <a:cubicBezTo>
                    <a:pt x="310176" y="225582"/>
                    <a:pt x="308162" y="223568"/>
                    <a:pt x="306148" y="222561"/>
                  </a:cubicBezTo>
                  <a:cubicBezTo>
                    <a:pt x="305140" y="221554"/>
                    <a:pt x="303126" y="221554"/>
                    <a:pt x="302119" y="221554"/>
                  </a:cubicBezTo>
                  <a:lnTo>
                    <a:pt x="261837" y="221554"/>
                  </a:lnTo>
                  <a:cubicBezTo>
                    <a:pt x="255794" y="221554"/>
                    <a:pt x="251766" y="225582"/>
                    <a:pt x="251766" y="231625"/>
                  </a:cubicBezTo>
                  <a:cubicBezTo>
                    <a:pt x="251766" y="237667"/>
                    <a:pt x="255794" y="241695"/>
                    <a:pt x="261837" y="241695"/>
                  </a:cubicBezTo>
                  <a:lnTo>
                    <a:pt x="277950" y="241695"/>
                  </a:lnTo>
                  <a:lnTo>
                    <a:pt x="251766" y="267879"/>
                  </a:lnTo>
                  <a:lnTo>
                    <a:pt x="218533" y="234646"/>
                  </a:lnTo>
                  <a:cubicBezTo>
                    <a:pt x="214505" y="230618"/>
                    <a:pt x="208462" y="230618"/>
                    <a:pt x="204434" y="234646"/>
                  </a:cubicBezTo>
                  <a:lnTo>
                    <a:pt x="130918" y="308162"/>
                  </a:lnTo>
                  <a:lnTo>
                    <a:pt x="107756" y="284999"/>
                  </a:lnTo>
                  <a:cubicBezTo>
                    <a:pt x="103728" y="280971"/>
                    <a:pt x="97685" y="280971"/>
                    <a:pt x="93657" y="284999"/>
                  </a:cubicBezTo>
                  <a:lnTo>
                    <a:pt x="57403" y="321253"/>
                  </a:lnTo>
                  <a:lnTo>
                    <a:pt x="123869" y="188321"/>
                  </a:lnTo>
                  <a:lnTo>
                    <a:pt x="154081" y="218533"/>
                  </a:lnTo>
                  <a:cubicBezTo>
                    <a:pt x="158109" y="222561"/>
                    <a:pt x="164151" y="222561"/>
                    <a:pt x="168180" y="218533"/>
                  </a:cubicBezTo>
                  <a:lnTo>
                    <a:pt x="241695" y="145017"/>
                  </a:lnTo>
                  <a:lnTo>
                    <a:pt x="241695" y="161130"/>
                  </a:lnTo>
                  <a:cubicBezTo>
                    <a:pt x="241695" y="167173"/>
                    <a:pt x="245724" y="171201"/>
                    <a:pt x="251766" y="171201"/>
                  </a:cubicBezTo>
                  <a:cubicBezTo>
                    <a:pt x="257808" y="171201"/>
                    <a:pt x="261837" y="167173"/>
                    <a:pt x="261837" y="161130"/>
                  </a:cubicBezTo>
                  <a:lnTo>
                    <a:pt x="261837" y="120848"/>
                  </a:lnTo>
                  <a:cubicBezTo>
                    <a:pt x="261837" y="119841"/>
                    <a:pt x="261837" y="117827"/>
                    <a:pt x="260830" y="116819"/>
                  </a:cubicBezTo>
                  <a:cubicBezTo>
                    <a:pt x="259823" y="114805"/>
                    <a:pt x="257808" y="112791"/>
                    <a:pt x="255794" y="111784"/>
                  </a:cubicBezTo>
                  <a:cubicBezTo>
                    <a:pt x="254787" y="110777"/>
                    <a:pt x="252773" y="110777"/>
                    <a:pt x="251766" y="110777"/>
                  </a:cubicBezTo>
                  <a:lnTo>
                    <a:pt x="211483" y="110777"/>
                  </a:lnTo>
                  <a:cubicBezTo>
                    <a:pt x="205441" y="110777"/>
                    <a:pt x="201413" y="114805"/>
                    <a:pt x="201413" y="120848"/>
                  </a:cubicBezTo>
                  <a:cubicBezTo>
                    <a:pt x="201413" y="126890"/>
                    <a:pt x="205441" y="130918"/>
                    <a:pt x="211483" y="130918"/>
                  </a:cubicBezTo>
                  <a:lnTo>
                    <a:pt x="227596" y="130918"/>
                  </a:lnTo>
                  <a:lnTo>
                    <a:pt x="161130" y="197385"/>
                  </a:lnTo>
                  <a:lnTo>
                    <a:pt x="127897" y="164151"/>
                  </a:lnTo>
                  <a:cubicBezTo>
                    <a:pt x="125883" y="162137"/>
                    <a:pt x="121855" y="161130"/>
                    <a:pt x="118834" y="161130"/>
                  </a:cubicBezTo>
                  <a:cubicBezTo>
                    <a:pt x="115812" y="162137"/>
                    <a:pt x="112791" y="164151"/>
                    <a:pt x="111784" y="166166"/>
                  </a:cubicBezTo>
                  <a:lnTo>
                    <a:pt x="20141" y="349451"/>
                  </a:lnTo>
                  <a:lnTo>
                    <a:pt x="20141" y="10071"/>
                  </a:lnTo>
                  <a:cubicBezTo>
                    <a:pt x="20141" y="4028"/>
                    <a:pt x="16113" y="0"/>
                    <a:pt x="10071" y="0"/>
                  </a:cubicBezTo>
                  <a:cubicBezTo>
                    <a:pt x="4028" y="0"/>
                    <a:pt x="0" y="4028"/>
                    <a:pt x="0" y="10071"/>
                  </a:cubicBezTo>
                  <a:lnTo>
                    <a:pt x="0" y="382684"/>
                  </a:lnTo>
                  <a:cubicBezTo>
                    <a:pt x="0" y="383691"/>
                    <a:pt x="0" y="385706"/>
                    <a:pt x="1007" y="386713"/>
                  </a:cubicBezTo>
                  <a:cubicBezTo>
                    <a:pt x="2014" y="388727"/>
                    <a:pt x="4028" y="390741"/>
                    <a:pt x="6042" y="391748"/>
                  </a:cubicBezTo>
                  <a:cubicBezTo>
                    <a:pt x="7049" y="392755"/>
                    <a:pt x="9064" y="392755"/>
                    <a:pt x="10071" y="392755"/>
                  </a:cubicBezTo>
                  <a:lnTo>
                    <a:pt x="332331" y="392755"/>
                  </a:lnTo>
                  <a:cubicBezTo>
                    <a:pt x="338374" y="392755"/>
                    <a:pt x="342402" y="388727"/>
                    <a:pt x="342402" y="382684"/>
                  </a:cubicBezTo>
                  <a:cubicBezTo>
                    <a:pt x="342402" y="376642"/>
                    <a:pt x="338374" y="372614"/>
                    <a:pt x="332331" y="372614"/>
                  </a:cubicBezTo>
                  <a:close/>
                </a:path>
              </a:pathLst>
            </a:custGeom>
            <a:grpFill/>
            <a:ln w="9971" cap="flat">
              <a:noFill/>
              <a:prstDash val="solid"/>
              <a:miter/>
            </a:ln>
          </p:spPr>
          <p:txBody>
            <a:bodyPr rtlCol="0" anchor="ctr"/>
            <a:lstStyle/>
            <a:p>
              <a:endParaRPr lang="en-US"/>
            </a:p>
          </p:txBody>
        </p:sp>
        <p:sp>
          <p:nvSpPr>
            <p:cNvPr id="271" name="Freeform: Shape 270">
              <a:extLst>
                <a:ext uri="{FF2B5EF4-FFF2-40B4-BE49-F238E27FC236}">
                  <a16:creationId xmlns:a16="http://schemas.microsoft.com/office/drawing/2014/main" id="{B991977E-4439-4D69-AE6F-CAB448991760}"/>
                </a:ext>
              </a:extLst>
            </p:cNvPr>
            <p:cNvSpPr/>
            <p:nvPr/>
          </p:nvSpPr>
          <p:spPr>
            <a:xfrm>
              <a:off x="3987376" y="1414783"/>
              <a:ext cx="60423" cy="20141"/>
            </a:xfrm>
            <a:custGeom>
              <a:avLst/>
              <a:gdLst>
                <a:gd name="connsiteX0" fmla="*/ 10071 w 60423"/>
                <a:gd name="connsiteY0" fmla="*/ 20141 h 20141"/>
                <a:gd name="connsiteX1" fmla="*/ 50353 w 60423"/>
                <a:gd name="connsiteY1" fmla="*/ 20141 h 20141"/>
                <a:gd name="connsiteX2" fmla="*/ 60424 w 60423"/>
                <a:gd name="connsiteY2" fmla="*/ 10071 h 20141"/>
                <a:gd name="connsiteX3" fmla="*/ 50353 w 60423"/>
                <a:gd name="connsiteY3" fmla="*/ 0 h 20141"/>
                <a:gd name="connsiteX4" fmla="*/ 10071 w 60423"/>
                <a:gd name="connsiteY4" fmla="*/ 0 h 20141"/>
                <a:gd name="connsiteX5" fmla="*/ 0 w 60423"/>
                <a:gd name="connsiteY5" fmla="*/ 10071 h 20141"/>
                <a:gd name="connsiteX6" fmla="*/ 10071 w 60423"/>
                <a:gd name="connsiteY6" fmla="*/ 2014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10071" y="20141"/>
                  </a:moveTo>
                  <a:lnTo>
                    <a:pt x="50353" y="20141"/>
                  </a:lnTo>
                  <a:cubicBezTo>
                    <a:pt x="56396" y="20141"/>
                    <a:pt x="60424" y="16113"/>
                    <a:pt x="60424" y="10071"/>
                  </a:cubicBezTo>
                  <a:cubicBezTo>
                    <a:pt x="60424" y="4028"/>
                    <a:pt x="56396" y="0"/>
                    <a:pt x="50353" y="0"/>
                  </a:cubicBezTo>
                  <a:lnTo>
                    <a:pt x="10071" y="0"/>
                  </a:lnTo>
                  <a:cubicBezTo>
                    <a:pt x="4028" y="0"/>
                    <a:pt x="0" y="4028"/>
                    <a:pt x="0" y="10071"/>
                  </a:cubicBezTo>
                  <a:cubicBezTo>
                    <a:pt x="0" y="16113"/>
                    <a:pt x="4028" y="20141"/>
                    <a:pt x="10071" y="20141"/>
                  </a:cubicBezTo>
                  <a:close/>
                </a:path>
              </a:pathLst>
            </a:custGeom>
            <a:grpFill/>
            <a:ln w="9971" cap="flat">
              <a:noFill/>
              <a:prstDash val="solid"/>
              <a:miter/>
            </a:ln>
          </p:spPr>
          <p:txBody>
            <a:bodyPr rtlCol="0" anchor="ctr"/>
            <a:lstStyle/>
            <a:p>
              <a:endParaRPr lang="en-US"/>
            </a:p>
          </p:txBody>
        </p:sp>
        <p:sp>
          <p:nvSpPr>
            <p:cNvPr id="272" name="Freeform: Shape 271">
              <a:extLst>
                <a:ext uri="{FF2B5EF4-FFF2-40B4-BE49-F238E27FC236}">
                  <a16:creationId xmlns:a16="http://schemas.microsoft.com/office/drawing/2014/main" id="{C74C6A56-90A7-4D0E-A4AF-C38865D18C41}"/>
                </a:ext>
              </a:extLst>
            </p:cNvPr>
            <p:cNvSpPr/>
            <p:nvPr/>
          </p:nvSpPr>
          <p:spPr>
            <a:xfrm>
              <a:off x="3987376" y="1495348"/>
              <a:ext cx="90635" cy="20141"/>
            </a:xfrm>
            <a:custGeom>
              <a:avLst/>
              <a:gdLst>
                <a:gd name="connsiteX0" fmla="*/ 10071 w 90635"/>
                <a:gd name="connsiteY0" fmla="*/ 0 h 20141"/>
                <a:gd name="connsiteX1" fmla="*/ 0 w 90635"/>
                <a:gd name="connsiteY1" fmla="*/ 10071 h 20141"/>
                <a:gd name="connsiteX2" fmla="*/ 10071 w 90635"/>
                <a:gd name="connsiteY2" fmla="*/ 20141 h 20141"/>
                <a:gd name="connsiteX3" fmla="*/ 80565 w 90635"/>
                <a:gd name="connsiteY3" fmla="*/ 20141 h 20141"/>
                <a:gd name="connsiteX4" fmla="*/ 90636 w 90635"/>
                <a:gd name="connsiteY4" fmla="*/ 10071 h 20141"/>
                <a:gd name="connsiteX5" fmla="*/ 80565 w 90635"/>
                <a:gd name="connsiteY5" fmla="*/ 0 h 20141"/>
                <a:gd name="connsiteX6" fmla="*/ 10071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10071" y="0"/>
                  </a:moveTo>
                  <a:cubicBezTo>
                    <a:pt x="4028" y="0"/>
                    <a:pt x="0" y="4028"/>
                    <a:pt x="0" y="10071"/>
                  </a:cubicBezTo>
                  <a:cubicBezTo>
                    <a:pt x="0" y="16113"/>
                    <a:pt x="4028" y="20141"/>
                    <a:pt x="10071" y="20141"/>
                  </a:cubicBezTo>
                  <a:lnTo>
                    <a:pt x="80565" y="20141"/>
                  </a:lnTo>
                  <a:cubicBezTo>
                    <a:pt x="86608" y="20141"/>
                    <a:pt x="90636" y="16113"/>
                    <a:pt x="90636" y="10071"/>
                  </a:cubicBezTo>
                  <a:cubicBezTo>
                    <a:pt x="90636" y="4028"/>
                    <a:pt x="86608" y="0"/>
                    <a:pt x="80565" y="0"/>
                  </a:cubicBezTo>
                  <a:lnTo>
                    <a:pt x="10071" y="0"/>
                  </a:lnTo>
                  <a:close/>
                </a:path>
              </a:pathLst>
            </a:custGeom>
            <a:grpFill/>
            <a:ln w="9971" cap="flat">
              <a:noFill/>
              <a:prstDash val="solid"/>
              <a:miter/>
            </a:ln>
          </p:spPr>
          <p:txBody>
            <a:bodyPr rtlCol="0" anchor="ctr"/>
            <a:lstStyle/>
            <a:p>
              <a:endParaRPr lang="en-US"/>
            </a:p>
          </p:txBody>
        </p:sp>
        <p:sp>
          <p:nvSpPr>
            <p:cNvPr id="273" name="Freeform: Shape 272">
              <a:extLst>
                <a:ext uri="{FF2B5EF4-FFF2-40B4-BE49-F238E27FC236}">
                  <a16:creationId xmlns:a16="http://schemas.microsoft.com/office/drawing/2014/main" id="{EC417836-B2DD-477B-9607-67326CDC18C2}"/>
                </a:ext>
              </a:extLst>
            </p:cNvPr>
            <p:cNvSpPr/>
            <p:nvPr/>
          </p:nvSpPr>
          <p:spPr>
            <a:xfrm>
              <a:off x="3987376" y="1456073"/>
              <a:ext cx="120847" cy="20141"/>
            </a:xfrm>
            <a:custGeom>
              <a:avLst/>
              <a:gdLst>
                <a:gd name="connsiteX0" fmla="*/ 0 w 120847"/>
                <a:gd name="connsiteY0" fmla="*/ 10071 h 20141"/>
                <a:gd name="connsiteX1" fmla="*/ 10071 w 120847"/>
                <a:gd name="connsiteY1" fmla="*/ 20141 h 20141"/>
                <a:gd name="connsiteX2" fmla="*/ 110777 w 120847"/>
                <a:gd name="connsiteY2" fmla="*/ 20141 h 20141"/>
                <a:gd name="connsiteX3" fmla="*/ 120848 w 120847"/>
                <a:gd name="connsiteY3" fmla="*/ 10071 h 20141"/>
                <a:gd name="connsiteX4" fmla="*/ 110777 w 120847"/>
                <a:gd name="connsiteY4" fmla="*/ 0 h 20141"/>
                <a:gd name="connsiteX5" fmla="*/ 10071 w 120847"/>
                <a:gd name="connsiteY5" fmla="*/ 0 h 20141"/>
                <a:gd name="connsiteX6" fmla="*/ 0 w 120847"/>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847" h="20141">
                  <a:moveTo>
                    <a:pt x="0" y="10071"/>
                  </a:moveTo>
                  <a:cubicBezTo>
                    <a:pt x="0" y="16113"/>
                    <a:pt x="4028" y="20141"/>
                    <a:pt x="10071" y="20141"/>
                  </a:cubicBezTo>
                  <a:lnTo>
                    <a:pt x="110777" y="20141"/>
                  </a:lnTo>
                  <a:cubicBezTo>
                    <a:pt x="116819" y="20141"/>
                    <a:pt x="120848" y="16113"/>
                    <a:pt x="120848" y="10071"/>
                  </a:cubicBezTo>
                  <a:cubicBezTo>
                    <a:pt x="120848" y="4028"/>
                    <a:pt x="116819" y="0"/>
                    <a:pt x="110777" y="0"/>
                  </a:cubicBezTo>
                  <a:lnTo>
                    <a:pt x="10071" y="0"/>
                  </a:lnTo>
                  <a:cubicBezTo>
                    <a:pt x="4028" y="0"/>
                    <a:pt x="0" y="4028"/>
                    <a:pt x="0" y="10071"/>
                  </a:cubicBezTo>
                  <a:close/>
                </a:path>
              </a:pathLst>
            </a:custGeom>
            <a:grpFill/>
            <a:ln w="9971" cap="flat">
              <a:noFill/>
              <a:prstDash val="solid"/>
              <a:miter/>
            </a:ln>
          </p:spPr>
          <p:txBody>
            <a:bodyPr rtlCol="0" anchor="ctr"/>
            <a:lstStyle/>
            <a:p>
              <a:endParaRPr lang="en-US"/>
            </a:p>
          </p:txBody>
        </p:sp>
        <p:sp>
          <p:nvSpPr>
            <p:cNvPr id="274" name="Freeform: Shape 273">
              <a:extLst>
                <a:ext uri="{FF2B5EF4-FFF2-40B4-BE49-F238E27FC236}">
                  <a16:creationId xmlns:a16="http://schemas.microsoft.com/office/drawing/2014/main" id="{309A801B-1EF5-4F53-A953-E05652FD0966}"/>
                </a:ext>
              </a:extLst>
            </p:cNvPr>
            <p:cNvSpPr/>
            <p:nvPr/>
          </p:nvSpPr>
          <p:spPr>
            <a:xfrm>
              <a:off x="4078011" y="1787397"/>
              <a:ext cx="80565" cy="20141"/>
            </a:xfrm>
            <a:custGeom>
              <a:avLst/>
              <a:gdLst>
                <a:gd name="connsiteX0" fmla="*/ 70494 w 80565"/>
                <a:gd name="connsiteY0" fmla="*/ 0 h 20141"/>
                <a:gd name="connsiteX1" fmla="*/ 10071 w 80565"/>
                <a:gd name="connsiteY1" fmla="*/ 0 h 20141"/>
                <a:gd name="connsiteX2" fmla="*/ 0 w 80565"/>
                <a:gd name="connsiteY2" fmla="*/ 10071 h 20141"/>
                <a:gd name="connsiteX3" fmla="*/ 10071 w 80565"/>
                <a:gd name="connsiteY3" fmla="*/ 20141 h 20141"/>
                <a:gd name="connsiteX4" fmla="*/ 70494 w 80565"/>
                <a:gd name="connsiteY4" fmla="*/ 20141 h 20141"/>
                <a:gd name="connsiteX5" fmla="*/ 80565 w 80565"/>
                <a:gd name="connsiteY5" fmla="*/ 10071 h 20141"/>
                <a:gd name="connsiteX6" fmla="*/ 70494 w 8056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565" h="20141">
                  <a:moveTo>
                    <a:pt x="70494" y="0"/>
                  </a:moveTo>
                  <a:lnTo>
                    <a:pt x="10071" y="0"/>
                  </a:lnTo>
                  <a:cubicBezTo>
                    <a:pt x="4028" y="0"/>
                    <a:pt x="0" y="4028"/>
                    <a:pt x="0" y="10071"/>
                  </a:cubicBezTo>
                  <a:cubicBezTo>
                    <a:pt x="0" y="16113"/>
                    <a:pt x="4028" y="20141"/>
                    <a:pt x="10071" y="20141"/>
                  </a:cubicBezTo>
                  <a:lnTo>
                    <a:pt x="70494" y="20141"/>
                  </a:lnTo>
                  <a:cubicBezTo>
                    <a:pt x="76537" y="20141"/>
                    <a:pt x="80565" y="16113"/>
                    <a:pt x="80565" y="10071"/>
                  </a:cubicBezTo>
                  <a:cubicBezTo>
                    <a:pt x="80565" y="4028"/>
                    <a:pt x="76537" y="0"/>
                    <a:pt x="70494" y="0"/>
                  </a:cubicBezTo>
                  <a:close/>
                </a:path>
              </a:pathLst>
            </a:custGeom>
            <a:grpFill/>
            <a:ln w="9971" cap="flat">
              <a:noFill/>
              <a:prstDash val="solid"/>
              <a:miter/>
            </a:ln>
          </p:spPr>
          <p:txBody>
            <a:bodyPr rtlCol="0" anchor="ctr"/>
            <a:lstStyle/>
            <a:p>
              <a:endParaRPr lang="en-US"/>
            </a:p>
          </p:txBody>
        </p:sp>
      </p:grpSp>
      <p:grpSp>
        <p:nvGrpSpPr>
          <p:cNvPr id="275" name="Graphic 108">
            <a:extLst>
              <a:ext uri="{FF2B5EF4-FFF2-40B4-BE49-F238E27FC236}">
                <a16:creationId xmlns:a16="http://schemas.microsoft.com/office/drawing/2014/main" id="{1296BE8D-4C64-4B46-9ADD-FCBD19462FFE}"/>
              </a:ext>
            </a:extLst>
          </p:cNvPr>
          <p:cNvGrpSpPr/>
          <p:nvPr/>
        </p:nvGrpSpPr>
        <p:grpSpPr>
          <a:xfrm>
            <a:off x="2440207" y="1570146"/>
            <a:ext cx="553885" cy="635457"/>
            <a:chOff x="2440207" y="1252646"/>
            <a:chExt cx="553885" cy="635457"/>
          </a:xfrm>
          <a:solidFill>
            <a:srgbClr val="777777"/>
          </a:solidFill>
        </p:grpSpPr>
        <p:sp>
          <p:nvSpPr>
            <p:cNvPr id="276" name="Freeform: Shape 275">
              <a:extLst>
                <a:ext uri="{FF2B5EF4-FFF2-40B4-BE49-F238E27FC236}">
                  <a16:creationId xmlns:a16="http://schemas.microsoft.com/office/drawing/2014/main" id="{29921B19-4A82-4A3C-A1B7-D6129D77628B}"/>
                </a:ext>
              </a:extLst>
            </p:cNvPr>
            <p:cNvSpPr/>
            <p:nvPr/>
          </p:nvSpPr>
          <p:spPr>
            <a:xfrm>
              <a:off x="2522184" y="1252646"/>
              <a:ext cx="403824" cy="635457"/>
            </a:xfrm>
            <a:custGeom>
              <a:avLst/>
              <a:gdLst>
                <a:gd name="connsiteX0" fmla="*/ 391343 w 403824"/>
                <a:gd name="connsiteY0" fmla="*/ 474327 h 635457"/>
                <a:gd name="connsiteX1" fmla="*/ 351061 w 403824"/>
                <a:gd name="connsiteY1" fmla="*/ 474327 h 635457"/>
                <a:gd name="connsiteX2" fmla="*/ 340990 w 403824"/>
                <a:gd name="connsiteY2" fmla="*/ 484398 h 635457"/>
                <a:gd name="connsiteX3" fmla="*/ 346025 w 403824"/>
                <a:gd name="connsiteY3" fmla="*/ 492454 h 635457"/>
                <a:gd name="connsiteX4" fmla="*/ 344011 w 403824"/>
                <a:gd name="connsiteY4" fmla="*/ 500511 h 635457"/>
                <a:gd name="connsiteX5" fmla="*/ 344011 w 403824"/>
                <a:gd name="connsiteY5" fmla="*/ 501518 h 635457"/>
                <a:gd name="connsiteX6" fmla="*/ 339983 w 403824"/>
                <a:gd name="connsiteY6" fmla="*/ 511589 h 635457"/>
                <a:gd name="connsiteX7" fmla="*/ 338976 w 403824"/>
                <a:gd name="connsiteY7" fmla="*/ 512596 h 635457"/>
                <a:gd name="connsiteX8" fmla="*/ 333941 w 403824"/>
                <a:gd name="connsiteY8" fmla="*/ 522666 h 635457"/>
                <a:gd name="connsiteX9" fmla="*/ 332933 w 403824"/>
                <a:gd name="connsiteY9" fmla="*/ 524680 h 635457"/>
                <a:gd name="connsiteX10" fmla="*/ 331926 w 403824"/>
                <a:gd name="connsiteY10" fmla="*/ 525687 h 635457"/>
                <a:gd name="connsiteX11" fmla="*/ 326891 w 403824"/>
                <a:gd name="connsiteY11" fmla="*/ 533744 h 635457"/>
                <a:gd name="connsiteX12" fmla="*/ 323870 w 403824"/>
                <a:gd name="connsiteY12" fmla="*/ 537772 h 635457"/>
                <a:gd name="connsiteX13" fmla="*/ 317828 w 403824"/>
                <a:gd name="connsiteY13" fmla="*/ 544822 h 635457"/>
                <a:gd name="connsiteX14" fmla="*/ 315813 w 403824"/>
                <a:gd name="connsiteY14" fmla="*/ 550864 h 635457"/>
                <a:gd name="connsiteX15" fmla="*/ 306750 w 403824"/>
                <a:gd name="connsiteY15" fmla="*/ 560935 h 635457"/>
                <a:gd name="connsiteX16" fmla="*/ 305743 w 403824"/>
                <a:gd name="connsiteY16" fmla="*/ 561942 h 635457"/>
                <a:gd name="connsiteX17" fmla="*/ 296679 w 403824"/>
                <a:gd name="connsiteY17" fmla="*/ 569998 h 635457"/>
                <a:gd name="connsiteX18" fmla="*/ 294665 w 403824"/>
                <a:gd name="connsiteY18" fmla="*/ 572012 h 635457"/>
                <a:gd name="connsiteX19" fmla="*/ 293658 w 403824"/>
                <a:gd name="connsiteY19" fmla="*/ 573019 h 635457"/>
                <a:gd name="connsiteX20" fmla="*/ 286608 w 403824"/>
                <a:gd name="connsiteY20" fmla="*/ 578055 h 635457"/>
                <a:gd name="connsiteX21" fmla="*/ 282580 w 403824"/>
                <a:gd name="connsiteY21" fmla="*/ 581076 h 635457"/>
                <a:gd name="connsiteX22" fmla="*/ 274524 w 403824"/>
                <a:gd name="connsiteY22" fmla="*/ 586111 h 635457"/>
                <a:gd name="connsiteX23" fmla="*/ 270495 w 403824"/>
                <a:gd name="connsiteY23" fmla="*/ 588125 h 635457"/>
                <a:gd name="connsiteX24" fmla="*/ 258411 w 403824"/>
                <a:gd name="connsiteY24" fmla="*/ 594168 h 635457"/>
                <a:gd name="connsiteX25" fmla="*/ 259418 w 403824"/>
                <a:gd name="connsiteY25" fmla="*/ 586111 h 635457"/>
                <a:gd name="connsiteX26" fmla="*/ 259418 w 403824"/>
                <a:gd name="connsiteY26" fmla="*/ 578055 h 635457"/>
                <a:gd name="connsiteX27" fmla="*/ 309771 w 403824"/>
                <a:gd name="connsiteY27" fmla="*/ 485405 h 635457"/>
                <a:gd name="connsiteX28" fmla="*/ 198994 w 403824"/>
                <a:gd name="connsiteY28" fmla="*/ 374628 h 635457"/>
                <a:gd name="connsiteX29" fmla="*/ 88217 w 403824"/>
                <a:gd name="connsiteY29" fmla="*/ 485405 h 635457"/>
                <a:gd name="connsiteX30" fmla="*/ 131521 w 403824"/>
                <a:gd name="connsiteY30" fmla="*/ 573019 h 635457"/>
                <a:gd name="connsiteX31" fmla="*/ 132528 w 403824"/>
                <a:gd name="connsiteY31" fmla="*/ 574027 h 635457"/>
                <a:gd name="connsiteX32" fmla="*/ 135549 w 403824"/>
                <a:gd name="connsiteY32" fmla="*/ 576041 h 635457"/>
                <a:gd name="connsiteX33" fmla="*/ 138570 w 403824"/>
                <a:gd name="connsiteY33" fmla="*/ 578055 h 635457"/>
                <a:gd name="connsiteX34" fmla="*/ 138570 w 403824"/>
                <a:gd name="connsiteY34" fmla="*/ 586111 h 635457"/>
                <a:gd name="connsiteX35" fmla="*/ 139577 w 403824"/>
                <a:gd name="connsiteY35" fmla="*/ 594168 h 635457"/>
                <a:gd name="connsiteX36" fmla="*/ 52970 w 403824"/>
                <a:gd name="connsiteY36" fmla="*/ 493461 h 635457"/>
                <a:gd name="connsiteX37" fmla="*/ 58005 w 403824"/>
                <a:gd name="connsiteY37" fmla="*/ 485405 h 635457"/>
                <a:gd name="connsiteX38" fmla="*/ 48941 w 403824"/>
                <a:gd name="connsiteY38" fmla="*/ 475334 h 635457"/>
                <a:gd name="connsiteX39" fmla="*/ 47934 w 403824"/>
                <a:gd name="connsiteY39" fmla="*/ 455193 h 635457"/>
                <a:gd name="connsiteX40" fmla="*/ 48941 w 403824"/>
                <a:gd name="connsiteY40" fmla="*/ 441094 h 635457"/>
                <a:gd name="connsiteX41" fmla="*/ 48941 w 403824"/>
                <a:gd name="connsiteY41" fmla="*/ 437066 h 635457"/>
                <a:gd name="connsiteX42" fmla="*/ 50956 w 403824"/>
                <a:gd name="connsiteY42" fmla="*/ 425988 h 635457"/>
                <a:gd name="connsiteX43" fmla="*/ 51963 w 403824"/>
                <a:gd name="connsiteY43" fmla="*/ 422967 h 635457"/>
                <a:gd name="connsiteX44" fmla="*/ 55991 w 403824"/>
                <a:gd name="connsiteY44" fmla="*/ 408868 h 635457"/>
                <a:gd name="connsiteX45" fmla="*/ 61026 w 403824"/>
                <a:gd name="connsiteY45" fmla="*/ 395776 h 635457"/>
                <a:gd name="connsiteX46" fmla="*/ 62033 w 403824"/>
                <a:gd name="connsiteY46" fmla="*/ 394769 h 635457"/>
                <a:gd name="connsiteX47" fmla="*/ 70090 w 403824"/>
                <a:gd name="connsiteY47" fmla="*/ 379663 h 635457"/>
                <a:gd name="connsiteX48" fmla="*/ 82174 w 403824"/>
                <a:gd name="connsiteY48" fmla="*/ 392755 h 635457"/>
                <a:gd name="connsiteX49" fmla="*/ 89224 w 403824"/>
                <a:gd name="connsiteY49" fmla="*/ 395776 h 635457"/>
                <a:gd name="connsiteX50" fmla="*/ 96273 w 403824"/>
                <a:gd name="connsiteY50" fmla="*/ 392755 h 635457"/>
                <a:gd name="connsiteX51" fmla="*/ 96273 w 403824"/>
                <a:gd name="connsiteY51" fmla="*/ 378656 h 635457"/>
                <a:gd name="connsiteX52" fmla="*/ 81167 w 403824"/>
                <a:gd name="connsiteY52" fmla="*/ 363550 h 635457"/>
                <a:gd name="connsiteX53" fmla="*/ 96273 w 403824"/>
                <a:gd name="connsiteY53" fmla="*/ 347437 h 635457"/>
                <a:gd name="connsiteX54" fmla="*/ 99295 w 403824"/>
                <a:gd name="connsiteY54" fmla="*/ 340388 h 635457"/>
                <a:gd name="connsiteX55" fmla="*/ 99295 w 403824"/>
                <a:gd name="connsiteY55" fmla="*/ 256801 h 635457"/>
                <a:gd name="connsiteX56" fmla="*/ 120443 w 403824"/>
                <a:gd name="connsiteY56" fmla="*/ 235653 h 635457"/>
                <a:gd name="connsiteX57" fmla="*/ 151662 w 403824"/>
                <a:gd name="connsiteY57" fmla="*/ 235653 h 635457"/>
                <a:gd name="connsiteX58" fmla="*/ 143605 w 403824"/>
                <a:gd name="connsiteY58" fmla="*/ 245724 h 635457"/>
                <a:gd name="connsiteX59" fmla="*/ 132528 w 403824"/>
                <a:gd name="connsiteY59" fmla="*/ 245724 h 635457"/>
                <a:gd name="connsiteX60" fmla="*/ 110372 w 403824"/>
                <a:gd name="connsiteY60" fmla="*/ 267879 h 635457"/>
                <a:gd name="connsiteX61" fmla="*/ 110372 w 403824"/>
                <a:gd name="connsiteY61" fmla="*/ 317225 h 635457"/>
                <a:gd name="connsiteX62" fmla="*/ 115408 w 403824"/>
                <a:gd name="connsiteY62" fmla="*/ 326289 h 635457"/>
                <a:gd name="connsiteX63" fmla="*/ 120443 w 403824"/>
                <a:gd name="connsiteY63" fmla="*/ 327296 h 635457"/>
                <a:gd name="connsiteX64" fmla="*/ 125478 w 403824"/>
                <a:gd name="connsiteY64" fmla="*/ 326289 h 635457"/>
                <a:gd name="connsiteX65" fmla="*/ 190937 w 403824"/>
                <a:gd name="connsiteY65" fmla="*/ 306147 h 635457"/>
                <a:gd name="connsiteX66" fmla="*/ 190937 w 403824"/>
                <a:gd name="connsiteY66" fmla="*/ 336359 h 635457"/>
                <a:gd name="connsiteX67" fmla="*/ 201008 w 403824"/>
                <a:gd name="connsiteY67" fmla="*/ 346430 h 635457"/>
                <a:gd name="connsiteX68" fmla="*/ 211079 w 403824"/>
                <a:gd name="connsiteY68" fmla="*/ 336359 h 635457"/>
                <a:gd name="connsiteX69" fmla="*/ 211079 w 403824"/>
                <a:gd name="connsiteY69" fmla="*/ 296077 h 635457"/>
                <a:gd name="connsiteX70" fmla="*/ 201008 w 403824"/>
                <a:gd name="connsiteY70" fmla="*/ 286006 h 635457"/>
                <a:gd name="connsiteX71" fmla="*/ 130514 w 403824"/>
                <a:gd name="connsiteY71" fmla="*/ 301112 h 635457"/>
                <a:gd name="connsiteX72" fmla="*/ 130514 w 403824"/>
                <a:gd name="connsiteY72" fmla="*/ 267879 h 635457"/>
                <a:gd name="connsiteX73" fmla="*/ 130514 w 403824"/>
                <a:gd name="connsiteY73" fmla="*/ 267879 h 635457"/>
                <a:gd name="connsiteX74" fmla="*/ 131521 w 403824"/>
                <a:gd name="connsiteY74" fmla="*/ 270900 h 635457"/>
                <a:gd name="connsiteX75" fmla="*/ 140584 w 403824"/>
                <a:gd name="connsiteY75" fmla="*/ 276943 h 635457"/>
                <a:gd name="connsiteX76" fmla="*/ 261432 w 403824"/>
                <a:gd name="connsiteY76" fmla="*/ 276943 h 635457"/>
                <a:gd name="connsiteX77" fmla="*/ 269488 w 403824"/>
                <a:gd name="connsiteY77" fmla="*/ 273921 h 635457"/>
                <a:gd name="connsiteX78" fmla="*/ 271503 w 403824"/>
                <a:gd name="connsiteY78" fmla="*/ 270900 h 635457"/>
                <a:gd name="connsiteX79" fmla="*/ 271503 w 403824"/>
                <a:gd name="connsiteY79" fmla="*/ 298091 h 635457"/>
                <a:gd name="connsiteX80" fmla="*/ 244312 w 403824"/>
                <a:gd name="connsiteY80" fmla="*/ 288020 h 635457"/>
                <a:gd name="connsiteX81" fmla="*/ 232227 w 403824"/>
                <a:gd name="connsiteY81" fmla="*/ 295070 h 635457"/>
                <a:gd name="connsiteX82" fmla="*/ 239277 w 403824"/>
                <a:gd name="connsiteY82" fmla="*/ 307155 h 635457"/>
                <a:gd name="connsiteX83" fmla="*/ 276538 w 403824"/>
                <a:gd name="connsiteY83" fmla="*/ 322261 h 635457"/>
                <a:gd name="connsiteX84" fmla="*/ 281573 w 403824"/>
                <a:gd name="connsiteY84" fmla="*/ 323268 h 635457"/>
                <a:gd name="connsiteX85" fmla="*/ 286608 w 403824"/>
                <a:gd name="connsiteY85" fmla="*/ 322261 h 635457"/>
                <a:gd name="connsiteX86" fmla="*/ 291644 w 403824"/>
                <a:gd name="connsiteY86" fmla="*/ 313197 h 635457"/>
                <a:gd name="connsiteX87" fmla="*/ 291644 w 403824"/>
                <a:gd name="connsiteY87" fmla="*/ 263851 h 635457"/>
                <a:gd name="connsiteX88" fmla="*/ 291644 w 403824"/>
                <a:gd name="connsiteY88" fmla="*/ 259823 h 635457"/>
                <a:gd name="connsiteX89" fmla="*/ 286608 w 403824"/>
                <a:gd name="connsiteY89" fmla="*/ 248745 h 635457"/>
                <a:gd name="connsiteX90" fmla="*/ 296679 w 403824"/>
                <a:gd name="connsiteY90" fmla="*/ 237667 h 635457"/>
                <a:gd name="connsiteX91" fmla="*/ 302722 w 403824"/>
                <a:gd name="connsiteY91" fmla="*/ 251766 h 635457"/>
                <a:gd name="connsiteX92" fmla="*/ 302722 w 403824"/>
                <a:gd name="connsiteY92" fmla="*/ 335352 h 635457"/>
                <a:gd name="connsiteX93" fmla="*/ 305743 w 403824"/>
                <a:gd name="connsiteY93" fmla="*/ 342402 h 635457"/>
                <a:gd name="connsiteX94" fmla="*/ 320849 w 403824"/>
                <a:gd name="connsiteY94" fmla="*/ 358515 h 635457"/>
                <a:gd name="connsiteX95" fmla="*/ 305743 w 403824"/>
                <a:gd name="connsiteY95" fmla="*/ 374628 h 635457"/>
                <a:gd name="connsiteX96" fmla="*/ 305743 w 403824"/>
                <a:gd name="connsiteY96" fmla="*/ 388727 h 635457"/>
                <a:gd name="connsiteX97" fmla="*/ 312792 w 403824"/>
                <a:gd name="connsiteY97" fmla="*/ 391748 h 635457"/>
                <a:gd name="connsiteX98" fmla="*/ 319842 w 403824"/>
                <a:gd name="connsiteY98" fmla="*/ 388727 h 635457"/>
                <a:gd name="connsiteX99" fmla="*/ 331926 w 403824"/>
                <a:gd name="connsiteY99" fmla="*/ 375635 h 635457"/>
                <a:gd name="connsiteX100" fmla="*/ 352068 w 403824"/>
                <a:gd name="connsiteY100" fmla="*/ 433038 h 635457"/>
                <a:gd name="connsiteX101" fmla="*/ 362138 w 403824"/>
                <a:gd name="connsiteY101" fmla="*/ 442101 h 635457"/>
                <a:gd name="connsiteX102" fmla="*/ 363145 w 403824"/>
                <a:gd name="connsiteY102" fmla="*/ 442101 h 635457"/>
                <a:gd name="connsiteX103" fmla="*/ 372209 w 403824"/>
                <a:gd name="connsiteY103" fmla="*/ 431023 h 635457"/>
                <a:gd name="connsiteX104" fmla="*/ 347032 w 403824"/>
                <a:gd name="connsiteY104" fmla="*/ 361536 h 635457"/>
                <a:gd name="connsiteX105" fmla="*/ 351061 w 403824"/>
                <a:gd name="connsiteY105" fmla="*/ 357508 h 635457"/>
                <a:gd name="connsiteX106" fmla="*/ 351061 w 403824"/>
                <a:gd name="connsiteY106" fmla="*/ 343409 h 635457"/>
                <a:gd name="connsiteX107" fmla="*/ 336962 w 403824"/>
                <a:gd name="connsiteY107" fmla="*/ 343409 h 635457"/>
                <a:gd name="connsiteX108" fmla="*/ 335955 w 403824"/>
                <a:gd name="connsiteY108" fmla="*/ 344416 h 635457"/>
                <a:gd name="connsiteX109" fmla="*/ 323870 w 403824"/>
                <a:gd name="connsiteY109" fmla="*/ 331324 h 635457"/>
                <a:gd name="connsiteX110" fmla="*/ 323870 w 403824"/>
                <a:gd name="connsiteY110" fmla="*/ 251766 h 635457"/>
                <a:gd name="connsiteX111" fmla="*/ 310778 w 403824"/>
                <a:gd name="connsiteY111" fmla="*/ 221554 h 635457"/>
                <a:gd name="connsiteX112" fmla="*/ 401414 w 403824"/>
                <a:gd name="connsiteY112" fmla="*/ 116819 h 635457"/>
                <a:gd name="connsiteX113" fmla="*/ 402421 w 403824"/>
                <a:gd name="connsiteY113" fmla="*/ 105742 h 635457"/>
                <a:gd name="connsiteX114" fmla="*/ 352068 w 403824"/>
                <a:gd name="connsiteY114" fmla="*/ 5035 h 635457"/>
                <a:gd name="connsiteX115" fmla="*/ 350054 w 403824"/>
                <a:gd name="connsiteY115" fmla="*/ 3021 h 635457"/>
                <a:gd name="connsiteX116" fmla="*/ 349046 w 403824"/>
                <a:gd name="connsiteY116" fmla="*/ 3021 h 635457"/>
                <a:gd name="connsiteX117" fmla="*/ 347032 w 403824"/>
                <a:gd name="connsiteY117" fmla="*/ 1007 h 635457"/>
                <a:gd name="connsiteX118" fmla="*/ 346025 w 403824"/>
                <a:gd name="connsiteY118" fmla="*/ 1007 h 635457"/>
                <a:gd name="connsiteX119" fmla="*/ 343004 w 403824"/>
                <a:gd name="connsiteY119" fmla="*/ 0 h 635457"/>
                <a:gd name="connsiteX120" fmla="*/ 341997 w 403824"/>
                <a:gd name="connsiteY120" fmla="*/ 0 h 635457"/>
                <a:gd name="connsiteX121" fmla="*/ 341997 w 403824"/>
                <a:gd name="connsiteY121" fmla="*/ 0 h 635457"/>
                <a:gd name="connsiteX122" fmla="*/ 49948 w 403824"/>
                <a:gd name="connsiteY122" fmla="*/ 0 h 635457"/>
                <a:gd name="connsiteX123" fmla="*/ 49948 w 403824"/>
                <a:gd name="connsiteY123" fmla="*/ 0 h 635457"/>
                <a:gd name="connsiteX124" fmla="*/ 48941 w 403824"/>
                <a:gd name="connsiteY124" fmla="*/ 0 h 635457"/>
                <a:gd name="connsiteX125" fmla="*/ 46927 w 403824"/>
                <a:gd name="connsiteY125" fmla="*/ 1007 h 635457"/>
                <a:gd name="connsiteX126" fmla="*/ 46927 w 403824"/>
                <a:gd name="connsiteY126" fmla="*/ 1007 h 635457"/>
                <a:gd name="connsiteX127" fmla="*/ 43906 w 403824"/>
                <a:gd name="connsiteY127" fmla="*/ 3021 h 635457"/>
                <a:gd name="connsiteX128" fmla="*/ 42899 w 403824"/>
                <a:gd name="connsiteY128" fmla="*/ 4028 h 635457"/>
                <a:gd name="connsiteX129" fmla="*/ 40885 w 403824"/>
                <a:gd name="connsiteY129" fmla="*/ 7049 h 635457"/>
                <a:gd name="connsiteX130" fmla="*/ 40885 w 403824"/>
                <a:gd name="connsiteY130" fmla="*/ 7049 h 635457"/>
                <a:gd name="connsiteX131" fmla="*/ 40885 w 403824"/>
                <a:gd name="connsiteY131" fmla="*/ 7049 h 635457"/>
                <a:gd name="connsiteX132" fmla="*/ 602 w 403824"/>
                <a:gd name="connsiteY132" fmla="*/ 107756 h 635457"/>
                <a:gd name="connsiteX133" fmla="*/ 2616 w 403824"/>
                <a:gd name="connsiteY133" fmla="*/ 117827 h 635457"/>
                <a:gd name="connsiteX134" fmla="*/ 94259 w 403824"/>
                <a:gd name="connsiteY134" fmla="*/ 222561 h 635457"/>
                <a:gd name="connsiteX135" fmla="*/ 81167 w 403824"/>
                <a:gd name="connsiteY135" fmla="*/ 252773 h 635457"/>
                <a:gd name="connsiteX136" fmla="*/ 81167 w 403824"/>
                <a:gd name="connsiteY136" fmla="*/ 332331 h 635457"/>
                <a:gd name="connsiteX137" fmla="*/ 69083 w 403824"/>
                <a:gd name="connsiteY137" fmla="*/ 345423 h 635457"/>
                <a:gd name="connsiteX138" fmla="*/ 68076 w 403824"/>
                <a:gd name="connsiteY138" fmla="*/ 344416 h 635457"/>
                <a:gd name="connsiteX139" fmla="*/ 53977 w 403824"/>
                <a:gd name="connsiteY139" fmla="*/ 344416 h 635457"/>
                <a:gd name="connsiteX140" fmla="*/ 53977 w 403824"/>
                <a:gd name="connsiteY140" fmla="*/ 358515 h 635457"/>
                <a:gd name="connsiteX141" fmla="*/ 58005 w 403824"/>
                <a:gd name="connsiteY141" fmla="*/ 362543 h 635457"/>
                <a:gd name="connsiteX142" fmla="*/ 45920 w 403824"/>
                <a:gd name="connsiteY142" fmla="*/ 384698 h 635457"/>
                <a:gd name="connsiteX143" fmla="*/ 44913 w 403824"/>
                <a:gd name="connsiteY143" fmla="*/ 386713 h 635457"/>
                <a:gd name="connsiteX144" fmla="*/ 38871 w 403824"/>
                <a:gd name="connsiteY144" fmla="*/ 401819 h 635457"/>
                <a:gd name="connsiteX145" fmla="*/ 34842 w 403824"/>
                <a:gd name="connsiteY145" fmla="*/ 417932 h 635457"/>
                <a:gd name="connsiteX146" fmla="*/ 33835 w 403824"/>
                <a:gd name="connsiteY146" fmla="*/ 420953 h 635457"/>
                <a:gd name="connsiteX147" fmla="*/ 31821 w 403824"/>
                <a:gd name="connsiteY147" fmla="*/ 434045 h 635457"/>
                <a:gd name="connsiteX148" fmla="*/ 31821 w 403824"/>
                <a:gd name="connsiteY148" fmla="*/ 438073 h 635457"/>
                <a:gd name="connsiteX149" fmla="*/ 30814 w 403824"/>
                <a:gd name="connsiteY149" fmla="*/ 454186 h 635457"/>
                <a:gd name="connsiteX150" fmla="*/ 31821 w 403824"/>
                <a:gd name="connsiteY150" fmla="*/ 474327 h 635457"/>
                <a:gd name="connsiteX151" fmla="*/ 10673 w 403824"/>
                <a:gd name="connsiteY151" fmla="*/ 474327 h 635457"/>
                <a:gd name="connsiteX152" fmla="*/ 602 w 403824"/>
                <a:gd name="connsiteY152" fmla="*/ 484398 h 635457"/>
                <a:gd name="connsiteX153" fmla="*/ 10673 w 403824"/>
                <a:gd name="connsiteY153" fmla="*/ 494468 h 635457"/>
                <a:gd name="connsiteX154" fmla="*/ 33835 w 403824"/>
                <a:gd name="connsiteY154" fmla="*/ 494468 h 635457"/>
                <a:gd name="connsiteX155" fmla="*/ 152669 w 403824"/>
                <a:gd name="connsiteY155" fmla="*/ 618337 h 635457"/>
                <a:gd name="connsiteX156" fmla="*/ 189930 w 403824"/>
                <a:gd name="connsiteY156" fmla="*/ 635457 h 635457"/>
                <a:gd name="connsiteX157" fmla="*/ 209065 w 403824"/>
                <a:gd name="connsiteY157" fmla="*/ 635457 h 635457"/>
                <a:gd name="connsiteX158" fmla="*/ 246326 w 403824"/>
                <a:gd name="connsiteY158" fmla="*/ 618337 h 635457"/>
                <a:gd name="connsiteX159" fmla="*/ 247333 w 403824"/>
                <a:gd name="connsiteY159" fmla="*/ 618337 h 635457"/>
                <a:gd name="connsiteX160" fmla="*/ 248340 w 403824"/>
                <a:gd name="connsiteY160" fmla="*/ 618337 h 635457"/>
                <a:gd name="connsiteX161" fmla="*/ 251361 w 403824"/>
                <a:gd name="connsiteY161" fmla="*/ 617330 h 635457"/>
                <a:gd name="connsiteX162" fmla="*/ 264453 w 403824"/>
                <a:gd name="connsiteY162" fmla="*/ 612295 h 635457"/>
                <a:gd name="connsiteX163" fmla="*/ 265460 w 403824"/>
                <a:gd name="connsiteY163" fmla="*/ 612295 h 635457"/>
                <a:gd name="connsiteX164" fmla="*/ 279559 w 403824"/>
                <a:gd name="connsiteY164" fmla="*/ 605246 h 635457"/>
                <a:gd name="connsiteX165" fmla="*/ 283587 w 403824"/>
                <a:gd name="connsiteY165" fmla="*/ 603231 h 635457"/>
                <a:gd name="connsiteX166" fmla="*/ 292651 w 403824"/>
                <a:gd name="connsiteY166" fmla="*/ 598196 h 635457"/>
                <a:gd name="connsiteX167" fmla="*/ 296679 w 403824"/>
                <a:gd name="connsiteY167" fmla="*/ 595175 h 635457"/>
                <a:gd name="connsiteX168" fmla="*/ 304736 w 403824"/>
                <a:gd name="connsiteY168" fmla="*/ 589133 h 635457"/>
                <a:gd name="connsiteX169" fmla="*/ 305743 w 403824"/>
                <a:gd name="connsiteY169" fmla="*/ 588125 h 635457"/>
                <a:gd name="connsiteX170" fmla="*/ 308764 w 403824"/>
                <a:gd name="connsiteY170" fmla="*/ 586111 h 635457"/>
                <a:gd name="connsiteX171" fmla="*/ 318835 w 403824"/>
                <a:gd name="connsiteY171" fmla="*/ 577048 h 635457"/>
                <a:gd name="connsiteX172" fmla="*/ 319842 w 403824"/>
                <a:gd name="connsiteY172" fmla="*/ 576041 h 635457"/>
                <a:gd name="connsiteX173" fmla="*/ 329912 w 403824"/>
                <a:gd name="connsiteY173" fmla="*/ 564963 h 635457"/>
                <a:gd name="connsiteX174" fmla="*/ 331926 w 403824"/>
                <a:gd name="connsiteY174" fmla="*/ 562949 h 635457"/>
                <a:gd name="connsiteX175" fmla="*/ 332933 w 403824"/>
                <a:gd name="connsiteY175" fmla="*/ 561942 h 635457"/>
                <a:gd name="connsiteX176" fmla="*/ 338976 w 403824"/>
                <a:gd name="connsiteY176" fmla="*/ 552878 h 635457"/>
                <a:gd name="connsiteX177" fmla="*/ 341997 w 403824"/>
                <a:gd name="connsiteY177" fmla="*/ 548850 h 635457"/>
                <a:gd name="connsiteX178" fmla="*/ 347032 w 403824"/>
                <a:gd name="connsiteY178" fmla="*/ 539786 h 635457"/>
                <a:gd name="connsiteX179" fmla="*/ 348039 w 403824"/>
                <a:gd name="connsiteY179" fmla="*/ 538779 h 635457"/>
                <a:gd name="connsiteX180" fmla="*/ 350054 w 403824"/>
                <a:gd name="connsiteY180" fmla="*/ 535758 h 635457"/>
                <a:gd name="connsiteX181" fmla="*/ 356096 w 403824"/>
                <a:gd name="connsiteY181" fmla="*/ 523673 h 635457"/>
                <a:gd name="connsiteX182" fmla="*/ 357103 w 403824"/>
                <a:gd name="connsiteY182" fmla="*/ 522666 h 635457"/>
                <a:gd name="connsiteX183" fmla="*/ 362138 w 403824"/>
                <a:gd name="connsiteY183" fmla="*/ 509574 h 635457"/>
                <a:gd name="connsiteX184" fmla="*/ 362138 w 403824"/>
                <a:gd name="connsiteY184" fmla="*/ 508567 h 635457"/>
                <a:gd name="connsiteX185" fmla="*/ 365160 w 403824"/>
                <a:gd name="connsiteY185" fmla="*/ 499504 h 635457"/>
                <a:gd name="connsiteX186" fmla="*/ 365160 w 403824"/>
                <a:gd name="connsiteY186" fmla="*/ 497490 h 635457"/>
                <a:gd name="connsiteX187" fmla="*/ 390336 w 403824"/>
                <a:gd name="connsiteY187" fmla="*/ 497490 h 635457"/>
                <a:gd name="connsiteX188" fmla="*/ 400407 w 403824"/>
                <a:gd name="connsiteY188" fmla="*/ 487419 h 635457"/>
                <a:gd name="connsiteX189" fmla="*/ 391343 w 403824"/>
                <a:gd name="connsiteY189" fmla="*/ 474327 h 635457"/>
                <a:gd name="connsiteX190" fmla="*/ 255390 w 403824"/>
                <a:gd name="connsiteY190" fmla="*/ 252773 h 635457"/>
                <a:gd name="connsiteX191" fmla="*/ 159718 w 403824"/>
                <a:gd name="connsiteY191" fmla="*/ 252773 h 635457"/>
                <a:gd name="connsiteX192" fmla="*/ 338976 w 403824"/>
                <a:gd name="connsiteY192" fmla="*/ 29205 h 635457"/>
                <a:gd name="connsiteX193" fmla="*/ 379258 w 403824"/>
                <a:gd name="connsiteY193" fmla="*/ 109770 h 635457"/>
                <a:gd name="connsiteX194" fmla="*/ 255390 w 403824"/>
                <a:gd name="connsiteY194" fmla="*/ 252773 h 635457"/>
                <a:gd name="connsiteX195" fmla="*/ 255390 w 403824"/>
                <a:gd name="connsiteY195" fmla="*/ 101713 h 635457"/>
                <a:gd name="connsiteX196" fmla="*/ 139577 w 403824"/>
                <a:gd name="connsiteY196" fmla="*/ 101713 h 635457"/>
                <a:gd name="connsiteX197" fmla="*/ 138570 w 403824"/>
                <a:gd name="connsiteY197" fmla="*/ 101713 h 635457"/>
                <a:gd name="connsiteX198" fmla="*/ 71097 w 403824"/>
                <a:gd name="connsiteY198" fmla="*/ 21148 h 635457"/>
                <a:gd name="connsiteX199" fmla="*/ 320849 w 403824"/>
                <a:gd name="connsiteY199" fmla="*/ 21148 h 635457"/>
                <a:gd name="connsiteX200" fmla="*/ 255390 w 403824"/>
                <a:gd name="connsiteY200" fmla="*/ 101713 h 635457"/>
                <a:gd name="connsiteX201" fmla="*/ 239277 w 403824"/>
                <a:gd name="connsiteY201" fmla="*/ 121855 h 635457"/>
                <a:gd name="connsiteX202" fmla="*/ 197987 w 403824"/>
                <a:gd name="connsiteY202" fmla="*/ 173215 h 635457"/>
                <a:gd name="connsiteX203" fmla="*/ 154683 w 403824"/>
                <a:gd name="connsiteY203" fmla="*/ 121855 h 635457"/>
                <a:gd name="connsiteX204" fmla="*/ 239277 w 403824"/>
                <a:gd name="connsiteY204" fmla="*/ 121855 h 635457"/>
                <a:gd name="connsiteX205" fmla="*/ 20744 w 403824"/>
                <a:gd name="connsiteY205" fmla="*/ 109770 h 635457"/>
                <a:gd name="connsiteX206" fmla="*/ 52970 w 403824"/>
                <a:gd name="connsiteY206" fmla="*/ 30212 h 635457"/>
                <a:gd name="connsiteX207" fmla="*/ 184895 w 403824"/>
                <a:gd name="connsiteY207" fmla="*/ 188321 h 635457"/>
                <a:gd name="connsiteX208" fmla="*/ 185902 w 403824"/>
                <a:gd name="connsiteY208" fmla="*/ 188321 h 635457"/>
                <a:gd name="connsiteX209" fmla="*/ 167775 w 403824"/>
                <a:gd name="connsiteY209" fmla="*/ 211483 h 635457"/>
                <a:gd name="connsiteX210" fmla="*/ 120443 w 403824"/>
                <a:gd name="connsiteY210" fmla="*/ 211483 h 635457"/>
                <a:gd name="connsiteX211" fmla="*/ 110372 w 403824"/>
                <a:gd name="connsiteY211" fmla="*/ 212491 h 635457"/>
                <a:gd name="connsiteX212" fmla="*/ 20744 w 403824"/>
                <a:gd name="connsiteY212" fmla="*/ 109770 h 635457"/>
                <a:gd name="connsiteX213" fmla="*/ 189930 w 403824"/>
                <a:gd name="connsiteY213" fmla="*/ 615316 h 635457"/>
                <a:gd name="connsiteX214" fmla="*/ 159718 w 403824"/>
                <a:gd name="connsiteY214" fmla="*/ 587118 h 635457"/>
                <a:gd name="connsiteX215" fmla="*/ 198994 w 403824"/>
                <a:gd name="connsiteY215" fmla="*/ 595175 h 635457"/>
                <a:gd name="connsiteX216" fmla="*/ 209065 w 403824"/>
                <a:gd name="connsiteY216" fmla="*/ 585104 h 635457"/>
                <a:gd name="connsiteX217" fmla="*/ 198994 w 403824"/>
                <a:gd name="connsiteY217" fmla="*/ 575034 h 635457"/>
                <a:gd name="connsiteX218" fmla="*/ 146627 w 403824"/>
                <a:gd name="connsiteY218" fmla="*/ 557914 h 635457"/>
                <a:gd name="connsiteX219" fmla="*/ 108358 w 403824"/>
                <a:gd name="connsiteY219" fmla="*/ 484398 h 635457"/>
                <a:gd name="connsiteX220" fmla="*/ 198994 w 403824"/>
                <a:gd name="connsiteY220" fmla="*/ 393762 h 635457"/>
                <a:gd name="connsiteX221" fmla="*/ 289630 w 403824"/>
                <a:gd name="connsiteY221" fmla="*/ 484398 h 635457"/>
                <a:gd name="connsiteX222" fmla="*/ 244312 w 403824"/>
                <a:gd name="connsiteY222" fmla="*/ 562949 h 635457"/>
                <a:gd name="connsiteX223" fmla="*/ 239277 w 403824"/>
                <a:gd name="connsiteY223" fmla="*/ 572012 h 635457"/>
                <a:gd name="connsiteX224" fmla="*/ 239277 w 403824"/>
                <a:gd name="connsiteY224" fmla="*/ 585104 h 635457"/>
                <a:gd name="connsiteX225" fmla="*/ 209065 w 403824"/>
                <a:gd name="connsiteY225" fmla="*/ 615316 h 635457"/>
                <a:gd name="connsiteX226" fmla="*/ 189930 w 403824"/>
                <a:gd name="connsiteY226" fmla="*/ 615316 h 635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Lst>
              <a:rect l="l" t="t" r="r" b="b"/>
              <a:pathLst>
                <a:path w="403824" h="635457">
                  <a:moveTo>
                    <a:pt x="391343" y="474327"/>
                  </a:moveTo>
                  <a:lnTo>
                    <a:pt x="351061" y="474327"/>
                  </a:lnTo>
                  <a:cubicBezTo>
                    <a:pt x="345018" y="474327"/>
                    <a:pt x="340990" y="478355"/>
                    <a:pt x="340990" y="484398"/>
                  </a:cubicBezTo>
                  <a:cubicBezTo>
                    <a:pt x="340990" y="488426"/>
                    <a:pt x="343004" y="491447"/>
                    <a:pt x="346025" y="492454"/>
                  </a:cubicBezTo>
                  <a:cubicBezTo>
                    <a:pt x="345018" y="495476"/>
                    <a:pt x="344011" y="498497"/>
                    <a:pt x="344011" y="500511"/>
                  </a:cubicBezTo>
                  <a:cubicBezTo>
                    <a:pt x="344011" y="500511"/>
                    <a:pt x="344011" y="501518"/>
                    <a:pt x="344011" y="501518"/>
                  </a:cubicBezTo>
                  <a:cubicBezTo>
                    <a:pt x="343004" y="504539"/>
                    <a:pt x="341997" y="508567"/>
                    <a:pt x="339983" y="511589"/>
                  </a:cubicBezTo>
                  <a:cubicBezTo>
                    <a:pt x="339983" y="511589"/>
                    <a:pt x="338976" y="512596"/>
                    <a:pt x="338976" y="512596"/>
                  </a:cubicBezTo>
                  <a:cubicBezTo>
                    <a:pt x="336962" y="516624"/>
                    <a:pt x="335955" y="519645"/>
                    <a:pt x="333941" y="522666"/>
                  </a:cubicBezTo>
                  <a:cubicBezTo>
                    <a:pt x="333941" y="523673"/>
                    <a:pt x="332933" y="524680"/>
                    <a:pt x="332933" y="524680"/>
                  </a:cubicBezTo>
                  <a:lnTo>
                    <a:pt x="331926" y="525687"/>
                  </a:lnTo>
                  <a:cubicBezTo>
                    <a:pt x="329912" y="528709"/>
                    <a:pt x="328905" y="530723"/>
                    <a:pt x="326891" y="533744"/>
                  </a:cubicBezTo>
                  <a:cubicBezTo>
                    <a:pt x="325884" y="534751"/>
                    <a:pt x="324877" y="536765"/>
                    <a:pt x="323870" y="537772"/>
                  </a:cubicBezTo>
                  <a:cubicBezTo>
                    <a:pt x="321856" y="540793"/>
                    <a:pt x="319842" y="542808"/>
                    <a:pt x="317828" y="544822"/>
                  </a:cubicBezTo>
                  <a:lnTo>
                    <a:pt x="315813" y="550864"/>
                  </a:lnTo>
                  <a:cubicBezTo>
                    <a:pt x="312792" y="553885"/>
                    <a:pt x="309771" y="557914"/>
                    <a:pt x="306750" y="560935"/>
                  </a:cubicBezTo>
                  <a:cubicBezTo>
                    <a:pt x="306750" y="560935"/>
                    <a:pt x="305743" y="561942"/>
                    <a:pt x="305743" y="561942"/>
                  </a:cubicBezTo>
                  <a:cubicBezTo>
                    <a:pt x="302722" y="564963"/>
                    <a:pt x="299700" y="566977"/>
                    <a:pt x="296679" y="569998"/>
                  </a:cubicBezTo>
                  <a:cubicBezTo>
                    <a:pt x="295672" y="571005"/>
                    <a:pt x="295672" y="571005"/>
                    <a:pt x="294665" y="572012"/>
                  </a:cubicBezTo>
                  <a:lnTo>
                    <a:pt x="293658" y="573019"/>
                  </a:lnTo>
                  <a:cubicBezTo>
                    <a:pt x="291644" y="575034"/>
                    <a:pt x="288623" y="577048"/>
                    <a:pt x="286608" y="578055"/>
                  </a:cubicBezTo>
                  <a:cubicBezTo>
                    <a:pt x="285601" y="579062"/>
                    <a:pt x="283587" y="580069"/>
                    <a:pt x="282580" y="581076"/>
                  </a:cubicBezTo>
                  <a:cubicBezTo>
                    <a:pt x="279559" y="583090"/>
                    <a:pt x="277545" y="584097"/>
                    <a:pt x="274524" y="586111"/>
                  </a:cubicBezTo>
                  <a:lnTo>
                    <a:pt x="270495" y="588125"/>
                  </a:lnTo>
                  <a:cubicBezTo>
                    <a:pt x="266467" y="590140"/>
                    <a:pt x="263446" y="592154"/>
                    <a:pt x="258411" y="594168"/>
                  </a:cubicBezTo>
                  <a:cubicBezTo>
                    <a:pt x="258411" y="591147"/>
                    <a:pt x="259418" y="589133"/>
                    <a:pt x="259418" y="586111"/>
                  </a:cubicBezTo>
                  <a:lnTo>
                    <a:pt x="259418" y="578055"/>
                  </a:lnTo>
                  <a:cubicBezTo>
                    <a:pt x="290637" y="557914"/>
                    <a:pt x="309771" y="522666"/>
                    <a:pt x="309771" y="485405"/>
                  </a:cubicBezTo>
                  <a:cubicBezTo>
                    <a:pt x="309771" y="423974"/>
                    <a:pt x="260425" y="374628"/>
                    <a:pt x="198994" y="374628"/>
                  </a:cubicBezTo>
                  <a:cubicBezTo>
                    <a:pt x="137563" y="374628"/>
                    <a:pt x="88217" y="423974"/>
                    <a:pt x="88217" y="485405"/>
                  </a:cubicBezTo>
                  <a:cubicBezTo>
                    <a:pt x="88217" y="519645"/>
                    <a:pt x="104330" y="551871"/>
                    <a:pt x="131521" y="573019"/>
                  </a:cubicBezTo>
                  <a:cubicBezTo>
                    <a:pt x="131521" y="573019"/>
                    <a:pt x="132528" y="574027"/>
                    <a:pt x="132528" y="574027"/>
                  </a:cubicBezTo>
                  <a:cubicBezTo>
                    <a:pt x="132528" y="574027"/>
                    <a:pt x="133535" y="575034"/>
                    <a:pt x="135549" y="576041"/>
                  </a:cubicBezTo>
                  <a:cubicBezTo>
                    <a:pt x="136556" y="577048"/>
                    <a:pt x="137563" y="578055"/>
                    <a:pt x="138570" y="578055"/>
                  </a:cubicBezTo>
                  <a:lnTo>
                    <a:pt x="138570" y="586111"/>
                  </a:lnTo>
                  <a:cubicBezTo>
                    <a:pt x="138570" y="589133"/>
                    <a:pt x="138570" y="591147"/>
                    <a:pt x="139577" y="594168"/>
                  </a:cubicBezTo>
                  <a:cubicBezTo>
                    <a:pt x="97280" y="576041"/>
                    <a:pt x="65054" y="538779"/>
                    <a:pt x="52970" y="493461"/>
                  </a:cubicBezTo>
                  <a:cubicBezTo>
                    <a:pt x="55991" y="491447"/>
                    <a:pt x="58005" y="488426"/>
                    <a:pt x="58005" y="485405"/>
                  </a:cubicBezTo>
                  <a:cubicBezTo>
                    <a:pt x="58005" y="480370"/>
                    <a:pt x="53977" y="476341"/>
                    <a:pt x="48941" y="475334"/>
                  </a:cubicBezTo>
                  <a:cubicBezTo>
                    <a:pt x="47934" y="468285"/>
                    <a:pt x="47934" y="462242"/>
                    <a:pt x="47934" y="455193"/>
                  </a:cubicBezTo>
                  <a:cubicBezTo>
                    <a:pt x="47934" y="451165"/>
                    <a:pt x="47934" y="446129"/>
                    <a:pt x="48941" y="441094"/>
                  </a:cubicBezTo>
                  <a:lnTo>
                    <a:pt x="48941" y="437066"/>
                  </a:lnTo>
                  <a:cubicBezTo>
                    <a:pt x="48941" y="433038"/>
                    <a:pt x="49948" y="429009"/>
                    <a:pt x="50956" y="425988"/>
                  </a:cubicBezTo>
                  <a:lnTo>
                    <a:pt x="51963" y="422967"/>
                  </a:lnTo>
                  <a:cubicBezTo>
                    <a:pt x="52970" y="417932"/>
                    <a:pt x="53977" y="412896"/>
                    <a:pt x="55991" y="408868"/>
                  </a:cubicBezTo>
                  <a:cubicBezTo>
                    <a:pt x="56998" y="404840"/>
                    <a:pt x="59012" y="399804"/>
                    <a:pt x="61026" y="395776"/>
                  </a:cubicBezTo>
                  <a:lnTo>
                    <a:pt x="62033" y="394769"/>
                  </a:lnTo>
                  <a:cubicBezTo>
                    <a:pt x="64047" y="389734"/>
                    <a:pt x="67069" y="384698"/>
                    <a:pt x="70090" y="379663"/>
                  </a:cubicBezTo>
                  <a:lnTo>
                    <a:pt x="82174" y="392755"/>
                  </a:lnTo>
                  <a:cubicBezTo>
                    <a:pt x="84189" y="394769"/>
                    <a:pt x="87210" y="395776"/>
                    <a:pt x="89224" y="395776"/>
                  </a:cubicBezTo>
                  <a:cubicBezTo>
                    <a:pt x="91238" y="395776"/>
                    <a:pt x="94259" y="394769"/>
                    <a:pt x="96273" y="392755"/>
                  </a:cubicBezTo>
                  <a:cubicBezTo>
                    <a:pt x="100302" y="388727"/>
                    <a:pt x="100302" y="382684"/>
                    <a:pt x="96273" y="378656"/>
                  </a:cubicBezTo>
                  <a:lnTo>
                    <a:pt x="81167" y="363550"/>
                  </a:lnTo>
                  <a:cubicBezTo>
                    <a:pt x="86203" y="357508"/>
                    <a:pt x="90231" y="352472"/>
                    <a:pt x="96273" y="347437"/>
                  </a:cubicBezTo>
                  <a:cubicBezTo>
                    <a:pt x="98288" y="345423"/>
                    <a:pt x="99295" y="342402"/>
                    <a:pt x="99295" y="340388"/>
                  </a:cubicBezTo>
                  <a:lnTo>
                    <a:pt x="99295" y="256801"/>
                  </a:lnTo>
                  <a:cubicBezTo>
                    <a:pt x="99295" y="245724"/>
                    <a:pt x="108358" y="235653"/>
                    <a:pt x="120443" y="235653"/>
                  </a:cubicBezTo>
                  <a:lnTo>
                    <a:pt x="151662" y="235653"/>
                  </a:lnTo>
                  <a:lnTo>
                    <a:pt x="143605" y="245724"/>
                  </a:lnTo>
                  <a:lnTo>
                    <a:pt x="132528" y="245724"/>
                  </a:lnTo>
                  <a:cubicBezTo>
                    <a:pt x="120443" y="245724"/>
                    <a:pt x="110372" y="255794"/>
                    <a:pt x="110372" y="267879"/>
                  </a:cubicBezTo>
                  <a:lnTo>
                    <a:pt x="110372" y="317225"/>
                  </a:lnTo>
                  <a:cubicBezTo>
                    <a:pt x="110372" y="321253"/>
                    <a:pt x="112386" y="324275"/>
                    <a:pt x="115408" y="326289"/>
                  </a:cubicBezTo>
                  <a:cubicBezTo>
                    <a:pt x="117422" y="327296"/>
                    <a:pt x="118429" y="327296"/>
                    <a:pt x="120443" y="327296"/>
                  </a:cubicBezTo>
                  <a:cubicBezTo>
                    <a:pt x="122457" y="327296"/>
                    <a:pt x="123464" y="327296"/>
                    <a:pt x="125478" y="326289"/>
                  </a:cubicBezTo>
                  <a:cubicBezTo>
                    <a:pt x="145620" y="314204"/>
                    <a:pt x="167775" y="308162"/>
                    <a:pt x="190937" y="306147"/>
                  </a:cubicBezTo>
                  <a:lnTo>
                    <a:pt x="190937" y="336359"/>
                  </a:lnTo>
                  <a:cubicBezTo>
                    <a:pt x="190937" y="342402"/>
                    <a:pt x="194966" y="346430"/>
                    <a:pt x="201008" y="346430"/>
                  </a:cubicBezTo>
                  <a:cubicBezTo>
                    <a:pt x="207050" y="346430"/>
                    <a:pt x="211079" y="342402"/>
                    <a:pt x="211079" y="336359"/>
                  </a:cubicBezTo>
                  <a:lnTo>
                    <a:pt x="211079" y="296077"/>
                  </a:lnTo>
                  <a:cubicBezTo>
                    <a:pt x="211079" y="290034"/>
                    <a:pt x="207050" y="286006"/>
                    <a:pt x="201008" y="286006"/>
                  </a:cubicBezTo>
                  <a:cubicBezTo>
                    <a:pt x="176839" y="286006"/>
                    <a:pt x="152669" y="291042"/>
                    <a:pt x="130514" y="301112"/>
                  </a:cubicBezTo>
                  <a:lnTo>
                    <a:pt x="130514" y="267879"/>
                  </a:lnTo>
                  <a:cubicBezTo>
                    <a:pt x="130514" y="267879"/>
                    <a:pt x="130514" y="267879"/>
                    <a:pt x="130514" y="267879"/>
                  </a:cubicBezTo>
                  <a:cubicBezTo>
                    <a:pt x="130514" y="268886"/>
                    <a:pt x="130514" y="269893"/>
                    <a:pt x="131521" y="270900"/>
                  </a:cubicBezTo>
                  <a:cubicBezTo>
                    <a:pt x="133535" y="273921"/>
                    <a:pt x="136556" y="276943"/>
                    <a:pt x="140584" y="276943"/>
                  </a:cubicBezTo>
                  <a:lnTo>
                    <a:pt x="261432" y="276943"/>
                  </a:lnTo>
                  <a:cubicBezTo>
                    <a:pt x="264453" y="276943"/>
                    <a:pt x="267474" y="275936"/>
                    <a:pt x="269488" y="273921"/>
                  </a:cubicBezTo>
                  <a:lnTo>
                    <a:pt x="271503" y="270900"/>
                  </a:lnTo>
                  <a:lnTo>
                    <a:pt x="271503" y="298091"/>
                  </a:lnTo>
                  <a:cubicBezTo>
                    <a:pt x="262439" y="294063"/>
                    <a:pt x="253375" y="291042"/>
                    <a:pt x="244312" y="288020"/>
                  </a:cubicBezTo>
                  <a:cubicBezTo>
                    <a:pt x="239277" y="287013"/>
                    <a:pt x="233234" y="290034"/>
                    <a:pt x="232227" y="295070"/>
                  </a:cubicBezTo>
                  <a:cubicBezTo>
                    <a:pt x="231220" y="300105"/>
                    <a:pt x="234241" y="306147"/>
                    <a:pt x="239277" y="307155"/>
                  </a:cubicBezTo>
                  <a:cubicBezTo>
                    <a:pt x="252368" y="310176"/>
                    <a:pt x="265460" y="316218"/>
                    <a:pt x="276538" y="322261"/>
                  </a:cubicBezTo>
                  <a:cubicBezTo>
                    <a:pt x="278552" y="323268"/>
                    <a:pt x="279559" y="323268"/>
                    <a:pt x="281573" y="323268"/>
                  </a:cubicBezTo>
                  <a:cubicBezTo>
                    <a:pt x="283587" y="323268"/>
                    <a:pt x="284594" y="323268"/>
                    <a:pt x="286608" y="322261"/>
                  </a:cubicBezTo>
                  <a:cubicBezTo>
                    <a:pt x="289630" y="320246"/>
                    <a:pt x="291644" y="317225"/>
                    <a:pt x="291644" y="313197"/>
                  </a:cubicBezTo>
                  <a:lnTo>
                    <a:pt x="291644" y="263851"/>
                  </a:lnTo>
                  <a:cubicBezTo>
                    <a:pt x="291644" y="262844"/>
                    <a:pt x="291644" y="260830"/>
                    <a:pt x="291644" y="259823"/>
                  </a:cubicBezTo>
                  <a:cubicBezTo>
                    <a:pt x="290637" y="255794"/>
                    <a:pt x="288623" y="251766"/>
                    <a:pt x="286608" y="248745"/>
                  </a:cubicBezTo>
                  <a:lnTo>
                    <a:pt x="296679" y="237667"/>
                  </a:lnTo>
                  <a:cubicBezTo>
                    <a:pt x="300707" y="241695"/>
                    <a:pt x="302722" y="246731"/>
                    <a:pt x="302722" y="251766"/>
                  </a:cubicBezTo>
                  <a:lnTo>
                    <a:pt x="302722" y="335352"/>
                  </a:lnTo>
                  <a:cubicBezTo>
                    <a:pt x="302722" y="338374"/>
                    <a:pt x="303729" y="340388"/>
                    <a:pt x="305743" y="342402"/>
                  </a:cubicBezTo>
                  <a:cubicBezTo>
                    <a:pt x="310778" y="347437"/>
                    <a:pt x="315813" y="353480"/>
                    <a:pt x="320849" y="358515"/>
                  </a:cubicBezTo>
                  <a:lnTo>
                    <a:pt x="305743" y="374628"/>
                  </a:lnTo>
                  <a:cubicBezTo>
                    <a:pt x="301714" y="378656"/>
                    <a:pt x="301714" y="384698"/>
                    <a:pt x="305743" y="388727"/>
                  </a:cubicBezTo>
                  <a:cubicBezTo>
                    <a:pt x="307757" y="390741"/>
                    <a:pt x="309771" y="391748"/>
                    <a:pt x="312792" y="391748"/>
                  </a:cubicBezTo>
                  <a:cubicBezTo>
                    <a:pt x="315813" y="391748"/>
                    <a:pt x="317828" y="390741"/>
                    <a:pt x="319842" y="388727"/>
                  </a:cubicBezTo>
                  <a:lnTo>
                    <a:pt x="331926" y="375635"/>
                  </a:lnTo>
                  <a:cubicBezTo>
                    <a:pt x="341997" y="392755"/>
                    <a:pt x="349046" y="412896"/>
                    <a:pt x="352068" y="433038"/>
                  </a:cubicBezTo>
                  <a:cubicBezTo>
                    <a:pt x="353075" y="438073"/>
                    <a:pt x="357103" y="442101"/>
                    <a:pt x="362138" y="442101"/>
                  </a:cubicBezTo>
                  <a:cubicBezTo>
                    <a:pt x="362138" y="442101"/>
                    <a:pt x="363145" y="442101"/>
                    <a:pt x="363145" y="442101"/>
                  </a:cubicBezTo>
                  <a:cubicBezTo>
                    <a:pt x="368181" y="441094"/>
                    <a:pt x="372209" y="436059"/>
                    <a:pt x="372209" y="431023"/>
                  </a:cubicBezTo>
                  <a:cubicBezTo>
                    <a:pt x="369188" y="405847"/>
                    <a:pt x="360124" y="382684"/>
                    <a:pt x="347032" y="361536"/>
                  </a:cubicBezTo>
                  <a:lnTo>
                    <a:pt x="351061" y="357508"/>
                  </a:lnTo>
                  <a:cubicBezTo>
                    <a:pt x="355089" y="353480"/>
                    <a:pt x="355089" y="347437"/>
                    <a:pt x="351061" y="343409"/>
                  </a:cubicBezTo>
                  <a:cubicBezTo>
                    <a:pt x="347032" y="339381"/>
                    <a:pt x="340990" y="339381"/>
                    <a:pt x="336962" y="343409"/>
                  </a:cubicBezTo>
                  <a:lnTo>
                    <a:pt x="335955" y="344416"/>
                  </a:lnTo>
                  <a:cubicBezTo>
                    <a:pt x="331926" y="339381"/>
                    <a:pt x="327898" y="335352"/>
                    <a:pt x="323870" y="331324"/>
                  </a:cubicBezTo>
                  <a:lnTo>
                    <a:pt x="323870" y="251766"/>
                  </a:lnTo>
                  <a:cubicBezTo>
                    <a:pt x="323870" y="240688"/>
                    <a:pt x="318835" y="229611"/>
                    <a:pt x="310778" y="221554"/>
                  </a:cubicBezTo>
                  <a:lnTo>
                    <a:pt x="401414" y="116819"/>
                  </a:lnTo>
                  <a:cubicBezTo>
                    <a:pt x="404435" y="113798"/>
                    <a:pt x="404435" y="109770"/>
                    <a:pt x="402421" y="105742"/>
                  </a:cubicBezTo>
                  <a:lnTo>
                    <a:pt x="352068" y="5035"/>
                  </a:lnTo>
                  <a:cubicBezTo>
                    <a:pt x="352068" y="4028"/>
                    <a:pt x="351061" y="3021"/>
                    <a:pt x="350054" y="3021"/>
                  </a:cubicBezTo>
                  <a:cubicBezTo>
                    <a:pt x="350054" y="3021"/>
                    <a:pt x="350054" y="3021"/>
                    <a:pt x="349046" y="3021"/>
                  </a:cubicBezTo>
                  <a:cubicBezTo>
                    <a:pt x="348039" y="2014"/>
                    <a:pt x="347032" y="2014"/>
                    <a:pt x="347032" y="1007"/>
                  </a:cubicBezTo>
                  <a:cubicBezTo>
                    <a:pt x="347032" y="1007"/>
                    <a:pt x="347032" y="1007"/>
                    <a:pt x="346025" y="1007"/>
                  </a:cubicBezTo>
                  <a:cubicBezTo>
                    <a:pt x="345018" y="1007"/>
                    <a:pt x="344011" y="0"/>
                    <a:pt x="343004" y="0"/>
                  </a:cubicBezTo>
                  <a:cubicBezTo>
                    <a:pt x="343004" y="0"/>
                    <a:pt x="343004" y="0"/>
                    <a:pt x="341997" y="0"/>
                  </a:cubicBezTo>
                  <a:cubicBezTo>
                    <a:pt x="341997" y="0"/>
                    <a:pt x="341997" y="0"/>
                    <a:pt x="341997" y="0"/>
                  </a:cubicBezTo>
                  <a:lnTo>
                    <a:pt x="49948" y="0"/>
                  </a:lnTo>
                  <a:cubicBezTo>
                    <a:pt x="49948" y="0"/>
                    <a:pt x="49948" y="0"/>
                    <a:pt x="49948" y="0"/>
                  </a:cubicBezTo>
                  <a:cubicBezTo>
                    <a:pt x="49948" y="0"/>
                    <a:pt x="48941" y="0"/>
                    <a:pt x="48941" y="0"/>
                  </a:cubicBezTo>
                  <a:cubicBezTo>
                    <a:pt x="47934" y="0"/>
                    <a:pt x="47934" y="0"/>
                    <a:pt x="46927" y="1007"/>
                  </a:cubicBezTo>
                  <a:cubicBezTo>
                    <a:pt x="46927" y="1007"/>
                    <a:pt x="46927" y="1007"/>
                    <a:pt x="46927" y="1007"/>
                  </a:cubicBezTo>
                  <a:cubicBezTo>
                    <a:pt x="45920" y="1007"/>
                    <a:pt x="44913" y="2014"/>
                    <a:pt x="43906" y="3021"/>
                  </a:cubicBezTo>
                  <a:cubicBezTo>
                    <a:pt x="43906" y="3021"/>
                    <a:pt x="43906" y="3021"/>
                    <a:pt x="42899" y="4028"/>
                  </a:cubicBezTo>
                  <a:cubicBezTo>
                    <a:pt x="41892" y="5035"/>
                    <a:pt x="41892" y="6042"/>
                    <a:pt x="40885" y="7049"/>
                  </a:cubicBezTo>
                  <a:cubicBezTo>
                    <a:pt x="40885" y="7049"/>
                    <a:pt x="40885" y="7049"/>
                    <a:pt x="40885" y="7049"/>
                  </a:cubicBezTo>
                  <a:cubicBezTo>
                    <a:pt x="40885" y="7049"/>
                    <a:pt x="40885" y="7049"/>
                    <a:pt x="40885" y="7049"/>
                  </a:cubicBezTo>
                  <a:lnTo>
                    <a:pt x="602" y="107756"/>
                  </a:lnTo>
                  <a:cubicBezTo>
                    <a:pt x="-405" y="110777"/>
                    <a:pt x="-405" y="114805"/>
                    <a:pt x="2616" y="117827"/>
                  </a:cubicBezTo>
                  <a:lnTo>
                    <a:pt x="94259" y="222561"/>
                  </a:lnTo>
                  <a:cubicBezTo>
                    <a:pt x="86203" y="229611"/>
                    <a:pt x="81167" y="240688"/>
                    <a:pt x="81167" y="252773"/>
                  </a:cubicBezTo>
                  <a:lnTo>
                    <a:pt x="81167" y="332331"/>
                  </a:lnTo>
                  <a:cubicBezTo>
                    <a:pt x="77139" y="336359"/>
                    <a:pt x="73111" y="341395"/>
                    <a:pt x="69083" y="345423"/>
                  </a:cubicBezTo>
                  <a:lnTo>
                    <a:pt x="68076" y="344416"/>
                  </a:lnTo>
                  <a:cubicBezTo>
                    <a:pt x="64047" y="340388"/>
                    <a:pt x="58005" y="340388"/>
                    <a:pt x="53977" y="344416"/>
                  </a:cubicBezTo>
                  <a:cubicBezTo>
                    <a:pt x="49948" y="348444"/>
                    <a:pt x="49948" y="354487"/>
                    <a:pt x="53977" y="358515"/>
                  </a:cubicBezTo>
                  <a:lnTo>
                    <a:pt x="58005" y="362543"/>
                  </a:lnTo>
                  <a:cubicBezTo>
                    <a:pt x="53977" y="369593"/>
                    <a:pt x="49948" y="376642"/>
                    <a:pt x="45920" y="384698"/>
                  </a:cubicBezTo>
                  <a:lnTo>
                    <a:pt x="44913" y="386713"/>
                  </a:lnTo>
                  <a:cubicBezTo>
                    <a:pt x="42899" y="391748"/>
                    <a:pt x="40885" y="396783"/>
                    <a:pt x="38871" y="401819"/>
                  </a:cubicBezTo>
                  <a:cubicBezTo>
                    <a:pt x="36857" y="406854"/>
                    <a:pt x="35850" y="411889"/>
                    <a:pt x="34842" y="417932"/>
                  </a:cubicBezTo>
                  <a:lnTo>
                    <a:pt x="33835" y="420953"/>
                  </a:lnTo>
                  <a:cubicBezTo>
                    <a:pt x="32828" y="424981"/>
                    <a:pt x="31821" y="429009"/>
                    <a:pt x="31821" y="434045"/>
                  </a:cubicBezTo>
                  <a:cubicBezTo>
                    <a:pt x="31821" y="435052"/>
                    <a:pt x="31821" y="436059"/>
                    <a:pt x="31821" y="438073"/>
                  </a:cubicBezTo>
                  <a:cubicBezTo>
                    <a:pt x="30814" y="444115"/>
                    <a:pt x="30814" y="449151"/>
                    <a:pt x="30814" y="454186"/>
                  </a:cubicBezTo>
                  <a:cubicBezTo>
                    <a:pt x="30814" y="461235"/>
                    <a:pt x="31821" y="467278"/>
                    <a:pt x="31821" y="474327"/>
                  </a:cubicBezTo>
                  <a:lnTo>
                    <a:pt x="10673" y="474327"/>
                  </a:lnTo>
                  <a:cubicBezTo>
                    <a:pt x="4631" y="474327"/>
                    <a:pt x="602" y="478355"/>
                    <a:pt x="602" y="484398"/>
                  </a:cubicBezTo>
                  <a:cubicBezTo>
                    <a:pt x="602" y="490440"/>
                    <a:pt x="4631" y="494468"/>
                    <a:pt x="10673" y="494468"/>
                  </a:cubicBezTo>
                  <a:lnTo>
                    <a:pt x="33835" y="494468"/>
                  </a:lnTo>
                  <a:cubicBezTo>
                    <a:pt x="47934" y="553885"/>
                    <a:pt x="94259" y="601217"/>
                    <a:pt x="152669" y="618337"/>
                  </a:cubicBezTo>
                  <a:cubicBezTo>
                    <a:pt x="161733" y="628408"/>
                    <a:pt x="174824" y="635457"/>
                    <a:pt x="189930" y="635457"/>
                  </a:cubicBezTo>
                  <a:lnTo>
                    <a:pt x="209065" y="635457"/>
                  </a:lnTo>
                  <a:cubicBezTo>
                    <a:pt x="224171" y="635457"/>
                    <a:pt x="237262" y="629415"/>
                    <a:pt x="246326" y="618337"/>
                  </a:cubicBezTo>
                  <a:cubicBezTo>
                    <a:pt x="246326" y="618337"/>
                    <a:pt x="247333" y="618337"/>
                    <a:pt x="247333" y="618337"/>
                  </a:cubicBezTo>
                  <a:lnTo>
                    <a:pt x="248340" y="618337"/>
                  </a:lnTo>
                  <a:cubicBezTo>
                    <a:pt x="249347" y="618337"/>
                    <a:pt x="250354" y="617330"/>
                    <a:pt x="251361" y="617330"/>
                  </a:cubicBezTo>
                  <a:cubicBezTo>
                    <a:pt x="256397" y="616323"/>
                    <a:pt x="260425" y="614309"/>
                    <a:pt x="264453" y="612295"/>
                  </a:cubicBezTo>
                  <a:cubicBezTo>
                    <a:pt x="264453" y="612295"/>
                    <a:pt x="265460" y="612295"/>
                    <a:pt x="265460" y="612295"/>
                  </a:cubicBezTo>
                  <a:cubicBezTo>
                    <a:pt x="270495" y="610281"/>
                    <a:pt x="274524" y="608267"/>
                    <a:pt x="279559" y="605246"/>
                  </a:cubicBezTo>
                  <a:lnTo>
                    <a:pt x="283587" y="603231"/>
                  </a:lnTo>
                  <a:cubicBezTo>
                    <a:pt x="286608" y="601217"/>
                    <a:pt x="289630" y="599203"/>
                    <a:pt x="292651" y="598196"/>
                  </a:cubicBezTo>
                  <a:cubicBezTo>
                    <a:pt x="293658" y="597189"/>
                    <a:pt x="295672" y="596182"/>
                    <a:pt x="296679" y="595175"/>
                  </a:cubicBezTo>
                  <a:cubicBezTo>
                    <a:pt x="299700" y="593161"/>
                    <a:pt x="302722" y="591147"/>
                    <a:pt x="304736" y="589133"/>
                  </a:cubicBezTo>
                  <a:lnTo>
                    <a:pt x="305743" y="588125"/>
                  </a:lnTo>
                  <a:cubicBezTo>
                    <a:pt x="306750" y="587118"/>
                    <a:pt x="307757" y="587118"/>
                    <a:pt x="308764" y="586111"/>
                  </a:cubicBezTo>
                  <a:cubicBezTo>
                    <a:pt x="311785" y="583090"/>
                    <a:pt x="315813" y="580069"/>
                    <a:pt x="318835" y="577048"/>
                  </a:cubicBezTo>
                  <a:cubicBezTo>
                    <a:pt x="318835" y="577048"/>
                    <a:pt x="319842" y="576041"/>
                    <a:pt x="319842" y="576041"/>
                  </a:cubicBezTo>
                  <a:cubicBezTo>
                    <a:pt x="323870" y="572012"/>
                    <a:pt x="326891" y="568991"/>
                    <a:pt x="329912" y="564963"/>
                  </a:cubicBezTo>
                  <a:cubicBezTo>
                    <a:pt x="330919" y="563956"/>
                    <a:pt x="330919" y="562949"/>
                    <a:pt x="331926" y="562949"/>
                  </a:cubicBezTo>
                  <a:lnTo>
                    <a:pt x="332933" y="561942"/>
                  </a:lnTo>
                  <a:cubicBezTo>
                    <a:pt x="334948" y="558921"/>
                    <a:pt x="336962" y="555899"/>
                    <a:pt x="338976" y="552878"/>
                  </a:cubicBezTo>
                  <a:cubicBezTo>
                    <a:pt x="339983" y="551871"/>
                    <a:pt x="340990" y="549857"/>
                    <a:pt x="341997" y="548850"/>
                  </a:cubicBezTo>
                  <a:cubicBezTo>
                    <a:pt x="344011" y="545829"/>
                    <a:pt x="346025" y="542808"/>
                    <a:pt x="347032" y="539786"/>
                  </a:cubicBezTo>
                  <a:lnTo>
                    <a:pt x="348039" y="538779"/>
                  </a:lnTo>
                  <a:cubicBezTo>
                    <a:pt x="349046" y="537772"/>
                    <a:pt x="349046" y="536765"/>
                    <a:pt x="350054" y="535758"/>
                  </a:cubicBezTo>
                  <a:cubicBezTo>
                    <a:pt x="352068" y="531730"/>
                    <a:pt x="354082" y="527702"/>
                    <a:pt x="356096" y="523673"/>
                  </a:cubicBezTo>
                  <a:cubicBezTo>
                    <a:pt x="356096" y="523673"/>
                    <a:pt x="357103" y="522666"/>
                    <a:pt x="357103" y="522666"/>
                  </a:cubicBezTo>
                  <a:cubicBezTo>
                    <a:pt x="359117" y="518638"/>
                    <a:pt x="360124" y="514610"/>
                    <a:pt x="362138" y="509574"/>
                  </a:cubicBezTo>
                  <a:cubicBezTo>
                    <a:pt x="362138" y="509574"/>
                    <a:pt x="362138" y="508567"/>
                    <a:pt x="362138" y="508567"/>
                  </a:cubicBezTo>
                  <a:cubicBezTo>
                    <a:pt x="363145" y="505546"/>
                    <a:pt x="364152" y="502525"/>
                    <a:pt x="365160" y="499504"/>
                  </a:cubicBezTo>
                  <a:cubicBezTo>
                    <a:pt x="365160" y="498497"/>
                    <a:pt x="365160" y="497490"/>
                    <a:pt x="365160" y="497490"/>
                  </a:cubicBezTo>
                  <a:lnTo>
                    <a:pt x="390336" y="497490"/>
                  </a:lnTo>
                  <a:cubicBezTo>
                    <a:pt x="396378" y="497490"/>
                    <a:pt x="400407" y="493461"/>
                    <a:pt x="400407" y="487419"/>
                  </a:cubicBezTo>
                  <a:cubicBezTo>
                    <a:pt x="400407" y="481377"/>
                    <a:pt x="397386" y="474327"/>
                    <a:pt x="391343" y="474327"/>
                  </a:cubicBezTo>
                  <a:close/>
                  <a:moveTo>
                    <a:pt x="255390" y="252773"/>
                  </a:moveTo>
                  <a:lnTo>
                    <a:pt x="159718" y="252773"/>
                  </a:lnTo>
                  <a:lnTo>
                    <a:pt x="338976" y="29205"/>
                  </a:lnTo>
                  <a:lnTo>
                    <a:pt x="379258" y="109770"/>
                  </a:lnTo>
                  <a:lnTo>
                    <a:pt x="255390" y="252773"/>
                  </a:lnTo>
                  <a:close/>
                  <a:moveTo>
                    <a:pt x="255390" y="101713"/>
                  </a:moveTo>
                  <a:lnTo>
                    <a:pt x="139577" y="101713"/>
                  </a:lnTo>
                  <a:cubicBezTo>
                    <a:pt x="139577" y="101713"/>
                    <a:pt x="138570" y="101713"/>
                    <a:pt x="138570" y="101713"/>
                  </a:cubicBezTo>
                  <a:lnTo>
                    <a:pt x="71097" y="21148"/>
                  </a:lnTo>
                  <a:lnTo>
                    <a:pt x="320849" y="21148"/>
                  </a:lnTo>
                  <a:lnTo>
                    <a:pt x="255390" y="101713"/>
                  </a:lnTo>
                  <a:close/>
                  <a:moveTo>
                    <a:pt x="239277" y="121855"/>
                  </a:moveTo>
                  <a:lnTo>
                    <a:pt x="197987" y="173215"/>
                  </a:lnTo>
                  <a:lnTo>
                    <a:pt x="154683" y="121855"/>
                  </a:lnTo>
                  <a:lnTo>
                    <a:pt x="239277" y="121855"/>
                  </a:lnTo>
                  <a:close/>
                  <a:moveTo>
                    <a:pt x="20744" y="109770"/>
                  </a:moveTo>
                  <a:lnTo>
                    <a:pt x="52970" y="30212"/>
                  </a:lnTo>
                  <a:lnTo>
                    <a:pt x="184895" y="188321"/>
                  </a:lnTo>
                  <a:cubicBezTo>
                    <a:pt x="184895" y="188321"/>
                    <a:pt x="184895" y="188321"/>
                    <a:pt x="185902" y="188321"/>
                  </a:cubicBezTo>
                  <a:lnTo>
                    <a:pt x="167775" y="211483"/>
                  </a:lnTo>
                  <a:lnTo>
                    <a:pt x="120443" y="211483"/>
                  </a:lnTo>
                  <a:cubicBezTo>
                    <a:pt x="117422" y="211483"/>
                    <a:pt x="114401" y="212491"/>
                    <a:pt x="110372" y="212491"/>
                  </a:cubicBezTo>
                  <a:lnTo>
                    <a:pt x="20744" y="109770"/>
                  </a:lnTo>
                  <a:close/>
                  <a:moveTo>
                    <a:pt x="189930" y="615316"/>
                  </a:moveTo>
                  <a:cubicBezTo>
                    <a:pt x="173817" y="615316"/>
                    <a:pt x="160725" y="602224"/>
                    <a:pt x="159718" y="587118"/>
                  </a:cubicBezTo>
                  <a:cubicBezTo>
                    <a:pt x="170796" y="591147"/>
                    <a:pt x="184895" y="595175"/>
                    <a:pt x="198994" y="595175"/>
                  </a:cubicBezTo>
                  <a:cubicBezTo>
                    <a:pt x="205036" y="595175"/>
                    <a:pt x="209065" y="591147"/>
                    <a:pt x="209065" y="585104"/>
                  </a:cubicBezTo>
                  <a:cubicBezTo>
                    <a:pt x="209065" y="579062"/>
                    <a:pt x="205036" y="575034"/>
                    <a:pt x="198994" y="575034"/>
                  </a:cubicBezTo>
                  <a:cubicBezTo>
                    <a:pt x="176839" y="575034"/>
                    <a:pt x="154683" y="562949"/>
                    <a:pt x="146627" y="557914"/>
                  </a:cubicBezTo>
                  <a:cubicBezTo>
                    <a:pt x="122457" y="540793"/>
                    <a:pt x="108358" y="513603"/>
                    <a:pt x="108358" y="484398"/>
                  </a:cubicBezTo>
                  <a:cubicBezTo>
                    <a:pt x="108358" y="434045"/>
                    <a:pt x="148641" y="393762"/>
                    <a:pt x="198994" y="393762"/>
                  </a:cubicBezTo>
                  <a:cubicBezTo>
                    <a:pt x="249347" y="393762"/>
                    <a:pt x="289630" y="434045"/>
                    <a:pt x="289630" y="484398"/>
                  </a:cubicBezTo>
                  <a:cubicBezTo>
                    <a:pt x="289630" y="516624"/>
                    <a:pt x="272510" y="546836"/>
                    <a:pt x="244312" y="562949"/>
                  </a:cubicBezTo>
                  <a:cubicBezTo>
                    <a:pt x="241291" y="564963"/>
                    <a:pt x="239277" y="567984"/>
                    <a:pt x="239277" y="572012"/>
                  </a:cubicBezTo>
                  <a:lnTo>
                    <a:pt x="239277" y="585104"/>
                  </a:lnTo>
                  <a:cubicBezTo>
                    <a:pt x="239277" y="602224"/>
                    <a:pt x="226185" y="615316"/>
                    <a:pt x="209065" y="615316"/>
                  </a:cubicBezTo>
                  <a:lnTo>
                    <a:pt x="189930" y="615316"/>
                  </a:lnTo>
                  <a:close/>
                </a:path>
              </a:pathLst>
            </a:custGeom>
            <a:grpFill/>
            <a:ln w="9971" cap="flat">
              <a:noFill/>
              <a:prstDash val="solid"/>
              <a:miter/>
            </a:ln>
          </p:spPr>
          <p:txBody>
            <a:bodyPr rtlCol="0" anchor="ctr"/>
            <a:lstStyle/>
            <a:p>
              <a:endParaRPr lang="en-US"/>
            </a:p>
          </p:txBody>
        </p:sp>
        <p:sp>
          <p:nvSpPr>
            <p:cNvPr id="277" name="Freeform: Shape 276">
              <a:extLst>
                <a:ext uri="{FF2B5EF4-FFF2-40B4-BE49-F238E27FC236}">
                  <a16:creationId xmlns:a16="http://schemas.microsoft.com/office/drawing/2014/main" id="{D2E855F9-7AFB-47AA-8AB7-EC0D8D988867}"/>
                </a:ext>
              </a:extLst>
            </p:cNvPr>
            <p:cNvSpPr/>
            <p:nvPr/>
          </p:nvSpPr>
          <p:spPr>
            <a:xfrm>
              <a:off x="2933669" y="1455066"/>
              <a:ext cx="20141" cy="40282"/>
            </a:xfrm>
            <a:custGeom>
              <a:avLst/>
              <a:gdLst>
                <a:gd name="connsiteX0" fmla="*/ 10071 w 20141"/>
                <a:gd name="connsiteY0" fmla="*/ 40283 h 40282"/>
                <a:gd name="connsiteX1" fmla="*/ 20141 w 20141"/>
                <a:gd name="connsiteY1" fmla="*/ 30212 h 40282"/>
                <a:gd name="connsiteX2" fmla="*/ 20141 w 20141"/>
                <a:gd name="connsiteY2" fmla="*/ 10071 h 40282"/>
                <a:gd name="connsiteX3" fmla="*/ 10071 w 20141"/>
                <a:gd name="connsiteY3" fmla="*/ 0 h 40282"/>
                <a:gd name="connsiteX4" fmla="*/ 0 w 20141"/>
                <a:gd name="connsiteY4" fmla="*/ 10071 h 40282"/>
                <a:gd name="connsiteX5" fmla="*/ 0 w 20141"/>
                <a:gd name="connsiteY5" fmla="*/ 30212 h 40282"/>
                <a:gd name="connsiteX6" fmla="*/ 10071 w 20141"/>
                <a:gd name="connsiteY6" fmla="*/ 40283 h 4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40282">
                  <a:moveTo>
                    <a:pt x="10071" y="40283"/>
                  </a:moveTo>
                  <a:cubicBezTo>
                    <a:pt x="16113" y="40283"/>
                    <a:pt x="20141" y="36254"/>
                    <a:pt x="20141" y="30212"/>
                  </a:cubicBezTo>
                  <a:lnTo>
                    <a:pt x="20141" y="10071"/>
                  </a:lnTo>
                  <a:cubicBezTo>
                    <a:pt x="20141" y="4028"/>
                    <a:pt x="16113" y="0"/>
                    <a:pt x="10071" y="0"/>
                  </a:cubicBezTo>
                  <a:cubicBezTo>
                    <a:pt x="4028" y="0"/>
                    <a:pt x="0" y="4028"/>
                    <a:pt x="0" y="10071"/>
                  </a:cubicBezTo>
                  <a:lnTo>
                    <a:pt x="0" y="30212"/>
                  </a:lnTo>
                  <a:cubicBezTo>
                    <a:pt x="0" y="36254"/>
                    <a:pt x="4028" y="40283"/>
                    <a:pt x="10071" y="40283"/>
                  </a:cubicBezTo>
                  <a:close/>
                </a:path>
              </a:pathLst>
            </a:custGeom>
            <a:grpFill/>
            <a:ln w="9971" cap="flat">
              <a:noFill/>
              <a:prstDash val="solid"/>
              <a:miter/>
            </a:ln>
          </p:spPr>
          <p:txBody>
            <a:bodyPr rtlCol="0" anchor="ctr"/>
            <a:lstStyle/>
            <a:p>
              <a:endParaRPr lang="en-US"/>
            </a:p>
          </p:txBody>
        </p:sp>
        <p:sp>
          <p:nvSpPr>
            <p:cNvPr id="278" name="Freeform: Shape 277">
              <a:extLst>
                <a:ext uri="{FF2B5EF4-FFF2-40B4-BE49-F238E27FC236}">
                  <a16:creationId xmlns:a16="http://schemas.microsoft.com/office/drawing/2014/main" id="{B6E85ABF-99BA-45E6-A2F0-14BF1963DC6B}"/>
                </a:ext>
              </a:extLst>
            </p:cNvPr>
            <p:cNvSpPr/>
            <p:nvPr/>
          </p:nvSpPr>
          <p:spPr>
            <a:xfrm>
              <a:off x="2933669" y="1515489"/>
              <a:ext cx="20141" cy="40282"/>
            </a:xfrm>
            <a:custGeom>
              <a:avLst/>
              <a:gdLst>
                <a:gd name="connsiteX0" fmla="*/ 10071 w 20141"/>
                <a:gd name="connsiteY0" fmla="*/ 0 h 40282"/>
                <a:gd name="connsiteX1" fmla="*/ 0 w 20141"/>
                <a:gd name="connsiteY1" fmla="*/ 10071 h 40282"/>
                <a:gd name="connsiteX2" fmla="*/ 0 w 20141"/>
                <a:gd name="connsiteY2" fmla="*/ 30212 h 40282"/>
                <a:gd name="connsiteX3" fmla="*/ 10071 w 20141"/>
                <a:gd name="connsiteY3" fmla="*/ 40283 h 40282"/>
                <a:gd name="connsiteX4" fmla="*/ 20141 w 20141"/>
                <a:gd name="connsiteY4" fmla="*/ 30212 h 40282"/>
                <a:gd name="connsiteX5" fmla="*/ 20141 w 20141"/>
                <a:gd name="connsiteY5" fmla="*/ 10071 h 40282"/>
                <a:gd name="connsiteX6" fmla="*/ 10071 w 20141"/>
                <a:gd name="connsiteY6" fmla="*/ 0 h 4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40282">
                  <a:moveTo>
                    <a:pt x="10071" y="0"/>
                  </a:moveTo>
                  <a:cubicBezTo>
                    <a:pt x="4028" y="0"/>
                    <a:pt x="0" y="4028"/>
                    <a:pt x="0" y="10071"/>
                  </a:cubicBezTo>
                  <a:lnTo>
                    <a:pt x="0" y="30212"/>
                  </a:lnTo>
                  <a:cubicBezTo>
                    <a:pt x="0" y="36254"/>
                    <a:pt x="4028" y="40283"/>
                    <a:pt x="10071" y="40283"/>
                  </a:cubicBezTo>
                  <a:cubicBezTo>
                    <a:pt x="16113" y="40283"/>
                    <a:pt x="20141" y="36254"/>
                    <a:pt x="20141" y="30212"/>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279" name="Freeform: Shape 278">
              <a:extLst>
                <a:ext uri="{FF2B5EF4-FFF2-40B4-BE49-F238E27FC236}">
                  <a16:creationId xmlns:a16="http://schemas.microsoft.com/office/drawing/2014/main" id="{11364425-89ED-40F1-8970-30F39951C02C}"/>
                </a:ext>
              </a:extLst>
            </p:cNvPr>
            <p:cNvSpPr/>
            <p:nvPr/>
          </p:nvSpPr>
          <p:spPr>
            <a:xfrm>
              <a:off x="2953810" y="1495348"/>
              <a:ext cx="40282" cy="20141"/>
            </a:xfrm>
            <a:custGeom>
              <a:avLst/>
              <a:gdLst>
                <a:gd name="connsiteX0" fmla="*/ 30212 w 40282"/>
                <a:gd name="connsiteY0" fmla="*/ 0 h 20141"/>
                <a:gd name="connsiteX1" fmla="*/ 10071 w 40282"/>
                <a:gd name="connsiteY1" fmla="*/ 0 h 20141"/>
                <a:gd name="connsiteX2" fmla="*/ 0 w 40282"/>
                <a:gd name="connsiteY2" fmla="*/ 10071 h 20141"/>
                <a:gd name="connsiteX3" fmla="*/ 10071 w 40282"/>
                <a:gd name="connsiteY3" fmla="*/ 20141 h 20141"/>
                <a:gd name="connsiteX4" fmla="*/ 30212 w 40282"/>
                <a:gd name="connsiteY4" fmla="*/ 20141 h 20141"/>
                <a:gd name="connsiteX5" fmla="*/ 40283 w 40282"/>
                <a:gd name="connsiteY5" fmla="*/ 10071 h 20141"/>
                <a:gd name="connsiteX6" fmla="*/ 30212 w 40282"/>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30212" y="0"/>
                  </a:moveTo>
                  <a:lnTo>
                    <a:pt x="10071" y="0"/>
                  </a:lnTo>
                  <a:cubicBezTo>
                    <a:pt x="4028" y="0"/>
                    <a:pt x="0" y="4028"/>
                    <a:pt x="0" y="10071"/>
                  </a:cubicBezTo>
                  <a:cubicBezTo>
                    <a:pt x="0" y="16113"/>
                    <a:pt x="4028" y="20141"/>
                    <a:pt x="10071" y="20141"/>
                  </a:cubicBezTo>
                  <a:lnTo>
                    <a:pt x="30212" y="20141"/>
                  </a:lnTo>
                  <a:cubicBezTo>
                    <a:pt x="36254" y="20141"/>
                    <a:pt x="40283" y="16113"/>
                    <a:pt x="40283" y="10071"/>
                  </a:cubicBezTo>
                  <a:cubicBezTo>
                    <a:pt x="40283" y="4028"/>
                    <a:pt x="36254" y="0"/>
                    <a:pt x="30212" y="0"/>
                  </a:cubicBezTo>
                  <a:close/>
                </a:path>
              </a:pathLst>
            </a:custGeom>
            <a:grpFill/>
            <a:ln w="9971" cap="flat">
              <a:noFill/>
              <a:prstDash val="solid"/>
              <a:miter/>
            </a:ln>
          </p:spPr>
          <p:txBody>
            <a:bodyPr rtlCol="0" anchor="ctr"/>
            <a:lstStyle/>
            <a:p>
              <a:endParaRPr lang="en-US"/>
            </a:p>
          </p:txBody>
        </p:sp>
        <p:sp>
          <p:nvSpPr>
            <p:cNvPr id="280" name="Freeform: Shape 279">
              <a:extLst>
                <a:ext uri="{FF2B5EF4-FFF2-40B4-BE49-F238E27FC236}">
                  <a16:creationId xmlns:a16="http://schemas.microsoft.com/office/drawing/2014/main" id="{C0F45422-BBA3-4141-AA50-F35FA4F39F78}"/>
                </a:ext>
              </a:extLst>
            </p:cNvPr>
            <p:cNvSpPr/>
            <p:nvPr/>
          </p:nvSpPr>
          <p:spPr>
            <a:xfrm>
              <a:off x="2893386" y="1495348"/>
              <a:ext cx="40282" cy="20141"/>
            </a:xfrm>
            <a:custGeom>
              <a:avLst/>
              <a:gdLst>
                <a:gd name="connsiteX0" fmla="*/ 30212 w 40282"/>
                <a:gd name="connsiteY0" fmla="*/ 0 h 20141"/>
                <a:gd name="connsiteX1" fmla="*/ 10071 w 40282"/>
                <a:gd name="connsiteY1" fmla="*/ 0 h 20141"/>
                <a:gd name="connsiteX2" fmla="*/ 0 w 40282"/>
                <a:gd name="connsiteY2" fmla="*/ 10071 h 20141"/>
                <a:gd name="connsiteX3" fmla="*/ 10071 w 40282"/>
                <a:gd name="connsiteY3" fmla="*/ 20141 h 20141"/>
                <a:gd name="connsiteX4" fmla="*/ 30212 w 40282"/>
                <a:gd name="connsiteY4" fmla="*/ 20141 h 20141"/>
                <a:gd name="connsiteX5" fmla="*/ 40283 w 40282"/>
                <a:gd name="connsiteY5" fmla="*/ 10071 h 20141"/>
                <a:gd name="connsiteX6" fmla="*/ 30212 w 40282"/>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30212" y="0"/>
                  </a:moveTo>
                  <a:lnTo>
                    <a:pt x="10071" y="0"/>
                  </a:lnTo>
                  <a:cubicBezTo>
                    <a:pt x="4028" y="0"/>
                    <a:pt x="0" y="4028"/>
                    <a:pt x="0" y="10071"/>
                  </a:cubicBezTo>
                  <a:cubicBezTo>
                    <a:pt x="0" y="16113"/>
                    <a:pt x="4028" y="20141"/>
                    <a:pt x="10071" y="20141"/>
                  </a:cubicBezTo>
                  <a:lnTo>
                    <a:pt x="30212" y="20141"/>
                  </a:lnTo>
                  <a:cubicBezTo>
                    <a:pt x="36254" y="20141"/>
                    <a:pt x="40283" y="16113"/>
                    <a:pt x="40283" y="10071"/>
                  </a:cubicBezTo>
                  <a:cubicBezTo>
                    <a:pt x="40283" y="4028"/>
                    <a:pt x="36254" y="0"/>
                    <a:pt x="30212" y="0"/>
                  </a:cubicBezTo>
                  <a:close/>
                </a:path>
              </a:pathLst>
            </a:custGeom>
            <a:grpFill/>
            <a:ln w="9971" cap="flat">
              <a:noFill/>
              <a:prstDash val="solid"/>
              <a:miter/>
            </a:ln>
          </p:spPr>
          <p:txBody>
            <a:bodyPr rtlCol="0" anchor="ctr"/>
            <a:lstStyle/>
            <a:p>
              <a:endParaRPr lang="en-US"/>
            </a:p>
          </p:txBody>
        </p:sp>
        <p:sp>
          <p:nvSpPr>
            <p:cNvPr id="281" name="Freeform: Shape 280">
              <a:extLst>
                <a:ext uri="{FF2B5EF4-FFF2-40B4-BE49-F238E27FC236}">
                  <a16:creationId xmlns:a16="http://schemas.microsoft.com/office/drawing/2014/main" id="{3F9C3B95-ADD6-4888-933C-621DE29340F9}"/>
                </a:ext>
              </a:extLst>
            </p:cNvPr>
            <p:cNvSpPr/>
            <p:nvPr/>
          </p:nvSpPr>
          <p:spPr>
            <a:xfrm>
              <a:off x="2480490" y="1575913"/>
              <a:ext cx="20141" cy="40282"/>
            </a:xfrm>
            <a:custGeom>
              <a:avLst/>
              <a:gdLst>
                <a:gd name="connsiteX0" fmla="*/ 10071 w 20141"/>
                <a:gd name="connsiteY0" fmla="*/ 40283 h 40282"/>
                <a:gd name="connsiteX1" fmla="*/ 20141 w 20141"/>
                <a:gd name="connsiteY1" fmla="*/ 30212 h 40282"/>
                <a:gd name="connsiteX2" fmla="*/ 20141 w 20141"/>
                <a:gd name="connsiteY2" fmla="*/ 10071 h 40282"/>
                <a:gd name="connsiteX3" fmla="*/ 10071 w 20141"/>
                <a:gd name="connsiteY3" fmla="*/ 0 h 40282"/>
                <a:gd name="connsiteX4" fmla="*/ 0 w 20141"/>
                <a:gd name="connsiteY4" fmla="*/ 10071 h 40282"/>
                <a:gd name="connsiteX5" fmla="*/ 0 w 20141"/>
                <a:gd name="connsiteY5" fmla="*/ 30212 h 40282"/>
                <a:gd name="connsiteX6" fmla="*/ 10071 w 20141"/>
                <a:gd name="connsiteY6" fmla="*/ 40283 h 4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40282">
                  <a:moveTo>
                    <a:pt x="10071" y="40283"/>
                  </a:moveTo>
                  <a:cubicBezTo>
                    <a:pt x="16113" y="40283"/>
                    <a:pt x="20141" y="36254"/>
                    <a:pt x="20141" y="30212"/>
                  </a:cubicBezTo>
                  <a:lnTo>
                    <a:pt x="20141" y="10071"/>
                  </a:lnTo>
                  <a:cubicBezTo>
                    <a:pt x="20141" y="4028"/>
                    <a:pt x="16113" y="0"/>
                    <a:pt x="10071" y="0"/>
                  </a:cubicBezTo>
                  <a:cubicBezTo>
                    <a:pt x="4028" y="0"/>
                    <a:pt x="0" y="4028"/>
                    <a:pt x="0" y="10071"/>
                  </a:cubicBezTo>
                  <a:lnTo>
                    <a:pt x="0" y="30212"/>
                  </a:lnTo>
                  <a:cubicBezTo>
                    <a:pt x="0" y="36254"/>
                    <a:pt x="4028" y="40283"/>
                    <a:pt x="10071" y="40283"/>
                  </a:cubicBezTo>
                  <a:close/>
                </a:path>
              </a:pathLst>
            </a:custGeom>
            <a:grpFill/>
            <a:ln w="9971" cap="flat">
              <a:noFill/>
              <a:prstDash val="solid"/>
              <a:miter/>
            </a:ln>
          </p:spPr>
          <p:txBody>
            <a:bodyPr rtlCol="0" anchor="ctr"/>
            <a:lstStyle/>
            <a:p>
              <a:endParaRPr lang="en-US"/>
            </a:p>
          </p:txBody>
        </p:sp>
        <p:sp>
          <p:nvSpPr>
            <p:cNvPr id="282" name="Freeform: Shape 281">
              <a:extLst>
                <a:ext uri="{FF2B5EF4-FFF2-40B4-BE49-F238E27FC236}">
                  <a16:creationId xmlns:a16="http://schemas.microsoft.com/office/drawing/2014/main" id="{C23DA3ED-41EF-4BEE-A902-CBE48137BB2F}"/>
                </a:ext>
              </a:extLst>
            </p:cNvPr>
            <p:cNvSpPr/>
            <p:nvPr/>
          </p:nvSpPr>
          <p:spPr>
            <a:xfrm>
              <a:off x="2480490" y="1636337"/>
              <a:ext cx="20141" cy="40282"/>
            </a:xfrm>
            <a:custGeom>
              <a:avLst/>
              <a:gdLst>
                <a:gd name="connsiteX0" fmla="*/ 10071 w 20141"/>
                <a:gd name="connsiteY0" fmla="*/ 0 h 40282"/>
                <a:gd name="connsiteX1" fmla="*/ 0 w 20141"/>
                <a:gd name="connsiteY1" fmla="*/ 10071 h 40282"/>
                <a:gd name="connsiteX2" fmla="*/ 0 w 20141"/>
                <a:gd name="connsiteY2" fmla="*/ 30212 h 40282"/>
                <a:gd name="connsiteX3" fmla="*/ 10071 w 20141"/>
                <a:gd name="connsiteY3" fmla="*/ 40283 h 40282"/>
                <a:gd name="connsiteX4" fmla="*/ 20141 w 20141"/>
                <a:gd name="connsiteY4" fmla="*/ 30212 h 40282"/>
                <a:gd name="connsiteX5" fmla="*/ 20141 w 20141"/>
                <a:gd name="connsiteY5" fmla="*/ 10071 h 40282"/>
                <a:gd name="connsiteX6" fmla="*/ 10071 w 20141"/>
                <a:gd name="connsiteY6" fmla="*/ 0 h 4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41" h="40282">
                  <a:moveTo>
                    <a:pt x="10071" y="0"/>
                  </a:moveTo>
                  <a:cubicBezTo>
                    <a:pt x="4028" y="0"/>
                    <a:pt x="0" y="4028"/>
                    <a:pt x="0" y="10071"/>
                  </a:cubicBezTo>
                  <a:lnTo>
                    <a:pt x="0" y="30212"/>
                  </a:lnTo>
                  <a:cubicBezTo>
                    <a:pt x="0" y="36254"/>
                    <a:pt x="4028" y="40283"/>
                    <a:pt x="10071" y="40283"/>
                  </a:cubicBezTo>
                  <a:cubicBezTo>
                    <a:pt x="16113" y="40283"/>
                    <a:pt x="20141" y="36254"/>
                    <a:pt x="20141" y="30212"/>
                  </a:cubicBezTo>
                  <a:lnTo>
                    <a:pt x="20141" y="10071"/>
                  </a:lnTo>
                  <a:cubicBezTo>
                    <a:pt x="20141" y="4028"/>
                    <a:pt x="16113" y="0"/>
                    <a:pt x="10071" y="0"/>
                  </a:cubicBezTo>
                  <a:close/>
                </a:path>
              </a:pathLst>
            </a:custGeom>
            <a:grpFill/>
            <a:ln w="9971" cap="flat">
              <a:noFill/>
              <a:prstDash val="solid"/>
              <a:miter/>
            </a:ln>
          </p:spPr>
          <p:txBody>
            <a:bodyPr rtlCol="0" anchor="ctr"/>
            <a:lstStyle/>
            <a:p>
              <a:endParaRPr lang="en-US"/>
            </a:p>
          </p:txBody>
        </p:sp>
        <p:sp>
          <p:nvSpPr>
            <p:cNvPr id="283" name="Freeform: Shape 282">
              <a:extLst>
                <a:ext uri="{FF2B5EF4-FFF2-40B4-BE49-F238E27FC236}">
                  <a16:creationId xmlns:a16="http://schemas.microsoft.com/office/drawing/2014/main" id="{BEB95A1D-AEE2-427E-B7AF-0B95109F160A}"/>
                </a:ext>
              </a:extLst>
            </p:cNvPr>
            <p:cNvSpPr/>
            <p:nvPr/>
          </p:nvSpPr>
          <p:spPr>
            <a:xfrm>
              <a:off x="2500631" y="1616196"/>
              <a:ext cx="40282" cy="20141"/>
            </a:xfrm>
            <a:custGeom>
              <a:avLst/>
              <a:gdLst>
                <a:gd name="connsiteX0" fmla="*/ 40283 w 40282"/>
                <a:gd name="connsiteY0" fmla="*/ 10071 h 20141"/>
                <a:gd name="connsiteX1" fmla="*/ 30212 w 40282"/>
                <a:gd name="connsiteY1" fmla="*/ 0 h 20141"/>
                <a:gd name="connsiteX2" fmla="*/ 10071 w 40282"/>
                <a:gd name="connsiteY2" fmla="*/ 0 h 20141"/>
                <a:gd name="connsiteX3" fmla="*/ 0 w 40282"/>
                <a:gd name="connsiteY3" fmla="*/ 10071 h 20141"/>
                <a:gd name="connsiteX4" fmla="*/ 10071 w 40282"/>
                <a:gd name="connsiteY4" fmla="*/ 20141 h 20141"/>
                <a:gd name="connsiteX5" fmla="*/ 30212 w 40282"/>
                <a:gd name="connsiteY5" fmla="*/ 20141 h 20141"/>
                <a:gd name="connsiteX6" fmla="*/ 40283 w 40282"/>
                <a:gd name="connsiteY6" fmla="*/ 10071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40283" y="10071"/>
                  </a:moveTo>
                  <a:cubicBezTo>
                    <a:pt x="40283" y="4028"/>
                    <a:pt x="36254" y="0"/>
                    <a:pt x="30212" y="0"/>
                  </a:cubicBezTo>
                  <a:lnTo>
                    <a:pt x="10071" y="0"/>
                  </a:lnTo>
                  <a:cubicBezTo>
                    <a:pt x="4028" y="0"/>
                    <a:pt x="0" y="4028"/>
                    <a:pt x="0" y="10071"/>
                  </a:cubicBezTo>
                  <a:cubicBezTo>
                    <a:pt x="0" y="16113"/>
                    <a:pt x="4028" y="20141"/>
                    <a:pt x="10071" y="20141"/>
                  </a:cubicBezTo>
                  <a:lnTo>
                    <a:pt x="30212" y="20141"/>
                  </a:lnTo>
                  <a:cubicBezTo>
                    <a:pt x="36254" y="20141"/>
                    <a:pt x="40283" y="16113"/>
                    <a:pt x="40283" y="10071"/>
                  </a:cubicBezTo>
                  <a:close/>
                </a:path>
              </a:pathLst>
            </a:custGeom>
            <a:grpFill/>
            <a:ln w="9971" cap="flat">
              <a:noFill/>
              <a:prstDash val="solid"/>
              <a:miter/>
            </a:ln>
          </p:spPr>
          <p:txBody>
            <a:bodyPr rtlCol="0" anchor="ctr"/>
            <a:lstStyle/>
            <a:p>
              <a:endParaRPr lang="en-US"/>
            </a:p>
          </p:txBody>
        </p:sp>
        <p:sp>
          <p:nvSpPr>
            <p:cNvPr id="284" name="Freeform: Shape 283">
              <a:extLst>
                <a:ext uri="{FF2B5EF4-FFF2-40B4-BE49-F238E27FC236}">
                  <a16:creationId xmlns:a16="http://schemas.microsoft.com/office/drawing/2014/main" id="{37087D81-5A49-4717-920F-4511C10E0F48}"/>
                </a:ext>
              </a:extLst>
            </p:cNvPr>
            <p:cNvSpPr/>
            <p:nvPr/>
          </p:nvSpPr>
          <p:spPr>
            <a:xfrm>
              <a:off x="2440207" y="1616196"/>
              <a:ext cx="40282" cy="20141"/>
            </a:xfrm>
            <a:custGeom>
              <a:avLst/>
              <a:gdLst>
                <a:gd name="connsiteX0" fmla="*/ 30212 w 40282"/>
                <a:gd name="connsiteY0" fmla="*/ 0 h 20141"/>
                <a:gd name="connsiteX1" fmla="*/ 10071 w 40282"/>
                <a:gd name="connsiteY1" fmla="*/ 0 h 20141"/>
                <a:gd name="connsiteX2" fmla="*/ 0 w 40282"/>
                <a:gd name="connsiteY2" fmla="*/ 10071 h 20141"/>
                <a:gd name="connsiteX3" fmla="*/ 10071 w 40282"/>
                <a:gd name="connsiteY3" fmla="*/ 20141 h 20141"/>
                <a:gd name="connsiteX4" fmla="*/ 30212 w 40282"/>
                <a:gd name="connsiteY4" fmla="*/ 20141 h 20141"/>
                <a:gd name="connsiteX5" fmla="*/ 40283 w 40282"/>
                <a:gd name="connsiteY5" fmla="*/ 10071 h 20141"/>
                <a:gd name="connsiteX6" fmla="*/ 30212 w 40282"/>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82" h="20141">
                  <a:moveTo>
                    <a:pt x="30212" y="0"/>
                  </a:moveTo>
                  <a:lnTo>
                    <a:pt x="10071" y="0"/>
                  </a:lnTo>
                  <a:cubicBezTo>
                    <a:pt x="4028" y="0"/>
                    <a:pt x="0" y="4028"/>
                    <a:pt x="0" y="10071"/>
                  </a:cubicBezTo>
                  <a:cubicBezTo>
                    <a:pt x="0" y="16113"/>
                    <a:pt x="4028" y="20141"/>
                    <a:pt x="10071" y="20141"/>
                  </a:cubicBezTo>
                  <a:lnTo>
                    <a:pt x="30212" y="20141"/>
                  </a:lnTo>
                  <a:cubicBezTo>
                    <a:pt x="36254" y="20141"/>
                    <a:pt x="40283" y="16113"/>
                    <a:pt x="40283" y="10071"/>
                  </a:cubicBezTo>
                  <a:cubicBezTo>
                    <a:pt x="40283" y="4028"/>
                    <a:pt x="36254" y="0"/>
                    <a:pt x="30212" y="0"/>
                  </a:cubicBezTo>
                  <a:close/>
                </a:path>
              </a:pathLst>
            </a:custGeom>
            <a:grpFill/>
            <a:ln w="9971" cap="flat">
              <a:noFill/>
              <a:prstDash val="solid"/>
              <a:miter/>
            </a:ln>
          </p:spPr>
          <p:txBody>
            <a:bodyPr rtlCol="0" anchor="ctr"/>
            <a:lstStyle/>
            <a:p>
              <a:endParaRPr lang="en-US"/>
            </a:p>
          </p:txBody>
        </p:sp>
      </p:grpSp>
      <p:grpSp>
        <p:nvGrpSpPr>
          <p:cNvPr id="285" name="Graphic 110">
            <a:extLst>
              <a:ext uri="{FF2B5EF4-FFF2-40B4-BE49-F238E27FC236}">
                <a16:creationId xmlns:a16="http://schemas.microsoft.com/office/drawing/2014/main" id="{C27ECB03-9E68-4079-92C8-54480DA28566}"/>
              </a:ext>
            </a:extLst>
          </p:cNvPr>
          <p:cNvGrpSpPr/>
          <p:nvPr/>
        </p:nvGrpSpPr>
        <p:grpSpPr>
          <a:xfrm>
            <a:off x="1037945" y="5126090"/>
            <a:ext cx="581486" cy="583090"/>
            <a:chOff x="1037945" y="4808590"/>
            <a:chExt cx="581486" cy="583090"/>
          </a:xfrm>
          <a:solidFill>
            <a:srgbClr val="777777"/>
          </a:solidFill>
        </p:grpSpPr>
        <p:sp>
          <p:nvSpPr>
            <p:cNvPr id="286" name="Freeform: Shape 285">
              <a:extLst>
                <a:ext uri="{FF2B5EF4-FFF2-40B4-BE49-F238E27FC236}">
                  <a16:creationId xmlns:a16="http://schemas.microsoft.com/office/drawing/2014/main" id="{FF7D42E0-72FE-461B-A489-1AFBC53EB997}"/>
                </a:ext>
              </a:extLst>
            </p:cNvPr>
            <p:cNvSpPr/>
            <p:nvPr/>
          </p:nvSpPr>
          <p:spPr>
            <a:xfrm>
              <a:off x="1037945" y="4808590"/>
              <a:ext cx="581486" cy="583090"/>
            </a:xfrm>
            <a:custGeom>
              <a:avLst/>
              <a:gdLst>
                <a:gd name="connsiteX0" fmla="*/ 553885 w 581486"/>
                <a:gd name="connsiteY0" fmla="*/ 221554 h 583090"/>
                <a:gd name="connsiteX1" fmla="*/ 523673 w 581486"/>
                <a:gd name="connsiteY1" fmla="*/ 221554 h 583090"/>
                <a:gd name="connsiteX2" fmla="*/ 516624 w 581486"/>
                <a:gd name="connsiteY2" fmla="*/ 200406 h 583090"/>
                <a:gd name="connsiteX3" fmla="*/ 516624 w 581486"/>
                <a:gd name="connsiteY3" fmla="*/ 199399 h 583090"/>
                <a:gd name="connsiteX4" fmla="*/ 510582 w 581486"/>
                <a:gd name="connsiteY4" fmla="*/ 187314 h 583090"/>
                <a:gd name="connsiteX5" fmla="*/ 509574 w 581486"/>
                <a:gd name="connsiteY5" fmla="*/ 185300 h 583090"/>
                <a:gd name="connsiteX6" fmla="*/ 506553 w 581486"/>
                <a:gd name="connsiteY6" fmla="*/ 178250 h 583090"/>
                <a:gd name="connsiteX7" fmla="*/ 525687 w 581486"/>
                <a:gd name="connsiteY7" fmla="*/ 159116 h 583090"/>
                <a:gd name="connsiteX8" fmla="*/ 525687 w 581486"/>
                <a:gd name="connsiteY8" fmla="*/ 111784 h 583090"/>
                <a:gd name="connsiteX9" fmla="*/ 473320 w 581486"/>
                <a:gd name="connsiteY9" fmla="*/ 59417 h 583090"/>
                <a:gd name="connsiteX10" fmla="*/ 425988 w 581486"/>
                <a:gd name="connsiteY10" fmla="*/ 59417 h 583090"/>
                <a:gd name="connsiteX11" fmla="*/ 406854 w 581486"/>
                <a:gd name="connsiteY11" fmla="*/ 78551 h 583090"/>
                <a:gd name="connsiteX12" fmla="*/ 399804 w 581486"/>
                <a:gd name="connsiteY12" fmla="*/ 75530 h 583090"/>
                <a:gd name="connsiteX13" fmla="*/ 397790 w 581486"/>
                <a:gd name="connsiteY13" fmla="*/ 74523 h 583090"/>
                <a:gd name="connsiteX14" fmla="*/ 385706 w 581486"/>
                <a:gd name="connsiteY14" fmla="*/ 69487 h 583090"/>
                <a:gd name="connsiteX15" fmla="*/ 384698 w 581486"/>
                <a:gd name="connsiteY15" fmla="*/ 68480 h 583090"/>
                <a:gd name="connsiteX16" fmla="*/ 362543 w 581486"/>
                <a:gd name="connsiteY16" fmla="*/ 60424 h 583090"/>
                <a:gd name="connsiteX17" fmla="*/ 362543 w 581486"/>
                <a:gd name="connsiteY17" fmla="*/ 32226 h 583090"/>
                <a:gd name="connsiteX18" fmla="*/ 330317 w 581486"/>
                <a:gd name="connsiteY18" fmla="*/ 0 h 583090"/>
                <a:gd name="connsiteX19" fmla="*/ 254787 w 581486"/>
                <a:gd name="connsiteY19" fmla="*/ 0 h 583090"/>
                <a:gd name="connsiteX20" fmla="*/ 221554 w 581486"/>
                <a:gd name="connsiteY20" fmla="*/ 32226 h 583090"/>
                <a:gd name="connsiteX21" fmla="*/ 221554 w 581486"/>
                <a:gd name="connsiteY21" fmla="*/ 60424 h 583090"/>
                <a:gd name="connsiteX22" fmla="*/ 200406 w 581486"/>
                <a:gd name="connsiteY22" fmla="*/ 67473 h 583090"/>
                <a:gd name="connsiteX23" fmla="*/ 199399 w 581486"/>
                <a:gd name="connsiteY23" fmla="*/ 67473 h 583090"/>
                <a:gd name="connsiteX24" fmla="*/ 187314 w 581486"/>
                <a:gd name="connsiteY24" fmla="*/ 73516 h 583090"/>
                <a:gd name="connsiteX25" fmla="*/ 185300 w 581486"/>
                <a:gd name="connsiteY25" fmla="*/ 74523 h 583090"/>
                <a:gd name="connsiteX26" fmla="*/ 178250 w 581486"/>
                <a:gd name="connsiteY26" fmla="*/ 77544 h 583090"/>
                <a:gd name="connsiteX27" fmla="*/ 159116 w 581486"/>
                <a:gd name="connsiteY27" fmla="*/ 58410 h 583090"/>
                <a:gd name="connsiteX28" fmla="*/ 111784 w 581486"/>
                <a:gd name="connsiteY28" fmla="*/ 58410 h 583090"/>
                <a:gd name="connsiteX29" fmla="*/ 59417 w 581486"/>
                <a:gd name="connsiteY29" fmla="*/ 110777 h 583090"/>
                <a:gd name="connsiteX30" fmla="*/ 59417 w 581486"/>
                <a:gd name="connsiteY30" fmla="*/ 158109 h 583090"/>
                <a:gd name="connsiteX31" fmla="*/ 78551 w 581486"/>
                <a:gd name="connsiteY31" fmla="*/ 177243 h 583090"/>
                <a:gd name="connsiteX32" fmla="*/ 75530 w 581486"/>
                <a:gd name="connsiteY32" fmla="*/ 184293 h 583090"/>
                <a:gd name="connsiteX33" fmla="*/ 74523 w 581486"/>
                <a:gd name="connsiteY33" fmla="*/ 186307 h 583090"/>
                <a:gd name="connsiteX34" fmla="*/ 69487 w 581486"/>
                <a:gd name="connsiteY34" fmla="*/ 198392 h 583090"/>
                <a:gd name="connsiteX35" fmla="*/ 68480 w 581486"/>
                <a:gd name="connsiteY35" fmla="*/ 199399 h 583090"/>
                <a:gd name="connsiteX36" fmla="*/ 60424 w 581486"/>
                <a:gd name="connsiteY36" fmla="*/ 221554 h 583090"/>
                <a:gd name="connsiteX37" fmla="*/ 30212 w 581486"/>
                <a:gd name="connsiteY37" fmla="*/ 221554 h 583090"/>
                <a:gd name="connsiteX38" fmla="*/ 0 w 581486"/>
                <a:gd name="connsiteY38" fmla="*/ 251766 h 583090"/>
                <a:gd name="connsiteX39" fmla="*/ 0 w 581486"/>
                <a:gd name="connsiteY39" fmla="*/ 332331 h 583090"/>
                <a:gd name="connsiteX40" fmla="*/ 30212 w 581486"/>
                <a:gd name="connsiteY40" fmla="*/ 362543 h 583090"/>
                <a:gd name="connsiteX41" fmla="*/ 60424 w 581486"/>
                <a:gd name="connsiteY41" fmla="*/ 362543 h 583090"/>
                <a:gd name="connsiteX42" fmla="*/ 67473 w 581486"/>
                <a:gd name="connsiteY42" fmla="*/ 383691 h 583090"/>
                <a:gd name="connsiteX43" fmla="*/ 67473 w 581486"/>
                <a:gd name="connsiteY43" fmla="*/ 384698 h 583090"/>
                <a:gd name="connsiteX44" fmla="*/ 73516 w 581486"/>
                <a:gd name="connsiteY44" fmla="*/ 396783 h 583090"/>
                <a:gd name="connsiteX45" fmla="*/ 74523 w 581486"/>
                <a:gd name="connsiteY45" fmla="*/ 398797 h 583090"/>
                <a:gd name="connsiteX46" fmla="*/ 77544 w 581486"/>
                <a:gd name="connsiteY46" fmla="*/ 405847 h 583090"/>
                <a:gd name="connsiteX47" fmla="*/ 58410 w 581486"/>
                <a:gd name="connsiteY47" fmla="*/ 424981 h 583090"/>
                <a:gd name="connsiteX48" fmla="*/ 58410 w 581486"/>
                <a:gd name="connsiteY48" fmla="*/ 472313 h 583090"/>
                <a:gd name="connsiteX49" fmla="*/ 110777 w 581486"/>
                <a:gd name="connsiteY49" fmla="*/ 524680 h 583090"/>
                <a:gd name="connsiteX50" fmla="*/ 158109 w 581486"/>
                <a:gd name="connsiteY50" fmla="*/ 524680 h 583090"/>
                <a:gd name="connsiteX51" fmla="*/ 177243 w 581486"/>
                <a:gd name="connsiteY51" fmla="*/ 505546 h 583090"/>
                <a:gd name="connsiteX52" fmla="*/ 184293 w 581486"/>
                <a:gd name="connsiteY52" fmla="*/ 508567 h 583090"/>
                <a:gd name="connsiteX53" fmla="*/ 186307 w 581486"/>
                <a:gd name="connsiteY53" fmla="*/ 509574 h 583090"/>
                <a:gd name="connsiteX54" fmla="*/ 198392 w 581486"/>
                <a:gd name="connsiteY54" fmla="*/ 514610 h 583090"/>
                <a:gd name="connsiteX55" fmla="*/ 199399 w 581486"/>
                <a:gd name="connsiteY55" fmla="*/ 515617 h 583090"/>
                <a:gd name="connsiteX56" fmla="*/ 220547 w 581486"/>
                <a:gd name="connsiteY56" fmla="*/ 522666 h 583090"/>
                <a:gd name="connsiteX57" fmla="*/ 220547 w 581486"/>
                <a:gd name="connsiteY57" fmla="*/ 550864 h 583090"/>
                <a:gd name="connsiteX58" fmla="*/ 252773 w 581486"/>
                <a:gd name="connsiteY58" fmla="*/ 583090 h 583090"/>
                <a:gd name="connsiteX59" fmla="*/ 328303 w 581486"/>
                <a:gd name="connsiteY59" fmla="*/ 583090 h 583090"/>
                <a:gd name="connsiteX60" fmla="*/ 360529 w 581486"/>
                <a:gd name="connsiteY60" fmla="*/ 550864 h 583090"/>
                <a:gd name="connsiteX61" fmla="*/ 360529 w 581486"/>
                <a:gd name="connsiteY61" fmla="*/ 523673 h 583090"/>
                <a:gd name="connsiteX62" fmla="*/ 381677 w 581486"/>
                <a:gd name="connsiteY62" fmla="*/ 516624 h 583090"/>
                <a:gd name="connsiteX63" fmla="*/ 382684 w 581486"/>
                <a:gd name="connsiteY63" fmla="*/ 516624 h 583090"/>
                <a:gd name="connsiteX64" fmla="*/ 394769 w 581486"/>
                <a:gd name="connsiteY64" fmla="*/ 510582 h 583090"/>
                <a:gd name="connsiteX65" fmla="*/ 396783 w 581486"/>
                <a:gd name="connsiteY65" fmla="*/ 509574 h 583090"/>
                <a:gd name="connsiteX66" fmla="*/ 403833 w 581486"/>
                <a:gd name="connsiteY66" fmla="*/ 506553 h 583090"/>
                <a:gd name="connsiteX67" fmla="*/ 422967 w 581486"/>
                <a:gd name="connsiteY67" fmla="*/ 525687 h 583090"/>
                <a:gd name="connsiteX68" fmla="*/ 470299 w 581486"/>
                <a:gd name="connsiteY68" fmla="*/ 525687 h 583090"/>
                <a:gd name="connsiteX69" fmla="*/ 522666 w 581486"/>
                <a:gd name="connsiteY69" fmla="*/ 473320 h 583090"/>
                <a:gd name="connsiteX70" fmla="*/ 522666 w 581486"/>
                <a:gd name="connsiteY70" fmla="*/ 425988 h 583090"/>
                <a:gd name="connsiteX71" fmla="*/ 503532 w 581486"/>
                <a:gd name="connsiteY71" fmla="*/ 406854 h 583090"/>
                <a:gd name="connsiteX72" fmla="*/ 506553 w 581486"/>
                <a:gd name="connsiteY72" fmla="*/ 399804 h 583090"/>
                <a:gd name="connsiteX73" fmla="*/ 507560 w 581486"/>
                <a:gd name="connsiteY73" fmla="*/ 397790 h 583090"/>
                <a:gd name="connsiteX74" fmla="*/ 512596 w 581486"/>
                <a:gd name="connsiteY74" fmla="*/ 385706 h 583090"/>
                <a:gd name="connsiteX75" fmla="*/ 513603 w 581486"/>
                <a:gd name="connsiteY75" fmla="*/ 384698 h 583090"/>
                <a:gd name="connsiteX76" fmla="*/ 520652 w 581486"/>
                <a:gd name="connsiteY76" fmla="*/ 363550 h 583090"/>
                <a:gd name="connsiteX77" fmla="*/ 550864 w 581486"/>
                <a:gd name="connsiteY77" fmla="*/ 363550 h 583090"/>
                <a:gd name="connsiteX78" fmla="*/ 581076 w 581486"/>
                <a:gd name="connsiteY78" fmla="*/ 333338 h 583090"/>
                <a:gd name="connsiteX79" fmla="*/ 581076 w 581486"/>
                <a:gd name="connsiteY79" fmla="*/ 251766 h 583090"/>
                <a:gd name="connsiteX80" fmla="*/ 553885 w 581486"/>
                <a:gd name="connsiteY80" fmla="*/ 221554 h 583090"/>
                <a:gd name="connsiteX81" fmla="*/ 563956 w 581486"/>
                <a:gd name="connsiteY81" fmla="*/ 332331 h 583090"/>
                <a:gd name="connsiteX82" fmla="*/ 553885 w 581486"/>
                <a:gd name="connsiteY82" fmla="*/ 342402 h 583090"/>
                <a:gd name="connsiteX83" fmla="*/ 515617 w 581486"/>
                <a:gd name="connsiteY83" fmla="*/ 342402 h 583090"/>
                <a:gd name="connsiteX84" fmla="*/ 505546 w 581486"/>
                <a:gd name="connsiteY84" fmla="*/ 349451 h 583090"/>
                <a:gd name="connsiteX85" fmla="*/ 496483 w 581486"/>
                <a:gd name="connsiteY85" fmla="*/ 375635 h 583090"/>
                <a:gd name="connsiteX86" fmla="*/ 496483 w 581486"/>
                <a:gd name="connsiteY86" fmla="*/ 376642 h 583090"/>
                <a:gd name="connsiteX87" fmla="*/ 491447 w 581486"/>
                <a:gd name="connsiteY87" fmla="*/ 387720 h 583090"/>
                <a:gd name="connsiteX88" fmla="*/ 490440 w 581486"/>
                <a:gd name="connsiteY88" fmla="*/ 389734 h 583090"/>
                <a:gd name="connsiteX89" fmla="*/ 483391 w 581486"/>
                <a:gd name="connsiteY89" fmla="*/ 401819 h 583090"/>
                <a:gd name="connsiteX90" fmla="*/ 485405 w 581486"/>
                <a:gd name="connsiteY90" fmla="*/ 413903 h 583090"/>
                <a:gd name="connsiteX91" fmla="*/ 510582 w 581486"/>
                <a:gd name="connsiteY91" fmla="*/ 439080 h 583090"/>
                <a:gd name="connsiteX92" fmla="*/ 510582 w 581486"/>
                <a:gd name="connsiteY92" fmla="*/ 458214 h 583090"/>
                <a:gd name="connsiteX93" fmla="*/ 458214 w 581486"/>
                <a:gd name="connsiteY93" fmla="*/ 510582 h 583090"/>
                <a:gd name="connsiteX94" fmla="*/ 439080 w 581486"/>
                <a:gd name="connsiteY94" fmla="*/ 510582 h 583090"/>
                <a:gd name="connsiteX95" fmla="*/ 413903 w 581486"/>
                <a:gd name="connsiteY95" fmla="*/ 485405 h 583090"/>
                <a:gd name="connsiteX96" fmla="*/ 401819 w 581486"/>
                <a:gd name="connsiteY96" fmla="*/ 483391 h 583090"/>
                <a:gd name="connsiteX97" fmla="*/ 388727 w 581486"/>
                <a:gd name="connsiteY97" fmla="*/ 490440 h 583090"/>
                <a:gd name="connsiteX98" fmla="*/ 387720 w 581486"/>
                <a:gd name="connsiteY98" fmla="*/ 491447 h 583090"/>
                <a:gd name="connsiteX99" fmla="*/ 376642 w 581486"/>
                <a:gd name="connsiteY99" fmla="*/ 496483 h 583090"/>
                <a:gd name="connsiteX100" fmla="*/ 375635 w 581486"/>
                <a:gd name="connsiteY100" fmla="*/ 496483 h 583090"/>
                <a:gd name="connsiteX101" fmla="*/ 349451 w 581486"/>
                <a:gd name="connsiteY101" fmla="*/ 505546 h 583090"/>
                <a:gd name="connsiteX102" fmla="*/ 342402 w 581486"/>
                <a:gd name="connsiteY102" fmla="*/ 515617 h 583090"/>
                <a:gd name="connsiteX103" fmla="*/ 342402 w 581486"/>
                <a:gd name="connsiteY103" fmla="*/ 551871 h 583090"/>
                <a:gd name="connsiteX104" fmla="*/ 330317 w 581486"/>
                <a:gd name="connsiteY104" fmla="*/ 563956 h 583090"/>
                <a:gd name="connsiteX105" fmla="*/ 254787 w 581486"/>
                <a:gd name="connsiteY105" fmla="*/ 563956 h 583090"/>
                <a:gd name="connsiteX106" fmla="*/ 242702 w 581486"/>
                <a:gd name="connsiteY106" fmla="*/ 551871 h 583090"/>
                <a:gd name="connsiteX107" fmla="*/ 242702 w 581486"/>
                <a:gd name="connsiteY107" fmla="*/ 515617 h 583090"/>
                <a:gd name="connsiteX108" fmla="*/ 235653 w 581486"/>
                <a:gd name="connsiteY108" fmla="*/ 505546 h 583090"/>
                <a:gd name="connsiteX109" fmla="*/ 209469 w 581486"/>
                <a:gd name="connsiteY109" fmla="*/ 496483 h 583090"/>
                <a:gd name="connsiteX110" fmla="*/ 208462 w 581486"/>
                <a:gd name="connsiteY110" fmla="*/ 496483 h 583090"/>
                <a:gd name="connsiteX111" fmla="*/ 197385 w 581486"/>
                <a:gd name="connsiteY111" fmla="*/ 491447 h 583090"/>
                <a:gd name="connsiteX112" fmla="*/ 195370 w 581486"/>
                <a:gd name="connsiteY112" fmla="*/ 490440 h 583090"/>
                <a:gd name="connsiteX113" fmla="*/ 183286 w 581486"/>
                <a:gd name="connsiteY113" fmla="*/ 483391 h 583090"/>
                <a:gd name="connsiteX114" fmla="*/ 178250 w 581486"/>
                <a:gd name="connsiteY114" fmla="*/ 482384 h 583090"/>
                <a:gd name="connsiteX115" fmla="*/ 171201 w 581486"/>
                <a:gd name="connsiteY115" fmla="*/ 485405 h 583090"/>
                <a:gd name="connsiteX116" fmla="*/ 146024 w 581486"/>
                <a:gd name="connsiteY116" fmla="*/ 510582 h 583090"/>
                <a:gd name="connsiteX117" fmla="*/ 126890 w 581486"/>
                <a:gd name="connsiteY117" fmla="*/ 510582 h 583090"/>
                <a:gd name="connsiteX118" fmla="*/ 74523 w 581486"/>
                <a:gd name="connsiteY118" fmla="*/ 458214 h 583090"/>
                <a:gd name="connsiteX119" fmla="*/ 74523 w 581486"/>
                <a:gd name="connsiteY119" fmla="*/ 439080 h 583090"/>
                <a:gd name="connsiteX120" fmla="*/ 99699 w 581486"/>
                <a:gd name="connsiteY120" fmla="*/ 413903 h 583090"/>
                <a:gd name="connsiteX121" fmla="*/ 101713 w 581486"/>
                <a:gd name="connsiteY121" fmla="*/ 401819 h 583090"/>
                <a:gd name="connsiteX122" fmla="*/ 94664 w 581486"/>
                <a:gd name="connsiteY122" fmla="*/ 388727 h 583090"/>
                <a:gd name="connsiteX123" fmla="*/ 93657 w 581486"/>
                <a:gd name="connsiteY123" fmla="*/ 387720 h 583090"/>
                <a:gd name="connsiteX124" fmla="*/ 88622 w 581486"/>
                <a:gd name="connsiteY124" fmla="*/ 376642 h 583090"/>
                <a:gd name="connsiteX125" fmla="*/ 88622 w 581486"/>
                <a:gd name="connsiteY125" fmla="*/ 375635 h 583090"/>
                <a:gd name="connsiteX126" fmla="*/ 79558 w 581486"/>
                <a:gd name="connsiteY126" fmla="*/ 349451 h 583090"/>
                <a:gd name="connsiteX127" fmla="*/ 69487 w 581486"/>
                <a:gd name="connsiteY127" fmla="*/ 342402 h 583090"/>
                <a:gd name="connsiteX128" fmla="*/ 30212 w 581486"/>
                <a:gd name="connsiteY128" fmla="*/ 342402 h 583090"/>
                <a:gd name="connsiteX129" fmla="*/ 20141 w 581486"/>
                <a:gd name="connsiteY129" fmla="*/ 332331 h 583090"/>
                <a:gd name="connsiteX130" fmla="*/ 20141 w 581486"/>
                <a:gd name="connsiteY130" fmla="*/ 251766 h 583090"/>
                <a:gd name="connsiteX131" fmla="*/ 30212 w 581486"/>
                <a:gd name="connsiteY131" fmla="*/ 241695 h 583090"/>
                <a:gd name="connsiteX132" fmla="*/ 68480 w 581486"/>
                <a:gd name="connsiteY132" fmla="*/ 241695 h 583090"/>
                <a:gd name="connsiteX133" fmla="*/ 78551 w 581486"/>
                <a:gd name="connsiteY133" fmla="*/ 234646 h 583090"/>
                <a:gd name="connsiteX134" fmla="*/ 87615 w 581486"/>
                <a:gd name="connsiteY134" fmla="*/ 208462 h 583090"/>
                <a:gd name="connsiteX135" fmla="*/ 87615 w 581486"/>
                <a:gd name="connsiteY135" fmla="*/ 207455 h 583090"/>
                <a:gd name="connsiteX136" fmla="*/ 92650 w 581486"/>
                <a:gd name="connsiteY136" fmla="*/ 196378 h 583090"/>
                <a:gd name="connsiteX137" fmla="*/ 93657 w 581486"/>
                <a:gd name="connsiteY137" fmla="*/ 194363 h 583090"/>
                <a:gd name="connsiteX138" fmla="*/ 100706 w 581486"/>
                <a:gd name="connsiteY138" fmla="*/ 182279 h 583090"/>
                <a:gd name="connsiteX139" fmla="*/ 98692 w 581486"/>
                <a:gd name="connsiteY139" fmla="*/ 170194 h 583090"/>
                <a:gd name="connsiteX140" fmla="*/ 73516 w 581486"/>
                <a:gd name="connsiteY140" fmla="*/ 145017 h 583090"/>
                <a:gd name="connsiteX141" fmla="*/ 73516 w 581486"/>
                <a:gd name="connsiteY141" fmla="*/ 125883 h 583090"/>
                <a:gd name="connsiteX142" fmla="*/ 125883 w 581486"/>
                <a:gd name="connsiteY142" fmla="*/ 73516 h 583090"/>
                <a:gd name="connsiteX143" fmla="*/ 145017 w 581486"/>
                <a:gd name="connsiteY143" fmla="*/ 73516 h 583090"/>
                <a:gd name="connsiteX144" fmla="*/ 170194 w 581486"/>
                <a:gd name="connsiteY144" fmla="*/ 98692 h 583090"/>
                <a:gd name="connsiteX145" fmla="*/ 182279 w 581486"/>
                <a:gd name="connsiteY145" fmla="*/ 100706 h 583090"/>
                <a:gd name="connsiteX146" fmla="*/ 195370 w 581486"/>
                <a:gd name="connsiteY146" fmla="*/ 93657 h 583090"/>
                <a:gd name="connsiteX147" fmla="*/ 196378 w 581486"/>
                <a:gd name="connsiteY147" fmla="*/ 92650 h 583090"/>
                <a:gd name="connsiteX148" fmla="*/ 207455 w 581486"/>
                <a:gd name="connsiteY148" fmla="*/ 87615 h 583090"/>
                <a:gd name="connsiteX149" fmla="*/ 208462 w 581486"/>
                <a:gd name="connsiteY149" fmla="*/ 87615 h 583090"/>
                <a:gd name="connsiteX150" fmla="*/ 234646 w 581486"/>
                <a:gd name="connsiteY150" fmla="*/ 78551 h 583090"/>
                <a:gd name="connsiteX151" fmla="*/ 241695 w 581486"/>
                <a:gd name="connsiteY151" fmla="*/ 68480 h 583090"/>
                <a:gd name="connsiteX152" fmla="*/ 241695 w 581486"/>
                <a:gd name="connsiteY152" fmla="*/ 32226 h 583090"/>
                <a:gd name="connsiteX153" fmla="*/ 253780 w 581486"/>
                <a:gd name="connsiteY153" fmla="*/ 20141 h 583090"/>
                <a:gd name="connsiteX154" fmla="*/ 329310 w 581486"/>
                <a:gd name="connsiteY154" fmla="*/ 20141 h 583090"/>
                <a:gd name="connsiteX155" fmla="*/ 342402 w 581486"/>
                <a:gd name="connsiteY155" fmla="*/ 32226 h 583090"/>
                <a:gd name="connsiteX156" fmla="*/ 342402 w 581486"/>
                <a:gd name="connsiteY156" fmla="*/ 68480 h 583090"/>
                <a:gd name="connsiteX157" fmla="*/ 349451 w 581486"/>
                <a:gd name="connsiteY157" fmla="*/ 78551 h 583090"/>
                <a:gd name="connsiteX158" fmla="*/ 375635 w 581486"/>
                <a:gd name="connsiteY158" fmla="*/ 87615 h 583090"/>
                <a:gd name="connsiteX159" fmla="*/ 376642 w 581486"/>
                <a:gd name="connsiteY159" fmla="*/ 87615 h 583090"/>
                <a:gd name="connsiteX160" fmla="*/ 387720 w 581486"/>
                <a:gd name="connsiteY160" fmla="*/ 92650 h 583090"/>
                <a:gd name="connsiteX161" fmla="*/ 389734 w 581486"/>
                <a:gd name="connsiteY161" fmla="*/ 93657 h 583090"/>
                <a:gd name="connsiteX162" fmla="*/ 401819 w 581486"/>
                <a:gd name="connsiteY162" fmla="*/ 100706 h 583090"/>
                <a:gd name="connsiteX163" fmla="*/ 413903 w 581486"/>
                <a:gd name="connsiteY163" fmla="*/ 98692 h 583090"/>
                <a:gd name="connsiteX164" fmla="*/ 439080 w 581486"/>
                <a:gd name="connsiteY164" fmla="*/ 73516 h 583090"/>
                <a:gd name="connsiteX165" fmla="*/ 458214 w 581486"/>
                <a:gd name="connsiteY165" fmla="*/ 73516 h 583090"/>
                <a:gd name="connsiteX166" fmla="*/ 510582 w 581486"/>
                <a:gd name="connsiteY166" fmla="*/ 125883 h 583090"/>
                <a:gd name="connsiteX167" fmla="*/ 510582 w 581486"/>
                <a:gd name="connsiteY167" fmla="*/ 145017 h 583090"/>
                <a:gd name="connsiteX168" fmla="*/ 485405 w 581486"/>
                <a:gd name="connsiteY168" fmla="*/ 170194 h 583090"/>
                <a:gd name="connsiteX169" fmla="*/ 483391 w 581486"/>
                <a:gd name="connsiteY169" fmla="*/ 182279 h 583090"/>
                <a:gd name="connsiteX170" fmla="*/ 490440 w 581486"/>
                <a:gd name="connsiteY170" fmla="*/ 195370 h 583090"/>
                <a:gd name="connsiteX171" fmla="*/ 491447 w 581486"/>
                <a:gd name="connsiteY171" fmla="*/ 196378 h 583090"/>
                <a:gd name="connsiteX172" fmla="*/ 496483 w 581486"/>
                <a:gd name="connsiteY172" fmla="*/ 207455 h 583090"/>
                <a:gd name="connsiteX173" fmla="*/ 496483 w 581486"/>
                <a:gd name="connsiteY173" fmla="*/ 208462 h 583090"/>
                <a:gd name="connsiteX174" fmla="*/ 505546 w 581486"/>
                <a:gd name="connsiteY174" fmla="*/ 234646 h 583090"/>
                <a:gd name="connsiteX175" fmla="*/ 515617 w 581486"/>
                <a:gd name="connsiteY175" fmla="*/ 241695 h 583090"/>
                <a:gd name="connsiteX176" fmla="*/ 553885 w 581486"/>
                <a:gd name="connsiteY176" fmla="*/ 241695 h 583090"/>
                <a:gd name="connsiteX177" fmla="*/ 563956 w 581486"/>
                <a:gd name="connsiteY177" fmla="*/ 251766 h 583090"/>
                <a:gd name="connsiteX178" fmla="*/ 563956 w 581486"/>
                <a:gd name="connsiteY178" fmla="*/ 332331 h 583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581486" h="583090">
                  <a:moveTo>
                    <a:pt x="553885" y="221554"/>
                  </a:moveTo>
                  <a:lnTo>
                    <a:pt x="523673" y="221554"/>
                  </a:lnTo>
                  <a:cubicBezTo>
                    <a:pt x="521659" y="214505"/>
                    <a:pt x="518638" y="207455"/>
                    <a:pt x="516624" y="200406"/>
                  </a:cubicBezTo>
                  <a:cubicBezTo>
                    <a:pt x="516624" y="200406"/>
                    <a:pt x="516624" y="199399"/>
                    <a:pt x="516624" y="199399"/>
                  </a:cubicBezTo>
                  <a:cubicBezTo>
                    <a:pt x="514610" y="195370"/>
                    <a:pt x="513603" y="191342"/>
                    <a:pt x="510582" y="187314"/>
                  </a:cubicBezTo>
                  <a:lnTo>
                    <a:pt x="509574" y="185300"/>
                  </a:lnTo>
                  <a:cubicBezTo>
                    <a:pt x="508567" y="183286"/>
                    <a:pt x="507560" y="180264"/>
                    <a:pt x="506553" y="178250"/>
                  </a:cubicBezTo>
                  <a:lnTo>
                    <a:pt x="525687" y="159116"/>
                  </a:lnTo>
                  <a:cubicBezTo>
                    <a:pt x="538779" y="146024"/>
                    <a:pt x="538779" y="124876"/>
                    <a:pt x="525687" y="111784"/>
                  </a:cubicBezTo>
                  <a:lnTo>
                    <a:pt x="473320" y="59417"/>
                  </a:lnTo>
                  <a:cubicBezTo>
                    <a:pt x="460228" y="46325"/>
                    <a:pt x="439080" y="46325"/>
                    <a:pt x="425988" y="59417"/>
                  </a:cubicBezTo>
                  <a:lnTo>
                    <a:pt x="406854" y="78551"/>
                  </a:lnTo>
                  <a:cubicBezTo>
                    <a:pt x="404840" y="77544"/>
                    <a:pt x="402826" y="76537"/>
                    <a:pt x="399804" y="75530"/>
                  </a:cubicBezTo>
                  <a:lnTo>
                    <a:pt x="397790" y="74523"/>
                  </a:lnTo>
                  <a:cubicBezTo>
                    <a:pt x="393762" y="72509"/>
                    <a:pt x="389734" y="70494"/>
                    <a:pt x="385706" y="69487"/>
                  </a:cubicBezTo>
                  <a:lnTo>
                    <a:pt x="384698" y="68480"/>
                  </a:lnTo>
                  <a:cubicBezTo>
                    <a:pt x="376642" y="65459"/>
                    <a:pt x="369593" y="63445"/>
                    <a:pt x="362543" y="60424"/>
                  </a:cubicBezTo>
                  <a:lnTo>
                    <a:pt x="362543" y="32226"/>
                  </a:lnTo>
                  <a:cubicBezTo>
                    <a:pt x="362543" y="15106"/>
                    <a:pt x="347437" y="0"/>
                    <a:pt x="330317" y="0"/>
                  </a:cubicBezTo>
                  <a:lnTo>
                    <a:pt x="254787" y="0"/>
                  </a:lnTo>
                  <a:cubicBezTo>
                    <a:pt x="236660" y="0"/>
                    <a:pt x="221554" y="15106"/>
                    <a:pt x="221554" y="32226"/>
                  </a:cubicBezTo>
                  <a:lnTo>
                    <a:pt x="221554" y="60424"/>
                  </a:lnTo>
                  <a:cubicBezTo>
                    <a:pt x="214505" y="62438"/>
                    <a:pt x="207455" y="65459"/>
                    <a:pt x="200406" y="67473"/>
                  </a:cubicBezTo>
                  <a:cubicBezTo>
                    <a:pt x="200406" y="67473"/>
                    <a:pt x="199399" y="67473"/>
                    <a:pt x="199399" y="67473"/>
                  </a:cubicBezTo>
                  <a:cubicBezTo>
                    <a:pt x="195370" y="69487"/>
                    <a:pt x="191342" y="70494"/>
                    <a:pt x="187314" y="73516"/>
                  </a:cubicBezTo>
                  <a:lnTo>
                    <a:pt x="185300" y="74523"/>
                  </a:lnTo>
                  <a:cubicBezTo>
                    <a:pt x="183286" y="75530"/>
                    <a:pt x="180264" y="76537"/>
                    <a:pt x="178250" y="77544"/>
                  </a:cubicBezTo>
                  <a:lnTo>
                    <a:pt x="159116" y="58410"/>
                  </a:lnTo>
                  <a:cubicBezTo>
                    <a:pt x="146024" y="45318"/>
                    <a:pt x="124876" y="45318"/>
                    <a:pt x="111784" y="58410"/>
                  </a:cubicBezTo>
                  <a:lnTo>
                    <a:pt x="59417" y="110777"/>
                  </a:lnTo>
                  <a:cubicBezTo>
                    <a:pt x="46325" y="123869"/>
                    <a:pt x="46325" y="145017"/>
                    <a:pt x="59417" y="158109"/>
                  </a:cubicBezTo>
                  <a:lnTo>
                    <a:pt x="78551" y="177243"/>
                  </a:lnTo>
                  <a:cubicBezTo>
                    <a:pt x="77544" y="179257"/>
                    <a:pt x="76537" y="181272"/>
                    <a:pt x="75530" y="184293"/>
                  </a:cubicBezTo>
                  <a:lnTo>
                    <a:pt x="74523" y="186307"/>
                  </a:lnTo>
                  <a:cubicBezTo>
                    <a:pt x="72509" y="190335"/>
                    <a:pt x="70494" y="194363"/>
                    <a:pt x="69487" y="198392"/>
                  </a:cubicBezTo>
                  <a:lnTo>
                    <a:pt x="68480" y="199399"/>
                  </a:lnTo>
                  <a:cubicBezTo>
                    <a:pt x="65459" y="207455"/>
                    <a:pt x="63445" y="214505"/>
                    <a:pt x="60424" y="221554"/>
                  </a:cubicBezTo>
                  <a:lnTo>
                    <a:pt x="30212" y="221554"/>
                  </a:lnTo>
                  <a:cubicBezTo>
                    <a:pt x="13092" y="221554"/>
                    <a:pt x="0" y="235653"/>
                    <a:pt x="0" y="251766"/>
                  </a:cubicBezTo>
                  <a:lnTo>
                    <a:pt x="0" y="332331"/>
                  </a:lnTo>
                  <a:cubicBezTo>
                    <a:pt x="0" y="349451"/>
                    <a:pt x="14099" y="362543"/>
                    <a:pt x="30212" y="362543"/>
                  </a:cubicBezTo>
                  <a:lnTo>
                    <a:pt x="60424" y="362543"/>
                  </a:lnTo>
                  <a:cubicBezTo>
                    <a:pt x="62438" y="369593"/>
                    <a:pt x="65459" y="376642"/>
                    <a:pt x="67473" y="383691"/>
                  </a:cubicBezTo>
                  <a:cubicBezTo>
                    <a:pt x="67473" y="383691"/>
                    <a:pt x="67473" y="384698"/>
                    <a:pt x="67473" y="384698"/>
                  </a:cubicBezTo>
                  <a:cubicBezTo>
                    <a:pt x="69487" y="388727"/>
                    <a:pt x="70494" y="392755"/>
                    <a:pt x="73516" y="396783"/>
                  </a:cubicBezTo>
                  <a:lnTo>
                    <a:pt x="74523" y="398797"/>
                  </a:lnTo>
                  <a:cubicBezTo>
                    <a:pt x="75530" y="400812"/>
                    <a:pt x="76537" y="403833"/>
                    <a:pt x="77544" y="405847"/>
                  </a:cubicBezTo>
                  <a:lnTo>
                    <a:pt x="58410" y="424981"/>
                  </a:lnTo>
                  <a:cubicBezTo>
                    <a:pt x="45318" y="438073"/>
                    <a:pt x="45318" y="459221"/>
                    <a:pt x="58410" y="472313"/>
                  </a:cubicBezTo>
                  <a:lnTo>
                    <a:pt x="110777" y="524680"/>
                  </a:lnTo>
                  <a:cubicBezTo>
                    <a:pt x="123869" y="537772"/>
                    <a:pt x="145017" y="537772"/>
                    <a:pt x="158109" y="524680"/>
                  </a:cubicBezTo>
                  <a:lnTo>
                    <a:pt x="177243" y="505546"/>
                  </a:lnTo>
                  <a:cubicBezTo>
                    <a:pt x="179257" y="506553"/>
                    <a:pt x="181272" y="507560"/>
                    <a:pt x="184293" y="508567"/>
                  </a:cubicBezTo>
                  <a:lnTo>
                    <a:pt x="186307" y="509574"/>
                  </a:lnTo>
                  <a:cubicBezTo>
                    <a:pt x="190335" y="511589"/>
                    <a:pt x="194363" y="513603"/>
                    <a:pt x="198392" y="514610"/>
                  </a:cubicBezTo>
                  <a:lnTo>
                    <a:pt x="199399" y="515617"/>
                  </a:lnTo>
                  <a:cubicBezTo>
                    <a:pt x="206448" y="518638"/>
                    <a:pt x="213498" y="520652"/>
                    <a:pt x="220547" y="522666"/>
                  </a:cubicBezTo>
                  <a:lnTo>
                    <a:pt x="220547" y="550864"/>
                  </a:lnTo>
                  <a:cubicBezTo>
                    <a:pt x="220547" y="568991"/>
                    <a:pt x="235653" y="583090"/>
                    <a:pt x="252773" y="583090"/>
                  </a:cubicBezTo>
                  <a:lnTo>
                    <a:pt x="328303" y="583090"/>
                  </a:lnTo>
                  <a:cubicBezTo>
                    <a:pt x="346430" y="583090"/>
                    <a:pt x="360529" y="567984"/>
                    <a:pt x="360529" y="550864"/>
                  </a:cubicBezTo>
                  <a:lnTo>
                    <a:pt x="360529" y="523673"/>
                  </a:lnTo>
                  <a:cubicBezTo>
                    <a:pt x="367578" y="521659"/>
                    <a:pt x="374628" y="518638"/>
                    <a:pt x="381677" y="516624"/>
                  </a:cubicBezTo>
                  <a:cubicBezTo>
                    <a:pt x="381677" y="516624"/>
                    <a:pt x="382684" y="516624"/>
                    <a:pt x="382684" y="516624"/>
                  </a:cubicBezTo>
                  <a:cubicBezTo>
                    <a:pt x="386713" y="514610"/>
                    <a:pt x="390741" y="513603"/>
                    <a:pt x="394769" y="510582"/>
                  </a:cubicBezTo>
                  <a:lnTo>
                    <a:pt x="396783" y="509574"/>
                  </a:lnTo>
                  <a:cubicBezTo>
                    <a:pt x="398797" y="508567"/>
                    <a:pt x="401819" y="507560"/>
                    <a:pt x="403833" y="506553"/>
                  </a:cubicBezTo>
                  <a:lnTo>
                    <a:pt x="422967" y="525687"/>
                  </a:lnTo>
                  <a:cubicBezTo>
                    <a:pt x="436059" y="538779"/>
                    <a:pt x="457207" y="538779"/>
                    <a:pt x="470299" y="525687"/>
                  </a:cubicBezTo>
                  <a:lnTo>
                    <a:pt x="522666" y="473320"/>
                  </a:lnTo>
                  <a:cubicBezTo>
                    <a:pt x="535758" y="460228"/>
                    <a:pt x="535758" y="439080"/>
                    <a:pt x="522666" y="425988"/>
                  </a:cubicBezTo>
                  <a:lnTo>
                    <a:pt x="503532" y="406854"/>
                  </a:lnTo>
                  <a:cubicBezTo>
                    <a:pt x="504539" y="404840"/>
                    <a:pt x="505546" y="402826"/>
                    <a:pt x="506553" y="399804"/>
                  </a:cubicBezTo>
                  <a:lnTo>
                    <a:pt x="507560" y="397790"/>
                  </a:lnTo>
                  <a:cubicBezTo>
                    <a:pt x="509574" y="393762"/>
                    <a:pt x="511589" y="389734"/>
                    <a:pt x="512596" y="385706"/>
                  </a:cubicBezTo>
                  <a:lnTo>
                    <a:pt x="513603" y="384698"/>
                  </a:lnTo>
                  <a:cubicBezTo>
                    <a:pt x="516624" y="377649"/>
                    <a:pt x="518638" y="370600"/>
                    <a:pt x="520652" y="363550"/>
                  </a:cubicBezTo>
                  <a:lnTo>
                    <a:pt x="550864" y="363550"/>
                  </a:lnTo>
                  <a:cubicBezTo>
                    <a:pt x="567984" y="363550"/>
                    <a:pt x="581076" y="349451"/>
                    <a:pt x="581076" y="333338"/>
                  </a:cubicBezTo>
                  <a:lnTo>
                    <a:pt x="581076" y="251766"/>
                  </a:lnTo>
                  <a:cubicBezTo>
                    <a:pt x="584097" y="235653"/>
                    <a:pt x="569998" y="221554"/>
                    <a:pt x="553885" y="221554"/>
                  </a:cubicBezTo>
                  <a:close/>
                  <a:moveTo>
                    <a:pt x="563956" y="332331"/>
                  </a:moveTo>
                  <a:cubicBezTo>
                    <a:pt x="563956" y="338374"/>
                    <a:pt x="558921" y="342402"/>
                    <a:pt x="553885" y="342402"/>
                  </a:cubicBezTo>
                  <a:lnTo>
                    <a:pt x="515617" y="342402"/>
                  </a:lnTo>
                  <a:cubicBezTo>
                    <a:pt x="510582" y="342402"/>
                    <a:pt x="507560" y="345423"/>
                    <a:pt x="505546" y="349451"/>
                  </a:cubicBezTo>
                  <a:cubicBezTo>
                    <a:pt x="503532" y="358515"/>
                    <a:pt x="500511" y="366571"/>
                    <a:pt x="496483" y="375635"/>
                  </a:cubicBezTo>
                  <a:cubicBezTo>
                    <a:pt x="496483" y="375635"/>
                    <a:pt x="496483" y="376642"/>
                    <a:pt x="496483" y="376642"/>
                  </a:cubicBezTo>
                  <a:cubicBezTo>
                    <a:pt x="494468" y="380670"/>
                    <a:pt x="493461" y="383691"/>
                    <a:pt x="491447" y="387720"/>
                  </a:cubicBezTo>
                  <a:lnTo>
                    <a:pt x="490440" y="389734"/>
                  </a:lnTo>
                  <a:cubicBezTo>
                    <a:pt x="488426" y="393762"/>
                    <a:pt x="486412" y="397790"/>
                    <a:pt x="483391" y="401819"/>
                  </a:cubicBezTo>
                  <a:cubicBezTo>
                    <a:pt x="481377" y="405847"/>
                    <a:pt x="481377" y="410882"/>
                    <a:pt x="485405" y="413903"/>
                  </a:cubicBezTo>
                  <a:lnTo>
                    <a:pt x="510582" y="439080"/>
                  </a:lnTo>
                  <a:cubicBezTo>
                    <a:pt x="515617" y="444115"/>
                    <a:pt x="515617" y="453179"/>
                    <a:pt x="510582" y="458214"/>
                  </a:cubicBezTo>
                  <a:lnTo>
                    <a:pt x="458214" y="510582"/>
                  </a:lnTo>
                  <a:cubicBezTo>
                    <a:pt x="453179" y="515617"/>
                    <a:pt x="444115" y="515617"/>
                    <a:pt x="439080" y="510582"/>
                  </a:cubicBezTo>
                  <a:lnTo>
                    <a:pt x="413903" y="485405"/>
                  </a:lnTo>
                  <a:cubicBezTo>
                    <a:pt x="410882" y="482384"/>
                    <a:pt x="405847" y="481377"/>
                    <a:pt x="401819" y="483391"/>
                  </a:cubicBezTo>
                  <a:cubicBezTo>
                    <a:pt x="397790" y="485405"/>
                    <a:pt x="393762" y="488426"/>
                    <a:pt x="388727" y="490440"/>
                  </a:cubicBezTo>
                  <a:lnTo>
                    <a:pt x="387720" y="491447"/>
                  </a:lnTo>
                  <a:cubicBezTo>
                    <a:pt x="383691" y="493461"/>
                    <a:pt x="380670" y="494468"/>
                    <a:pt x="376642" y="496483"/>
                  </a:cubicBezTo>
                  <a:cubicBezTo>
                    <a:pt x="376642" y="496483"/>
                    <a:pt x="375635" y="496483"/>
                    <a:pt x="375635" y="496483"/>
                  </a:cubicBezTo>
                  <a:cubicBezTo>
                    <a:pt x="367578" y="499504"/>
                    <a:pt x="358515" y="502525"/>
                    <a:pt x="349451" y="505546"/>
                  </a:cubicBezTo>
                  <a:cubicBezTo>
                    <a:pt x="345423" y="506553"/>
                    <a:pt x="342402" y="510582"/>
                    <a:pt x="342402" y="515617"/>
                  </a:cubicBezTo>
                  <a:lnTo>
                    <a:pt x="342402" y="551871"/>
                  </a:lnTo>
                  <a:cubicBezTo>
                    <a:pt x="342402" y="558921"/>
                    <a:pt x="336359" y="563956"/>
                    <a:pt x="330317" y="563956"/>
                  </a:cubicBezTo>
                  <a:lnTo>
                    <a:pt x="254787" y="563956"/>
                  </a:lnTo>
                  <a:cubicBezTo>
                    <a:pt x="247738" y="563956"/>
                    <a:pt x="242702" y="557914"/>
                    <a:pt x="242702" y="551871"/>
                  </a:cubicBezTo>
                  <a:lnTo>
                    <a:pt x="242702" y="515617"/>
                  </a:lnTo>
                  <a:cubicBezTo>
                    <a:pt x="242702" y="510582"/>
                    <a:pt x="239681" y="507560"/>
                    <a:pt x="235653" y="505546"/>
                  </a:cubicBezTo>
                  <a:cubicBezTo>
                    <a:pt x="226589" y="503532"/>
                    <a:pt x="218533" y="500511"/>
                    <a:pt x="209469" y="496483"/>
                  </a:cubicBezTo>
                  <a:cubicBezTo>
                    <a:pt x="209469" y="496483"/>
                    <a:pt x="208462" y="496483"/>
                    <a:pt x="208462" y="496483"/>
                  </a:cubicBezTo>
                  <a:cubicBezTo>
                    <a:pt x="204434" y="494468"/>
                    <a:pt x="201413" y="493461"/>
                    <a:pt x="197385" y="491447"/>
                  </a:cubicBezTo>
                  <a:lnTo>
                    <a:pt x="195370" y="490440"/>
                  </a:lnTo>
                  <a:cubicBezTo>
                    <a:pt x="191342" y="488426"/>
                    <a:pt x="187314" y="486412"/>
                    <a:pt x="183286" y="483391"/>
                  </a:cubicBezTo>
                  <a:cubicBezTo>
                    <a:pt x="181272" y="482384"/>
                    <a:pt x="180264" y="482384"/>
                    <a:pt x="178250" y="482384"/>
                  </a:cubicBezTo>
                  <a:cubicBezTo>
                    <a:pt x="175229" y="482384"/>
                    <a:pt x="173215" y="483391"/>
                    <a:pt x="171201" y="485405"/>
                  </a:cubicBezTo>
                  <a:lnTo>
                    <a:pt x="146024" y="510582"/>
                  </a:lnTo>
                  <a:cubicBezTo>
                    <a:pt x="140989" y="515617"/>
                    <a:pt x="131925" y="515617"/>
                    <a:pt x="126890" y="510582"/>
                  </a:cubicBezTo>
                  <a:lnTo>
                    <a:pt x="74523" y="458214"/>
                  </a:lnTo>
                  <a:cubicBezTo>
                    <a:pt x="69487" y="453179"/>
                    <a:pt x="69487" y="444115"/>
                    <a:pt x="74523" y="439080"/>
                  </a:cubicBezTo>
                  <a:lnTo>
                    <a:pt x="99699" y="413903"/>
                  </a:lnTo>
                  <a:cubicBezTo>
                    <a:pt x="102721" y="410882"/>
                    <a:pt x="103728" y="405847"/>
                    <a:pt x="101713" y="401819"/>
                  </a:cubicBezTo>
                  <a:cubicBezTo>
                    <a:pt x="99699" y="397790"/>
                    <a:pt x="96678" y="393762"/>
                    <a:pt x="94664" y="388727"/>
                  </a:cubicBezTo>
                  <a:lnTo>
                    <a:pt x="93657" y="387720"/>
                  </a:lnTo>
                  <a:cubicBezTo>
                    <a:pt x="91643" y="383691"/>
                    <a:pt x="90636" y="380670"/>
                    <a:pt x="88622" y="376642"/>
                  </a:cubicBezTo>
                  <a:cubicBezTo>
                    <a:pt x="88622" y="376642"/>
                    <a:pt x="88622" y="375635"/>
                    <a:pt x="88622" y="375635"/>
                  </a:cubicBezTo>
                  <a:cubicBezTo>
                    <a:pt x="85600" y="367578"/>
                    <a:pt x="82579" y="358515"/>
                    <a:pt x="79558" y="349451"/>
                  </a:cubicBezTo>
                  <a:cubicBezTo>
                    <a:pt x="78551" y="345423"/>
                    <a:pt x="74523" y="342402"/>
                    <a:pt x="69487" y="342402"/>
                  </a:cubicBezTo>
                  <a:lnTo>
                    <a:pt x="30212" y="342402"/>
                  </a:lnTo>
                  <a:cubicBezTo>
                    <a:pt x="24170" y="342402"/>
                    <a:pt x="20141" y="337366"/>
                    <a:pt x="20141" y="332331"/>
                  </a:cubicBezTo>
                  <a:lnTo>
                    <a:pt x="20141" y="251766"/>
                  </a:lnTo>
                  <a:cubicBezTo>
                    <a:pt x="20141" y="245724"/>
                    <a:pt x="25177" y="241695"/>
                    <a:pt x="30212" y="241695"/>
                  </a:cubicBezTo>
                  <a:lnTo>
                    <a:pt x="68480" y="241695"/>
                  </a:lnTo>
                  <a:cubicBezTo>
                    <a:pt x="73516" y="241695"/>
                    <a:pt x="76537" y="238674"/>
                    <a:pt x="78551" y="234646"/>
                  </a:cubicBezTo>
                  <a:cubicBezTo>
                    <a:pt x="80565" y="225582"/>
                    <a:pt x="83586" y="217526"/>
                    <a:pt x="87615" y="208462"/>
                  </a:cubicBezTo>
                  <a:cubicBezTo>
                    <a:pt x="87615" y="208462"/>
                    <a:pt x="87615" y="207455"/>
                    <a:pt x="87615" y="207455"/>
                  </a:cubicBezTo>
                  <a:cubicBezTo>
                    <a:pt x="89629" y="203427"/>
                    <a:pt x="90636" y="200406"/>
                    <a:pt x="92650" y="196378"/>
                  </a:cubicBezTo>
                  <a:lnTo>
                    <a:pt x="93657" y="194363"/>
                  </a:lnTo>
                  <a:cubicBezTo>
                    <a:pt x="95671" y="190335"/>
                    <a:pt x="97685" y="186307"/>
                    <a:pt x="100706" y="182279"/>
                  </a:cubicBezTo>
                  <a:cubicBezTo>
                    <a:pt x="102721" y="178250"/>
                    <a:pt x="102721" y="173215"/>
                    <a:pt x="98692" y="170194"/>
                  </a:cubicBezTo>
                  <a:lnTo>
                    <a:pt x="73516" y="145017"/>
                  </a:lnTo>
                  <a:cubicBezTo>
                    <a:pt x="68480" y="139982"/>
                    <a:pt x="68480" y="130918"/>
                    <a:pt x="73516" y="125883"/>
                  </a:cubicBezTo>
                  <a:lnTo>
                    <a:pt x="125883" y="73516"/>
                  </a:lnTo>
                  <a:cubicBezTo>
                    <a:pt x="130918" y="68480"/>
                    <a:pt x="139982" y="68480"/>
                    <a:pt x="145017" y="73516"/>
                  </a:cubicBezTo>
                  <a:lnTo>
                    <a:pt x="170194" y="98692"/>
                  </a:lnTo>
                  <a:cubicBezTo>
                    <a:pt x="173215" y="101713"/>
                    <a:pt x="178250" y="102721"/>
                    <a:pt x="182279" y="100706"/>
                  </a:cubicBezTo>
                  <a:cubicBezTo>
                    <a:pt x="186307" y="98692"/>
                    <a:pt x="190335" y="95671"/>
                    <a:pt x="195370" y="93657"/>
                  </a:cubicBezTo>
                  <a:lnTo>
                    <a:pt x="196378" y="92650"/>
                  </a:lnTo>
                  <a:cubicBezTo>
                    <a:pt x="200406" y="90636"/>
                    <a:pt x="203427" y="89629"/>
                    <a:pt x="207455" y="87615"/>
                  </a:cubicBezTo>
                  <a:cubicBezTo>
                    <a:pt x="207455" y="87615"/>
                    <a:pt x="208462" y="87615"/>
                    <a:pt x="208462" y="87615"/>
                  </a:cubicBezTo>
                  <a:cubicBezTo>
                    <a:pt x="216519" y="84593"/>
                    <a:pt x="225582" y="81572"/>
                    <a:pt x="234646" y="78551"/>
                  </a:cubicBezTo>
                  <a:cubicBezTo>
                    <a:pt x="238674" y="77544"/>
                    <a:pt x="241695" y="73516"/>
                    <a:pt x="241695" y="68480"/>
                  </a:cubicBezTo>
                  <a:lnTo>
                    <a:pt x="241695" y="32226"/>
                  </a:lnTo>
                  <a:cubicBezTo>
                    <a:pt x="241695" y="26184"/>
                    <a:pt x="247738" y="20141"/>
                    <a:pt x="253780" y="20141"/>
                  </a:cubicBezTo>
                  <a:lnTo>
                    <a:pt x="329310" y="20141"/>
                  </a:lnTo>
                  <a:cubicBezTo>
                    <a:pt x="336359" y="20141"/>
                    <a:pt x="342402" y="26184"/>
                    <a:pt x="342402" y="32226"/>
                  </a:cubicBezTo>
                  <a:lnTo>
                    <a:pt x="342402" y="68480"/>
                  </a:lnTo>
                  <a:cubicBezTo>
                    <a:pt x="342402" y="73516"/>
                    <a:pt x="345423" y="76537"/>
                    <a:pt x="349451" y="78551"/>
                  </a:cubicBezTo>
                  <a:cubicBezTo>
                    <a:pt x="358515" y="80565"/>
                    <a:pt x="366571" y="83586"/>
                    <a:pt x="375635" y="87615"/>
                  </a:cubicBezTo>
                  <a:cubicBezTo>
                    <a:pt x="375635" y="87615"/>
                    <a:pt x="376642" y="87615"/>
                    <a:pt x="376642" y="87615"/>
                  </a:cubicBezTo>
                  <a:cubicBezTo>
                    <a:pt x="380670" y="89629"/>
                    <a:pt x="383691" y="90636"/>
                    <a:pt x="387720" y="92650"/>
                  </a:cubicBezTo>
                  <a:lnTo>
                    <a:pt x="389734" y="93657"/>
                  </a:lnTo>
                  <a:cubicBezTo>
                    <a:pt x="393762" y="95671"/>
                    <a:pt x="397790" y="97685"/>
                    <a:pt x="401819" y="100706"/>
                  </a:cubicBezTo>
                  <a:cubicBezTo>
                    <a:pt x="405847" y="102721"/>
                    <a:pt x="410882" y="102721"/>
                    <a:pt x="413903" y="98692"/>
                  </a:cubicBezTo>
                  <a:lnTo>
                    <a:pt x="439080" y="73516"/>
                  </a:lnTo>
                  <a:cubicBezTo>
                    <a:pt x="444115" y="68480"/>
                    <a:pt x="453179" y="68480"/>
                    <a:pt x="458214" y="73516"/>
                  </a:cubicBezTo>
                  <a:lnTo>
                    <a:pt x="510582" y="125883"/>
                  </a:lnTo>
                  <a:cubicBezTo>
                    <a:pt x="515617" y="130918"/>
                    <a:pt x="515617" y="139982"/>
                    <a:pt x="510582" y="145017"/>
                  </a:cubicBezTo>
                  <a:lnTo>
                    <a:pt x="485405" y="170194"/>
                  </a:lnTo>
                  <a:cubicBezTo>
                    <a:pt x="482384" y="173215"/>
                    <a:pt x="481377" y="178250"/>
                    <a:pt x="483391" y="182279"/>
                  </a:cubicBezTo>
                  <a:cubicBezTo>
                    <a:pt x="485405" y="186307"/>
                    <a:pt x="488426" y="190335"/>
                    <a:pt x="490440" y="195370"/>
                  </a:cubicBezTo>
                  <a:lnTo>
                    <a:pt x="491447" y="196378"/>
                  </a:lnTo>
                  <a:cubicBezTo>
                    <a:pt x="493461" y="200406"/>
                    <a:pt x="494468" y="203427"/>
                    <a:pt x="496483" y="207455"/>
                  </a:cubicBezTo>
                  <a:cubicBezTo>
                    <a:pt x="496483" y="207455"/>
                    <a:pt x="496483" y="208462"/>
                    <a:pt x="496483" y="208462"/>
                  </a:cubicBezTo>
                  <a:cubicBezTo>
                    <a:pt x="499504" y="216519"/>
                    <a:pt x="502525" y="225582"/>
                    <a:pt x="505546" y="234646"/>
                  </a:cubicBezTo>
                  <a:cubicBezTo>
                    <a:pt x="506553" y="238674"/>
                    <a:pt x="510582" y="241695"/>
                    <a:pt x="515617" y="241695"/>
                  </a:cubicBezTo>
                  <a:lnTo>
                    <a:pt x="553885" y="241695"/>
                  </a:lnTo>
                  <a:cubicBezTo>
                    <a:pt x="559928" y="241695"/>
                    <a:pt x="563956" y="246731"/>
                    <a:pt x="563956" y="251766"/>
                  </a:cubicBezTo>
                  <a:lnTo>
                    <a:pt x="563956" y="332331"/>
                  </a:lnTo>
                  <a:close/>
                </a:path>
              </a:pathLst>
            </a:custGeom>
            <a:grpFill/>
            <a:ln w="9971" cap="flat">
              <a:noFill/>
              <a:prstDash val="solid"/>
              <a:miter/>
            </a:ln>
          </p:spPr>
          <p:txBody>
            <a:bodyPr rtlCol="0" anchor="ctr"/>
            <a:lstStyle/>
            <a:p>
              <a:endParaRPr lang="en-US"/>
            </a:p>
          </p:txBody>
        </p:sp>
        <p:sp>
          <p:nvSpPr>
            <p:cNvPr id="287" name="Freeform: Shape 286">
              <a:extLst>
                <a:ext uri="{FF2B5EF4-FFF2-40B4-BE49-F238E27FC236}">
                  <a16:creationId xmlns:a16="http://schemas.microsoft.com/office/drawing/2014/main" id="{31F67942-2BAA-4633-8350-66A7895626D0}"/>
                </a:ext>
              </a:extLst>
            </p:cNvPr>
            <p:cNvSpPr/>
            <p:nvPr/>
          </p:nvSpPr>
          <p:spPr>
            <a:xfrm>
              <a:off x="1168864" y="4869014"/>
              <a:ext cx="322260" cy="392754"/>
            </a:xfrm>
            <a:custGeom>
              <a:avLst/>
              <a:gdLst>
                <a:gd name="connsiteX0" fmla="*/ 295070 w 322260"/>
                <a:gd name="connsiteY0" fmla="*/ 133940 h 392754"/>
                <a:gd name="connsiteX1" fmla="*/ 306148 w 322260"/>
                <a:gd name="connsiteY1" fmla="*/ 122862 h 392754"/>
                <a:gd name="connsiteX2" fmla="*/ 306148 w 322260"/>
                <a:gd name="connsiteY2" fmla="*/ 90636 h 392754"/>
                <a:gd name="connsiteX3" fmla="*/ 295070 w 322260"/>
                <a:gd name="connsiteY3" fmla="*/ 80565 h 392754"/>
                <a:gd name="connsiteX4" fmla="*/ 262844 w 322260"/>
                <a:gd name="connsiteY4" fmla="*/ 80565 h 392754"/>
                <a:gd name="connsiteX5" fmla="*/ 251766 w 322260"/>
                <a:gd name="connsiteY5" fmla="*/ 91643 h 392754"/>
                <a:gd name="connsiteX6" fmla="*/ 248745 w 322260"/>
                <a:gd name="connsiteY6" fmla="*/ 96678 h 392754"/>
                <a:gd name="connsiteX7" fmla="*/ 171201 w 322260"/>
                <a:gd name="connsiteY7" fmla="*/ 71502 h 392754"/>
                <a:gd name="connsiteX8" fmla="*/ 171201 w 322260"/>
                <a:gd name="connsiteY8" fmla="*/ 60424 h 392754"/>
                <a:gd name="connsiteX9" fmla="*/ 179257 w 322260"/>
                <a:gd name="connsiteY9" fmla="*/ 60424 h 392754"/>
                <a:gd name="connsiteX10" fmla="*/ 201413 w 322260"/>
                <a:gd name="connsiteY10" fmla="*/ 38268 h 392754"/>
                <a:gd name="connsiteX11" fmla="*/ 201413 w 322260"/>
                <a:gd name="connsiteY11" fmla="*/ 23162 h 392754"/>
                <a:gd name="connsiteX12" fmla="*/ 179257 w 322260"/>
                <a:gd name="connsiteY12" fmla="*/ 0 h 392754"/>
                <a:gd name="connsiteX13" fmla="*/ 144010 w 322260"/>
                <a:gd name="connsiteY13" fmla="*/ 0 h 392754"/>
                <a:gd name="connsiteX14" fmla="*/ 120848 w 322260"/>
                <a:gd name="connsiteY14" fmla="*/ 22155 h 392754"/>
                <a:gd name="connsiteX15" fmla="*/ 120848 w 322260"/>
                <a:gd name="connsiteY15" fmla="*/ 37261 h 392754"/>
                <a:gd name="connsiteX16" fmla="*/ 143003 w 322260"/>
                <a:gd name="connsiteY16" fmla="*/ 59417 h 392754"/>
                <a:gd name="connsiteX17" fmla="*/ 151060 w 322260"/>
                <a:gd name="connsiteY17" fmla="*/ 59417 h 392754"/>
                <a:gd name="connsiteX18" fmla="*/ 151060 w 322260"/>
                <a:gd name="connsiteY18" fmla="*/ 70494 h 392754"/>
                <a:gd name="connsiteX19" fmla="*/ 73516 w 322260"/>
                <a:gd name="connsiteY19" fmla="*/ 95671 h 392754"/>
                <a:gd name="connsiteX20" fmla="*/ 70494 w 322260"/>
                <a:gd name="connsiteY20" fmla="*/ 90636 h 392754"/>
                <a:gd name="connsiteX21" fmla="*/ 59417 w 322260"/>
                <a:gd name="connsiteY21" fmla="*/ 80565 h 392754"/>
                <a:gd name="connsiteX22" fmla="*/ 27191 w 322260"/>
                <a:gd name="connsiteY22" fmla="*/ 80565 h 392754"/>
                <a:gd name="connsiteX23" fmla="*/ 16113 w 322260"/>
                <a:gd name="connsiteY23" fmla="*/ 91643 h 392754"/>
                <a:gd name="connsiteX24" fmla="*/ 16113 w 322260"/>
                <a:gd name="connsiteY24" fmla="*/ 123869 h 392754"/>
                <a:gd name="connsiteX25" fmla="*/ 27191 w 322260"/>
                <a:gd name="connsiteY25" fmla="*/ 134947 h 392754"/>
                <a:gd name="connsiteX26" fmla="*/ 30212 w 322260"/>
                <a:gd name="connsiteY26" fmla="*/ 137968 h 392754"/>
                <a:gd name="connsiteX27" fmla="*/ 0 w 322260"/>
                <a:gd name="connsiteY27" fmla="*/ 231625 h 392754"/>
                <a:gd name="connsiteX28" fmla="*/ 161130 w 322260"/>
                <a:gd name="connsiteY28" fmla="*/ 392755 h 392754"/>
                <a:gd name="connsiteX29" fmla="*/ 322261 w 322260"/>
                <a:gd name="connsiteY29" fmla="*/ 231625 h 392754"/>
                <a:gd name="connsiteX30" fmla="*/ 291042 w 322260"/>
                <a:gd name="connsiteY30" fmla="*/ 136961 h 392754"/>
                <a:gd name="connsiteX31" fmla="*/ 295070 w 322260"/>
                <a:gd name="connsiteY31" fmla="*/ 133940 h 392754"/>
                <a:gd name="connsiteX32" fmla="*/ 143003 w 322260"/>
                <a:gd name="connsiteY32" fmla="*/ 40283 h 392754"/>
                <a:gd name="connsiteX33" fmla="*/ 140989 w 322260"/>
                <a:gd name="connsiteY33" fmla="*/ 38268 h 392754"/>
                <a:gd name="connsiteX34" fmla="*/ 140989 w 322260"/>
                <a:gd name="connsiteY34" fmla="*/ 23162 h 392754"/>
                <a:gd name="connsiteX35" fmla="*/ 143003 w 322260"/>
                <a:gd name="connsiteY35" fmla="*/ 21148 h 392754"/>
                <a:gd name="connsiteX36" fmla="*/ 178250 w 322260"/>
                <a:gd name="connsiteY36" fmla="*/ 21148 h 392754"/>
                <a:gd name="connsiteX37" fmla="*/ 180264 w 322260"/>
                <a:gd name="connsiteY37" fmla="*/ 23162 h 392754"/>
                <a:gd name="connsiteX38" fmla="*/ 180264 w 322260"/>
                <a:gd name="connsiteY38" fmla="*/ 38268 h 392754"/>
                <a:gd name="connsiteX39" fmla="*/ 178250 w 322260"/>
                <a:gd name="connsiteY39" fmla="*/ 40283 h 392754"/>
                <a:gd name="connsiteX40" fmla="*/ 143003 w 322260"/>
                <a:gd name="connsiteY40" fmla="*/ 40283 h 392754"/>
                <a:gd name="connsiteX41" fmla="*/ 265865 w 322260"/>
                <a:gd name="connsiteY41" fmla="*/ 108763 h 392754"/>
                <a:gd name="connsiteX42" fmla="*/ 265865 w 322260"/>
                <a:gd name="connsiteY42" fmla="*/ 105742 h 392754"/>
                <a:gd name="connsiteX43" fmla="*/ 276943 w 322260"/>
                <a:gd name="connsiteY43" fmla="*/ 94664 h 392754"/>
                <a:gd name="connsiteX44" fmla="*/ 278957 w 322260"/>
                <a:gd name="connsiteY44" fmla="*/ 93657 h 392754"/>
                <a:gd name="connsiteX45" fmla="*/ 280971 w 322260"/>
                <a:gd name="connsiteY45" fmla="*/ 94664 h 392754"/>
                <a:gd name="connsiteX46" fmla="*/ 292049 w 322260"/>
                <a:gd name="connsiteY46" fmla="*/ 105742 h 392754"/>
                <a:gd name="connsiteX47" fmla="*/ 292049 w 322260"/>
                <a:gd name="connsiteY47" fmla="*/ 108763 h 392754"/>
                <a:gd name="connsiteX48" fmla="*/ 280971 w 322260"/>
                <a:gd name="connsiteY48" fmla="*/ 119841 h 392754"/>
                <a:gd name="connsiteX49" fmla="*/ 277950 w 322260"/>
                <a:gd name="connsiteY49" fmla="*/ 119841 h 392754"/>
                <a:gd name="connsiteX50" fmla="*/ 271907 w 322260"/>
                <a:gd name="connsiteY50" fmla="*/ 113798 h 392754"/>
                <a:gd name="connsiteX51" fmla="*/ 265865 w 322260"/>
                <a:gd name="connsiteY51" fmla="*/ 108763 h 392754"/>
                <a:gd name="connsiteX52" fmla="*/ 42297 w 322260"/>
                <a:gd name="connsiteY52" fmla="*/ 119841 h 392754"/>
                <a:gd name="connsiteX53" fmla="*/ 31219 w 322260"/>
                <a:gd name="connsiteY53" fmla="*/ 108763 h 392754"/>
                <a:gd name="connsiteX54" fmla="*/ 31219 w 322260"/>
                <a:gd name="connsiteY54" fmla="*/ 105742 h 392754"/>
                <a:gd name="connsiteX55" fmla="*/ 42297 w 322260"/>
                <a:gd name="connsiteY55" fmla="*/ 94664 h 392754"/>
                <a:gd name="connsiteX56" fmla="*/ 44311 w 322260"/>
                <a:gd name="connsiteY56" fmla="*/ 93657 h 392754"/>
                <a:gd name="connsiteX57" fmla="*/ 46325 w 322260"/>
                <a:gd name="connsiteY57" fmla="*/ 94664 h 392754"/>
                <a:gd name="connsiteX58" fmla="*/ 57403 w 322260"/>
                <a:gd name="connsiteY58" fmla="*/ 105742 h 392754"/>
                <a:gd name="connsiteX59" fmla="*/ 57403 w 322260"/>
                <a:gd name="connsiteY59" fmla="*/ 108763 h 392754"/>
                <a:gd name="connsiteX60" fmla="*/ 50353 w 322260"/>
                <a:gd name="connsiteY60" fmla="*/ 114805 h 392754"/>
                <a:gd name="connsiteX61" fmla="*/ 44311 w 322260"/>
                <a:gd name="connsiteY61" fmla="*/ 120848 h 392754"/>
                <a:gd name="connsiteX62" fmla="*/ 42297 w 322260"/>
                <a:gd name="connsiteY62" fmla="*/ 119841 h 392754"/>
                <a:gd name="connsiteX63" fmla="*/ 161130 w 322260"/>
                <a:gd name="connsiteY63" fmla="*/ 372614 h 392754"/>
                <a:gd name="connsiteX64" fmla="*/ 20141 w 322260"/>
                <a:gd name="connsiteY64" fmla="*/ 231625 h 392754"/>
                <a:gd name="connsiteX65" fmla="*/ 59417 w 322260"/>
                <a:gd name="connsiteY65" fmla="*/ 134947 h 392754"/>
                <a:gd name="connsiteX66" fmla="*/ 59417 w 322260"/>
                <a:gd name="connsiteY66" fmla="*/ 134947 h 392754"/>
                <a:gd name="connsiteX67" fmla="*/ 65459 w 322260"/>
                <a:gd name="connsiteY67" fmla="*/ 128904 h 392754"/>
                <a:gd name="connsiteX68" fmla="*/ 161130 w 322260"/>
                <a:gd name="connsiteY68" fmla="*/ 90636 h 392754"/>
                <a:gd name="connsiteX69" fmla="*/ 256801 w 322260"/>
                <a:gd name="connsiteY69" fmla="*/ 128904 h 392754"/>
                <a:gd name="connsiteX70" fmla="*/ 262844 w 322260"/>
                <a:gd name="connsiteY70" fmla="*/ 134947 h 392754"/>
                <a:gd name="connsiteX71" fmla="*/ 262844 w 322260"/>
                <a:gd name="connsiteY71" fmla="*/ 134947 h 392754"/>
                <a:gd name="connsiteX72" fmla="*/ 302119 w 322260"/>
                <a:gd name="connsiteY72" fmla="*/ 231625 h 392754"/>
                <a:gd name="connsiteX73" fmla="*/ 161130 w 322260"/>
                <a:gd name="connsiteY73" fmla="*/ 372614 h 39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22260" h="392754">
                  <a:moveTo>
                    <a:pt x="295070" y="133940"/>
                  </a:moveTo>
                  <a:lnTo>
                    <a:pt x="306148" y="122862"/>
                  </a:lnTo>
                  <a:cubicBezTo>
                    <a:pt x="315211" y="113798"/>
                    <a:pt x="315211" y="99699"/>
                    <a:pt x="306148" y="90636"/>
                  </a:cubicBezTo>
                  <a:lnTo>
                    <a:pt x="295070" y="80565"/>
                  </a:lnTo>
                  <a:cubicBezTo>
                    <a:pt x="286006" y="71502"/>
                    <a:pt x="271907" y="71502"/>
                    <a:pt x="262844" y="80565"/>
                  </a:cubicBezTo>
                  <a:lnTo>
                    <a:pt x="251766" y="91643"/>
                  </a:lnTo>
                  <a:cubicBezTo>
                    <a:pt x="250759" y="92650"/>
                    <a:pt x="248745" y="94664"/>
                    <a:pt x="248745" y="96678"/>
                  </a:cubicBezTo>
                  <a:cubicBezTo>
                    <a:pt x="226589" y="82579"/>
                    <a:pt x="199399" y="73516"/>
                    <a:pt x="171201" y="71502"/>
                  </a:cubicBezTo>
                  <a:lnTo>
                    <a:pt x="171201" y="60424"/>
                  </a:lnTo>
                  <a:lnTo>
                    <a:pt x="179257" y="60424"/>
                  </a:lnTo>
                  <a:cubicBezTo>
                    <a:pt x="191342" y="60424"/>
                    <a:pt x="201413" y="50353"/>
                    <a:pt x="201413" y="38268"/>
                  </a:cubicBezTo>
                  <a:lnTo>
                    <a:pt x="201413" y="23162"/>
                  </a:lnTo>
                  <a:cubicBezTo>
                    <a:pt x="201413" y="10071"/>
                    <a:pt x="191342" y="0"/>
                    <a:pt x="179257" y="0"/>
                  </a:cubicBezTo>
                  <a:lnTo>
                    <a:pt x="144010" y="0"/>
                  </a:lnTo>
                  <a:cubicBezTo>
                    <a:pt x="130918" y="0"/>
                    <a:pt x="120848" y="10071"/>
                    <a:pt x="120848" y="22155"/>
                  </a:cubicBezTo>
                  <a:lnTo>
                    <a:pt x="120848" y="37261"/>
                  </a:lnTo>
                  <a:cubicBezTo>
                    <a:pt x="120848" y="49346"/>
                    <a:pt x="130918" y="59417"/>
                    <a:pt x="143003" y="59417"/>
                  </a:cubicBezTo>
                  <a:lnTo>
                    <a:pt x="151060" y="59417"/>
                  </a:lnTo>
                  <a:lnTo>
                    <a:pt x="151060" y="70494"/>
                  </a:lnTo>
                  <a:cubicBezTo>
                    <a:pt x="122862" y="72509"/>
                    <a:pt x="96678" y="81572"/>
                    <a:pt x="73516" y="95671"/>
                  </a:cubicBezTo>
                  <a:cubicBezTo>
                    <a:pt x="72509" y="93657"/>
                    <a:pt x="71502" y="92650"/>
                    <a:pt x="70494" y="90636"/>
                  </a:cubicBezTo>
                  <a:lnTo>
                    <a:pt x="59417" y="80565"/>
                  </a:lnTo>
                  <a:cubicBezTo>
                    <a:pt x="50353" y="71502"/>
                    <a:pt x="36254" y="71502"/>
                    <a:pt x="27191" y="80565"/>
                  </a:cubicBezTo>
                  <a:lnTo>
                    <a:pt x="16113" y="91643"/>
                  </a:lnTo>
                  <a:cubicBezTo>
                    <a:pt x="7049" y="100706"/>
                    <a:pt x="7049" y="114805"/>
                    <a:pt x="16113" y="123869"/>
                  </a:cubicBezTo>
                  <a:lnTo>
                    <a:pt x="27191" y="134947"/>
                  </a:lnTo>
                  <a:cubicBezTo>
                    <a:pt x="28198" y="135954"/>
                    <a:pt x="29205" y="136961"/>
                    <a:pt x="30212" y="137968"/>
                  </a:cubicBezTo>
                  <a:cubicBezTo>
                    <a:pt x="11078" y="164151"/>
                    <a:pt x="0" y="196378"/>
                    <a:pt x="0" y="231625"/>
                  </a:cubicBezTo>
                  <a:cubicBezTo>
                    <a:pt x="0" y="320246"/>
                    <a:pt x="72509" y="392755"/>
                    <a:pt x="161130" y="392755"/>
                  </a:cubicBezTo>
                  <a:cubicBezTo>
                    <a:pt x="249752" y="392755"/>
                    <a:pt x="322261" y="320246"/>
                    <a:pt x="322261" y="231625"/>
                  </a:cubicBezTo>
                  <a:cubicBezTo>
                    <a:pt x="322261" y="196378"/>
                    <a:pt x="311183" y="164151"/>
                    <a:pt x="291042" y="136961"/>
                  </a:cubicBezTo>
                  <a:cubicBezTo>
                    <a:pt x="292049" y="135954"/>
                    <a:pt x="294063" y="135954"/>
                    <a:pt x="295070" y="133940"/>
                  </a:cubicBezTo>
                  <a:close/>
                  <a:moveTo>
                    <a:pt x="143003" y="40283"/>
                  </a:moveTo>
                  <a:cubicBezTo>
                    <a:pt x="141996" y="40283"/>
                    <a:pt x="140989" y="39275"/>
                    <a:pt x="140989" y="38268"/>
                  </a:cubicBezTo>
                  <a:lnTo>
                    <a:pt x="140989" y="23162"/>
                  </a:lnTo>
                  <a:cubicBezTo>
                    <a:pt x="140989" y="22155"/>
                    <a:pt x="141996" y="21148"/>
                    <a:pt x="143003" y="21148"/>
                  </a:cubicBezTo>
                  <a:lnTo>
                    <a:pt x="178250" y="21148"/>
                  </a:lnTo>
                  <a:cubicBezTo>
                    <a:pt x="179257" y="21148"/>
                    <a:pt x="180264" y="22155"/>
                    <a:pt x="180264" y="23162"/>
                  </a:cubicBezTo>
                  <a:lnTo>
                    <a:pt x="180264" y="38268"/>
                  </a:lnTo>
                  <a:cubicBezTo>
                    <a:pt x="180264" y="39275"/>
                    <a:pt x="179257" y="40283"/>
                    <a:pt x="178250" y="40283"/>
                  </a:cubicBezTo>
                  <a:lnTo>
                    <a:pt x="143003" y="40283"/>
                  </a:lnTo>
                  <a:close/>
                  <a:moveTo>
                    <a:pt x="265865" y="108763"/>
                  </a:moveTo>
                  <a:cubicBezTo>
                    <a:pt x="264858" y="107756"/>
                    <a:pt x="264858" y="106749"/>
                    <a:pt x="265865" y="105742"/>
                  </a:cubicBezTo>
                  <a:lnTo>
                    <a:pt x="276943" y="94664"/>
                  </a:lnTo>
                  <a:cubicBezTo>
                    <a:pt x="276943" y="94664"/>
                    <a:pt x="277950" y="93657"/>
                    <a:pt x="278957" y="93657"/>
                  </a:cubicBezTo>
                  <a:cubicBezTo>
                    <a:pt x="279964" y="93657"/>
                    <a:pt x="279964" y="93657"/>
                    <a:pt x="280971" y="94664"/>
                  </a:cubicBezTo>
                  <a:lnTo>
                    <a:pt x="292049" y="105742"/>
                  </a:lnTo>
                  <a:cubicBezTo>
                    <a:pt x="293056" y="106749"/>
                    <a:pt x="293056" y="107756"/>
                    <a:pt x="292049" y="108763"/>
                  </a:cubicBezTo>
                  <a:lnTo>
                    <a:pt x="280971" y="119841"/>
                  </a:lnTo>
                  <a:cubicBezTo>
                    <a:pt x="279964" y="120848"/>
                    <a:pt x="278957" y="120848"/>
                    <a:pt x="277950" y="119841"/>
                  </a:cubicBezTo>
                  <a:cubicBezTo>
                    <a:pt x="275936" y="117827"/>
                    <a:pt x="273921" y="115812"/>
                    <a:pt x="271907" y="113798"/>
                  </a:cubicBezTo>
                  <a:lnTo>
                    <a:pt x="265865" y="108763"/>
                  </a:lnTo>
                  <a:close/>
                  <a:moveTo>
                    <a:pt x="42297" y="119841"/>
                  </a:moveTo>
                  <a:lnTo>
                    <a:pt x="31219" y="108763"/>
                  </a:lnTo>
                  <a:cubicBezTo>
                    <a:pt x="30212" y="107756"/>
                    <a:pt x="30212" y="106749"/>
                    <a:pt x="31219" y="105742"/>
                  </a:cubicBezTo>
                  <a:lnTo>
                    <a:pt x="42297" y="94664"/>
                  </a:lnTo>
                  <a:cubicBezTo>
                    <a:pt x="42297" y="94664"/>
                    <a:pt x="43304" y="93657"/>
                    <a:pt x="44311" y="93657"/>
                  </a:cubicBezTo>
                  <a:cubicBezTo>
                    <a:pt x="45318" y="93657"/>
                    <a:pt x="45318" y="93657"/>
                    <a:pt x="46325" y="94664"/>
                  </a:cubicBezTo>
                  <a:lnTo>
                    <a:pt x="57403" y="105742"/>
                  </a:lnTo>
                  <a:cubicBezTo>
                    <a:pt x="58410" y="106749"/>
                    <a:pt x="58410" y="107756"/>
                    <a:pt x="57403" y="108763"/>
                  </a:cubicBezTo>
                  <a:lnTo>
                    <a:pt x="50353" y="114805"/>
                  </a:lnTo>
                  <a:cubicBezTo>
                    <a:pt x="48339" y="116819"/>
                    <a:pt x="46325" y="118834"/>
                    <a:pt x="44311" y="120848"/>
                  </a:cubicBezTo>
                  <a:cubicBezTo>
                    <a:pt x="44311" y="120848"/>
                    <a:pt x="42297" y="120848"/>
                    <a:pt x="42297" y="119841"/>
                  </a:cubicBezTo>
                  <a:close/>
                  <a:moveTo>
                    <a:pt x="161130" y="372614"/>
                  </a:moveTo>
                  <a:cubicBezTo>
                    <a:pt x="83586" y="372614"/>
                    <a:pt x="20141" y="309169"/>
                    <a:pt x="20141" y="231625"/>
                  </a:cubicBezTo>
                  <a:cubicBezTo>
                    <a:pt x="20141" y="194363"/>
                    <a:pt x="35247" y="160123"/>
                    <a:pt x="59417" y="134947"/>
                  </a:cubicBezTo>
                  <a:cubicBezTo>
                    <a:pt x="59417" y="134947"/>
                    <a:pt x="59417" y="134947"/>
                    <a:pt x="59417" y="134947"/>
                  </a:cubicBezTo>
                  <a:lnTo>
                    <a:pt x="65459" y="128904"/>
                  </a:lnTo>
                  <a:cubicBezTo>
                    <a:pt x="90636" y="104735"/>
                    <a:pt x="123869" y="90636"/>
                    <a:pt x="161130" y="90636"/>
                  </a:cubicBezTo>
                  <a:cubicBezTo>
                    <a:pt x="198392" y="90636"/>
                    <a:pt x="231625" y="104735"/>
                    <a:pt x="256801" y="128904"/>
                  </a:cubicBezTo>
                  <a:lnTo>
                    <a:pt x="262844" y="134947"/>
                  </a:lnTo>
                  <a:cubicBezTo>
                    <a:pt x="262844" y="134947"/>
                    <a:pt x="262844" y="134947"/>
                    <a:pt x="262844" y="134947"/>
                  </a:cubicBezTo>
                  <a:cubicBezTo>
                    <a:pt x="287013" y="160123"/>
                    <a:pt x="302119" y="194363"/>
                    <a:pt x="302119" y="231625"/>
                  </a:cubicBezTo>
                  <a:cubicBezTo>
                    <a:pt x="302119" y="309169"/>
                    <a:pt x="238674" y="372614"/>
                    <a:pt x="161130" y="372614"/>
                  </a:cubicBezTo>
                  <a:close/>
                </a:path>
              </a:pathLst>
            </a:custGeom>
            <a:grpFill/>
            <a:ln w="9971" cap="flat">
              <a:no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C2B4BDA3-1D91-4324-A0E5-04FFE09523C5}"/>
                </a:ext>
              </a:extLst>
            </p:cNvPr>
            <p:cNvSpPr/>
            <p:nvPr/>
          </p:nvSpPr>
          <p:spPr>
            <a:xfrm>
              <a:off x="1320175" y="5040215"/>
              <a:ext cx="100454" cy="151059"/>
            </a:xfrm>
            <a:custGeom>
              <a:avLst/>
              <a:gdLst>
                <a:gd name="connsiteX0" fmla="*/ 23918 w 100454"/>
                <a:gd name="connsiteY0" fmla="*/ 60424 h 151059"/>
                <a:gd name="connsiteX1" fmla="*/ 67222 w 100454"/>
                <a:gd name="connsiteY1" fmla="*/ 17120 h 151059"/>
                <a:gd name="connsiteX2" fmla="*/ 67222 w 100454"/>
                <a:gd name="connsiteY2" fmla="*/ 3021 h 151059"/>
                <a:gd name="connsiteX3" fmla="*/ 53123 w 100454"/>
                <a:gd name="connsiteY3" fmla="*/ 3021 h 151059"/>
                <a:gd name="connsiteX4" fmla="*/ 2769 w 100454"/>
                <a:gd name="connsiteY4" fmla="*/ 53374 h 151059"/>
                <a:gd name="connsiteX5" fmla="*/ 755 w 100454"/>
                <a:gd name="connsiteY5" fmla="*/ 56396 h 151059"/>
                <a:gd name="connsiteX6" fmla="*/ 755 w 100454"/>
                <a:gd name="connsiteY6" fmla="*/ 64452 h 151059"/>
                <a:gd name="connsiteX7" fmla="*/ 2769 w 100454"/>
                <a:gd name="connsiteY7" fmla="*/ 67473 h 151059"/>
                <a:gd name="connsiteX8" fmla="*/ 83335 w 100454"/>
                <a:gd name="connsiteY8" fmla="*/ 148038 h 151059"/>
                <a:gd name="connsiteX9" fmla="*/ 90384 w 100454"/>
                <a:gd name="connsiteY9" fmla="*/ 151060 h 151059"/>
                <a:gd name="connsiteX10" fmla="*/ 97433 w 100454"/>
                <a:gd name="connsiteY10" fmla="*/ 148038 h 151059"/>
                <a:gd name="connsiteX11" fmla="*/ 97433 w 100454"/>
                <a:gd name="connsiteY11" fmla="*/ 133940 h 151059"/>
                <a:gd name="connsiteX12" fmla="*/ 23918 w 100454"/>
                <a:gd name="connsiteY12" fmla="*/ 60424 h 151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454" h="151059">
                  <a:moveTo>
                    <a:pt x="23918" y="60424"/>
                  </a:moveTo>
                  <a:lnTo>
                    <a:pt x="67222" y="17120"/>
                  </a:lnTo>
                  <a:cubicBezTo>
                    <a:pt x="71250" y="13092"/>
                    <a:pt x="71250" y="7049"/>
                    <a:pt x="67222" y="3021"/>
                  </a:cubicBezTo>
                  <a:cubicBezTo>
                    <a:pt x="63193" y="-1007"/>
                    <a:pt x="57151" y="-1007"/>
                    <a:pt x="53123" y="3021"/>
                  </a:cubicBezTo>
                  <a:lnTo>
                    <a:pt x="2769" y="53374"/>
                  </a:lnTo>
                  <a:cubicBezTo>
                    <a:pt x="1762" y="54381"/>
                    <a:pt x="755" y="55389"/>
                    <a:pt x="755" y="56396"/>
                  </a:cubicBezTo>
                  <a:cubicBezTo>
                    <a:pt x="-252" y="58410"/>
                    <a:pt x="-252" y="61431"/>
                    <a:pt x="755" y="64452"/>
                  </a:cubicBezTo>
                  <a:cubicBezTo>
                    <a:pt x="1762" y="65459"/>
                    <a:pt x="1762" y="66466"/>
                    <a:pt x="2769" y="67473"/>
                  </a:cubicBezTo>
                  <a:lnTo>
                    <a:pt x="83335" y="148038"/>
                  </a:lnTo>
                  <a:cubicBezTo>
                    <a:pt x="85349" y="150053"/>
                    <a:pt x="88370" y="151060"/>
                    <a:pt x="90384" y="151060"/>
                  </a:cubicBezTo>
                  <a:cubicBezTo>
                    <a:pt x="92398" y="151060"/>
                    <a:pt x="95419" y="150053"/>
                    <a:pt x="97433" y="148038"/>
                  </a:cubicBezTo>
                  <a:cubicBezTo>
                    <a:pt x="101462" y="144010"/>
                    <a:pt x="101462" y="137968"/>
                    <a:pt x="97433" y="133940"/>
                  </a:cubicBezTo>
                  <a:lnTo>
                    <a:pt x="23918" y="60424"/>
                  </a:lnTo>
                  <a:close/>
                </a:path>
              </a:pathLst>
            </a:custGeom>
            <a:grpFill/>
            <a:ln w="9971" cap="flat">
              <a:noFill/>
              <a:prstDash val="solid"/>
              <a:miter/>
            </a:ln>
          </p:spPr>
          <p:txBody>
            <a:bodyPr rtlCol="0" anchor="ctr"/>
            <a:lstStyle/>
            <a:p>
              <a:endParaRPr lang="en-US"/>
            </a:p>
          </p:txBody>
        </p:sp>
      </p:grpSp>
      <p:grpSp>
        <p:nvGrpSpPr>
          <p:cNvPr id="289" name="Graphic 112">
            <a:extLst>
              <a:ext uri="{FF2B5EF4-FFF2-40B4-BE49-F238E27FC236}">
                <a16:creationId xmlns:a16="http://schemas.microsoft.com/office/drawing/2014/main" id="{6C504B0F-7C07-4256-AA36-7653293D7C60}"/>
              </a:ext>
            </a:extLst>
          </p:cNvPr>
          <p:cNvGrpSpPr/>
          <p:nvPr/>
        </p:nvGrpSpPr>
        <p:grpSpPr>
          <a:xfrm>
            <a:off x="1027875" y="3872654"/>
            <a:ext cx="604238" cy="584097"/>
            <a:chOff x="1027875" y="3555154"/>
            <a:chExt cx="604238" cy="584097"/>
          </a:xfrm>
          <a:solidFill>
            <a:srgbClr val="777777"/>
          </a:solidFill>
        </p:grpSpPr>
        <p:sp>
          <p:nvSpPr>
            <p:cNvPr id="290" name="Freeform: Shape 289">
              <a:extLst>
                <a:ext uri="{FF2B5EF4-FFF2-40B4-BE49-F238E27FC236}">
                  <a16:creationId xmlns:a16="http://schemas.microsoft.com/office/drawing/2014/main" id="{67104D89-BBB2-43B7-9B88-C0522DB654EF}"/>
                </a:ext>
              </a:extLst>
            </p:cNvPr>
            <p:cNvSpPr/>
            <p:nvPr/>
          </p:nvSpPr>
          <p:spPr>
            <a:xfrm>
              <a:off x="1440771" y="3686073"/>
              <a:ext cx="60423" cy="20141"/>
            </a:xfrm>
            <a:custGeom>
              <a:avLst/>
              <a:gdLst>
                <a:gd name="connsiteX0" fmla="*/ 50353 w 60423"/>
                <a:gd name="connsiteY0" fmla="*/ 0 h 20141"/>
                <a:gd name="connsiteX1" fmla="*/ 10071 w 60423"/>
                <a:gd name="connsiteY1" fmla="*/ 0 h 20141"/>
                <a:gd name="connsiteX2" fmla="*/ 0 w 60423"/>
                <a:gd name="connsiteY2" fmla="*/ 10071 h 20141"/>
                <a:gd name="connsiteX3" fmla="*/ 10071 w 60423"/>
                <a:gd name="connsiteY3" fmla="*/ 20141 h 20141"/>
                <a:gd name="connsiteX4" fmla="*/ 50353 w 60423"/>
                <a:gd name="connsiteY4" fmla="*/ 20141 h 20141"/>
                <a:gd name="connsiteX5" fmla="*/ 60424 w 60423"/>
                <a:gd name="connsiteY5" fmla="*/ 10071 h 20141"/>
                <a:gd name="connsiteX6" fmla="*/ 50353 w 60423"/>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423" h="20141">
                  <a:moveTo>
                    <a:pt x="50353" y="0"/>
                  </a:moveTo>
                  <a:lnTo>
                    <a:pt x="10071" y="0"/>
                  </a:lnTo>
                  <a:cubicBezTo>
                    <a:pt x="4028" y="0"/>
                    <a:pt x="0" y="4028"/>
                    <a:pt x="0" y="10071"/>
                  </a:cubicBezTo>
                  <a:cubicBezTo>
                    <a:pt x="0" y="16113"/>
                    <a:pt x="4028" y="20141"/>
                    <a:pt x="10071" y="20141"/>
                  </a:cubicBezTo>
                  <a:lnTo>
                    <a:pt x="50353" y="20141"/>
                  </a:lnTo>
                  <a:cubicBezTo>
                    <a:pt x="56396" y="20141"/>
                    <a:pt x="60424" y="16113"/>
                    <a:pt x="60424" y="10071"/>
                  </a:cubicBezTo>
                  <a:cubicBezTo>
                    <a:pt x="60424" y="4028"/>
                    <a:pt x="56396" y="0"/>
                    <a:pt x="50353" y="0"/>
                  </a:cubicBezTo>
                  <a:close/>
                </a:path>
              </a:pathLst>
            </a:custGeom>
            <a:grpFill/>
            <a:ln w="9971" cap="flat">
              <a:noFill/>
              <a:prstDash val="solid"/>
              <a:miter/>
            </a:ln>
          </p:spPr>
          <p:txBody>
            <a:bodyPr rtlCol="0" anchor="ctr"/>
            <a:lstStyle/>
            <a:p>
              <a:endParaRPr lang="en-US"/>
            </a:p>
          </p:txBody>
        </p:sp>
        <p:sp>
          <p:nvSpPr>
            <p:cNvPr id="291" name="Freeform: Shape 290">
              <a:extLst>
                <a:ext uri="{FF2B5EF4-FFF2-40B4-BE49-F238E27FC236}">
                  <a16:creationId xmlns:a16="http://schemas.microsoft.com/office/drawing/2014/main" id="{5229FF61-58BE-4C32-A98E-E876A7740528}"/>
                </a:ext>
              </a:extLst>
            </p:cNvPr>
            <p:cNvSpPr/>
            <p:nvPr/>
          </p:nvSpPr>
          <p:spPr>
            <a:xfrm>
              <a:off x="1440771" y="3645790"/>
              <a:ext cx="90635" cy="20141"/>
            </a:xfrm>
            <a:custGeom>
              <a:avLst/>
              <a:gdLst>
                <a:gd name="connsiteX0" fmla="*/ 80565 w 90635"/>
                <a:gd name="connsiteY0" fmla="*/ 0 h 20141"/>
                <a:gd name="connsiteX1" fmla="*/ 10071 w 90635"/>
                <a:gd name="connsiteY1" fmla="*/ 0 h 20141"/>
                <a:gd name="connsiteX2" fmla="*/ 0 w 90635"/>
                <a:gd name="connsiteY2" fmla="*/ 10071 h 20141"/>
                <a:gd name="connsiteX3" fmla="*/ 10071 w 90635"/>
                <a:gd name="connsiteY3" fmla="*/ 20141 h 20141"/>
                <a:gd name="connsiteX4" fmla="*/ 80565 w 90635"/>
                <a:gd name="connsiteY4" fmla="*/ 20141 h 20141"/>
                <a:gd name="connsiteX5" fmla="*/ 90636 w 90635"/>
                <a:gd name="connsiteY5" fmla="*/ 10071 h 20141"/>
                <a:gd name="connsiteX6" fmla="*/ 80565 w 90635"/>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35" h="20141">
                  <a:moveTo>
                    <a:pt x="80565" y="0"/>
                  </a:moveTo>
                  <a:lnTo>
                    <a:pt x="10071" y="0"/>
                  </a:lnTo>
                  <a:cubicBezTo>
                    <a:pt x="4028" y="0"/>
                    <a:pt x="0" y="4028"/>
                    <a:pt x="0" y="10071"/>
                  </a:cubicBezTo>
                  <a:cubicBezTo>
                    <a:pt x="0" y="16113"/>
                    <a:pt x="4028" y="20141"/>
                    <a:pt x="10071" y="20141"/>
                  </a:cubicBezTo>
                  <a:lnTo>
                    <a:pt x="80565" y="20141"/>
                  </a:lnTo>
                  <a:cubicBezTo>
                    <a:pt x="86607" y="20141"/>
                    <a:pt x="90636" y="16113"/>
                    <a:pt x="90636" y="10071"/>
                  </a:cubicBezTo>
                  <a:cubicBezTo>
                    <a:pt x="90636" y="4028"/>
                    <a:pt x="86607" y="0"/>
                    <a:pt x="80565" y="0"/>
                  </a:cubicBezTo>
                  <a:close/>
                </a:path>
              </a:pathLst>
            </a:custGeom>
            <a:grpFill/>
            <a:ln w="9971" cap="flat">
              <a:noFill/>
              <a:prstDash val="solid"/>
              <a:miter/>
            </a:ln>
          </p:spPr>
          <p:txBody>
            <a:bodyPr rtlCol="0" anchor="ctr"/>
            <a:lstStyle/>
            <a:p>
              <a:endParaRPr lang="en-US"/>
            </a:p>
          </p:txBody>
        </p:sp>
        <p:sp>
          <p:nvSpPr>
            <p:cNvPr id="292" name="Freeform: Shape 291">
              <a:extLst>
                <a:ext uri="{FF2B5EF4-FFF2-40B4-BE49-F238E27FC236}">
                  <a16:creationId xmlns:a16="http://schemas.microsoft.com/office/drawing/2014/main" id="{60A89A76-0852-429D-8D22-A09C9160747C}"/>
                </a:ext>
              </a:extLst>
            </p:cNvPr>
            <p:cNvSpPr/>
            <p:nvPr/>
          </p:nvSpPr>
          <p:spPr>
            <a:xfrm>
              <a:off x="1299782" y="3595437"/>
              <a:ext cx="50353" cy="20141"/>
            </a:xfrm>
            <a:custGeom>
              <a:avLst/>
              <a:gdLst>
                <a:gd name="connsiteX0" fmla="*/ 40283 w 50353"/>
                <a:gd name="connsiteY0" fmla="*/ 0 h 20141"/>
                <a:gd name="connsiteX1" fmla="*/ 10071 w 50353"/>
                <a:gd name="connsiteY1" fmla="*/ 0 h 20141"/>
                <a:gd name="connsiteX2" fmla="*/ 0 w 50353"/>
                <a:gd name="connsiteY2" fmla="*/ 10071 h 20141"/>
                <a:gd name="connsiteX3" fmla="*/ 10071 w 50353"/>
                <a:gd name="connsiteY3" fmla="*/ 20141 h 20141"/>
                <a:gd name="connsiteX4" fmla="*/ 40283 w 50353"/>
                <a:gd name="connsiteY4" fmla="*/ 20141 h 20141"/>
                <a:gd name="connsiteX5" fmla="*/ 50353 w 50353"/>
                <a:gd name="connsiteY5" fmla="*/ 10071 h 20141"/>
                <a:gd name="connsiteX6" fmla="*/ 40283 w 50353"/>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353" h="20141">
                  <a:moveTo>
                    <a:pt x="40283" y="0"/>
                  </a:moveTo>
                  <a:lnTo>
                    <a:pt x="10071" y="0"/>
                  </a:lnTo>
                  <a:cubicBezTo>
                    <a:pt x="4028" y="0"/>
                    <a:pt x="0" y="4028"/>
                    <a:pt x="0" y="10071"/>
                  </a:cubicBezTo>
                  <a:cubicBezTo>
                    <a:pt x="0" y="16113"/>
                    <a:pt x="4028" y="20141"/>
                    <a:pt x="10071" y="20141"/>
                  </a:cubicBezTo>
                  <a:lnTo>
                    <a:pt x="40283" y="20141"/>
                  </a:lnTo>
                  <a:cubicBezTo>
                    <a:pt x="46325" y="20141"/>
                    <a:pt x="50353" y="16113"/>
                    <a:pt x="50353" y="10071"/>
                  </a:cubicBezTo>
                  <a:cubicBezTo>
                    <a:pt x="50353" y="4028"/>
                    <a:pt x="46325" y="0"/>
                    <a:pt x="40283" y="0"/>
                  </a:cubicBezTo>
                  <a:close/>
                </a:path>
              </a:pathLst>
            </a:custGeom>
            <a:grpFill/>
            <a:ln w="9971" cap="flat">
              <a:noFill/>
              <a:prstDash val="solid"/>
              <a:miter/>
            </a:ln>
          </p:spPr>
          <p:txBody>
            <a:bodyPr rtlCol="0" anchor="ctr"/>
            <a:lstStyle/>
            <a:p>
              <a:endParaRPr lang="en-US"/>
            </a:p>
          </p:txBody>
        </p:sp>
        <p:sp>
          <p:nvSpPr>
            <p:cNvPr id="293" name="Freeform: Shape 292">
              <a:extLst>
                <a:ext uri="{FF2B5EF4-FFF2-40B4-BE49-F238E27FC236}">
                  <a16:creationId xmlns:a16="http://schemas.microsoft.com/office/drawing/2014/main" id="{E7A0F2C5-F938-49EF-8C7F-71ABE15C232F}"/>
                </a:ext>
              </a:extLst>
            </p:cNvPr>
            <p:cNvSpPr/>
            <p:nvPr/>
          </p:nvSpPr>
          <p:spPr>
            <a:xfrm>
              <a:off x="1027875" y="3555154"/>
              <a:ext cx="604238" cy="584097"/>
            </a:xfrm>
            <a:custGeom>
              <a:avLst/>
              <a:gdLst>
                <a:gd name="connsiteX0" fmla="*/ 574027 w 604238"/>
                <a:gd name="connsiteY0" fmla="*/ 40283 h 584097"/>
                <a:gd name="connsiteX1" fmla="*/ 392755 w 604238"/>
                <a:gd name="connsiteY1" fmla="*/ 40283 h 584097"/>
                <a:gd name="connsiteX2" fmla="*/ 392755 w 604238"/>
                <a:gd name="connsiteY2" fmla="*/ 30212 h 584097"/>
                <a:gd name="connsiteX3" fmla="*/ 362543 w 604238"/>
                <a:gd name="connsiteY3" fmla="*/ 0 h 584097"/>
                <a:gd name="connsiteX4" fmla="*/ 261837 w 604238"/>
                <a:gd name="connsiteY4" fmla="*/ 0 h 584097"/>
                <a:gd name="connsiteX5" fmla="*/ 231625 w 604238"/>
                <a:gd name="connsiteY5" fmla="*/ 30212 h 584097"/>
                <a:gd name="connsiteX6" fmla="*/ 231625 w 604238"/>
                <a:gd name="connsiteY6" fmla="*/ 80565 h 584097"/>
                <a:gd name="connsiteX7" fmla="*/ 261837 w 604238"/>
                <a:gd name="connsiteY7" fmla="*/ 110777 h 584097"/>
                <a:gd name="connsiteX8" fmla="*/ 277950 w 604238"/>
                <a:gd name="connsiteY8" fmla="*/ 110777 h 584097"/>
                <a:gd name="connsiteX9" fmla="*/ 301112 w 604238"/>
                <a:gd name="connsiteY9" fmla="*/ 133940 h 584097"/>
                <a:gd name="connsiteX10" fmla="*/ 99699 w 604238"/>
                <a:gd name="connsiteY10" fmla="*/ 172208 h 584097"/>
                <a:gd name="connsiteX11" fmla="*/ 53374 w 604238"/>
                <a:gd name="connsiteY11" fmla="*/ 203427 h 584097"/>
                <a:gd name="connsiteX12" fmla="*/ 50353 w 604238"/>
                <a:gd name="connsiteY12" fmla="*/ 203427 h 584097"/>
                <a:gd name="connsiteX13" fmla="*/ 0 w 604238"/>
                <a:gd name="connsiteY13" fmla="*/ 282985 h 584097"/>
                <a:gd name="connsiteX14" fmla="*/ 50353 w 604238"/>
                <a:gd name="connsiteY14" fmla="*/ 362543 h 584097"/>
                <a:gd name="connsiteX15" fmla="*/ 52367 w 604238"/>
                <a:gd name="connsiteY15" fmla="*/ 362543 h 584097"/>
                <a:gd name="connsiteX16" fmla="*/ 53374 w 604238"/>
                <a:gd name="connsiteY16" fmla="*/ 362543 h 584097"/>
                <a:gd name="connsiteX17" fmla="*/ 81572 w 604238"/>
                <a:gd name="connsiteY17" fmla="*/ 386713 h 584097"/>
                <a:gd name="connsiteX18" fmla="*/ 83586 w 604238"/>
                <a:gd name="connsiteY18" fmla="*/ 389734 h 584097"/>
                <a:gd name="connsiteX19" fmla="*/ 224575 w 604238"/>
                <a:gd name="connsiteY19" fmla="*/ 571005 h 584097"/>
                <a:gd name="connsiteX20" fmla="*/ 227596 w 604238"/>
                <a:gd name="connsiteY20" fmla="*/ 573019 h 584097"/>
                <a:gd name="connsiteX21" fmla="*/ 257808 w 604238"/>
                <a:gd name="connsiteY21" fmla="*/ 584097 h 584097"/>
                <a:gd name="connsiteX22" fmla="*/ 303126 w 604238"/>
                <a:gd name="connsiteY22" fmla="*/ 538779 h 584097"/>
                <a:gd name="connsiteX23" fmla="*/ 292049 w 604238"/>
                <a:gd name="connsiteY23" fmla="*/ 508567 h 584097"/>
                <a:gd name="connsiteX24" fmla="*/ 291042 w 604238"/>
                <a:gd name="connsiteY24" fmla="*/ 506553 h 584097"/>
                <a:gd name="connsiteX25" fmla="*/ 214505 w 604238"/>
                <a:gd name="connsiteY25" fmla="*/ 413903 h 584097"/>
                <a:gd name="connsiteX26" fmla="*/ 421960 w 604238"/>
                <a:gd name="connsiteY26" fmla="*/ 453179 h 584097"/>
                <a:gd name="connsiteX27" fmla="*/ 423974 w 604238"/>
                <a:gd name="connsiteY27" fmla="*/ 453179 h 584097"/>
                <a:gd name="connsiteX28" fmla="*/ 425988 w 604238"/>
                <a:gd name="connsiteY28" fmla="*/ 453179 h 584097"/>
                <a:gd name="connsiteX29" fmla="*/ 429009 w 604238"/>
                <a:gd name="connsiteY29" fmla="*/ 453179 h 584097"/>
                <a:gd name="connsiteX30" fmla="*/ 514610 w 604238"/>
                <a:gd name="connsiteY30" fmla="*/ 281978 h 584097"/>
                <a:gd name="connsiteX31" fmla="*/ 509574 w 604238"/>
                <a:gd name="connsiteY31" fmla="*/ 221554 h 584097"/>
                <a:gd name="connsiteX32" fmla="*/ 529716 w 604238"/>
                <a:gd name="connsiteY32" fmla="*/ 201413 h 584097"/>
                <a:gd name="connsiteX33" fmla="*/ 574027 w 604238"/>
                <a:gd name="connsiteY33" fmla="*/ 201413 h 584097"/>
                <a:gd name="connsiteX34" fmla="*/ 604238 w 604238"/>
                <a:gd name="connsiteY34" fmla="*/ 171201 h 584097"/>
                <a:gd name="connsiteX35" fmla="*/ 604238 w 604238"/>
                <a:gd name="connsiteY35" fmla="*/ 70494 h 584097"/>
                <a:gd name="connsiteX36" fmla="*/ 574027 w 604238"/>
                <a:gd name="connsiteY36" fmla="*/ 40283 h 584097"/>
                <a:gd name="connsiteX37" fmla="*/ 370600 w 604238"/>
                <a:gd name="connsiteY37" fmla="*/ 352472 h 584097"/>
                <a:gd name="connsiteX38" fmla="*/ 362543 w 604238"/>
                <a:gd name="connsiteY38" fmla="*/ 281978 h 584097"/>
                <a:gd name="connsiteX39" fmla="*/ 370600 w 604238"/>
                <a:gd name="connsiteY39" fmla="*/ 211483 h 584097"/>
                <a:gd name="connsiteX40" fmla="*/ 372614 w 604238"/>
                <a:gd name="connsiteY40" fmla="*/ 211483 h 584097"/>
                <a:gd name="connsiteX41" fmla="*/ 412896 w 604238"/>
                <a:gd name="connsiteY41" fmla="*/ 281978 h 584097"/>
                <a:gd name="connsiteX42" fmla="*/ 372614 w 604238"/>
                <a:gd name="connsiteY42" fmla="*/ 352472 h 584097"/>
                <a:gd name="connsiteX43" fmla="*/ 370600 w 604238"/>
                <a:gd name="connsiteY43" fmla="*/ 352472 h 584097"/>
                <a:gd name="connsiteX44" fmla="*/ 281978 w 604238"/>
                <a:gd name="connsiteY44" fmla="*/ 90636 h 584097"/>
                <a:gd name="connsiteX45" fmla="*/ 261837 w 604238"/>
                <a:gd name="connsiteY45" fmla="*/ 90636 h 584097"/>
                <a:gd name="connsiteX46" fmla="*/ 251766 w 604238"/>
                <a:gd name="connsiteY46" fmla="*/ 80565 h 584097"/>
                <a:gd name="connsiteX47" fmla="*/ 251766 w 604238"/>
                <a:gd name="connsiteY47" fmla="*/ 30212 h 584097"/>
                <a:gd name="connsiteX48" fmla="*/ 261837 w 604238"/>
                <a:gd name="connsiteY48" fmla="*/ 20141 h 584097"/>
                <a:gd name="connsiteX49" fmla="*/ 362543 w 604238"/>
                <a:gd name="connsiteY49" fmla="*/ 20141 h 584097"/>
                <a:gd name="connsiteX50" fmla="*/ 372614 w 604238"/>
                <a:gd name="connsiteY50" fmla="*/ 30212 h 584097"/>
                <a:gd name="connsiteX51" fmla="*/ 372614 w 604238"/>
                <a:gd name="connsiteY51" fmla="*/ 80565 h 584097"/>
                <a:gd name="connsiteX52" fmla="*/ 362543 w 604238"/>
                <a:gd name="connsiteY52" fmla="*/ 90636 h 584097"/>
                <a:gd name="connsiteX53" fmla="*/ 332331 w 604238"/>
                <a:gd name="connsiteY53" fmla="*/ 90636 h 584097"/>
                <a:gd name="connsiteX54" fmla="*/ 322261 w 604238"/>
                <a:gd name="connsiteY54" fmla="*/ 100706 h 584097"/>
                <a:gd name="connsiteX55" fmla="*/ 322261 w 604238"/>
                <a:gd name="connsiteY55" fmla="*/ 126890 h 584097"/>
                <a:gd name="connsiteX56" fmla="*/ 289027 w 604238"/>
                <a:gd name="connsiteY56" fmla="*/ 93657 h 584097"/>
                <a:gd name="connsiteX57" fmla="*/ 281978 w 604238"/>
                <a:gd name="connsiteY57" fmla="*/ 90636 h 584097"/>
                <a:gd name="connsiteX58" fmla="*/ 342402 w 604238"/>
                <a:gd name="connsiteY58" fmla="*/ 110777 h 584097"/>
                <a:gd name="connsiteX59" fmla="*/ 362543 w 604238"/>
                <a:gd name="connsiteY59" fmla="*/ 110777 h 584097"/>
                <a:gd name="connsiteX60" fmla="*/ 362543 w 604238"/>
                <a:gd name="connsiteY60" fmla="*/ 121855 h 584097"/>
                <a:gd name="connsiteX61" fmla="*/ 342402 w 604238"/>
                <a:gd name="connsiteY61" fmla="*/ 125883 h 584097"/>
                <a:gd name="connsiteX62" fmla="*/ 342402 w 604238"/>
                <a:gd name="connsiteY62" fmla="*/ 110777 h 584097"/>
                <a:gd name="connsiteX63" fmla="*/ 325282 w 604238"/>
                <a:gd name="connsiteY63" fmla="*/ 158109 h 584097"/>
                <a:gd name="connsiteX64" fmla="*/ 332331 w 604238"/>
                <a:gd name="connsiteY64" fmla="*/ 161130 h 584097"/>
                <a:gd name="connsiteX65" fmla="*/ 336359 w 604238"/>
                <a:gd name="connsiteY65" fmla="*/ 160123 h 584097"/>
                <a:gd name="connsiteX66" fmla="*/ 342402 w 604238"/>
                <a:gd name="connsiteY66" fmla="*/ 151060 h 584097"/>
                <a:gd name="connsiteX67" fmla="*/ 342402 w 604238"/>
                <a:gd name="connsiteY67" fmla="*/ 146024 h 584097"/>
                <a:gd name="connsiteX68" fmla="*/ 362543 w 604238"/>
                <a:gd name="connsiteY68" fmla="*/ 141996 h 584097"/>
                <a:gd name="connsiteX69" fmla="*/ 362543 w 604238"/>
                <a:gd name="connsiteY69" fmla="*/ 170194 h 584097"/>
                <a:gd name="connsiteX70" fmla="*/ 342402 w 604238"/>
                <a:gd name="connsiteY70" fmla="*/ 280971 h 584097"/>
                <a:gd name="connsiteX71" fmla="*/ 380670 w 604238"/>
                <a:gd name="connsiteY71" fmla="*/ 423974 h 584097"/>
                <a:gd name="connsiteX72" fmla="*/ 185300 w 604238"/>
                <a:gd name="connsiteY72" fmla="*/ 387720 h 584097"/>
                <a:gd name="connsiteX73" fmla="*/ 185300 w 604238"/>
                <a:gd name="connsiteY73" fmla="*/ 387720 h 584097"/>
                <a:gd name="connsiteX74" fmla="*/ 162137 w 604238"/>
                <a:gd name="connsiteY74" fmla="*/ 281978 h 584097"/>
                <a:gd name="connsiteX75" fmla="*/ 185300 w 604238"/>
                <a:gd name="connsiteY75" fmla="*/ 176236 h 584097"/>
                <a:gd name="connsiteX76" fmla="*/ 185300 w 604238"/>
                <a:gd name="connsiteY76" fmla="*/ 176236 h 584097"/>
                <a:gd name="connsiteX77" fmla="*/ 318232 w 604238"/>
                <a:gd name="connsiteY77" fmla="*/ 151060 h 584097"/>
                <a:gd name="connsiteX78" fmla="*/ 325282 w 604238"/>
                <a:gd name="connsiteY78" fmla="*/ 158109 h 584097"/>
                <a:gd name="connsiteX79" fmla="*/ 20141 w 604238"/>
                <a:gd name="connsiteY79" fmla="*/ 281978 h 584097"/>
                <a:gd name="connsiteX80" fmla="*/ 38268 w 604238"/>
                <a:gd name="connsiteY80" fmla="*/ 230618 h 584097"/>
                <a:gd name="connsiteX81" fmla="*/ 30212 w 604238"/>
                <a:gd name="connsiteY81" fmla="*/ 281978 h 584097"/>
                <a:gd name="connsiteX82" fmla="*/ 38268 w 604238"/>
                <a:gd name="connsiteY82" fmla="*/ 332331 h 584097"/>
                <a:gd name="connsiteX83" fmla="*/ 20141 w 604238"/>
                <a:gd name="connsiteY83" fmla="*/ 281978 h 584097"/>
                <a:gd name="connsiteX84" fmla="*/ 50353 w 604238"/>
                <a:gd name="connsiteY84" fmla="*/ 281978 h 584097"/>
                <a:gd name="connsiteX85" fmla="*/ 102721 w 604238"/>
                <a:gd name="connsiteY85" fmla="*/ 191342 h 584097"/>
                <a:gd name="connsiteX86" fmla="*/ 160123 w 604238"/>
                <a:gd name="connsiteY86" fmla="*/ 180264 h 584097"/>
                <a:gd name="connsiteX87" fmla="*/ 140989 w 604238"/>
                <a:gd name="connsiteY87" fmla="*/ 281978 h 584097"/>
                <a:gd name="connsiteX88" fmla="*/ 160123 w 604238"/>
                <a:gd name="connsiteY88" fmla="*/ 383691 h 584097"/>
                <a:gd name="connsiteX89" fmla="*/ 101713 w 604238"/>
                <a:gd name="connsiteY89" fmla="*/ 372614 h 584097"/>
                <a:gd name="connsiteX90" fmla="*/ 50353 w 604238"/>
                <a:gd name="connsiteY90" fmla="*/ 281978 h 584097"/>
                <a:gd name="connsiteX91" fmla="*/ 183286 w 604238"/>
                <a:gd name="connsiteY91" fmla="*/ 408868 h 584097"/>
                <a:gd name="connsiteX92" fmla="*/ 271907 w 604238"/>
                <a:gd name="connsiteY92" fmla="*/ 517631 h 584097"/>
                <a:gd name="connsiteX93" fmla="*/ 273921 w 604238"/>
                <a:gd name="connsiteY93" fmla="*/ 520652 h 584097"/>
                <a:gd name="connsiteX94" fmla="*/ 280971 w 604238"/>
                <a:gd name="connsiteY94" fmla="*/ 538779 h 584097"/>
                <a:gd name="connsiteX95" fmla="*/ 255794 w 604238"/>
                <a:gd name="connsiteY95" fmla="*/ 563956 h 584097"/>
                <a:gd name="connsiteX96" fmla="*/ 237667 w 604238"/>
                <a:gd name="connsiteY96" fmla="*/ 556906 h 584097"/>
                <a:gd name="connsiteX97" fmla="*/ 236660 w 604238"/>
                <a:gd name="connsiteY97" fmla="*/ 555899 h 584097"/>
                <a:gd name="connsiteX98" fmla="*/ 112791 w 604238"/>
                <a:gd name="connsiteY98" fmla="*/ 394769 h 584097"/>
                <a:gd name="connsiteX99" fmla="*/ 183286 w 604238"/>
                <a:gd name="connsiteY99" fmla="*/ 408868 h 584097"/>
                <a:gd name="connsiteX100" fmla="*/ 183286 w 604238"/>
                <a:gd name="connsiteY100" fmla="*/ 408868 h 584097"/>
                <a:gd name="connsiteX101" fmla="*/ 493461 w 604238"/>
                <a:gd name="connsiteY101" fmla="*/ 281978 h 584097"/>
                <a:gd name="connsiteX102" fmla="*/ 428002 w 604238"/>
                <a:gd name="connsiteY102" fmla="*/ 433038 h 584097"/>
                <a:gd name="connsiteX103" fmla="*/ 375635 w 604238"/>
                <a:gd name="connsiteY103" fmla="*/ 372614 h 584097"/>
                <a:gd name="connsiteX104" fmla="*/ 433038 w 604238"/>
                <a:gd name="connsiteY104" fmla="*/ 281978 h 584097"/>
                <a:gd name="connsiteX105" fmla="*/ 400812 w 604238"/>
                <a:gd name="connsiteY105" fmla="*/ 201413 h 584097"/>
                <a:gd name="connsiteX106" fmla="*/ 463249 w 604238"/>
                <a:gd name="connsiteY106" fmla="*/ 201413 h 584097"/>
                <a:gd name="connsiteX107" fmla="*/ 463249 w 604238"/>
                <a:gd name="connsiteY107" fmla="*/ 241695 h 584097"/>
                <a:gd name="connsiteX108" fmla="*/ 469292 w 604238"/>
                <a:gd name="connsiteY108" fmla="*/ 250759 h 584097"/>
                <a:gd name="connsiteX109" fmla="*/ 473320 w 604238"/>
                <a:gd name="connsiteY109" fmla="*/ 251766 h 584097"/>
                <a:gd name="connsiteX110" fmla="*/ 480370 w 604238"/>
                <a:gd name="connsiteY110" fmla="*/ 248745 h 584097"/>
                <a:gd name="connsiteX111" fmla="*/ 490440 w 604238"/>
                <a:gd name="connsiteY111" fmla="*/ 238674 h 584097"/>
                <a:gd name="connsiteX112" fmla="*/ 493461 w 604238"/>
                <a:gd name="connsiteY112" fmla="*/ 281978 h 584097"/>
                <a:gd name="connsiteX113" fmla="*/ 584097 w 604238"/>
                <a:gd name="connsiteY113" fmla="*/ 171201 h 584097"/>
                <a:gd name="connsiteX114" fmla="*/ 574027 w 604238"/>
                <a:gd name="connsiteY114" fmla="*/ 181272 h 584097"/>
                <a:gd name="connsiteX115" fmla="*/ 523673 w 604238"/>
                <a:gd name="connsiteY115" fmla="*/ 181272 h 584097"/>
                <a:gd name="connsiteX116" fmla="*/ 516624 w 604238"/>
                <a:gd name="connsiteY116" fmla="*/ 184293 h 584097"/>
                <a:gd name="connsiteX117" fmla="*/ 483391 w 604238"/>
                <a:gd name="connsiteY117" fmla="*/ 217526 h 584097"/>
                <a:gd name="connsiteX118" fmla="*/ 483391 w 604238"/>
                <a:gd name="connsiteY118" fmla="*/ 191342 h 584097"/>
                <a:gd name="connsiteX119" fmla="*/ 473320 w 604238"/>
                <a:gd name="connsiteY119" fmla="*/ 181272 h 584097"/>
                <a:gd name="connsiteX120" fmla="*/ 392755 w 604238"/>
                <a:gd name="connsiteY120" fmla="*/ 181272 h 584097"/>
                <a:gd name="connsiteX121" fmla="*/ 382684 w 604238"/>
                <a:gd name="connsiteY121" fmla="*/ 171201 h 584097"/>
                <a:gd name="connsiteX122" fmla="*/ 382684 w 604238"/>
                <a:gd name="connsiteY122" fmla="*/ 102721 h 584097"/>
                <a:gd name="connsiteX123" fmla="*/ 392755 w 604238"/>
                <a:gd name="connsiteY123" fmla="*/ 80565 h 584097"/>
                <a:gd name="connsiteX124" fmla="*/ 392755 w 604238"/>
                <a:gd name="connsiteY124" fmla="*/ 60424 h 584097"/>
                <a:gd name="connsiteX125" fmla="*/ 574027 w 604238"/>
                <a:gd name="connsiteY125" fmla="*/ 60424 h 584097"/>
                <a:gd name="connsiteX126" fmla="*/ 584097 w 604238"/>
                <a:gd name="connsiteY126" fmla="*/ 70494 h 584097"/>
                <a:gd name="connsiteX127" fmla="*/ 584097 w 604238"/>
                <a:gd name="connsiteY127" fmla="*/ 171201 h 584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4238" h="584097">
                  <a:moveTo>
                    <a:pt x="574027" y="40283"/>
                  </a:moveTo>
                  <a:lnTo>
                    <a:pt x="392755" y="40283"/>
                  </a:lnTo>
                  <a:lnTo>
                    <a:pt x="392755" y="30212"/>
                  </a:lnTo>
                  <a:cubicBezTo>
                    <a:pt x="392755" y="13092"/>
                    <a:pt x="379663" y="0"/>
                    <a:pt x="362543" y="0"/>
                  </a:cubicBezTo>
                  <a:lnTo>
                    <a:pt x="261837" y="0"/>
                  </a:lnTo>
                  <a:cubicBezTo>
                    <a:pt x="239681" y="0"/>
                    <a:pt x="231625" y="18127"/>
                    <a:pt x="231625" y="30212"/>
                  </a:cubicBezTo>
                  <a:lnTo>
                    <a:pt x="231625" y="80565"/>
                  </a:lnTo>
                  <a:cubicBezTo>
                    <a:pt x="231625" y="96678"/>
                    <a:pt x="244717" y="110777"/>
                    <a:pt x="261837" y="110777"/>
                  </a:cubicBezTo>
                  <a:lnTo>
                    <a:pt x="277950" y="110777"/>
                  </a:lnTo>
                  <a:lnTo>
                    <a:pt x="301112" y="133940"/>
                  </a:lnTo>
                  <a:lnTo>
                    <a:pt x="99699" y="172208"/>
                  </a:lnTo>
                  <a:cubicBezTo>
                    <a:pt x="99699" y="172208"/>
                    <a:pt x="73516" y="177243"/>
                    <a:pt x="53374" y="203427"/>
                  </a:cubicBezTo>
                  <a:cubicBezTo>
                    <a:pt x="52367" y="203427"/>
                    <a:pt x="51360" y="203427"/>
                    <a:pt x="50353" y="203427"/>
                  </a:cubicBezTo>
                  <a:cubicBezTo>
                    <a:pt x="33233" y="206448"/>
                    <a:pt x="0" y="226589"/>
                    <a:pt x="0" y="282985"/>
                  </a:cubicBezTo>
                  <a:cubicBezTo>
                    <a:pt x="0" y="339381"/>
                    <a:pt x="32226" y="359522"/>
                    <a:pt x="50353" y="362543"/>
                  </a:cubicBezTo>
                  <a:cubicBezTo>
                    <a:pt x="51360" y="362543"/>
                    <a:pt x="51360" y="362543"/>
                    <a:pt x="52367" y="362543"/>
                  </a:cubicBezTo>
                  <a:cubicBezTo>
                    <a:pt x="52367" y="362543"/>
                    <a:pt x="53374" y="362543"/>
                    <a:pt x="53374" y="362543"/>
                  </a:cubicBezTo>
                  <a:cubicBezTo>
                    <a:pt x="62438" y="374628"/>
                    <a:pt x="73516" y="382684"/>
                    <a:pt x="81572" y="386713"/>
                  </a:cubicBezTo>
                  <a:cubicBezTo>
                    <a:pt x="81572" y="387720"/>
                    <a:pt x="82579" y="388727"/>
                    <a:pt x="83586" y="389734"/>
                  </a:cubicBezTo>
                  <a:lnTo>
                    <a:pt x="224575" y="571005"/>
                  </a:lnTo>
                  <a:cubicBezTo>
                    <a:pt x="225582" y="572012"/>
                    <a:pt x="226589" y="573019"/>
                    <a:pt x="227596" y="573019"/>
                  </a:cubicBezTo>
                  <a:cubicBezTo>
                    <a:pt x="235653" y="580069"/>
                    <a:pt x="246731" y="584097"/>
                    <a:pt x="257808" y="584097"/>
                  </a:cubicBezTo>
                  <a:cubicBezTo>
                    <a:pt x="282985" y="584097"/>
                    <a:pt x="303126" y="563956"/>
                    <a:pt x="303126" y="538779"/>
                  </a:cubicBezTo>
                  <a:cubicBezTo>
                    <a:pt x="303126" y="527702"/>
                    <a:pt x="299098" y="517631"/>
                    <a:pt x="292049" y="508567"/>
                  </a:cubicBezTo>
                  <a:cubicBezTo>
                    <a:pt x="292049" y="507560"/>
                    <a:pt x="291042" y="507560"/>
                    <a:pt x="291042" y="506553"/>
                  </a:cubicBezTo>
                  <a:lnTo>
                    <a:pt x="214505" y="413903"/>
                  </a:lnTo>
                  <a:lnTo>
                    <a:pt x="421960" y="453179"/>
                  </a:lnTo>
                  <a:cubicBezTo>
                    <a:pt x="422967" y="453179"/>
                    <a:pt x="422967" y="453179"/>
                    <a:pt x="423974" y="453179"/>
                  </a:cubicBezTo>
                  <a:cubicBezTo>
                    <a:pt x="424981" y="453179"/>
                    <a:pt x="424981" y="453179"/>
                    <a:pt x="425988" y="453179"/>
                  </a:cubicBezTo>
                  <a:cubicBezTo>
                    <a:pt x="426995" y="453179"/>
                    <a:pt x="428002" y="453179"/>
                    <a:pt x="429009" y="453179"/>
                  </a:cubicBezTo>
                  <a:cubicBezTo>
                    <a:pt x="477348" y="453179"/>
                    <a:pt x="514610" y="377649"/>
                    <a:pt x="514610" y="281978"/>
                  </a:cubicBezTo>
                  <a:cubicBezTo>
                    <a:pt x="514610" y="260830"/>
                    <a:pt x="512596" y="239681"/>
                    <a:pt x="509574" y="221554"/>
                  </a:cubicBezTo>
                  <a:lnTo>
                    <a:pt x="529716" y="201413"/>
                  </a:lnTo>
                  <a:lnTo>
                    <a:pt x="574027" y="201413"/>
                  </a:lnTo>
                  <a:cubicBezTo>
                    <a:pt x="590140" y="201413"/>
                    <a:pt x="604238" y="188321"/>
                    <a:pt x="604238" y="171201"/>
                  </a:cubicBezTo>
                  <a:lnTo>
                    <a:pt x="604238" y="70494"/>
                  </a:lnTo>
                  <a:cubicBezTo>
                    <a:pt x="604238" y="58410"/>
                    <a:pt x="596182" y="40283"/>
                    <a:pt x="574027" y="40283"/>
                  </a:cubicBezTo>
                  <a:close/>
                  <a:moveTo>
                    <a:pt x="370600" y="352472"/>
                  </a:moveTo>
                  <a:cubicBezTo>
                    <a:pt x="365564" y="332331"/>
                    <a:pt x="362543" y="308162"/>
                    <a:pt x="362543" y="281978"/>
                  </a:cubicBezTo>
                  <a:cubicBezTo>
                    <a:pt x="362543" y="255794"/>
                    <a:pt x="365564" y="231625"/>
                    <a:pt x="370600" y="211483"/>
                  </a:cubicBezTo>
                  <a:cubicBezTo>
                    <a:pt x="371607" y="211483"/>
                    <a:pt x="371607" y="211483"/>
                    <a:pt x="372614" y="211483"/>
                  </a:cubicBezTo>
                  <a:cubicBezTo>
                    <a:pt x="394769" y="211483"/>
                    <a:pt x="412896" y="243710"/>
                    <a:pt x="412896" y="281978"/>
                  </a:cubicBezTo>
                  <a:cubicBezTo>
                    <a:pt x="412896" y="320246"/>
                    <a:pt x="394769" y="352472"/>
                    <a:pt x="372614" y="352472"/>
                  </a:cubicBezTo>
                  <a:cubicBezTo>
                    <a:pt x="371607" y="352472"/>
                    <a:pt x="371607" y="352472"/>
                    <a:pt x="370600" y="352472"/>
                  </a:cubicBezTo>
                  <a:close/>
                  <a:moveTo>
                    <a:pt x="281978" y="90636"/>
                  </a:moveTo>
                  <a:lnTo>
                    <a:pt x="261837" y="90636"/>
                  </a:lnTo>
                  <a:cubicBezTo>
                    <a:pt x="256801" y="90636"/>
                    <a:pt x="251766" y="86608"/>
                    <a:pt x="251766" y="80565"/>
                  </a:cubicBezTo>
                  <a:lnTo>
                    <a:pt x="251766" y="30212"/>
                  </a:lnTo>
                  <a:cubicBezTo>
                    <a:pt x="251766" y="25177"/>
                    <a:pt x="253780" y="20141"/>
                    <a:pt x="261837" y="20141"/>
                  </a:cubicBezTo>
                  <a:lnTo>
                    <a:pt x="362543" y="20141"/>
                  </a:lnTo>
                  <a:cubicBezTo>
                    <a:pt x="368585" y="20141"/>
                    <a:pt x="372614" y="24170"/>
                    <a:pt x="372614" y="30212"/>
                  </a:cubicBezTo>
                  <a:lnTo>
                    <a:pt x="372614" y="80565"/>
                  </a:lnTo>
                  <a:cubicBezTo>
                    <a:pt x="372614" y="86608"/>
                    <a:pt x="368585" y="90636"/>
                    <a:pt x="362543" y="90636"/>
                  </a:cubicBezTo>
                  <a:lnTo>
                    <a:pt x="332331" y="90636"/>
                  </a:lnTo>
                  <a:cubicBezTo>
                    <a:pt x="326289" y="90636"/>
                    <a:pt x="322261" y="94664"/>
                    <a:pt x="322261" y="100706"/>
                  </a:cubicBezTo>
                  <a:lnTo>
                    <a:pt x="322261" y="126890"/>
                  </a:lnTo>
                  <a:lnTo>
                    <a:pt x="289027" y="93657"/>
                  </a:lnTo>
                  <a:cubicBezTo>
                    <a:pt x="287013" y="91643"/>
                    <a:pt x="284999" y="90636"/>
                    <a:pt x="281978" y="90636"/>
                  </a:cubicBezTo>
                  <a:close/>
                  <a:moveTo>
                    <a:pt x="342402" y="110777"/>
                  </a:moveTo>
                  <a:lnTo>
                    <a:pt x="362543" y="110777"/>
                  </a:lnTo>
                  <a:lnTo>
                    <a:pt x="362543" y="121855"/>
                  </a:lnTo>
                  <a:lnTo>
                    <a:pt x="342402" y="125883"/>
                  </a:lnTo>
                  <a:lnTo>
                    <a:pt x="342402" y="110777"/>
                  </a:lnTo>
                  <a:close/>
                  <a:moveTo>
                    <a:pt x="325282" y="158109"/>
                  </a:moveTo>
                  <a:cubicBezTo>
                    <a:pt x="327296" y="160123"/>
                    <a:pt x="329310" y="161130"/>
                    <a:pt x="332331" y="161130"/>
                  </a:cubicBezTo>
                  <a:cubicBezTo>
                    <a:pt x="333338" y="161130"/>
                    <a:pt x="335352" y="161130"/>
                    <a:pt x="336359" y="160123"/>
                  </a:cubicBezTo>
                  <a:cubicBezTo>
                    <a:pt x="340388" y="158109"/>
                    <a:pt x="342402" y="155088"/>
                    <a:pt x="342402" y="151060"/>
                  </a:cubicBezTo>
                  <a:lnTo>
                    <a:pt x="342402" y="146024"/>
                  </a:lnTo>
                  <a:lnTo>
                    <a:pt x="362543" y="141996"/>
                  </a:lnTo>
                  <a:lnTo>
                    <a:pt x="362543" y="170194"/>
                  </a:lnTo>
                  <a:cubicBezTo>
                    <a:pt x="350458" y="199399"/>
                    <a:pt x="342402" y="238674"/>
                    <a:pt x="342402" y="280971"/>
                  </a:cubicBezTo>
                  <a:cubicBezTo>
                    <a:pt x="342402" y="341395"/>
                    <a:pt x="357508" y="393762"/>
                    <a:pt x="380670" y="423974"/>
                  </a:cubicBezTo>
                  <a:lnTo>
                    <a:pt x="185300" y="387720"/>
                  </a:lnTo>
                  <a:cubicBezTo>
                    <a:pt x="185300" y="387720"/>
                    <a:pt x="185300" y="387720"/>
                    <a:pt x="185300" y="387720"/>
                  </a:cubicBezTo>
                  <a:cubicBezTo>
                    <a:pt x="170194" y="359522"/>
                    <a:pt x="162137" y="321253"/>
                    <a:pt x="162137" y="281978"/>
                  </a:cubicBezTo>
                  <a:cubicBezTo>
                    <a:pt x="162137" y="242702"/>
                    <a:pt x="170194" y="204434"/>
                    <a:pt x="185300" y="176236"/>
                  </a:cubicBezTo>
                  <a:cubicBezTo>
                    <a:pt x="185300" y="176236"/>
                    <a:pt x="185300" y="176236"/>
                    <a:pt x="185300" y="176236"/>
                  </a:cubicBezTo>
                  <a:lnTo>
                    <a:pt x="318232" y="151060"/>
                  </a:lnTo>
                  <a:lnTo>
                    <a:pt x="325282" y="158109"/>
                  </a:lnTo>
                  <a:close/>
                  <a:moveTo>
                    <a:pt x="20141" y="281978"/>
                  </a:moveTo>
                  <a:cubicBezTo>
                    <a:pt x="20141" y="253780"/>
                    <a:pt x="29205" y="238674"/>
                    <a:pt x="38268" y="230618"/>
                  </a:cubicBezTo>
                  <a:cubicBezTo>
                    <a:pt x="33233" y="244717"/>
                    <a:pt x="30212" y="260830"/>
                    <a:pt x="30212" y="281978"/>
                  </a:cubicBezTo>
                  <a:cubicBezTo>
                    <a:pt x="30212" y="302119"/>
                    <a:pt x="33233" y="319239"/>
                    <a:pt x="38268" y="332331"/>
                  </a:cubicBezTo>
                  <a:cubicBezTo>
                    <a:pt x="29205" y="325282"/>
                    <a:pt x="20141" y="310176"/>
                    <a:pt x="20141" y="281978"/>
                  </a:cubicBezTo>
                  <a:close/>
                  <a:moveTo>
                    <a:pt x="50353" y="281978"/>
                  </a:moveTo>
                  <a:cubicBezTo>
                    <a:pt x="50353" y="201413"/>
                    <a:pt x="100706" y="191342"/>
                    <a:pt x="102721" y="191342"/>
                  </a:cubicBezTo>
                  <a:lnTo>
                    <a:pt x="160123" y="180264"/>
                  </a:lnTo>
                  <a:cubicBezTo>
                    <a:pt x="148038" y="209469"/>
                    <a:pt x="140989" y="244717"/>
                    <a:pt x="140989" y="281978"/>
                  </a:cubicBezTo>
                  <a:cubicBezTo>
                    <a:pt x="140989" y="319239"/>
                    <a:pt x="148038" y="354487"/>
                    <a:pt x="160123" y="383691"/>
                  </a:cubicBezTo>
                  <a:lnTo>
                    <a:pt x="101713" y="372614"/>
                  </a:lnTo>
                  <a:cubicBezTo>
                    <a:pt x="101713" y="372614"/>
                    <a:pt x="50353" y="363550"/>
                    <a:pt x="50353" y="281978"/>
                  </a:cubicBezTo>
                  <a:close/>
                  <a:moveTo>
                    <a:pt x="183286" y="408868"/>
                  </a:moveTo>
                  <a:lnTo>
                    <a:pt x="271907" y="517631"/>
                  </a:lnTo>
                  <a:cubicBezTo>
                    <a:pt x="271907" y="518638"/>
                    <a:pt x="272914" y="519645"/>
                    <a:pt x="273921" y="520652"/>
                  </a:cubicBezTo>
                  <a:cubicBezTo>
                    <a:pt x="278957" y="525687"/>
                    <a:pt x="280971" y="531730"/>
                    <a:pt x="280971" y="538779"/>
                  </a:cubicBezTo>
                  <a:cubicBezTo>
                    <a:pt x="280971" y="552878"/>
                    <a:pt x="269893" y="563956"/>
                    <a:pt x="255794" y="563956"/>
                  </a:cubicBezTo>
                  <a:cubicBezTo>
                    <a:pt x="248745" y="563956"/>
                    <a:pt x="242702" y="560935"/>
                    <a:pt x="237667" y="556906"/>
                  </a:cubicBezTo>
                  <a:cubicBezTo>
                    <a:pt x="237667" y="556906"/>
                    <a:pt x="236660" y="555899"/>
                    <a:pt x="236660" y="555899"/>
                  </a:cubicBezTo>
                  <a:lnTo>
                    <a:pt x="112791" y="394769"/>
                  </a:lnTo>
                  <a:lnTo>
                    <a:pt x="183286" y="408868"/>
                  </a:lnTo>
                  <a:cubicBezTo>
                    <a:pt x="183286" y="408868"/>
                    <a:pt x="183286" y="408868"/>
                    <a:pt x="183286" y="408868"/>
                  </a:cubicBezTo>
                  <a:close/>
                  <a:moveTo>
                    <a:pt x="493461" y="281978"/>
                  </a:moveTo>
                  <a:cubicBezTo>
                    <a:pt x="493461" y="372614"/>
                    <a:pt x="459221" y="433038"/>
                    <a:pt x="428002" y="433038"/>
                  </a:cubicBezTo>
                  <a:cubicBezTo>
                    <a:pt x="408868" y="433038"/>
                    <a:pt x="388727" y="410882"/>
                    <a:pt x="375635" y="372614"/>
                  </a:cubicBezTo>
                  <a:cubicBezTo>
                    <a:pt x="407861" y="369593"/>
                    <a:pt x="433038" y="331324"/>
                    <a:pt x="433038" y="281978"/>
                  </a:cubicBezTo>
                  <a:cubicBezTo>
                    <a:pt x="433038" y="246731"/>
                    <a:pt x="419946" y="216519"/>
                    <a:pt x="400812" y="201413"/>
                  </a:cubicBezTo>
                  <a:lnTo>
                    <a:pt x="463249" y="201413"/>
                  </a:lnTo>
                  <a:lnTo>
                    <a:pt x="463249" y="241695"/>
                  </a:lnTo>
                  <a:cubicBezTo>
                    <a:pt x="463249" y="245724"/>
                    <a:pt x="465264" y="249752"/>
                    <a:pt x="469292" y="250759"/>
                  </a:cubicBezTo>
                  <a:cubicBezTo>
                    <a:pt x="470299" y="251766"/>
                    <a:pt x="472313" y="251766"/>
                    <a:pt x="473320" y="251766"/>
                  </a:cubicBezTo>
                  <a:cubicBezTo>
                    <a:pt x="476341" y="251766"/>
                    <a:pt x="478355" y="250759"/>
                    <a:pt x="480370" y="248745"/>
                  </a:cubicBezTo>
                  <a:lnTo>
                    <a:pt x="490440" y="238674"/>
                  </a:lnTo>
                  <a:cubicBezTo>
                    <a:pt x="492454" y="251766"/>
                    <a:pt x="493461" y="266872"/>
                    <a:pt x="493461" y="281978"/>
                  </a:cubicBezTo>
                  <a:close/>
                  <a:moveTo>
                    <a:pt x="584097" y="171201"/>
                  </a:moveTo>
                  <a:cubicBezTo>
                    <a:pt x="584097" y="176236"/>
                    <a:pt x="580069" y="181272"/>
                    <a:pt x="574027" y="181272"/>
                  </a:cubicBezTo>
                  <a:lnTo>
                    <a:pt x="523673" y="181272"/>
                  </a:lnTo>
                  <a:cubicBezTo>
                    <a:pt x="520652" y="181272"/>
                    <a:pt x="518638" y="182279"/>
                    <a:pt x="516624" y="184293"/>
                  </a:cubicBezTo>
                  <a:lnTo>
                    <a:pt x="483391" y="217526"/>
                  </a:lnTo>
                  <a:lnTo>
                    <a:pt x="483391" y="191342"/>
                  </a:lnTo>
                  <a:cubicBezTo>
                    <a:pt x="483391" y="185300"/>
                    <a:pt x="479362" y="181272"/>
                    <a:pt x="473320" y="181272"/>
                  </a:cubicBezTo>
                  <a:lnTo>
                    <a:pt x="392755" y="181272"/>
                  </a:lnTo>
                  <a:cubicBezTo>
                    <a:pt x="386713" y="181272"/>
                    <a:pt x="382684" y="177243"/>
                    <a:pt x="382684" y="171201"/>
                  </a:cubicBezTo>
                  <a:lnTo>
                    <a:pt x="382684" y="102721"/>
                  </a:lnTo>
                  <a:cubicBezTo>
                    <a:pt x="388727" y="97685"/>
                    <a:pt x="392755" y="89629"/>
                    <a:pt x="392755" y="80565"/>
                  </a:cubicBezTo>
                  <a:lnTo>
                    <a:pt x="392755" y="60424"/>
                  </a:lnTo>
                  <a:lnTo>
                    <a:pt x="574027" y="60424"/>
                  </a:lnTo>
                  <a:cubicBezTo>
                    <a:pt x="582083" y="60424"/>
                    <a:pt x="584097" y="65459"/>
                    <a:pt x="584097" y="70494"/>
                  </a:cubicBezTo>
                  <a:lnTo>
                    <a:pt x="584097" y="171201"/>
                  </a:lnTo>
                  <a:close/>
                </a:path>
              </a:pathLst>
            </a:custGeom>
            <a:grpFill/>
            <a:ln w="9971" cap="flat">
              <a:noFill/>
              <a:prstDash val="solid"/>
              <a:miter/>
            </a:ln>
          </p:spPr>
          <p:txBody>
            <a:bodyPr rtlCol="0" anchor="ctr"/>
            <a:lstStyle/>
            <a:p>
              <a:endParaRPr lang="en-US"/>
            </a:p>
          </p:txBody>
        </p:sp>
      </p:grpSp>
      <p:grpSp>
        <p:nvGrpSpPr>
          <p:cNvPr id="294" name="Graphic 114">
            <a:extLst>
              <a:ext uri="{FF2B5EF4-FFF2-40B4-BE49-F238E27FC236}">
                <a16:creationId xmlns:a16="http://schemas.microsoft.com/office/drawing/2014/main" id="{D24CB75B-DE7B-43AB-96BB-D87A8263196C}"/>
              </a:ext>
            </a:extLst>
          </p:cNvPr>
          <p:cNvGrpSpPr/>
          <p:nvPr/>
        </p:nvGrpSpPr>
        <p:grpSpPr>
          <a:xfrm>
            <a:off x="1017804" y="2801844"/>
            <a:ext cx="624379" cy="503532"/>
            <a:chOff x="1017804" y="2484344"/>
            <a:chExt cx="624379" cy="503532"/>
          </a:xfrm>
          <a:solidFill>
            <a:srgbClr val="777777"/>
          </a:solidFill>
        </p:grpSpPr>
        <p:sp>
          <p:nvSpPr>
            <p:cNvPr id="295" name="Freeform: Shape 294">
              <a:extLst>
                <a:ext uri="{FF2B5EF4-FFF2-40B4-BE49-F238E27FC236}">
                  <a16:creationId xmlns:a16="http://schemas.microsoft.com/office/drawing/2014/main" id="{08AF0C4B-B56D-4D1B-AF06-C585444D7737}"/>
                </a:ext>
              </a:extLst>
            </p:cNvPr>
            <p:cNvSpPr/>
            <p:nvPr/>
          </p:nvSpPr>
          <p:spPr>
            <a:xfrm>
              <a:off x="1017804" y="2484344"/>
              <a:ext cx="624379" cy="503532"/>
            </a:xfrm>
            <a:custGeom>
              <a:avLst/>
              <a:gdLst>
                <a:gd name="connsiteX0" fmla="*/ 615316 w 624379"/>
                <a:gd name="connsiteY0" fmla="*/ 452172 h 503532"/>
                <a:gd name="connsiteX1" fmla="*/ 589133 w 624379"/>
                <a:gd name="connsiteY1" fmla="*/ 425988 h 503532"/>
                <a:gd name="connsiteX2" fmla="*/ 594168 w 624379"/>
                <a:gd name="connsiteY2" fmla="*/ 402826 h 503532"/>
                <a:gd name="connsiteX3" fmla="*/ 594168 w 624379"/>
                <a:gd name="connsiteY3" fmla="*/ 130918 h 503532"/>
                <a:gd name="connsiteX4" fmla="*/ 533744 w 624379"/>
                <a:gd name="connsiteY4" fmla="*/ 70494 h 503532"/>
                <a:gd name="connsiteX5" fmla="*/ 402826 w 624379"/>
                <a:gd name="connsiteY5" fmla="*/ 70494 h 503532"/>
                <a:gd name="connsiteX6" fmla="*/ 362543 w 624379"/>
                <a:gd name="connsiteY6" fmla="*/ 22155 h 503532"/>
                <a:gd name="connsiteX7" fmla="*/ 362543 w 624379"/>
                <a:gd name="connsiteY7" fmla="*/ 20141 h 503532"/>
                <a:gd name="connsiteX8" fmla="*/ 344416 w 624379"/>
                <a:gd name="connsiteY8" fmla="*/ 0 h 503532"/>
                <a:gd name="connsiteX9" fmla="*/ 250759 w 624379"/>
                <a:gd name="connsiteY9" fmla="*/ 0 h 503532"/>
                <a:gd name="connsiteX10" fmla="*/ 232632 w 624379"/>
                <a:gd name="connsiteY10" fmla="*/ 20141 h 503532"/>
                <a:gd name="connsiteX11" fmla="*/ 232632 w 624379"/>
                <a:gd name="connsiteY11" fmla="*/ 22155 h 503532"/>
                <a:gd name="connsiteX12" fmla="*/ 192349 w 624379"/>
                <a:gd name="connsiteY12" fmla="*/ 70494 h 503532"/>
                <a:gd name="connsiteX13" fmla="*/ 60424 w 624379"/>
                <a:gd name="connsiteY13" fmla="*/ 70494 h 503532"/>
                <a:gd name="connsiteX14" fmla="*/ 0 w 624379"/>
                <a:gd name="connsiteY14" fmla="*/ 130918 h 503532"/>
                <a:gd name="connsiteX15" fmla="*/ 0 w 624379"/>
                <a:gd name="connsiteY15" fmla="*/ 402826 h 503532"/>
                <a:gd name="connsiteX16" fmla="*/ 60424 w 624379"/>
                <a:gd name="connsiteY16" fmla="*/ 463249 h 503532"/>
                <a:gd name="connsiteX17" fmla="*/ 533744 w 624379"/>
                <a:gd name="connsiteY17" fmla="*/ 463249 h 503532"/>
                <a:gd name="connsiteX18" fmla="*/ 540793 w 624379"/>
                <a:gd name="connsiteY18" fmla="*/ 462242 h 503532"/>
                <a:gd name="connsiteX19" fmla="*/ 573019 w 624379"/>
                <a:gd name="connsiteY19" fmla="*/ 494468 h 503532"/>
                <a:gd name="connsiteX20" fmla="*/ 594168 w 624379"/>
                <a:gd name="connsiteY20" fmla="*/ 503532 h 503532"/>
                <a:gd name="connsiteX21" fmla="*/ 615316 w 624379"/>
                <a:gd name="connsiteY21" fmla="*/ 494468 h 503532"/>
                <a:gd name="connsiteX22" fmla="*/ 615316 w 624379"/>
                <a:gd name="connsiteY22" fmla="*/ 494468 h 503532"/>
                <a:gd name="connsiteX23" fmla="*/ 615316 w 624379"/>
                <a:gd name="connsiteY23" fmla="*/ 452172 h 503532"/>
                <a:gd name="connsiteX24" fmla="*/ 564963 w 624379"/>
                <a:gd name="connsiteY24" fmla="*/ 401819 h 503532"/>
                <a:gd name="connsiteX25" fmla="*/ 530723 w 624379"/>
                <a:gd name="connsiteY25" fmla="*/ 395776 h 503532"/>
                <a:gd name="connsiteX26" fmla="*/ 517631 w 624379"/>
                <a:gd name="connsiteY26" fmla="*/ 382684 h 503532"/>
                <a:gd name="connsiteX27" fmla="*/ 543815 w 624379"/>
                <a:gd name="connsiteY27" fmla="*/ 312190 h 503532"/>
                <a:gd name="connsiteX28" fmla="*/ 521659 w 624379"/>
                <a:gd name="connsiteY28" fmla="*/ 245724 h 503532"/>
                <a:gd name="connsiteX29" fmla="*/ 517631 w 624379"/>
                <a:gd name="connsiteY29" fmla="*/ 240688 h 503532"/>
                <a:gd name="connsiteX30" fmla="*/ 574027 w 624379"/>
                <a:gd name="connsiteY30" fmla="*/ 233639 h 503532"/>
                <a:gd name="connsiteX31" fmla="*/ 574027 w 624379"/>
                <a:gd name="connsiteY31" fmla="*/ 402826 h 503532"/>
                <a:gd name="connsiteX32" fmla="*/ 573019 w 624379"/>
                <a:gd name="connsiteY32" fmla="*/ 409875 h 503532"/>
                <a:gd name="connsiteX33" fmla="*/ 564963 w 624379"/>
                <a:gd name="connsiteY33" fmla="*/ 401819 h 503532"/>
                <a:gd name="connsiteX34" fmla="*/ 332331 w 624379"/>
                <a:gd name="connsiteY34" fmla="*/ 261837 h 503532"/>
                <a:gd name="connsiteX35" fmla="*/ 261837 w 624379"/>
                <a:gd name="connsiteY35" fmla="*/ 261837 h 503532"/>
                <a:gd name="connsiteX36" fmla="*/ 256801 w 624379"/>
                <a:gd name="connsiteY36" fmla="*/ 256801 h 503532"/>
                <a:gd name="connsiteX37" fmla="*/ 261837 w 624379"/>
                <a:gd name="connsiteY37" fmla="*/ 251766 h 503532"/>
                <a:gd name="connsiteX38" fmla="*/ 332331 w 624379"/>
                <a:gd name="connsiteY38" fmla="*/ 251766 h 503532"/>
                <a:gd name="connsiteX39" fmla="*/ 337366 w 624379"/>
                <a:gd name="connsiteY39" fmla="*/ 256801 h 503532"/>
                <a:gd name="connsiteX40" fmla="*/ 335352 w 624379"/>
                <a:gd name="connsiteY40" fmla="*/ 260830 h 503532"/>
                <a:gd name="connsiteX41" fmla="*/ 332331 w 624379"/>
                <a:gd name="connsiteY41" fmla="*/ 261837 h 503532"/>
                <a:gd name="connsiteX42" fmla="*/ 351465 w 624379"/>
                <a:gd name="connsiteY42" fmla="*/ 272914 h 503532"/>
                <a:gd name="connsiteX43" fmla="*/ 356501 w 624379"/>
                <a:gd name="connsiteY43" fmla="*/ 263851 h 503532"/>
                <a:gd name="connsiteX44" fmla="*/ 433038 w 624379"/>
                <a:gd name="connsiteY44" fmla="*/ 221554 h 503532"/>
                <a:gd name="connsiteX45" fmla="*/ 505546 w 624379"/>
                <a:gd name="connsiteY45" fmla="*/ 257808 h 503532"/>
                <a:gd name="connsiteX46" fmla="*/ 523673 w 624379"/>
                <a:gd name="connsiteY46" fmla="*/ 312190 h 503532"/>
                <a:gd name="connsiteX47" fmla="*/ 433038 w 624379"/>
                <a:gd name="connsiteY47" fmla="*/ 402826 h 503532"/>
                <a:gd name="connsiteX48" fmla="*/ 342402 w 624379"/>
                <a:gd name="connsiteY48" fmla="*/ 312190 h 503532"/>
                <a:gd name="connsiteX49" fmla="*/ 351465 w 624379"/>
                <a:gd name="connsiteY49" fmla="*/ 272914 h 503532"/>
                <a:gd name="connsiteX50" fmla="*/ 243710 w 624379"/>
                <a:gd name="connsiteY50" fmla="*/ 40283 h 503532"/>
                <a:gd name="connsiteX51" fmla="*/ 350458 w 624379"/>
                <a:gd name="connsiteY51" fmla="*/ 40283 h 503532"/>
                <a:gd name="connsiteX52" fmla="*/ 382684 w 624379"/>
                <a:gd name="connsiteY52" fmla="*/ 70494 h 503532"/>
                <a:gd name="connsiteX53" fmla="*/ 211483 w 624379"/>
                <a:gd name="connsiteY53" fmla="*/ 70494 h 503532"/>
                <a:gd name="connsiteX54" fmla="*/ 243710 w 624379"/>
                <a:gd name="connsiteY54" fmla="*/ 40283 h 503532"/>
                <a:gd name="connsiteX55" fmla="*/ 60424 w 624379"/>
                <a:gd name="connsiteY55" fmla="*/ 90636 h 503532"/>
                <a:gd name="connsiteX56" fmla="*/ 533744 w 624379"/>
                <a:gd name="connsiteY56" fmla="*/ 90636 h 503532"/>
                <a:gd name="connsiteX57" fmla="*/ 574027 w 624379"/>
                <a:gd name="connsiteY57" fmla="*/ 130918 h 503532"/>
                <a:gd name="connsiteX58" fmla="*/ 574027 w 624379"/>
                <a:gd name="connsiteY58" fmla="*/ 212491 h 503532"/>
                <a:gd name="connsiteX59" fmla="*/ 502525 w 624379"/>
                <a:gd name="connsiteY59" fmla="*/ 221554 h 503532"/>
                <a:gd name="connsiteX60" fmla="*/ 499504 w 624379"/>
                <a:gd name="connsiteY60" fmla="*/ 222561 h 503532"/>
                <a:gd name="connsiteX61" fmla="*/ 433038 w 624379"/>
                <a:gd name="connsiteY61" fmla="*/ 201413 h 503532"/>
                <a:gd name="connsiteX62" fmla="*/ 350458 w 624379"/>
                <a:gd name="connsiteY62" fmla="*/ 238674 h 503532"/>
                <a:gd name="connsiteX63" fmla="*/ 332331 w 624379"/>
                <a:gd name="connsiteY63" fmla="*/ 231625 h 503532"/>
                <a:gd name="connsiteX64" fmla="*/ 261837 w 624379"/>
                <a:gd name="connsiteY64" fmla="*/ 231625 h 503532"/>
                <a:gd name="connsiteX65" fmla="*/ 241695 w 624379"/>
                <a:gd name="connsiteY65" fmla="*/ 241695 h 503532"/>
                <a:gd name="connsiteX66" fmla="*/ 20141 w 624379"/>
                <a:gd name="connsiteY66" fmla="*/ 212491 h 503532"/>
                <a:gd name="connsiteX67" fmla="*/ 20141 w 624379"/>
                <a:gd name="connsiteY67" fmla="*/ 130918 h 503532"/>
                <a:gd name="connsiteX68" fmla="*/ 60424 w 624379"/>
                <a:gd name="connsiteY68" fmla="*/ 90636 h 503532"/>
                <a:gd name="connsiteX69" fmla="*/ 20141 w 624379"/>
                <a:gd name="connsiteY69" fmla="*/ 402826 h 503532"/>
                <a:gd name="connsiteX70" fmla="*/ 20141 w 624379"/>
                <a:gd name="connsiteY70" fmla="*/ 232632 h 503532"/>
                <a:gd name="connsiteX71" fmla="*/ 236660 w 624379"/>
                <a:gd name="connsiteY71" fmla="*/ 260830 h 503532"/>
                <a:gd name="connsiteX72" fmla="*/ 261837 w 624379"/>
                <a:gd name="connsiteY72" fmla="*/ 281978 h 503532"/>
                <a:gd name="connsiteX73" fmla="*/ 326289 w 624379"/>
                <a:gd name="connsiteY73" fmla="*/ 281978 h 503532"/>
                <a:gd name="connsiteX74" fmla="*/ 322261 w 624379"/>
                <a:gd name="connsiteY74" fmla="*/ 312190 h 503532"/>
                <a:gd name="connsiteX75" fmla="*/ 433038 w 624379"/>
                <a:gd name="connsiteY75" fmla="*/ 422967 h 503532"/>
                <a:gd name="connsiteX76" fmla="*/ 503532 w 624379"/>
                <a:gd name="connsiteY76" fmla="*/ 396783 h 503532"/>
                <a:gd name="connsiteX77" fmla="*/ 516624 w 624379"/>
                <a:gd name="connsiteY77" fmla="*/ 409875 h 503532"/>
                <a:gd name="connsiteX78" fmla="*/ 521659 w 624379"/>
                <a:gd name="connsiteY78" fmla="*/ 443108 h 503532"/>
                <a:gd name="connsiteX79" fmla="*/ 60424 w 624379"/>
                <a:gd name="connsiteY79" fmla="*/ 443108 h 503532"/>
                <a:gd name="connsiteX80" fmla="*/ 20141 w 624379"/>
                <a:gd name="connsiteY80" fmla="*/ 402826 h 503532"/>
                <a:gd name="connsiteX81" fmla="*/ 601217 w 624379"/>
                <a:gd name="connsiteY81" fmla="*/ 480370 h 503532"/>
                <a:gd name="connsiteX82" fmla="*/ 587118 w 624379"/>
                <a:gd name="connsiteY82" fmla="*/ 480370 h 503532"/>
                <a:gd name="connsiteX83" fmla="*/ 536765 w 624379"/>
                <a:gd name="connsiteY83" fmla="*/ 430016 h 503532"/>
                <a:gd name="connsiteX84" fmla="*/ 536765 w 624379"/>
                <a:gd name="connsiteY84" fmla="*/ 415917 h 503532"/>
                <a:gd name="connsiteX85" fmla="*/ 543815 w 624379"/>
                <a:gd name="connsiteY85" fmla="*/ 412896 h 503532"/>
                <a:gd name="connsiteX86" fmla="*/ 550864 w 624379"/>
                <a:gd name="connsiteY86" fmla="*/ 415917 h 503532"/>
                <a:gd name="connsiteX87" fmla="*/ 601217 w 624379"/>
                <a:gd name="connsiteY87" fmla="*/ 466271 h 503532"/>
                <a:gd name="connsiteX88" fmla="*/ 601217 w 624379"/>
                <a:gd name="connsiteY88" fmla="*/ 480370 h 503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24379" h="503532">
                  <a:moveTo>
                    <a:pt x="615316" y="452172"/>
                  </a:moveTo>
                  <a:lnTo>
                    <a:pt x="589133" y="425988"/>
                  </a:lnTo>
                  <a:cubicBezTo>
                    <a:pt x="592154" y="418939"/>
                    <a:pt x="594168" y="410882"/>
                    <a:pt x="594168" y="402826"/>
                  </a:cubicBezTo>
                  <a:lnTo>
                    <a:pt x="594168" y="130918"/>
                  </a:lnTo>
                  <a:cubicBezTo>
                    <a:pt x="594168" y="97685"/>
                    <a:pt x="566977" y="70494"/>
                    <a:pt x="533744" y="70494"/>
                  </a:cubicBezTo>
                  <a:lnTo>
                    <a:pt x="402826" y="70494"/>
                  </a:lnTo>
                  <a:cubicBezTo>
                    <a:pt x="402826" y="46325"/>
                    <a:pt x="385706" y="27191"/>
                    <a:pt x="362543" y="22155"/>
                  </a:cubicBezTo>
                  <a:lnTo>
                    <a:pt x="362543" y="20141"/>
                  </a:lnTo>
                  <a:cubicBezTo>
                    <a:pt x="362543" y="9064"/>
                    <a:pt x="354487" y="0"/>
                    <a:pt x="344416" y="0"/>
                  </a:cubicBezTo>
                  <a:lnTo>
                    <a:pt x="250759" y="0"/>
                  </a:lnTo>
                  <a:cubicBezTo>
                    <a:pt x="240688" y="0"/>
                    <a:pt x="232632" y="9064"/>
                    <a:pt x="232632" y="20141"/>
                  </a:cubicBezTo>
                  <a:lnTo>
                    <a:pt x="232632" y="22155"/>
                  </a:lnTo>
                  <a:cubicBezTo>
                    <a:pt x="209469" y="27191"/>
                    <a:pt x="192349" y="47332"/>
                    <a:pt x="192349" y="70494"/>
                  </a:cubicBezTo>
                  <a:lnTo>
                    <a:pt x="60424" y="70494"/>
                  </a:lnTo>
                  <a:cubicBezTo>
                    <a:pt x="27191" y="70494"/>
                    <a:pt x="0" y="97685"/>
                    <a:pt x="0" y="130918"/>
                  </a:cubicBezTo>
                  <a:lnTo>
                    <a:pt x="0" y="402826"/>
                  </a:lnTo>
                  <a:cubicBezTo>
                    <a:pt x="0" y="436059"/>
                    <a:pt x="27191" y="463249"/>
                    <a:pt x="60424" y="463249"/>
                  </a:cubicBezTo>
                  <a:lnTo>
                    <a:pt x="533744" y="463249"/>
                  </a:lnTo>
                  <a:cubicBezTo>
                    <a:pt x="536765" y="463249"/>
                    <a:pt x="538779" y="463249"/>
                    <a:pt x="540793" y="462242"/>
                  </a:cubicBezTo>
                  <a:lnTo>
                    <a:pt x="573019" y="494468"/>
                  </a:lnTo>
                  <a:cubicBezTo>
                    <a:pt x="579062" y="500511"/>
                    <a:pt x="587118" y="503532"/>
                    <a:pt x="594168" y="503532"/>
                  </a:cubicBezTo>
                  <a:cubicBezTo>
                    <a:pt x="601217" y="503532"/>
                    <a:pt x="609274" y="500511"/>
                    <a:pt x="615316" y="494468"/>
                  </a:cubicBezTo>
                  <a:cubicBezTo>
                    <a:pt x="615316" y="494468"/>
                    <a:pt x="615316" y="494468"/>
                    <a:pt x="615316" y="494468"/>
                  </a:cubicBezTo>
                  <a:cubicBezTo>
                    <a:pt x="627401" y="483391"/>
                    <a:pt x="627401" y="464257"/>
                    <a:pt x="615316" y="452172"/>
                  </a:cubicBezTo>
                  <a:close/>
                  <a:moveTo>
                    <a:pt x="564963" y="401819"/>
                  </a:moveTo>
                  <a:cubicBezTo>
                    <a:pt x="555899" y="392755"/>
                    <a:pt x="541800" y="390741"/>
                    <a:pt x="530723" y="395776"/>
                  </a:cubicBezTo>
                  <a:lnTo>
                    <a:pt x="517631" y="382684"/>
                  </a:lnTo>
                  <a:cubicBezTo>
                    <a:pt x="533744" y="363550"/>
                    <a:pt x="543815" y="338374"/>
                    <a:pt x="543815" y="312190"/>
                  </a:cubicBezTo>
                  <a:cubicBezTo>
                    <a:pt x="543815" y="288020"/>
                    <a:pt x="535758" y="264858"/>
                    <a:pt x="521659" y="245724"/>
                  </a:cubicBezTo>
                  <a:cubicBezTo>
                    <a:pt x="520652" y="243710"/>
                    <a:pt x="518638" y="242702"/>
                    <a:pt x="517631" y="240688"/>
                  </a:cubicBezTo>
                  <a:lnTo>
                    <a:pt x="574027" y="233639"/>
                  </a:lnTo>
                  <a:lnTo>
                    <a:pt x="574027" y="402826"/>
                  </a:lnTo>
                  <a:cubicBezTo>
                    <a:pt x="574027" y="404840"/>
                    <a:pt x="574027" y="407861"/>
                    <a:pt x="573019" y="409875"/>
                  </a:cubicBezTo>
                  <a:lnTo>
                    <a:pt x="564963" y="401819"/>
                  </a:lnTo>
                  <a:close/>
                  <a:moveTo>
                    <a:pt x="332331" y="261837"/>
                  </a:moveTo>
                  <a:lnTo>
                    <a:pt x="261837" y="261837"/>
                  </a:lnTo>
                  <a:cubicBezTo>
                    <a:pt x="258815" y="261837"/>
                    <a:pt x="256801" y="259823"/>
                    <a:pt x="256801" y="256801"/>
                  </a:cubicBezTo>
                  <a:cubicBezTo>
                    <a:pt x="256801" y="253780"/>
                    <a:pt x="258815" y="251766"/>
                    <a:pt x="261837" y="251766"/>
                  </a:cubicBezTo>
                  <a:lnTo>
                    <a:pt x="332331" y="251766"/>
                  </a:lnTo>
                  <a:cubicBezTo>
                    <a:pt x="335352" y="251766"/>
                    <a:pt x="337366" y="253780"/>
                    <a:pt x="337366" y="256801"/>
                  </a:cubicBezTo>
                  <a:cubicBezTo>
                    <a:pt x="336359" y="257808"/>
                    <a:pt x="335352" y="259823"/>
                    <a:pt x="335352" y="260830"/>
                  </a:cubicBezTo>
                  <a:cubicBezTo>
                    <a:pt x="334345" y="261837"/>
                    <a:pt x="333338" y="261837"/>
                    <a:pt x="332331" y="261837"/>
                  </a:cubicBezTo>
                  <a:close/>
                  <a:moveTo>
                    <a:pt x="351465" y="272914"/>
                  </a:moveTo>
                  <a:cubicBezTo>
                    <a:pt x="353479" y="269893"/>
                    <a:pt x="355494" y="267879"/>
                    <a:pt x="356501" y="263851"/>
                  </a:cubicBezTo>
                  <a:cubicBezTo>
                    <a:pt x="372614" y="238674"/>
                    <a:pt x="400812" y="221554"/>
                    <a:pt x="433038" y="221554"/>
                  </a:cubicBezTo>
                  <a:cubicBezTo>
                    <a:pt x="462242" y="221554"/>
                    <a:pt x="488426" y="234646"/>
                    <a:pt x="505546" y="257808"/>
                  </a:cubicBezTo>
                  <a:cubicBezTo>
                    <a:pt x="517631" y="273921"/>
                    <a:pt x="523673" y="292049"/>
                    <a:pt x="523673" y="312190"/>
                  </a:cubicBezTo>
                  <a:cubicBezTo>
                    <a:pt x="523673" y="362543"/>
                    <a:pt x="483391" y="402826"/>
                    <a:pt x="433038" y="402826"/>
                  </a:cubicBezTo>
                  <a:cubicBezTo>
                    <a:pt x="382684" y="402826"/>
                    <a:pt x="342402" y="362543"/>
                    <a:pt x="342402" y="312190"/>
                  </a:cubicBezTo>
                  <a:cubicBezTo>
                    <a:pt x="342402" y="298091"/>
                    <a:pt x="345423" y="284999"/>
                    <a:pt x="351465" y="272914"/>
                  </a:cubicBezTo>
                  <a:close/>
                  <a:moveTo>
                    <a:pt x="243710" y="40283"/>
                  </a:moveTo>
                  <a:lnTo>
                    <a:pt x="350458" y="40283"/>
                  </a:lnTo>
                  <a:cubicBezTo>
                    <a:pt x="368585" y="40283"/>
                    <a:pt x="382684" y="53374"/>
                    <a:pt x="382684" y="70494"/>
                  </a:cubicBezTo>
                  <a:lnTo>
                    <a:pt x="211483" y="70494"/>
                  </a:lnTo>
                  <a:cubicBezTo>
                    <a:pt x="211483" y="53374"/>
                    <a:pt x="225582" y="40283"/>
                    <a:pt x="243710" y="40283"/>
                  </a:cubicBezTo>
                  <a:close/>
                  <a:moveTo>
                    <a:pt x="60424" y="90636"/>
                  </a:moveTo>
                  <a:lnTo>
                    <a:pt x="533744" y="90636"/>
                  </a:lnTo>
                  <a:cubicBezTo>
                    <a:pt x="555899" y="90636"/>
                    <a:pt x="574027" y="108763"/>
                    <a:pt x="574027" y="130918"/>
                  </a:cubicBezTo>
                  <a:lnTo>
                    <a:pt x="574027" y="212491"/>
                  </a:lnTo>
                  <a:lnTo>
                    <a:pt x="502525" y="221554"/>
                  </a:lnTo>
                  <a:cubicBezTo>
                    <a:pt x="501518" y="221554"/>
                    <a:pt x="500511" y="222561"/>
                    <a:pt x="499504" y="222561"/>
                  </a:cubicBezTo>
                  <a:cubicBezTo>
                    <a:pt x="480370" y="209469"/>
                    <a:pt x="457207" y="201413"/>
                    <a:pt x="433038" y="201413"/>
                  </a:cubicBezTo>
                  <a:cubicBezTo>
                    <a:pt x="399804" y="201413"/>
                    <a:pt x="370600" y="215512"/>
                    <a:pt x="350458" y="238674"/>
                  </a:cubicBezTo>
                  <a:cubicBezTo>
                    <a:pt x="345423" y="234646"/>
                    <a:pt x="339381" y="231625"/>
                    <a:pt x="332331" y="231625"/>
                  </a:cubicBezTo>
                  <a:lnTo>
                    <a:pt x="261837" y="231625"/>
                  </a:lnTo>
                  <a:cubicBezTo>
                    <a:pt x="253780" y="231625"/>
                    <a:pt x="246731" y="235653"/>
                    <a:pt x="241695" y="241695"/>
                  </a:cubicBezTo>
                  <a:lnTo>
                    <a:pt x="20141" y="212491"/>
                  </a:lnTo>
                  <a:lnTo>
                    <a:pt x="20141" y="130918"/>
                  </a:lnTo>
                  <a:cubicBezTo>
                    <a:pt x="20141" y="108763"/>
                    <a:pt x="38268" y="90636"/>
                    <a:pt x="60424" y="90636"/>
                  </a:cubicBezTo>
                  <a:close/>
                  <a:moveTo>
                    <a:pt x="20141" y="402826"/>
                  </a:moveTo>
                  <a:lnTo>
                    <a:pt x="20141" y="232632"/>
                  </a:lnTo>
                  <a:lnTo>
                    <a:pt x="236660" y="260830"/>
                  </a:lnTo>
                  <a:cubicBezTo>
                    <a:pt x="238674" y="272914"/>
                    <a:pt x="248745" y="281978"/>
                    <a:pt x="261837" y="281978"/>
                  </a:cubicBezTo>
                  <a:lnTo>
                    <a:pt x="326289" y="281978"/>
                  </a:lnTo>
                  <a:cubicBezTo>
                    <a:pt x="323268" y="292049"/>
                    <a:pt x="322261" y="302119"/>
                    <a:pt x="322261" y="312190"/>
                  </a:cubicBezTo>
                  <a:cubicBezTo>
                    <a:pt x="322261" y="373621"/>
                    <a:pt x="371607" y="422967"/>
                    <a:pt x="433038" y="422967"/>
                  </a:cubicBezTo>
                  <a:cubicBezTo>
                    <a:pt x="460228" y="422967"/>
                    <a:pt x="484398" y="412896"/>
                    <a:pt x="503532" y="396783"/>
                  </a:cubicBezTo>
                  <a:lnTo>
                    <a:pt x="516624" y="409875"/>
                  </a:lnTo>
                  <a:cubicBezTo>
                    <a:pt x="511589" y="420953"/>
                    <a:pt x="513603" y="434045"/>
                    <a:pt x="521659" y="443108"/>
                  </a:cubicBezTo>
                  <a:lnTo>
                    <a:pt x="60424" y="443108"/>
                  </a:lnTo>
                  <a:cubicBezTo>
                    <a:pt x="38268" y="443108"/>
                    <a:pt x="20141" y="424981"/>
                    <a:pt x="20141" y="402826"/>
                  </a:cubicBezTo>
                  <a:close/>
                  <a:moveTo>
                    <a:pt x="601217" y="480370"/>
                  </a:moveTo>
                  <a:cubicBezTo>
                    <a:pt x="597189" y="484398"/>
                    <a:pt x="591147" y="484398"/>
                    <a:pt x="587118" y="480370"/>
                  </a:cubicBezTo>
                  <a:lnTo>
                    <a:pt x="536765" y="430016"/>
                  </a:lnTo>
                  <a:cubicBezTo>
                    <a:pt x="532737" y="425988"/>
                    <a:pt x="532737" y="419946"/>
                    <a:pt x="536765" y="415917"/>
                  </a:cubicBezTo>
                  <a:cubicBezTo>
                    <a:pt x="538779" y="413903"/>
                    <a:pt x="541800" y="412896"/>
                    <a:pt x="543815" y="412896"/>
                  </a:cubicBezTo>
                  <a:cubicBezTo>
                    <a:pt x="545829" y="412896"/>
                    <a:pt x="548850" y="413903"/>
                    <a:pt x="550864" y="415917"/>
                  </a:cubicBezTo>
                  <a:lnTo>
                    <a:pt x="601217" y="466271"/>
                  </a:lnTo>
                  <a:cubicBezTo>
                    <a:pt x="605246" y="470299"/>
                    <a:pt x="605246" y="476341"/>
                    <a:pt x="601217" y="480370"/>
                  </a:cubicBezTo>
                  <a:close/>
                </a:path>
              </a:pathLst>
            </a:custGeom>
            <a:grpFill/>
            <a:ln w="9971" cap="flat">
              <a:noFill/>
              <a:prstDash val="solid"/>
              <a:miter/>
            </a:ln>
          </p:spPr>
          <p:txBody>
            <a:bodyPr rtlCol="0" anchor="ctr"/>
            <a:lstStyle/>
            <a:p>
              <a:endParaRPr lang="en-US"/>
            </a:p>
          </p:txBody>
        </p:sp>
        <p:sp>
          <p:nvSpPr>
            <p:cNvPr id="296" name="Freeform: Shape 295">
              <a:extLst>
                <a:ext uri="{FF2B5EF4-FFF2-40B4-BE49-F238E27FC236}">
                  <a16:creationId xmlns:a16="http://schemas.microsoft.com/office/drawing/2014/main" id="{2D9D1413-CF94-4595-BF2D-8627CFB558C7}"/>
                </a:ext>
              </a:extLst>
            </p:cNvPr>
            <p:cNvSpPr/>
            <p:nvPr/>
          </p:nvSpPr>
          <p:spPr>
            <a:xfrm>
              <a:off x="1440771" y="2786463"/>
              <a:ext cx="80565" cy="80565"/>
            </a:xfrm>
            <a:custGeom>
              <a:avLst/>
              <a:gdLst>
                <a:gd name="connsiteX0" fmla="*/ 10071 w 80565"/>
                <a:gd name="connsiteY0" fmla="*/ 80565 h 80565"/>
                <a:gd name="connsiteX1" fmla="*/ 80565 w 80565"/>
                <a:gd name="connsiteY1" fmla="*/ 10071 h 80565"/>
                <a:gd name="connsiteX2" fmla="*/ 70494 w 80565"/>
                <a:gd name="connsiteY2" fmla="*/ 0 h 80565"/>
                <a:gd name="connsiteX3" fmla="*/ 60424 w 80565"/>
                <a:gd name="connsiteY3" fmla="*/ 10071 h 80565"/>
                <a:gd name="connsiteX4" fmla="*/ 10071 w 80565"/>
                <a:gd name="connsiteY4" fmla="*/ 60424 h 80565"/>
                <a:gd name="connsiteX5" fmla="*/ 0 w 80565"/>
                <a:gd name="connsiteY5" fmla="*/ 70494 h 80565"/>
                <a:gd name="connsiteX6" fmla="*/ 10071 w 80565"/>
                <a:gd name="connsiteY6" fmla="*/ 80565 h 8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565" h="80565">
                  <a:moveTo>
                    <a:pt x="10071" y="80565"/>
                  </a:moveTo>
                  <a:cubicBezTo>
                    <a:pt x="49346" y="80565"/>
                    <a:pt x="80565" y="49346"/>
                    <a:pt x="80565" y="10071"/>
                  </a:cubicBezTo>
                  <a:cubicBezTo>
                    <a:pt x="80565" y="4028"/>
                    <a:pt x="76537" y="0"/>
                    <a:pt x="70494" y="0"/>
                  </a:cubicBezTo>
                  <a:cubicBezTo>
                    <a:pt x="64452" y="0"/>
                    <a:pt x="60424" y="4028"/>
                    <a:pt x="60424" y="10071"/>
                  </a:cubicBezTo>
                  <a:cubicBezTo>
                    <a:pt x="60424" y="38268"/>
                    <a:pt x="38268" y="60424"/>
                    <a:pt x="10071" y="60424"/>
                  </a:cubicBezTo>
                  <a:cubicBezTo>
                    <a:pt x="4028" y="60424"/>
                    <a:pt x="0" y="64452"/>
                    <a:pt x="0" y="70494"/>
                  </a:cubicBezTo>
                  <a:cubicBezTo>
                    <a:pt x="0" y="76537"/>
                    <a:pt x="4028" y="80565"/>
                    <a:pt x="10071" y="80565"/>
                  </a:cubicBezTo>
                  <a:close/>
                </a:path>
              </a:pathLst>
            </a:custGeom>
            <a:grpFill/>
            <a:ln w="9971" cap="flat">
              <a:noFill/>
              <a:prstDash val="solid"/>
              <a:miter/>
            </a:ln>
          </p:spPr>
          <p:txBody>
            <a:bodyPr rtlCol="0" anchor="ctr"/>
            <a:lstStyle/>
            <a:p>
              <a:endParaRPr lang="en-US"/>
            </a:p>
          </p:txBody>
        </p:sp>
        <p:sp>
          <p:nvSpPr>
            <p:cNvPr id="297" name="Freeform: Shape 296">
              <a:extLst>
                <a:ext uri="{FF2B5EF4-FFF2-40B4-BE49-F238E27FC236}">
                  <a16:creationId xmlns:a16="http://schemas.microsoft.com/office/drawing/2014/main" id="{28C55765-ECF9-4C81-ACDD-AE0A24C2F4BD}"/>
                </a:ext>
              </a:extLst>
            </p:cNvPr>
            <p:cNvSpPr/>
            <p:nvPr/>
          </p:nvSpPr>
          <p:spPr>
            <a:xfrm>
              <a:off x="1078228" y="2887170"/>
              <a:ext cx="140988" cy="20141"/>
            </a:xfrm>
            <a:custGeom>
              <a:avLst/>
              <a:gdLst>
                <a:gd name="connsiteX0" fmla="*/ 130918 w 140988"/>
                <a:gd name="connsiteY0" fmla="*/ 0 h 20141"/>
                <a:gd name="connsiteX1" fmla="*/ 10071 w 140988"/>
                <a:gd name="connsiteY1" fmla="*/ 0 h 20141"/>
                <a:gd name="connsiteX2" fmla="*/ 0 w 140988"/>
                <a:gd name="connsiteY2" fmla="*/ 10071 h 20141"/>
                <a:gd name="connsiteX3" fmla="*/ 10071 w 140988"/>
                <a:gd name="connsiteY3" fmla="*/ 20141 h 20141"/>
                <a:gd name="connsiteX4" fmla="*/ 130918 w 140988"/>
                <a:gd name="connsiteY4" fmla="*/ 20141 h 20141"/>
                <a:gd name="connsiteX5" fmla="*/ 140989 w 140988"/>
                <a:gd name="connsiteY5" fmla="*/ 10071 h 20141"/>
                <a:gd name="connsiteX6" fmla="*/ 130918 w 140988"/>
                <a:gd name="connsiteY6" fmla="*/ 0 h 2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88" h="20141">
                  <a:moveTo>
                    <a:pt x="130918" y="0"/>
                  </a:moveTo>
                  <a:lnTo>
                    <a:pt x="10071" y="0"/>
                  </a:lnTo>
                  <a:cubicBezTo>
                    <a:pt x="4028" y="0"/>
                    <a:pt x="0" y="4028"/>
                    <a:pt x="0" y="10071"/>
                  </a:cubicBezTo>
                  <a:cubicBezTo>
                    <a:pt x="0" y="16113"/>
                    <a:pt x="4028" y="20141"/>
                    <a:pt x="10071" y="20141"/>
                  </a:cubicBezTo>
                  <a:lnTo>
                    <a:pt x="130918" y="20141"/>
                  </a:lnTo>
                  <a:cubicBezTo>
                    <a:pt x="136961" y="20141"/>
                    <a:pt x="140989" y="16113"/>
                    <a:pt x="140989" y="10071"/>
                  </a:cubicBezTo>
                  <a:cubicBezTo>
                    <a:pt x="140989" y="4028"/>
                    <a:pt x="136961" y="0"/>
                    <a:pt x="130918" y="0"/>
                  </a:cubicBezTo>
                  <a:close/>
                </a:path>
              </a:pathLst>
            </a:custGeom>
            <a:grpFill/>
            <a:ln w="9971" cap="flat">
              <a:noFill/>
              <a:prstDash val="solid"/>
              <a:miter/>
            </a:ln>
          </p:spPr>
          <p:txBody>
            <a:bodyPr rtlCol="0" anchor="ctr"/>
            <a:lstStyle/>
            <a:p>
              <a:endParaRPr lang="en-US"/>
            </a:p>
          </p:txBody>
        </p:sp>
      </p:grpSp>
      <p:grpSp>
        <p:nvGrpSpPr>
          <p:cNvPr id="298" name="Graphic 116">
            <a:extLst>
              <a:ext uri="{FF2B5EF4-FFF2-40B4-BE49-F238E27FC236}">
                <a16:creationId xmlns:a16="http://schemas.microsoft.com/office/drawing/2014/main" id="{1F9218E7-F2CB-4770-BEB2-C15026BBCD06}"/>
              </a:ext>
            </a:extLst>
          </p:cNvPr>
          <p:cNvGrpSpPr/>
          <p:nvPr/>
        </p:nvGrpSpPr>
        <p:grpSpPr>
          <a:xfrm>
            <a:off x="1027875" y="1666824"/>
            <a:ext cx="604238" cy="473320"/>
            <a:chOff x="1027875" y="1349324"/>
            <a:chExt cx="604238" cy="473320"/>
          </a:xfrm>
          <a:solidFill>
            <a:srgbClr val="777777"/>
          </a:solidFill>
        </p:grpSpPr>
        <p:sp>
          <p:nvSpPr>
            <p:cNvPr id="299" name="Freeform: Shape 298">
              <a:extLst>
                <a:ext uri="{FF2B5EF4-FFF2-40B4-BE49-F238E27FC236}">
                  <a16:creationId xmlns:a16="http://schemas.microsoft.com/office/drawing/2014/main" id="{4682354D-1BAA-40E6-A930-85BA848489C8}"/>
                </a:ext>
              </a:extLst>
            </p:cNvPr>
            <p:cNvSpPr/>
            <p:nvPr/>
          </p:nvSpPr>
          <p:spPr>
            <a:xfrm>
              <a:off x="1068157" y="1389606"/>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300" name="Freeform: Shape 299">
              <a:extLst>
                <a:ext uri="{FF2B5EF4-FFF2-40B4-BE49-F238E27FC236}">
                  <a16:creationId xmlns:a16="http://schemas.microsoft.com/office/drawing/2014/main" id="{1AA27D9B-F609-46F5-851A-D3AA68066130}"/>
                </a:ext>
              </a:extLst>
            </p:cNvPr>
            <p:cNvSpPr/>
            <p:nvPr/>
          </p:nvSpPr>
          <p:spPr>
            <a:xfrm>
              <a:off x="1108440" y="1389606"/>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301" name="Freeform: Shape 300">
              <a:extLst>
                <a:ext uri="{FF2B5EF4-FFF2-40B4-BE49-F238E27FC236}">
                  <a16:creationId xmlns:a16="http://schemas.microsoft.com/office/drawing/2014/main" id="{BCC864C3-E65E-42F3-A8F2-324D16961F4A}"/>
                </a:ext>
              </a:extLst>
            </p:cNvPr>
            <p:cNvSpPr/>
            <p:nvPr/>
          </p:nvSpPr>
          <p:spPr>
            <a:xfrm>
              <a:off x="1148722" y="1389606"/>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302" name="Freeform: Shape 301">
              <a:extLst>
                <a:ext uri="{FF2B5EF4-FFF2-40B4-BE49-F238E27FC236}">
                  <a16:creationId xmlns:a16="http://schemas.microsoft.com/office/drawing/2014/main" id="{6CB2B42F-1724-407F-BBF9-9A1E0F27D73C}"/>
                </a:ext>
              </a:extLst>
            </p:cNvPr>
            <p:cNvSpPr/>
            <p:nvPr/>
          </p:nvSpPr>
          <p:spPr>
            <a:xfrm>
              <a:off x="1410559" y="1520525"/>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303" name="Freeform: Shape 302">
              <a:extLst>
                <a:ext uri="{FF2B5EF4-FFF2-40B4-BE49-F238E27FC236}">
                  <a16:creationId xmlns:a16="http://schemas.microsoft.com/office/drawing/2014/main" id="{BE70A953-605C-4337-B674-8167023F6349}"/>
                </a:ext>
              </a:extLst>
            </p:cNvPr>
            <p:cNvSpPr/>
            <p:nvPr/>
          </p:nvSpPr>
          <p:spPr>
            <a:xfrm>
              <a:off x="1450842" y="1520525"/>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304" name="Freeform: Shape 303">
              <a:extLst>
                <a:ext uri="{FF2B5EF4-FFF2-40B4-BE49-F238E27FC236}">
                  <a16:creationId xmlns:a16="http://schemas.microsoft.com/office/drawing/2014/main" id="{740C00B6-B5DD-4AFC-8F37-C304CC377AC0}"/>
                </a:ext>
              </a:extLst>
            </p:cNvPr>
            <p:cNvSpPr/>
            <p:nvPr/>
          </p:nvSpPr>
          <p:spPr>
            <a:xfrm>
              <a:off x="1491124" y="1520525"/>
              <a:ext cx="30211" cy="30211"/>
            </a:xfrm>
            <a:custGeom>
              <a:avLst/>
              <a:gdLst>
                <a:gd name="connsiteX0" fmla="*/ 30212 w 30211"/>
                <a:gd name="connsiteY0" fmla="*/ 15106 h 30211"/>
                <a:gd name="connsiteX1" fmla="*/ 15106 w 30211"/>
                <a:gd name="connsiteY1" fmla="*/ 30212 h 30211"/>
                <a:gd name="connsiteX2" fmla="*/ 0 w 30211"/>
                <a:gd name="connsiteY2" fmla="*/ 15106 h 30211"/>
                <a:gd name="connsiteX3" fmla="*/ 15106 w 30211"/>
                <a:gd name="connsiteY3" fmla="*/ 0 h 30211"/>
                <a:gd name="connsiteX4" fmla="*/ 30212 w 30211"/>
                <a:gd name="connsiteY4" fmla="*/ 15106 h 30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 h="30211">
                  <a:moveTo>
                    <a:pt x="30212" y="15106"/>
                  </a:moveTo>
                  <a:cubicBezTo>
                    <a:pt x="30212" y="23449"/>
                    <a:pt x="23449" y="30212"/>
                    <a:pt x="15106" y="30212"/>
                  </a:cubicBezTo>
                  <a:cubicBezTo>
                    <a:pt x="6763" y="30212"/>
                    <a:pt x="0" y="23449"/>
                    <a:pt x="0" y="15106"/>
                  </a:cubicBezTo>
                  <a:cubicBezTo>
                    <a:pt x="0" y="6763"/>
                    <a:pt x="6763" y="0"/>
                    <a:pt x="15106" y="0"/>
                  </a:cubicBezTo>
                  <a:cubicBezTo>
                    <a:pt x="23449" y="0"/>
                    <a:pt x="30212" y="6763"/>
                    <a:pt x="30212" y="15106"/>
                  </a:cubicBezTo>
                  <a:close/>
                </a:path>
              </a:pathLst>
            </a:custGeom>
            <a:grpFill/>
            <a:ln w="9971" cap="flat">
              <a:noFill/>
              <a:prstDash val="solid"/>
              <a:miter/>
            </a:ln>
          </p:spPr>
          <p:txBody>
            <a:bodyPr rtlCol="0" anchor="ctr"/>
            <a:lstStyle/>
            <a:p>
              <a:endParaRPr lang="en-US"/>
            </a:p>
          </p:txBody>
        </p:sp>
        <p:sp>
          <p:nvSpPr>
            <p:cNvPr id="305" name="Freeform: Shape 304">
              <a:extLst>
                <a:ext uri="{FF2B5EF4-FFF2-40B4-BE49-F238E27FC236}">
                  <a16:creationId xmlns:a16="http://schemas.microsoft.com/office/drawing/2014/main" id="{B4DA81E1-8571-477F-A33B-6C1C20B057C7}"/>
                </a:ext>
              </a:extLst>
            </p:cNvPr>
            <p:cNvSpPr/>
            <p:nvPr/>
          </p:nvSpPr>
          <p:spPr>
            <a:xfrm>
              <a:off x="1027875" y="1349324"/>
              <a:ext cx="604238" cy="473320"/>
            </a:xfrm>
            <a:custGeom>
              <a:avLst/>
              <a:gdLst>
                <a:gd name="connsiteX0" fmla="*/ 553885 w 604238"/>
                <a:gd name="connsiteY0" fmla="*/ 0 h 473320"/>
                <a:gd name="connsiteX1" fmla="*/ 50353 w 604238"/>
                <a:gd name="connsiteY1" fmla="*/ 0 h 473320"/>
                <a:gd name="connsiteX2" fmla="*/ 0 w 604238"/>
                <a:gd name="connsiteY2" fmla="*/ 50353 h 473320"/>
                <a:gd name="connsiteX3" fmla="*/ 0 w 604238"/>
                <a:gd name="connsiteY3" fmla="*/ 332331 h 473320"/>
                <a:gd name="connsiteX4" fmla="*/ 50353 w 604238"/>
                <a:gd name="connsiteY4" fmla="*/ 382684 h 473320"/>
                <a:gd name="connsiteX5" fmla="*/ 151060 w 604238"/>
                <a:gd name="connsiteY5" fmla="*/ 382684 h 473320"/>
                <a:gd name="connsiteX6" fmla="*/ 181272 w 604238"/>
                <a:gd name="connsiteY6" fmla="*/ 412896 h 473320"/>
                <a:gd name="connsiteX7" fmla="*/ 188321 w 604238"/>
                <a:gd name="connsiteY7" fmla="*/ 409875 h 473320"/>
                <a:gd name="connsiteX8" fmla="*/ 216519 w 604238"/>
                <a:gd name="connsiteY8" fmla="*/ 381677 h 473320"/>
                <a:gd name="connsiteX9" fmla="*/ 228604 w 604238"/>
                <a:gd name="connsiteY9" fmla="*/ 393762 h 473320"/>
                <a:gd name="connsiteX10" fmla="*/ 191342 w 604238"/>
                <a:gd name="connsiteY10" fmla="*/ 453179 h 473320"/>
                <a:gd name="connsiteX11" fmla="*/ 181272 w 604238"/>
                <a:gd name="connsiteY11" fmla="*/ 463249 h 473320"/>
                <a:gd name="connsiteX12" fmla="*/ 191342 w 604238"/>
                <a:gd name="connsiteY12" fmla="*/ 473320 h 473320"/>
                <a:gd name="connsiteX13" fmla="*/ 392755 w 604238"/>
                <a:gd name="connsiteY13" fmla="*/ 473320 h 473320"/>
                <a:gd name="connsiteX14" fmla="*/ 412896 w 604238"/>
                <a:gd name="connsiteY14" fmla="*/ 473320 h 473320"/>
                <a:gd name="connsiteX15" fmla="*/ 483391 w 604238"/>
                <a:gd name="connsiteY15" fmla="*/ 473320 h 473320"/>
                <a:gd name="connsiteX16" fmla="*/ 533744 w 604238"/>
                <a:gd name="connsiteY16" fmla="*/ 422967 h 473320"/>
                <a:gd name="connsiteX17" fmla="*/ 533744 w 604238"/>
                <a:gd name="connsiteY17" fmla="*/ 382684 h 473320"/>
                <a:gd name="connsiteX18" fmla="*/ 553885 w 604238"/>
                <a:gd name="connsiteY18" fmla="*/ 382684 h 473320"/>
                <a:gd name="connsiteX19" fmla="*/ 604238 w 604238"/>
                <a:gd name="connsiteY19" fmla="*/ 332331 h 473320"/>
                <a:gd name="connsiteX20" fmla="*/ 604238 w 604238"/>
                <a:gd name="connsiteY20" fmla="*/ 50353 h 473320"/>
                <a:gd name="connsiteX21" fmla="*/ 553885 w 604238"/>
                <a:gd name="connsiteY21" fmla="*/ 0 h 473320"/>
                <a:gd name="connsiteX22" fmla="*/ 50353 w 604238"/>
                <a:gd name="connsiteY22" fmla="*/ 20141 h 473320"/>
                <a:gd name="connsiteX23" fmla="*/ 553885 w 604238"/>
                <a:gd name="connsiteY23" fmla="*/ 20141 h 473320"/>
                <a:gd name="connsiteX24" fmla="*/ 584097 w 604238"/>
                <a:gd name="connsiteY24" fmla="*/ 50353 h 473320"/>
                <a:gd name="connsiteX25" fmla="*/ 584097 w 604238"/>
                <a:gd name="connsiteY25" fmla="*/ 292049 h 473320"/>
                <a:gd name="connsiteX26" fmla="*/ 533744 w 604238"/>
                <a:gd name="connsiteY26" fmla="*/ 292049 h 473320"/>
                <a:gd name="connsiteX27" fmla="*/ 533744 w 604238"/>
                <a:gd name="connsiteY27" fmla="*/ 181272 h 473320"/>
                <a:gd name="connsiteX28" fmla="*/ 483391 w 604238"/>
                <a:gd name="connsiteY28" fmla="*/ 130918 h 473320"/>
                <a:gd name="connsiteX29" fmla="*/ 392755 w 604238"/>
                <a:gd name="connsiteY29" fmla="*/ 130918 h 473320"/>
                <a:gd name="connsiteX30" fmla="*/ 342402 w 604238"/>
                <a:gd name="connsiteY30" fmla="*/ 181272 h 473320"/>
                <a:gd name="connsiteX31" fmla="*/ 342402 w 604238"/>
                <a:gd name="connsiteY31" fmla="*/ 292049 h 473320"/>
                <a:gd name="connsiteX32" fmla="*/ 321253 w 604238"/>
                <a:gd name="connsiteY32" fmla="*/ 292049 h 473320"/>
                <a:gd name="connsiteX33" fmla="*/ 130918 w 604238"/>
                <a:gd name="connsiteY33" fmla="*/ 110777 h 473320"/>
                <a:gd name="connsiteX34" fmla="*/ 20141 w 604238"/>
                <a:gd name="connsiteY34" fmla="*/ 146024 h 473320"/>
                <a:gd name="connsiteX35" fmla="*/ 20141 w 604238"/>
                <a:gd name="connsiteY35" fmla="*/ 50353 h 473320"/>
                <a:gd name="connsiteX36" fmla="*/ 50353 w 604238"/>
                <a:gd name="connsiteY36" fmla="*/ 20141 h 473320"/>
                <a:gd name="connsiteX37" fmla="*/ 283992 w 604238"/>
                <a:gd name="connsiteY37" fmla="*/ 362543 h 473320"/>
                <a:gd name="connsiteX38" fmla="*/ 259823 w 604238"/>
                <a:gd name="connsiteY38" fmla="*/ 338374 h 473320"/>
                <a:gd name="connsiteX39" fmla="*/ 284999 w 604238"/>
                <a:gd name="connsiteY39" fmla="*/ 312190 h 473320"/>
                <a:gd name="connsiteX40" fmla="*/ 301112 w 604238"/>
                <a:gd name="connsiteY40" fmla="*/ 312190 h 473320"/>
                <a:gd name="connsiteX41" fmla="*/ 321253 w 604238"/>
                <a:gd name="connsiteY41" fmla="*/ 312190 h 473320"/>
                <a:gd name="connsiteX42" fmla="*/ 342402 w 604238"/>
                <a:gd name="connsiteY42" fmla="*/ 312190 h 473320"/>
                <a:gd name="connsiteX43" fmla="*/ 342402 w 604238"/>
                <a:gd name="connsiteY43" fmla="*/ 362543 h 473320"/>
                <a:gd name="connsiteX44" fmla="*/ 283992 w 604238"/>
                <a:gd name="connsiteY44" fmla="*/ 362543 h 473320"/>
                <a:gd name="connsiteX45" fmla="*/ 153074 w 604238"/>
                <a:gd name="connsiteY45" fmla="*/ 292049 h 473320"/>
                <a:gd name="connsiteX46" fmla="*/ 140989 w 604238"/>
                <a:gd name="connsiteY46" fmla="*/ 292049 h 473320"/>
                <a:gd name="connsiteX47" fmla="*/ 140989 w 604238"/>
                <a:gd name="connsiteY47" fmla="*/ 240688 h 473320"/>
                <a:gd name="connsiteX48" fmla="*/ 204434 w 604238"/>
                <a:gd name="connsiteY48" fmla="*/ 234646 h 473320"/>
                <a:gd name="connsiteX49" fmla="*/ 209469 w 604238"/>
                <a:gd name="connsiteY49" fmla="*/ 271907 h 473320"/>
                <a:gd name="connsiteX50" fmla="*/ 181272 w 604238"/>
                <a:gd name="connsiteY50" fmla="*/ 271907 h 473320"/>
                <a:gd name="connsiteX51" fmla="*/ 153074 w 604238"/>
                <a:gd name="connsiteY51" fmla="*/ 292049 h 473320"/>
                <a:gd name="connsiteX52" fmla="*/ 20141 w 604238"/>
                <a:gd name="connsiteY52" fmla="*/ 292049 h 473320"/>
                <a:gd name="connsiteX53" fmla="*/ 20141 w 604238"/>
                <a:gd name="connsiteY53" fmla="*/ 225582 h 473320"/>
                <a:gd name="connsiteX54" fmla="*/ 37261 w 604238"/>
                <a:gd name="connsiteY54" fmla="*/ 230618 h 473320"/>
                <a:gd name="connsiteX55" fmla="*/ 30212 w 604238"/>
                <a:gd name="connsiteY55" fmla="*/ 293056 h 473320"/>
                <a:gd name="connsiteX56" fmla="*/ 20141 w 604238"/>
                <a:gd name="connsiteY56" fmla="*/ 293056 h 473320"/>
                <a:gd name="connsiteX57" fmla="*/ 120848 w 604238"/>
                <a:gd name="connsiteY57" fmla="*/ 132932 h 473320"/>
                <a:gd name="connsiteX58" fmla="*/ 120848 w 604238"/>
                <a:gd name="connsiteY58" fmla="*/ 220547 h 473320"/>
                <a:gd name="connsiteX59" fmla="*/ 62438 w 604238"/>
                <a:gd name="connsiteY59" fmla="*/ 214505 h 473320"/>
                <a:gd name="connsiteX60" fmla="*/ 120848 w 604238"/>
                <a:gd name="connsiteY60" fmla="*/ 132932 h 473320"/>
                <a:gd name="connsiteX61" fmla="*/ 140989 w 604238"/>
                <a:gd name="connsiteY61" fmla="*/ 132932 h 473320"/>
                <a:gd name="connsiteX62" fmla="*/ 199399 w 604238"/>
                <a:gd name="connsiteY62" fmla="*/ 215512 h 473320"/>
                <a:gd name="connsiteX63" fmla="*/ 140989 w 604238"/>
                <a:gd name="connsiteY63" fmla="*/ 220547 h 473320"/>
                <a:gd name="connsiteX64" fmla="*/ 140989 w 604238"/>
                <a:gd name="connsiteY64" fmla="*/ 132932 h 473320"/>
                <a:gd name="connsiteX65" fmla="*/ 185300 w 604238"/>
                <a:gd name="connsiteY65" fmla="*/ 139982 h 473320"/>
                <a:gd name="connsiteX66" fmla="*/ 264858 w 604238"/>
                <a:gd name="connsiteY66" fmla="*/ 195370 h 473320"/>
                <a:gd name="connsiteX67" fmla="*/ 219540 w 604238"/>
                <a:gd name="connsiteY67" fmla="*/ 210476 h 473320"/>
                <a:gd name="connsiteX68" fmla="*/ 185300 w 604238"/>
                <a:gd name="connsiteY68" fmla="*/ 139982 h 473320"/>
                <a:gd name="connsiteX69" fmla="*/ 42297 w 604238"/>
                <a:gd name="connsiteY69" fmla="*/ 210476 h 473320"/>
                <a:gd name="connsiteX70" fmla="*/ 20141 w 604238"/>
                <a:gd name="connsiteY70" fmla="*/ 204434 h 473320"/>
                <a:gd name="connsiteX71" fmla="*/ 20141 w 604238"/>
                <a:gd name="connsiteY71" fmla="*/ 172208 h 473320"/>
                <a:gd name="connsiteX72" fmla="*/ 77544 w 604238"/>
                <a:gd name="connsiteY72" fmla="*/ 139982 h 473320"/>
                <a:gd name="connsiteX73" fmla="*/ 42297 w 604238"/>
                <a:gd name="connsiteY73" fmla="*/ 210476 h 473320"/>
                <a:gd name="connsiteX74" fmla="*/ 57403 w 604238"/>
                <a:gd name="connsiteY74" fmla="*/ 234646 h 473320"/>
                <a:gd name="connsiteX75" fmla="*/ 120848 w 604238"/>
                <a:gd name="connsiteY75" fmla="*/ 241695 h 473320"/>
                <a:gd name="connsiteX76" fmla="*/ 120848 w 604238"/>
                <a:gd name="connsiteY76" fmla="*/ 292049 h 473320"/>
                <a:gd name="connsiteX77" fmla="*/ 50353 w 604238"/>
                <a:gd name="connsiteY77" fmla="*/ 292049 h 473320"/>
                <a:gd name="connsiteX78" fmla="*/ 57403 w 604238"/>
                <a:gd name="connsiteY78" fmla="*/ 234646 h 473320"/>
                <a:gd name="connsiteX79" fmla="*/ 230618 w 604238"/>
                <a:gd name="connsiteY79" fmla="*/ 271907 h 473320"/>
                <a:gd name="connsiteX80" fmla="*/ 224575 w 604238"/>
                <a:gd name="connsiteY80" fmla="*/ 230618 h 473320"/>
                <a:gd name="connsiteX81" fmla="*/ 275936 w 604238"/>
                <a:gd name="connsiteY81" fmla="*/ 212491 h 473320"/>
                <a:gd name="connsiteX82" fmla="*/ 301112 w 604238"/>
                <a:gd name="connsiteY82" fmla="*/ 292049 h 473320"/>
                <a:gd name="connsiteX83" fmla="*/ 289027 w 604238"/>
                <a:gd name="connsiteY83" fmla="*/ 292049 h 473320"/>
                <a:gd name="connsiteX84" fmla="*/ 260830 w 604238"/>
                <a:gd name="connsiteY84" fmla="*/ 271907 h 473320"/>
                <a:gd name="connsiteX85" fmla="*/ 230618 w 604238"/>
                <a:gd name="connsiteY85" fmla="*/ 271907 h 473320"/>
                <a:gd name="connsiteX86" fmla="*/ 362543 w 604238"/>
                <a:gd name="connsiteY86" fmla="*/ 181272 h 473320"/>
                <a:gd name="connsiteX87" fmla="*/ 392755 w 604238"/>
                <a:gd name="connsiteY87" fmla="*/ 151060 h 473320"/>
                <a:gd name="connsiteX88" fmla="*/ 483391 w 604238"/>
                <a:gd name="connsiteY88" fmla="*/ 151060 h 473320"/>
                <a:gd name="connsiteX89" fmla="*/ 513603 w 604238"/>
                <a:gd name="connsiteY89" fmla="*/ 181272 h 473320"/>
                <a:gd name="connsiteX90" fmla="*/ 513603 w 604238"/>
                <a:gd name="connsiteY90" fmla="*/ 238674 h 473320"/>
                <a:gd name="connsiteX91" fmla="*/ 382684 w 604238"/>
                <a:gd name="connsiteY91" fmla="*/ 362543 h 473320"/>
                <a:gd name="connsiteX92" fmla="*/ 362543 w 604238"/>
                <a:gd name="connsiteY92" fmla="*/ 362543 h 473320"/>
                <a:gd name="connsiteX93" fmla="*/ 362543 w 604238"/>
                <a:gd name="connsiteY93" fmla="*/ 181272 h 473320"/>
                <a:gd name="connsiteX94" fmla="*/ 513603 w 604238"/>
                <a:gd name="connsiteY94" fmla="*/ 338374 h 473320"/>
                <a:gd name="connsiteX95" fmla="*/ 495476 w 604238"/>
                <a:gd name="connsiteY95" fmla="*/ 335352 h 473320"/>
                <a:gd name="connsiteX96" fmla="*/ 513603 w 604238"/>
                <a:gd name="connsiteY96" fmla="*/ 291042 h 473320"/>
                <a:gd name="connsiteX97" fmla="*/ 513603 w 604238"/>
                <a:gd name="connsiteY97" fmla="*/ 338374 h 473320"/>
                <a:gd name="connsiteX98" fmla="*/ 475334 w 604238"/>
                <a:gd name="connsiteY98" fmla="*/ 331324 h 473320"/>
                <a:gd name="connsiteX99" fmla="*/ 430016 w 604238"/>
                <a:gd name="connsiteY99" fmla="*/ 316218 h 473320"/>
                <a:gd name="connsiteX100" fmla="*/ 510582 w 604238"/>
                <a:gd name="connsiteY100" fmla="*/ 260830 h 473320"/>
                <a:gd name="connsiteX101" fmla="*/ 475334 w 604238"/>
                <a:gd name="connsiteY101" fmla="*/ 331324 h 473320"/>
                <a:gd name="connsiteX102" fmla="*/ 418939 w 604238"/>
                <a:gd name="connsiteY102" fmla="*/ 333338 h 473320"/>
                <a:gd name="connsiteX103" fmla="*/ 471306 w 604238"/>
                <a:gd name="connsiteY103" fmla="*/ 351465 h 473320"/>
                <a:gd name="connsiteX104" fmla="*/ 469292 w 604238"/>
                <a:gd name="connsiteY104" fmla="*/ 363550 h 473320"/>
                <a:gd name="connsiteX105" fmla="*/ 404840 w 604238"/>
                <a:gd name="connsiteY105" fmla="*/ 363550 h 473320"/>
                <a:gd name="connsiteX106" fmla="*/ 418939 w 604238"/>
                <a:gd name="connsiteY106" fmla="*/ 333338 h 473320"/>
                <a:gd name="connsiteX107" fmla="*/ 490440 w 604238"/>
                <a:gd name="connsiteY107" fmla="*/ 355494 h 473320"/>
                <a:gd name="connsiteX108" fmla="*/ 513603 w 604238"/>
                <a:gd name="connsiteY108" fmla="*/ 359522 h 473320"/>
                <a:gd name="connsiteX109" fmla="*/ 513603 w 604238"/>
                <a:gd name="connsiteY109" fmla="*/ 362543 h 473320"/>
                <a:gd name="connsiteX110" fmla="*/ 488426 w 604238"/>
                <a:gd name="connsiteY110" fmla="*/ 362543 h 473320"/>
                <a:gd name="connsiteX111" fmla="*/ 490440 w 604238"/>
                <a:gd name="connsiteY111" fmla="*/ 355494 h 473320"/>
                <a:gd name="connsiteX112" fmla="*/ 20141 w 604238"/>
                <a:gd name="connsiteY112" fmla="*/ 332331 h 473320"/>
                <a:gd name="connsiteX113" fmla="*/ 20141 w 604238"/>
                <a:gd name="connsiteY113" fmla="*/ 312190 h 473320"/>
                <a:gd name="connsiteX114" fmla="*/ 30212 w 604238"/>
                <a:gd name="connsiteY114" fmla="*/ 312190 h 473320"/>
                <a:gd name="connsiteX115" fmla="*/ 50353 w 604238"/>
                <a:gd name="connsiteY115" fmla="*/ 312190 h 473320"/>
                <a:gd name="connsiteX116" fmla="*/ 120848 w 604238"/>
                <a:gd name="connsiteY116" fmla="*/ 312190 h 473320"/>
                <a:gd name="connsiteX117" fmla="*/ 140989 w 604238"/>
                <a:gd name="connsiteY117" fmla="*/ 312190 h 473320"/>
                <a:gd name="connsiteX118" fmla="*/ 151060 w 604238"/>
                <a:gd name="connsiteY118" fmla="*/ 312190 h 473320"/>
                <a:gd name="connsiteX119" fmla="*/ 151060 w 604238"/>
                <a:gd name="connsiteY119" fmla="*/ 362543 h 473320"/>
                <a:gd name="connsiteX120" fmla="*/ 50353 w 604238"/>
                <a:gd name="connsiteY120" fmla="*/ 362543 h 473320"/>
                <a:gd name="connsiteX121" fmla="*/ 20141 w 604238"/>
                <a:gd name="connsiteY121" fmla="*/ 332331 h 473320"/>
                <a:gd name="connsiteX122" fmla="*/ 217526 w 604238"/>
                <a:gd name="connsiteY122" fmla="*/ 356501 h 473320"/>
                <a:gd name="connsiteX123" fmla="*/ 217526 w 604238"/>
                <a:gd name="connsiteY123" fmla="*/ 356501 h 473320"/>
                <a:gd name="connsiteX124" fmla="*/ 210476 w 604238"/>
                <a:gd name="connsiteY124" fmla="*/ 359522 h 473320"/>
                <a:gd name="connsiteX125" fmla="*/ 178250 w 604238"/>
                <a:gd name="connsiteY125" fmla="*/ 391748 h 473320"/>
                <a:gd name="connsiteX126" fmla="*/ 171201 w 604238"/>
                <a:gd name="connsiteY126" fmla="*/ 381677 h 473320"/>
                <a:gd name="connsiteX127" fmla="*/ 171201 w 604238"/>
                <a:gd name="connsiteY127" fmla="*/ 301112 h 473320"/>
                <a:gd name="connsiteX128" fmla="*/ 181272 w 604238"/>
                <a:gd name="connsiteY128" fmla="*/ 291042 h 473320"/>
                <a:gd name="connsiteX129" fmla="*/ 259823 w 604238"/>
                <a:gd name="connsiteY129" fmla="*/ 291042 h 473320"/>
                <a:gd name="connsiteX130" fmla="*/ 269893 w 604238"/>
                <a:gd name="connsiteY130" fmla="*/ 298091 h 473320"/>
                <a:gd name="connsiteX131" fmla="*/ 237667 w 604238"/>
                <a:gd name="connsiteY131" fmla="*/ 330317 h 473320"/>
                <a:gd name="connsiteX132" fmla="*/ 237667 w 604238"/>
                <a:gd name="connsiteY132" fmla="*/ 344416 h 473320"/>
                <a:gd name="connsiteX133" fmla="*/ 288020 w 604238"/>
                <a:gd name="connsiteY133" fmla="*/ 394769 h 473320"/>
                <a:gd name="connsiteX134" fmla="*/ 288020 w 604238"/>
                <a:gd name="connsiteY134" fmla="*/ 408868 h 473320"/>
                <a:gd name="connsiteX135" fmla="*/ 273921 w 604238"/>
                <a:gd name="connsiteY135" fmla="*/ 408868 h 473320"/>
                <a:gd name="connsiteX136" fmla="*/ 223568 w 604238"/>
                <a:gd name="connsiteY136" fmla="*/ 358515 h 473320"/>
                <a:gd name="connsiteX137" fmla="*/ 217526 w 604238"/>
                <a:gd name="connsiteY137" fmla="*/ 356501 h 473320"/>
                <a:gd name="connsiteX138" fmla="*/ 247738 w 604238"/>
                <a:gd name="connsiteY138" fmla="*/ 410882 h 473320"/>
                <a:gd name="connsiteX139" fmla="*/ 260830 w 604238"/>
                <a:gd name="connsiteY139" fmla="*/ 423974 h 473320"/>
                <a:gd name="connsiteX140" fmla="*/ 281978 w 604238"/>
                <a:gd name="connsiteY140" fmla="*/ 433038 h 473320"/>
                <a:gd name="connsiteX141" fmla="*/ 303126 w 604238"/>
                <a:gd name="connsiteY141" fmla="*/ 423974 h 473320"/>
                <a:gd name="connsiteX142" fmla="*/ 304133 w 604238"/>
                <a:gd name="connsiteY142" fmla="*/ 382684 h 473320"/>
                <a:gd name="connsiteX143" fmla="*/ 342402 w 604238"/>
                <a:gd name="connsiteY143" fmla="*/ 382684 h 473320"/>
                <a:gd name="connsiteX144" fmla="*/ 342402 w 604238"/>
                <a:gd name="connsiteY144" fmla="*/ 422967 h 473320"/>
                <a:gd name="connsiteX145" fmla="*/ 352472 w 604238"/>
                <a:gd name="connsiteY145" fmla="*/ 453179 h 473320"/>
                <a:gd name="connsiteX146" fmla="*/ 230618 w 604238"/>
                <a:gd name="connsiteY146" fmla="*/ 453179 h 473320"/>
                <a:gd name="connsiteX147" fmla="*/ 247738 w 604238"/>
                <a:gd name="connsiteY147" fmla="*/ 410882 h 473320"/>
                <a:gd name="connsiteX148" fmla="*/ 483391 w 604238"/>
                <a:gd name="connsiteY148" fmla="*/ 453179 h 473320"/>
                <a:gd name="connsiteX149" fmla="*/ 412896 w 604238"/>
                <a:gd name="connsiteY149" fmla="*/ 453179 h 473320"/>
                <a:gd name="connsiteX150" fmla="*/ 392755 w 604238"/>
                <a:gd name="connsiteY150" fmla="*/ 453179 h 473320"/>
                <a:gd name="connsiteX151" fmla="*/ 362543 w 604238"/>
                <a:gd name="connsiteY151" fmla="*/ 422967 h 473320"/>
                <a:gd name="connsiteX152" fmla="*/ 362543 w 604238"/>
                <a:gd name="connsiteY152" fmla="*/ 382684 h 473320"/>
                <a:gd name="connsiteX153" fmla="*/ 513603 w 604238"/>
                <a:gd name="connsiteY153" fmla="*/ 382684 h 473320"/>
                <a:gd name="connsiteX154" fmla="*/ 513603 w 604238"/>
                <a:gd name="connsiteY154" fmla="*/ 422967 h 473320"/>
                <a:gd name="connsiteX155" fmla="*/ 483391 w 604238"/>
                <a:gd name="connsiteY155" fmla="*/ 453179 h 473320"/>
                <a:gd name="connsiteX156" fmla="*/ 553885 w 604238"/>
                <a:gd name="connsiteY156" fmla="*/ 362543 h 473320"/>
                <a:gd name="connsiteX157" fmla="*/ 533744 w 604238"/>
                <a:gd name="connsiteY157" fmla="*/ 362543 h 473320"/>
                <a:gd name="connsiteX158" fmla="*/ 533744 w 604238"/>
                <a:gd name="connsiteY158" fmla="*/ 312190 h 473320"/>
                <a:gd name="connsiteX159" fmla="*/ 584097 w 604238"/>
                <a:gd name="connsiteY159" fmla="*/ 312190 h 473320"/>
                <a:gd name="connsiteX160" fmla="*/ 584097 w 604238"/>
                <a:gd name="connsiteY160" fmla="*/ 332331 h 473320"/>
                <a:gd name="connsiteX161" fmla="*/ 553885 w 604238"/>
                <a:gd name="connsiteY161" fmla="*/ 362543 h 47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4238" h="473320">
                  <a:moveTo>
                    <a:pt x="553885" y="0"/>
                  </a:moveTo>
                  <a:lnTo>
                    <a:pt x="50353" y="0"/>
                  </a:lnTo>
                  <a:cubicBezTo>
                    <a:pt x="22155" y="0"/>
                    <a:pt x="0" y="22155"/>
                    <a:pt x="0" y="50353"/>
                  </a:cubicBezTo>
                  <a:lnTo>
                    <a:pt x="0" y="332331"/>
                  </a:lnTo>
                  <a:cubicBezTo>
                    <a:pt x="0" y="360529"/>
                    <a:pt x="22155" y="382684"/>
                    <a:pt x="50353" y="382684"/>
                  </a:cubicBezTo>
                  <a:lnTo>
                    <a:pt x="151060" y="382684"/>
                  </a:lnTo>
                  <a:cubicBezTo>
                    <a:pt x="151060" y="398797"/>
                    <a:pt x="165159" y="412896"/>
                    <a:pt x="181272" y="412896"/>
                  </a:cubicBezTo>
                  <a:cubicBezTo>
                    <a:pt x="184293" y="412896"/>
                    <a:pt x="186307" y="411889"/>
                    <a:pt x="188321" y="409875"/>
                  </a:cubicBezTo>
                  <a:lnTo>
                    <a:pt x="216519" y="381677"/>
                  </a:lnTo>
                  <a:lnTo>
                    <a:pt x="228604" y="393762"/>
                  </a:lnTo>
                  <a:cubicBezTo>
                    <a:pt x="226589" y="416925"/>
                    <a:pt x="217526" y="453179"/>
                    <a:pt x="191342" y="453179"/>
                  </a:cubicBezTo>
                  <a:cubicBezTo>
                    <a:pt x="185300" y="453179"/>
                    <a:pt x="181272" y="457207"/>
                    <a:pt x="181272" y="463249"/>
                  </a:cubicBezTo>
                  <a:cubicBezTo>
                    <a:pt x="181272" y="469292"/>
                    <a:pt x="185300" y="473320"/>
                    <a:pt x="191342" y="473320"/>
                  </a:cubicBezTo>
                  <a:lnTo>
                    <a:pt x="392755" y="473320"/>
                  </a:lnTo>
                  <a:lnTo>
                    <a:pt x="412896" y="473320"/>
                  </a:lnTo>
                  <a:lnTo>
                    <a:pt x="483391" y="473320"/>
                  </a:lnTo>
                  <a:cubicBezTo>
                    <a:pt x="511589" y="473320"/>
                    <a:pt x="533744" y="451165"/>
                    <a:pt x="533744" y="422967"/>
                  </a:cubicBezTo>
                  <a:lnTo>
                    <a:pt x="533744" y="382684"/>
                  </a:lnTo>
                  <a:lnTo>
                    <a:pt x="553885" y="382684"/>
                  </a:lnTo>
                  <a:cubicBezTo>
                    <a:pt x="582083" y="382684"/>
                    <a:pt x="604238" y="360529"/>
                    <a:pt x="604238" y="332331"/>
                  </a:cubicBezTo>
                  <a:lnTo>
                    <a:pt x="604238" y="50353"/>
                  </a:lnTo>
                  <a:cubicBezTo>
                    <a:pt x="604238" y="22155"/>
                    <a:pt x="582083" y="0"/>
                    <a:pt x="553885" y="0"/>
                  </a:cubicBezTo>
                  <a:close/>
                  <a:moveTo>
                    <a:pt x="50353" y="20141"/>
                  </a:moveTo>
                  <a:lnTo>
                    <a:pt x="553885" y="20141"/>
                  </a:lnTo>
                  <a:cubicBezTo>
                    <a:pt x="571005" y="20141"/>
                    <a:pt x="584097" y="33233"/>
                    <a:pt x="584097" y="50353"/>
                  </a:cubicBezTo>
                  <a:lnTo>
                    <a:pt x="584097" y="292049"/>
                  </a:lnTo>
                  <a:lnTo>
                    <a:pt x="533744" y="292049"/>
                  </a:lnTo>
                  <a:lnTo>
                    <a:pt x="533744" y="181272"/>
                  </a:lnTo>
                  <a:cubicBezTo>
                    <a:pt x="533744" y="153074"/>
                    <a:pt x="511589" y="130918"/>
                    <a:pt x="483391" y="130918"/>
                  </a:cubicBezTo>
                  <a:lnTo>
                    <a:pt x="392755" y="130918"/>
                  </a:lnTo>
                  <a:cubicBezTo>
                    <a:pt x="364557" y="130918"/>
                    <a:pt x="342402" y="153074"/>
                    <a:pt x="342402" y="181272"/>
                  </a:cubicBezTo>
                  <a:lnTo>
                    <a:pt x="342402" y="292049"/>
                  </a:lnTo>
                  <a:lnTo>
                    <a:pt x="321253" y="292049"/>
                  </a:lnTo>
                  <a:cubicBezTo>
                    <a:pt x="316218" y="191342"/>
                    <a:pt x="232632" y="110777"/>
                    <a:pt x="130918" y="110777"/>
                  </a:cubicBezTo>
                  <a:cubicBezTo>
                    <a:pt x="89629" y="110777"/>
                    <a:pt x="51360" y="123869"/>
                    <a:pt x="20141" y="146024"/>
                  </a:cubicBezTo>
                  <a:lnTo>
                    <a:pt x="20141" y="50353"/>
                  </a:lnTo>
                  <a:cubicBezTo>
                    <a:pt x="20141" y="33233"/>
                    <a:pt x="33233" y="20141"/>
                    <a:pt x="50353" y="20141"/>
                  </a:cubicBezTo>
                  <a:close/>
                  <a:moveTo>
                    <a:pt x="283992" y="362543"/>
                  </a:moveTo>
                  <a:lnTo>
                    <a:pt x="259823" y="338374"/>
                  </a:lnTo>
                  <a:lnTo>
                    <a:pt x="284999" y="312190"/>
                  </a:lnTo>
                  <a:lnTo>
                    <a:pt x="301112" y="312190"/>
                  </a:lnTo>
                  <a:lnTo>
                    <a:pt x="321253" y="312190"/>
                  </a:lnTo>
                  <a:lnTo>
                    <a:pt x="342402" y="312190"/>
                  </a:lnTo>
                  <a:lnTo>
                    <a:pt x="342402" y="362543"/>
                  </a:lnTo>
                  <a:lnTo>
                    <a:pt x="283992" y="362543"/>
                  </a:lnTo>
                  <a:close/>
                  <a:moveTo>
                    <a:pt x="153074" y="292049"/>
                  </a:moveTo>
                  <a:lnTo>
                    <a:pt x="140989" y="292049"/>
                  </a:lnTo>
                  <a:lnTo>
                    <a:pt x="140989" y="240688"/>
                  </a:lnTo>
                  <a:cubicBezTo>
                    <a:pt x="163144" y="239681"/>
                    <a:pt x="184293" y="237667"/>
                    <a:pt x="204434" y="234646"/>
                  </a:cubicBezTo>
                  <a:cubicBezTo>
                    <a:pt x="206448" y="246731"/>
                    <a:pt x="208462" y="258815"/>
                    <a:pt x="209469" y="271907"/>
                  </a:cubicBezTo>
                  <a:lnTo>
                    <a:pt x="181272" y="271907"/>
                  </a:lnTo>
                  <a:cubicBezTo>
                    <a:pt x="168180" y="271907"/>
                    <a:pt x="157102" y="279964"/>
                    <a:pt x="153074" y="292049"/>
                  </a:cubicBezTo>
                  <a:close/>
                  <a:moveTo>
                    <a:pt x="20141" y="292049"/>
                  </a:moveTo>
                  <a:lnTo>
                    <a:pt x="20141" y="225582"/>
                  </a:lnTo>
                  <a:cubicBezTo>
                    <a:pt x="26184" y="227596"/>
                    <a:pt x="31219" y="228604"/>
                    <a:pt x="37261" y="230618"/>
                  </a:cubicBezTo>
                  <a:cubicBezTo>
                    <a:pt x="33233" y="249752"/>
                    <a:pt x="31219" y="270900"/>
                    <a:pt x="30212" y="293056"/>
                  </a:cubicBezTo>
                  <a:lnTo>
                    <a:pt x="20141" y="293056"/>
                  </a:lnTo>
                  <a:close/>
                  <a:moveTo>
                    <a:pt x="120848" y="132932"/>
                  </a:moveTo>
                  <a:lnTo>
                    <a:pt x="120848" y="220547"/>
                  </a:lnTo>
                  <a:cubicBezTo>
                    <a:pt x="100706" y="219540"/>
                    <a:pt x="80565" y="217526"/>
                    <a:pt x="62438" y="214505"/>
                  </a:cubicBezTo>
                  <a:cubicBezTo>
                    <a:pt x="74523" y="171201"/>
                    <a:pt x="96678" y="138975"/>
                    <a:pt x="120848" y="132932"/>
                  </a:cubicBezTo>
                  <a:close/>
                  <a:moveTo>
                    <a:pt x="140989" y="132932"/>
                  </a:moveTo>
                  <a:cubicBezTo>
                    <a:pt x="165159" y="139982"/>
                    <a:pt x="187314" y="171201"/>
                    <a:pt x="199399" y="215512"/>
                  </a:cubicBezTo>
                  <a:cubicBezTo>
                    <a:pt x="181272" y="218533"/>
                    <a:pt x="161130" y="219540"/>
                    <a:pt x="140989" y="220547"/>
                  </a:cubicBezTo>
                  <a:lnTo>
                    <a:pt x="140989" y="132932"/>
                  </a:lnTo>
                  <a:close/>
                  <a:moveTo>
                    <a:pt x="185300" y="139982"/>
                  </a:moveTo>
                  <a:cubicBezTo>
                    <a:pt x="216519" y="150053"/>
                    <a:pt x="244717" y="170194"/>
                    <a:pt x="264858" y="195370"/>
                  </a:cubicBezTo>
                  <a:cubicBezTo>
                    <a:pt x="250759" y="201413"/>
                    <a:pt x="235653" y="206448"/>
                    <a:pt x="219540" y="210476"/>
                  </a:cubicBezTo>
                  <a:cubicBezTo>
                    <a:pt x="211483" y="181272"/>
                    <a:pt x="199399" y="157102"/>
                    <a:pt x="185300" y="139982"/>
                  </a:cubicBezTo>
                  <a:close/>
                  <a:moveTo>
                    <a:pt x="42297" y="210476"/>
                  </a:moveTo>
                  <a:cubicBezTo>
                    <a:pt x="34240" y="208462"/>
                    <a:pt x="27191" y="206448"/>
                    <a:pt x="20141" y="204434"/>
                  </a:cubicBezTo>
                  <a:lnTo>
                    <a:pt x="20141" y="172208"/>
                  </a:lnTo>
                  <a:cubicBezTo>
                    <a:pt x="36254" y="158109"/>
                    <a:pt x="56396" y="147031"/>
                    <a:pt x="77544" y="139982"/>
                  </a:cubicBezTo>
                  <a:cubicBezTo>
                    <a:pt x="62438" y="157102"/>
                    <a:pt x="50353" y="181272"/>
                    <a:pt x="42297" y="210476"/>
                  </a:cubicBezTo>
                  <a:close/>
                  <a:moveTo>
                    <a:pt x="57403" y="234646"/>
                  </a:moveTo>
                  <a:cubicBezTo>
                    <a:pt x="77544" y="238674"/>
                    <a:pt x="98692" y="240688"/>
                    <a:pt x="120848" y="241695"/>
                  </a:cubicBezTo>
                  <a:lnTo>
                    <a:pt x="120848" y="292049"/>
                  </a:lnTo>
                  <a:lnTo>
                    <a:pt x="50353" y="292049"/>
                  </a:lnTo>
                  <a:cubicBezTo>
                    <a:pt x="51360" y="271907"/>
                    <a:pt x="53374" y="251766"/>
                    <a:pt x="57403" y="234646"/>
                  </a:cubicBezTo>
                  <a:close/>
                  <a:moveTo>
                    <a:pt x="230618" y="271907"/>
                  </a:moveTo>
                  <a:cubicBezTo>
                    <a:pt x="229611" y="257808"/>
                    <a:pt x="227596" y="243710"/>
                    <a:pt x="224575" y="230618"/>
                  </a:cubicBezTo>
                  <a:cubicBezTo>
                    <a:pt x="242702" y="225582"/>
                    <a:pt x="260830" y="220547"/>
                    <a:pt x="275936" y="212491"/>
                  </a:cubicBezTo>
                  <a:cubicBezTo>
                    <a:pt x="291042" y="235653"/>
                    <a:pt x="299098" y="262844"/>
                    <a:pt x="301112" y="292049"/>
                  </a:cubicBezTo>
                  <a:lnTo>
                    <a:pt x="289027" y="292049"/>
                  </a:lnTo>
                  <a:cubicBezTo>
                    <a:pt x="284999" y="279964"/>
                    <a:pt x="273921" y="271907"/>
                    <a:pt x="260830" y="271907"/>
                  </a:cubicBezTo>
                  <a:lnTo>
                    <a:pt x="230618" y="271907"/>
                  </a:lnTo>
                  <a:close/>
                  <a:moveTo>
                    <a:pt x="362543" y="181272"/>
                  </a:moveTo>
                  <a:cubicBezTo>
                    <a:pt x="362543" y="164151"/>
                    <a:pt x="375635" y="151060"/>
                    <a:pt x="392755" y="151060"/>
                  </a:cubicBezTo>
                  <a:lnTo>
                    <a:pt x="483391" y="151060"/>
                  </a:lnTo>
                  <a:cubicBezTo>
                    <a:pt x="500511" y="151060"/>
                    <a:pt x="513603" y="164151"/>
                    <a:pt x="513603" y="181272"/>
                  </a:cubicBezTo>
                  <a:lnTo>
                    <a:pt x="513603" y="238674"/>
                  </a:lnTo>
                  <a:cubicBezTo>
                    <a:pt x="452172" y="255794"/>
                    <a:pt x="402826" y="302119"/>
                    <a:pt x="382684" y="362543"/>
                  </a:cubicBezTo>
                  <a:lnTo>
                    <a:pt x="362543" y="362543"/>
                  </a:lnTo>
                  <a:lnTo>
                    <a:pt x="362543" y="181272"/>
                  </a:lnTo>
                  <a:close/>
                  <a:moveTo>
                    <a:pt x="513603" y="338374"/>
                  </a:moveTo>
                  <a:cubicBezTo>
                    <a:pt x="507560" y="337366"/>
                    <a:pt x="501518" y="336359"/>
                    <a:pt x="495476" y="335352"/>
                  </a:cubicBezTo>
                  <a:cubicBezTo>
                    <a:pt x="500511" y="318232"/>
                    <a:pt x="506553" y="303126"/>
                    <a:pt x="513603" y="291042"/>
                  </a:cubicBezTo>
                  <a:lnTo>
                    <a:pt x="513603" y="338374"/>
                  </a:lnTo>
                  <a:close/>
                  <a:moveTo>
                    <a:pt x="475334" y="331324"/>
                  </a:moveTo>
                  <a:cubicBezTo>
                    <a:pt x="459221" y="327296"/>
                    <a:pt x="444115" y="322261"/>
                    <a:pt x="430016" y="316218"/>
                  </a:cubicBezTo>
                  <a:cubicBezTo>
                    <a:pt x="450158" y="291042"/>
                    <a:pt x="478355" y="270900"/>
                    <a:pt x="510582" y="260830"/>
                  </a:cubicBezTo>
                  <a:cubicBezTo>
                    <a:pt x="495476" y="277950"/>
                    <a:pt x="483391" y="302119"/>
                    <a:pt x="475334" y="331324"/>
                  </a:cubicBezTo>
                  <a:close/>
                  <a:moveTo>
                    <a:pt x="418939" y="333338"/>
                  </a:moveTo>
                  <a:cubicBezTo>
                    <a:pt x="435052" y="340388"/>
                    <a:pt x="452172" y="346430"/>
                    <a:pt x="471306" y="351465"/>
                  </a:cubicBezTo>
                  <a:cubicBezTo>
                    <a:pt x="470299" y="355494"/>
                    <a:pt x="470299" y="359522"/>
                    <a:pt x="469292" y="363550"/>
                  </a:cubicBezTo>
                  <a:lnTo>
                    <a:pt x="404840" y="363550"/>
                  </a:lnTo>
                  <a:cubicBezTo>
                    <a:pt x="407861" y="352472"/>
                    <a:pt x="412896" y="342402"/>
                    <a:pt x="418939" y="333338"/>
                  </a:cubicBezTo>
                  <a:close/>
                  <a:moveTo>
                    <a:pt x="490440" y="355494"/>
                  </a:moveTo>
                  <a:cubicBezTo>
                    <a:pt x="498497" y="356501"/>
                    <a:pt x="505546" y="358515"/>
                    <a:pt x="513603" y="359522"/>
                  </a:cubicBezTo>
                  <a:lnTo>
                    <a:pt x="513603" y="362543"/>
                  </a:lnTo>
                  <a:lnTo>
                    <a:pt x="488426" y="362543"/>
                  </a:lnTo>
                  <a:cubicBezTo>
                    <a:pt x="489433" y="360529"/>
                    <a:pt x="489433" y="357508"/>
                    <a:pt x="490440" y="355494"/>
                  </a:cubicBezTo>
                  <a:close/>
                  <a:moveTo>
                    <a:pt x="20141" y="332331"/>
                  </a:moveTo>
                  <a:lnTo>
                    <a:pt x="20141" y="312190"/>
                  </a:lnTo>
                  <a:lnTo>
                    <a:pt x="30212" y="312190"/>
                  </a:lnTo>
                  <a:lnTo>
                    <a:pt x="50353" y="312190"/>
                  </a:lnTo>
                  <a:lnTo>
                    <a:pt x="120848" y="312190"/>
                  </a:lnTo>
                  <a:lnTo>
                    <a:pt x="140989" y="312190"/>
                  </a:lnTo>
                  <a:lnTo>
                    <a:pt x="151060" y="312190"/>
                  </a:lnTo>
                  <a:lnTo>
                    <a:pt x="151060" y="362543"/>
                  </a:lnTo>
                  <a:lnTo>
                    <a:pt x="50353" y="362543"/>
                  </a:lnTo>
                  <a:cubicBezTo>
                    <a:pt x="33233" y="362543"/>
                    <a:pt x="20141" y="349451"/>
                    <a:pt x="20141" y="332331"/>
                  </a:cubicBezTo>
                  <a:close/>
                  <a:moveTo>
                    <a:pt x="217526" y="356501"/>
                  </a:moveTo>
                  <a:cubicBezTo>
                    <a:pt x="217526" y="356501"/>
                    <a:pt x="217526" y="356501"/>
                    <a:pt x="217526" y="356501"/>
                  </a:cubicBezTo>
                  <a:cubicBezTo>
                    <a:pt x="214505" y="356501"/>
                    <a:pt x="212491" y="357508"/>
                    <a:pt x="210476" y="359522"/>
                  </a:cubicBezTo>
                  <a:lnTo>
                    <a:pt x="178250" y="391748"/>
                  </a:lnTo>
                  <a:cubicBezTo>
                    <a:pt x="174222" y="390741"/>
                    <a:pt x="171201" y="386713"/>
                    <a:pt x="171201" y="381677"/>
                  </a:cubicBezTo>
                  <a:lnTo>
                    <a:pt x="171201" y="301112"/>
                  </a:lnTo>
                  <a:cubicBezTo>
                    <a:pt x="171201" y="295070"/>
                    <a:pt x="176236" y="291042"/>
                    <a:pt x="181272" y="291042"/>
                  </a:cubicBezTo>
                  <a:lnTo>
                    <a:pt x="259823" y="291042"/>
                  </a:lnTo>
                  <a:cubicBezTo>
                    <a:pt x="263851" y="291042"/>
                    <a:pt x="267879" y="294063"/>
                    <a:pt x="269893" y="298091"/>
                  </a:cubicBezTo>
                  <a:lnTo>
                    <a:pt x="237667" y="330317"/>
                  </a:lnTo>
                  <a:cubicBezTo>
                    <a:pt x="233639" y="334345"/>
                    <a:pt x="233639" y="340388"/>
                    <a:pt x="237667" y="344416"/>
                  </a:cubicBezTo>
                  <a:lnTo>
                    <a:pt x="288020" y="394769"/>
                  </a:lnTo>
                  <a:cubicBezTo>
                    <a:pt x="292049" y="398797"/>
                    <a:pt x="292049" y="404840"/>
                    <a:pt x="288020" y="408868"/>
                  </a:cubicBezTo>
                  <a:cubicBezTo>
                    <a:pt x="283992" y="412896"/>
                    <a:pt x="277950" y="412896"/>
                    <a:pt x="273921" y="408868"/>
                  </a:cubicBezTo>
                  <a:lnTo>
                    <a:pt x="223568" y="358515"/>
                  </a:lnTo>
                  <a:cubicBezTo>
                    <a:pt x="222561" y="357508"/>
                    <a:pt x="219540" y="356501"/>
                    <a:pt x="217526" y="356501"/>
                  </a:cubicBezTo>
                  <a:close/>
                  <a:moveTo>
                    <a:pt x="247738" y="410882"/>
                  </a:moveTo>
                  <a:lnTo>
                    <a:pt x="260830" y="423974"/>
                  </a:lnTo>
                  <a:cubicBezTo>
                    <a:pt x="266872" y="430016"/>
                    <a:pt x="274928" y="433038"/>
                    <a:pt x="281978" y="433038"/>
                  </a:cubicBezTo>
                  <a:cubicBezTo>
                    <a:pt x="290034" y="433038"/>
                    <a:pt x="297084" y="430016"/>
                    <a:pt x="303126" y="423974"/>
                  </a:cubicBezTo>
                  <a:cubicBezTo>
                    <a:pt x="314204" y="412896"/>
                    <a:pt x="315211" y="394769"/>
                    <a:pt x="304133" y="382684"/>
                  </a:cubicBezTo>
                  <a:lnTo>
                    <a:pt x="342402" y="382684"/>
                  </a:lnTo>
                  <a:lnTo>
                    <a:pt x="342402" y="422967"/>
                  </a:lnTo>
                  <a:cubicBezTo>
                    <a:pt x="342402" y="434045"/>
                    <a:pt x="346430" y="445122"/>
                    <a:pt x="352472" y="453179"/>
                  </a:cubicBezTo>
                  <a:lnTo>
                    <a:pt x="230618" y="453179"/>
                  </a:lnTo>
                  <a:cubicBezTo>
                    <a:pt x="238674" y="441094"/>
                    <a:pt x="244717" y="424981"/>
                    <a:pt x="247738" y="410882"/>
                  </a:cubicBezTo>
                  <a:close/>
                  <a:moveTo>
                    <a:pt x="483391" y="453179"/>
                  </a:moveTo>
                  <a:lnTo>
                    <a:pt x="412896" y="453179"/>
                  </a:lnTo>
                  <a:lnTo>
                    <a:pt x="392755" y="453179"/>
                  </a:lnTo>
                  <a:cubicBezTo>
                    <a:pt x="375635" y="453179"/>
                    <a:pt x="362543" y="440087"/>
                    <a:pt x="362543" y="422967"/>
                  </a:cubicBezTo>
                  <a:lnTo>
                    <a:pt x="362543" y="382684"/>
                  </a:lnTo>
                  <a:lnTo>
                    <a:pt x="513603" y="382684"/>
                  </a:lnTo>
                  <a:lnTo>
                    <a:pt x="513603" y="422967"/>
                  </a:lnTo>
                  <a:cubicBezTo>
                    <a:pt x="513603" y="440087"/>
                    <a:pt x="500511" y="453179"/>
                    <a:pt x="483391" y="453179"/>
                  </a:cubicBezTo>
                  <a:close/>
                  <a:moveTo>
                    <a:pt x="553885" y="362543"/>
                  </a:moveTo>
                  <a:lnTo>
                    <a:pt x="533744" y="362543"/>
                  </a:lnTo>
                  <a:lnTo>
                    <a:pt x="533744" y="312190"/>
                  </a:lnTo>
                  <a:lnTo>
                    <a:pt x="584097" y="312190"/>
                  </a:lnTo>
                  <a:lnTo>
                    <a:pt x="584097" y="332331"/>
                  </a:lnTo>
                  <a:cubicBezTo>
                    <a:pt x="584097" y="349451"/>
                    <a:pt x="571005" y="362543"/>
                    <a:pt x="553885" y="362543"/>
                  </a:cubicBezTo>
                  <a:close/>
                </a:path>
              </a:pathLst>
            </a:custGeom>
            <a:grpFill/>
            <a:ln w="9971" cap="flat">
              <a:noFill/>
              <a:prstDash val="solid"/>
              <a:miter/>
            </a:ln>
          </p:spPr>
          <p:txBody>
            <a:bodyPr rtlCol="0" anchor="ctr"/>
            <a:lstStyle/>
            <a:p>
              <a:endParaRPr lang="en-US"/>
            </a:p>
          </p:txBody>
        </p:sp>
      </p:grpSp>
      <p:sp>
        <p:nvSpPr>
          <p:cNvPr id="3" name="TextBox 2">
            <a:extLst>
              <a:ext uri="{FF2B5EF4-FFF2-40B4-BE49-F238E27FC236}">
                <a16:creationId xmlns:a16="http://schemas.microsoft.com/office/drawing/2014/main" id="{EC38991A-8BC3-4B47-8F1B-0A31E065967D}"/>
              </a:ext>
            </a:extLst>
          </p:cNvPr>
          <p:cNvSpPr txBox="1"/>
          <p:nvPr/>
        </p:nvSpPr>
        <p:spPr>
          <a:xfrm>
            <a:off x="876752" y="735779"/>
            <a:ext cx="3477194" cy="461665"/>
          </a:xfrm>
          <a:prstGeom prst="rect">
            <a:avLst/>
          </a:prstGeom>
          <a:noFill/>
        </p:spPr>
        <p:txBody>
          <a:bodyPr wrap="square" rtlCol="0">
            <a:spAutoFit/>
          </a:bodyPr>
          <a:lstStyle/>
          <a:p>
            <a:r>
              <a:rPr lang="en-US" sz="2400" b="1">
                <a:solidFill>
                  <a:srgbClr val="777777"/>
                </a:solidFill>
                <a:latin typeface="Rubik" pitchFamily="2" charset="-79"/>
                <a:cs typeface="Rubik" pitchFamily="2" charset="-79"/>
              </a:rPr>
              <a:t>Digital</a:t>
            </a:r>
            <a:r>
              <a:rPr lang="en-US" sz="2400">
                <a:solidFill>
                  <a:srgbClr val="777777"/>
                </a:solidFill>
                <a:latin typeface="Rubik" pitchFamily="2" charset="-79"/>
                <a:cs typeface="Rubik" pitchFamily="2" charset="-79"/>
              </a:rPr>
              <a:t> Icon Set</a:t>
            </a:r>
            <a:endParaRPr lang="en-US" sz="2400" b="1">
              <a:solidFill>
                <a:srgbClr val="777777"/>
              </a:solidFill>
              <a:latin typeface="Rubik" pitchFamily="2" charset="-79"/>
              <a:cs typeface="Rubik" pitchFamily="2" charset="-79"/>
            </a:endParaRPr>
          </a:p>
        </p:txBody>
      </p:sp>
    </p:spTree>
    <p:extLst>
      <p:ext uri="{BB962C8B-B14F-4D97-AF65-F5344CB8AC3E}">
        <p14:creationId xmlns:p14="http://schemas.microsoft.com/office/powerpoint/2010/main" val="2196017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68F0DCD-B7F9-44A2-B02A-50E801258A7D}"/>
              </a:ext>
            </a:extLst>
          </p:cNvPr>
          <p:cNvSpPr>
            <a:spLocks noGrp="1"/>
          </p:cNvSpPr>
          <p:nvPr>
            <p:ph type="pic" sz="quarter" idx="13"/>
          </p:nvPr>
        </p:nvSpPr>
        <p:spPr/>
      </p:sp>
      <p:sp>
        <p:nvSpPr>
          <p:cNvPr id="3" name="Rectangle 2">
            <a:extLst>
              <a:ext uri="{FF2B5EF4-FFF2-40B4-BE49-F238E27FC236}">
                <a16:creationId xmlns:a16="http://schemas.microsoft.com/office/drawing/2014/main" id="{D717394F-34BC-4D98-9B03-215AD01BC388}"/>
              </a:ext>
            </a:extLst>
          </p:cNvPr>
          <p:cNvSpPr/>
          <p:nvPr/>
        </p:nvSpPr>
        <p:spPr>
          <a:xfrm>
            <a:off x="0" y="0"/>
            <a:ext cx="12192000" cy="451485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D6E72B86-3D61-4CA3-B5C4-CD0804C99E64}"/>
              </a:ext>
            </a:extLst>
          </p:cNvPr>
          <p:cNvSpPr/>
          <p:nvPr/>
        </p:nvSpPr>
        <p:spPr>
          <a:xfrm>
            <a:off x="870856" y="4095748"/>
            <a:ext cx="2902858" cy="2308325"/>
          </a:xfrm>
          <a:prstGeom prst="roundRect">
            <a:avLst>
              <a:gd name="adj" fmla="val 2840"/>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256155B-5DB7-4250-9B14-C782197DFAF1}"/>
              </a:ext>
            </a:extLst>
          </p:cNvPr>
          <p:cNvSpPr txBox="1"/>
          <p:nvPr/>
        </p:nvSpPr>
        <p:spPr>
          <a:xfrm>
            <a:off x="870856" y="882229"/>
            <a:ext cx="5094515" cy="2308324"/>
          </a:xfrm>
          <a:prstGeom prst="rect">
            <a:avLst/>
          </a:prstGeom>
          <a:noFill/>
        </p:spPr>
        <p:txBody>
          <a:bodyPr wrap="square" rtlCol="0">
            <a:spAutoFit/>
          </a:bodyPr>
          <a:lstStyle/>
          <a:p>
            <a:r>
              <a:rPr lang="en-US" sz="3600" b="1">
                <a:solidFill>
                  <a:srgbClr val="FDAB22"/>
                </a:solidFill>
                <a:latin typeface="Open Sans" panose="020B0606030504020204" pitchFamily="34" charset="0"/>
                <a:ea typeface="Open Sans" panose="020B0606030504020204" pitchFamily="34" charset="0"/>
                <a:cs typeface="Open Sans" panose="020B0606030504020204" pitchFamily="34" charset="0"/>
              </a:rPr>
              <a:t>We are a multidisciplinary</a:t>
            </a:r>
          </a:p>
          <a:p>
            <a:r>
              <a:rPr lang="en-US" sz="3600" b="1">
                <a:solidFill>
                  <a:srgbClr val="FDAB22"/>
                </a:solidFill>
                <a:latin typeface="Open Sans" panose="020B0606030504020204" pitchFamily="34" charset="0"/>
                <a:ea typeface="Open Sans" panose="020B0606030504020204" pitchFamily="34" charset="0"/>
                <a:cs typeface="Open Sans" panose="020B0606030504020204" pitchFamily="34" charset="0"/>
              </a:rPr>
              <a:t>agency based in Envato.</a:t>
            </a:r>
          </a:p>
        </p:txBody>
      </p:sp>
      <p:grpSp>
        <p:nvGrpSpPr>
          <p:cNvPr id="20" name="Group 19">
            <a:extLst>
              <a:ext uri="{FF2B5EF4-FFF2-40B4-BE49-F238E27FC236}">
                <a16:creationId xmlns:a16="http://schemas.microsoft.com/office/drawing/2014/main" id="{F37DB7F2-A759-4C4A-9BAE-75C03653819D}"/>
              </a:ext>
            </a:extLst>
          </p:cNvPr>
          <p:cNvGrpSpPr/>
          <p:nvPr/>
        </p:nvGrpSpPr>
        <p:grpSpPr>
          <a:xfrm>
            <a:off x="9154255" y="1457424"/>
            <a:ext cx="726976" cy="726976"/>
            <a:chOff x="8403771" y="1228271"/>
            <a:chExt cx="957944" cy="957944"/>
          </a:xfrm>
        </p:grpSpPr>
        <p:sp>
          <p:nvSpPr>
            <p:cNvPr id="15" name="Oval 14">
              <a:extLst>
                <a:ext uri="{FF2B5EF4-FFF2-40B4-BE49-F238E27FC236}">
                  <a16:creationId xmlns:a16="http://schemas.microsoft.com/office/drawing/2014/main" id="{8D9CB778-9039-4E1B-BB55-CAA3BCDA0477}"/>
                </a:ext>
              </a:extLst>
            </p:cNvPr>
            <p:cNvSpPr/>
            <p:nvPr/>
          </p:nvSpPr>
          <p:spPr>
            <a:xfrm>
              <a:off x="8403771" y="1228271"/>
              <a:ext cx="957944" cy="957944"/>
            </a:xfrm>
            <a:prstGeom prst="ellipse">
              <a:avLst/>
            </a:prstGeom>
            <a:solidFill>
              <a:srgbClr val="F1EEE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4E10D9A8-37AD-4CFC-A2F6-CB2F2BBDA8BE}"/>
                </a:ext>
              </a:extLst>
            </p:cNvPr>
            <p:cNvSpPr/>
            <p:nvPr/>
          </p:nvSpPr>
          <p:spPr>
            <a:xfrm>
              <a:off x="8529590" y="1354092"/>
              <a:ext cx="706306" cy="706302"/>
            </a:xfrm>
            <a:prstGeom prst="ellipse">
              <a:avLst/>
            </a:prstGeom>
            <a:solidFill>
              <a:srgbClr val="F1E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AA6741E9-828A-417B-BB61-C91250CA6261}"/>
                </a:ext>
              </a:extLst>
            </p:cNvPr>
            <p:cNvSpPr/>
            <p:nvPr/>
          </p:nvSpPr>
          <p:spPr>
            <a:xfrm rot="5400000">
              <a:off x="8805236" y="1601960"/>
              <a:ext cx="244258" cy="21056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11E5152E-1A99-4D07-A344-6F3A67BD9895}"/>
              </a:ext>
            </a:extLst>
          </p:cNvPr>
          <p:cNvSpPr txBox="1"/>
          <p:nvPr/>
        </p:nvSpPr>
        <p:spPr>
          <a:xfrm>
            <a:off x="1222828" y="4845615"/>
            <a:ext cx="2198914" cy="338554"/>
          </a:xfrm>
          <a:prstGeom prst="rect">
            <a:avLst/>
          </a:prstGeom>
          <a:noFill/>
        </p:spPr>
        <p:txBody>
          <a:bodyPr wrap="square">
            <a:spAutoFit/>
          </a:bodyPr>
          <a:lstStyle/>
          <a:p>
            <a:pPr algn="ctr"/>
            <a:r>
              <a:rPr lang="en-US" sz="1600">
                <a:solidFill>
                  <a:srgbClr val="414141"/>
                </a:solidFill>
                <a:latin typeface="Rubik" pitchFamily="2" charset="-79"/>
                <a:cs typeface="Rubik" pitchFamily="2" charset="-79"/>
              </a:rPr>
              <a:t>Digital Solutions</a:t>
            </a:r>
          </a:p>
        </p:txBody>
      </p:sp>
      <p:sp>
        <p:nvSpPr>
          <p:cNvPr id="33" name="Rectangle: Rounded Corners 32">
            <a:extLst>
              <a:ext uri="{FF2B5EF4-FFF2-40B4-BE49-F238E27FC236}">
                <a16:creationId xmlns:a16="http://schemas.microsoft.com/office/drawing/2014/main" id="{DAF2CEEB-08E4-4062-B28B-E74A9697F138}"/>
              </a:ext>
            </a:extLst>
          </p:cNvPr>
          <p:cNvSpPr/>
          <p:nvPr/>
        </p:nvSpPr>
        <p:spPr>
          <a:xfrm>
            <a:off x="4493078" y="4095748"/>
            <a:ext cx="2902858" cy="2308325"/>
          </a:xfrm>
          <a:prstGeom prst="roundRect">
            <a:avLst>
              <a:gd name="adj" fmla="val 2840"/>
            </a:avLst>
          </a:prstGeom>
          <a:solidFill>
            <a:srgbClr val="FA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6D190BB6-3D2E-4249-B142-1EF82871AEC8}"/>
              </a:ext>
            </a:extLst>
          </p:cNvPr>
          <p:cNvSpPr/>
          <p:nvPr/>
        </p:nvSpPr>
        <p:spPr>
          <a:xfrm>
            <a:off x="5386646" y="3584735"/>
            <a:ext cx="939738" cy="939738"/>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68A48C83-EDA4-4680-8D2A-D224EA2230AA}"/>
              </a:ext>
            </a:extLst>
          </p:cNvPr>
          <p:cNvSpPr/>
          <p:nvPr/>
        </p:nvSpPr>
        <p:spPr>
          <a:xfrm>
            <a:off x="8115300" y="4095748"/>
            <a:ext cx="2902858" cy="2308325"/>
          </a:xfrm>
          <a:prstGeom prst="roundRect">
            <a:avLst>
              <a:gd name="adj" fmla="val 2840"/>
            </a:avLst>
          </a:prstGeom>
          <a:solidFill>
            <a:srgbClr val="FA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B826AC96-F7BD-4502-9D9E-12BA40CD9C9B}"/>
              </a:ext>
            </a:extLst>
          </p:cNvPr>
          <p:cNvSpPr/>
          <p:nvPr/>
        </p:nvSpPr>
        <p:spPr>
          <a:xfrm>
            <a:off x="9008868" y="3584735"/>
            <a:ext cx="939738" cy="939738"/>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Graphic 26">
            <a:extLst>
              <a:ext uri="{FF2B5EF4-FFF2-40B4-BE49-F238E27FC236}">
                <a16:creationId xmlns:a16="http://schemas.microsoft.com/office/drawing/2014/main" id="{DC1841F6-D2A3-4D3B-B090-95EF0B2BEAD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21678" y="3765672"/>
            <a:ext cx="514117" cy="514117"/>
          </a:xfrm>
          <a:prstGeom prst="rect">
            <a:avLst/>
          </a:prstGeom>
        </p:spPr>
      </p:pic>
      <p:pic>
        <p:nvPicPr>
          <p:cNvPr id="29" name="Graphic 28">
            <a:extLst>
              <a:ext uri="{FF2B5EF4-FFF2-40B4-BE49-F238E27FC236}">
                <a16:creationId xmlns:a16="http://schemas.microsoft.com/office/drawing/2014/main" id="{65B3E8BF-84AF-4CA5-A34C-FA7A259B572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10273" y="3775747"/>
            <a:ext cx="504042" cy="504042"/>
          </a:xfrm>
          <a:prstGeom prst="rect">
            <a:avLst/>
          </a:prstGeom>
        </p:spPr>
      </p:pic>
      <p:sp>
        <p:nvSpPr>
          <p:cNvPr id="32" name="Oval 31">
            <a:extLst>
              <a:ext uri="{FF2B5EF4-FFF2-40B4-BE49-F238E27FC236}">
                <a16:creationId xmlns:a16="http://schemas.microsoft.com/office/drawing/2014/main" id="{026B5ABF-2F94-4716-8ACA-816C14B24A70}"/>
              </a:ext>
            </a:extLst>
          </p:cNvPr>
          <p:cNvSpPr/>
          <p:nvPr/>
        </p:nvSpPr>
        <p:spPr>
          <a:xfrm>
            <a:off x="1764424" y="3584735"/>
            <a:ext cx="939738" cy="939738"/>
          </a:xfrm>
          <a:prstGeom prst="ellipse">
            <a:avLst/>
          </a:prstGeom>
          <a:solidFill>
            <a:srgbClr val="414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Graphic 30">
            <a:extLst>
              <a:ext uri="{FF2B5EF4-FFF2-40B4-BE49-F238E27FC236}">
                <a16:creationId xmlns:a16="http://schemas.microsoft.com/office/drawing/2014/main" id="{ABC2144A-45DF-4D54-9EAB-1130C3DDDB4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00715" y="3805022"/>
            <a:ext cx="467156" cy="467156"/>
          </a:xfrm>
          <a:prstGeom prst="rect">
            <a:avLst/>
          </a:prstGeom>
        </p:spPr>
      </p:pic>
      <p:sp>
        <p:nvSpPr>
          <p:cNvPr id="38" name="TextBox 37">
            <a:extLst>
              <a:ext uri="{FF2B5EF4-FFF2-40B4-BE49-F238E27FC236}">
                <a16:creationId xmlns:a16="http://schemas.microsoft.com/office/drawing/2014/main" id="{EF6FC9F9-5E0F-4D19-BE70-E02D105DCA03}"/>
              </a:ext>
            </a:extLst>
          </p:cNvPr>
          <p:cNvSpPr txBox="1"/>
          <p:nvPr/>
        </p:nvSpPr>
        <p:spPr>
          <a:xfrm>
            <a:off x="1007835" y="5202043"/>
            <a:ext cx="2628900" cy="616836"/>
          </a:xfrm>
          <a:prstGeom prst="rect">
            <a:avLst/>
          </a:prstGeom>
          <a:noFill/>
        </p:spPr>
        <p:txBody>
          <a:bodyPr wrap="square">
            <a:spAutoFit/>
          </a:bodyPr>
          <a:lstStyle/>
          <a:p>
            <a:pPr algn="ctr">
              <a:lnSpc>
                <a:spcPct val="150000"/>
              </a:lnSpc>
            </a:pPr>
            <a:r>
              <a:rPr lang="en-US" sz="1200">
                <a:solidFill>
                  <a:srgbClr val="32325D"/>
                </a:solidFill>
                <a:latin typeface="Open Sans" panose="020B0606030504020204" pitchFamily="34" charset="0"/>
                <a:ea typeface="Open Sans" panose="020B0606030504020204" pitchFamily="34" charset="0"/>
                <a:cs typeface="Open Sans" panose="020B0606030504020204" pitchFamily="34" charset="0"/>
              </a:rPr>
              <a:t>Luctus feugiat magna vehicula arcu tortor aliquam metus vitae.</a:t>
            </a:r>
          </a:p>
        </p:txBody>
      </p:sp>
      <p:sp>
        <p:nvSpPr>
          <p:cNvPr id="39" name="TextBox 38">
            <a:extLst>
              <a:ext uri="{FF2B5EF4-FFF2-40B4-BE49-F238E27FC236}">
                <a16:creationId xmlns:a16="http://schemas.microsoft.com/office/drawing/2014/main" id="{D89E54B0-367A-4F9D-BBBD-BC54CE9255DC}"/>
              </a:ext>
            </a:extLst>
          </p:cNvPr>
          <p:cNvSpPr txBox="1"/>
          <p:nvPr/>
        </p:nvSpPr>
        <p:spPr>
          <a:xfrm>
            <a:off x="4859563" y="4845615"/>
            <a:ext cx="2198914" cy="338554"/>
          </a:xfrm>
          <a:prstGeom prst="rect">
            <a:avLst/>
          </a:prstGeom>
          <a:noFill/>
        </p:spPr>
        <p:txBody>
          <a:bodyPr wrap="square">
            <a:spAutoFit/>
          </a:bodyPr>
          <a:lstStyle/>
          <a:p>
            <a:pPr algn="ctr"/>
            <a:r>
              <a:rPr lang="en-US" sz="1600">
                <a:solidFill>
                  <a:srgbClr val="414141"/>
                </a:solidFill>
                <a:latin typeface="Rubik" pitchFamily="2" charset="-79"/>
                <a:cs typeface="Rubik" pitchFamily="2" charset="-79"/>
              </a:rPr>
              <a:t>Digital Marketing</a:t>
            </a:r>
          </a:p>
        </p:txBody>
      </p:sp>
      <p:sp>
        <p:nvSpPr>
          <p:cNvPr id="40" name="TextBox 39">
            <a:extLst>
              <a:ext uri="{FF2B5EF4-FFF2-40B4-BE49-F238E27FC236}">
                <a16:creationId xmlns:a16="http://schemas.microsoft.com/office/drawing/2014/main" id="{ADC3BAA5-982D-4DC1-B80C-C0D2AE2270D7}"/>
              </a:ext>
            </a:extLst>
          </p:cNvPr>
          <p:cNvSpPr txBox="1"/>
          <p:nvPr/>
        </p:nvSpPr>
        <p:spPr>
          <a:xfrm>
            <a:off x="4644570" y="5202043"/>
            <a:ext cx="2628900" cy="616836"/>
          </a:xfrm>
          <a:prstGeom prst="rect">
            <a:avLst/>
          </a:prstGeom>
          <a:noFill/>
        </p:spPr>
        <p:txBody>
          <a:bodyPr wrap="square">
            <a:spAutoFit/>
          </a:bodyPr>
          <a:lstStyle/>
          <a:p>
            <a:pPr algn="ctr">
              <a:lnSpc>
                <a:spcPct val="150000"/>
              </a:lnSpc>
            </a:pPr>
            <a:r>
              <a:rPr lang="en-US" sz="1200">
                <a:solidFill>
                  <a:srgbClr val="32325D"/>
                </a:solidFill>
                <a:latin typeface="Open Sans" panose="020B0606030504020204" pitchFamily="34" charset="0"/>
                <a:ea typeface="Open Sans" panose="020B0606030504020204" pitchFamily="34" charset="0"/>
                <a:cs typeface="Open Sans" panose="020B0606030504020204" pitchFamily="34" charset="0"/>
              </a:rPr>
              <a:t>Luctus feugiat magna vehicula arcu tortor aliquam metus vitae.</a:t>
            </a:r>
          </a:p>
        </p:txBody>
      </p:sp>
      <p:sp>
        <p:nvSpPr>
          <p:cNvPr id="41" name="TextBox 40">
            <a:extLst>
              <a:ext uri="{FF2B5EF4-FFF2-40B4-BE49-F238E27FC236}">
                <a16:creationId xmlns:a16="http://schemas.microsoft.com/office/drawing/2014/main" id="{7748F9C4-E16A-4B6B-9F42-06AE7A59C8BA}"/>
              </a:ext>
            </a:extLst>
          </p:cNvPr>
          <p:cNvSpPr txBox="1"/>
          <p:nvPr/>
        </p:nvSpPr>
        <p:spPr>
          <a:xfrm>
            <a:off x="8444562" y="4845615"/>
            <a:ext cx="2198914" cy="338554"/>
          </a:xfrm>
          <a:prstGeom prst="rect">
            <a:avLst/>
          </a:prstGeom>
          <a:noFill/>
        </p:spPr>
        <p:txBody>
          <a:bodyPr wrap="square">
            <a:spAutoFit/>
          </a:bodyPr>
          <a:lstStyle/>
          <a:p>
            <a:pPr algn="ctr"/>
            <a:r>
              <a:rPr lang="en-US" sz="1600">
                <a:solidFill>
                  <a:srgbClr val="414141"/>
                </a:solidFill>
                <a:latin typeface="Rubik" pitchFamily="2" charset="-79"/>
                <a:cs typeface="Rubik" pitchFamily="2" charset="-79"/>
              </a:rPr>
              <a:t>Inbound Solution</a:t>
            </a:r>
          </a:p>
        </p:txBody>
      </p:sp>
      <p:sp>
        <p:nvSpPr>
          <p:cNvPr id="42" name="TextBox 41">
            <a:extLst>
              <a:ext uri="{FF2B5EF4-FFF2-40B4-BE49-F238E27FC236}">
                <a16:creationId xmlns:a16="http://schemas.microsoft.com/office/drawing/2014/main" id="{7A00E7F3-B1E2-4140-9808-8119F8B19713}"/>
              </a:ext>
            </a:extLst>
          </p:cNvPr>
          <p:cNvSpPr txBox="1"/>
          <p:nvPr/>
        </p:nvSpPr>
        <p:spPr>
          <a:xfrm>
            <a:off x="8229569" y="5202043"/>
            <a:ext cx="2628900" cy="616836"/>
          </a:xfrm>
          <a:prstGeom prst="rect">
            <a:avLst/>
          </a:prstGeom>
          <a:noFill/>
        </p:spPr>
        <p:txBody>
          <a:bodyPr wrap="square">
            <a:spAutoFit/>
          </a:bodyPr>
          <a:lstStyle/>
          <a:p>
            <a:pPr algn="ctr">
              <a:lnSpc>
                <a:spcPct val="150000"/>
              </a:lnSpc>
            </a:pPr>
            <a:r>
              <a:rPr lang="en-US" sz="1200">
                <a:solidFill>
                  <a:srgbClr val="32325D"/>
                </a:solidFill>
                <a:latin typeface="Open Sans" panose="020B0606030504020204" pitchFamily="34" charset="0"/>
                <a:ea typeface="Open Sans" panose="020B0606030504020204" pitchFamily="34" charset="0"/>
                <a:cs typeface="Open Sans" panose="020B0606030504020204" pitchFamily="34" charset="0"/>
              </a:rPr>
              <a:t>Luctus feugiat magna vehicula arcu tortor aliquam metus vitae.</a:t>
            </a:r>
          </a:p>
        </p:txBody>
      </p:sp>
      <p:sp>
        <p:nvSpPr>
          <p:cNvPr id="43" name="TextBox 42">
            <a:extLst>
              <a:ext uri="{FF2B5EF4-FFF2-40B4-BE49-F238E27FC236}">
                <a16:creationId xmlns:a16="http://schemas.microsoft.com/office/drawing/2014/main" id="{784C543A-AA40-4651-B151-10262820BF76}"/>
              </a:ext>
            </a:extLst>
          </p:cNvPr>
          <p:cNvSpPr txBox="1"/>
          <p:nvPr/>
        </p:nvSpPr>
        <p:spPr>
          <a:xfrm>
            <a:off x="899023" y="451656"/>
            <a:ext cx="1730802" cy="307777"/>
          </a:xfrm>
          <a:prstGeom prst="rect">
            <a:avLst/>
          </a:prstGeom>
          <a:noFill/>
        </p:spPr>
        <p:txBody>
          <a:bodyPr wrap="square" rtlCol="0">
            <a:spAutoFit/>
          </a:bodyPr>
          <a:lstStyle/>
          <a:p>
            <a:r>
              <a:rPr lang="en-US" sz="1400">
                <a:solidFill>
                  <a:srgbClr val="F1EEEF"/>
                </a:solidFill>
                <a:latin typeface="Rubik" pitchFamily="2" charset="-79"/>
                <a:cs typeface="Rubik" pitchFamily="2" charset="-79"/>
              </a:rPr>
              <a:t>About Us</a:t>
            </a:r>
            <a:endParaRPr lang="en-US" sz="1400" dirty="0">
              <a:solidFill>
                <a:srgbClr val="F1EEEF"/>
              </a:solidFill>
              <a:latin typeface="Rubik" pitchFamily="2" charset="-79"/>
              <a:cs typeface="Rubik" pitchFamily="2" charset="-79"/>
            </a:endParaRPr>
          </a:p>
        </p:txBody>
      </p:sp>
    </p:spTree>
    <p:extLst>
      <p:ext uri="{BB962C8B-B14F-4D97-AF65-F5344CB8AC3E}">
        <p14:creationId xmlns:p14="http://schemas.microsoft.com/office/powerpoint/2010/main" val="3987174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035519-5A15-4A37-9B8B-5FD61E75CA44}"/>
              </a:ext>
            </a:extLst>
          </p:cNvPr>
          <p:cNvSpPr/>
          <p:nvPr/>
        </p:nvSpPr>
        <p:spPr>
          <a:xfrm>
            <a:off x="3251200" y="5257800"/>
            <a:ext cx="8940800" cy="1600200"/>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516145-D8BC-4362-8147-F3558A09E3F7}"/>
              </a:ext>
            </a:extLst>
          </p:cNvPr>
          <p:cNvSpPr/>
          <p:nvPr/>
        </p:nvSpPr>
        <p:spPr>
          <a:xfrm>
            <a:off x="0" y="0"/>
            <a:ext cx="3251200"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175233B-92E9-496A-B132-F5E088365599}"/>
              </a:ext>
            </a:extLst>
          </p:cNvPr>
          <p:cNvSpPr txBox="1"/>
          <p:nvPr/>
        </p:nvSpPr>
        <p:spPr>
          <a:xfrm>
            <a:off x="1172056" y="661206"/>
            <a:ext cx="1730802" cy="307777"/>
          </a:xfrm>
          <a:prstGeom prst="rect">
            <a:avLst/>
          </a:prstGeom>
          <a:noFill/>
        </p:spPr>
        <p:txBody>
          <a:bodyPr wrap="square" rtlCol="0">
            <a:spAutoFit/>
          </a:bodyPr>
          <a:lstStyle/>
          <a:p>
            <a:r>
              <a:rPr lang="en-US" sz="1400">
                <a:solidFill>
                  <a:srgbClr val="F1EEEF"/>
                </a:solidFill>
                <a:latin typeface="Rubik" pitchFamily="2" charset="-79"/>
                <a:cs typeface="Rubik" pitchFamily="2" charset="-79"/>
              </a:rPr>
              <a:t>About Us</a:t>
            </a:r>
            <a:endParaRPr lang="en-US" sz="1400" dirty="0">
              <a:solidFill>
                <a:srgbClr val="F1EEEF"/>
              </a:solidFill>
              <a:latin typeface="Rubik" pitchFamily="2" charset="-79"/>
              <a:cs typeface="Rubik" pitchFamily="2" charset="-79"/>
            </a:endParaRPr>
          </a:p>
        </p:txBody>
      </p:sp>
      <p:sp>
        <p:nvSpPr>
          <p:cNvPr id="7" name="TextBox 6">
            <a:extLst>
              <a:ext uri="{FF2B5EF4-FFF2-40B4-BE49-F238E27FC236}">
                <a16:creationId xmlns:a16="http://schemas.microsoft.com/office/drawing/2014/main" id="{99C27F7F-9E30-4EF6-A3E0-1E3E5F847D2F}"/>
              </a:ext>
            </a:extLst>
          </p:cNvPr>
          <p:cNvSpPr txBox="1"/>
          <p:nvPr/>
        </p:nvSpPr>
        <p:spPr>
          <a:xfrm>
            <a:off x="5116286" y="1685032"/>
            <a:ext cx="5094515" cy="646331"/>
          </a:xfrm>
          <a:prstGeom prst="rect">
            <a:avLst/>
          </a:prstGeom>
          <a:noFill/>
        </p:spPr>
        <p:txBody>
          <a:bodyPr wrap="square" rtlCol="0">
            <a:spAutoFit/>
          </a:bodyPr>
          <a:lstStyle/>
          <a:p>
            <a:r>
              <a:rPr lang="en-US" sz="3600" b="1">
                <a:solidFill>
                  <a:srgbClr val="FDAB22"/>
                </a:solidFill>
                <a:latin typeface="Open Sans" panose="020B0606030504020204" pitchFamily="34" charset="0"/>
                <a:ea typeface="Open Sans" panose="020B0606030504020204" pitchFamily="34" charset="0"/>
                <a:cs typeface="Open Sans" panose="020B0606030504020204" pitchFamily="34" charset="0"/>
              </a:rPr>
              <a:t>Our Vision</a:t>
            </a:r>
          </a:p>
        </p:txBody>
      </p:sp>
      <p:sp>
        <p:nvSpPr>
          <p:cNvPr id="9" name="TextBox 8">
            <a:extLst>
              <a:ext uri="{FF2B5EF4-FFF2-40B4-BE49-F238E27FC236}">
                <a16:creationId xmlns:a16="http://schemas.microsoft.com/office/drawing/2014/main" id="{C7838AA8-2BCB-42EC-8AC0-8082A3B96BE2}"/>
              </a:ext>
            </a:extLst>
          </p:cNvPr>
          <p:cNvSpPr txBox="1"/>
          <p:nvPr/>
        </p:nvSpPr>
        <p:spPr>
          <a:xfrm>
            <a:off x="5116286" y="2463656"/>
            <a:ext cx="6008914" cy="1899687"/>
          </a:xfrm>
          <a:prstGeom prst="rect">
            <a:avLst/>
          </a:prstGeom>
          <a:noFill/>
        </p:spPr>
        <p:txBody>
          <a:bodyPr wrap="square">
            <a:spAutoFit/>
          </a:bodyPr>
          <a:lstStyle/>
          <a:p>
            <a:pPr>
              <a:lnSpc>
                <a:spcPct val="150000"/>
              </a:lnSpc>
            </a:pPr>
            <a:r>
              <a:rPr lang="en-US" sz="16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 et expedita a natus nostrum est voluptatem expedita est dolor quam est aperiam perspiciatis duis ut cupiditate esse sunt excepteur.</a:t>
            </a:r>
          </a:p>
        </p:txBody>
      </p:sp>
      <p:sp>
        <p:nvSpPr>
          <p:cNvPr id="15" name="TextBox 14">
            <a:extLst>
              <a:ext uri="{FF2B5EF4-FFF2-40B4-BE49-F238E27FC236}">
                <a16:creationId xmlns:a16="http://schemas.microsoft.com/office/drawing/2014/main" id="{C2FECB36-32A7-446E-88B9-4AA5719F6152}"/>
              </a:ext>
            </a:extLst>
          </p:cNvPr>
          <p:cNvSpPr txBox="1"/>
          <p:nvPr/>
        </p:nvSpPr>
        <p:spPr>
          <a:xfrm>
            <a:off x="3838122" y="5736600"/>
            <a:ext cx="8206014" cy="585738"/>
          </a:xfrm>
          <a:prstGeom prst="rect">
            <a:avLst/>
          </a:prstGeom>
          <a:noFill/>
        </p:spPr>
        <p:txBody>
          <a:bodyPr wrap="square">
            <a:spAutoFit/>
          </a:bodyPr>
          <a:lstStyle/>
          <a:p>
            <a:pPr algn="ctr">
              <a:lnSpc>
                <a:spcPct val="150000"/>
              </a:lnSpc>
            </a:pPr>
            <a:r>
              <a:rPr lang="en-US" sz="2400" i="1">
                <a:solidFill>
                  <a:srgbClr val="777777"/>
                </a:solidFill>
                <a:latin typeface="Rubik" pitchFamily="2" charset="-79"/>
                <a:ea typeface="Open Sans" panose="020B0606030504020204" pitchFamily="34" charset="0"/>
                <a:cs typeface="Rubik" pitchFamily="2" charset="-79"/>
              </a:rPr>
              <a:t>An Award Winning Agency since 2015</a:t>
            </a:r>
          </a:p>
        </p:txBody>
      </p:sp>
      <p:sp>
        <p:nvSpPr>
          <p:cNvPr id="3" name="Picture Placeholder 2">
            <a:extLst>
              <a:ext uri="{FF2B5EF4-FFF2-40B4-BE49-F238E27FC236}">
                <a16:creationId xmlns:a16="http://schemas.microsoft.com/office/drawing/2014/main" id="{48E8FFD5-E5DA-4850-B2F7-F9139BEB5E44}"/>
              </a:ext>
            </a:extLst>
          </p:cNvPr>
          <p:cNvSpPr>
            <a:spLocks noGrp="1"/>
          </p:cNvSpPr>
          <p:nvPr>
            <p:ph type="pic" sz="quarter" idx="13"/>
          </p:nvPr>
        </p:nvSpPr>
        <p:spPr/>
      </p:sp>
    </p:spTree>
    <p:extLst>
      <p:ext uri="{BB962C8B-B14F-4D97-AF65-F5344CB8AC3E}">
        <p14:creationId xmlns:p14="http://schemas.microsoft.com/office/powerpoint/2010/main" val="289095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035519-5A15-4A37-9B8B-5FD61E75CA44}"/>
              </a:ext>
            </a:extLst>
          </p:cNvPr>
          <p:cNvSpPr/>
          <p:nvPr/>
        </p:nvSpPr>
        <p:spPr>
          <a:xfrm>
            <a:off x="0" y="5260846"/>
            <a:ext cx="8940800" cy="1600200"/>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516145-D8BC-4362-8147-F3558A09E3F7}"/>
              </a:ext>
            </a:extLst>
          </p:cNvPr>
          <p:cNvSpPr/>
          <p:nvPr/>
        </p:nvSpPr>
        <p:spPr>
          <a:xfrm>
            <a:off x="8940800" y="0"/>
            <a:ext cx="3251200" cy="6858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175233B-92E9-496A-B132-F5E088365599}"/>
              </a:ext>
            </a:extLst>
          </p:cNvPr>
          <p:cNvSpPr txBox="1"/>
          <p:nvPr/>
        </p:nvSpPr>
        <p:spPr>
          <a:xfrm>
            <a:off x="806450" y="793667"/>
            <a:ext cx="1730802" cy="307777"/>
          </a:xfrm>
          <a:prstGeom prst="rect">
            <a:avLst/>
          </a:prstGeom>
          <a:noFill/>
        </p:spPr>
        <p:txBody>
          <a:bodyPr wrap="square" rtlCol="0">
            <a:spAutoFit/>
          </a:bodyPr>
          <a:lstStyle/>
          <a:p>
            <a:r>
              <a:rPr lang="en-US" sz="1400">
                <a:solidFill>
                  <a:srgbClr val="414141"/>
                </a:solidFill>
                <a:latin typeface="Rubik" pitchFamily="2" charset="-79"/>
                <a:cs typeface="Rubik" pitchFamily="2" charset="-79"/>
              </a:rPr>
              <a:t>About Us</a:t>
            </a:r>
            <a:endParaRPr lang="en-US" sz="1400" dirty="0">
              <a:solidFill>
                <a:srgbClr val="414141"/>
              </a:solidFill>
              <a:latin typeface="Rubik" pitchFamily="2" charset="-79"/>
              <a:cs typeface="Rubik" pitchFamily="2" charset="-79"/>
            </a:endParaRPr>
          </a:p>
        </p:txBody>
      </p:sp>
      <p:sp>
        <p:nvSpPr>
          <p:cNvPr id="7" name="TextBox 6">
            <a:extLst>
              <a:ext uri="{FF2B5EF4-FFF2-40B4-BE49-F238E27FC236}">
                <a16:creationId xmlns:a16="http://schemas.microsoft.com/office/drawing/2014/main" id="{99C27F7F-9E30-4EF6-A3E0-1E3E5F847D2F}"/>
              </a:ext>
            </a:extLst>
          </p:cNvPr>
          <p:cNvSpPr txBox="1"/>
          <p:nvPr/>
        </p:nvSpPr>
        <p:spPr>
          <a:xfrm>
            <a:off x="806450" y="1357060"/>
            <a:ext cx="5094515" cy="646331"/>
          </a:xfrm>
          <a:prstGeom prst="rect">
            <a:avLst/>
          </a:prstGeom>
          <a:noFill/>
        </p:spPr>
        <p:txBody>
          <a:bodyPr wrap="square" rtlCol="0">
            <a:spAutoFit/>
          </a:bodyPr>
          <a:lstStyle/>
          <a:p>
            <a:r>
              <a:rPr lang="en-US" sz="3600" b="1">
                <a:solidFill>
                  <a:srgbClr val="FDAB22"/>
                </a:solidFill>
                <a:latin typeface="Open Sans" panose="020B0606030504020204" pitchFamily="34" charset="0"/>
                <a:ea typeface="Open Sans" panose="020B0606030504020204" pitchFamily="34" charset="0"/>
                <a:cs typeface="Open Sans" panose="020B0606030504020204" pitchFamily="34" charset="0"/>
              </a:rPr>
              <a:t>Our Mission</a:t>
            </a:r>
          </a:p>
        </p:txBody>
      </p:sp>
      <p:sp>
        <p:nvSpPr>
          <p:cNvPr id="9" name="TextBox 8">
            <a:extLst>
              <a:ext uri="{FF2B5EF4-FFF2-40B4-BE49-F238E27FC236}">
                <a16:creationId xmlns:a16="http://schemas.microsoft.com/office/drawing/2014/main" id="{C7838AA8-2BCB-42EC-8AC0-8082A3B96BE2}"/>
              </a:ext>
            </a:extLst>
          </p:cNvPr>
          <p:cNvSpPr txBox="1"/>
          <p:nvPr/>
        </p:nvSpPr>
        <p:spPr>
          <a:xfrm>
            <a:off x="806450" y="2135684"/>
            <a:ext cx="6008914" cy="1161023"/>
          </a:xfrm>
          <a:prstGeom prst="rect">
            <a:avLst/>
          </a:prstGeom>
          <a:noFill/>
        </p:spPr>
        <p:txBody>
          <a:bodyPr wrap="square">
            <a:spAutoFit/>
          </a:bodyPr>
          <a:lstStyle/>
          <a:p>
            <a:pPr>
              <a:lnSpc>
                <a:spcPct val="150000"/>
              </a:lnSpc>
            </a:pPr>
            <a:r>
              <a:rPr lang="en-US" sz="16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15" name="TextBox 14">
            <a:extLst>
              <a:ext uri="{FF2B5EF4-FFF2-40B4-BE49-F238E27FC236}">
                <a16:creationId xmlns:a16="http://schemas.microsoft.com/office/drawing/2014/main" id="{C2FECB36-32A7-446E-88B9-4AA5719F6152}"/>
              </a:ext>
            </a:extLst>
          </p:cNvPr>
          <p:cNvSpPr txBox="1"/>
          <p:nvPr/>
        </p:nvSpPr>
        <p:spPr>
          <a:xfrm>
            <a:off x="827315" y="3429000"/>
            <a:ext cx="5988049" cy="1293367"/>
          </a:xfrm>
          <a:prstGeom prst="rect">
            <a:avLst/>
          </a:prstGeom>
          <a:noFill/>
        </p:spPr>
        <p:txBody>
          <a:bodyPr wrap="square">
            <a:spAutoFit/>
          </a:bodyPr>
          <a:lstStyle/>
          <a:p>
            <a:pPr>
              <a:lnSpc>
                <a:spcPct val="150000"/>
              </a:lnSpc>
            </a:pPr>
            <a:r>
              <a:rPr lang="en-US" i="1">
                <a:solidFill>
                  <a:srgbClr val="777777"/>
                </a:solidFill>
                <a:latin typeface="Rubik" pitchFamily="2" charset="-79"/>
                <a:cs typeface="Rubik" pitchFamily="2" charset="-79"/>
              </a:rPr>
              <a:t>Maxime consectetur et cupiditate cillum est iure maxime eum commodi nihil ut rerum quo sunt excepteur</a:t>
            </a:r>
            <a:endParaRPr lang="en-US" i="1">
              <a:solidFill>
                <a:srgbClr val="777777"/>
              </a:solidFill>
              <a:latin typeface="Rubik" pitchFamily="2" charset="-79"/>
              <a:ea typeface="Open Sans" panose="020B0606030504020204" pitchFamily="34" charset="0"/>
              <a:cs typeface="Rubik" pitchFamily="2" charset="-79"/>
            </a:endParaRPr>
          </a:p>
        </p:txBody>
      </p:sp>
      <p:sp>
        <p:nvSpPr>
          <p:cNvPr id="17" name="TextBox 16">
            <a:extLst>
              <a:ext uri="{FF2B5EF4-FFF2-40B4-BE49-F238E27FC236}">
                <a16:creationId xmlns:a16="http://schemas.microsoft.com/office/drawing/2014/main" id="{E7029079-F566-4BAF-A680-4D0DA819EDDC}"/>
              </a:ext>
            </a:extLst>
          </p:cNvPr>
          <p:cNvSpPr txBox="1"/>
          <p:nvPr/>
        </p:nvSpPr>
        <p:spPr>
          <a:xfrm>
            <a:off x="1028079" y="5500940"/>
            <a:ext cx="5787285" cy="965201"/>
          </a:xfrm>
          <a:prstGeom prst="rect">
            <a:avLst/>
          </a:prstGeom>
          <a:noFill/>
        </p:spPr>
        <p:txBody>
          <a:bodyPr wrap="square">
            <a:spAutoFit/>
          </a:bodyPr>
          <a:lstStyle/>
          <a:p>
            <a:pPr>
              <a:lnSpc>
                <a:spcPct val="150000"/>
              </a:lnSpc>
            </a:pPr>
            <a:r>
              <a:rPr lang="en-GB" sz="2000" b="1" i="1">
                <a:solidFill>
                  <a:srgbClr val="777777"/>
                </a:solidFill>
                <a:latin typeface="Rubik" pitchFamily="2" charset="-79"/>
                <a:ea typeface="Open Sans" panose="020B0606030504020204" pitchFamily="34" charset="0"/>
                <a:cs typeface="Rubik" pitchFamily="2" charset="-79"/>
              </a:rPr>
              <a:t>Conversion </a:t>
            </a:r>
            <a:r>
              <a:rPr lang="en-GB" sz="2000" b="1" i="1" dirty="0">
                <a:solidFill>
                  <a:srgbClr val="777777"/>
                </a:solidFill>
                <a:latin typeface="Rubik" pitchFamily="2" charset="-79"/>
                <a:ea typeface="Open Sans" panose="020B0606030504020204" pitchFamily="34" charset="0"/>
                <a:cs typeface="Rubik" pitchFamily="2" charset="-79"/>
              </a:rPr>
              <a:t>game plan pivot push the </a:t>
            </a:r>
            <a:r>
              <a:rPr lang="en-GB" sz="2000" b="1" i="1">
                <a:solidFill>
                  <a:srgbClr val="777777"/>
                </a:solidFill>
                <a:latin typeface="Rubik" pitchFamily="2" charset="-79"/>
                <a:ea typeface="Open Sans" panose="020B0606030504020204" pitchFamily="34" charset="0"/>
                <a:cs typeface="Rubik" pitchFamily="2" charset="-79"/>
              </a:rPr>
              <a:t>envelope.</a:t>
            </a:r>
            <a:r>
              <a:rPr lang="en-GB" sz="2000">
                <a:solidFill>
                  <a:srgbClr val="777777"/>
                </a:solidFill>
                <a:latin typeface="Rubik" pitchFamily="2" charset="-79"/>
                <a:ea typeface="Open Sans" panose="020B0606030504020204" pitchFamily="34" charset="0"/>
                <a:cs typeface="Rubik" pitchFamily="2" charset="-79"/>
              </a:rPr>
              <a:t> </a:t>
            </a:r>
            <a:r>
              <a:rPr lang="en-GB" sz="1600">
                <a:solidFill>
                  <a:srgbClr val="777777"/>
                </a:solidFill>
                <a:latin typeface="Rubik" pitchFamily="2" charset="-79"/>
                <a:ea typeface="Open Sans" panose="020B0606030504020204" pitchFamily="34" charset="0"/>
                <a:cs typeface="Rubik" pitchFamily="2" charset="-79"/>
              </a:rPr>
              <a:t>– </a:t>
            </a:r>
            <a:r>
              <a:rPr lang="en-US" sz="1600">
                <a:solidFill>
                  <a:srgbClr val="777777"/>
                </a:solidFill>
                <a:latin typeface="Rubik" pitchFamily="2" charset="-79"/>
                <a:cs typeface="Rubik" pitchFamily="2" charset="-79"/>
              </a:rPr>
              <a:t>CEO</a:t>
            </a:r>
            <a:endParaRPr lang="en-US" sz="2000" b="1" i="1" dirty="0">
              <a:solidFill>
                <a:srgbClr val="777777"/>
              </a:solidFill>
              <a:latin typeface="Rubik" pitchFamily="2" charset="-79"/>
              <a:ea typeface="Open Sans" panose="020B0606030504020204" pitchFamily="34" charset="0"/>
              <a:cs typeface="Rubik" pitchFamily="2" charset="-79"/>
            </a:endParaRPr>
          </a:p>
        </p:txBody>
      </p:sp>
      <p:sp>
        <p:nvSpPr>
          <p:cNvPr id="3" name="Picture Placeholder 2">
            <a:extLst>
              <a:ext uri="{FF2B5EF4-FFF2-40B4-BE49-F238E27FC236}">
                <a16:creationId xmlns:a16="http://schemas.microsoft.com/office/drawing/2014/main" id="{E1727FD4-BD3F-417A-A645-A73D3EE0563C}"/>
              </a:ext>
            </a:extLst>
          </p:cNvPr>
          <p:cNvSpPr>
            <a:spLocks noGrp="1"/>
          </p:cNvSpPr>
          <p:nvPr>
            <p:ph type="pic" sz="quarter" idx="14"/>
          </p:nvPr>
        </p:nvSpPr>
        <p:spPr/>
      </p:sp>
    </p:spTree>
    <p:extLst>
      <p:ext uri="{BB962C8B-B14F-4D97-AF65-F5344CB8AC3E}">
        <p14:creationId xmlns:p14="http://schemas.microsoft.com/office/powerpoint/2010/main" val="756541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60B032E-B1DF-420B-BFF0-D4318A73C694}"/>
              </a:ext>
            </a:extLst>
          </p:cNvPr>
          <p:cNvSpPr>
            <a:spLocks noGrp="1"/>
          </p:cNvSpPr>
          <p:nvPr>
            <p:ph type="pic" sz="quarter" idx="13"/>
          </p:nvPr>
        </p:nvSpPr>
        <p:spPr/>
      </p:sp>
      <p:sp>
        <p:nvSpPr>
          <p:cNvPr id="4" name="Rectangle 3">
            <a:extLst>
              <a:ext uri="{FF2B5EF4-FFF2-40B4-BE49-F238E27FC236}">
                <a16:creationId xmlns:a16="http://schemas.microsoft.com/office/drawing/2014/main" id="{4844BE37-CD73-454A-8923-BA695E11597F}"/>
              </a:ext>
            </a:extLst>
          </p:cNvPr>
          <p:cNvSpPr/>
          <p:nvPr/>
        </p:nvSpPr>
        <p:spPr>
          <a:xfrm>
            <a:off x="928913" y="0"/>
            <a:ext cx="10305143" cy="342900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7E734D7-F337-4034-B29A-53FBEE19C13B}"/>
              </a:ext>
            </a:extLst>
          </p:cNvPr>
          <p:cNvSpPr txBox="1"/>
          <p:nvPr/>
        </p:nvSpPr>
        <p:spPr>
          <a:xfrm>
            <a:off x="1267617" y="1027837"/>
            <a:ext cx="5094515" cy="1754326"/>
          </a:xfrm>
          <a:prstGeom prst="rect">
            <a:avLst/>
          </a:prstGeom>
          <a:noFill/>
        </p:spPr>
        <p:txBody>
          <a:bodyPr wrap="square" rtlCol="0">
            <a:spAutoFit/>
          </a:bodyPr>
          <a:lstStyle/>
          <a:p>
            <a:r>
              <a:rPr lang="en-US" sz="3600" b="1">
                <a:solidFill>
                  <a:srgbClr val="FDAB22"/>
                </a:solidFill>
                <a:latin typeface="Open Sans" panose="020B0606030504020204" pitchFamily="34" charset="0"/>
                <a:ea typeface="Open Sans" panose="020B0606030504020204" pitchFamily="34" charset="0"/>
                <a:cs typeface="Open Sans" panose="020B0606030504020204" pitchFamily="34" charset="0"/>
              </a:rPr>
              <a:t>Certified Services for Brand Business Agency</a:t>
            </a:r>
          </a:p>
        </p:txBody>
      </p:sp>
      <p:sp>
        <p:nvSpPr>
          <p:cNvPr id="13" name="TextBox 12">
            <a:extLst>
              <a:ext uri="{FF2B5EF4-FFF2-40B4-BE49-F238E27FC236}">
                <a16:creationId xmlns:a16="http://schemas.microsoft.com/office/drawing/2014/main" id="{AE80C81F-A706-4DB3-B0EC-80A9EF82BFDE}"/>
              </a:ext>
            </a:extLst>
          </p:cNvPr>
          <p:cNvSpPr txBox="1"/>
          <p:nvPr/>
        </p:nvSpPr>
        <p:spPr>
          <a:xfrm>
            <a:off x="1267616" y="529560"/>
            <a:ext cx="1730802" cy="307777"/>
          </a:xfrm>
          <a:prstGeom prst="rect">
            <a:avLst/>
          </a:prstGeom>
          <a:noFill/>
        </p:spPr>
        <p:txBody>
          <a:bodyPr wrap="square" rtlCol="0">
            <a:spAutoFit/>
          </a:bodyPr>
          <a:lstStyle/>
          <a:p>
            <a:r>
              <a:rPr lang="en-US" sz="1400">
                <a:solidFill>
                  <a:srgbClr val="F1EEEF"/>
                </a:solidFill>
                <a:latin typeface="Rubik" pitchFamily="2" charset="-79"/>
                <a:cs typeface="Rubik" pitchFamily="2" charset="-79"/>
              </a:rPr>
              <a:t>Our Services</a:t>
            </a:r>
            <a:endParaRPr lang="en-US" sz="1400" dirty="0">
              <a:solidFill>
                <a:srgbClr val="F1EEEF"/>
              </a:solidFill>
              <a:latin typeface="Rubik" pitchFamily="2" charset="-79"/>
              <a:cs typeface="Rubik" pitchFamily="2" charset="-79"/>
            </a:endParaRPr>
          </a:p>
        </p:txBody>
      </p:sp>
      <p:sp>
        <p:nvSpPr>
          <p:cNvPr id="14" name="TextBox 13">
            <a:extLst>
              <a:ext uri="{FF2B5EF4-FFF2-40B4-BE49-F238E27FC236}">
                <a16:creationId xmlns:a16="http://schemas.microsoft.com/office/drawing/2014/main" id="{4384E532-AFDE-4869-A6E1-2532821035EC}"/>
              </a:ext>
            </a:extLst>
          </p:cNvPr>
          <p:cNvSpPr txBox="1"/>
          <p:nvPr/>
        </p:nvSpPr>
        <p:spPr>
          <a:xfrm>
            <a:off x="928914" y="3810506"/>
            <a:ext cx="1081883" cy="646331"/>
          </a:xfrm>
          <a:prstGeom prst="rect">
            <a:avLst/>
          </a:prstGeom>
          <a:noFill/>
        </p:spPr>
        <p:txBody>
          <a:bodyPr wrap="square" rtlCol="0">
            <a:spAutoFit/>
          </a:bodyPr>
          <a:lstStyle/>
          <a:p>
            <a:r>
              <a:rPr lang="en-US" sz="3600" b="1">
                <a:solidFill>
                  <a:srgbClr val="FDAB22"/>
                </a:solidFill>
                <a:latin typeface="Rubik" pitchFamily="2" charset="-79"/>
                <a:ea typeface="Open Sans" panose="020B0606030504020204" pitchFamily="34" charset="0"/>
                <a:cs typeface="Rubik" pitchFamily="2" charset="-79"/>
              </a:rPr>
              <a:t>01</a:t>
            </a:r>
          </a:p>
        </p:txBody>
      </p:sp>
      <p:sp>
        <p:nvSpPr>
          <p:cNvPr id="15" name="TextBox 14">
            <a:extLst>
              <a:ext uri="{FF2B5EF4-FFF2-40B4-BE49-F238E27FC236}">
                <a16:creationId xmlns:a16="http://schemas.microsoft.com/office/drawing/2014/main" id="{0222546E-891B-49F6-ABD0-7DD3F1AFDD93}"/>
              </a:ext>
            </a:extLst>
          </p:cNvPr>
          <p:cNvSpPr txBox="1"/>
          <p:nvPr/>
        </p:nvSpPr>
        <p:spPr>
          <a:xfrm>
            <a:off x="928913" y="4524776"/>
            <a:ext cx="3122388" cy="369332"/>
          </a:xfrm>
          <a:prstGeom prst="rect">
            <a:avLst/>
          </a:prstGeom>
          <a:noFill/>
        </p:spPr>
        <p:txBody>
          <a:bodyPr wrap="square" rtlCol="0">
            <a:spAutoFit/>
          </a:bodyPr>
          <a:lstStyle/>
          <a:p>
            <a:r>
              <a:rPr lang="en-US">
                <a:solidFill>
                  <a:srgbClr val="777777"/>
                </a:solidFill>
                <a:latin typeface="Rubik" pitchFamily="2" charset="-79"/>
                <a:cs typeface="Rubik" pitchFamily="2" charset="-79"/>
              </a:rPr>
              <a:t>Brand Development</a:t>
            </a:r>
            <a:endParaRPr lang="en-US" dirty="0">
              <a:solidFill>
                <a:srgbClr val="777777"/>
              </a:solidFill>
              <a:latin typeface="Rubik" pitchFamily="2" charset="-79"/>
              <a:cs typeface="Rubik" pitchFamily="2" charset="-79"/>
            </a:endParaRPr>
          </a:p>
        </p:txBody>
      </p:sp>
      <p:sp>
        <p:nvSpPr>
          <p:cNvPr id="16" name="TextBox 15">
            <a:extLst>
              <a:ext uri="{FF2B5EF4-FFF2-40B4-BE49-F238E27FC236}">
                <a16:creationId xmlns:a16="http://schemas.microsoft.com/office/drawing/2014/main" id="{AE3BC397-1238-4510-B35F-B175E83DB071}"/>
              </a:ext>
            </a:extLst>
          </p:cNvPr>
          <p:cNvSpPr txBox="1"/>
          <p:nvPr/>
        </p:nvSpPr>
        <p:spPr>
          <a:xfrm>
            <a:off x="928913" y="4977877"/>
            <a:ext cx="3274788" cy="1350563"/>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17" name="TextBox 16">
            <a:extLst>
              <a:ext uri="{FF2B5EF4-FFF2-40B4-BE49-F238E27FC236}">
                <a16:creationId xmlns:a16="http://schemas.microsoft.com/office/drawing/2014/main" id="{1986085D-D11A-49C9-B719-D2403391E916}"/>
              </a:ext>
            </a:extLst>
          </p:cNvPr>
          <p:cNvSpPr txBox="1"/>
          <p:nvPr/>
        </p:nvSpPr>
        <p:spPr>
          <a:xfrm>
            <a:off x="4654719" y="3810506"/>
            <a:ext cx="1081883" cy="646331"/>
          </a:xfrm>
          <a:prstGeom prst="rect">
            <a:avLst/>
          </a:prstGeom>
          <a:noFill/>
        </p:spPr>
        <p:txBody>
          <a:bodyPr wrap="square" rtlCol="0">
            <a:spAutoFit/>
          </a:bodyPr>
          <a:lstStyle/>
          <a:p>
            <a:r>
              <a:rPr lang="en-US" sz="3600" b="1">
                <a:solidFill>
                  <a:srgbClr val="FDAB22"/>
                </a:solidFill>
                <a:latin typeface="Rubik" pitchFamily="2" charset="-79"/>
                <a:ea typeface="Open Sans" panose="020B0606030504020204" pitchFamily="34" charset="0"/>
                <a:cs typeface="Rubik" pitchFamily="2" charset="-79"/>
              </a:rPr>
              <a:t>02</a:t>
            </a:r>
          </a:p>
        </p:txBody>
      </p:sp>
      <p:sp>
        <p:nvSpPr>
          <p:cNvPr id="18" name="TextBox 17">
            <a:extLst>
              <a:ext uri="{FF2B5EF4-FFF2-40B4-BE49-F238E27FC236}">
                <a16:creationId xmlns:a16="http://schemas.microsoft.com/office/drawing/2014/main" id="{22CC1F7F-6D73-4C46-93E8-A12447616F6B}"/>
              </a:ext>
            </a:extLst>
          </p:cNvPr>
          <p:cNvSpPr txBox="1"/>
          <p:nvPr/>
        </p:nvSpPr>
        <p:spPr>
          <a:xfrm>
            <a:off x="4654718" y="4524776"/>
            <a:ext cx="3122388" cy="369332"/>
          </a:xfrm>
          <a:prstGeom prst="rect">
            <a:avLst/>
          </a:prstGeom>
          <a:noFill/>
        </p:spPr>
        <p:txBody>
          <a:bodyPr wrap="square" rtlCol="0">
            <a:spAutoFit/>
          </a:bodyPr>
          <a:lstStyle/>
          <a:p>
            <a:r>
              <a:rPr lang="en-US">
                <a:solidFill>
                  <a:srgbClr val="777777"/>
                </a:solidFill>
                <a:latin typeface="Rubik" pitchFamily="2" charset="-79"/>
                <a:cs typeface="Rubik" pitchFamily="2" charset="-79"/>
              </a:rPr>
              <a:t>Advertising</a:t>
            </a:r>
            <a:endParaRPr lang="en-US" dirty="0">
              <a:solidFill>
                <a:srgbClr val="777777"/>
              </a:solidFill>
              <a:latin typeface="Rubik" pitchFamily="2" charset="-79"/>
              <a:cs typeface="Rubik" pitchFamily="2" charset="-79"/>
            </a:endParaRPr>
          </a:p>
        </p:txBody>
      </p:sp>
      <p:sp>
        <p:nvSpPr>
          <p:cNvPr id="19" name="TextBox 18">
            <a:extLst>
              <a:ext uri="{FF2B5EF4-FFF2-40B4-BE49-F238E27FC236}">
                <a16:creationId xmlns:a16="http://schemas.microsoft.com/office/drawing/2014/main" id="{105BEED1-C6DD-43A7-91A0-30BFA791B0DB}"/>
              </a:ext>
            </a:extLst>
          </p:cNvPr>
          <p:cNvSpPr txBox="1"/>
          <p:nvPr/>
        </p:nvSpPr>
        <p:spPr>
          <a:xfrm>
            <a:off x="4654718" y="4977877"/>
            <a:ext cx="3274788" cy="1350563"/>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20" name="TextBox 19">
            <a:extLst>
              <a:ext uri="{FF2B5EF4-FFF2-40B4-BE49-F238E27FC236}">
                <a16:creationId xmlns:a16="http://schemas.microsoft.com/office/drawing/2014/main" id="{E7A98E34-704F-40E2-9E76-DDD13FC73213}"/>
              </a:ext>
            </a:extLst>
          </p:cNvPr>
          <p:cNvSpPr txBox="1"/>
          <p:nvPr/>
        </p:nvSpPr>
        <p:spPr>
          <a:xfrm>
            <a:off x="8228124" y="3810506"/>
            <a:ext cx="1081883" cy="646331"/>
          </a:xfrm>
          <a:prstGeom prst="rect">
            <a:avLst/>
          </a:prstGeom>
          <a:noFill/>
        </p:spPr>
        <p:txBody>
          <a:bodyPr wrap="square" rtlCol="0">
            <a:spAutoFit/>
          </a:bodyPr>
          <a:lstStyle/>
          <a:p>
            <a:r>
              <a:rPr lang="en-US" sz="3600" b="1">
                <a:solidFill>
                  <a:srgbClr val="FDAB22"/>
                </a:solidFill>
                <a:latin typeface="Rubik" pitchFamily="2" charset="-79"/>
                <a:ea typeface="Open Sans" panose="020B0606030504020204" pitchFamily="34" charset="0"/>
                <a:cs typeface="Rubik" pitchFamily="2" charset="-79"/>
              </a:rPr>
              <a:t>03</a:t>
            </a:r>
          </a:p>
        </p:txBody>
      </p:sp>
      <p:sp>
        <p:nvSpPr>
          <p:cNvPr id="21" name="TextBox 20">
            <a:extLst>
              <a:ext uri="{FF2B5EF4-FFF2-40B4-BE49-F238E27FC236}">
                <a16:creationId xmlns:a16="http://schemas.microsoft.com/office/drawing/2014/main" id="{87A0A46A-6050-4D8F-844F-F8BF56FAC58B}"/>
              </a:ext>
            </a:extLst>
          </p:cNvPr>
          <p:cNvSpPr txBox="1"/>
          <p:nvPr/>
        </p:nvSpPr>
        <p:spPr>
          <a:xfrm>
            <a:off x="8228123" y="4524776"/>
            <a:ext cx="3122388" cy="369332"/>
          </a:xfrm>
          <a:prstGeom prst="rect">
            <a:avLst/>
          </a:prstGeom>
          <a:noFill/>
        </p:spPr>
        <p:txBody>
          <a:bodyPr wrap="square" rtlCol="0">
            <a:spAutoFit/>
          </a:bodyPr>
          <a:lstStyle/>
          <a:p>
            <a:r>
              <a:rPr lang="en-US">
                <a:solidFill>
                  <a:srgbClr val="777777"/>
                </a:solidFill>
                <a:latin typeface="Rubik" pitchFamily="2" charset="-79"/>
                <a:cs typeface="Rubik" pitchFamily="2" charset="-79"/>
              </a:rPr>
              <a:t>Website Development</a:t>
            </a:r>
            <a:endParaRPr lang="en-US" dirty="0">
              <a:solidFill>
                <a:srgbClr val="777777"/>
              </a:solidFill>
              <a:latin typeface="Rubik" pitchFamily="2" charset="-79"/>
              <a:cs typeface="Rubik" pitchFamily="2" charset="-79"/>
            </a:endParaRPr>
          </a:p>
        </p:txBody>
      </p:sp>
      <p:sp>
        <p:nvSpPr>
          <p:cNvPr id="22" name="TextBox 21">
            <a:extLst>
              <a:ext uri="{FF2B5EF4-FFF2-40B4-BE49-F238E27FC236}">
                <a16:creationId xmlns:a16="http://schemas.microsoft.com/office/drawing/2014/main" id="{3641327D-C47D-4B2B-8808-0D4EAF47D46E}"/>
              </a:ext>
            </a:extLst>
          </p:cNvPr>
          <p:cNvSpPr txBox="1"/>
          <p:nvPr/>
        </p:nvSpPr>
        <p:spPr>
          <a:xfrm>
            <a:off x="8228123" y="4977877"/>
            <a:ext cx="3274788" cy="1350563"/>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Tree>
    <p:extLst>
      <p:ext uri="{BB962C8B-B14F-4D97-AF65-F5344CB8AC3E}">
        <p14:creationId xmlns:p14="http://schemas.microsoft.com/office/powerpoint/2010/main" val="3905650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97A48C8C-7836-46A1-BE17-ED5478B83153}"/>
              </a:ext>
            </a:extLst>
          </p:cNvPr>
          <p:cNvSpPr/>
          <p:nvPr/>
        </p:nvSpPr>
        <p:spPr>
          <a:xfrm>
            <a:off x="0" y="971550"/>
            <a:ext cx="4695056" cy="288925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D86752C-4D00-41D4-BBE1-3C55EB311DC8}"/>
              </a:ext>
            </a:extLst>
          </p:cNvPr>
          <p:cNvSpPr/>
          <p:nvPr/>
        </p:nvSpPr>
        <p:spPr>
          <a:xfrm>
            <a:off x="0" y="0"/>
            <a:ext cx="12192000" cy="971550"/>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FAF5A99-DBB7-4C66-BAAD-E3CF2C28FA33}"/>
              </a:ext>
            </a:extLst>
          </p:cNvPr>
          <p:cNvSpPr txBox="1"/>
          <p:nvPr/>
        </p:nvSpPr>
        <p:spPr>
          <a:xfrm>
            <a:off x="714260" y="1671529"/>
            <a:ext cx="3780633" cy="1754326"/>
          </a:xfrm>
          <a:prstGeom prst="rect">
            <a:avLst/>
          </a:prstGeom>
          <a:noFill/>
        </p:spPr>
        <p:txBody>
          <a:bodyPr wrap="square" rtlCol="0">
            <a:spAutoFit/>
          </a:bodyPr>
          <a:lstStyle/>
          <a:p>
            <a:r>
              <a:rPr lang="en-US" sz="3600" b="1">
                <a:solidFill>
                  <a:srgbClr val="FDAB22"/>
                </a:solidFill>
                <a:latin typeface="Open Sans" panose="020B0606030504020204" pitchFamily="34" charset="0"/>
                <a:ea typeface="Open Sans" panose="020B0606030504020204" pitchFamily="34" charset="0"/>
                <a:cs typeface="Open Sans" panose="020B0606030504020204" pitchFamily="34" charset="0"/>
              </a:rPr>
              <a:t>Brand Development Services</a:t>
            </a:r>
          </a:p>
        </p:txBody>
      </p:sp>
      <p:sp>
        <p:nvSpPr>
          <p:cNvPr id="9" name="TextBox 8">
            <a:extLst>
              <a:ext uri="{FF2B5EF4-FFF2-40B4-BE49-F238E27FC236}">
                <a16:creationId xmlns:a16="http://schemas.microsoft.com/office/drawing/2014/main" id="{A3B15273-6C1B-406A-A049-059BEFF2D374}"/>
              </a:ext>
            </a:extLst>
          </p:cNvPr>
          <p:cNvSpPr txBox="1"/>
          <p:nvPr/>
        </p:nvSpPr>
        <p:spPr>
          <a:xfrm>
            <a:off x="1921222" y="4243778"/>
            <a:ext cx="1178289" cy="523220"/>
          </a:xfrm>
          <a:prstGeom prst="rect">
            <a:avLst/>
          </a:prstGeom>
          <a:noFill/>
        </p:spPr>
        <p:txBody>
          <a:bodyPr wrap="square">
            <a:spAutoFit/>
          </a:bodyPr>
          <a:lstStyle/>
          <a:p>
            <a:r>
              <a:rPr lang="it-IT" sz="2800" b="1">
                <a:solidFill>
                  <a:srgbClr val="FDAB22"/>
                </a:solidFill>
                <a:latin typeface="Raleway" panose="020B0503030101060003" pitchFamily="34" charset="0"/>
              </a:rPr>
              <a:t>90%</a:t>
            </a:r>
            <a:endParaRPr lang="en-US" sz="2800" b="1">
              <a:solidFill>
                <a:srgbClr val="FDAB22"/>
              </a:solidFill>
              <a:latin typeface="Raleway" panose="020B0503030101060003" pitchFamily="34" charset="0"/>
            </a:endParaRPr>
          </a:p>
        </p:txBody>
      </p:sp>
      <p:sp>
        <p:nvSpPr>
          <p:cNvPr id="10" name="TextBox 9">
            <a:extLst>
              <a:ext uri="{FF2B5EF4-FFF2-40B4-BE49-F238E27FC236}">
                <a16:creationId xmlns:a16="http://schemas.microsoft.com/office/drawing/2014/main" id="{041FADC2-E83A-4277-8C07-BD475826A6A6}"/>
              </a:ext>
            </a:extLst>
          </p:cNvPr>
          <p:cNvSpPr txBox="1"/>
          <p:nvPr/>
        </p:nvSpPr>
        <p:spPr>
          <a:xfrm>
            <a:off x="1921222" y="4719389"/>
            <a:ext cx="1927145" cy="461665"/>
          </a:xfrm>
          <a:prstGeom prst="rect">
            <a:avLst/>
          </a:prstGeom>
          <a:noFill/>
        </p:spPr>
        <p:txBody>
          <a:bodyPr wrap="square">
            <a:spAutoFit/>
          </a:bodyPr>
          <a:lstStyle/>
          <a:p>
            <a:r>
              <a:rPr lang="en-US" sz="1200">
                <a:solidFill>
                  <a:srgbClr val="777777"/>
                </a:solidFill>
                <a:latin typeface="Rubik" pitchFamily="2" charset="-79"/>
                <a:cs typeface="Rubik" pitchFamily="2" charset="-79"/>
              </a:rPr>
              <a:t>Brand Recognition in The Last 5 Years</a:t>
            </a:r>
          </a:p>
        </p:txBody>
      </p:sp>
      <p:grpSp>
        <p:nvGrpSpPr>
          <p:cNvPr id="21" name="Group 20">
            <a:extLst>
              <a:ext uri="{FF2B5EF4-FFF2-40B4-BE49-F238E27FC236}">
                <a16:creationId xmlns:a16="http://schemas.microsoft.com/office/drawing/2014/main" id="{96D416E6-D5AC-43C8-B62E-B90FC38693F5}"/>
              </a:ext>
            </a:extLst>
          </p:cNvPr>
          <p:cNvGrpSpPr/>
          <p:nvPr/>
        </p:nvGrpSpPr>
        <p:grpSpPr>
          <a:xfrm>
            <a:off x="979923" y="4337813"/>
            <a:ext cx="706002" cy="706002"/>
            <a:chOff x="841686" y="4199576"/>
            <a:chExt cx="982476" cy="982476"/>
          </a:xfrm>
        </p:grpSpPr>
        <p:sp>
          <p:nvSpPr>
            <p:cNvPr id="8" name="Oval 7">
              <a:extLst>
                <a:ext uri="{FF2B5EF4-FFF2-40B4-BE49-F238E27FC236}">
                  <a16:creationId xmlns:a16="http://schemas.microsoft.com/office/drawing/2014/main" id="{2711CCC6-99F4-4AF8-8646-67C06E70AF51}"/>
                </a:ext>
              </a:extLst>
            </p:cNvPr>
            <p:cNvSpPr/>
            <p:nvPr/>
          </p:nvSpPr>
          <p:spPr>
            <a:xfrm>
              <a:off x="841686" y="4199576"/>
              <a:ext cx="982476" cy="982476"/>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B836A4D0-C70A-4365-82A9-43E213EB754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5969" y="4430747"/>
              <a:ext cx="609600" cy="609600"/>
            </a:xfrm>
            <a:prstGeom prst="rect">
              <a:avLst/>
            </a:prstGeom>
          </p:spPr>
        </p:pic>
      </p:grpSp>
      <p:sp>
        <p:nvSpPr>
          <p:cNvPr id="16" name="TextBox 15">
            <a:extLst>
              <a:ext uri="{FF2B5EF4-FFF2-40B4-BE49-F238E27FC236}">
                <a16:creationId xmlns:a16="http://schemas.microsoft.com/office/drawing/2014/main" id="{A65AC1AC-149F-464D-ABAC-D277D638B699}"/>
              </a:ext>
            </a:extLst>
          </p:cNvPr>
          <p:cNvSpPr txBox="1"/>
          <p:nvPr/>
        </p:nvSpPr>
        <p:spPr>
          <a:xfrm>
            <a:off x="1921222" y="5556419"/>
            <a:ext cx="1178289" cy="523220"/>
          </a:xfrm>
          <a:prstGeom prst="rect">
            <a:avLst/>
          </a:prstGeom>
          <a:noFill/>
        </p:spPr>
        <p:txBody>
          <a:bodyPr wrap="square">
            <a:spAutoFit/>
          </a:bodyPr>
          <a:lstStyle/>
          <a:p>
            <a:r>
              <a:rPr lang="it-IT" sz="2800" b="1">
                <a:solidFill>
                  <a:srgbClr val="FDAB22"/>
                </a:solidFill>
                <a:latin typeface="Raleway" panose="020B0503030101060003" pitchFamily="34" charset="0"/>
              </a:rPr>
              <a:t>65%</a:t>
            </a:r>
            <a:endParaRPr lang="en-US" sz="2800" b="1">
              <a:solidFill>
                <a:srgbClr val="FDAB22"/>
              </a:solidFill>
              <a:latin typeface="Raleway" panose="020B0503030101060003" pitchFamily="34" charset="0"/>
            </a:endParaRPr>
          </a:p>
        </p:txBody>
      </p:sp>
      <p:sp>
        <p:nvSpPr>
          <p:cNvPr id="17" name="TextBox 16">
            <a:extLst>
              <a:ext uri="{FF2B5EF4-FFF2-40B4-BE49-F238E27FC236}">
                <a16:creationId xmlns:a16="http://schemas.microsoft.com/office/drawing/2014/main" id="{F8E40E84-E942-4E55-A1B1-1FF8AEF453BA}"/>
              </a:ext>
            </a:extLst>
          </p:cNvPr>
          <p:cNvSpPr txBox="1"/>
          <p:nvPr/>
        </p:nvSpPr>
        <p:spPr>
          <a:xfrm>
            <a:off x="1921222" y="6032030"/>
            <a:ext cx="1927145" cy="276999"/>
          </a:xfrm>
          <a:prstGeom prst="rect">
            <a:avLst/>
          </a:prstGeom>
          <a:noFill/>
        </p:spPr>
        <p:txBody>
          <a:bodyPr wrap="square">
            <a:spAutoFit/>
          </a:bodyPr>
          <a:lstStyle/>
          <a:p>
            <a:r>
              <a:rPr lang="en-US" sz="1200">
                <a:solidFill>
                  <a:srgbClr val="777777"/>
                </a:solidFill>
                <a:latin typeface="Rubik" pitchFamily="2" charset="-79"/>
                <a:cs typeface="Rubik" pitchFamily="2" charset="-79"/>
              </a:rPr>
              <a:t>Digital Development</a:t>
            </a:r>
          </a:p>
        </p:txBody>
      </p:sp>
      <p:grpSp>
        <p:nvGrpSpPr>
          <p:cNvPr id="22" name="Group 21">
            <a:extLst>
              <a:ext uri="{FF2B5EF4-FFF2-40B4-BE49-F238E27FC236}">
                <a16:creationId xmlns:a16="http://schemas.microsoft.com/office/drawing/2014/main" id="{FD877CFC-9F24-4487-8702-188457A24161}"/>
              </a:ext>
            </a:extLst>
          </p:cNvPr>
          <p:cNvGrpSpPr/>
          <p:nvPr/>
        </p:nvGrpSpPr>
        <p:grpSpPr>
          <a:xfrm>
            <a:off x="979923" y="5650454"/>
            <a:ext cx="706002" cy="706002"/>
            <a:chOff x="841686" y="5512217"/>
            <a:chExt cx="982476" cy="982476"/>
          </a:xfrm>
        </p:grpSpPr>
        <p:sp>
          <p:nvSpPr>
            <p:cNvPr id="15" name="Oval 14">
              <a:extLst>
                <a:ext uri="{FF2B5EF4-FFF2-40B4-BE49-F238E27FC236}">
                  <a16:creationId xmlns:a16="http://schemas.microsoft.com/office/drawing/2014/main" id="{AAAA8AD9-13E2-4096-97E3-0A10D33E72E5}"/>
                </a:ext>
              </a:extLst>
            </p:cNvPr>
            <p:cNvSpPr/>
            <p:nvPr/>
          </p:nvSpPr>
          <p:spPr>
            <a:xfrm>
              <a:off x="841686" y="5512217"/>
              <a:ext cx="982476" cy="982476"/>
            </a:xfrm>
            <a:prstGeom prst="ellipse">
              <a:avLst/>
            </a:prstGeom>
            <a:solidFill>
              <a:srgbClr val="FED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a:extLst>
                <a:ext uri="{FF2B5EF4-FFF2-40B4-BE49-F238E27FC236}">
                  <a16:creationId xmlns:a16="http://schemas.microsoft.com/office/drawing/2014/main" id="{A92671BB-D754-42F8-9A48-B94524B6302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527" y="5698655"/>
              <a:ext cx="609600" cy="609600"/>
            </a:xfrm>
            <a:prstGeom prst="rect">
              <a:avLst/>
            </a:prstGeom>
          </p:spPr>
        </p:pic>
      </p:grpSp>
      <p:sp>
        <p:nvSpPr>
          <p:cNvPr id="25" name="TextBox 24">
            <a:extLst>
              <a:ext uri="{FF2B5EF4-FFF2-40B4-BE49-F238E27FC236}">
                <a16:creationId xmlns:a16="http://schemas.microsoft.com/office/drawing/2014/main" id="{3923E72E-2699-4781-8517-9E6788B55F2B}"/>
              </a:ext>
            </a:extLst>
          </p:cNvPr>
          <p:cNvSpPr txBox="1"/>
          <p:nvPr/>
        </p:nvSpPr>
        <p:spPr>
          <a:xfrm>
            <a:off x="760370" y="1261923"/>
            <a:ext cx="1730802" cy="307777"/>
          </a:xfrm>
          <a:prstGeom prst="rect">
            <a:avLst/>
          </a:prstGeom>
          <a:noFill/>
        </p:spPr>
        <p:txBody>
          <a:bodyPr wrap="square" rtlCol="0">
            <a:spAutoFit/>
          </a:bodyPr>
          <a:lstStyle/>
          <a:p>
            <a:r>
              <a:rPr lang="en-US" sz="1400">
                <a:solidFill>
                  <a:srgbClr val="F1EEEF"/>
                </a:solidFill>
                <a:latin typeface="Rubik" pitchFamily="2" charset="-79"/>
                <a:cs typeface="Rubik" pitchFamily="2" charset="-79"/>
              </a:rPr>
              <a:t>Our Services</a:t>
            </a:r>
            <a:endParaRPr lang="en-US" sz="1400" dirty="0">
              <a:solidFill>
                <a:srgbClr val="F1EEEF"/>
              </a:solidFill>
              <a:latin typeface="Rubik" pitchFamily="2" charset="-79"/>
              <a:cs typeface="Rubik" pitchFamily="2" charset="-79"/>
            </a:endParaRPr>
          </a:p>
        </p:txBody>
      </p:sp>
      <p:sp>
        <p:nvSpPr>
          <p:cNvPr id="28" name="TextBox 27">
            <a:extLst>
              <a:ext uri="{FF2B5EF4-FFF2-40B4-BE49-F238E27FC236}">
                <a16:creationId xmlns:a16="http://schemas.microsoft.com/office/drawing/2014/main" id="{46EF027C-7A80-4C82-99B7-AB208E223208}"/>
              </a:ext>
            </a:extLst>
          </p:cNvPr>
          <p:cNvSpPr txBox="1"/>
          <p:nvPr/>
        </p:nvSpPr>
        <p:spPr>
          <a:xfrm>
            <a:off x="4654718" y="4524776"/>
            <a:ext cx="3122388" cy="369332"/>
          </a:xfrm>
          <a:prstGeom prst="rect">
            <a:avLst/>
          </a:prstGeom>
          <a:noFill/>
        </p:spPr>
        <p:txBody>
          <a:bodyPr wrap="square" rtlCol="0">
            <a:spAutoFit/>
          </a:bodyPr>
          <a:lstStyle/>
          <a:p>
            <a:r>
              <a:rPr lang="en-US">
                <a:solidFill>
                  <a:srgbClr val="777777"/>
                </a:solidFill>
                <a:latin typeface="Rubik" pitchFamily="2" charset="-79"/>
                <a:cs typeface="Rubik" pitchFamily="2" charset="-79"/>
              </a:rPr>
              <a:t>Write Title Here</a:t>
            </a:r>
            <a:endParaRPr lang="en-US" dirty="0">
              <a:solidFill>
                <a:srgbClr val="777777"/>
              </a:solidFill>
              <a:latin typeface="Rubik" pitchFamily="2" charset="-79"/>
              <a:cs typeface="Rubik" pitchFamily="2" charset="-79"/>
            </a:endParaRPr>
          </a:p>
        </p:txBody>
      </p:sp>
      <p:sp>
        <p:nvSpPr>
          <p:cNvPr id="29" name="TextBox 28">
            <a:extLst>
              <a:ext uri="{FF2B5EF4-FFF2-40B4-BE49-F238E27FC236}">
                <a16:creationId xmlns:a16="http://schemas.microsoft.com/office/drawing/2014/main" id="{993C0B14-C22F-4D88-8C3B-07F729D64D65}"/>
              </a:ext>
            </a:extLst>
          </p:cNvPr>
          <p:cNvSpPr txBox="1"/>
          <p:nvPr/>
        </p:nvSpPr>
        <p:spPr>
          <a:xfrm>
            <a:off x="4654718" y="4977877"/>
            <a:ext cx="3274788" cy="1350563"/>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30" name="TextBox 29">
            <a:extLst>
              <a:ext uri="{FF2B5EF4-FFF2-40B4-BE49-F238E27FC236}">
                <a16:creationId xmlns:a16="http://schemas.microsoft.com/office/drawing/2014/main" id="{FC231E1C-5EDC-42F4-8BA1-1E3E698EB9D4}"/>
              </a:ext>
            </a:extLst>
          </p:cNvPr>
          <p:cNvSpPr txBox="1"/>
          <p:nvPr/>
        </p:nvSpPr>
        <p:spPr>
          <a:xfrm>
            <a:off x="8343635" y="4524776"/>
            <a:ext cx="3122388" cy="369332"/>
          </a:xfrm>
          <a:prstGeom prst="rect">
            <a:avLst/>
          </a:prstGeom>
          <a:noFill/>
        </p:spPr>
        <p:txBody>
          <a:bodyPr wrap="square" rtlCol="0">
            <a:spAutoFit/>
          </a:bodyPr>
          <a:lstStyle/>
          <a:p>
            <a:r>
              <a:rPr lang="en-US">
                <a:solidFill>
                  <a:srgbClr val="777777"/>
                </a:solidFill>
                <a:latin typeface="Rubik" pitchFamily="2" charset="-79"/>
                <a:cs typeface="Rubik" pitchFamily="2" charset="-79"/>
              </a:rPr>
              <a:t>Write Title Here</a:t>
            </a:r>
            <a:endParaRPr lang="en-US" dirty="0">
              <a:solidFill>
                <a:srgbClr val="777777"/>
              </a:solidFill>
              <a:latin typeface="Rubik" pitchFamily="2" charset="-79"/>
              <a:cs typeface="Rubik" pitchFamily="2" charset="-79"/>
            </a:endParaRPr>
          </a:p>
        </p:txBody>
      </p:sp>
      <p:sp>
        <p:nvSpPr>
          <p:cNvPr id="31" name="TextBox 30">
            <a:extLst>
              <a:ext uri="{FF2B5EF4-FFF2-40B4-BE49-F238E27FC236}">
                <a16:creationId xmlns:a16="http://schemas.microsoft.com/office/drawing/2014/main" id="{437855D4-90D3-491B-A00A-B54FE75B0F1A}"/>
              </a:ext>
            </a:extLst>
          </p:cNvPr>
          <p:cNvSpPr txBox="1"/>
          <p:nvPr/>
        </p:nvSpPr>
        <p:spPr>
          <a:xfrm>
            <a:off x="8343635" y="4977877"/>
            <a:ext cx="3274788" cy="1350563"/>
          </a:xfrm>
          <a:prstGeom prst="rect">
            <a:avLst/>
          </a:prstGeom>
          <a:noFill/>
        </p:spPr>
        <p:txBody>
          <a:bodyPr wrap="square">
            <a:spAutoFit/>
          </a:bodyPr>
          <a:lstStyle/>
          <a:p>
            <a:pPr>
              <a:lnSpc>
                <a:spcPct val="150000"/>
              </a:lnSpc>
            </a:pPr>
            <a:r>
              <a:rPr lang="en-US" sz="14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3" name="Picture Placeholder 2">
            <a:extLst>
              <a:ext uri="{FF2B5EF4-FFF2-40B4-BE49-F238E27FC236}">
                <a16:creationId xmlns:a16="http://schemas.microsoft.com/office/drawing/2014/main" id="{B3342162-3B28-4585-9B42-B916E20DA620}"/>
              </a:ext>
            </a:extLst>
          </p:cNvPr>
          <p:cNvSpPr>
            <a:spLocks noGrp="1"/>
          </p:cNvSpPr>
          <p:nvPr>
            <p:ph type="pic" sz="quarter" idx="13"/>
          </p:nvPr>
        </p:nvSpPr>
        <p:spPr/>
      </p:sp>
    </p:spTree>
    <p:extLst>
      <p:ext uri="{BB962C8B-B14F-4D97-AF65-F5344CB8AC3E}">
        <p14:creationId xmlns:p14="http://schemas.microsoft.com/office/powerpoint/2010/main" val="2122976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BE62F54-4A30-4EA0-B3DF-3A0D6C1D516D}"/>
              </a:ext>
            </a:extLst>
          </p:cNvPr>
          <p:cNvGrpSpPr/>
          <p:nvPr/>
        </p:nvGrpSpPr>
        <p:grpSpPr>
          <a:xfrm>
            <a:off x="0" y="0"/>
            <a:ext cx="12192000" cy="6858000"/>
            <a:chOff x="0" y="0"/>
            <a:chExt cx="12192000" cy="6858000"/>
          </a:xfrm>
        </p:grpSpPr>
        <p:grpSp>
          <p:nvGrpSpPr>
            <p:cNvPr id="10" name="Group 9">
              <a:extLst>
                <a:ext uri="{FF2B5EF4-FFF2-40B4-BE49-F238E27FC236}">
                  <a16:creationId xmlns:a16="http://schemas.microsoft.com/office/drawing/2014/main" id="{0D161465-F28F-42A3-B530-ACB3E4F2BAFC}"/>
                </a:ext>
              </a:extLst>
            </p:cNvPr>
            <p:cNvGrpSpPr/>
            <p:nvPr/>
          </p:nvGrpSpPr>
          <p:grpSpPr>
            <a:xfrm>
              <a:off x="0" y="0"/>
              <a:ext cx="12192000" cy="6858000"/>
              <a:chOff x="0" y="0"/>
              <a:chExt cx="12192000" cy="6858000"/>
            </a:xfrm>
          </p:grpSpPr>
          <p:sp>
            <p:nvSpPr>
              <p:cNvPr id="5" name="Rectangle 4">
                <a:extLst>
                  <a:ext uri="{FF2B5EF4-FFF2-40B4-BE49-F238E27FC236}">
                    <a16:creationId xmlns:a16="http://schemas.microsoft.com/office/drawing/2014/main" id="{7CDC39CE-9617-46A3-8CB1-29B70A3291A9}"/>
                  </a:ext>
                </a:extLst>
              </p:cNvPr>
              <p:cNvSpPr/>
              <p:nvPr/>
            </p:nvSpPr>
            <p:spPr>
              <a:xfrm>
                <a:off x="0" y="0"/>
                <a:ext cx="12192000" cy="6858000"/>
              </a:xfrm>
              <a:prstGeom prst="rect">
                <a:avLst/>
              </a:prstGeom>
              <a:solidFill>
                <a:srgbClr val="FDAB22">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0C07147-26F8-4ED2-9B6A-7C923515F464}"/>
                  </a:ext>
                </a:extLst>
              </p:cNvPr>
              <p:cNvSpPr/>
              <p:nvPr/>
            </p:nvSpPr>
            <p:spPr>
              <a:xfrm>
                <a:off x="856343" y="971550"/>
                <a:ext cx="11335657" cy="58864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a:extLst>
                <a:ext uri="{FF2B5EF4-FFF2-40B4-BE49-F238E27FC236}">
                  <a16:creationId xmlns:a16="http://schemas.microsoft.com/office/drawing/2014/main" id="{89AF445B-A68D-40C5-82AE-714ACDE96469}"/>
                </a:ext>
              </a:extLst>
            </p:cNvPr>
            <p:cNvSpPr/>
            <p:nvPr/>
          </p:nvSpPr>
          <p:spPr>
            <a:xfrm>
              <a:off x="6096000" y="0"/>
              <a:ext cx="5138056" cy="971550"/>
            </a:xfrm>
            <a:prstGeom prst="rect">
              <a:avLst/>
            </a:prstGeom>
            <a:solidFill>
              <a:srgbClr val="232D95">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Picture Placeholder 2">
            <a:extLst>
              <a:ext uri="{FF2B5EF4-FFF2-40B4-BE49-F238E27FC236}">
                <a16:creationId xmlns:a16="http://schemas.microsoft.com/office/drawing/2014/main" id="{F7A06D19-FD14-4E5A-83C8-54E4EC42138F}"/>
              </a:ext>
            </a:extLst>
          </p:cNvPr>
          <p:cNvSpPr>
            <a:spLocks noGrp="1"/>
          </p:cNvSpPr>
          <p:nvPr>
            <p:ph type="pic" sz="quarter" idx="13"/>
          </p:nvPr>
        </p:nvSpPr>
        <p:spPr/>
      </p:sp>
      <p:sp>
        <p:nvSpPr>
          <p:cNvPr id="4" name="TextBox 3">
            <a:extLst>
              <a:ext uri="{FF2B5EF4-FFF2-40B4-BE49-F238E27FC236}">
                <a16:creationId xmlns:a16="http://schemas.microsoft.com/office/drawing/2014/main" id="{4CB21D33-CAE9-4C31-BDAD-B5D3A624631C}"/>
              </a:ext>
            </a:extLst>
          </p:cNvPr>
          <p:cNvSpPr txBox="1"/>
          <p:nvPr/>
        </p:nvSpPr>
        <p:spPr>
          <a:xfrm>
            <a:off x="1357424" y="2729976"/>
            <a:ext cx="3780633" cy="1200329"/>
          </a:xfrm>
          <a:prstGeom prst="rect">
            <a:avLst/>
          </a:prstGeom>
          <a:noFill/>
        </p:spPr>
        <p:txBody>
          <a:bodyPr wrap="square" rtlCol="0">
            <a:spAutoFit/>
          </a:bodyPr>
          <a:lstStyle/>
          <a:p>
            <a:r>
              <a:rPr lang="en-US" sz="3600" b="1">
                <a:solidFill>
                  <a:srgbClr val="777777"/>
                </a:solidFill>
                <a:latin typeface="Open Sans" panose="020B0606030504020204" pitchFamily="34" charset="0"/>
                <a:ea typeface="Open Sans" panose="020B0606030504020204" pitchFamily="34" charset="0"/>
                <a:cs typeface="Open Sans" panose="020B0606030504020204" pitchFamily="34" charset="0"/>
              </a:rPr>
              <a:t>Advertising Services</a:t>
            </a:r>
          </a:p>
        </p:txBody>
      </p:sp>
      <p:sp>
        <p:nvSpPr>
          <p:cNvPr id="7" name="TextBox 6">
            <a:extLst>
              <a:ext uri="{FF2B5EF4-FFF2-40B4-BE49-F238E27FC236}">
                <a16:creationId xmlns:a16="http://schemas.microsoft.com/office/drawing/2014/main" id="{73B55C81-2821-4D78-9CF6-6219F9C158F7}"/>
              </a:ext>
            </a:extLst>
          </p:cNvPr>
          <p:cNvSpPr txBox="1"/>
          <p:nvPr/>
        </p:nvSpPr>
        <p:spPr>
          <a:xfrm>
            <a:off x="1357424" y="1657856"/>
            <a:ext cx="1081883" cy="646331"/>
          </a:xfrm>
          <a:prstGeom prst="rect">
            <a:avLst/>
          </a:prstGeom>
          <a:noFill/>
        </p:spPr>
        <p:txBody>
          <a:bodyPr wrap="square" rtlCol="0">
            <a:spAutoFit/>
          </a:bodyPr>
          <a:lstStyle/>
          <a:p>
            <a:r>
              <a:rPr lang="en-US" sz="3600" b="1">
                <a:solidFill>
                  <a:srgbClr val="FDAB22"/>
                </a:solidFill>
                <a:latin typeface="Rubik" pitchFamily="2" charset="-79"/>
                <a:ea typeface="Open Sans" panose="020B0606030504020204" pitchFamily="34" charset="0"/>
                <a:cs typeface="Rubik" pitchFamily="2" charset="-79"/>
              </a:rPr>
              <a:t>02</a:t>
            </a:r>
          </a:p>
        </p:txBody>
      </p:sp>
      <p:sp>
        <p:nvSpPr>
          <p:cNvPr id="8" name="TextBox 7">
            <a:extLst>
              <a:ext uri="{FF2B5EF4-FFF2-40B4-BE49-F238E27FC236}">
                <a16:creationId xmlns:a16="http://schemas.microsoft.com/office/drawing/2014/main" id="{62160EE5-4428-4A4D-AE99-20A542E136B3}"/>
              </a:ext>
            </a:extLst>
          </p:cNvPr>
          <p:cNvSpPr txBox="1"/>
          <p:nvPr/>
        </p:nvSpPr>
        <p:spPr>
          <a:xfrm>
            <a:off x="1357423" y="4356095"/>
            <a:ext cx="3780633" cy="1530355"/>
          </a:xfrm>
          <a:prstGeom prst="rect">
            <a:avLst/>
          </a:prstGeom>
          <a:noFill/>
        </p:spPr>
        <p:txBody>
          <a:bodyPr wrap="square">
            <a:spAutoFit/>
          </a:bodyPr>
          <a:lstStyle/>
          <a:p>
            <a:pPr>
              <a:lnSpc>
                <a:spcPct val="150000"/>
              </a:lnSpc>
            </a:pPr>
            <a:r>
              <a:rPr lang="en-US" sz="1600">
                <a:solidFill>
                  <a:srgbClr val="777777"/>
                </a:solidFill>
                <a:latin typeface="Open Sans" panose="020B0606030504020204" pitchFamily="34" charset="0"/>
                <a:ea typeface="Open Sans" panose="020B0606030504020204" pitchFamily="34" charset="0"/>
                <a:cs typeface="Open Sans" panose="020B0606030504020204" pitchFamily="34" charset="0"/>
              </a:rPr>
              <a:t>Libero quis dignissimos ducimus dolor hic non dolore nisi vel veniam illum consectetur nulla nostrud aspernatur est ut voluptate aut.</a:t>
            </a:r>
          </a:p>
        </p:txBody>
      </p:sp>
      <p:sp>
        <p:nvSpPr>
          <p:cNvPr id="16" name="Rectangle: Rounded Corners 15">
            <a:extLst>
              <a:ext uri="{FF2B5EF4-FFF2-40B4-BE49-F238E27FC236}">
                <a16:creationId xmlns:a16="http://schemas.microsoft.com/office/drawing/2014/main" id="{D9A94632-E4AC-48CB-B175-DCD4F771C75C}"/>
              </a:ext>
            </a:extLst>
          </p:cNvPr>
          <p:cNvSpPr/>
          <p:nvPr/>
        </p:nvSpPr>
        <p:spPr>
          <a:xfrm>
            <a:off x="5521778" y="4729563"/>
            <a:ext cx="2902858" cy="1247031"/>
          </a:xfrm>
          <a:prstGeom prst="roundRect">
            <a:avLst>
              <a:gd name="adj" fmla="val 2840"/>
            </a:avLst>
          </a:prstGeom>
          <a:solidFill>
            <a:srgbClr val="FEDA9E"/>
          </a:solidFill>
          <a:ln>
            <a:noFill/>
          </a:ln>
          <a:effectLst>
            <a:outerShdw blurRad="635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3F1F25BB-01BE-48F2-BC30-5072C345E45B}"/>
              </a:ext>
            </a:extLst>
          </p:cNvPr>
          <p:cNvSpPr txBox="1"/>
          <p:nvPr/>
        </p:nvSpPr>
        <p:spPr>
          <a:xfrm>
            <a:off x="5689599" y="4853029"/>
            <a:ext cx="1492251" cy="646331"/>
          </a:xfrm>
          <a:prstGeom prst="rect">
            <a:avLst/>
          </a:prstGeom>
          <a:noFill/>
        </p:spPr>
        <p:txBody>
          <a:bodyPr wrap="square" rtlCol="0">
            <a:spAutoFit/>
          </a:bodyPr>
          <a:lstStyle/>
          <a:p>
            <a:r>
              <a:rPr lang="en-US" sz="3600" b="1">
                <a:solidFill>
                  <a:srgbClr val="777777"/>
                </a:solidFill>
                <a:latin typeface="Rubik" pitchFamily="2" charset="-79"/>
                <a:ea typeface="Open Sans" panose="020B0606030504020204" pitchFamily="34" charset="0"/>
                <a:cs typeface="Rubik" pitchFamily="2" charset="-79"/>
              </a:rPr>
              <a:t>75%</a:t>
            </a:r>
          </a:p>
        </p:txBody>
      </p:sp>
      <p:sp>
        <p:nvSpPr>
          <p:cNvPr id="24" name="TextBox 23">
            <a:extLst>
              <a:ext uri="{FF2B5EF4-FFF2-40B4-BE49-F238E27FC236}">
                <a16:creationId xmlns:a16="http://schemas.microsoft.com/office/drawing/2014/main" id="{B00D169E-FDA9-4BD5-A5F5-F20DF5272AA7}"/>
              </a:ext>
            </a:extLst>
          </p:cNvPr>
          <p:cNvSpPr txBox="1"/>
          <p:nvPr/>
        </p:nvSpPr>
        <p:spPr>
          <a:xfrm>
            <a:off x="5681488" y="5454107"/>
            <a:ext cx="2617962" cy="369332"/>
          </a:xfrm>
          <a:prstGeom prst="rect">
            <a:avLst/>
          </a:prstGeom>
          <a:noFill/>
        </p:spPr>
        <p:txBody>
          <a:bodyPr wrap="square" rtlCol="0">
            <a:spAutoFit/>
          </a:bodyPr>
          <a:lstStyle/>
          <a:p>
            <a:r>
              <a:rPr lang="en-US">
                <a:solidFill>
                  <a:srgbClr val="777777"/>
                </a:solidFill>
                <a:latin typeface="Open Sans" panose="020B0606030504020204" pitchFamily="34" charset="0"/>
                <a:ea typeface="Open Sans" panose="020B0606030504020204" pitchFamily="34" charset="0"/>
                <a:cs typeface="Open Sans" panose="020B0606030504020204" pitchFamily="34" charset="0"/>
              </a:rPr>
              <a:t>Return of Investment</a:t>
            </a:r>
          </a:p>
        </p:txBody>
      </p:sp>
      <p:sp>
        <p:nvSpPr>
          <p:cNvPr id="25" name="Rectangle: Rounded Corners 24">
            <a:extLst>
              <a:ext uri="{FF2B5EF4-FFF2-40B4-BE49-F238E27FC236}">
                <a16:creationId xmlns:a16="http://schemas.microsoft.com/office/drawing/2014/main" id="{08B59FE0-7E71-445A-8A18-3887711BB501}"/>
              </a:ext>
            </a:extLst>
          </p:cNvPr>
          <p:cNvSpPr/>
          <p:nvPr/>
        </p:nvSpPr>
        <p:spPr>
          <a:xfrm>
            <a:off x="8912223" y="4729563"/>
            <a:ext cx="2902858" cy="1247031"/>
          </a:xfrm>
          <a:prstGeom prst="roundRect">
            <a:avLst>
              <a:gd name="adj" fmla="val 2840"/>
            </a:avLst>
          </a:prstGeom>
          <a:solidFill>
            <a:srgbClr val="FEDA9E"/>
          </a:solidFill>
          <a:ln>
            <a:noFill/>
          </a:ln>
          <a:effectLst>
            <a:outerShdw blurRad="635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1D0EC59-999B-4CB6-B057-01E44192116D}"/>
              </a:ext>
            </a:extLst>
          </p:cNvPr>
          <p:cNvSpPr txBox="1"/>
          <p:nvPr/>
        </p:nvSpPr>
        <p:spPr>
          <a:xfrm>
            <a:off x="9080044" y="4853029"/>
            <a:ext cx="1817342" cy="646331"/>
          </a:xfrm>
          <a:prstGeom prst="rect">
            <a:avLst/>
          </a:prstGeom>
          <a:noFill/>
        </p:spPr>
        <p:txBody>
          <a:bodyPr wrap="square" rtlCol="0">
            <a:spAutoFit/>
          </a:bodyPr>
          <a:lstStyle/>
          <a:p>
            <a:r>
              <a:rPr lang="en-US" sz="3600" b="1">
                <a:solidFill>
                  <a:srgbClr val="777777"/>
                </a:solidFill>
                <a:latin typeface="Rubik" pitchFamily="2" charset="-79"/>
                <a:ea typeface="Open Sans" panose="020B0606030504020204" pitchFamily="34" charset="0"/>
                <a:cs typeface="Rubik" pitchFamily="2" charset="-79"/>
              </a:rPr>
              <a:t>65K</a:t>
            </a:r>
            <a:r>
              <a:rPr lang="en-US" sz="3600" b="1">
                <a:solidFill>
                  <a:srgbClr val="92D050"/>
                </a:solidFill>
                <a:latin typeface="Rubik" pitchFamily="2" charset="-79"/>
                <a:ea typeface="Open Sans" panose="020B0606030504020204" pitchFamily="34" charset="0"/>
                <a:cs typeface="Rubik" pitchFamily="2" charset="-79"/>
              </a:rPr>
              <a:t>+</a:t>
            </a:r>
          </a:p>
        </p:txBody>
      </p:sp>
      <p:sp>
        <p:nvSpPr>
          <p:cNvPr id="27" name="TextBox 26">
            <a:extLst>
              <a:ext uri="{FF2B5EF4-FFF2-40B4-BE49-F238E27FC236}">
                <a16:creationId xmlns:a16="http://schemas.microsoft.com/office/drawing/2014/main" id="{B50F704A-C3E5-4035-AF83-F12835ACBD13}"/>
              </a:ext>
            </a:extLst>
          </p:cNvPr>
          <p:cNvSpPr txBox="1"/>
          <p:nvPr/>
        </p:nvSpPr>
        <p:spPr>
          <a:xfrm>
            <a:off x="9071933" y="5454107"/>
            <a:ext cx="2617962" cy="369332"/>
          </a:xfrm>
          <a:prstGeom prst="rect">
            <a:avLst/>
          </a:prstGeom>
          <a:noFill/>
        </p:spPr>
        <p:txBody>
          <a:bodyPr wrap="square" rtlCol="0">
            <a:spAutoFit/>
          </a:bodyPr>
          <a:lstStyle/>
          <a:p>
            <a:r>
              <a:rPr lang="en-US">
                <a:solidFill>
                  <a:srgbClr val="777777"/>
                </a:solidFill>
                <a:latin typeface="Open Sans" panose="020B0606030504020204" pitchFamily="34" charset="0"/>
                <a:ea typeface="Open Sans" panose="020B0606030504020204" pitchFamily="34" charset="0"/>
                <a:cs typeface="Open Sans" panose="020B0606030504020204" pitchFamily="34" charset="0"/>
              </a:rPr>
              <a:t>Display Ads</a:t>
            </a:r>
          </a:p>
        </p:txBody>
      </p:sp>
    </p:spTree>
    <p:extLst>
      <p:ext uri="{BB962C8B-B14F-4D97-AF65-F5344CB8AC3E}">
        <p14:creationId xmlns:p14="http://schemas.microsoft.com/office/powerpoint/2010/main" val="19573665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1003</TotalTime>
  <Words>1718</Words>
  <Application>Microsoft Office PowerPoint</Application>
  <PresentationFormat>Widescreen</PresentationFormat>
  <Paragraphs>337</Paragraphs>
  <Slides>36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Arial</vt:lpstr>
      <vt:lpstr>Calibri</vt:lpstr>
      <vt:lpstr>Lora</vt:lpstr>
      <vt:lpstr>Open Sans</vt:lpstr>
      <vt:lpstr>Parisienne</vt:lpstr>
      <vt:lpstr>Poppins</vt:lpstr>
      <vt:lpstr>Raleway</vt:lpstr>
      <vt:lpstr>Rubik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Lufti Nurfahmi</dc:creator>
  <cp:lastModifiedBy>Lufti Nurfahmi</cp:lastModifiedBy>
  <cp:revision>65</cp:revision>
  <dcterms:created xsi:type="dcterms:W3CDTF">2021-06-02T05:00:55Z</dcterms:created>
  <dcterms:modified xsi:type="dcterms:W3CDTF">2021-07-20T07:25:29Z</dcterms:modified>
</cp:coreProperties>
</file>