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70" r:id="rId15"/>
    <p:sldId id="271" r:id="rId16"/>
    <p:sldId id="272" r:id="rId17"/>
    <p:sldId id="269" r:id="rId18"/>
    <p:sldId id="273" r:id="rId19"/>
    <p:sldId id="274" r:id="rId20"/>
    <p:sldId id="276" r:id="rId21"/>
    <p:sldId id="275" r:id="rId22"/>
    <p:sldId id="277" r:id="rId23"/>
    <p:sldId id="278" r:id="rId24"/>
    <p:sldId id="279" r:id="rId25"/>
    <p:sldId id="280" r:id="rId26"/>
    <p:sldId id="282" r:id="rId27"/>
    <p:sldId id="281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595"/>
    <a:srgbClr val="14C084"/>
    <a:srgbClr val="D0E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0596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2E8819-DC30-4CF4-F9BA-D5EAB43D46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21000" y="965316"/>
            <a:ext cx="3175000" cy="426232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6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911B73D-0B34-82FE-6BF8-12897BC62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2163" y="1716278"/>
            <a:ext cx="5303837" cy="21461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757ED019-2E4B-43D3-2645-20AFA5342F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4517" y="3836043"/>
            <a:ext cx="5303837" cy="21461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83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E3997E-93DB-C767-41BF-955EBE53A7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90260" y="2006600"/>
            <a:ext cx="2381665" cy="28654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F000CA8-0991-429B-8923-75195A43BB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96622" y="2006600"/>
            <a:ext cx="2381665" cy="28654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F7C8CB3C-21EF-95DA-1A88-9F29278227C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37167" y="2006600"/>
            <a:ext cx="2381665" cy="28654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747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73A9F3A7-67AD-8D26-E17B-831E5CA244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94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426669B-41AA-60A7-7D17-8ACF7B890E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4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E6A612C-5ED4-EBF2-08A8-51A1E9507C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65576" y="1446663"/>
            <a:ext cx="3507262" cy="39857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6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E6C577D-DE1F-9D8C-9701-AE1B81BB89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81864" y="1036638"/>
            <a:ext cx="3290974" cy="48180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06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4E8CE5-B279-7909-E271-5CF5407DE8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79702" y="1305298"/>
            <a:ext cx="3372679" cy="426365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78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7074BA-0B83-29D4-86BC-AF5C4B6D9E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3787" y="2443163"/>
            <a:ext cx="3328788" cy="39433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19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54D3B5D-5077-283A-479F-A46FB9DBCD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24088" y="1323550"/>
            <a:ext cx="3384550" cy="42580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13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9FD03FE-77C2-94F7-78CE-874AF7E7C6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2425167"/>
            <a:ext cx="3330575" cy="396134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95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AF939A-A3A3-2FAB-D44A-FAAB061B9F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95975" y="1023084"/>
            <a:ext cx="3043238" cy="48586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58C25DD4-27B6-4995-9B61-1AE7E69CBA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8762" y="1023084"/>
            <a:ext cx="3043238" cy="48586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08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974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C5C122-B35E-1E9B-11F3-03935E3EEF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354CA6F-4D75-E0F8-F845-14C81BA34354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D0E4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B2A1EA-0050-663E-0336-3EAFE129C474}"/>
              </a:ext>
            </a:extLst>
          </p:cNvPr>
          <p:cNvSpPr/>
          <p:nvPr/>
        </p:nvSpPr>
        <p:spPr>
          <a:xfrm>
            <a:off x="7898295" y="142028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6E7AB9-B661-122F-A394-88A06CDF004D}"/>
              </a:ext>
            </a:extLst>
          </p:cNvPr>
          <p:cNvSpPr/>
          <p:nvPr/>
        </p:nvSpPr>
        <p:spPr>
          <a:xfrm>
            <a:off x="9422295" y="142028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383927A-642C-C836-3E0D-CEB692E73A6B}"/>
              </a:ext>
            </a:extLst>
          </p:cNvPr>
          <p:cNvSpPr/>
          <p:nvPr/>
        </p:nvSpPr>
        <p:spPr>
          <a:xfrm>
            <a:off x="10946295" y="142028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4643C1-D46A-3A1F-08D0-FDA188FD522E}"/>
              </a:ext>
            </a:extLst>
          </p:cNvPr>
          <p:cNvSpPr/>
          <p:nvPr/>
        </p:nvSpPr>
        <p:spPr>
          <a:xfrm>
            <a:off x="921026" y="127220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137B83C-F039-2F3F-96EA-693108498230}"/>
              </a:ext>
            </a:extLst>
          </p:cNvPr>
          <p:cNvCxnSpPr>
            <a:cxnSpLocks/>
          </p:cNvCxnSpPr>
          <p:nvPr/>
        </p:nvCxnSpPr>
        <p:spPr>
          <a:xfrm>
            <a:off x="795130" y="504743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34AAD61-D511-0A0A-6344-D2689C547920}"/>
              </a:ext>
            </a:extLst>
          </p:cNvPr>
          <p:cNvSpPr txBox="1"/>
          <p:nvPr/>
        </p:nvSpPr>
        <p:spPr>
          <a:xfrm>
            <a:off x="921027" y="2660424"/>
            <a:ext cx="38138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Business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8210EE-1A55-5432-E770-2B26C93F1ABC}"/>
              </a:ext>
            </a:extLst>
          </p:cNvPr>
          <p:cNvSpPr txBox="1"/>
          <p:nvPr/>
        </p:nvSpPr>
        <p:spPr>
          <a:xfrm>
            <a:off x="921026" y="1995045"/>
            <a:ext cx="20168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Goal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F8AFAA-FABE-0B8D-0D6B-995AF90D8C10}"/>
              </a:ext>
            </a:extLst>
          </p:cNvPr>
          <p:cNvSpPr txBox="1"/>
          <p:nvPr/>
        </p:nvSpPr>
        <p:spPr>
          <a:xfrm>
            <a:off x="921026" y="3483424"/>
            <a:ext cx="3493264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solidFill>
                  <a:srgbClr val="305595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Presentation Template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5EE13A-181D-6B27-8B82-A234FD160D77}"/>
              </a:ext>
            </a:extLst>
          </p:cNvPr>
          <p:cNvSpPr/>
          <p:nvPr/>
        </p:nvSpPr>
        <p:spPr>
          <a:xfrm>
            <a:off x="921026" y="3926333"/>
            <a:ext cx="5224491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8EDA62-3309-BDD8-65A4-3206E91C9800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3E4FEDF-0E6D-2CC1-9127-5F3C22A7639E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B650026-38C3-C7C9-7421-2FE523CB0293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2D9057-15CB-7930-9C44-C1F8DCACC8F5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</p:spTree>
    <p:extLst>
      <p:ext uri="{BB962C8B-B14F-4D97-AF65-F5344CB8AC3E}">
        <p14:creationId xmlns:p14="http://schemas.microsoft.com/office/powerpoint/2010/main" val="129283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5A55956-CC1F-D1A0-31E8-1B78F6AECBA0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33598F-A0C9-917C-178D-F14D37A69601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3E265F-B303-DA62-F357-36AB7F525CD9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4DBBAE-7F97-29E8-6502-910636537CB8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AAF4EB-AAB6-AA5C-9B97-3DC572330D42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FD0B29-4292-96BE-B140-9CF4DA2BC3E0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54C26D3-0B0A-AEF0-9949-E75C803BD859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37B4B93-5E3A-0DF1-F292-27FB44640C35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C4330B-6FCB-52F2-59DB-F312C7760055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F722AF-D897-A937-9CC9-33630BFADEE7}"/>
              </a:ext>
            </a:extLst>
          </p:cNvPr>
          <p:cNvSpPr txBox="1"/>
          <p:nvPr/>
        </p:nvSpPr>
        <p:spPr>
          <a:xfrm>
            <a:off x="108950" y="6383364"/>
            <a:ext cx="619080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09.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AFC560-D051-2A04-D201-CCA7D4E38C46}"/>
              </a:ext>
            </a:extLst>
          </p:cNvPr>
          <p:cNvSpPr txBox="1"/>
          <p:nvPr/>
        </p:nvSpPr>
        <p:spPr>
          <a:xfrm>
            <a:off x="7021575" y="2239149"/>
            <a:ext cx="2483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Solution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E5E832-4877-5FCE-822F-4F33804BDF45}"/>
              </a:ext>
            </a:extLst>
          </p:cNvPr>
          <p:cNvSpPr/>
          <p:nvPr/>
        </p:nvSpPr>
        <p:spPr>
          <a:xfrm>
            <a:off x="7021575" y="2947035"/>
            <a:ext cx="4251475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</a:t>
            </a:r>
          </a:p>
          <a:p>
            <a:pPr>
              <a:lnSpc>
                <a:spcPct val="150000"/>
              </a:lnSpc>
            </a:pP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75B521-5C9E-DD89-6ED0-3727CB3AFC19}"/>
              </a:ext>
            </a:extLst>
          </p:cNvPr>
          <p:cNvSpPr/>
          <p:nvPr/>
        </p:nvSpPr>
        <p:spPr>
          <a:xfrm>
            <a:off x="0" y="1305298"/>
            <a:ext cx="5612297" cy="2176976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E7860C7-33AC-ABC1-3A00-2A93E3F16E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3707368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357E334-56B4-0A7B-5569-93C5CD28DDF7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B5908C-1A38-1C2B-D831-65EFC3719AC8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2427C7-FD38-C463-3E2F-1E346C812D1F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A4163D-20F0-B316-C090-F49EB4853801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EFA8D8-6E52-0F3C-7CE0-5F137A1EBE0F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EE81CA-3061-B047-59F3-2AD0A91BEE22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E58DDB-6D7C-C5B5-2231-8146A84B2F48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19C0831-EB0D-8C81-04BF-DC7F95C60518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B11D3-0639-BD94-77A8-DAB210E0452D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A12322-FDE9-D5EE-4209-C635AC226049}"/>
              </a:ext>
            </a:extLst>
          </p:cNvPr>
          <p:cNvSpPr txBox="1"/>
          <p:nvPr/>
        </p:nvSpPr>
        <p:spPr>
          <a:xfrm>
            <a:off x="108950" y="6383364"/>
            <a:ext cx="556563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10.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4407D1-95FE-BC41-546A-44AD9259F1C7}"/>
              </a:ext>
            </a:extLst>
          </p:cNvPr>
          <p:cNvSpPr txBox="1"/>
          <p:nvPr/>
        </p:nvSpPr>
        <p:spPr>
          <a:xfrm>
            <a:off x="4653939" y="1475268"/>
            <a:ext cx="28841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Devintion</a:t>
            </a:r>
            <a:endParaRPr lang="en-US" sz="4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B1E804-4208-1927-3337-468D572CD05D}"/>
              </a:ext>
            </a:extLst>
          </p:cNvPr>
          <p:cNvSpPr txBox="1"/>
          <p:nvPr/>
        </p:nvSpPr>
        <p:spPr>
          <a:xfrm>
            <a:off x="4854316" y="1004720"/>
            <a:ext cx="24833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Solution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D01947-3ABF-2207-D1CE-40A3536742E8}"/>
              </a:ext>
            </a:extLst>
          </p:cNvPr>
          <p:cNvSpPr txBox="1"/>
          <p:nvPr/>
        </p:nvSpPr>
        <p:spPr>
          <a:xfrm>
            <a:off x="1657237" y="2429301"/>
            <a:ext cx="2754280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Solution Part One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17995F9-AF77-EED9-21AF-2D13F6522E7F}"/>
              </a:ext>
            </a:extLst>
          </p:cNvPr>
          <p:cNvSpPr/>
          <p:nvPr/>
        </p:nvSpPr>
        <p:spPr>
          <a:xfrm>
            <a:off x="1087010" y="2938517"/>
            <a:ext cx="3324507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C274D9-009A-B839-7F82-5C7AA682226B}"/>
              </a:ext>
            </a:extLst>
          </p:cNvPr>
          <p:cNvSpPr txBox="1"/>
          <p:nvPr/>
        </p:nvSpPr>
        <p:spPr>
          <a:xfrm>
            <a:off x="1426404" y="4267283"/>
            <a:ext cx="2985113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Solution Part Three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BE2F43-525E-690C-F85D-3C320AB577CE}"/>
              </a:ext>
            </a:extLst>
          </p:cNvPr>
          <p:cNvSpPr/>
          <p:nvPr/>
        </p:nvSpPr>
        <p:spPr>
          <a:xfrm>
            <a:off x="1087010" y="4776499"/>
            <a:ext cx="3324507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C985F5-25FE-25CE-6BAC-0EEBF91EBC69}"/>
              </a:ext>
            </a:extLst>
          </p:cNvPr>
          <p:cNvSpPr txBox="1"/>
          <p:nvPr/>
        </p:nvSpPr>
        <p:spPr>
          <a:xfrm>
            <a:off x="8091024" y="2429301"/>
            <a:ext cx="2755883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Solution Part Two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8E5FE4E-5EE4-8714-A887-00FBBD0CD258}"/>
              </a:ext>
            </a:extLst>
          </p:cNvPr>
          <p:cNvSpPr/>
          <p:nvPr/>
        </p:nvSpPr>
        <p:spPr>
          <a:xfrm>
            <a:off x="8091024" y="2938517"/>
            <a:ext cx="3324507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D601214-9D3F-B33B-3814-EB8F6809F692}"/>
              </a:ext>
            </a:extLst>
          </p:cNvPr>
          <p:cNvSpPr txBox="1"/>
          <p:nvPr/>
        </p:nvSpPr>
        <p:spPr>
          <a:xfrm>
            <a:off x="8091024" y="4267283"/>
            <a:ext cx="2824812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Solution Part Four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0579C3-0689-68D4-F846-127E8C2A2BB7}"/>
              </a:ext>
            </a:extLst>
          </p:cNvPr>
          <p:cNvSpPr/>
          <p:nvPr/>
        </p:nvSpPr>
        <p:spPr>
          <a:xfrm>
            <a:off x="8091024" y="4776499"/>
            <a:ext cx="3324507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C596A4-FA1D-CC58-A380-2A6642F9E9F8}"/>
              </a:ext>
            </a:extLst>
          </p:cNvPr>
          <p:cNvSpPr/>
          <p:nvPr/>
        </p:nvSpPr>
        <p:spPr>
          <a:xfrm>
            <a:off x="0" y="563765"/>
            <a:ext cx="3324507" cy="573556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14F8845-8866-D9D9-A3B1-96342260B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1166663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88AAB51-7AEB-CA38-8F47-B835612EBD82}"/>
              </a:ext>
            </a:extLst>
          </p:cNvPr>
          <p:cNvSpPr/>
          <p:nvPr/>
        </p:nvSpPr>
        <p:spPr>
          <a:xfrm>
            <a:off x="0" y="0"/>
            <a:ext cx="12192000" cy="6908141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313506-C5AC-1645-6F00-345284117ABE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44F347-34B8-F5E5-04D0-D7D69281EDEB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5BA374-AEFD-A923-7BA7-661674C883A5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ED636F-9EBF-F1E9-DAF4-EAA650E7B648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1F13C9-690D-3D0F-10B3-61E1DD6D1E55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B8E5A0-CF85-9E64-1FAC-2073E45F0FAC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2D70D6-1235-DD21-F409-7E7CE9EFF4E2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71C437-2DB0-EB0E-5A6E-9BA31ACFD1E5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C58E68-71BA-F0D4-B973-F6D48457226B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3120EB-6DBB-C9B1-893B-85527D885312}"/>
              </a:ext>
            </a:extLst>
          </p:cNvPr>
          <p:cNvSpPr txBox="1"/>
          <p:nvPr/>
        </p:nvSpPr>
        <p:spPr>
          <a:xfrm>
            <a:off x="108950" y="6383364"/>
            <a:ext cx="481222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11.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D3A7F0-0702-C186-813E-0ED7100FCE88}"/>
              </a:ext>
            </a:extLst>
          </p:cNvPr>
          <p:cNvSpPr txBox="1"/>
          <p:nvPr/>
        </p:nvSpPr>
        <p:spPr>
          <a:xfrm>
            <a:off x="921026" y="1459230"/>
            <a:ext cx="5028941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02.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84E469-624E-F3AD-673D-5EB2E4928191}"/>
              </a:ext>
            </a:extLst>
          </p:cNvPr>
          <p:cNvSpPr txBox="1"/>
          <p:nvPr/>
        </p:nvSpPr>
        <p:spPr>
          <a:xfrm>
            <a:off x="6493565" y="2136835"/>
            <a:ext cx="28953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Analys</a:t>
            </a:r>
            <a:endParaRPr lang="en-US" sz="6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3CED66-03F2-DA0F-14DB-466C4BE5A941}"/>
              </a:ext>
            </a:extLst>
          </p:cNvPr>
          <p:cNvSpPr/>
          <p:nvPr/>
        </p:nvSpPr>
        <p:spPr>
          <a:xfrm>
            <a:off x="6493565" y="3152498"/>
            <a:ext cx="4660908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</a:t>
            </a:r>
          </a:p>
          <a:p>
            <a:pPr>
              <a:lnSpc>
                <a:spcPct val="150000"/>
              </a:lnSpc>
            </a:pP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</a:t>
            </a:r>
          </a:p>
        </p:txBody>
      </p:sp>
    </p:spTree>
    <p:extLst>
      <p:ext uri="{BB962C8B-B14F-4D97-AF65-F5344CB8AC3E}">
        <p14:creationId xmlns:p14="http://schemas.microsoft.com/office/powerpoint/2010/main" val="587231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6268DF7-63BA-13C8-AE36-C9F90185D202}"/>
              </a:ext>
            </a:extLst>
          </p:cNvPr>
          <p:cNvSpPr/>
          <p:nvPr/>
        </p:nvSpPr>
        <p:spPr>
          <a:xfrm>
            <a:off x="7074493" y="492855"/>
            <a:ext cx="4285146" cy="5887098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78B94F-451A-6BAA-B6CE-720B50FBE8B9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79265D-7400-621B-C050-CE98F3717565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424F56-08C0-2540-EED2-9CF2C7451193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0C45D2-1376-FFAC-A8C1-EF6455509AB3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DFD500-6143-03D5-56A1-07FCD47F20D9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C66586-B6F5-D3A4-178C-44F6CFC1E6CB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46F8BC7-D697-8CB6-1285-ED01B9C27926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01751CB-14CC-FA7B-6679-BEE63D914E58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F3A023-B356-1AC0-C7E1-B589994A808B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D7E5F7-A083-A2A8-7F63-373689B7E574}"/>
              </a:ext>
            </a:extLst>
          </p:cNvPr>
          <p:cNvSpPr txBox="1"/>
          <p:nvPr/>
        </p:nvSpPr>
        <p:spPr>
          <a:xfrm>
            <a:off x="108950" y="6383364"/>
            <a:ext cx="532518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12.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28DFF9-FEBF-5B5C-DC40-64346F70C0F5}"/>
              </a:ext>
            </a:extLst>
          </p:cNvPr>
          <p:cNvSpPr txBox="1"/>
          <p:nvPr/>
        </p:nvSpPr>
        <p:spPr>
          <a:xfrm>
            <a:off x="1115206" y="1441642"/>
            <a:ext cx="4285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S.W.O.T </a:t>
            </a:r>
            <a:r>
              <a:rPr lang="en-US" sz="4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Analys</a:t>
            </a:r>
            <a:endParaRPr lang="en-US" sz="4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A5C07E-044B-77ED-8134-83AAAAC2A568}"/>
              </a:ext>
            </a:extLst>
          </p:cNvPr>
          <p:cNvSpPr txBox="1"/>
          <p:nvPr/>
        </p:nvSpPr>
        <p:spPr>
          <a:xfrm>
            <a:off x="1115206" y="2514708"/>
            <a:ext cx="22621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Strengths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31C770-CAB5-CB5C-633B-352554A7A55B}"/>
              </a:ext>
            </a:extLst>
          </p:cNvPr>
          <p:cNvSpPr txBox="1"/>
          <p:nvPr/>
        </p:nvSpPr>
        <p:spPr>
          <a:xfrm>
            <a:off x="2845926" y="3433887"/>
            <a:ext cx="2888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Human Resources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478418-C897-001D-4D1B-05FBBFD3D3D5}"/>
              </a:ext>
            </a:extLst>
          </p:cNvPr>
          <p:cNvSpPr/>
          <p:nvPr/>
        </p:nvSpPr>
        <p:spPr>
          <a:xfrm>
            <a:off x="2845925" y="5113743"/>
            <a:ext cx="3486635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52C511-C342-64FC-F05D-2514E2D5E46F}"/>
              </a:ext>
            </a:extLst>
          </p:cNvPr>
          <p:cNvSpPr txBox="1"/>
          <p:nvPr/>
        </p:nvSpPr>
        <p:spPr>
          <a:xfrm>
            <a:off x="2845926" y="4710792"/>
            <a:ext cx="2888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Human Resources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F0BE98-2D20-69B5-7BAD-EDF7B0B492F9}"/>
              </a:ext>
            </a:extLst>
          </p:cNvPr>
          <p:cNvSpPr/>
          <p:nvPr/>
        </p:nvSpPr>
        <p:spPr>
          <a:xfrm>
            <a:off x="2845925" y="3836838"/>
            <a:ext cx="3486635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D06BC5-CE91-8D67-F4F7-DCE196AB2CC4}"/>
              </a:ext>
            </a:extLst>
          </p:cNvPr>
          <p:cNvSpPr txBox="1"/>
          <p:nvPr/>
        </p:nvSpPr>
        <p:spPr>
          <a:xfrm>
            <a:off x="7614359" y="689789"/>
            <a:ext cx="320541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962754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6268DF7-63BA-13C8-AE36-C9F90185D202}"/>
              </a:ext>
            </a:extLst>
          </p:cNvPr>
          <p:cNvSpPr/>
          <p:nvPr/>
        </p:nvSpPr>
        <p:spPr>
          <a:xfrm>
            <a:off x="7074493" y="492855"/>
            <a:ext cx="4285146" cy="5887098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78B94F-451A-6BAA-B6CE-720B50FBE8B9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79265D-7400-621B-C050-CE98F3717565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424F56-08C0-2540-EED2-9CF2C7451193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0C45D2-1376-FFAC-A8C1-EF6455509AB3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DFD500-6143-03D5-56A1-07FCD47F20D9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C66586-B6F5-D3A4-178C-44F6CFC1E6CB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46F8BC7-D697-8CB6-1285-ED01B9C27926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01751CB-14CC-FA7B-6679-BEE63D914E58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F3A023-B356-1AC0-C7E1-B589994A808B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D7E5F7-A083-A2A8-7F63-373689B7E574}"/>
              </a:ext>
            </a:extLst>
          </p:cNvPr>
          <p:cNvSpPr txBox="1"/>
          <p:nvPr/>
        </p:nvSpPr>
        <p:spPr>
          <a:xfrm>
            <a:off x="108950" y="6383364"/>
            <a:ext cx="532518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13.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28DFF9-FEBF-5B5C-DC40-64346F70C0F5}"/>
              </a:ext>
            </a:extLst>
          </p:cNvPr>
          <p:cNvSpPr txBox="1"/>
          <p:nvPr/>
        </p:nvSpPr>
        <p:spPr>
          <a:xfrm>
            <a:off x="1115206" y="1441642"/>
            <a:ext cx="4285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S.W.O.T </a:t>
            </a:r>
            <a:r>
              <a:rPr lang="en-US" sz="4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Analys</a:t>
            </a:r>
            <a:endParaRPr lang="en-US" sz="4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A5C07E-044B-77ED-8134-83AAAAC2A568}"/>
              </a:ext>
            </a:extLst>
          </p:cNvPr>
          <p:cNvSpPr txBox="1"/>
          <p:nvPr/>
        </p:nvSpPr>
        <p:spPr>
          <a:xfrm>
            <a:off x="1115206" y="2514708"/>
            <a:ext cx="28087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Weaknesses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31C770-CAB5-CB5C-633B-352554A7A55B}"/>
              </a:ext>
            </a:extLst>
          </p:cNvPr>
          <p:cNvSpPr txBox="1"/>
          <p:nvPr/>
        </p:nvSpPr>
        <p:spPr>
          <a:xfrm>
            <a:off x="2845926" y="3433887"/>
            <a:ext cx="33890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Actives and Processes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478418-C897-001D-4D1B-05FBBFD3D3D5}"/>
              </a:ext>
            </a:extLst>
          </p:cNvPr>
          <p:cNvSpPr/>
          <p:nvPr/>
        </p:nvSpPr>
        <p:spPr>
          <a:xfrm>
            <a:off x="2845925" y="5113743"/>
            <a:ext cx="3486635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52C511-C342-64FC-F05D-2514E2D5E46F}"/>
              </a:ext>
            </a:extLst>
          </p:cNvPr>
          <p:cNvSpPr txBox="1"/>
          <p:nvPr/>
        </p:nvSpPr>
        <p:spPr>
          <a:xfrm>
            <a:off x="2845926" y="4710792"/>
            <a:ext cx="2634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Fast Experiences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F0BE98-2D20-69B5-7BAD-EDF7B0B492F9}"/>
              </a:ext>
            </a:extLst>
          </p:cNvPr>
          <p:cNvSpPr/>
          <p:nvPr/>
        </p:nvSpPr>
        <p:spPr>
          <a:xfrm>
            <a:off x="2845925" y="3836838"/>
            <a:ext cx="3486635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D06BC5-CE91-8D67-F4F7-DCE196AB2CC4}"/>
              </a:ext>
            </a:extLst>
          </p:cNvPr>
          <p:cNvSpPr txBox="1"/>
          <p:nvPr/>
        </p:nvSpPr>
        <p:spPr>
          <a:xfrm>
            <a:off x="7074493" y="689789"/>
            <a:ext cx="320541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1999503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6268DF7-63BA-13C8-AE36-C9F90185D202}"/>
              </a:ext>
            </a:extLst>
          </p:cNvPr>
          <p:cNvSpPr/>
          <p:nvPr/>
        </p:nvSpPr>
        <p:spPr>
          <a:xfrm>
            <a:off x="7074493" y="492855"/>
            <a:ext cx="4285146" cy="5887098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78B94F-451A-6BAA-B6CE-720B50FBE8B9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79265D-7400-621B-C050-CE98F3717565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424F56-08C0-2540-EED2-9CF2C7451193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0C45D2-1376-FFAC-A8C1-EF6455509AB3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DFD500-6143-03D5-56A1-07FCD47F20D9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C66586-B6F5-D3A4-178C-44F6CFC1E6CB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46F8BC7-D697-8CB6-1285-ED01B9C27926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01751CB-14CC-FA7B-6679-BEE63D914E58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F3A023-B356-1AC0-C7E1-B589994A808B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D7E5F7-A083-A2A8-7F63-373689B7E574}"/>
              </a:ext>
            </a:extLst>
          </p:cNvPr>
          <p:cNvSpPr txBox="1"/>
          <p:nvPr/>
        </p:nvSpPr>
        <p:spPr>
          <a:xfrm>
            <a:off x="108950" y="6383364"/>
            <a:ext cx="558166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14.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28DFF9-FEBF-5B5C-DC40-64346F70C0F5}"/>
              </a:ext>
            </a:extLst>
          </p:cNvPr>
          <p:cNvSpPr txBox="1"/>
          <p:nvPr/>
        </p:nvSpPr>
        <p:spPr>
          <a:xfrm>
            <a:off x="1115206" y="1441642"/>
            <a:ext cx="4285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S.W.O.T </a:t>
            </a:r>
            <a:r>
              <a:rPr lang="en-US" sz="4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Analys</a:t>
            </a:r>
            <a:endParaRPr lang="en-US" sz="4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A5C07E-044B-77ED-8134-83AAAAC2A568}"/>
              </a:ext>
            </a:extLst>
          </p:cNvPr>
          <p:cNvSpPr txBox="1"/>
          <p:nvPr/>
        </p:nvSpPr>
        <p:spPr>
          <a:xfrm>
            <a:off x="1115206" y="2514708"/>
            <a:ext cx="312457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Opportunities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31C770-CAB5-CB5C-633B-352554A7A55B}"/>
              </a:ext>
            </a:extLst>
          </p:cNvPr>
          <p:cNvSpPr txBox="1"/>
          <p:nvPr/>
        </p:nvSpPr>
        <p:spPr>
          <a:xfrm>
            <a:off x="2845926" y="3433887"/>
            <a:ext cx="2130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The Economy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478418-C897-001D-4D1B-05FBBFD3D3D5}"/>
              </a:ext>
            </a:extLst>
          </p:cNvPr>
          <p:cNvSpPr/>
          <p:nvPr/>
        </p:nvSpPr>
        <p:spPr>
          <a:xfrm>
            <a:off x="2845925" y="5113743"/>
            <a:ext cx="3486635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52C511-C342-64FC-F05D-2514E2D5E46F}"/>
              </a:ext>
            </a:extLst>
          </p:cNvPr>
          <p:cNvSpPr txBox="1"/>
          <p:nvPr/>
        </p:nvSpPr>
        <p:spPr>
          <a:xfrm>
            <a:off x="2845926" y="4710792"/>
            <a:ext cx="2616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Funding Sources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F0BE98-2D20-69B5-7BAD-EDF7B0B492F9}"/>
              </a:ext>
            </a:extLst>
          </p:cNvPr>
          <p:cNvSpPr/>
          <p:nvPr/>
        </p:nvSpPr>
        <p:spPr>
          <a:xfrm>
            <a:off x="2845925" y="3836838"/>
            <a:ext cx="3486635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D06BC5-CE91-8D67-F4F7-DCE196AB2CC4}"/>
              </a:ext>
            </a:extLst>
          </p:cNvPr>
          <p:cNvSpPr txBox="1"/>
          <p:nvPr/>
        </p:nvSpPr>
        <p:spPr>
          <a:xfrm>
            <a:off x="7301170" y="689789"/>
            <a:ext cx="320541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710256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6268DF7-63BA-13C8-AE36-C9F90185D202}"/>
              </a:ext>
            </a:extLst>
          </p:cNvPr>
          <p:cNvSpPr/>
          <p:nvPr/>
        </p:nvSpPr>
        <p:spPr>
          <a:xfrm>
            <a:off x="7074493" y="492855"/>
            <a:ext cx="4285146" cy="5887098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78B94F-451A-6BAA-B6CE-720B50FBE8B9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79265D-7400-621B-C050-CE98F3717565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424F56-08C0-2540-EED2-9CF2C7451193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0C45D2-1376-FFAC-A8C1-EF6455509AB3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DFD500-6143-03D5-56A1-07FCD47F20D9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C66586-B6F5-D3A4-178C-44F6CFC1E6CB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46F8BC7-D697-8CB6-1285-ED01B9C27926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01751CB-14CC-FA7B-6679-BEE63D914E58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F3A023-B356-1AC0-C7E1-B589994A808B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D7E5F7-A083-A2A8-7F63-373689B7E574}"/>
              </a:ext>
            </a:extLst>
          </p:cNvPr>
          <p:cNvSpPr txBox="1"/>
          <p:nvPr/>
        </p:nvSpPr>
        <p:spPr>
          <a:xfrm>
            <a:off x="108950" y="6383364"/>
            <a:ext cx="532518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15.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28DFF9-FEBF-5B5C-DC40-64346F70C0F5}"/>
              </a:ext>
            </a:extLst>
          </p:cNvPr>
          <p:cNvSpPr txBox="1"/>
          <p:nvPr/>
        </p:nvSpPr>
        <p:spPr>
          <a:xfrm>
            <a:off x="1115206" y="1441642"/>
            <a:ext cx="4285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S.W.O.T </a:t>
            </a:r>
            <a:r>
              <a:rPr lang="en-US" sz="4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Analys</a:t>
            </a:r>
            <a:endParaRPr lang="en-US" sz="4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A5C07E-044B-77ED-8134-83AAAAC2A568}"/>
              </a:ext>
            </a:extLst>
          </p:cNvPr>
          <p:cNvSpPr txBox="1"/>
          <p:nvPr/>
        </p:nvSpPr>
        <p:spPr>
          <a:xfrm>
            <a:off x="1115206" y="2514708"/>
            <a:ext cx="20168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Thereats</a:t>
            </a:r>
            <a:endParaRPr lang="en-US" sz="3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31C770-CAB5-CB5C-633B-352554A7A55B}"/>
              </a:ext>
            </a:extLst>
          </p:cNvPr>
          <p:cNvSpPr txBox="1"/>
          <p:nvPr/>
        </p:nvSpPr>
        <p:spPr>
          <a:xfrm>
            <a:off x="2845926" y="3433887"/>
            <a:ext cx="2130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Demograpich</a:t>
            </a:r>
            <a:endParaRPr lang="en-US" sz="2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478418-C897-001D-4D1B-05FBBFD3D3D5}"/>
              </a:ext>
            </a:extLst>
          </p:cNvPr>
          <p:cNvSpPr/>
          <p:nvPr/>
        </p:nvSpPr>
        <p:spPr>
          <a:xfrm>
            <a:off x="2845925" y="5113743"/>
            <a:ext cx="3486635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52C511-C342-64FC-F05D-2514E2D5E46F}"/>
              </a:ext>
            </a:extLst>
          </p:cNvPr>
          <p:cNvSpPr txBox="1"/>
          <p:nvPr/>
        </p:nvSpPr>
        <p:spPr>
          <a:xfrm>
            <a:off x="2845926" y="4710792"/>
            <a:ext cx="2217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Future Trends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F0BE98-2D20-69B5-7BAD-EDF7B0B492F9}"/>
              </a:ext>
            </a:extLst>
          </p:cNvPr>
          <p:cNvSpPr/>
          <p:nvPr/>
        </p:nvSpPr>
        <p:spPr>
          <a:xfrm>
            <a:off x="2845925" y="3836838"/>
            <a:ext cx="3486635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D06BC5-CE91-8D67-F4F7-DCE196AB2CC4}"/>
              </a:ext>
            </a:extLst>
          </p:cNvPr>
          <p:cNvSpPr txBox="1"/>
          <p:nvPr/>
        </p:nvSpPr>
        <p:spPr>
          <a:xfrm>
            <a:off x="7871380" y="689788"/>
            <a:ext cx="320541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274665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106C551-41E7-323F-0F30-1534585F7960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2BA4CC-76BB-E443-238A-A0FDA4634FAD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4402C8-6C39-A93B-388A-05F9D7EF69CC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2E8A86-79FE-CB50-695E-00497B255018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05246B-B32F-30D3-99E1-8709A18D69B0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63EE8A-B3E2-2CBE-692D-D776C1029895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BA028A-E756-88F0-77B0-3670DF114FF6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89F980C-DA55-8B5F-BE3C-5E9FEFD8BD50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2CC50F-CA42-CDE8-995C-02C22A9D7B71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DFFF24-2230-D99D-C592-E4B9673B44E6}"/>
              </a:ext>
            </a:extLst>
          </p:cNvPr>
          <p:cNvSpPr txBox="1"/>
          <p:nvPr/>
        </p:nvSpPr>
        <p:spPr>
          <a:xfrm>
            <a:off x="108950" y="6383364"/>
            <a:ext cx="543739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16.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2D903D-67FC-D0D8-3B3F-94E2F7A1FC9F}"/>
              </a:ext>
            </a:extLst>
          </p:cNvPr>
          <p:cNvSpPr/>
          <p:nvPr/>
        </p:nvSpPr>
        <p:spPr>
          <a:xfrm>
            <a:off x="0" y="1857924"/>
            <a:ext cx="12192000" cy="4028661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65D7C-F412-1664-B2B3-08ED2CD7927B}"/>
              </a:ext>
            </a:extLst>
          </p:cNvPr>
          <p:cNvSpPr txBox="1"/>
          <p:nvPr/>
        </p:nvSpPr>
        <p:spPr>
          <a:xfrm>
            <a:off x="921026" y="2155844"/>
            <a:ext cx="10775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14C084"/>
                </a:solidFill>
                <a:latin typeface="Montserrat Light" panose="00000400000000000000" pitchFamily="2" charset="0"/>
              </a:rPr>
              <a:t>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143B5F-D595-D78C-D3D4-4F490620E27F}"/>
              </a:ext>
            </a:extLst>
          </p:cNvPr>
          <p:cNvSpPr txBox="1"/>
          <p:nvPr/>
        </p:nvSpPr>
        <p:spPr>
          <a:xfrm>
            <a:off x="921026" y="3849318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14C084"/>
                </a:solidFill>
                <a:latin typeface="Montserrat Light" panose="00000400000000000000" pitchFamily="2" charset="0"/>
              </a:rPr>
              <a:t>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16ECEF-A641-A2A6-3FDF-D561A8B71C5E}"/>
              </a:ext>
            </a:extLst>
          </p:cNvPr>
          <p:cNvSpPr txBox="1"/>
          <p:nvPr/>
        </p:nvSpPr>
        <p:spPr>
          <a:xfrm>
            <a:off x="10130851" y="2155844"/>
            <a:ext cx="10214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14C084"/>
                </a:solidFill>
                <a:latin typeface="Montserrat Light" panose="00000400000000000000" pitchFamily="2" charset="0"/>
              </a:rPr>
              <a:t>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202678-A5B6-B2EF-F17B-451F3E010046}"/>
              </a:ext>
            </a:extLst>
          </p:cNvPr>
          <p:cNvSpPr txBox="1"/>
          <p:nvPr/>
        </p:nvSpPr>
        <p:spPr>
          <a:xfrm>
            <a:off x="10196573" y="3872254"/>
            <a:ext cx="8899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14C084"/>
                </a:solidFill>
                <a:latin typeface="Montserrat Light" panose="00000400000000000000" pitchFamily="2" charset="0"/>
              </a:rPr>
              <a:t>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40B991-01A5-7046-E3AB-93F96BF6482B}"/>
              </a:ext>
            </a:extLst>
          </p:cNvPr>
          <p:cNvSpPr txBox="1"/>
          <p:nvPr/>
        </p:nvSpPr>
        <p:spPr>
          <a:xfrm>
            <a:off x="2143561" y="4115937"/>
            <a:ext cx="104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Social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96C041-6224-BA0C-43B6-AFD378AA508E}"/>
              </a:ext>
            </a:extLst>
          </p:cNvPr>
          <p:cNvSpPr/>
          <p:nvPr/>
        </p:nvSpPr>
        <p:spPr>
          <a:xfrm>
            <a:off x="2143561" y="4608196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A7C5A5-7F47-3419-2BD7-5EF6488D99A7}"/>
              </a:ext>
            </a:extLst>
          </p:cNvPr>
          <p:cNvSpPr txBox="1"/>
          <p:nvPr/>
        </p:nvSpPr>
        <p:spPr>
          <a:xfrm>
            <a:off x="2143561" y="2372967"/>
            <a:ext cx="1359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Political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FDBA00-AAFA-5B36-0406-DFCE8A6579DF}"/>
              </a:ext>
            </a:extLst>
          </p:cNvPr>
          <p:cNvSpPr/>
          <p:nvPr/>
        </p:nvSpPr>
        <p:spPr>
          <a:xfrm>
            <a:off x="2143561" y="2865226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E9D49E-FE1E-B704-3607-392AF1EA8230}"/>
              </a:ext>
            </a:extLst>
          </p:cNvPr>
          <p:cNvSpPr txBox="1"/>
          <p:nvPr/>
        </p:nvSpPr>
        <p:spPr>
          <a:xfrm>
            <a:off x="7783067" y="4115937"/>
            <a:ext cx="22012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Technological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133523-772F-CDEC-1E57-DC0E4CF3B0FC}"/>
              </a:ext>
            </a:extLst>
          </p:cNvPr>
          <p:cNvSpPr/>
          <p:nvPr/>
        </p:nvSpPr>
        <p:spPr>
          <a:xfrm>
            <a:off x="6798365" y="4608196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D411D3-5C0D-ED56-981F-1A83BDF81BF2}"/>
              </a:ext>
            </a:extLst>
          </p:cNvPr>
          <p:cNvSpPr txBox="1"/>
          <p:nvPr/>
        </p:nvSpPr>
        <p:spPr>
          <a:xfrm>
            <a:off x="8334499" y="2372967"/>
            <a:ext cx="1649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Economic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0046D71-1A95-1E77-8E53-7A272BB163F9}"/>
              </a:ext>
            </a:extLst>
          </p:cNvPr>
          <p:cNvSpPr/>
          <p:nvPr/>
        </p:nvSpPr>
        <p:spPr>
          <a:xfrm>
            <a:off x="6798365" y="2865226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F66C2F1-BB28-2FAE-59C9-6A1F828464F7}"/>
              </a:ext>
            </a:extLst>
          </p:cNvPr>
          <p:cNvSpPr txBox="1"/>
          <p:nvPr/>
        </p:nvSpPr>
        <p:spPr>
          <a:xfrm>
            <a:off x="921026" y="971415"/>
            <a:ext cx="4120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P.E.S.T. </a:t>
            </a:r>
            <a:r>
              <a:rPr lang="en-US" sz="4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Analys</a:t>
            </a:r>
            <a:endParaRPr lang="en-US" sz="4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5EF5163-AFB8-5120-05D6-56C265A64FFC}"/>
              </a:ext>
            </a:extLst>
          </p:cNvPr>
          <p:cNvSpPr/>
          <p:nvPr/>
        </p:nvSpPr>
        <p:spPr>
          <a:xfrm>
            <a:off x="8867493" y="563765"/>
            <a:ext cx="3324507" cy="573556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489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5CAB29B-4ACC-41C6-E16E-981B7AD9B8A5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C1121E-9C23-0C9E-C83B-1952B0F3A56E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021FFC-0CCE-FFE2-4D4A-806A4E98B406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0C7935-DAAE-671E-62E5-756E2DDA8E13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F0F97D-6E42-BBC6-23B0-E5ACA1FECEBC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DDC739-2420-02C8-C0CF-2533B68B6073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AFB03F-2573-1B8E-9CB1-C1DBBEE7B925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C69C82E-4A91-0339-1846-A75138C8F511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019888-9521-42BE-4185-9AEA7C652532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E82147-26D3-5BEB-CD9A-09BABA139F68}"/>
              </a:ext>
            </a:extLst>
          </p:cNvPr>
          <p:cNvSpPr txBox="1"/>
          <p:nvPr/>
        </p:nvSpPr>
        <p:spPr>
          <a:xfrm>
            <a:off x="108950" y="6383364"/>
            <a:ext cx="538930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17.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C3E705-A241-FE05-7004-F40B22EA765D}"/>
              </a:ext>
            </a:extLst>
          </p:cNvPr>
          <p:cNvSpPr txBox="1"/>
          <p:nvPr/>
        </p:nvSpPr>
        <p:spPr>
          <a:xfrm>
            <a:off x="921026" y="1041350"/>
            <a:ext cx="42450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S.O.E.R. </a:t>
            </a:r>
            <a:r>
              <a:rPr lang="en-US" sz="4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Analys</a:t>
            </a:r>
            <a:endParaRPr lang="en-US" sz="4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43523F8-EF94-4EB4-CBC6-73E2BD2F2BFE}"/>
              </a:ext>
            </a:extLst>
          </p:cNvPr>
          <p:cNvSpPr/>
          <p:nvPr/>
        </p:nvSpPr>
        <p:spPr>
          <a:xfrm>
            <a:off x="0" y="1898944"/>
            <a:ext cx="12192000" cy="4028661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ED83DD-6C56-1877-2EB7-D040215D2934}"/>
              </a:ext>
            </a:extLst>
          </p:cNvPr>
          <p:cNvSpPr txBox="1"/>
          <p:nvPr/>
        </p:nvSpPr>
        <p:spPr>
          <a:xfrm>
            <a:off x="921026" y="2196864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305595"/>
                </a:solidFill>
                <a:latin typeface="Montserrat Light" panose="00000400000000000000" pitchFamily="2" charset="0"/>
              </a:rPr>
              <a:t>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27E93B-F382-6FE6-20E4-F34970EA62C4}"/>
              </a:ext>
            </a:extLst>
          </p:cNvPr>
          <p:cNvSpPr txBox="1"/>
          <p:nvPr/>
        </p:nvSpPr>
        <p:spPr>
          <a:xfrm>
            <a:off x="921026" y="3890338"/>
            <a:ext cx="10647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305595"/>
                </a:solidFill>
                <a:latin typeface="Montserrat Light" panose="00000400000000000000" pitchFamily="2" charset="0"/>
              </a:rPr>
              <a:t>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39B0AB-3352-0AC1-C7F1-9881B750664D}"/>
              </a:ext>
            </a:extLst>
          </p:cNvPr>
          <p:cNvSpPr txBox="1"/>
          <p:nvPr/>
        </p:nvSpPr>
        <p:spPr>
          <a:xfrm>
            <a:off x="10173611" y="2196864"/>
            <a:ext cx="12298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305595"/>
                </a:solidFill>
                <a:latin typeface="Montserrat Light" panose="00000400000000000000" pitchFamily="2" charset="0"/>
              </a:rPr>
              <a:t>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8F4CDB-42E2-0D3C-C3BF-3DDA5A9AA2A8}"/>
              </a:ext>
            </a:extLst>
          </p:cNvPr>
          <p:cNvSpPr txBox="1"/>
          <p:nvPr/>
        </p:nvSpPr>
        <p:spPr>
          <a:xfrm>
            <a:off x="10239333" y="3913274"/>
            <a:ext cx="10839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spc="100" dirty="0">
                <a:solidFill>
                  <a:srgbClr val="305595"/>
                </a:solidFill>
                <a:latin typeface="Montserrat Light" panose="00000400000000000000" pitchFamily="2" charset="0"/>
              </a:rPr>
              <a:t>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114D596-0719-0AB4-8C99-8C3197C4EC3F}"/>
              </a:ext>
            </a:extLst>
          </p:cNvPr>
          <p:cNvSpPr txBox="1"/>
          <p:nvPr/>
        </p:nvSpPr>
        <p:spPr>
          <a:xfrm>
            <a:off x="2143561" y="4238845"/>
            <a:ext cx="1818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Aspirations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D215B4-CFB9-4169-FF7C-CBEDE4ABFD88}"/>
              </a:ext>
            </a:extLst>
          </p:cNvPr>
          <p:cNvSpPr/>
          <p:nvPr/>
        </p:nvSpPr>
        <p:spPr>
          <a:xfrm>
            <a:off x="2143561" y="4649216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E41593-04B0-3A72-267A-9DFA62FBD6A2}"/>
              </a:ext>
            </a:extLst>
          </p:cNvPr>
          <p:cNvSpPr txBox="1"/>
          <p:nvPr/>
        </p:nvSpPr>
        <p:spPr>
          <a:xfrm>
            <a:off x="2143561" y="2495875"/>
            <a:ext cx="1609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Strengths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C9CF84F-225A-E0BC-ECBB-5E359280FA0C}"/>
              </a:ext>
            </a:extLst>
          </p:cNvPr>
          <p:cNvSpPr/>
          <p:nvPr/>
        </p:nvSpPr>
        <p:spPr>
          <a:xfrm>
            <a:off x="2143561" y="2906246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7D5F05A-4844-0976-7545-83BC72754510}"/>
              </a:ext>
            </a:extLst>
          </p:cNvPr>
          <p:cNvSpPr txBox="1"/>
          <p:nvPr/>
        </p:nvSpPr>
        <p:spPr>
          <a:xfrm>
            <a:off x="8741663" y="4238845"/>
            <a:ext cx="1242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Results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1AD2D42-BB01-A2C8-E77A-9BD796B2DF36}"/>
              </a:ext>
            </a:extLst>
          </p:cNvPr>
          <p:cNvSpPr/>
          <p:nvPr/>
        </p:nvSpPr>
        <p:spPr>
          <a:xfrm>
            <a:off x="6798365" y="4649216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65376D-DDE1-3992-36C4-027236669FE5}"/>
              </a:ext>
            </a:extLst>
          </p:cNvPr>
          <p:cNvSpPr txBox="1"/>
          <p:nvPr/>
        </p:nvSpPr>
        <p:spPr>
          <a:xfrm>
            <a:off x="7783067" y="2495875"/>
            <a:ext cx="22012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Opportunities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F7B3895-C8E9-F96C-D664-5F7CCD03E12C}"/>
              </a:ext>
            </a:extLst>
          </p:cNvPr>
          <p:cNvSpPr/>
          <p:nvPr/>
        </p:nvSpPr>
        <p:spPr>
          <a:xfrm>
            <a:off x="6798365" y="2906246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6DA435C-CFDD-6DDE-A8A0-A937C9E9E188}"/>
              </a:ext>
            </a:extLst>
          </p:cNvPr>
          <p:cNvSpPr/>
          <p:nvPr/>
        </p:nvSpPr>
        <p:spPr>
          <a:xfrm>
            <a:off x="8867493" y="563765"/>
            <a:ext cx="3324507" cy="573556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02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7F5AD71-0F8A-1CBA-2768-D05BF0C09741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B72DE2-9D56-28D7-CF25-8D52364D6E6B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E63F0A-2749-A3A8-81AF-3D6F9A945EE6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7901C5-8D86-5BBA-8F56-A3D43134B0DA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0215DB-1A90-9835-1A4B-39E7E38D1D28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2D4EB65-5AC8-9F66-CD95-629F3477E5E9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A0C8D0-E6B8-AA54-36B3-A46B27F6F487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9E7F460-13FF-A5DC-B675-AD36F2915453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C1BA1A-4655-49DA-4268-1D2C0EC44663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536BA4-FD01-D9AB-F6B3-C47625F1588C}"/>
              </a:ext>
            </a:extLst>
          </p:cNvPr>
          <p:cNvSpPr txBox="1"/>
          <p:nvPr/>
        </p:nvSpPr>
        <p:spPr>
          <a:xfrm>
            <a:off x="108950" y="6383364"/>
            <a:ext cx="550151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18.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CD50BA-4C24-1EDA-4A97-23D3774512E7}"/>
              </a:ext>
            </a:extLst>
          </p:cNvPr>
          <p:cNvSpPr txBox="1"/>
          <p:nvPr/>
        </p:nvSpPr>
        <p:spPr>
          <a:xfrm>
            <a:off x="3722594" y="885445"/>
            <a:ext cx="4746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T.O.W.S. MATRIX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A7733DB-52FE-9219-DA05-EAB6493F976A}"/>
              </a:ext>
            </a:extLst>
          </p:cNvPr>
          <p:cNvSpPr/>
          <p:nvPr/>
        </p:nvSpPr>
        <p:spPr>
          <a:xfrm>
            <a:off x="6320353" y="1746226"/>
            <a:ext cx="2343982" cy="2022931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992C30-8CB2-F491-AD28-004F8690A7B9}"/>
              </a:ext>
            </a:extLst>
          </p:cNvPr>
          <p:cNvSpPr/>
          <p:nvPr/>
        </p:nvSpPr>
        <p:spPr>
          <a:xfrm>
            <a:off x="6320353" y="3960327"/>
            <a:ext cx="2343982" cy="2008692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E5D213-BF3E-803C-7458-F73D464D8F3D}"/>
              </a:ext>
            </a:extLst>
          </p:cNvPr>
          <p:cNvSpPr/>
          <p:nvPr/>
        </p:nvSpPr>
        <p:spPr>
          <a:xfrm>
            <a:off x="3578979" y="1744016"/>
            <a:ext cx="2396484" cy="1996427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716653-19FE-AB29-B165-3C418C70EF46}"/>
              </a:ext>
            </a:extLst>
          </p:cNvPr>
          <p:cNvSpPr/>
          <p:nvPr/>
        </p:nvSpPr>
        <p:spPr>
          <a:xfrm>
            <a:off x="3558258" y="3960327"/>
            <a:ext cx="2366829" cy="2012229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39A8A1-A218-9951-13F4-D92DB9F968C6}"/>
              </a:ext>
            </a:extLst>
          </p:cNvPr>
          <p:cNvSpPr txBox="1"/>
          <p:nvPr/>
        </p:nvSpPr>
        <p:spPr>
          <a:xfrm>
            <a:off x="3892066" y="1957646"/>
            <a:ext cx="17703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SO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33855BB-6A3B-B2DE-0D0C-5ACAD3350A7C}"/>
              </a:ext>
            </a:extLst>
          </p:cNvPr>
          <p:cNvSpPr txBox="1"/>
          <p:nvPr/>
        </p:nvSpPr>
        <p:spPr>
          <a:xfrm>
            <a:off x="6695640" y="1957646"/>
            <a:ext cx="1593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3BB256-E645-DAB5-A5A9-386A99383479}"/>
              </a:ext>
            </a:extLst>
          </p:cNvPr>
          <p:cNvSpPr txBox="1"/>
          <p:nvPr/>
        </p:nvSpPr>
        <p:spPr>
          <a:xfrm>
            <a:off x="6432435" y="4132473"/>
            <a:ext cx="21804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WT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75CC47-5550-9D29-5EAD-C29FFAFF2770}"/>
              </a:ext>
            </a:extLst>
          </p:cNvPr>
          <p:cNvSpPr txBox="1"/>
          <p:nvPr/>
        </p:nvSpPr>
        <p:spPr>
          <a:xfrm>
            <a:off x="3638288" y="4123748"/>
            <a:ext cx="23075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WO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6754AF-A2DE-C0B7-6E77-915DE0EACCF1}"/>
              </a:ext>
            </a:extLst>
          </p:cNvPr>
          <p:cNvSpPr txBox="1"/>
          <p:nvPr/>
        </p:nvSpPr>
        <p:spPr>
          <a:xfrm>
            <a:off x="6586487" y="3394756"/>
            <a:ext cx="18117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Strengths </a:t>
            </a:r>
            <a:r>
              <a:rPr lang="en-US" sz="1100" spc="100" dirty="0" err="1">
                <a:solidFill>
                  <a:srgbClr val="14C084"/>
                </a:solidFill>
                <a:latin typeface="Montserrat SemiBold" panose="00000700000000000000" pitchFamily="2" charset="0"/>
              </a:rPr>
              <a:t>Threaths</a:t>
            </a:r>
            <a:endParaRPr lang="en-US" sz="1100" spc="100" dirty="0">
              <a:solidFill>
                <a:srgbClr val="14C084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40F424-10A1-6200-96E5-8D032F4CCBA7}"/>
              </a:ext>
            </a:extLst>
          </p:cNvPr>
          <p:cNvSpPr txBox="1"/>
          <p:nvPr/>
        </p:nvSpPr>
        <p:spPr>
          <a:xfrm>
            <a:off x="3653356" y="3394756"/>
            <a:ext cx="2247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Strengths Opportunities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560CDF-477F-E9E3-159A-CCF6BFBBC868}"/>
              </a:ext>
            </a:extLst>
          </p:cNvPr>
          <p:cNvSpPr txBox="1"/>
          <p:nvPr/>
        </p:nvSpPr>
        <p:spPr>
          <a:xfrm>
            <a:off x="3517739" y="5601432"/>
            <a:ext cx="2457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Weaknesses Opportunities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8DACF9-B303-560D-7963-32F564578D29}"/>
              </a:ext>
            </a:extLst>
          </p:cNvPr>
          <p:cNvSpPr txBox="1"/>
          <p:nvPr/>
        </p:nvSpPr>
        <p:spPr>
          <a:xfrm>
            <a:off x="6535992" y="5601432"/>
            <a:ext cx="1912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Weaknesses Threats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06D712B-EE86-2F44-5F90-79D8E63E8F41}"/>
              </a:ext>
            </a:extLst>
          </p:cNvPr>
          <p:cNvSpPr/>
          <p:nvPr/>
        </p:nvSpPr>
        <p:spPr>
          <a:xfrm>
            <a:off x="138751" y="5035893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907A52-7669-3EDB-35EA-5C686A27CB4F}"/>
              </a:ext>
            </a:extLst>
          </p:cNvPr>
          <p:cNvSpPr/>
          <p:nvPr/>
        </p:nvSpPr>
        <p:spPr>
          <a:xfrm>
            <a:off x="138751" y="3047946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5AD6A9-1C67-5E0F-040B-3BE08AEEC050}"/>
              </a:ext>
            </a:extLst>
          </p:cNvPr>
          <p:cNvSpPr/>
          <p:nvPr/>
        </p:nvSpPr>
        <p:spPr>
          <a:xfrm>
            <a:off x="8803175" y="5035893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DC36EF-D6BC-EEDC-3CF4-2D76917FC941}"/>
              </a:ext>
            </a:extLst>
          </p:cNvPr>
          <p:cNvSpPr/>
          <p:nvPr/>
        </p:nvSpPr>
        <p:spPr>
          <a:xfrm>
            <a:off x="8803175" y="3047946"/>
            <a:ext cx="3250074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 research shows that the majority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994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B66D1F7B-F63E-1721-E48C-0D7EA1BA401F}"/>
              </a:ext>
            </a:extLst>
          </p:cNvPr>
          <p:cNvSpPr/>
          <p:nvPr/>
        </p:nvSpPr>
        <p:spPr>
          <a:xfrm>
            <a:off x="8003424" y="1061588"/>
            <a:ext cx="2929619" cy="5226094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5C619F-923B-CFF4-7A58-23E0358FD7CA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0BE019-E6AA-9F45-A100-97D75923E2F8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3B7D5B-3CD9-A11C-C30B-3165F75243AF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0D3B2F-5B8A-9D05-300D-32E4D6F0858E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7108FE-51AD-6B68-3CCE-70B3A67EA815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AE405C-175D-B1ED-B623-027DC7A850B8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9D6BB5C-5BF1-6902-6226-0726E7B7F011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94DADB6-FE72-05EF-99B2-E4AC57750241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45EE95-CA32-7F39-4B30-756EC0B7C25D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B702A3-C1EE-E16F-67D4-D47D8E3F7D8A}"/>
              </a:ext>
            </a:extLst>
          </p:cNvPr>
          <p:cNvSpPr txBox="1"/>
          <p:nvPr/>
        </p:nvSpPr>
        <p:spPr>
          <a:xfrm>
            <a:off x="122598" y="6383364"/>
            <a:ext cx="556563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01.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A156D1-ADF3-9383-E9F6-D50DF521DFC9}"/>
              </a:ext>
            </a:extLst>
          </p:cNvPr>
          <p:cNvSpPr/>
          <p:nvPr/>
        </p:nvSpPr>
        <p:spPr>
          <a:xfrm>
            <a:off x="1258957" y="2367412"/>
            <a:ext cx="9674086" cy="1616765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E81D0A-A96C-6A66-23A0-BB29D951904E}"/>
              </a:ext>
            </a:extLst>
          </p:cNvPr>
          <p:cNvSpPr/>
          <p:nvPr/>
        </p:nvSpPr>
        <p:spPr>
          <a:xfrm>
            <a:off x="1258957" y="4179647"/>
            <a:ext cx="9674086" cy="1616765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7FEA5D-6576-077B-0B49-532089493DE3}"/>
              </a:ext>
            </a:extLst>
          </p:cNvPr>
          <p:cNvSpPr txBox="1"/>
          <p:nvPr/>
        </p:nvSpPr>
        <p:spPr>
          <a:xfrm>
            <a:off x="2409306" y="1581769"/>
            <a:ext cx="27126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Contents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15A645C-CA29-2431-1224-99E1A59127A6}"/>
              </a:ext>
            </a:extLst>
          </p:cNvPr>
          <p:cNvSpPr/>
          <p:nvPr/>
        </p:nvSpPr>
        <p:spPr>
          <a:xfrm>
            <a:off x="2558708" y="2740543"/>
            <a:ext cx="543339" cy="543339"/>
          </a:xfrm>
          <a:prstGeom prst="ellipse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4A6AEC-82C0-6451-3D29-1271B59A4C97}"/>
              </a:ext>
            </a:extLst>
          </p:cNvPr>
          <p:cNvSpPr txBox="1"/>
          <p:nvPr/>
        </p:nvSpPr>
        <p:spPr>
          <a:xfrm>
            <a:off x="2581995" y="2740543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20F33B-88E4-D7D0-7666-4D80ADDDE4D7}"/>
              </a:ext>
            </a:extLst>
          </p:cNvPr>
          <p:cNvSpPr txBox="1"/>
          <p:nvPr/>
        </p:nvSpPr>
        <p:spPr>
          <a:xfrm>
            <a:off x="3207272" y="2601074"/>
            <a:ext cx="1508746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About Us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B4962A-9C69-3514-FC45-7EB86A49A72B}"/>
              </a:ext>
            </a:extLst>
          </p:cNvPr>
          <p:cNvSpPr/>
          <p:nvPr/>
        </p:nvSpPr>
        <p:spPr>
          <a:xfrm>
            <a:off x="3207272" y="3036316"/>
            <a:ext cx="3115809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10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A46394F-F1AD-FCE8-D5C9-9B8D8F634B99}"/>
              </a:ext>
            </a:extLst>
          </p:cNvPr>
          <p:cNvSpPr/>
          <p:nvPr/>
        </p:nvSpPr>
        <p:spPr>
          <a:xfrm>
            <a:off x="7063854" y="2740543"/>
            <a:ext cx="543339" cy="543339"/>
          </a:xfrm>
          <a:prstGeom prst="ellipse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7729923-7588-613A-DCF1-B8C35DD64261}"/>
              </a:ext>
            </a:extLst>
          </p:cNvPr>
          <p:cNvSpPr txBox="1"/>
          <p:nvPr/>
        </p:nvSpPr>
        <p:spPr>
          <a:xfrm>
            <a:off x="7079277" y="2742866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8EF1DD-8E93-0822-5717-BBA3C8B51F53}"/>
              </a:ext>
            </a:extLst>
          </p:cNvPr>
          <p:cNvSpPr txBox="1"/>
          <p:nvPr/>
        </p:nvSpPr>
        <p:spPr>
          <a:xfrm>
            <a:off x="7752767" y="2601074"/>
            <a:ext cx="1138453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 err="1">
                <a:solidFill>
                  <a:srgbClr val="14C084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Analys</a:t>
            </a:r>
            <a:endParaRPr lang="en-US" sz="2000" spc="100" dirty="0">
              <a:solidFill>
                <a:srgbClr val="14C084"/>
              </a:solidFill>
              <a:latin typeface="Montserrat SemiBold" panose="00000700000000000000" pitchFamily="2" charset="0"/>
              <a:ea typeface="Roboto" panose="020000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4E02EE1-B7C9-BA1F-642F-C14A0C1F6515}"/>
              </a:ext>
            </a:extLst>
          </p:cNvPr>
          <p:cNvSpPr/>
          <p:nvPr/>
        </p:nvSpPr>
        <p:spPr>
          <a:xfrm>
            <a:off x="7752768" y="3036316"/>
            <a:ext cx="3038010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10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BCC215-2D80-4AD6-CBBE-714FB8B8BEBA}"/>
              </a:ext>
            </a:extLst>
          </p:cNvPr>
          <p:cNvSpPr/>
          <p:nvPr/>
        </p:nvSpPr>
        <p:spPr>
          <a:xfrm>
            <a:off x="2518359" y="4557181"/>
            <a:ext cx="543339" cy="543339"/>
          </a:xfrm>
          <a:prstGeom prst="ellipse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7293C2-AF12-6B1F-A5FA-3E481183F890}"/>
              </a:ext>
            </a:extLst>
          </p:cNvPr>
          <p:cNvSpPr txBox="1"/>
          <p:nvPr/>
        </p:nvSpPr>
        <p:spPr>
          <a:xfrm>
            <a:off x="2533782" y="4559504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03.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61FAF0-6F64-1EA2-4DF6-C79532C7E897}"/>
              </a:ext>
            </a:extLst>
          </p:cNvPr>
          <p:cNvSpPr txBox="1"/>
          <p:nvPr/>
        </p:nvSpPr>
        <p:spPr>
          <a:xfrm>
            <a:off x="3207272" y="4417712"/>
            <a:ext cx="2443298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Market </a:t>
            </a:r>
            <a:r>
              <a:rPr lang="en-US" sz="2000" spc="100" dirty="0" err="1">
                <a:solidFill>
                  <a:srgbClr val="14C084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Strategi</a:t>
            </a:r>
            <a:endParaRPr lang="en-US" sz="2000" spc="100" dirty="0">
              <a:solidFill>
                <a:srgbClr val="14C084"/>
              </a:solidFill>
              <a:latin typeface="Montserrat SemiBold" panose="000007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BC56FBD-6C12-AF4A-FAB1-5BE3404E0A11}"/>
              </a:ext>
            </a:extLst>
          </p:cNvPr>
          <p:cNvSpPr/>
          <p:nvPr/>
        </p:nvSpPr>
        <p:spPr>
          <a:xfrm>
            <a:off x="3207273" y="4852954"/>
            <a:ext cx="296723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10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0BFA7A7-3E72-F5C8-F995-2AFCCF21FCFF}"/>
              </a:ext>
            </a:extLst>
          </p:cNvPr>
          <p:cNvSpPr/>
          <p:nvPr/>
        </p:nvSpPr>
        <p:spPr>
          <a:xfrm>
            <a:off x="7102317" y="4557181"/>
            <a:ext cx="543339" cy="543339"/>
          </a:xfrm>
          <a:prstGeom prst="ellipse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DD06EE-5723-C878-C537-33CF08449DED}"/>
              </a:ext>
            </a:extLst>
          </p:cNvPr>
          <p:cNvSpPr txBox="1"/>
          <p:nvPr/>
        </p:nvSpPr>
        <p:spPr>
          <a:xfrm>
            <a:off x="7130992" y="4546252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04.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6F80A9-27F0-133D-3327-C891E510E077}"/>
              </a:ext>
            </a:extLst>
          </p:cNvPr>
          <p:cNvSpPr txBox="1"/>
          <p:nvPr/>
        </p:nvSpPr>
        <p:spPr>
          <a:xfrm>
            <a:off x="7791230" y="4417712"/>
            <a:ext cx="2549096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Founder &amp; Team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8F4CFBF-8706-1AC4-D5E8-0893AF0CEA07}"/>
              </a:ext>
            </a:extLst>
          </p:cNvPr>
          <p:cNvSpPr/>
          <p:nvPr/>
        </p:nvSpPr>
        <p:spPr>
          <a:xfrm>
            <a:off x="7791230" y="4852954"/>
            <a:ext cx="2999547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</a:t>
            </a:r>
            <a:endParaRPr lang="en-US" sz="1000" spc="1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67CE62D-4C32-5452-78FC-9680394D7454}"/>
              </a:ext>
            </a:extLst>
          </p:cNvPr>
          <p:cNvSpPr txBox="1"/>
          <p:nvPr/>
        </p:nvSpPr>
        <p:spPr>
          <a:xfrm>
            <a:off x="2409306" y="1061589"/>
            <a:ext cx="20906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Simple</a:t>
            </a:r>
          </a:p>
        </p:txBody>
      </p:sp>
    </p:spTree>
    <p:extLst>
      <p:ext uri="{BB962C8B-B14F-4D97-AF65-F5344CB8AC3E}">
        <p14:creationId xmlns:p14="http://schemas.microsoft.com/office/powerpoint/2010/main" val="18593598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88AAB51-7AEB-CA38-8F47-B835612EBD82}"/>
              </a:ext>
            </a:extLst>
          </p:cNvPr>
          <p:cNvSpPr/>
          <p:nvPr/>
        </p:nvSpPr>
        <p:spPr>
          <a:xfrm>
            <a:off x="0" y="0"/>
            <a:ext cx="12192000" cy="6908141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313506-C5AC-1645-6F00-345284117ABE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44F347-34B8-F5E5-04D0-D7D69281EDEB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5BA374-AEFD-A923-7BA7-661674C883A5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ED636F-9EBF-F1E9-DAF4-EAA650E7B648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1F13C9-690D-3D0F-10B3-61E1DD6D1E55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B8E5A0-CF85-9E64-1FAC-2073E45F0FAC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2D70D6-1235-DD21-F409-7E7CE9EFF4E2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71C437-2DB0-EB0E-5A6E-9BA31ACFD1E5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C58E68-71BA-F0D4-B973-F6D48457226B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3120EB-6DBB-C9B1-893B-85527D885312}"/>
              </a:ext>
            </a:extLst>
          </p:cNvPr>
          <p:cNvSpPr txBox="1"/>
          <p:nvPr/>
        </p:nvSpPr>
        <p:spPr>
          <a:xfrm>
            <a:off x="108950" y="6383364"/>
            <a:ext cx="543739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19.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D3A7F0-0702-C186-813E-0ED7100FCE88}"/>
              </a:ext>
            </a:extLst>
          </p:cNvPr>
          <p:cNvSpPr txBox="1"/>
          <p:nvPr/>
        </p:nvSpPr>
        <p:spPr>
          <a:xfrm>
            <a:off x="921026" y="1459230"/>
            <a:ext cx="5028941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03.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84E469-624E-F3AD-673D-5EB2E4928191}"/>
              </a:ext>
            </a:extLst>
          </p:cNvPr>
          <p:cNvSpPr txBox="1"/>
          <p:nvPr/>
        </p:nvSpPr>
        <p:spPr>
          <a:xfrm>
            <a:off x="6493565" y="1867222"/>
            <a:ext cx="30812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Market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3CED66-03F2-DA0F-14DB-466C4BE5A941}"/>
              </a:ext>
            </a:extLst>
          </p:cNvPr>
          <p:cNvSpPr/>
          <p:nvPr/>
        </p:nvSpPr>
        <p:spPr>
          <a:xfrm>
            <a:off x="6493563" y="3549794"/>
            <a:ext cx="4660908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</a:t>
            </a:r>
          </a:p>
          <a:p>
            <a:pPr>
              <a:lnSpc>
                <a:spcPct val="150000"/>
              </a:lnSpc>
            </a:pP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8ED7D1-B7A9-E75F-9A0F-8AD017C64028}"/>
              </a:ext>
            </a:extLst>
          </p:cNvPr>
          <p:cNvSpPr txBox="1"/>
          <p:nvPr/>
        </p:nvSpPr>
        <p:spPr>
          <a:xfrm>
            <a:off x="6493564" y="2534131"/>
            <a:ext cx="36728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Strategy</a:t>
            </a:r>
          </a:p>
        </p:txBody>
      </p:sp>
    </p:spTree>
    <p:extLst>
      <p:ext uri="{BB962C8B-B14F-4D97-AF65-F5344CB8AC3E}">
        <p14:creationId xmlns:p14="http://schemas.microsoft.com/office/powerpoint/2010/main" val="4092022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B1F6F49-98CA-FCBE-6772-DDAEF3C33B54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F015D1-7796-10D1-CB92-B4779B9E076A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180775-509D-1985-F624-02108007F353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DE4CDE-14CF-933A-3FDD-8573F31B9116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C50DC9-B0A7-F4C2-4992-4061CFAAFAE9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949CBA-E0EB-C93F-9D57-242738094ADB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F7D4C9F-1ADD-68CE-5C51-82F8BB22357D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A8C48A6-79A0-5024-5309-CDE6AD5E3FD8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8AF011-D1E2-4C32-FE47-DC4CD7814847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2FE268-FB8C-13B9-2F24-6CE257C29178}"/>
              </a:ext>
            </a:extLst>
          </p:cNvPr>
          <p:cNvSpPr txBox="1"/>
          <p:nvPr/>
        </p:nvSpPr>
        <p:spPr>
          <a:xfrm>
            <a:off x="108950" y="6383364"/>
            <a:ext cx="607859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20.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01B577-E76D-5391-8844-EF50BDFA2780}"/>
              </a:ext>
            </a:extLst>
          </p:cNvPr>
          <p:cNvSpPr txBox="1"/>
          <p:nvPr/>
        </p:nvSpPr>
        <p:spPr>
          <a:xfrm>
            <a:off x="921026" y="2493891"/>
            <a:ext cx="30444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Devinition</a:t>
            </a:r>
            <a:endParaRPr lang="en-US" sz="4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49CFF7-A2C5-445A-DBE8-F8D048BCC8F7}"/>
              </a:ext>
            </a:extLst>
          </p:cNvPr>
          <p:cNvSpPr txBox="1"/>
          <p:nvPr/>
        </p:nvSpPr>
        <p:spPr>
          <a:xfrm>
            <a:off x="921026" y="1973711"/>
            <a:ext cx="21419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Market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70637EC-8CE8-EC35-D91E-A4A0B4A3CBFB}"/>
              </a:ext>
            </a:extLst>
          </p:cNvPr>
          <p:cNvSpPr/>
          <p:nvPr/>
        </p:nvSpPr>
        <p:spPr>
          <a:xfrm>
            <a:off x="921026" y="3201777"/>
            <a:ext cx="4251475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</a:t>
            </a:r>
          </a:p>
          <a:p>
            <a:pPr>
              <a:lnSpc>
                <a:spcPct val="150000"/>
              </a:lnSpc>
            </a:pP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1C0AE63-AB83-163C-B8D4-B69EE1336683}"/>
              </a:ext>
            </a:extLst>
          </p:cNvPr>
          <p:cNvSpPr/>
          <p:nvPr/>
        </p:nvSpPr>
        <p:spPr>
          <a:xfrm>
            <a:off x="3965449" y="1014562"/>
            <a:ext cx="1948597" cy="952327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926AA5A-AD67-5745-FD98-08E235996A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7D9983A-EE64-3013-ADDF-49C1B80862B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1687250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4F0BAC7-680F-0F41-375C-AC284D18EF50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8009C0-B900-7172-AE90-BE67B7ECE3A4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40B9B9-F256-7DF1-9B00-968759C2BD20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60F1E6-4EE5-9B4A-EE62-1B52D2306349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BB923A-C644-4EC6-2062-5386EFC0D7E8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D43EEB-3BF4-F6F4-3186-7F10BFC8EB45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5357B97-C599-9643-53B9-8E920355604C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8F449DF6-2FB7-31B3-A9DA-25AEA4CFD2FF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EEE66C-0550-63AC-59CD-BE7E35C7C95A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50B3BA-0D57-CCD6-4CE5-A6AABF7D88EF}"/>
              </a:ext>
            </a:extLst>
          </p:cNvPr>
          <p:cNvSpPr txBox="1"/>
          <p:nvPr/>
        </p:nvSpPr>
        <p:spPr>
          <a:xfrm>
            <a:off x="108950" y="6383364"/>
            <a:ext cx="532518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21.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14B5A-D8E8-B50B-8F4E-53F5F118C2D9}"/>
              </a:ext>
            </a:extLst>
          </p:cNvPr>
          <p:cNvSpPr txBox="1"/>
          <p:nvPr/>
        </p:nvSpPr>
        <p:spPr>
          <a:xfrm>
            <a:off x="4824658" y="1334976"/>
            <a:ext cx="2542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Strategy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E342E8-1A45-1AFF-82E4-48A61FFDE08D}"/>
              </a:ext>
            </a:extLst>
          </p:cNvPr>
          <p:cNvSpPr txBox="1"/>
          <p:nvPr/>
        </p:nvSpPr>
        <p:spPr>
          <a:xfrm>
            <a:off x="4162618" y="814796"/>
            <a:ext cx="3866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Go To Market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01FBC0-0955-E76F-A08E-0B20E3DDC771}"/>
              </a:ext>
            </a:extLst>
          </p:cNvPr>
          <p:cNvSpPr/>
          <p:nvPr/>
        </p:nvSpPr>
        <p:spPr>
          <a:xfrm>
            <a:off x="4977168" y="3248015"/>
            <a:ext cx="1723252" cy="1279842"/>
          </a:xfrm>
          <a:prstGeom prst="rect">
            <a:avLst/>
          </a:prstGeom>
          <a:noFill/>
          <a:ln w="28575">
            <a:solidFill>
              <a:srgbClr val="14C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: Diagonal Corners Rounded 16">
            <a:extLst>
              <a:ext uri="{FF2B5EF4-FFF2-40B4-BE49-F238E27FC236}">
                <a16:creationId xmlns:a16="http://schemas.microsoft.com/office/drawing/2014/main" id="{636BAF65-B1C8-2993-ADF7-1A8EDF5B43A9}"/>
              </a:ext>
            </a:extLst>
          </p:cNvPr>
          <p:cNvSpPr/>
          <p:nvPr/>
        </p:nvSpPr>
        <p:spPr>
          <a:xfrm rot="5400000">
            <a:off x="3857358" y="2128206"/>
            <a:ext cx="1119809" cy="1119809"/>
          </a:xfrm>
          <a:prstGeom prst="round2DiagRect">
            <a:avLst/>
          </a:prstGeom>
          <a:noFill/>
          <a:ln w="28575">
            <a:solidFill>
              <a:srgbClr val="14C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D519A7-BBD0-7930-FC19-C0DEC1AA9233}"/>
              </a:ext>
            </a:extLst>
          </p:cNvPr>
          <p:cNvSpPr txBox="1"/>
          <p:nvPr/>
        </p:nvSpPr>
        <p:spPr>
          <a:xfrm>
            <a:off x="3913758" y="2512675"/>
            <a:ext cx="100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What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017529-583E-B7AA-D672-F2D45BA79324}"/>
              </a:ext>
            </a:extLst>
          </p:cNvPr>
          <p:cNvSpPr txBox="1"/>
          <p:nvPr/>
        </p:nvSpPr>
        <p:spPr>
          <a:xfrm>
            <a:off x="6831834" y="2491369"/>
            <a:ext cx="8851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Who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6ECADD-93C4-499C-C906-687868F848B2}"/>
              </a:ext>
            </a:extLst>
          </p:cNvPr>
          <p:cNvSpPr txBox="1"/>
          <p:nvPr/>
        </p:nvSpPr>
        <p:spPr>
          <a:xfrm>
            <a:off x="6667607" y="4891387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Where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0C70A7-E8B2-BDBA-590E-E671AF5AABDD}"/>
              </a:ext>
            </a:extLst>
          </p:cNvPr>
          <p:cNvSpPr txBox="1"/>
          <p:nvPr/>
        </p:nvSpPr>
        <p:spPr>
          <a:xfrm>
            <a:off x="3990701" y="4922208"/>
            <a:ext cx="85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How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06CDB0-101F-5454-EA6C-BE3E3C3870BB}"/>
              </a:ext>
            </a:extLst>
          </p:cNvPr>
          <p:cNvSpPr txBox="1"/>
          <p:nvPr/>
        </p:nvSpPr>
        <p:spPr>
          <a:xfrm>
            <a:off x="5237508" y="3887936"/>
            <a:ext cx="1202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Market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48721CC-C829-DD72-96F4-EF12A3F217C0}"/>
              </a:ext>
            </a:extLst>
          </p:cNvPr>
          <p:cNvSpPr txBox="1"/>
          <p:nvPr/>
        </p:nvSpPr>
        <p:spPr>
          <a:xfrm>
            <a:off x="5320063" y="3469004"/>
            <a:ext cx="1037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Go To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21D242-0B14-46EC-2E16-75EA010876E7}"/>
              </a:ext>
            </a:extLst>
          </p:cNvPr>
          <p:cNvSpPr txBox="1"/>
          <p:nvPr/>
        </p:nvSpPr>
        <p:spPr>
          <a:xfrm>
            <a:off x="1429231" y="2006449"/>
            <a:ext cx="2183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What Are You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6DA6DD-C132-5238-73CD-2BF88DD0287D}"/>
              </a:ext>
            </a:extLst>
          </p:cNvPr>
          <p:cNvSpPr txBox="1"/>
          <p:nvPr/>
        </p:nvSpPr>
        <p:spPr>
          <a:xfrm>
            <a:off x="2278822" y="2403246"/>
            <a:ext cx="1334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Selling?</a:t>
            </a:r>
          </a:p>
        </p:txBody>
      </p:sp>
      <p:sp>
        <p:nvSpPr>
          <p:cNvPr id="26" name="Rectangle: Diagonal Corners Rounded 25">
            <a:extLst>
              <a:ext uri="{FF2B5EF4-FFF2-40B4-BE49-F238E27FC236}">
                <a16:creationId xmlns:a16="http://schemas.microsoft.com/office/drawing/2014/main" id="{803600C7-AD29-8B1F-FD44-CE679F4DE782}"/>
              </a:ext>
            </a:extLst>
          </p:cNvPr>
          <p:cNvSpPr/>
          <p:nvPr/>
        </p:nvSpPr>
        <p:spPr>
          <a:xfrm rot="5400000">
            <a:off x="6700420" y="4531537"/>
            <a:ext cx="1119809" cy="1119809"/>
          </a:xfrm>
          <a:prstGeom prst="round2DiagRect">
            <a:avLst/>
          </a:prstGeom>
          <a:noFill/>
          <a:ln w="28575">
            <a:solidFill>
              <a:srgbClr val="14C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: Diagonal Corners Rounded 26">
            <a:extLst>
              <a:ext uri="{FF2B5EF4-FFF2-40B4-BE49-F238E27FC236}">
                <a16:creationId xmlns:a16="http://schemas.microsoft.com/office/drawing/2014/main" id="{67D1D681-F62F-0D93-7900-3B2346F49FB6}"/>
              </a:ext>
            </a:extLst>
          </p:cNvPr>
          <p:cNvSpPr/>
          <p:nvPr/>
        </p:nvSpPr>
        <p:spPr>
          <a:xfrm>
            <a:off x="6713163" y="2128206"/>
            <a:ext cx="1119809" cy="1119809"/>
          </a:xfrm>
          <a:prstGeom prst="round2DiagRect">
            <a:avLst/>
          </a:prstGeom>
          <a:noFill/>
          <a:ln w="28575">
            <a:solidFill>
              <a:srgbClr val="14C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ectangle: Diagonal Corners Rounded 27">
            <a:extLst>
              <a:ext uri="{FF2B5EF4-FFF2-40B4-BE49-F238E27FC236}">
                <a16:creationId xmlns:a16="http://schemas.microsoft.com/office/drawing/2014/main" id="{2273498B-56A9-98A4-5476-61EB871D3B8C}"/>
              </a:ext>
            </a:extLst>
          </p:cNvPr>
          <p:cNvSpPr/>
          <p:nvPr/>
        </p:nvSpPr>
        <p:spPr>
          <a:xfrm>
            <a:off x="3857358" y="4553057"/>
            <a:ext cx="1119809" cy="1119809"/>
          </a:xfrm>
          <a:prstGeom prst="round2DiagRect">
            <a:avLst/>
          </a:prstGeom>
          <a:noFill/>
          <a:ln w="28575">
            <a:solidFill>
              <a:srgbClr val="14C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FA96E51-7CC0-A2DF-9A6D-11518BB100C7}"/>
              </a:ext>
            </a:extLst>
          </p:cNvPr>
          <p:cNvSpPr/>
          <p:nvPr/>
        </p:nvSpPr>
        <p:spPr>
          <a:xfrm>
            <a:off x="362767" y="2806940"/>
            <a:ext cx="3250074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72303EF-3551-7E5F-039C-29D6E7B82FE7}"/>
              </a:ext>
            </a:extLst>
          </p:cNvPr>
          <p:cNvSpPr txBox="1"/>
          <p:nvPr/>
        </p:nvSpPr>
        <p:spPr>
          <a:xfrm>
            <a:off x="523534" y="4521827"/>
            <a:ext cx="3089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How Will You Reach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3402D0-394C-DF0B-1F89-E25716180953}"/>
              </a:ext>
            </a:extLst>
          </p:cNvPr>
          <p:cNvSpPr txBox="1"/>
          <p:nvPr/>
        </p:nvSpPr>
        <p:spPr>
          <a:xfrm>
            <a:off x="1658460" y="4918624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Your Market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E8A4CDF-9E77-4259-4B5A-E1F38AF0083C}"/>
              </a:ext>
            </a:extLst>
          </p:cNvPr>
          <p:cNvSpPr/>
          <p:nvPr/>
        </p:nvSpPr>
        <p:spPr>
          <a:xfrm>
            <a:off x="362767" y="5322318"/>
            <a:ext cx="3250074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770C3A9-57B4-5569-0AF4-BB380C6C0E7A}"/>
              </a:ext>
            </a:extLst>
          </p:cNvPr>
          <p:cNvSpPr txBox="1"/>
          <p:nvPr/>
        </p:nvSpPr>
        <p:spPr>
          <a:xfrm>
            <a:off x="8128716" y="2006449"/>
            <a:ext cx="2071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Who Are You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FD4BD3A-9F97-23A9-F60F-F04C1894C911}"/>
              </a:ext>
            </a:extLst>
          </p:cNvPr>
          <p:cNvSpPr txBox="1"/>
          <p:nvPr/>
        </p:nvSpPr>
        <p:spPr>
          <a:xfrm>
            <a:off x="8128716" y="2426220"/>
            <a:ext cx="1762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Selling To?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7D3E8FE-7AAB-B276-4CDA-76CD0AEA34E9}"/>
              </a:ext>
            </a:extLst>
          </p:cNvPr>
          <p:cNvSpPr/>
          <p:nvPr/>
        </p:nvSpPr>
        <p:spPr>
          <a:xfrm>
            <a:off x="8128717" y="2806940"/>
            <a:ext cx="3250074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7B4D02-D9A5-E798-06D5-53D457AA1D35}"/>
              </a:ext>
            </a:extLst>
          </p:cNvPr>
          <p:cNvSpPr txBox="1"/>
          <p:nvPr/>
        </p:nvSpPr>
        <p:spPr>
          <a:xfrm>
            <a:off x="8066666" y="4521827"/>
            <a:ext cx="3762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Where Will You Promote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05DC04-3B9B-095D-DB7F-931483709582}"/>
              </a:ext>
            </a:extLst>
          </p:cNvPr>
          <p:cNvSpPr txBox="1"/>
          <p:nvPr/>
        </p:nvSpPr>
        <p:spPr>
          <a:xfrm>
            <a:off x="8133071" y="4912906"/>
            <a:ext cx="2255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Your Product?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44B2EA8-64A9-4E3B-7FE4-38701885E140}"/>
              </a:ext>
            </a:extLst>
          </p:cNvPr>
          <p:cNvSpPr/>
          <p:nvPr/>
        </p:nvSpPr>
        <p:spPr>
          <a:xfrm>
            <a:off x="8128716" y="5321688"/>
            <a:ext cx="3250074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0E2E600-950E-F046-07CC-3F19441D5D1A}"/>
              </a:ext>
            </a:extLst>
          </p:cNvPr>
          <p:cNvSpPr/>
          <p:nvPr/>
        </p:nvSpPr>
        <p:spPr>
          <a:xfrm>
            <a:off x="11378790" y="741040"/>
            <a:ext cx="813210" cy="1446410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F90AF4D-F6B6-DA3E-E2E9-1F94B914B417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4ADBB5-2DE9-D115-A0FA-08D9EE3504AE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5CB17D-3ED7-49F0-93B0-FD4C2373480F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1DD3B4-8395-F1A8-6055-AB0B714F7C69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580E54-7145-8D10-6F71-62278D13C2E0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45BECD-F1E4-0CBC-3999-02FC69786FB9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0F995B-CB54-23DC-6700-2DFB9A96847B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C47541F-8CB3-60E8-882E-D880BAE9F4B0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6533CF-D0E5-F27E-58FE-59FDCA2DEC7D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BE8576-04D3-FEB9-7F93-2A5E1522D54F}"/>
              </a:ext>
            </a:extLst>
          </p:cNvPr>
          <p:cNvSpPr txBox="1"/>
          <p:nvPr/>
        </p:nvSpPr>
        <p:spPr>
          <a:xfrm>
            <a:off x="108950" y="6383364"/>
            <a:ext cx="583814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22.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6409EE-5690-A995-AFF5-995A78B83F64}"/>
              </a:ext>
            </a:extLst>
          </p:cNvPr>
          <p:cNvSpPr txBox="1"/>
          <p:nvPr/>
        </p:nvSpPr>
        <p:spPr>
          <a:xfrm>
            <a:off x="3289110" y="1186780"/>
            <a:ext cx="63786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Go To Market Strategy</a:t>
            </a:r>
          </a:p>
        </p:txBody>
      </p:sp>
      <p:graphicFrame>
        <p:nvGraphicFramePr>
          <p:cNvPr id="64" name="Table 64">
            <a:extLst>
              <a:ext uri="{FF2B5EF4-FFF2-40B4-BE49-F238E27FC236}">
                <a16:creationId xmlns:a16="http://schemas.microsoft.com/office/drawing/2014/main" id="{3C7EBB78-3FD0-0E66-830E-69D60CFD8B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829082"/>
              </p:ext>
            </p:extLst>
          </p:nvPr>
        </p:nvGraphicFramePr>
        <p:xfrm>
          <a:off x="3289110" y="2011271"/>
          <a:ext cx="8902889" cy="3220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5403">
                  <a:extLst>
                    <a:ext uri="{9D8B030D-6E8A-4147-A177-3AD203B41FA5}">
                      <a16:colId xmlns:a16="http://schemas.microsoft.com/office/drawing/2014/main" val="948078892"/>
                    </a:ext>
                  </a:extLst>
                </a:gridCol>
                <a:gridCol w="2164711">
                  <a:extLst>
                    <a:ext uri="{9D8B030D-6E8A-4147-A177-3AD203B41FA5}">
                      <a16:colId xmlns:a16="http://schemas.microsoft.com/office/drawing/2014/main" val="1204673858"/>
                    </a:ext>
                  </a:extLst>
                </a:gridCol>
                <a:gridCol w="1861379">
                  <a:extLst>
                    <a:ext uri="{9D8B030D-6E8A-4147-A177-3AD203B41FA5}">
                      <a16:colId xmlns:a16="http://schemas.microsoft.com/office/drawing/2014/main" val="430421566"/>
                    </a:ext>
                  </a:extLst>
                </a:gridCol>
                <a:gridCol w="2761396">
                  <a:extLst>
                    <a:ext uri="{9D8B030D-6E8A-4147-A177-3AD203B41FA5}">
                      <a16:colId xmlns:a16="http://schemas.microsoft.com/office/drawing/2014/main" val="3002157540"/>
                    </a:ext>
                  </a:extLst>
                </a:gridCol>
              </a:tblGrid>
              <a:tr h="4601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30559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30559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30559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3055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816082"/>
                  </a:ext>
                </a:extLst>
              </a:tr>
              <a:tr h="4601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6844370"/>
                  </a:ext>
                </a:extLst>
              </a:tr>
              <a:tr h="4601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391094"/>
                  </a:ext>
                </a:extLst>
              </a:tr>
              <a:tr h="4601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826117"/>
                  </a:ext>
                </a:extLst>
              </a:tr>
              <a:tr h="4601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327657"/>
                  </a:ext>
                </a:extLst>
              </a:tr>
              <a:tr h="4601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368290"/>
                  </a:ext>
                </a:extLst>
              </a:tr>
              <a:tr h="4601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spc="10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The research shows that the majority of</a:t>
                      </a:r>
                      <a:endParaRPr lang="en-US" sz="1000" spc="1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468163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83BA9B19-A60A-CF10-A18C-AA5D0DC7B36A}"/>
              </a:ext>
            </a:extLst>
          </p:cNvPr>
          <p:cNvSpPr txBox="1"/>
          <p:nvPr/>
        </p:nvSpPr>
        <p:spPr>
          <a:xfrm>
            <a:off x="3707407" y="2038562"/>
            <a:ext cx="1391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Product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4A4C3A4-8502-3477-497F-464C4BB3F8BF}"/>
              </a:ext>
            </a:extLst>
          </p:cNvPr>
          <p:cNvSpPr txBox="1"/>
          <p:nvPr/>
        </p:nvSpPr>
        <p:spPr>
          <a:xfrm>
            <a:off x="5517432" y="2038562"/>
            <a:ext cx="1649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Economic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834F34D-B304-1A4B-C14F-4D052C1827CC}"/>
              </a:ext>
            </a:extLst>
          </p:cNvPr>
          <p:cNvSpPr txBox="1"/>
          <p:nvPr/>
        </p:nvSpPr>
        <p:spPr>
          <a:xfrm>
            <a:off x="7898295" y="2038562"/>
            <a:ext cx="1229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Design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98ACAE-E516-1562-C5D1-A12CC14D47C4}"/>
              </a:ext>
            </a:extLst>
          </p:cNvPr>
          <p:cNvSpPr txBox="1"/>
          <p:nvPr/>
        </p:nvSpPr>
        <p:spPr>
          <a:xfrm>
            <a:off x="9575981" y="2038562"/>
            <a:ext cx="2550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 err="1">
                <a:solidFill>
                  <a:srgbClr val="14C084"/>
                </a:solidFill>
                <a:latin typeface="Montserrat SemiBold" panose="00000700000000000000" pitchFamily="2" charset="0"/>
              </a:rPr>
              <a:t>Recomendation</a:t>
            </a:r>
            <a:endParaRPr lang="en-US" sz="2000" spc="100" dirty="0">
              <a:solidFill>
                <a:srgbClr val="14C084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D0A4EF0-CE7B-4881-B308-8958AF04B572}"/>
              </a:ext>
            </a:extLst>
          </p:cNvPr>
          <p:cNvSpPr txBox="1"/>
          <p:nvPr/>
        </p:nvSpPr>
        <p:spPr>
          <a:xfrm>
            <a:off x="921026" y="2492480"/>
            <a:ext cx="2111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Key Question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FAF3B31-DB12-12CF-BECE-D33A8CED1620}"/>
              </a:ext>
            </a:extLst>
          </p:cNvPr>
          <p:cNvSpPr txBox="1"/>
          <p:nvPr/>
        </p:nvSpPr>
        <p:spPr>
          <a:xfrm>
            <a:off x="1852700" y="3448534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Focus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3256B40-D1C4-DC20-7CAB-1AC7CEDDDE91}"/>
              </a:ext>
            </a:extLst>
          </p:cNvPr>
          <p:cNvSpPr txBox="1"/>
          <p:nvPr/>
        </p:nvSpPr>
        <p:spPr>
          <a:xfrm>
            <a:off x="1321776" y="4349996"/>
            <a:ext cx="1710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Outcomes</a:t>
            </a:r>
          </a:p>
        </p:txBody>
      </p:sp>
    </p:spTree>
    <p:extLst>
      <p:ext uri="{BB962C8B-B14F-4D97-AF65-F5344CB8AC3E}">
        <p14:creationId xmlns:p14="http://schemas.microsoft.com/office/powerpoint/2010/main" val="4199163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0EDF5DA-CE66-88B8-2031-94DA870D89E7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A539C0-D8DC-A9B3-A241-6AB7E95DE3E1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CB6635-0945-E485-2FB5-63F4467BA99F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718E72-C186-C138-CAA6-AD5193659A51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63FF4E-F094-4F89-37F7-378E34153090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B484BA-428C-AD9C-9166-57DED3EBC3AD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06035CF-4415-EFB6-88AC-3ECA00377975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D693725-6A73-DEDA-B13B-A0819271A036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6FF012-DA0F-65E6-6205-D9C0681D8223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DB3A48-3162-4A03-AA58-2DA304F01925}"/>
              </a:ext>
            </a:extLst>
          </p:cNvPr>
          <p:cNvSpPr txBox="1"/>
          <p:nvPr/>
        </p:nvSpPr>
        <p:spPr>
          <a:xfrm>
            <a:off x="108950" y="6383364"/>
            <a:ext cx="583814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23.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147D6A-DEA0-C1C0-77CB-509C4E04FACD}"/>
              </a:ext>
            </a:extLst>
          </p:cNvPr>
          <p:cNvSpPr txBox="1"/>
          <p:nvPr/>
        </p:nvSpPr>
        <p:spPr>
          <a:xfrm>
            <a:off x="4856719" y="1323238"/>
            <a:ext cx="24785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Channel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274774-9433-EC5F-69F9-9E6656AAB531}"/>
              </a:ext>
            </a:extLst>
          </p:cNvPr>
          <p:cNvSpPr txBox="1"/>
          <p:nvPr/>
        </p:nvSpPr>
        <p:spPr>
          <a:xfrm>
            <a:off x="4344559" y="852690"/>
            <a:ext cx="3502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Distribution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90D0E-5413-0CE5-3EFE-F5E81B5572CE}"/>
              </a:ext>
            </a:extLst>
          </p:cNvPr>
          <p:cNvSpPr/>
          <p:nvPr/>
        </p:nvSpPr>
        <p:spPr>
          <a:xfrm>
            <a:off x="887896" y="2427828"/>
            <a:ext cx="715617" cy="715617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9D74EE-3B50-5CB8-A74A-BA340BAF2AE9}"/>
              </a:ext>
            </a:extLst>
          </p:cNvPr>
          <p:cNvSpPr txBox="1"/>
          <p:nvPr/>
        </p:nvSpPr>
        <p:spPr>
          <a:xfrm>
            <a:off x="916928" y="2554804"/>
            <a:ext cx="622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01.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5BAB462-A432-8E99-A9D3-87BC7671984E}"/>
              </a:ext>
            </a:extLst>
          </p:cNvPr>
          <p:cNvSpPr/>
          <p:nvPr/>
        </p:nvSpPr>
        <p:spPr>
          <a:xfrm>
            <a:off x="6125656" y="2427828"/>
            <a:ext cx="715617" cy="715617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152F32-29D9-B3EA-FDDF-02843083E5F2}"/>
              </a:ext>
            </a:extLst>
          </p:cNvPr>
          <p:cNvSpPr txBox="1"/>
          <p:nvPr/>
        </p:nvSpPr>
        <p:spPr>
          <a:xfrm>
            <a:off x="6125033" y="2554804"/>
            <a:ext cx="684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02.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79D65E-D9E8-790A-EBF4-F80EF42B3039}"/>
              </a:ext>
            </a:extLst>
          </p:cNvPr>
          <p:cNvSpPr txBox="1"/>
          <p:nvPr/>
        </p:nvSpPr>
        <p:spPr>
          <a:xfrm>
            <a:off x="1833070" y="2354749"/>
            <a:ext cx="1072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Direct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987D53-6C73-EDF9-CECC-2E5C204CAB0F}"/>
              </a:ext>
            </a:extLst>
          </p:cNvPr>
          <p:cNvSpPr/>
          <p:nvPr/>
        </p:nvSpPr>
        <p:spPr>
          <a:xfrm>
            <a:off x="1833069" y="2744910"/>
            <a:ext cx="350288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96E03F9-CDF4-8DF2-819F-5020768962A8}"/>
              </a:ext>
            </a:extLst>
          </p:cNvPr>
          <p:cNvSpPr txBox="1"/>
          <p:nvPr/>
        </p:nvSpPr>
        <p:spPr>
          <a:xfrm>
            <a:off x="7108856" y="2354749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Sale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605322E-BB22-48D2-2BFA-EB4C89725E79}"/>
              </a:ext>
            </a:extLst>
          </p:cNvPr>
          <p:cNvSpPr/>
          <p:nvPr/>
        </p:nvSpPr>
        <p:spPr>
          <a:xfrm>
            <a:off x="7108855" y="2738937"/>
            <a:ext cx="350288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4CD512-EF12-B6E7-0E3F-340B8B5815E0}"/>
              </a:ext>
            </a:extLst>
          </p:cNvPr>
          <p:cNvSpPr/>
          <p:nvPr/>
        </p:nvSpPr>
        <p:spPr>
          <a:xfrm>
            <a:off x="918353" y="3654001"/>
            <a:ext cx="715617" cy="715617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0311FD-5FD8-F86E-F566-D46EF5E307BC}"/>
              </a:ext>
            </a:extLst>
          </p:cNvPr>
          <p:cNvSpPr txBox="1"/>
          <p:nvPr/>
        </p:nvSpPr>
        <p:spPr>
          <a:xfrm>
            <a:off x="916928" y="3780977"/>
            <a:ext cx="684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03.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D6CC88-F862-C090-737B-B3A0C87ACA3D}"/>
              </a:ext>
            </a:extLst>
          </p:cNvPr>
          <p:cNvSpPr/>
          <p:nvPr/>
        </p:nvSpPr>
        <p:spPr>
          <a:xfrm>
            <a:off x="6141686" y="3654001"/>
            <a:ext cx="715617" cy="715617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5F49FF-07D5-9D55-EB3C-59C456AF0B5F}"/>
              </a:ext>
            </a:extLst>
          </p:cNvPr>
          <p:cNvSpPr txBox="1"/>
          <p:nvPr/>
        </p:nvSpPr>
        <p:spPr>
          <a:xfrm>
            <a:off x="6123073" y="3780977"/>
            <a:ext cx="715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04.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C08542-0067-BBF6-E4A7-C20E53C924D3}"/>
              </a:ext>
            </a:extLst>
          </p:cNvPr>
          <p:cNvSpPr txBox="1"/>
          <p:nvPr/>
        </p:nvSpPr>
        <p:spPr>
          <a:xfrm>
            <a:off x="1833070" y="3626049"/>
            <a:ext cx="2114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Independent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02921D2-C54E-DB05-8AAF-AF7C2D38BD33}"/>
              </a:ext>
            </a:extLst>
          </p:cNvPr>
          <p:cNvSpPr/>
          <p:nvPr/>
        </p:nvSpPr>
        <p:spPr>
          <a:xfrm>
            <a:off x="1833069" y="3987908"/>
            <a:ext cx="350288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40A555F-7D45-549E-D080-79BAAD30E269}"/>
              </a:ext>
            </a:extLst>
          </p:cNvPr>
          <p:cNvSpPr txBox="1"/>
          <p:nvPr/>
        </p:nvSpPr>
        <p:spPr>
          <a:xfrm>
            <a:off x="7108856" y="3626049"/>
            <a:ext cx="1103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Agent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3A6FBA0-0183-06EA-F99D-35CCD558DCAA}"/>
              </a:ext>
            </a:extLst>
          </p:cNvPr>
          <p:cNvSpPr/>
          <p:nvPr/>
        </p:nvSpPr>
        <p:spPr>
          <a:xfrm>
            <a:off x="7108855" y="3992217"/>
            <a:ext cx="350288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DFC5CDA-258F-7A9B-9256-D6CFA7F9B0BB}"/>
              </a:ext>
            </a:extLst>
          </p:cNvPr>
          <p:cNvSpPr/>
          <p:nvPr/>
        </p:nvSpPr>
        <p:spPr>
          <a:xfrm>
            <a:off x="919155" y="4911668"/>
            <a:ext cx="715617" cy="715617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369A2C-C4B2-5ADE-53DB-0805E84D45B3}"/>
              </a:ext>
            </a:extLst>
          </p:cNvPr>
          <p:cNvSpPr txBox="1"/>
          <p:nvPr/>
        </p:nvSpPr>
        <p:spPr>
          <a:xfrm>
            <a:off x="916929" y="5038644"/>
            <a:ext cx="684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05.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2774425-A21E-5AD1-07E1-E05A17012EB1}"/>
              </a:ext>
            </a:extLst>
          </p:cNvPr>
          <p:cNvSpPr/>
          <p:nvPr/>
        </p:nvSpPr>
        <p:spPr>
          <a:xfrm>
            <a:off x="6133671" y="4911668"/>
            <a:ext cx="715617" cy="715617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D0B7F56-CBAD-5B34-D1DA-1B77E1D4C5B7}"/>
              </a:ext>
            </a:extLst>
          </p:cNvPr>
          <p:cNvSpPr txBox="1"/>
          <p:nvPr/>
        </p:nvSpPr>
        <p:spPr>
          <a:xfrm>
            <a:off x="6125033" y="5038644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06.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3F3CBC-E3F5-2FB8-A109-7A29EC7A6F64}"/>
              </a:ext>
            </a:extLst>
          </p:cNvPr>
          <p:cNvSpPr txBox="1"/>
          <p:nvPr/>
        </p:nvSpPr>
        <p:spPr>
          <a:xfrm>
            <a:off x="1833070" y="4873356"/>
            <a:ext cx="10214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Retail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AF9D843-2DB6-FC3B-E7D0-2C6028F4038C}"/>
              </a:ext>
            </a:extLst>
          </p:cNvPr>
          <p:cNvSpPr/>
          <p:nvPr/>
        </p:nvSpPr>
        <p:spPr>
          <a:xfrm>
            <a:off x="1833069" y="5220154"/>
            <a:ext cx="350288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509B5C-56C7-D595-878E-4CD82A6A3931}"/>
              </a:ext>
            </a:extLst>
          </p:cNvPr>
          <p:cNvSpPr txBox="1"/>
          <p:nvPr/>
        </p:nvSpPr>
        <p:spPr>
          <a:xfrm>
            <a:off x="7108856" y="4873356"/>
            <a:ext cx="2574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Own Sales Force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A1202-EA82-3732-D7D7-5B2069EAA977}"/>
              </a:ext>
            </a:extLst>
          </p:cNvPr>
          <p:cNvSpPr/>
          <p:nvPr/>
        </p:nvSpPr>
        <p:spPr>
          <a:xfrm>
            <a:off x="7108855" y="5220154"/>
            <a:ext cx="350288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63B904C-9493-2B4B-541F-96EBA561531F}"/>
              </a:ext>
            </a:extLst>
          </p:cNvPr>
          <p:cNvSpPr/>
          <p:nvPr/>
        </p:nvSpPr>
        <p:spPr>
          <a:xfrm>
            <a:off x="11304104" y="852690"/>
            <a:ext cx="933410" cy="1702113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2034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6395F56-C954-5F57-04E9-0844FBE0B2BC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786A15-4DF1-29C1-3307-3B10F743F318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787230-FC05-5FEE-824C-0C122E9D84F9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7ECBE7-503E-33D7-F4E6-AECC76FE4C65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F2E6A2-57F6-DED6-AB8C-F79CC57C943B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105159-97E8-E1D8-967F-C2596F4E5F6B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DE958E-B693-9985-2009-4BFD3A26D7E8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153E6139-DD03-E0ED-09DB-D9DA0C46DBA9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483FDB-A82A-0CD0-A47A-754F92A18A18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6D37A1-8940-80E9-1014-5327EE18299A}"/>
              </a:ext>
            </a:extLst>
          </p:cNvPr>
          <p:cNvSpPr txBox="1"/>
          <p:nvPr/>
        </p:nvSpPr>
        <p:spPr>
          <a:xfrm>
            <a:off x="108950" y="6383364"/>
            <a:ext cx="609462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24.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17B994-23D9-2064-982E-D2A137D7A7E3}"/>
              </a:ext>
            </a:extLst>
          </p:cNvPr>
          <p:cNvSpPr/>
          <p:nvPr/>
        </p:nvSpPr>
        <p:spPr>
          <a:xfrm>
            <a:off x="795129" y="2259503"/>
            <a:ext cx="10654748" cy="3902765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1D4CE9-B8BC-40B9-85CE-456D5B52A755}"/>
              </a:ext>
            </a:extLst>
          </p:cNvPr>
          <p:cNvSpPr/>
          <p:nvPr/>
        </p:nvSpPr>
        <p:spPr>
          <a:xfrm>
            <a:off x="1484242" y="2259503"/>
            <a:ext cx="954156" cy="1113182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356FBD-66F1-9BCB-FD4F-96466178A2F9}"/>
              </a:ext>
            </a:extLst>
          </p:cNvPr>
          <p:cNvSpPr/>
          <p:nvPr/>
        </p:nvSpPr>
        <p:spPr>
          <a:xfrm>
            <a:off x="9833112" y="2259503"/>
            <a:ext cx="954156" cy="1113182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F3F0B7-0F91-3500-0EEA-455AD7532586}"/>
              </a:ext>
            </a:extLst>
          </p:cNvPr>
          <p:cNvSpPr txBox="1"/>
          <p:nvPr/>
        </p:nvSpPr>
        <p:spPr>
          <a:xfrm>
            <a:off x="1547622" y="2333158"/>
            <a:ext cx="779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Age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EF9FF7-3070-E1D1-3409-CCBC10733191}"/>
              </a:ext>
            </a:extLst>
          </p:cNvPr>
          <p:cNvSpPr txBox="1"/>
          <p:nvPr/>
        </p:nvSpPr>
        <p:spPr>
          <a:xfrm>
            <a:off x="1454747" y="2729955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23-42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24D16A-2B89-F6BD-690D-5F3BA75F1976}"/>
              </a:ext>
            </a:extLst>
          </p:cNvPr>
          <p:cNvSpPr txBox="1"/>
          <p:nvPr/>
        </p:nvSpPr>
        <p:spPr>
          <a:xfrm>
            <a:off x="9910647" y="2333158"/>
            <a:ext cx="779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Age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3F2BDA-7693-D704-AE8F-E9B6B13C10FE}"/>
              </a:ext>
            </a:extLst>
          </p:cNvPr>
          <p:cNvSpPr txBox="1"/>
          <p:nvPr/>
        </p:nvSpPr>
        <p:spPr>
          <a:xfrm>
            <a:off x="9817772" y="2729955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23-42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41FAC0D-49E9-0412-D588-560BAC5BB6A1}"/>
              </a:ext>
            </a:extLst>
          </p:cNvPr>
          <p:cNvSpPr txBox="1"/>
          <p:nvPr/>
        </p:nvSpPr>
        <p:spPr>
          <a:xfrm>
            <a:off x="2596506" y="2599304"/>
            <a:ext cx="971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Mens</a:t>
            </a:r>
            <a:endParaRPr lang="en-US" sz="2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143632-777B-C698-10A5-4EAB4F0D7221}"/>
              </a:ext>
            </a:extLst>
          </p:cNvPr>
          <p:cNvSpPr txBox="1"/>
          <p:nvPr/>
        </p:nvSpPr>
        <p:spPr>
          <a:xfrm>
            <a:off x="8205645" y="2599304"/>
            <a:ext cx="1500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Womens</a:t>
            </a:r>
            <a:endParaRPr lang="en-US" sz="2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54FCB0F-FCB7-285A-74A5-57A016575FAA}"/>
              </a:ext>
            </a:extLst>
          </p:cNvPr>
          <p:cNvSpPr/>
          <p:nvPr/>
        </p:nvSpPr>
        <p:spPr>
          <a:xfrm>
            <a:off x="1487987" y="4033588"/>
            <a:ext cx="119269" cy="119269"/>
          </a:xfrm>
          <a:prstGeom prst="ellipse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C86D13B-0355-38C7-E944-44924E4CAF38}"/>
              </a:ext>
            </a:extLst>
          </p:cNvPr>
          <p:cNvSpPr/>
          <p:nvPr/>
        </p:nvSpPr>
        <p:spPr>
          <a:xfrm>
            <a:off x="1791537" y="3850848"/>
            <a:ext cx="339461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CDCDAA9-5F6B-D59D-BCC4-BAD2E00B3D38}"/>
              </a:ext>
            </a:extLst>
          </p:cNvPr>
          <p:cNvSpPr/>
          <p:nvPr/>
        </p:nvSpPr>
        <p:spPr>
          <a:xfrm>
            <a:off x="1487987" y="4674937"/>
            <a:ext cx="119269" cy="119269"/>
          </a:xfrm>
          <a:prstGeom prst="ellipse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F9605F6-11CC-10DE-5042-CAB639607600}"/>
              </a:ext>
            </a:extLst>
          </p:cNvPr>
          <p:cNvSpPr/>
          <p:nvPr/>
        </p:nvSpPr>
        <p:spPr>
          <a:xfrm>
            <a:off x="1791537" y="4492197"/>
            <a:ext cx="339461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824C3F1-45DF-FC96-CC42-E112B818174F}"/>
              </a:ext>
            </a:extLst>
          </p:cNvPr>
          <p:cNvSpPr/>
          <p:nvPr/>
        </p:nvSpPr>
        <p:spPr>
          <a:xfrm>
            <a:off x="1487987" y="5267598"/>
            <a:ext cx="119269" cy="119269"/>
          </a:xfrm>
          <a:prstGeom prst="ellipse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F9751E8-9F3B-15A1-9535-8F71FDBFE1F8}"/>
              </a:ext>
            </a:extLst>
          </p:cNvPr>
          <p:cNvSpPr/>
          <p:nvPr/>
        </p:nvSpPr>
        <p:spPr>
          <a:xfrm>
            <a:off x="1791537" y="5084858"/>
            <a:ext cx="339461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0280196-95D0-E73E-5052-58A485A72EAD}"/>
              </a:ext>
            </a:extLst>
          </p:cNvPr>
          <p:cNvSpPr/>
          <p:nvPr/>
        </p:nvSpPr>
        <p:spPr>
          <a:xfrm>
            <a:off x="7229898" y="4033588"/>
            <a:ext cx="119269" cy="119269"/>
          </a:xfrm>
          <a:prstGeom prst="ellipse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B9582BB-7B78-2629-CCF4-B060268B9B42}"/>
              </a:ext>
            </a:extLst>
          </p:cNvPr>
          <p:cNvSpPr/>
          <p:nvPr/>
        </p:nvSpPr>
        <p:spPr>
          <a:xfrm>
            <a:off x="7533448" y="3850848"/>
            <a:ext cx="339461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764E8E-7FC7-6F33-2BC5-9B4981142858}"/>
              </a:ext>
            </a:extLst>
          </p:cNvPr>
          <p:cNvSpPr/>
          <p:nvPr/>
        </p:nvSpPr>
        <p:spPr>
          <a:xfrm>
            <a:off x="7229898" y="4674937"/>
            <a:ext cx="119269" cy="119269"/>
          </a:xfrm>
          <a:prstGeom prst="ellipse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C36724C-0437-18A2-F033-BDC3CB858586}"/>
              </a:ext>
            </a:extLst>
          </p:cNvPr>
          <p:cNvSpPr/>
          <p:nvPr/>
        </p:nvSpPr>
        <p:spPr>
          <a:xfrm>
            <a:off x="7533448" y="4492197"/>
            <a:ext cx="339461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5E7AB8B-7CA6-7987-62FD-2FD883081FB2}"/>
              </a:ext>
            </a:extLst>
          </p:cNvPr>
          <p:cNvSpPr/>
          <p:nvPr/>
        </p:nvSpPr>
        <p:spPr>
          <a:xfrm>
            <a:off x="7229898" y="5267598"/>
            <a:ext cx="119269" cy="119269"/>
          </a:xfrm>
          <a:prstGeom prst="ellipse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3CF642D-351B-0FC0-C433-938F233FB0B0}"/>
              </a:ext>
            </a:extLst>
          </p:cNvPr>
          <p:cNvSpPr/>
          <p:nvPr/>
        </p:nvSpPr>
        <p:spPr>
          <a:xfrm>
            <a:off x="7533448" y="5084858"/>
            <a:ext cx="3394611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The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48B6D2B-7919-0988-232F-49EA90D8442A}"/>
              </a:ext>
            </a:extLst>
          </p:cNvPr>
          <p:cNvSpPr txBox="1"/>
          <p:nvPr/>
        </p:nvSpPr>
        <p:spPr>
          <a:xfrm>
            <a:off x="915456" y="1390444"/>
            <a:ext cx="28969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Customer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4B2D354-D5F8-7D14-57EF-389E33E4EABD}"/>
              </a:ext>
            </a:extLst>
          </p:cNvPr>
          <p:cNvSpPr txBox="1"/>
          <p:nvPr/>
        </p:nvSpPr>
        <p:spPr>
          <a:xfrm>
            <a:off x="921026" y="933685"/>
            <a:ext cx="2422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Optimal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6CA38-0B7B-9C05-D75C-70018C75509E}"/>
              </a:ext>
            </a:extLst>
          </p:cNvPr>
          <p:cNvSpPr/>
          <p:nvPr/>
        </p:nvSpPr>
        <p:spPr>
          <a:xfrm>
            <a:off x="11476382" y="1047429"/>
            <a:ext cx="715618" cy="686030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408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88AAB51-7AEB-CA38-8F47-B835612EBD82}"/>
              </a:ext>
            </a:extLst>
          </p:cNvPr>
          <p:cNvSpPr/>
          <p:nvPr/>
        </p:nvSpPr>
        <p:spPr>
          <a:xfrm>
            <a:off x="0" y="0"/>
            <a:ext cx="12192000" cy="6908141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313506-C5AC-1645-6F00-345284117ABE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44F347-34B8-F5E5-04D0-D7D69281EDEB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5BA374-AEFD-A923-7BA7-661674C883A5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ED636F-9EBF-F1E9-DAF4-EAA650E7B648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1F13C9-690D-3D0F-10B3-61E1DD6D1E55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B8E5A0-CF85-9E64-1FAC-2073E45F0FAC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2D70D6-1235-DD21-F409-7E7CE9EFF4E2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71C437-2DB0-EB0E-5A6E-9BA31ACFD1E5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C58E68-71BA-F0D4-B973-F6D48457226B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3120EB-6DBB-C9B1-893B-85527D885312}"/>
              </a:ext>
            </a:extLst>
          </p:cNvPr>
          <p:cNvSpPr txBox="1"/>
          <p:nvPr/>
        </p:nvSpPr>
        <p:spPr>
          <a:xfrm>
            <a:off x="108950" y="6383364"/>
            <a:ext cx="583814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25.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D3A7F0-0702-C186-813E-0ED7100FCE88}"/>
              </a:ext>
            </a:extLst>
          </p:cNvPr>
          <p:cNvSpPr txBox="1"/>
          <p:nvPr/>
        </p:nvSpPr>
        <p:spPr>
          <a:xfrm>
            <a:off x="921027" y="1459230"/>
            <a:ext cx="5174974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04.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84E469-624E-F3AD-673D-5EB2E4928191}"/>
              </a:ext>
            </a:extLst>
          </p:cNvPr>
          <p:cNvSpPr txBox="1"/>
          <p:nvPr/>
        </p:nvSpPr>
        <p:spPr>
          <a:xfrm>
            <a:off x="6493565" y="1867222"/>
            <a:ext cx="36455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Founder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3CED66-03F2-DA0F-14DB-466C4BE5A941}"/>
              </a:ext>
            </a:extLst>
          </p:cNvPr>
          <p:cNvSpPr/>
          <p:nvPr/>
        </p:nvSpPr>
        <p:spPr>
          <a:xfrm>
            <a:off x="6493563" y="3549794"/>
            <a:ext cx="4660908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</a:t>
            </a:r>
          </a:p>
          <a:p>
            <a:pPr>
              <a:lnSpc>
                <a:spcPct val="150000"/>
              </a:lnSpc>
            </a:pP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8ED7D1-B7A9-E75F-9A0F-8AD017C64028}"/>
              </a:ext>
            </a:extLst>
          </p:cNvPr>
          <p:cNvSpPr txBox="1"/>
          <p:nvPr/>
        </p:nvSpPr>
        <p:spPr>
          <a:xfrm>
            <a:off x="6493564" y="2534131"/>
            <a:ext cx="43508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And Team</a:t>
            </a:r>
          </a:p>
        </p:txBody>
      </p:sp>
    </p:spTree>
    <p:extLst>
      <p:ext uri="{BB962C8B-B14F-4D97-AF65-F5344CB8AC3E}">
        <p14:creationId xmlns:p14="http://schemas.microsoft.com/office/powerpoint/2010/main" val="2865890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22135E2-2142-AF21-ED94-CC77FDE359DC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981D4A-98DC-4850-727C-8ED4421DB836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DD1C13-660D-98EB-B3A9-0EF654C7FC09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1C0B77-BD39-7324-0BF8-A502A3CA0EDD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834D4-3CEC-7A53-57A6-32F70A52E733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5E2994-292F-EBD8-D381-7C462D0B39D7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19ABFC-498A-BA1D-AC4C-2E68D9133718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C465686-D354-638E-5119-9C573FDE2AE6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D89E53-7E2D-6398-8AB5-62C62809005E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992D0E-4684-9F3E-41EA-D62EA3A97321}"/>
              </a:ext>
            </a:extLst>
          </p:cNvPr>
          <p:cNvSpPr txBox="1"/>
          <p:nvPr/>
        </p:nvSpPr>
        <p:spPr>
          <a:xfrm>
            <a:off x="108950" y="6383364"/>
            <a:ext cx="595035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26.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54EED2-1F31-C644-DB0D-2501B528A76B}"/>
              </a:ext>
            </a:extLst>
          </p:cNvPr>
          <p:cNvSpPr/>
          <p:nvPr/>
        </p:nvSpPr>
        <p:spPr>
          <a:xfrm>
            <a:off x="921027" y="3095319"/>
            <a:ext cx="5174974" cy="2122224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E1306F-8A66-3369-1406-3815CB8BE18A}"/>
              </a:ext>
            </a:extLst>
          </p:cNvPr>
          <p:cNvSpPr/>
          <p:nvPr/>
        </p:nvSpPr>
        <p:spPr>
          <a:xfrm>
            <a:off x="2916071" y="5209762"/>
            <a:ext cx="3179929" cy="682923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C3F4FE-405B-7E94-2BF4-84E44E05FAFD}"/>
              </a:ext>
            </a:extLst>
          </p:cNvPr>
          <p:cNvSpPr txBox="1"/>
          <p:nvPr/>
        </p:nvSpPr>
        <p:spPr>
          <a:xfrm>
            <a:off x="3855857" y="5355059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14C084"/>
                </a:solidFill>
                <a:latin typeface="Montserrat SemiBold" panose="00000700000000000000" pitchFamily="2" charset="0"/>
              </a:rPr>
              <a:t>Cristian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1071E8-29B3-B7A2-1FF1-31114F0A9736}"/>
              </a:ext>
            </a:extLst>
          </p:cNvPr>
          <p:cNvSpPr txBox="1"/>
          <p:nvPr/>
        </p:nvSpPr>
        <p:spPr>
          <a:xfrm>
            <a:off x="6853471" y="2233801"/>
            <a:ext cx="25186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Founder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D63287-9C32-344E-196E-F39B4B9A7A36}"/>
              </a:ext>
            </a:extLst>
          </p:cNvPr>
          <p:cNvSpPr/>
          <p:nvPr/>
        </p:nvSpPr>
        <p:spPr>
          <a:xfrm>
            <a:off x="6853471" y="2941687"/>
            <a:ext cx="4251475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</a:t>
            </a:r>
          </a:p>
          <a:p>
            <a:pPr>
              <a:lnSpc>
                <a:spcPct val="150000"/>
              </a:lnSpc>
            </a:pP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D0CD0AB-D135-3128-2708-E4A7EC3B70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4426617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84FC79-43C9-CCCA-996D-BA10E823822C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1F58B0-CF42-5551-E23A-21A0B577FF09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29DCC75-B08D-CFFC-FAD2-BD9D578F68C3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5E13EA-CDA5-9E68-ACDC-60588BC6E4F1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2AF7A1-B56E-794B-144A-A8B93B0AA197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D2799F-AE1A-D946-A407-F0C0DC5F7A0B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443ECB-C60E-6590-3337-04F493D95449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214EB677-3662-759E-9954-B20472A627E0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176830-FCE5-98A8-D322-EDC310B845D3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58D9D6-423C-1064-7974-0FF5FB4096E7}"/>
              </a:ext>
            </a:extLst>
          </p:cNvPr>
          <p:cNvSpPr txBox="1"/>
          <p:nvPr/>
        </p:nvSpPr>
        <p:spPr>
          <a:xfrm>
            <a:off x="108950" y="6383364"/>
            <a:ext cx="590226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27.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88160A-4031-D5D5-A27E-B0D79F146047}"/>
              </a:ext>
            </a:extLst>
          </p:cNvPr>
          <p:cNvSpPr txBox="1"/>
          <p:nvPr/>
        </p:nvSpPr>
        <p:spPr>
          <a:xfrm>
            <a:off x="921026" y="878616"/>
            <a:ext cx="40991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Support Team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2F7E46-C880-ECE3-AD92-7DC6BF9E1623}"/>
              </a:ext>
            </a:extLst>
          </p:cNvPr>
          <p:cNvSpPr txBox="1"/>
          <p:nvPr/>
        </p:nvSpPr>
        <p:spPr>
          <a:xfrm>
            <a:off x="6493565" y="2154063"/>
            <a:ext cx="9861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Maria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C3E0C7E-76CB-516B-F43B-61F024870C42}"/>
              </a:ext>
            </a:extLst>
          </p:cNvPr>
          <p:cNvSpPr/>
          <p:nvPr/>
        </p:nvSpPr>
        <p:spPr>
          <a:xfrm>
            <a:off x="6493565" y="2554173"/>
            <a:ext cx="4660908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BC932F-5909-F951-026D-E65D234F401E}"/>
              </a:ext>
            </a:extLst>
          </p:cNvPr>
          <p:cNvSpPr txBox="1"/>
          <p:nvPr/>
        </p:nvSpPr>
        <p:spPr>
          <a:xfrm>
            <a:off x="4189543" y="4375192"/>
            <a:ext cx="1399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Jhonson</a:t>
            </a:r>
            <a:endParaRPr lang="en-US" sz="2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891B31-2ABF-E6FD-24B3-09A06B0CC533}"/>
              </a:ext>
            </a:extLst>
          </p:cNvPr>
          <p:cNvSpPr/>
          <p:nvPr/>
        </p:nvSpPr>
        <p:spPr>
          <a:xfrm>
            <a:off x="928378" y="4775302"/>
            <a:ext cx="4660908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D41EE6-7D78-6F59-AB1C-3A0CEBAD11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661D1B4-F893-7D5B-D313-77684182AE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14386094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5AE2AB1-E4A9-0E92-FFBE-821B62ABF09C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83B821-BC9B-2978-5B6B-3C6F5BB8C773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0D996E-EEC7-7C73-9CC7-86D38485937C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4CE86E-C97D-94CA-A61D-8FA691F29397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C7B5B81-AFE5-A53A-EE9E-ACA39A0EF0F4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0F7A5A-148D-CE29-EEAC-2460F6BA4A77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B7F9652-F04D-CC0C-63A6-C951D8CF16AF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E424C63F-1DDF-7A84-283A-E7C008B6DE9A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E3125E-3724-BA8A-3816-0BFDBCE3EB81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F3C44F-2468-6629-3B23-F05FC8AFCC88}"/>
              </a:ext>
            </a:extLst>
          </p:cNvPr>
          <p:cNvSpPr txBox="1"/>
          <p:nvPr/>
        </p:nvSpPr>
        <p:spPr>
          <a:xfrm>
            <a:off x="108950" y="6383364"/>
            <a:ext cx="601447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28.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2890A9-8DC7-A720-1CBF-D443A55EE14A}"/>
              </a:ext>
            </a:extLst>
          </p:cNvPr>
          <p:cNvSpPr txBox="1"/>
          <p:nvPr/>
        </p:nvSpPr>
        <p:spPr>
          <a:xfrm>
            <a:off x="4020755" y="1015094"/>
            <a:ext cx="4150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Key Personnel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F634C1-8306-90DB-1D58-BA61778D00BF}"/>
              </a:ext>
            </a:extLst>
          </p:cNvPr>
          <p:cNvSpPr txBox="1"/>
          <p:nvPr/>
        </p:nvSpPr>
        <p:spPr>
          <a:xfrm>
            <a:off x="2293889" y="4858281"/>
            <a:ext cx="957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Brian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6A8925-C7FC-5728-DB10-7B7F3B5F33D6}"/>
              </a:ext>
            </a:extLst>
          </p:cNvPr>
          <p:cNvSpPr txBox="1"/>
          <p:nvPr/>
        </p:nvSpPr>
        <p:spPr>
          <a:xfrm>
            <a:off x="5455439" y="4858281"/>
            <a:ext cx="1281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Cheline</a:t>
            </a:r>
            <a:endParaRPr lang="en-US" sz="2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6A13E4-FF26-0B0F-A939-754A51377AF8}"/>
              </a:ext>
            </a:extLst>
          </p:cNvPr>
          <p:cNvSpPr txBox="1"/>
          <p:nvPr/>
        </p:nvSpPr>
        <p:spPr>
          <a:xfrm>
            <a:off x="8765268" y="4858281"/>
            <a:ext cx="1308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Michael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784742A-C1CD-E6F5-548A-4B28B37966A0}"/>
              </a:ext>
            </a:extLst>
          </p:cNvPr>
          <p:cNvSpPr/>
          <p:nvPr/>
        </p:nvSpPr>
        <p:spPr>
          <a:xfrm>
            <a:off x="1590259" y="5251627"/>
            <a:ext cx="2364573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35848A0-7DF1-ED66-2C57-EBDDB29CA54A}"/>
              </a:ext>
            </a:extLst>
          </p:cNvPr>
          <p:cNvSpPr/>
          <p:nvPr/>
        </p:nvSpPr>
        <p:spPr>
          <a:xfrm>
            <a:off x="4913712" y="5251627"/>
            <a:ext cx="2364573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2DE4F06-C21D-D0FE-63A5-91E08557F2E1}"/>
              </a:ext>
            </a:extLst>
          </p:cNvPr>
          <p:cNvSpPr/>
          <p:nvPr/>
        </p:nvSpPr>
        <p:spPr>
          <a:xfrm>
            <a:off x="8237165" y="5251627"/>
            <a:ext cx="2364573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B1154-B6F0-4EC3-5F3E-2DAB30AB3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76F658-120F-304E-8EEF-1BDE640171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9B399E-AA63-662A-CE31-DF2404FABB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1046805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D1D1D983-99F8-EBF1-3C62-0F752A1414F6}"/>
              </a:ext>
            </a:extLst>
          </p:cNvPr>
          <p:cNvSpPr/>
          <p:nvPr/>
        </p:nvSpPr>
        <p:spPr>
          <a:xfrm>
            <a:off x="6588656" y="1139586"/>
            <a:ext cx="2929619" cy="4599296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D20467C-6D6C-C4AA-B8C6-DF3F621BA25D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857372-F1A4-9CDF-5F02-02A4DACE06AE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B8591B-D492-5C9A-600D-22D34DE23A17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41D84B-8515-56FD-48A8-0783E7C8B889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90DB20-7BAC-F86C-C793-D0518076D519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1EDE11-52EE-54F3-570C-14F4CC3BF1B7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F39E278-6585-29F2-E50A-CC463A317266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836ABB15-9943-E982-E6D7-4B8E94B3C1B6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40BCB6-002F-9F06-D21B-5F54A07F31D8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61E562-4BC9-FFBC-269A-451975B6ADB4}"/>
              </a:ext>
            </a:extLst>
          </p:cNvPr>
          <p:cNvSpPr txBox="1"/>
          <p:nvPr/>
        </p:nvSpPr>
        <p:spPr>
          <a:xfrm>
            <a:off x="108950" y="6383364"/>
            <a:ext cx="607859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02.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431BFD-BF01-1322-2B9D-1BE0FBA202E0}"/>
              </a:ext>
            </a:extLst>
          </p:cNvPr>
          <p:cNvSpPr txBox="1"/>
          <p:nvPr/>
        </p:nvSpPr>
        <p:spPr>
          <a:xfrm>
            <a:off x="921026" y="2254040"/>
            <a:ext cx="28151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Welcome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4AC4BDD-6413-B720-FAD7-B91A4CBF463E}"/>
              </a:ext>
            </a:extLst>
          </p:cNvPr>
          <p:cNvSpPr/>
          <p:nvPr/>
        </p:nvSpPr>
        <p:spPr>
          <a:xfrm>
            <a:off x="921026" y="2961926"/>
            <a:ext cx="4660908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</a:t>
            </a:r>
          </a:p>
          <a:p>
            <a:pPr>
              <a:lnSpc>
                <a:spcPct val="150000"/>
              </a:lnSpc>
            </a:pP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6E8E669-572C-534D-9C70-2808C03B33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21413736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56AC941-7A92-EB53-6AB0-52565C7880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58B4683-F1CB-1DD2-EB4F-B6DE3F7C63EA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D0E4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614DA9-4DA0-DCE6-2790-52342507BFE6}"/>
              </a:ext>
            </a:extLst>
          </p:cNvPr>
          <p:cNvSpPr/>
          <p:nvPr/>
        </p:nvSpPr>
        <p:spPr>
          <a:xfrm>
            <a:off x="7898295" y="142028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66A513-AB0B-1AC1-2C69-55F2FD94DEFF}"/>
              </a:ext>
            </a:extLst>
          </p:cNvPr>
          <p:cNvSpPr/>
          <p:nvPr/>
        </p:nvSpPr>
        <p:spPr>
          <a:xfrm>
            <a:off x="9422295" y="142028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A52F1E-1ECC-FF65-BEF0-EEEF99C1744A}"/>
              </a:ext>
            </a:extLst>
          </p:cNvPr>
          <p:cNvSpPr/>
          <p:nvPr/>
        </p:nvSpPr>
        <p:spPr>
          <a:xfrm>
            <a:off x="10946295" y="142028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762E73-D2E3-F38E-E7A1-452855B05160}"/>
              </a:ext>
            </a:extLst>
          </p:cNvPr>
          <p:cNvSpPr/>
          <p:nvPr/>
        </p:nvSpPr>
        <p:spPr>
          <a:xfrm>
            <a:off x="921026" y="127220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3B8C59C-8A5E-0B1C-0A7E-6AB53B6D1247}"/>
              </a:ext>
            </a:extLst>
          </p:cNvPr>
          <p:cNvCxnSpPr>
            <a:cxnSpLocks/>
          </p:cNvCxnSpPr>
          <p:nvPr/>
        </p:nvCxnSpPr>
        <p:spPr>
          <a:xfrm>
            <a:off x="795130" y="504743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CE1DDF8-269F-4AF7-95B2-06EB9B066B29}"/>
              </a:ext>
            </a:extLst>
          </p:cNvPr>
          <p:cNvSpPr txBox="1"/>
          <p:nvPr/>
        </p:nvSpPr>
        <p:spPr>
          <a:xfrm>
            <a:off x="921027" y="2301038"/>
            <a:ext cx="33313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Thank’s</a:t>
            </a:r>
            <a:endParaRPr lang="en-US" sz="6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EE3DF6-843B-0FE2-02BC-7C683A6BB67C}"/>
              </a:ext>
            </a:extLst>
          </p:cNvPr>
          <p:cNvSpPr txBox="1"/>
          <p:nvPr/>
        </p:nvSpPr>
        <p:spPr>
          <a:xfrm>
            <a:off x="921026" y="3124038"/>
            <a:ext cx="3493264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solidFill>
                  <a:srgbClr val="305595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Presentation Template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9E69E6D-E144-A6E6-9030-7B29097E671E}"/>
              </a:ext>
            </a:extLst>
          </p:cNvPr>
          <p:cNvSpPr/>
          <p:nvPr/>
        </p:nvSpPr>
        <p:spPr>
          <a:xfrm>
            <a:off x="921026" y="3566947"/>
            <a:ext cx="5224491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of small businesses believe their revenue growth underperforms their peers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1B7722-35A9-8FCD-DBE8-725CD8F0E81E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DCCF1E7-4C7A-42B2-F8AE-1C113274BE57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12E38F-29F8-491D-115F-2B757E10A166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71105E7-CA99-35A4-C1A9-4A99A6D75BB3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</p:spTree>
    <p:extLst>
      <p:ext uri="{BB962C8B-B14F-4D97-AF65-F5344CB8AC3E}">
        <p14:creationId xmlns:p14="http://schemas.microsoft.com/office/powerpoint/2010/main" val="2777627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88AAB51-7AEB-CA38-8F47-B835612EBD82}"/>
              </a:ext>
            </a:extLst>
          </p:cNvPr>
          <p:cNvSpPr/>
          <p:nvPr/>
        </p:nvSpPr>
        <p:spPr>
          <a:xfrm>
            <a:off x="0" y="0"/>
            <a:ext cx="12192000" cy="6908141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313506-C5AC-1645-6F00-345284117ABE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44F347-34B8-F5E5-04D0-D7D69281EDEB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5BA374-AEFD-A923-7BA7-661674C883A5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ED636F-9EBF-F1E9-DAF4-EAA650E7B648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1F13C9-690D-3D0F-10B3-61E1DD6D1E55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B8E5A0-CF85-9E64-1FAC-2073E45F0FAC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2D70D6-1235-DD21-F409-7E7CE9EFF4E2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71C437-2DB0-EB0E-5A6E-9BA31ACFD1E5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C58E68-71BA-F0D4-B973-F6D48457226B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3120EB-6DBB-C9B1-893B-85527D885312}"/>
              </a:ext>
            </a:extLst>
          </p:cNvPr>
          <p:cNvSpPr txBox="1"/>
          <p:nvPr/>
        </p:nvSpPr>
        <p:spPr>
          <a:xfrm>
            <a:off x="108950" y="6383364"/>
            <a:ext cx="607859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03.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D3A7F0-0702-C186-813E-0ED7100FCE88}"/>
              </a:ext>
            </a:extLst>
          </p:cNvPr>
          <p:cNvSpPr txBox="1"/>
          <p:nvPr/>
        </p:nvSpPr>
        <p:spPr>
          <a:xfrm>
            <a:off x="921026" y="1459230"/>
            <a:ext cx="438453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01.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84E469-624E-F3AD-673D-5EB2E4928191}"/>
              </a:ext>
            </a:extLst>
          </p:cNvPr>
          <p:cNvSpPr txBox="1"/>
          <p:nvPr/>
        </p:nvSpPr>
        <p:spPr>
          <a:xfrm>
            <a:off x="6493565" y="2136835"/>
            <a:ext cx="39549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About Us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3CED66-03F2-DA0F-14DB-466C4BE5A941}"/>
              </a:ext>
            </a:extLst>
          </p:cNvPr>
          <p:cNvSpPr/>
          <p:nvPr/>
        </p:nvSpPr>
        <p:spPr>
          <a:xfrm>
            <a:off x="6493565" y="3152498"/>
            <a:ext cx="4660908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</a:t>
            </a:r>
          </a:p>
          <a:p>
            <a:pPr>
              <a:lnSpc>
                <a:spcPct val="150000"/>
              </a:lnSpc>
            </a:pP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</a:t>
            </a:r>
          </a:p>
        </p:txBody>
      </p:sp>
    </p:spTree>
    <p:extLst>
      <p:ext uri="{BB962C8B-B14F-4D97-AF65-F5344CB8AC3E}">
        <p14:creationId xmlns:p14="http://schemas.microsoft.com/office/powerpoint/2010/main" val="4100305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9798846C-7CB8-1B8E-4BCE-8E37A9D9E706}"/>
              </a:ext>
            </a:extLst>
          </p:cNvPr>
          <p:cNvSpPr/>
          <p:nvPr/>
        </p:nvSpPr>
        <p:spPr>
          <a:xfrm>
            <a:off x="7180940" y="4112160"/>
            <a:ext cx="4995335" cy="1616765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2E6F46-1332-03B1-205E-1F7BB8099AEC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13AADE4-D32B-9CD4-9708-F68EB728FAF6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35A46F-F5E3-AC17-3C52-D9BBBF095D35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FC0A69-BF26-7382-B310-5160AD3A3126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FEA44-ED54-7920-A588-09ACE141B07C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0D78DE-E652-D0AB-F62D-DA57B8B2FFB5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18A8F55-B923-C1C2-1D80-B29B4E6DE83F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B8E2773-9DDB-F929-05DD-6605ACBE0554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2A7012-49C8-E9BB-7AB0-417A0079FF74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FD3561-473E-D51F-28AD-516A89FAC7A3}"/>
              </a:ext>
            </a:extLst>
          </p:cNvPr>
          <p:cNvSpPr txBox="1"/>
          <p:nvPr/>
        </p:nvSpPr>
        <p:spPr>
          <a:xfrm>
            <a:off x="108950" y="6383364"/>
            <a:ext cx="633507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04.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A5B114-A7D2-5D03-842B-DC1DC56D3F4E}"/>
              </a:ext>
            </a:extLst>
          </p:cNvPr>
          <p:cNvSpPr txBox="1"/>
          <p:nvPr/>
        </p:nvSpPr>
        <p:spPr>
          <a:xfrm>
            <a:off x="921026" y="2349218"/>
            <a:ext cx="22701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Mission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57349AE-D743-C52B-5B17-3D025D28096B}"/>
              </a:ext>
            </a:extLst>
          </p:cNvPr>
          <p:cNvSpPr/>
          <p:nvPr/>
        </p:nvSpPr>
        <p:spPr>
          <a:xfrm>
            <a:off x="921026" y="3057104"/>
            <a:ext cx="4660908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</a:t>
            </a:r>
          </a:p>
          <a:p>
            <a:pPr>
              <a:lnSpc>
                <a:spcPct val="150000"/>
              </a:lnSpc>
            </a:pP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1221CD-2AC3-3C6E-09C5-9C97FA8780CD}"/>
              </a:ext>
            </a:extLst>
          </p:cNvPr>
          <p:cNvSpPr txBox="1"/>
          <p:nvPr/>
        </p:nvSpPr>
        <p:spPr>
          <a:xfrm>
            <a:off x="7735955" y="1278862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Focusing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491018-3E28-C4D5-C177-3D49E97619F9}"/>
              </a:ext>
            </a:extLst>
          </p:cNvPr>
          <p:cNvSpPr/>
          <p:nvPr/>
        </p:nvSpPr>
        <p:spPr>
          <a:xfrm>
            <a:off x="7735955" y="1678972"/>
            <a:ext cx="3578039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9EE936-0233-1DDE-2973-659B1D680AE1}"/>
              </a:ext>
            </a:extLst>
          </p:cNvPr>
          <p:cNvSpPr txBox="1"/>
          <p:nvPr/>
        </p:nvSpPr>
        <p:spPr>
          <a:xfrm>
            <a:off x="7735956" y="2768984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Growth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D926EFD-5A2E-27FA-1993-0AF1CBA52206}"/>
              </a:ext>
            </a:extLst>
          </p:cNvPr>
          <p:cNvSpPr/>
          <p:nvPr/>
        </p:nvSpPr>
        <p:spPr>
          <a:xfrm>
            <a:off x="7735956" y="3169094"/>
            <a:ext cx="3578039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ED02CF-D60A-0A10-E448-BD405975A239}"/>
              </a:ext>
            </a:extLst>
          </p:cNvPr>
          <p:cNvSpPr txBox="1"/>
          <p:nvPr/>
        </p:nvSpPr>
        <p:spPr>
          <a:xfrm>
            <a:off x="7735955" y="4259107"/>
            <a:ext cx="1901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 err="1">
                <a:solidFill>
                  <a:srgbClr val="14C084"/>
                </a:solidFill>
                <a:latin typeface="Montserrat SemiBold" panose="00000700000000000000" pitchFamily="2" charset="0"/>
              </a:rPr>
              <a:t>Sustanbility</a:t>
            </a:r>
            <a:endParaRPr lang="en-US" sz="2000" spc="100" dirty="0">
              <a:solidFill>
                <a:srgbClr val="14C084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7A467FE-7BF6-CF5A-5B0F-3AAD67ACF6AA}"/>
              </a:ext>
            </a:extLst>
          </p:cNvPr>
          <p:cNvSpPr/>
          <p:nvPr/>
        </p:nvSpPr>
        <p:spPr>
          <a:xfrm>
            <a:off x="7735956" y="4659217"/>
            <a:ext cx="3210340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465F5DC-EE8A-A130-4713-84C100AEAB37}"/>
              </a:ext>
            </a:extLst>
          </p:cNvPr>
          <p:cNvSpPr/>
          <p:nvPr/>
        </p:nvSpPr>
        <p:spPr>
          <a:xfrm>
            <a:off x="4204087" y="1289558"/>
            <a:ext cx="2976853" cy="1070355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70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388F6A6-DAB4-2536-6A86-97B5387F88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40024B-E153-9B4F-7196-638FE9AD67DE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28B2B6E-EBF6-7BA5-0019-5EB37221B7ED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32F949-02AB-3E3B-4D1D-556BD9846B2E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F59BC7-E2D7-BE20-34A5-1E8482B23CBF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639D65-2C18-459F-6F5B-64F652809FE5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F44745-05C2-4527-399F-BFC2297AC4F3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04DB361-0524-0FF7-4302-A92127A4B3B3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C7F5720-BF90-1847-69CE-7CC77992AFDA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68B547-65DA-003A-0853-8C42DD38AAED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E4E843-D6D6-1659-370E-0973715E654A}"/>
              </a:ext>
            </a:extLst>
          </p:cNvPr>
          <p:cNvSpPr txBox="1"/>
          <p:nvPr/>
        </p:nvSpPr>
        <p:spPr>
          <a:xfrm>
            <a:off x="108950" y="6383364"/>
            <a:ext cx="607859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05.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473709-F7D9-9823-99CE-0B5DD10F6A1B}"/>
              </a:ext>
            </a:extLst>
          </p:cNvPr>
          <p:cNvSpPr txBox="1"/>
          <p:nvPr/>
        </p:nvSpPr>
        <p:spPr>
          <a:xfrm>
            <a:off x="921026" y="1810166"/>
            <a:ext cx="18758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Vision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175AE4-5C10-58A6-A50A-86079C130C8D}"/>
              </a:ext>
            </a:extLst>
          </p:cNvPr>
          <p:cNvSpPr txBox="1"/>
          <p:nvPr/>
        </p:nvSpPr>
        <p:spPr>
          <a:xfrm>
            <a:off x="921026" y="2568566"/>
            <a:ext cx="2779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Valuable Message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3489C2-C9D0-9217-8979-CC8C076F8D2C}"/>
              </a:ext>
            </a:extLst>
          </p:cNvPr>
          <p:cNvSpPr/>
          <p:nvPr/>
        </p:nvSpPr>
        <p:spPr>
          <a:xfrm>
            <a:off x="921026" y="2968676"/>
            <a:ext cx="561625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76981D-F455-5EE7-54C3-849CF38BCC39}"/>
              </a:ext>
            </a:extLst>
          </p:cNvPr>
          <p:cNvSpPr txBox="1"/>
          <p:nvPr/>
        </p:nvSpPr>
        <p:spPr>
          <a:xfrm>
            <a:off x="921026" y="3899238"/>
            <a:ext cx="2186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Practical Goal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9E400E-49B1-2CA0-5978-1F17CC81A2D3}"/>
              </a:ext>
            </a:extLst>
          </p:cNvPr>
          <p:cNvSpPr/>
          <p:nvPr/>
        </p:nvSpPr>
        <p:spPr>
          <a:xfrm>
            <a:off x="921026" y="4299348"/>
            <a:ext cx="561625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1C8021-5BD6-705A-1A09-25FB35C43081}"/>
              </a:ext>
            </a:extLst>
          </p:cNvPr>
          <p:cNvSpPr/>
          <p:nvPr/>
        </p:nvSpPr>
        <p:spPr>
          <a:xfrm>
            <a:off x="7981864" y="1050692"/>
            <a:ext cx="3289110" cy="4804008"/>
          </a:xfrm>
          <a:prstGeom prst="rect">
            <a:avLst/>
          </a:prstGeom>
          <a:solidFill>
            <a:srgbClr val="D0E4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0E9802-1BF7-DB5B-0253-42C1E98B3E70}"/>
              </a:ext>
            </a:extLst>
          </p:cNvPr>
          <p:cNvSpPr txBox="1"/>
          <p:nvPr/>
        </p:nvSpPr>
        <p:spPr>
          <a:xfrm>
            <a:off x="8899296" y="2393862"/>
            <a:ext cx="14542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Simple &amp;</a:t>
            </a:r>
          </a:p>
          <a:p>
            <a:pPr algn="ctr"/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Valuable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0445B24-0D36-C2B3-8987-91B247746F15}"/>
              </a:ext>
            </a:extLst>
          </p:cNvPr>
          <p:cNvSpPr/>
          <p:nvPr/>
        </p:nvSpPr>
        <p:spPr>
          <a:xfrm>
            <a:off x="8356335" y="3145186"/>
            <a:ext cx="2540166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08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1354B641-FFC7-AB80-510C-3C6C72BE23FC}"/>
              </a:ext>
            </a:extLst>
          </p:cNvPr>
          <p:cNvSpPr/>
          <p:nvPr/>
        </p:nvSpPr>
        <p:spPr>
          <a:xfrm>
            <a:off x="6019373" y="3581202"/>
            <a:ext cx="3020704" cy="2024774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91F6BA9-CCDD-7BEE-5D3C-3246C6ADB272}"/>
              </a:ext>
            </a:extLst>
          </p:cNvPr>
          <p:cNvSpPr/>
          <p:nvPr/>
        </p:nvSpPr>
        <p:spPr>
          <a:xfrm>
            <a:off x="9171296" y="1404665"/>
            <a:ext cx="3020704" cy="2024774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A4B69E-5DE8-DA74-8444-7897CCF32502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3D891B-140A-6AB3-BF87-D6972806A1A6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417DF3-8BE5-A1B1-5218-15312DEDEFDF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0A5241-729B-0C35-A5CC-A6DE60F858BE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875176-063C-4381-30BB-0A8E4EE848CE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C948B1-D68D-25A0-5DE6-77295D3ED88D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91096A-B864-B91E-39C6-E1C593144F2D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D3E5E63-FEA3-4535-3B44-6D767DE4EB95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48D80B-EA9F-0F9A-2F06-33A91962AFF3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63D0AD-4FC7-9B68-74E6-6058825F99E8}"/>
              </a:ext>
            </a:extLst>
          </p:cNvPr>
          <p:cNvSpPr txBox="1"/>
          <p:nvPr/>
        </p:nvSpPr>
        <p:spPr>
          <a:xfrm>
            <a:off x="108950" y="6383364"/>
            <a:ext cx="619080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06.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A3FEDA-7EEB-626C-DA03-D260D02B1801}"/>
              </a:ext>
            </a:extLst>
          </p:cNvPr>
          <p:cNvSpPr txBox="1"/>
          <p:nvPr/>
        </p:nvSpPr>
        <p:spPr>
          <a:xfrm>
            <a:off x="921026" y="2493891"/>
            <a:ext cx="29274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Principles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D16219-944D-FC61-1249-EDD66596F252}"/>
              </a:ext>
            </a:extLst>
          </p:cNvPr>
          <p:cNvSpPr txBox="1"/>
          <p:nvPr/>
        </p:nvSpPr>
        <p:spPr>
          <a:xfrm>
            <a:off x="921026" y="1973711"/>
            <a:ext cx="23743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Guiding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7FA952-648D-96AF-C41F-9DC21A135972}"/>
              </a:ext>
            </a:extLst>
          </p:cNvPr>
          <p:cNvSpPr/>
          <p:nvPr/>
        </p:nvSpPr>
        <p:spPr>
          <a:xfrm>
            <a:off x="921026" y="3201777"/>
            <a:ext cx="4251475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</a:t>
            </a:r>
          </a:p>
          <a:p>
            <a:pPr>
              <a:lnSpc>
                <a:spcPct val="150000"/>
              </a:lnSpc>
            </a:pP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4F09DA-2811-86CC-CAA3-63E7E01DED03}"/>
              </a:ext>
            </a:extLst>
          </p:cNvPr>
          <p:cNvSpPr/>
          <p:nvPr/>
        </p:nvSpPr>
        <p:spPr>
          <a:xfrm>
            <a:off x="6019412" y="1404226"/>
            <a:ext cx="3020704" cy="2024774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BB1DA7E-9001-9FFC-DF98-A28565DF7503}"/>
              </a:ext>
            </a:extLst>
          </p:cNvPr>
          <p:cNvSpPr/>
          <p:nvPr/>
        </p:nvSpPr>
        <p:spPr>
          <a:xfrm>
            <a:off x="9171296" y="3581202"/>
            <a:ext cx="3020704" cy="2024774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4F8A86-0C4E-9B06-3C50-3EA9BB6BE5E7}"/>
              </a:ext>
            </a:extLst>
          </p:cNvPr>
          <p:cNvSpPr txBox="1"/>
          <p:nvPr/>
        </p:nvSpPr>
        <p:spPr>
          <a:xfrm>
            <a:off x="6631254" y="1596638"/>
            <a:ext cx="1665841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spc="100" dirty="0" err="1">
                <a:solidFill>
                  <a:srgbClr val="14C084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Reablitlity</a:t>
            </a:r>
            <a:endParaRPr lang="en-US" sz="2000" spc="100" dirty="0">
              <a:solidFill>
                <a:srgbClr val="14C084"/>
              </a:solidFill>
              <a:latin typeface="Montserrat SemiBold" panose="000007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437A50-C8A1-3EAC-22C2-67AA3B91C22E}"/>
              </a:ext>
            </a:extLst>
          </p:cNvPr>
          <p:cNvSpPr/>
          <p:nvPr/>
        </p:nvSpPr>
        <p:spPr>
          <a:xfrm>
            <a:off x="6252899" y="2094371"/>
            <a:ext cx="242255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E5B19E-70C6-625C-25D9-4B8B5C70CCDB}"/>
              </a:ext>
            </a:extLst>
          </p:cNvPr>
          <p:cNvSpPr txBox="1"/>
          <p:nvPr/>
        </p:nvSpPr>
        <p:spPr>
          <a:xfrm>
            <a:off x="9783138" y="3773614"/>
            <a:ext cx="1665841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spc="100" dirty="0" err="1">
                <a:solidFill>
                  <a:srgbClr val="14C084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Reablitlity</a:t>
            </a:r>
            <a:endParaRPr lang="en-US" sz="2000" spc="100" dirty="0">
              <a:solidFill>
                <a:srgbClr val="14C084"/>
              </a:solidFill>
              <a:latin typeface="Montserrat SemiBold" panose="000007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A41873-C6ED-1ACD-839C-2EDFA4589C77}"/>
              </a:ext>
            </a:extLst>
          </p:cNvPr>
          <p:cNvSpPr/>
          <p:nvPr/>
        </p:nvSpPr>
        <p:spPr>
          <a:xfrm>
            <a:off x="9404783" y="4271347"/>
            <a:ext cx="242255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1C3EC02-73BB-1881-6BBA-F3056F571AFB}"/>
              </a:ext>
            </a:extLst>
          </p:cNvPr>
          <p:cNvSpPr txBox="1"/>
          <p:nvPr/>
        </p:nvSpPr>
        <p:spPr>
          <a:xfrm>
            <a:off x="9783138" y="1596638"/>
            <a:ext cx="1665841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spc="100" dirty="0" err="1">
                <a:solidFill>
                  <a:srgbClr val="14C084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Reablitlity</a:t>
            </a:r>
            <a:endParaRPr lang="en-US" sz="2000" spc="100" dirty="0">
              <a:solidFill>
                <a:srgbClr val="14C084"/>
              </a:solidFill>
              <a:latin typeface="Montserrat SemiBold" panose="00000700000000000000" pitchFamily="2" charset="0"/>
              <a:ea typeface="Roboto" panose="02000000000000000000" pitchFamily="2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1A56903-EC2A-15A4-EEB6-592EA69B8789}"/>
              </a:ext>
            </a:extLst>
          </p:cNvPr>
          <p:cNvSpPr/>
          <p:nvPr/>
        </p:nvSpPr>
        <p:spPr>
          <a:xfrm>
            <a:off x="9404783" y="2094371"/>
            <a:ext cx="242255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4D61B1-41C6-C88A-EC46-692F89635DF3}"/>
              </a:ext>
            </a:extLst>
          </p:cNvPr>
          <p:cNvSpPr txBox="1"/>
          <p:nvPr/>
        </p:nvSpPr>
        <p:spPr>
          <a:xfrm>
            <a:off x="6631254" y="3773614"/>
            <a:ext cx="1665841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spc="100" dirty="0" err="1">
                <a:solidFill>
                  <a:srgbClr val="305595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Reablitlity</a:t>
            </a:r>
            <a:endParaRPr lang="en-US" sz="2000" spc="100" dirty="0">
              <a:solidFill>
                <a:srgbClr val="305595"/>
              </a:solidFill>
              <a:latin typeface="Montserrat SemiBold" panose="00000700000000000000" pitchFamily="2" charset="0"/>
              <a:ea typeface="Roboto" panose="02000000000000000000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B6D79B-DB8A-CAA2-BE25-9A482363CE25}"/>
              </a:ext>
            </a:extLst>
          </p:cNvPr>
          <p:cNvSpPr/>
          <p:nvPr/>
        </p:nvSpPr>
        <p:spPr>
          <a:xfrm>
            <a:off x="6252899" y="4271347"/>
            <a:ext cx="2422550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</a:t>
            </a:r>
          </a:p>
        </p:txBody>
      </p:sp>
    </p:spTree>
    <p:extLst>
      <p:ext uri="{BB962C8B-B14F-4D97-AF65-F5344CB8AC3E}">
        <p14:creationId xmlns:p14="http://schemas.microsoft.com/office/powerpoint/2010/main" val="2935879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8C007DE-9D9C-AE62-9BCB-3D7DA48CA1DB}"/>
              </a:ext>
            </a:extLst>
          </p:cNvPr>
          <p:cNvSpPr/>
          <p:nvPr/>
        </p:nvSpPr>
        <p:spPr>
          <a:xfrm>
            <a:off x="6579703" y="2452571"/>
            <a:ext cx="5612297" cy="2176976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943DF9E-A557-4743-FC2E-DCEF66BA72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4C29BBD-4DAE-8EF6-62C6-238F587C1982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07ACEC-7EBF-C3E7-D50B-1D4C878102A0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9A5B7B-173F-DF9B-A413-97D8E8294A2A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82487B-CF9D-C591-C047-D699FC7E62C9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CB31E3-7F55-1F0E-455C-A1F8DA516E02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FCAE0D-CF08-BBF4-055A-22260D0402CE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E2D54A-50EE-14A5-F90C-6D961911376C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4C1795AE-F942-413D-0D73-C48AA17393EA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E8F4AE-69E1-71BC-29B8-77C5F37E692B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26736A-6AD3-A38A-7D7E-3DA4D4EB73E6}"/>
              </a:ext>
            </a:extLst>
          </p:cNvPr>
          <p:cNvSpPr txBox="1"/>
          <p:nvPr/>
        </p:nvSpPr>
        <p:spPr>
          <a:xfrm>
            <a:off x="108950" y="6383364"/>
            <a:ext cx="614271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07.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3FFA51-86A6-A086-E547-8CEC92DCC115}"/>
              </a:ext>
            </a:extLst>
          </p:cNvPr>
          <p:cNvSpPr txBox="1"/>
          <p:nvPr/>
        </p:nvSpPr>
        <p:spPr>
          <a:xfrm>
            <a:off x="921026" y="2239149"/>
            <a:ext cx="25506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Problem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8338900-D276-2A9E-D2D1-CDA299FA3F6F}"/>
              </a:ext>
            </a:extLst>
          </p:cNvPr>
          <p:cNvSpPr/>
          <p:nvPr/>
        </p:nvSpPr>
        <p:spPr>
          <a:xfrm>
            <a:off x="921026" y="2947035"/>
            <a:ext cx="4251475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The research shows that the majority </a:t>
            </a:r>
          </a:p>
          <a:p>
            <a:pPr>
              <a:lnSpc>
                <a:spcPct val="150000"/>
              </a:lnSpc>
            </a:pPr>
            <a:endParaRPr lang="en-US" sz="1000" spc="1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The best remedy for </a:t>
            </a:r>
            <a:r>
              <a:rPr lang="en-US" sz="1000" spc="100" dirty="0" err="1">
                <a:latin typeface="Roboto" panose="02000000000000000000" pitchFamily="2" charset="0"/>
                <a:ea typeface="Roboto" panose="02000000000000000000" pitchFamily="2" charset="0"/>
              </a:rPr>
              <a:t>underconfidence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 isn’t overconfidence but rather seeking more accurate and dependable information.  </a:t>
            </a:r>
          </a:p>
        </p:txBody>
      </p:sp>
    </p:spTree>
    <p:extLst>
      <p:ext uri="{BB962C8B-B14F-4D97-AF65-F5344CB8AC3E}">
        <p14:creationId xmlns:p14="http://schemas.microsoft.com/office/powerpoint/2010/main" val="3320270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38B27-4B8D-728F-E140-C3F67EEA635A}"/>
              </a:ext>
            </a:extLst>
          </p:cNvPr>
          <p:cNvSpPr/>
          <p:nvPr/>
        </p:nvSpPr>
        <p:spPr>
          <a:xfrm>
            <a:off x="795130" y="6390648"/>
            <a:ext cx="11396870" cy="510209"/>
          </a:xfrm>
          <a:prstGeom prst="rect">
            <a:avLst/>
          </a:prstGeom>
          <a:solidFill>
            <a:srgbClr val="305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722B5E-2EC1-7BDC-8568-03EAAE1B52E5}"/>
              </a:ext>
            </a:extLst>
          </p:cNvPr>
          <p:cNvSpPr/>
          <p:nvPr/>
        </p:nvSpPr>
        <p:spPr>
          <a:xfrm>
            <a:off x="0" y="6390648"/>
            <a:ext cx="795131" cy="510209"/>
          </a:xfrm>
          <a:prstGeom prst="rect">
            <a:avLst/>
          </a:prstGeom>
          <a:solidFill>
            <a:srgbClr val="14C0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C7EF2A-A5D0-A38E-CF39-C8BD0F7BB8C8}"/>
              </a:ext>
            </a:extLst>
          </p:cNvPr>
          <p:cNvSpPr/>
          <p:nvPr/>
        </p:nvSpPr>
        <p:spPr>
          <a:xfrm>
            <a:off x="7898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Business</a:t>
            </a:r>
            <a:endParaRPr lang="en-US" sz="900" spc="1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D712E3-2933-D4BF-6C13-61E9FFA10C20}"/>
              </a:ext>
            </a:extLst>
          </p:cNvPr>
          <p:cNvSpPr/>
          <p:nvPr/>
        </p:nvSpPr>
        <p:spPr>
          <a:xfrm>
            <a:off x="9422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Presentation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0B0A4B-7C67-1392-54EF-95CFE7472683}"/>
              </a:ext>
            </a:extLst>
          </p:cNvPr>
          <p:cNvSpPr/>
          <p:nvPr/>
        </p:nvSpPr>
        <p:spPr>
          <a:xfrm>
            <a:off x="10946295" y="115332"/>
            <a:ext cx="10601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About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F2E36F-C734-0F06-308C-27094601BE6F}"/>
              </a:ext>
            </a:extLst>
          </p:cNvPr>
          <p:cNvSpPr/>
          <p:nvPr/>
        </p:nvSpPr>
        <p:spPr>
          <a:xfrm>
            <a:off x="921026" y="100524"/>
            <a:ext cx="1338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latin typeface="Roboto" panose="02000000000000000000" pitchFamily="2" charset="0"/>
                <a:ea typeface="Roboto" panose="02000000000000000000" pitchFamily="2" charset="0"/>
              </a:rPr>
              <a:t>Front Business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3FC41C1-1A75-62D9-46A4-9065499102C0}"/>
              </a:ext>
            </a:extLst>
          </p:cNvPr>
          <p:cNvCxnSpPr>
            <a:cxnSpLocks/>
          </p:cNvCxnSpPr>
          <p:nvPr/>
        </p:nvCxnSpPr>
        <p:spPr>
          <a:xfrm>
            <a:off x="795130" y="478047"/>
            <a:ext cx="11396870" cy="0"/>
          </a:xfrm>
          <a:prstGeom prst="line">
            <a:avLst/>
          </a:prstGeom>
          <a:ln>
            <a:solidFill>
              <a:srgbClr val="305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725D043-DEF4-FFB0-956A-3BF8603C6F06}"/>
              </a:ext>
            </a:extLst>
          </p:cNvPr>
          <p:cNvSpPr/>
          <p:nvPr/>
        </p:nvSpPr>
        <p:spPr>
          <a:xfrm>
            <a:off x="921027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www.frontbusiness.com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EC7C6D-F3A3-FF51-AD91-6B82C874DCF2}"/>
              </a:ext>
            </a:extLst>
          </p:cNvPr>
          <p:cNvSpPr/>
          <p:nvPr/>
        </p:nvSpPr>
        <p:spPr>
          <a:xfrm>
            <a:off x="4096406" y="6507253"/>
            <a:ext cx="19995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1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2022 Business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49A30C-2469-EDE2-B436-F197DC037C11}"/>
              </a:ext>
            </a:extLst>
          </p:cNvPr>
          <p:cNvSpPr txBox="1"/>
          <p:nvPr/>
        </p:nvSpPr>
        <p:spPr>
          <a:xfrm>
            <a:off x="108950" y="6383364"/>
            <a:ext cx="625492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spc="100" dirty="0">
                <a:latin typeface="Montserrat SemiBold" panose="00000700000000000000" pitchFamily="2" charset="0"/>
                <a:ea typeface="Roboto" panose="02000000000000000000" pitchFamily="2" charset="0"/>
              </a:rPr>
              <a:t>08.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FEE691-C465-F407-7DC3-CC37DF547807}"/>
              </a:ext>
            </a:extLst>
          </p:cNvPr>
          <p:cNvSpPr txBox="1"/>
          <p:nvPr/>
        </p:nvSpPr>
        <p:spPr>
          <a:xfrm>
            <a:off x="4653939" y="1475268"/>
            <a:ext cx="28841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100" dirty="0" err="1">
                <a:solidFill>
                  <a:srgbClr val="305595"/>
                </a:solidFill>
                <a:latin typeface="Montserrat SemiBold" panose="00000700000000000000" pitchFamily="2" charset="0"/>
              </a:rPr>
              <a:t>Devintion</a:t>
            </a:r>
            <a:endParaRPr lang="en-US" sz="4000" spc="100" dirty="0">
              <a:solidFill>
                <a:srgbClr val="305595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6CAA1F-CFFC-E5E7-A0FC-3088274C5F34}"/>
              </a:ext>
            </a:extLst>
          </p:cNvPr>
          <p:cNvSpPr txBox="1"/>
          <p:nvPr/>
        </p:nvSpPr>
        <p:spPr>
          <a:xfrm>
            <a:off x="4820653" y="1004720"/>
            <a:ext cx="25506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100" dirty="0">
                <a:solidFill>
                  <a:srgbClr val="305595"/>
                </a:solidFill>
                <a:latin typeface="Montserrat SemiBold" panose="00000700000000000000" pitchFamily="2" charset="0"/>
              </a:rPr>
              <a:t>Problem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2430E5-03F9-EE51-A885-E0AF591DAE69}"/>
              </a:ext>
            </a:extLst>
          </p:cNvPr>
          <p:cNvSpPr txBox="1"/>
          <p:nvPr/>
        </p:nvSpPr>
        <p:spPr>
          <a:xfrm>
            <a:off x="1631589" y="2429301"/>
            <a:ext cx="2779928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Problem Part One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F5FE47-F2AE-8661-6FB4-07A3DC894D14}"/>
              </a:ext>
            </a:extLst>
          </p:cNvPr>
          <p:cNvSpPr/>
          <p:nvPr/>
        </p:nvSpPr>
        <p:spPr>
          <a:xfrm>
            <a:off x="1087010" y="2938517"/>
            <a:ext cx="3324507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0CD886-C4E3-BB5F-C275-81A8F405B42B}"/>
              </a:ext>
            </a:extLst>
          </p:cNvPr>
          <p:cNvSpPr txBox="1"/>
          <p:nvPr/>
        </p:nvSpPr>
        <p:spPr>
          <a:xfrm>
            <a:off x="1400756" y="4267283"/>
            <a:ext cx="3010761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Problem Part Three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644049-9701-1590-F9AB-5366973EBD63}"/>
              </a:ext>
            </a:extLst>
          </p:cNvPr>
          <p:cNvSpPr/>
          <p:nvPr/>
        </p:nvSpPr>
        <p:spPr>
          <a:xfrm>
            <a:off x="1087010" y="4776499"/>
            <a:ext cx="3324507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1FCE01-C71F-CAFD-11EF-A52DA78C07F8}"/>
              </a:ext>
            </a:extLst>
          </p:cNvPr>
          <p:cNvSpPr txBox="1"/>
          <p:nvPr/>
        </p:nvSpPr>
        <p:spPr>
          <a:xfrm>
            <a:off x="8091024" y="2429301"/>
            <a:ext cx="2781531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Problem Part Two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2D305E3-A984-C77B-B4C0-8DEB522045FF}"/>
              </a:ext>
            </a:extLst>
          </p:cNvPr>
          <p:cNvSpPr/>
          <p:nvPr/>
        </p:nvSpPr>
        <p:spPr>
          <a:xfrm>
            <a:off x="8091024" y="2938517"/>
            <a:ext cx="3324507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72C2CA-CA7B-2C9A-A598-B9CD7259F4AF}"/>
              </a:ext>
            </a:extLst>
          </p:cNvPr>
          <p:cNvSpPr txBox="1"/>
          <p:nvPr/>
        </p:nvSpPr>
        <p:spPr>
          <a:xfrm>
            <a:off x="8091024" y="4267283"/>
            <a:ext cx="2850460" cy="501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100" dirty="0">
                <a:solidFill>
                  <a:srgbClr val="305595"/>
                </a:solidFill>
                <a:latin typeface="Montserrat SemiBold" panose="00000700000000000000" pitchFamily="2" charset="0"/>
                <a:ea typeface="Roboto" panose="02000000000000000000" pitchFamily="2" charset="0"/>
              </a:rPr>
              <a:t>Problem Part Four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80FCB3-791C-8A49-4256-0ADC185160CF}"/>
              </a:ext>
            </a:extLst>
          </p:cNvPr>
          <p:cNvSpPr/>
          <p:nvPr/>
        </p:nvSpPr>
        <p:spPr>
          <a:xfrm>
            <a:off x="8091024" y="4776499"/>
            <a:ext cx="3324507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spc="100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 research shows that the majority of small businesses believe their revenue growth underperforms their peers</a:t>
            </a:r>
            <a:r>
              <a:rPr lang="en-US" sz="1000" spc="100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4B52C30-6B98-2782-6C46-8438BD747AE3}"/>
              </a:ext>
            </a:extLst>
          </p:cNvPr>
          <p:cNvSpPr/>
          <p:nvPr/>
        </p:nvSpPr>
        <p:spPr>
          <a:xfrm>
            <a:off x="8867493" y="563765"/>
            <a:ext cx="3324507" cy="573556"/>
          </a:xfrm>
          <a:prstGeom prst="rect">
            <a:avLst/>
          </a:prstGeom>
          <a:solidFill>
            <a:srgbClr val="D0E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602C37-AB18-AB50-E2BC-5B248C3BF7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</p:sp>
    </p:spTree>
    <p:extLst>
      <p:ext uri="{BB962C8B-B14F-4D97-AF65-F5344CB8AC3E}">
        <p14:creationId xmlns:p14="http://schemas.microsoft.com/office/powerpoint/2010/main" val="3165828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2391</Words>
  <Application>Microsoft Office PowerPoint</Application>
  <PresentationFormat>Widescreen</PresentationFormat>
  <Paragraphs>482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Montserrat Light</vt:lpstr>
      <vt:lpstr>Montserrat SemiBold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Marlina</dc:creator>
  <cp:lastModifiedBy>Herul</cp:lastModifiedBy>
  <cp:revision>4</cp:revision>
  <dcterms:created xsi:type="dcterms:W3CDTF">2022-08-03T08:23:56Z</dcterms:created>
  <dcterms:modified xsi:type="dcterms:W3CDTF">2022-08-18T19:37:53Z</dcterms:modified>
</cp:coreProperties>
</file>