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94"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7" r:id="rId40"/>
    <p:sldId id="298" r:id="rId41"/>
    <p:sldId id="256" r:id="rId42"/>
    <p:sldId id="296"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 id="{D555A9F6-AF6B-2B42-95E7-F74182442D3F}">
          <p14:sldIdLst>
            <p14:sldId id="295"/>
          </p14:sldIdLst>
        </p14:section>
        <p14:section name="Contents" id="{F58E68B0-ECC8-F24A-BC3A-10C6116826FE}">
          <p14:sldIdLst>
            <p14:sldId id="257"/>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94"/>
            <p14:sldId id="277"/>
            <p14:sldId id="278"/>
            <p14:sldId id="279"/>
            <p14:sldId id="280"/>
            <p14:sldId id="281"/>
            <p14:sldId id="282"/>
            <p14:sldId id="283"/>
            <p14:sldId id="284"/>
            <p14:sldId id="285"/>
            <p14:sldId id="286"/>
            <p14:sldId id="287"/>
            <p14:sldId id="288"/>
            <p14:sldId id="289"/>
            <p14:sldId id="290"/>
            <p14:sldId id="291"/>
            <p14:sldId id="292"/>
            <p14:sldId id="293"/>
          </p14:sldIdLst>
        </p14:section>
        <p14:section name="Bonus Covers" id="{BA30705E-6B86-1140-8E0C-89138A8271D6}">
          <p14:sldIdLst>
            <p14:sldId id="297"/>
            <p14:sldId id="298"/>
            <p14:sldId id="256"/>
          </p14:sldIdLst>
        </p14:section>
        <p14:section name="Ending Slide" id="{CCC4BCCD-A91D-BD47-B172-89590B6D8548}">
          <p14:sldIdLst>
            <p14:sldId id="29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302E"/>
    <a:srgbClr val="AD815A"/>
    <a:srgbClr val="DDDAD4"/>
    <a:srgbClr val="EDF1F4"/>
    <a:srgbClr val="D5A069"/>
    <a:srgbClr val="E6D6C5"/>
    <a:srgbClr val="DAD2C5"/>
    <a:srgbClr val="B9A195"/>
    <a:srgbClr val="765B58"/>
    <a:srgbClr val="F8F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67" autoAdjust="0"/>
    <p:restoredTop sz="94660"/>
  </p:normalViewPr>
  <p:slideViewPr>
    <p:cSldViewPr snapToGrid="0">
      <p:cViewPr varScale="1">
        <p:scale>
          <a:sx n="110" d="100"/>
          <a:sy n="110" d="100"/>
        </p:scale>
        <p:origin x="1040" y="184"/>
      </p:cViewPr>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1"/>
            </a:solidFill>
            <a:ln>
              <a:noFill/>
            </a:ln>
            <a:effectLst/>
          </c:spPr>
          <c:cat>
            <c:numRef>
              <c:f>Sheet1!$A$2:$A$5</c:f>
              <c:numCache>
                <c:formatCode>General</c:formatCode>
                <c:ptCount val="4"/>
                <c:pt idx="0">
                  <c:v>2017</c:v>
                </c:pt>
                <c:pt idx="1">
                  <c:v>2018</c:v>
                </c:pt>
                <c:pt idx="2">
                  <c:v>2019</c:v>
                </c:pt>
                <c:pt idx="3">
                  <c:v>2020</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305-4864-B848-C935071E0C5A}"/>
            </c:ext>
          </c:extLst>
        </c:ser>
        <c:ser>
          <c:idx val="1"/>
          <c:order val="1"/>
          <c:tx>
            <c:strRef>
              <c:f>Sheet1!$C$1</c:f>
              <c:strCache>
                <c:ptCount val="1"/>
                <c:pt idx="0">
                  <c:v>Series 2</c:v>
                </c:pt>
              </c:strCache>
            </c:strRef>
          </c:tx>
          <c:spPr>
            <a:solidFill>
              <a:schemeClr val="accent2"/>
            </a:solidFill>
            <a:ln>
              <a:noFill/>
            </a:ln>
            <a:effectLst/>
          </c:spPr>
          <c:cat>
            <c:numRef>
              <c:f>Sheet1!$A$2:$A$5</c:f>
              <c:numCache>
                <c:formatCode>General</c:formatCode>
                <c:ptCount val="4"/>
                <c:pt idx="0">
                  <c:v>2017</c:v>
                </c:pt>
                <c:pt idx="1">
                  <c:v>2018</c:v>
                </c:pt>
                <c:pt idx="2">
                  <c:v>2019</c:v>
                </c:pt>
                <c:pt idx="3">
                  <c:v>2020</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305-4864-B848-C935071E0C5A}"/>
            </c:ext>
          </c:extLst>
        </c:ser>
        <c:ser>
          <c:idx val="2"/>
          <c:order val="2"/>
          <c:tx>
            <c:strRef>
              <c:f>Sheet1!$D$1</c:f>
              <c:strCache>
                <c:ptCount val="1"/>
                <c:pt idx="0">
                  <c:v>Series 3</c:v>
                </c:pt>
              </c:strCache>
            </c:strRef>
          </c:tx>
          <c:spPr>
            <a:solidFill>
              <a:schemeClr val="accent3"/>
            </a:solidFill>
            <a:ln>
              <a:noFill/>
            </a:ln>
            <a:effectLst/>
          </c:spPr>
          <c:cat>
            <c:numRef>
              <c:f>Sheet1!$A$2:$A$5</c:f>
              <c:numCache>
                <c:formatCode>General</c:formatCode>
                <c:ptCount val="4"/>
                <c:pt idx="0">
                  <c:v>2017</c:v>
                </c:pt>
                <c:pt idx="1">
                  <c:v>2018</c:v>
                </c:pt>
                <c:pt idx="2">
                  <c:v>2019</c:v>
                </c:pt>
                <c:pt idx="3">
                  <c:v>2020</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305-4864-B848-C935071E0C5A}"/>
            </c:ext>
          </c:extLst>
        </c:ser>
        <c:dLbls>
          <c:showLegendKey val="0"/>
          <c:showVal val="0"/>
          <c:showCatName val="0"/>
          <c:showSerName val="0"/>
          <c:showPercent val="0"/>
          <c:showBubbleSize val="0"/>
        </c:dLbls>
        <c:axId val="361280552"/>
        <c:axId val="361282848"/>
      </c:areaChart>
      <c:catAx>
        <c:axId val="361280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mn-cs"/>
              </a:defRPr>
            </a:pPr>
            <a:endParaRPr lang="en-US"/>
          </a:p>
        </c:txPr>
        <c:crossAx val="361282848"/>
        <c:crosses val="autoZero"/>
        <c:auto val="1"/>
        <c:lblAlgn val="ctr"/>
        <c:lblOffset val="100"/>
        <c:noMultiLvlLbl val="0"/>
      </c:catAx>
      <c:valAx>
        <c:axId val="3612828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mn-cs"/>
              </a:defRPr>
            </a:pPr>
            <a:endParaRPr lang="en-US"/>
          </a:p>
        </c:txPr>
        <c:crossAx val="361280552"/>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Period 1</c:v>
                </c:pt>
              </c:strCache>
            </c:strRef>
          </c:tx>
          <c:spPr>
            <a:ln w="28575" cap="rnd">
              <a:solidFill>
                <a:schemeClr val="accent1"/>
              </a:solidFill>
              <a:round/>
            </a:ln>
            <a:effectLst/>
          </c:spPr>
          <c:marker>
            <c:symbol val="circle"/>
            <c:size val="5"/>
            <c:spPr>
              <a:solidFill>
                <a:schemeClr val="bg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50000"/>
                        <a:lumOff val="50000"/>
                      </a:schemeClr>
                    </a:solidFill>
                    <a:latin typeface="Roboto" panose="02000000000000000000" pitchFamily="2" charset="0"/>
                    <a:ea typeface="Roboto" panose="02000000000000000000" pitchFamily="2" charset="0"/>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2017</c:v>
                </c:pt>
                <c:pt idx="1">
                  <c:v>2018</c:v>
                </c:pt>
                <c:pt idx="2">
                  <c:v>2019</c:v>
                </c:pt>
                <c:pt idx="3">
                  <c:v>2020</c:v>
                </c:pt>
              </c:numCache>
            </c:numRef>
          </c:cat>
          <c:val>
            <c:numRef>
              <c:f>Sheet1!$B$2:$B$5</c:f>
              <c:numCache>
                <c:formatCode>General</c:formatCode>
                <c:ptCount val="4"/>
                <c:pt idx="0">
                  <c:v>2</c:v>
                </c:pt>
                <c:pt idx="1">
                  <c:v>5</c:v>
                </c:pt>
                <c:pt idx="2">
                  <c:v>3.5</c:v>
                </c:pt>
                <c:pt idx="3">
                  <c:v>8</c:v>
                </c:pt>
              </c:numCache>
            </c:numRef>
          </c:val>
          <c:smooth val="0"/>
          <c:extLst>
            <c:ext xmlns:c16="http://schemas.microsoft.com/office/drawing/2014/chart" uri="{C3380CC4-5D6E-409C-BE32-E72D297353CC}">
              <c16:uniqueId val="{00000000-DC9C-4981-BCC8-0D7048C7D9DD}"/>
            </c:ext>
          </c:extLst>
        </c:ser>
        <c:ser>
          <c:idx val="1"/>
          <c:order val="1"/>
          <c:tx>
            <c:strRef>
              <c:f>Sheet1!$C$1</c:f>
              <c:strCache>
                <c:ptCount val="1"/>
                <c:pt idx="0">
                  <c:v>Period 2</c:v>
                </c:pt>
              </c:strCache>
            </c:strRef>
          </c:tx>
          <c:spPr>
            <a:ln w="28575" cap="rnd">
              <a:solidFill>
                <a:schemeClr val="accent2"/>
              </a:solidFill>
              <a:round/>
            </a:ln>
            <a:effectLst/>
          </c:spPr>
          <c:marker>
            <c:symbol val="circle"/>
            <c:size val="5"/>
            <c:spPr>
              <a:solidFill>
                <a:schemeClr val="bg1"/>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50000"/>
                        <a:lumOff val="50000"/>
                      </a:schemeClr>
                    </a:solidFill>
                    <a:latin typeface="Roboto" panose="02000000000000000000" pitchFamily="2" charset="0"/>
                    <a:ea typeface="Roboto" panose="02000000000000000000" pitchFamily="2" charset="0"/>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2017</c:v>
                </c:pt>
                <c:pt idx="1">
                  <c:v>2018</c:v>
                </c:pt>
                <c:pt idx="2">
                  <c:v>2019</c:v>
                </c:pt>
                <c:pt idx="3">
                  <c:v>2020</c:v>
                </c:pt>
              </c:numCache>
            </c:numRef>
          </c:cat>
          <c:val>
            <c:numRef>
              <c:f>Sheet1!$C$2:$C$5</c:f>
              <c:numCache>
                <c:formatCode>General</c:formatCode>
                <c:ptCount val="4"/>
                <c:pt idx="0">
                  <c:v>5</c:v>
                </c:pt>
                <c:pt idx="1">
                  <c:v>5</c:v>
                </c:pt>
                <c:pt idx="2">
                  <c:v>3.5</c:v>
                </c:pt>
                <c:pt idx="3">
                  <c:v>4</c:v>
                </c:pt>
              </c:numCache>
            </c:numRef>
          </c:val>
          <c:smooth val="0"/>
          <c:extLst>
            <c:ext xmlns:c16="http://schemas.microsoft.com/office/drawing/2014/chart" uri="{C3380CC4-5D6E-409C-BE32-E72D297353CC}">
              <c16:uniqueId val="{00000001-DC9C-4981-BCC8-0D7048C7D9DD}"/>
            </c:ext>
          </c:extLst>
        </c:ser>
        <c:dLbls>
          <c:showLegendKey val="0"/>
          <c:showVal val="0"/>
          <c:showCatName val="0"/>
          <c:showSerName val="0"/>
          <c:showPercent val="0"/>
          <c:showBubbleSize val="0"/>
        </c:dLbls>
        <c:marker val="1"/>
        <c:smooth val="0"/>
        <c:axId val="467263584"/>
        <c:axId val="467265552"/>
      </c:lineChart>
      <c:catAx>
        <c:axId val="467263584"/>
        <c:scaling>
          <c:orientation val="minMax"/>
        </c:scaling>
        <c:delete val="0"/>
        <c:axPos val="b"/>
        <c:majorGridlines>
          <c:spPr>
            <a:ln w="9525" cap="flat" cmpd="sng" algn="ctr">
              <a:solidFill>
                <a:schemeClr val="bg1"/>
              </a:solidFill>
              <a:round/>
            </a:ln>
            <a:effectLst/>
          </c:spPr>
        </c:majorGridlines>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0" i="0" u="none" strike="noStrike" kern="1200" baseline="0">
                <a:solidFill>
                  <a:srgbClr val="31302E"/>
                </a:solidFill>
                <a:latin typeface="Roboto Medium" panose="02000000000000000000" pitchFamily="2" charset="0"/>
                <a:ea typeface="Roboto Medium" panose="02000000000000000000" pitchFamily="2" charset="0"/>
                <a:cs typeface="Raavi" panose="020B0502040204020203" pitchFamily="34" charset="0"/>
              </a:defRPr>
            </a:pPr>
            <a:endParaRPr lang="en-US"/>
          </a:p>
        </c:txPr>
        <c:crossAx val="467265552"/>
        <c:crosses val="autoZero"/>
        <c:auto val="1"/>
        <c:lblAlgn val="ctr"/>
        <c:lblOffset val="100"/>
        <c:noMultiLvlLbl val="0"/>
      </c:catAx>
      <c:valAx>
        <c:axId val="467265552"/>
        <c:scaling>
          <c:orientation val="minMax"/>
        </c:scaling>
        <c:delete val="0"/>
        <c:axPos val="l"/>
        <c:majorGridlines>
          <c:spPr>
            <a:ln w="9525" cap="flat" cmpd="sng" algn="ctr">
              <a:solidFill>
                <a:schemeClr val="bg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rgbClr val="31302E"/>
                </a:solidFill>
                <a:latin typeface="Roboto" panose="02000000000000000000" pitchFamily="2" charset="0"/>
                <a:ea typeface="Roboto" panose="02000000000000000000" pitchFamily="2" charset="0"/>
                <a:cs typeface="Raavi" panose="020B0502040204020203" pitchFamily="34" charset="0"/>
              </a:defRPr>
            </a:pPr>
            <a:endParaRPr lang="en-US"/>
          </a:p>
        </c:txPr>
        <c:crossAx val="467263584"/>
        <c:crosses val="autoZero"/>
        <c:crossBetween val="between"/>
      </c:valAx>
      <c:spPr>
        <a:solidFill>
          <a:schemeClr val="accent5">
            <a:lumMod val="20000"/>
            <a:lumOff val="80000"/>
          </a:schemeClr>
        </a:solid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rot="0" anchor="ctr" anchorCtr="1"/>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FEFCFA-1BDE-4A46-855B-6441E5EEB9D3}"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9FB0DE02-1357-4598-87E9-9FBB87D46BD4}">
      <dgm:prSet phldrT="[Text]" custT="1"/>
      <dgm:spPr>
        <a:solidFill>
          <a:schemeClr val="accent2"/>
        </a:solidFill>
      </dgm:spPr>
      <dgm:t>
        <a:bodyPr tIns="972000"/>
        <a:lstStyle/>
        <a:p>
          <a:r>
            <a:rPr lang="en-US" sz="2000">
              <a:latin typeface="Bellefair" panose="00000500000000000000" pitchFamily="2" charset="-79"/>
              <a:cs typeface="Bellefair" panose="00000500000000000000" pitchFamily="2" charset="-79"/>
            </a:rPr>
            <a:t>Question Marks </a:t>
          </a:r>
        </a:p>
      </dgm:t>
    </dgm:pt>
    <dgm:pt modelId="{D6FF576F-53FB-4011-B8ED-402AB98A2EAA}" type="parTrans" cxnId="{CAB8535E-8CCA-4B6B-AE94-35A55DF3FB37}">
      <dgm:prSet/>
      <dgm:spPr/>
      <dgm:t>
        <a:bodyPr/>
        <a:lstStyle/>
        <a:p>
          <a:endParaRPr lang="en-US" sz="1600">
            <a:latin typeface="Bellefair" panose="00000500000000000000" pitchFamily="2" charset="-79"/>
            <a:cs typeface="Bellefair" panose="00000500000000000000" pitchFamily="2" charset="-79"/>
          </a:endParaRPr>
        </a:p>
      </dgm:t>
    </dgm:pt>
    <dgm:pt modelId="{3339E503-154D-4602-8841-6C56E143063C}" type="sibTrans" cxnId="{CAB8535E-8CCA-4B6B-AE94-35A55DF3FB37}">
      <dgm:prSet/>
      <dgm:spPr/>
      <dgm:t>
        <a:bodyPr/>
        <a:lstStyle/>
        <a:p>
          <a:endParaRPr lang="en-US" sz="1600">
            <a:latin typeface="Bellefair" panose="00000500000000000000" pitchFamily="2" charset="-79"/>
            <a:cs typeface="Bellefair" panose="00000500000000000000" pitchFamily="2" charset="-79"/>
          </a:endParaRPr>
        </a:p>
      </dgm:t>
    </dgm:pt>
    <dgm:pt modelId="{3497463C-CA15-42A9-8A35-3855B464448F}">
      <dgm:prSet phldrT="[Text]" custT="1"/>
      <dgm:spPr>
        <a:solidFill>
          <a:schemeClr val="accent3">
            <a:lumMod val="90000"/>
          </a:schemeClr>
        </a:solidFill>
      </dgm:spPr>
      <dgm:t>
        <a:bodyPr tIns="972000"/>
        <a:lstStyle/>
        <a:p>
          <a:r>
            <a:rPr lang="en-US" sz="2000">
              <a:latin typeface="Bellefair" panose="00000500000000000000" pitchFamily="2" charset="-79"/>
              <a:cs typeface="Bellefair" panose="00000500000000000000" pitchFamily="2" charset="-79"/>
            </a:rPr>
            <a:t>Stars</a:t>
          </a:r>
        </a:p>
      </dgm:t>
    </dgm:pt>
    <dgm:pt modelId="{1D4E49FF-C658-436C-8C6D-EED03D7016E2}" type="parTrans" cxnId="{4EF490E2-1CAE-4425-A610-6E8923EA2FF7}">
      <dgm:prSet/>
      <dgm:spPr/>
      <dgm:t>
        <a:bodyPr/>
        <a:lstStyle/>
        <a:p>
          <a:endParaRPr lang="en-US" sz="1600">
            <a:latin typeface="Bellefair" panose="00000500000000000000" pitchFamily="2" charset="-79"/>
            <a:cs typeface="Bellefair" panose="00000500000000000000" pitchFamily="2" charset="-79"/>
          </a:endParaRPr>
        </a:p>
      </dgm:t>
    </dgm:pt>
    <dgm:pt modelId="{3E337926-B994-48DB-8D80-44B2B4D4F5A6}" type="sibTrans" cxnId="{4EF490E2-1CAE-4425-A610-6E8923EA2FF7}">
      <dgm:prSet/>
      <dgm:spPr/>
      <dgm:t>
        <a:bodyPr/>
        <a:lstStyle/>
        <a:p>
          <a:endParaRPr lang="en-US" sz="1600">
            <a:latin typeface="Bellefair" panose="00000500000000000000" pitchFamily="2" charset="-79"/>
            <a:cs typeface="Bellefair" panose="00000500000000000000" pitchFamily="2" charset="-79"/>
          </a:endParaRPr>
        </a:p>
      </dgm:t>
    </dgm:pt>
    <dgm:pt modelId="{ACD1186A-90A9-4352-B64B-667B7CBFBE62}">
      <dgm:prSet phldrT="[Text]" custT="1"/>
      <dgm:spPr>
        <a:solidFill>
          <a:schemeClr val="accent3"/>
        </a:solidFill>
      </dgm:spPr>
      <dgm:t>
        <a:bodyPr tIns="972000"/>
        <a:lstStyle/>
        <a:p>
          <a:r>
            <a:rPr lang="en-US" sz="2000">
              <a:latin typeface="Bellefair" panose="00000500000000000000" pitchFamily="2" charset="-79"/>
              <a:cs typeface="Bellefair" panose="00000500000000000000" pitchFamily="2" charset="-79"/>
            </a:rPr>
            <a:t>Dogs</a:t>
          </a:r>
        </a:p>
      </dgm:t>
    </dgm:pt>
    <dgm:pt modelId="{52F3D260-5975-499C-9912-F1EEB046AA62}" type="parTrans" cxnId="{30F510D9-E79B-44C3-9C50-0E815104CC1B}">
      <dgm:prSet/>
      <dgm:spPr/>
      <dgm:t>
        <a:bodyPr/>
        <a:lstStyle/>
        <a:p>
          <a:endParaRPr lang="en-US" sz="1600">
            <a:latin typeface="Bellefair" panose="00000500000000000000" pitchFamily="2" charset="-79"/>
            <a:cs typeface="Bellefair" panose="00000500000000000000" pitchFamily="2" charset="-79"/>
          </a:endParaRPr>
        </a:p>
      </dgm:t>
    </dgm:pt>
    <dgm:pt modelId="{90A3E314-050C-402A-8D8C-4E920D7286B2}" type="sibTrans" cxnId="{30F510D9-E79B-44C3-9C50-0E815104CC1B}">
      <dgm:prSet/>
      <dgm:spPr/>
      <dgm:t>
        <a:bodyPr/>
        <a:lstStyle/>
        <a:p>
          <a:endParaRPr lang="en-US" sz="1600">
            <a:latin typeface="Bellefair" panose="00000500000000000000" pitchFamily="2" charset="-79"/>
            <a:cs typeface="Bellefair" panose="00000500000000000000" pitchFamily="2" charset="-79"/>
          </a:endParaRPr>
        </a:p>
      </dgm:t>
    </dgm:pt>
    <dgm:pt modelId="{5E6A8EE5-3061-4723-9234-FC084097AA8F}">
      <dgm:prSet phldrT="[Text]" custT="1"/>
      <dgm:spPr>
        <a:solidFill>
          <a:schemeClr val="accent4"/>
        </a:solidFill>
      </dgm:spPr>
      <dgm:t>
        <a:bodyPr tIns="972000"/>
        <a:lstStyle/>
        <a:p>
          <a:r>
            <a:rPr lang="en-US" sz="2000">
              <a:latin typeface="Bellefair" panose="00000500000000000000" pitchFamily="2" charset="-79"/>
              <a:cs typeface="Bellefair" panose="00000500000000000000" pitchFamily="2" charset="-79"/>
            </a:rPr>
            <a:t>Cash Cows </a:t>
          </a:r>
        </a:p>
      </dgm:t>
    </dgm:pt>
    <dgm:pt modelId="{807C5998-E82A-4905-A102-979DE215772E}" type="parTrans" cxnId="{5D9A5318-3A92-4E94-AC04-B1195B8919ED}">
      <dgm:prSet/>
      <dgm:spPr/>
      <dgm:t>
        <a:bodyPr/>
        <a:lstStyle/>
        <a:p>
          <a:endParaRPr lang="en-US" sz="1600">
            <a:latin typeface="Bellefair" panose="00000500000000000000" pitchFamily="2" charset="-79"/>
            <a:cs typeface="Bellefair" panose="00000500000000000000" pitchFamily="2" charset="-79"/>
          </a:endParaRPr>
        </a:p>
      </dgm:t>
    </dgm:pt>
    <dgm:pt modelId="{5D7CD40F-55B5-40BA-85B0-0686DBE1B784}" type="sibTrans" cxnId="{5D9A5318-3A92-4E94-AC04-B1195B8919ED}">
      <dgm:prSet/>
      <dgm:spPr/>
      <dgm:t>
        <a:bodyPr/>
        <a:lstStyle/>
        <a:p>
          <a:endParaRPr lang="en-US" sz="1600">
            <a:latin typeface="Bellefair" panose="00000500000000000000" pitchFamily="2" charset="-79"/>
            <a:cs typeface="Bellefair" panose="00000500000000000000" pitchFamily="2" charset="-79"/>
          </a:endParaRPr>
        </a:p>
      </dgm:t>
    </dgm:pt>
    <dgm:pt modelId="{071B14B4-2B39-43A9-9292-01C1D11F579E}" type="pres">
      <dgm:prSet presAssocID="{12FEFCFA-1BDE-4A46-855B-6441E5EEB9D3}" presName="matrix" presStyleCnt="0">
        <dgm:presLayoutVars>
          <dgm:chMax val="1"/>
          <dgm:dir/>
          <dgm:resizeHandles val="exact"/>
        </dgm:presLayoutVars>
      </dgm:prSet>
      <dgm:spPr/>
    </dgm:pt>
    <dgm:pt modelId="{9A5B750E-0B83-4CE6-A3C4-4F25E3AD183A}" type="pres">
      <dgm:prSet presAssocID="{12FEFCFA-1BDE-4A46-855B-6441E5EEB9D3}" presName="diamond" presStyleLbl="bgShp" presStyleIdx="0" presStyleCnt="1"/>
      <dgm:spPr>
        <a:solidFill>
          <a:schemeClr val="accent2">
            <a:lumMod val="20000"/>
            <a:lumOff val="80000"/>
          </a:schemeClr>
        </a:solidFill>
      </dgm:spPr>
    </dgm:pt>
    <dgm:pt modelId="{FFEA37F2-EF68-4025-9136-E09DBC79BCD0}" type="pres">
      <dgm:prSet presAssocID="{12FEFCFA-1BDE-4A46-855B-6441E5EEB9D3}" presName="quad1" presStyleLbl="node1" presStyleIdx="0" presStyleCnt="4">
        <dgm:presLayoutVars>
          <dgm:chMax val="0"/>
          <dgm:chPref val="0"/>
          <dgm:bulletEnabled val="1"/>
        </dgm:presLayoutVars>
      </dgm:prSet>
      <dgm:spPr>
        <a:prstGeom prst="rect">
          <a:avLst/>
        </a:prstGeom>
      </dgm:spPr>
    </dgm:pt>
    <dgm:pt modelId="{C15D5A7D-B39B-4F7F-BCB6-222ACB90279B}" type="pres">
      <dgm:prSet presAssocID="{12FEFCFA-1BDE-4A46-855B-6441E5EEB9D3}" presName="quad2" presStyleLbl="node1" presStyleIdx="1" presStyleCnt="4">
        <dgm:presLayoutVars>
          <dgm:chMax val="0"/>
          <dgm:chPref val="0"/>
          <dgm:bulletEnabled val="1"/>
        </dgm:presLayoutVars>
      </dgm:prSet>
      <dgm:spPr>
        <a:prstGeom prst="rect">
          <a:avLst/>
        </a:prstGeom>
      </dgm:spPr>
    </dgm:pt>
    <dgm:pt modelId="{DA6C5449-93F6-47C3-BF45-BB2399CA21EC}" type="pres">
      <dgm:prSet presAssocID="{12FEFCFA-1BDE-4A46-855B-6441E5EEB9D3}" presName="quad3" presStyleLbl="node1" presStyleIdx="2" presStyleCnt="4">
        <dgm:presLayoutVars>
          <dgm:chMax val="0"/>
          <dgm:chPref val="0"/>
          <dgm:bulletEnabled val="1"/>
        </dgm:presLayoutVars>
      </dgm:prSet>
      <dgm:spPr>
        <a:prstGeom prst="rect">
          <a:avLst/>
        </a:prstGeom>
      </dgm:spPr>
    </dgm:pt>
    <dgm:pt modelId="{EE917035-96A7-4244-B62F-BBD207D7DB34}" type="pres">
      <dgm:prSet presAssocID="{12FEFCFA-1BDE-4A46-855B-6441E5EEB9D3}" presName="quad4" presStyleLbl="node1" presStyleIdx="3" presStyleCnt="4">
        <dgm:presLayoutVars>
          <dgm:chMax val="0"/>
          <dgm:chPref val="0"/>
          <dgm:bulletEnabled val="1"/>
        </dgm:presLayoutVars>
      </dgm:prSet>
      <dgm:spPr>
        <a:prstGeom prst="rect">
          <a:avLst/>
        </a:prstGeom>
      </dgm:spPr>
    </dgm:pt>
  </dgm:ptLst>
  <dgm:cxnLst>
    <dgm:cxn modelId="{018FC105-9355-44C6-A4B2-1422C5B72969}" type="presOf" srcId="{5E6A8EE5-3061-4723-9234-FC084097AA8F}" destId="{EE917035-96A7-4244-B62F-BBD207D7DB34}" srcOrd="0" destOrd="0" presId="urn:microsoft.com/office/officeart/2005/8/layout/matrix3"/>
    <dgm:cxn modelId="{5D9A5318-3A92-4E94-AC04-B1195B8919ED}" srcId="{12FEFCFA-1BDE-4A46-855B-6441E5EEB9D3}" destId="{5E6A8EE5-3061-4723-9234-FC084097AA8F}" srcOrd="3" destOrd="0" parTransId="{807C5998-E82A-4905-A102-979DE215772E}" sibTransId="{5D7CD40F-55B5-40BA-85B0-0686DBE1B784}"/>
    <dgm:cxn modelId="{4D0A5D20-5773-4D61-9566-493263795C90}" type="presOf" srcId="{12FEFCFA-1BDE-4A46-855B-6441E5EEB9D3}" destId="{071B14B4-2B39-43A9-9292-01C1D11F579E}" srcOrd="0" destOrd="0" presId="urn:microsoft.com/office/officeart/2005/8/layout/matrix3"/>
    <dgm:cxn modelId="{CAB8535E-8CCA-4B6B-AE94-35A55DF3FB37}" srcId="{12FEFCFA-1BDE-4A46-855B-6441E5EEB9D3}" destId="{9FB0DE02-1357-4598-87E9-9FBB87D46BD4}" srcOrd="0" destOrd="0" parTransId="{D6FF576F-53FB-4011-B8ED-402AB98A2EAA}" sibTransId="{3339E503-154D-4602-8841-6C56E143063C}"/>
    <dgm:cxn modelId="{A7FC2179-4226-4F9E-9325-6C4FAF93EBE9}" type="presOf" srcId="{ACD1186A-90A9-4352-B64B-667B7CBFBE62}" destId="{DA6C5449-93F6-47C3-BF45-BB2399CA21EC}" srcOrd="0" destOrd="0" presId="urn:microsoft.com/office/officeart/2005/8/layout/matrix3"/>
    <dgm:cxn modelId="{EB3C728D-9C7F-4F5A-9721-DEEA4429C547}" type="presOf" srcId="{9FB0DE02-1357-4598-87E9-9FBB87D46BD4}" destId="{FFEA37F2-EF68-4025-9136-E09DBC79BCD0}" srcOrd="0" destOrd="0" presId="urn:microsoft.com/office/officeart/2005/8/layout/matrix3"/>
    <dgm:cxn modelId="{B24DDE8D-A58F-4785-BE17-126AA8C610FB}" type="presOf" srcId="{3497463C-CA15-42A9-8A35-3855B464448F}" destId="{C15D5A7D-B39B-4F7F-BCB6-222ACB90279B}" srcOrd="0" destOrd="0" presId="urn:microsoft.com/office/officeart/2005/8/layout/matrix3"/>
    <dgm:cxn modelId="{30F510D9-E79B-44C3-9C50-0E815104CC1B}" srcId="{12FEFCFA-1BDE-4A46-855B-6441E5EEB9D3}" destId="{ACD1186A-90A9-4352-B64B-667B7CBFBE62}" srcOrd="2" destOrd="0" parTransId="{52F3D260-5975-499C-9912-F1EEB046AA62}" sibTransId="{90A3E314-050C-402A-8D8C-4E920D7286B2}"/>
    <dgm:cxn modelId="{4EF490E2-1CAE-4425-A610-6E8923EA2FF7}" srcId="{12FEFCFA-1BDE-4A46-855B-6441E5EEB9D3}" destId="{3497463C-CA15-42A9-8A35-3855B464448F}" srcOrd="1" destOrd="0" parTransId="{1D4E49FF-C658-436C-8C6D-EED03D7016E2}" sibTransId="{3E337926-B994-48DB-8D80-44B2B4D4F5A6}"/>
    <dgm:cxn modelId="{92EA9B09-2F05-4E03-B0EC-F7C78B869701}" type="presParOf" srcId="{071B14B4-2B39-43A9-9292-01C1D11F579E}" destId="{9A5B750E-0B83-4CE6-A3C4-4F25E3AD183A}" srcOrd="0" destOrd="0" presId="urn:microsoft.com/office/officeart/2005/8/layout/matrix3"/>
    <dgm:cxn modelId="{0ADE205B-379A-4A6D-8685-21B366FAA801}" type="presParOf" srcId="{071B14B4-2B39-43A9-9292-01C1D11F579E}" destId="{FFEA37F2-EF68-4025-9136-E09DBC79BCD0}" srcOrd="1" destOrd="0" presId="urn:microsoft.com/office/officeart/2005/8/layout/matrix3"/>
    <dgm:cxn modelId="{9C0CC0AC-8577-428D-B7E1-FA6A379EC5F5}" type="presParOf" srcId="{071B14B4-2B39-43A9-9292-01C1D11F579E}" destId="{C15D5A7D-B39B-4F7F-BCB6-222ACB90279B}" srcOrd="2" destOrd="0" presId="urn:microsoft.com/office/officeart/2005/8/layout/matrix3"/>
    <dgm:cxn modelId="{DA498EE8-D67C-4F1A-B6A4-A0C04D9A3581}" type="presParOf" srcId="{071B14B4-2B39-43A9-9292-01C1D11F579E}" destId="{DA6C5449-93F6-47C3-BF45-BB2399CA21EC}" srcOrd="3" destOrd="0" presId="urn:microsoft.com/office/officeart/2005/8/layout/matrix3"/>
    <dgm:cxn modelId="{7D589762-8E56-4AD5-B259-BC5BD0220D93}" type="presParOf" srcId="{071B14B4-2B39-43A9-9292-01C1D11F579E}" destId="{EE917035-96A7-4244-B62F-BBD207D7DB34}"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D547A4-F7E7-41ED-A5AC-EB18D32A9CB8}"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US"/>
        </a:p>
      </dgm:t>
    </dgm:pt>
    <dgm:pt modelId="{BE3E2175-B01E-488D-BA79-2F9F5455B682}">
      <dgm:prSet phldrT="[Text]" custT="1"/>
      <dgm:spPr/>
      <dgm:t>
        <a:bodyPr/>
        <a:lstStyle/>
        <a:p>
          <a:r>
            <a:rPr lang="en-US" sz="1200">
              <a:latin typeface="Roboto" panose="02000000000000000000" pitchFamily="2" charset="0"/>
              <a:ea typeface="Roboto" panose="02000000000000000000" pitchFamily="2" charset="0"/>
            </a:rPr>
            <a:t>ONE-TIER DISTRIBUTION </a:t>
          </a:r>
        </a:p>
      </dgm:t>
    </dgm:pt>
    <dgm:pt modelId="{BEAFB67A-2455-48A2-BF48-8C86CE0C285A}" type="parTrans" cxnId="{9AE9543A-498E-4D7C-A32E-B52CFD2401A3}">
      <dgm:prSet/>
      <dgm:spPr/>
      <dgm:t>
        <a:bodyPr/>
        <a:lstStyle/>
        <a:p>
          <a:endParaRPr lang="en-US" sz="1200">
            <a:latin typeface="Roboto" panose="02000000000000000000" pitchFamily="2" charset="0"/>
            <a:ea typeface="Roboto" panose="02000000000000000000" pitchFamily="2" charset="0"/>
          </a:endParaRPr>
        </a:p>
      </dgm:t>
    </dgm:pt>
    <dgm:pt modelId="{41361A05-D614-42A8-B0B2-99A552A06F6D}" type="sibTrans" cxnId="{9AE9543A-498E-4D7C-A32E-B52CFD2401A3}">
      <dgm:prSet/>
      <dgm:spPr/>
      <dgm:t>
        <a:bodyPr/>
        <a:lstStyle/>
        <a:p>
          <a:endParaRPr lang="en-US" sz="1200">
            <a:latin typeface="Roboto" panose="02000000000000000000" pitchFamily="2" charset="0"/>
            <a:ea typeface="Roboto" panose="02000000000000000000" pitchFamily="2" charset="0"/>
          </a:endParaRPr>
        </a:p>
      </dgm:t>
    </dgm:pt>
    <dgm:pt modelId="{CF97E052-3EDB-4656-8529-578190CAC3EB}">
      <dgm:prSet phldrT="[Text]" custT="1"/>
      <dgm:spPr>
        <a:solidFill>
          <a:schemeClr val="accent2"/>
        </a:solidFill>
      </dgm:spPr>
      <dgm:t>
        <a:bodyPr/>
        <a:lstStyle/>
        <a:p>
          <a:r>
            <a:rPr lang="en-US" sz="1200">
              <a:latin typeface="Roboto" panose="02000000000000000000" pitchFamily="2" charset="0"/>
              <a:ea typeface="Roboto" panose="02000000000000000000" pitchFamily="2" charset="0"/>
            </a:rPr>
            <a:t>Product Vendor </a:t>
          </a:r>
        </a:p>
      </dgm:t>
    </dgm:pt>
    <dgm:pt modelId="{3227D745-115E-4BAF-A45F-8FF56490BA42}" type="parTrans" cxnId="{753558DF-2378-455B-A4AF-47227E4B2B3F}">
      <dgm:prSet/>
      <dgm:spPr/>
      <dgm:t>
        <a:bodyPr/>
        <a:lstStyle/>
        <a:p>
          <a:endParaRPr lang="en-US" sz="1200">
            <a:latin typeface="Roboto" panose="02000000000000000000" pitchFamily="2" charset="0"/>
            <a:ea typeface="Roboto" panose="02000000000000000000" pitchFamily="2" charset="0"/>
          </a:endParaRPr>
        </a:p>
      </dgm:t>
    </dgm:pt>
    <dgm:pt modelId="{2A865274-97F4-4B4B-9F83-7ADFA2EC3714}" type="sibTrans" cxnId="{753558DF-2378-455B-A4AF-47227E4B2B3F}">
      <dgm:prSet/>
      <dgm:spPr/>
      <dgm:t>
        <a:bodyPr/>
        <a:lstStyle/>
        <a:p>
          <a:endParaRPr lang="en-US" sz="1200">
            <a:latin typeface="Roboto" panose="02000000000000000000" pitchFamily="2" charset="0"/>
            <a:ea typeface="Roboto" panose="02000000000000000000" pitchFamily="2" charset="0"/>
          </a:endParaRPr>
        </a:p>
      </dgm:t>
    </dgm:pt>
    <dgm:pt modelId="{0B7BB83C-D3FD-4957-8575-33EB28B09434}">
      <dgm:prSet phldrT="[Text]" custT="1"/>
      <dgm:spPr>
        <a:solidFill>
          <a:schemeClr val="accent3"/>
        </a:solidFill>
      </dgm:spPr>
      <dgm:t>
        <a:bodyPr/>
        <a:lstStyle/>
        <a:p>
          <a:r>
            <a:rPr lang="en-US" sz="1200">
              <a:latin typeface="Roboto" panose="02000000000000000000" pitchFamily="2" charset="0"/>
              <a:ea typeface="Roboto" panose="02000000000000000000" pitchFamily="2" charset="0"/>
            </a:rPr>
            <a:t>VAR, SI, MSP</a:t>
          </a:r>
        </a:p>
      </dgm:t>
    </dgm:pt>
    <dgm:pt modelId="{19F5FCE6-4963-4536-8A79-3E43B23B7636}" type="parTrans" cxnId="{B3B01BA3-A4C4-44F4-BBFE-7F88A42E9ACB}">
      <dgm:prSet/>
      <dgm:spPr/>
      <dgm:t>
        <a:bodyPr/>
        <a:lstStyle/>
        <a:p>
          <a:endParaRPr lang="en-US" sz="1200">
            <a:latin typeface="Roboto" panose="02000000000000000000" pitchFamily="2" charset="0"/>
            <a:ea typeface="Roboto" panose="02000000000000000000" pitchFamily="2" charset="0"/>
          </a:endParaRPr>
        </a:p>
      </dgm:t>
    </dgm:pt>
    <dgm:pt modelId="{B5884CBB-D97B-452A-9D74-C62933E80584}" type="sibTrans" cxnId="{B3B01BA3-A4C4-44F4-BBFE-7F88A42E9ACB}">
      <dgm:prSet/>
      <dgm:spPr/>
      <dgm:t>
        <a:bodyPr/>
        <a:lstStyle/>
        <a:p>
          <a:endParaRPr lang="en-US" sz="1200">
            <a:latin typeface="Roboto" panose="02000000000000000000" pitchFamily="2" charset="0"/>
            <a:ea typeface="Roboto" panose="02000000000000000000" pitchFamily="2" charset="0"/>
          </a:endParaRPr>
        </a:p>
      </dgm:t>
    </dgm:pt>
    <dgm:pt modelId="{CAE49BE9-512E-481F-8E5F-EB7EA52B4AF2}">
      <dgm:prSet phldrT="[Text]" custT="1"/>
      <dgm:spPr>
        <a:solidFill>
          <a:schemeClr val="accent4"/>
        </a:solidFill>
      </dgm:spPr>
      <dgm:t>
        <a:bodyPr/>
        <a:lstStyle/>
        <a:p>
          <a:r>
            <a:rPr lang="en-US" sz="1200">
              <a:latin typeface="Roboto" panose="02000000000000000000" pitchFamily="2" charset="0"/>
              <a:ea typeface="Roboto" panose="02000000000000000000" pitchFamily="2" charset="0"/>
            </a:rPr>
            <a:t>End Customer </a:t>
          </a:r>
        </a:p>
      </dgm:t>
    </dgm:pt>
    <dgm:pt modelId="{088C5385-D3B0-499C-9A7C-B9DF6167418E}" type="parTrans" cxnId="{2018C784-DDB8-4FEB-946C-D139EA9E7B1B}">
      <dgm:prSet/>
      <dgm:spPr/>
      <dgm:t>
        <a:bodyPr/>
        <a:lstStyle/>
        <a:p>
          <a:endParaRPr lang="en-US" sz="1200">
            <a:latin typeface="Roboto" panose="02000000000000000000" pitchFamily="2" charset="0"/>
            <a:ea typeface="Roboto" panose="02000000000000000000" pitchFamily="2" charset="0"/>
          </a:endParaRPr>
        </a:p>
      </dgm:t>
    </dgm:pt>
    <dgm:pt modelId="{771EA4AB-264B-45AD-99DF-503A7E7BAC74}" type="sibTrans" cxnId="{2018C784-DDB8-4FEB-946C-D139EA9E7B1B}">
      <dgm:prSet/>
      <dgm:spPr/>
      <dgm:t>
        <a:bodyPr/>
        <a:lstStyle/>
        <a:p>
          <a:endParaRPr lang="en-US" sz="1200">
            <a:latin typeface="Roboto" panose="02000000000000000000" pitchFamily="2" charset="0"/>
            <a:ea typeface="Roboto" panose="02000000000000000000" pitchFamily="2" charset="0"/>
          </a:endParaRPr>
        </a:p>
      </dgm:t>
    </dgm:pt>
    <dgm:pt modelId="{0E1830E2-2C47-4321-AE28-53E5A32C4735}" type="pres">
      <dgm:prSet presAssocID="{C6D547A4-F7E7-41ED-A5AC-EB18D32A9CB8}" presName="Name0" presStyleCnt="0">
        <dgm:presLayoutVars>
          <dgm:chMax val="1"/>
          <dgm:chPref val="1"/>
          <dgm:dir/>
          <dgm:animOne val="branch"/>
          <dgm:animLvl val="lvl"/>
        </dgm:presLayoutVars>
      </dgm:prSet>
      <dgm:spPr/>
    </dgm:pt>
    <dgm:pt modelId="{DFABCF8B-482F-420D-8B3A-EC6E1A1E64D1}" type="pres">
      <dgm:prSet presAssocID="{BE3E2175-B01E-488D-BA79-2F9F5455B682}" presName="Parent" presStyleLbl="node0" presStyleIdx="0" presStyleCnt="1">
        <dgm:presLayoutVars>
          <dgm:chMax val="6"/>
          <dgm:chPref val="6"/>
        </dgm:presLayoutVars>
      </dgm:prSet>
      <dgm:spPr/>
    </dgm:pt>
    <dgm:pt modelId="{E8542833-7CFE-4B40-BE04-4B4D8BE4A393}" type="pres">
      <dgm:prSet presAssocID="{CF97E052-3EDB-4656-8529-578190CAC3EB}" presName="Accent1" presStyleCnt="0"/>
      <dgm:spPr/>
    </dgm:pt>
    <dgm:pt modelId="{2D225018-A4BD-417D-A03C-CA2CCE6951F5}" type="pres">
      <dgm:prSet presAssocID="{CF97E052-3EDB-4656-8529-578190CAC3EB}" presName="Accent" presStyleLbl="bgShp" presStyleIdx="0" presStyleCnt="3"/>
      <dgm:spPr/>
    </dgm:pt>
    <dgm:pt modelId="{A71D4BE0-B6CC-4469-AECA-8BE94D848B39}" type="pres">
      <dgm:prSet presAssocID="{CF97E052-3EDB-4656-8529-578190CAC3EB}" presName="Child1" presStyleLbl="node1" presStyleIdx="0" presStyleCnt="3">
        <dgm:presLayoutVars>
          <dgm:chMax val="0"/>
          <dgm:chPref val="0"/>
          <dgm:bulletEnabled val="1"/>
        </dgm:presLayoutVars>
      </dgm:prSet>
      <dgm:spPr/>
    </dgm:pt>
    <dgm:pt modelId="{9E9D036C-5FED-46B6-B991-0A37FA41A61B}" type="pres">
      <dgm:prSet presAssocID="{0B7BB83C-D3FD-4957-8575-33EB28B09434}" presName="Accent2" presStyleCnt="0"/>
      <dgm:spPr/>
    </dgm:pt>
    <dgm:pt modelId="{49957AE1-3A3A-486D-A14A-E0DBC54B755B}" type="pres">
      <dgm:prSet presAssocID="{0B7BB83C-D3FD-4957-8575-33EB28B09434}" presName="Accent" presStyleLbl="bgShp" presStyleIdx="1" presStyleCnt="3"/>
      <dgm:spPr>
        <a:solidFill>
          <a:schemeClr val="accent2">
            <a:lumMod val="20000"/>
            <a:lumOff val="80000"/>
          </a:schemeClr>
        </a:solidFill>
      </dgm:spPr>
    </dgm:pt>
    <dgm:pt modelId="{A95CB5F4-BB72-45C5-8F4A-F67C65F80230}" type="pres">
      <dgm:prSet presAssocID="{0B7BB83C-D3FD-4957-8575-33EB28B09434}" presName="Child2" presStyleLbl="node1" presStyleIdx="1" presStyleCnt="3">
        <dgm:presLayoutVars>
          <dgm:chMax val="0"/>
          <dgm:chPref val="0"/>
          <dgm:bulletEnabled val="1"/>
        </dgm:presLayoutVars>
      </dgm:prSet>
      <dgm:spPr/>
    </dgm:pt>
    <dgm:pt modelId="{2D33E833-2224-49CB-BC1A-29844836BAC1}" type="pres">
      <dgm:prSet presAssocID="{CAE49BE9-512E-481F-8E5F-EB7EA52B4AF2}" presName="Accent3" presStyleCnt="0"/>
      <dgm:spPr/>
    </dgm:pt>
    <dgm:pt modelId="{79B789EB-37EC-4875-8E01-FBC291374EEA}" type="pres">
      <dgm:prSet presAssocID="{CAE49BE9-512E-481F-8E5F-EB7EA52B4AF2}" presName="Accent" presStyleLbl="bgShp" presStyleIdx="2" presStyleCnt="3"/>
      <dgm:spPr>
        <a:solidFill>
          <a:schemeClr val="accent2">
            <a:lumMod val="20000"/>
            <a:lumOff val="80000"/>
          </a:schemeClr>
        </a:solidFill>
      </dgm:spPr>
    </dgm:pt>
    <dgm:pt modelId="{F771ACFA-AB49-4061-9C7B-7F266D09F8CB}" type="pres">
      <dgm:prSet presAssocID="{CAE49BE9-512E-481F-8E5F-EB7EA52B4AF2}" presName="Child3" presStyleLbl="node1" presStyleIdx="2" presStyleCnt="3">
        <dgm:presLayoutVars>
          <dgm:chMax val="0"/>
          <dgm:chPref val="0"/>
          <dgm:bulletEnabled val="1"/>
        </dgm:presLayoutVars>
      </dgm:prSet>
      <dgm:spPr/>
    </dgm:pt>
  </dgm:ptLst>
  <dgm:cxnLst>
    <dgm:cxn modelId="{7CE4C513-B828-4B9A-A78C-9A71882C4542}" type="presOf" srcId="{BE3E2175-B01E-488D-BA79-2F9F5455B682}" destId="{DFABCF8B-482F-420D-8B3A-EC6E1A1E64D1}" srcOrd="0" destOrd="0" presId="urn:microsoft.com/office/officeart/2011/layout/HexagonRadial"/>
    <dgm:cxn modelId="{5DD08A1A-F0C7-428B-9A5B-8DBAAFB79A1D}" type="presOf" srcId="{C6D547A4-F7E7-41ED-A5AC-EB18D32A9CB8}" destId="{0E1830E2-2C47-4321-AE28-53E5A32C4735}" srcOrd="0" destOrd="0" presId="urn:microsoft.com/office/officeart/2011/layout/HexagonRadial"/>
    <dgm:cxn modelId="{9AE9543A-498E-4D7C-A32E-B52CFD2401A3}" srcId="{C6D547A4-F7E7-41ED-A5AC-EB18D32A9CB8}" destId="{BE3E2175-B01E-488D-BA79-2F9F5455B682}" srcOrd="0" destOrd="0" parTransId="{BEAFB67A-2455-48A2-BF48-8C86CE0C285A}" sibTransId="{41361A05-D614-42A8-B0B2-99A552A06F6D}"/>
    <dgm:cxn modelId="{55BB5B3A-BC36-46F6-8BB1-C5C0A3E168F5}" type="presOf" srcId="{CAE49BE9-512E-481F-8E5F-EB7EA52B4AF2}" destId="{F771ACFA-AB49-4061-9C7B-7F266D09F8CB}" srcOrd="0" destOrd="0" presId="urn:microsoft.com/office/officeart/2011/layout/HexagonRadial"/>
    <dgm:cxn modelId="{9C18E06A-7D05-494F-945E-B2D13033A89A}" type="presOf" srcId="{CF97E052-3EDB-4656-8529-578190CAC3EB}" destId="{A71D4BE0-B6CC-4469-AECA-8BE94D848B39}" srcOrd="0" destOrd="0" presId="urn:microsoft.com/office/officeart/2011/layout/HexagonRadial"/>
    <dgm:cxn modelId="{C84CE370-B5C9-4104-939E-FD047A4214B7}" type="presOf" srcId="{0B7BB83C-D3FD-4957-8575-33EB28B09434}" destId="{A95CB5F4-BB72-45C5-8F4A-F67C65F80230}" srcOrd="0" destOrd="0" presId="urn:microsoft.com/office/officeart/2011/layout/HexagonRadial"/>
    <dgm:cxn modelId="{2018C784-DDB8-4FEB-946C-D139EA9E7B1B}" srcId="{BE3E2175-B01E-488D-BA79-2F9F5455B682}" destId="{CAE49BE9-512E-481F-8E5F-EB7EA52B4AF2}" srcOrd="2" destOrd="0" parTransId="{088C5385-D3B0-499C-9A7C-B9DF6167418E}" sibTransId="{771EA4AB-264B-45AD-99DF-503A7E7BAC74}"/>
    <dgm:cxn modelId="{B3B01BA3-A4C4-44F4-BBFE-7F88A42E9ACB}" srcId="{BE3E2175-B01E-488D-BA79-2F9F5455B682}" destId="{0B7BB83C-D3FD-4957-8575-33EB28B09434}" srcOrd="1" destOrd="0" parTransId="{19F5FCE6-4963-4536-8A79-3E43B23B7636}" sibTransId="{B5884CBB-D97B-452A-9D74-C62933E80584}"/>
    <dgm:cxn modelId="{753558DF-2378-455B-A4AF-47227E4B2B3F}" srcId="{BE3E2175-B01E-488D-BA79-2F9F5455B682}" destId="{CF97E052-3EDB-4656-8529-578190CAC3EB}" srcOrd="0" destOrd="0" parTransId="{3227D745-115E-4BAF-A45F-8FF56490BA42}" sibTransId="{2A865274-97F4-4B4B-9F83-7ADFA2EC3714}"/>
    <dgm:cxn modelId="{07A3361A-D100-4312-B9EA-4DB9F3B390F3}" type="presParOf" srcId="{0E1830E2-2C47-4321-AE28-53E5A32C4735}" destId="{DFABCF8B-482F-420D-8B3A-EC6E1A1E64D1}" srcOrd="0" destOrd="0" presId="urn:microsoft.com/office/officeart/2011/layout/HexagonRadial"/>
    <dgm:cxn modelId="{721DE1C2-7E7C-4EE8-A4C5-426CE2D7964B}" type="presParOf" srcId="{0E1830E2-2C47-4321-AE28-53E5A32C4735}" destId="{E8542833-7CFE-4B40-BE04-4B4D8BE4A393}" srcOrd="1" destOrd="0" presId="urn:microsoft.com/office/officeart/2011/layout/HexagonRadial"/>
    <dgm:cxn modelId="{102D6DCF-33CC-461D-A642-BB8C9CC28023}" type="presParOf" srcId="{E8542833-7CFE-4B40-BE04-4B4D8BE4A393}" destId="{2D225018-A4BD-417D-A03C-CA2CCE6951F5}" srcOrd="0" destOrd="0" presId="urn:microsoft.com/office/officeart/2011/layout/HexagonRadial"/>
    <dgm:cxn modelId="{7EF8D018-680A-4499-9538-1AD9D069C26A}" type="presParOf" srcId="{0E1830E2-2C47-4321-AE28-53E5A32C4735}" destId="{A71D4BE0-B6CC-4469-AECA-8BE94D848B39}" srcOrd="2" destOrd="0" presId="urn:microsoft.com/office/officeart/2011/layout/HexagonRadial"/>
    <dgm:cxn modelId="{0DF183C3-AFF1-44EE-9294-2B83495F323D}" type="presParOf" srcId="{0E1830E2-2C47-4321-AE28-53E5A32C4735}" destId="{9E9D036C-5FED-46B6-B991-0A37FA41A61B}" srcOrd="3" destOrd="0" presId="urn:microsoft.com/office/officeart/2011/layout/HexagonRadial"/>
    <dgm:cxn modelId="{4AC4EA95-5386-4263-8622-80A07C2256D1}" type="presParOf" srcId="{9E9D036C-5FED-46B6-B991-0A37FA41A61B}" destId="{49957AE1-3A3A-486D-A14A-E0DBC54B755B}" srcOrd="0" destOrd="0" presId="urn:microsoft.com/office/officeart/2011/layout/HexagonRadial"/>
    <dgm:cxn modelId="{9B70F50B-0AAB-4438-8E09-EAB15B8B4C24}" type="presParOf" srcId="{0E1830E2-2C47-4321-AE28-53E5A32C4735}" destId="{A95CB5F4-BB72-45C5-8F4A-F67C65F80230}" srcOrd="4" destOrd="0" presId="urn:microsoft.com/office/officeart/2011/layout/HexagonRadial"/>
    <dgm:cxn modelId="{D99E1408-DDD9-4A45-9F85-A1F067148821}" type="presParOf" srcId="{0E1830E2-2C47-4321-AE28-53E5A32C4735}" destId="{2D33E833-2224-49CB-BC1A-29844836BAC1}" srcOrd="5" destOrd="0" presId="urn:microsoft.com/office/officeart/2011/layout/HexagonRadial"/>
    <dgm:cxn modelId="{4B80D64A-0B52-456F-8409-24AF5FA33784}" type="presParOf" srcId="{2D33E833-2224-49CB-BC1A-29844836BAC1}" destId="{79B789EB-37EC-4875-8E01-FBC291374EEA}" srcOrd="0" destOrd="0" presId="urn:microsoft.com/office/officeart/2011/layout/HexagonRadial"/>
    <dgm:cxn modelId="{8F8B59DA-2A48-4CFB-A40D-01DEB7509907}" type="presParOf" srcId="{0E1830E2-2C47-4321-AE28-53E5A32C4735}" destId="{F771ACFA-AB49-4061-9C7B-7F266D09F8CB}" srcOrd="6"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D547A4-F7E7-41ED-A5AC-EB18D32A9CB8}"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US"/>
        </a:p>
      </dgm:t>
    </dgm:pt>
    <dgm:pt modelId="{BE3E2175-B01E-488D-BA79-2F9F5455B682}">
      <dgm:prSet phldrT="[Text]" custT="1"/>
      <dgm:spPr>
        <a:solidFill>
          <a:schemeClr val="accent1">
            <a:lumMod val="60000"/>
            <a:lumOff val="40000"/>
          </a:schemeClr>
        </a:solidFill>
      </dgm:spPr>
      <dgm:t>
        <a:bodyPr/>
        <a:lstStyle/>
        <a:p>
          <a:r>
            <a:rPr lang="en-US" sz="1100">
              <a:latin typeface="Roboto" panose="02000000000000000000" pitchFamily="2" charset="0"/>
              <a:ea typeface="Roboto" panose="02000000000000000000" pitchFamily="2" charset="0"/>
            </a:rPr>
            <a:t>TWO-TIER DISTRIBUTION </a:t>
          </a:r>
        </a:p>
      </dgm:t>
    </dgm:pt>
    <dgm:pt modelId="{BEAFB67A-2455-48A2-BF48-8C86CE0C285A}" type="parTrans" cxnId="{9AE9543A-498E-4D7C-A32E-B52CFD2401A3}">
      <dgm:prSet/>
      <dgm:spPr/>
      <dgm:t>
        <a:bodyPr/>
        <a:lstStyle/>
        <a:p>
          <a:endParaRPr lang="en-US" sz="1100">
            <a:latin typeface="Roboto" panose="02000000000000000000" pitchFamily="2" charset="0"/>
            <a:ea typeface="Roboto" panose="02000000000000000000" pitchFamily="2" charset="0"/>
          </a:endParaRPr>
        </a:p>
      </dgm:t>
    </dgm:pt>
    <dgm:pt modelId="{41361A05-D614-42A8-B0B2-99A552A06F6D}" type="sibTrans" cxnId="{9AE9543A-498E-4D7C-A32E-B52CFD2401A3}">
      <dgm:prSet/>
      <dgm:spPr/>
      <dgm:t>
        <a:bodyPr/>
        <a:lstStyle/>
        <a:p>
          <a:endParaRPr lang="en-US" sz="1100">
            <a:latin typeface="Roboto" panose="02000000000000000000" pitchFamily="2" charset="0"/>
            <a:ea typeface="Roboto" panose="02000000000000000000" pitchFamily="2" charset="0"/>
          </a:endParaRPr>
        </a:p>
      </dgm:t>
    </dgm:pt>
    <dgm:pt modelId="{CF97E052-3EDB-4656-8529-578190CAC3EB}">
      <dgm:prSet phldrT="[Text]" custT="1"/>
      <dgm:spPr>
        <a:solidFill>
          <a:schemeClr val="accent2">
            <a:lumMod val="60000"/>
            <a:lumOff val="40000"/>
          </a:schemeClr>
        </a:solidFill>
      </dgm:spPr>
      <dgm:t>
        <a:bodyPr/>
        <a:lstStyle/>
        <a:p>
          <a:r>
            <a:rPr lang="en-US" sz="1100">
              <a:latin typeface="Roboto" panose="02000000000000000000" pitchFamily="2" charset="0"/>
              <a:ea typeface="Roboto" panose="02000000000000000000" pitchFamily="2" charset="0"/>
            </a:rPr>
            <a:t>Product Vendor </a:t>
          </a:r>
        </a:p>
      </dgm:t>
    </dgm:pt>
    <dgm:pt modelId="{3227D745-115E-4BAF-A45F-8FF56490BA42}" type="parTrans" cxnId="{753558DF-2378-455B-A4AF-47227E4B2B3F}">
      <dgm:prSet/>
      <dgm:spPr/>
      <dgm:t>
        <a:bodyPr/>
        <a:lstStyle/>
        <a:p>
          <a:endParaRPr lang="en-US" sz="1100">
            <a:latin typeface="Roboto" panose="02000000000000000000" pitchFamily="2" charset="0"/>
            <a:ea typeface="Roboto" panose="02000000000000000000" pitchFamily="2" charset="0"/>
          </a:endParaRPr>
        </a:p>
      </dgm:t>
    </dgm:pt>
    <dgm:pt modelId="{2A865274-97F4-4B4B-9F83-7ADFA2EC3714}" type="sibTrans" cxnId="{753558DF-2378-455B-A4AF-47227E4B2B3F}">
      <dgm:prSet/>
      <dgm:spPr/>
      <dgm:t>
        <a:bodyPr/>
        <a:lstStyle/>
        <a:p>
          <a:endParaRPr lang="en-US" sz="1100">
            <a:latin typeface="Roboto" panose="02000000000000000000" pitchFamily="2" charset="0"/>
            <a:ea typeface="Roboto" panose="02000000000000000000" pitchFamily="2" charset="0"/>
          </a:endParaRPr>
        </a:p>
      </dgm:t>
    </dgm:pt>
    <dgm:pt modelId="{0B7BB83C-D3FD-4957-8575-33EB28B09434}">
      <dgm:prSet phldrT="[Text]" custT="1"/>
      <dgm:spPr>
        <a:solidFill>
          <a:schemeClr val="accent3">
            <a:lumMod val="75000"/>
          </a:schemeClr>
        </a:solidFill>
      </dgm:spPr>
      <dgm:t>
        <a:bodyPr/>
        <a:lstStyle/>
        <a:p>
          <a:r>
            <a:rPr lang="en-US" sz="1100">
              <a:latin typeface="Roboto" panose="02000000000000000000" pitchFamily="2" charset="0"/>
              <a:ea typeface="Roboto" panose="02000000000000000000" pitchFamily="2" charset="0"/>
            </a:rPr>
            <a:t>VAR, SI, MSP</a:t>
          </a:r>
        </a:p>
      </dgm:t>
    </dgm:pt>
    <dgm:pt modelId="{19F5FCE6-4963-4536-8A79-3E43B23B7636}" type="parTrans" cxnId="{B3B01BA3-A4C4-44F4-BBFE-7F88A42E9ACB}">
      <dgm:prSet/>
      <dgm:spPr/>
      <dgm:t>
        <a:bodyPr/>
        <a:lstStyle/>
        <a:p>
          <a:endParaRPr lang="en-US" sz="1100">
            <a:latin typeface="Roboto" panose="02000000000000000000" pitchFamily="2" charset="0"/>
            <a:ea typeface="Roboto" panose="02000000000000000000" pitchFamily="2" charset="0"/>
          </a:endParaRPr>
        </a:p>
      </dgm:t>
    </dgm:pt>
    <dgm:pt modelId="{B5884CBB-D97B-452A-9D74-C62933E80584}" type="sibTrans" cxnId="{B3B01BA3-A4C4-44F4-BBFE-7F88A42E9ACB}">
      <dgm:prSet/>
      <dgm:spPr/>
      <dgm:t>
        <a:bodyPr/>
        <a:lstStyle/>
        <a:p>
          <a:endParaRPr lang="en-US" sz="1100">
            <a:latin typeface="Roboto" panose="02000000000000000000" pitchFamily="2" charset="0"/>
            <a:ea typeface="Roboto" panose="02000000000000000000" pitchFamily="2" charset="0"/>
          </a:endParaRPr>
        </a:p>
      </dgm:t>
    </dgm:pt>
    <dgm:pt modelId="{CAE49BE9-512E-481F-8E5F-EB7EA52B4AF2}">
      <dgm:prSet phldrT="[Text]" custT="1"/>
      <dgm:spPr>
        <a:solidFill>
          <a:schemeClr val="accent3">
            <a:lumMod val="50000"/>
          </a:schemeClr>
        </a:solidFill>
      </dgm:spPr>
      <dgm:t>
        <a:bodyPr/>
        <a:lstStyle/>
        <a:p>
          <a:r>
            <a:rPr lang="en-US" sz="1100">
              <a:latin typeface="Roboto" panose="02000000000000000000" pitchFamily="2" charset="0"/>
              <a:ea typeface="Roboto" panose="02000000000000000000" pitchFamily="2" charset="0"/>
            </a:rPr>
            <a:t>End Customer </a:t>
          </a:r>
        </a:p>
      </dgm:t>
    </dgm:pt>
    <dgm:pt modelId="{088C5385-D3B0-499C-9A7C-B9DF6167418E}" type="parTrans" cxnId="{2018C784-DDB8-4FEB-946C-D139EA9E7B1B}">
      <dgm:prSet/>
      <dgm:spPr/>
      <dgm:t>
        <a:bodyPr/>
        <a:lstStyle/>
        <a:p>
          <a:endParaRPr lang="en-US" sz="1100">
            <a:latin typeface="Roboto" panose="02000000000000000000" pitchFamily="2" charset="0"/>
            <a:ea typeface="Roboto" panose="02000000000000000000" pitchFamily="2" charset="0"/>
          </a:endParaRPr>
        </a:p>
      </dgm:t>
    </dgm:pt>
    <dgm:pt modelId="{771EA4AB-264B-45AD-99DF-503A7E7BAC74}" type="sibTrans" cxnId="{2018C784-DDB8-4FEB-946C-D139EA9E7B1B}">
      <dgm:prSet/>
      <dgm:spPr/>
      <dgm:t>
        <a:bodyPr/>
        <a:lstStyle/>
        <a:p>
          <a:endParaRPr lang="en-US" sz="1100">
            <a:latin typeface="Roboto" panose="02000000000000000000" pitchFamily="2" charset="0"/>
            <a:ea typeface="Roboto" panose="02000000000000000000" pitchFamily="2" charset="0"/>
          </a:endParaRPr>
        </a:p>
      </dgm:t>
    </dgm:pt>
    <dgm:pt modelId="{41FE2790-B77D-4058-A847-5DBEF8AFCF1F}">
      <dgm:prSet phldrT="[Text]" custT="1"/>
      <dgm:spPr>
        <a:solidFill>
          <a:schemeClr val="accent3">
            <a:lumMod val="90000"/>
          </a:schemeClr>
        </a:solidFill>
      </dgm:spPr>
      <dgm:t>
        <a:bodyPr/>
        <a:lstStyle/>
        <a:p>
          <a:r>
            <a:rPr lang="en-US" sz="1100">
              <a:latin typeface="Roboto" panose="02000000000000000000" pitchFamily="2" charset="0"/>
              <a:ea typeface="Roboto" panose="02000000000000000000" pitchFamily="2" charset="0"/>
            </a:rPr>
            <a:t>Distributor </a:t>
          </a:r>
        </a:p>
      </dgm:t>
    </dgm:pt>
    <dgm:pt modelId="{44AF39AE-AAB8-4A98-98BF-F2B32EC041BA}" type="parTrans" cxnId="{9B0960FA-5F36-479D-9ADE-0D5A55F1F72F}">
      <dgm:prSet/>
      <dgm:spPr/>
      <dgm:t>
        <a:bodyPr/>
        <a:lstStyle/>
        <a:p>
          <a:endParaRPr lang="en-US" sz="1600"/>
        </a:p>
      </dgm:t>
    </dgm:pt>
    <dgm:pt modelId="{E85C484E-3477-4DFD-BE24-99B598A9B1D8}" type="sibTrans" cxnId="{9B0960FA-5F36-479D-9ADE-0D5A55F1F72F}">
      <dgm:prSet/>
      <dgm:spPr/>
      <dgm:t>
        <a:bodyPr/>
        <a:lstStyle/>
        <a:p>
          <a:endParaRPr lang="en-US" sz="1600"/>
        </a:p>
      </dgm:t>
    </dgm:pt>
    <dgm:pt modelId="{0E1830E2-2C47-4321-AE28-53E5A32C4735}" type="pres">
      <dgm:prSet presAssocID="{C6D547A4-F7E7-41ED-A5AC-EB18D32A9CB8}" presName="Name0" presStyleCnt="0">
        <dgm:presLayoutVars>
          <dgm:chMax val="1"/>
          <dgm:chPref val="1"/>
          <dgm:dir/>
          <dgm:animOne val="branch"/>
          <dgm:animLvl val="lvl"/>
        </dgm:presLayoutVars>
      </dgm:prSet>
      <dgm:spPr/>
    </dgm:pt>
    <dgm:pt modelId="{DFABCF8B-482F-420D-8B3A-EC6E1A1E64D1}" type="pres">
      <dgm:prSet presAssocID="{BE3E2175-B01E-488D-BA79-2F9F5455B682}" presName="Parent" presStyleLbl="node0" presStyleIdx="0" presStyleCnt="1">
        <dgm:presLayoutVars>
          <dgm:chMax val="6"/>
          <dgm:chPref val="6"/>
        </dgm:presLayoutVars>
      </dgm:prSet>
      <dgm:spPr/>
    </dgm:pt>
    <dgm:pt modelId="{E8542833-7CFE-4B40-BE04-4B4D8BE4A393}" type="pres">
      <dgm:prSet presAssocID="{CF97E052-3EDB-4656-8529-578190CAC3EB}" presName="Accent1" presStyleCnt="0"/>
      <dgm:spPr/>
    </dgm:pt>
    <dgm:pt modelId="{2D225018-A4BD-417D-A03C-CA2CCE6951F5}" type="pres">
      <dgm:prSet presAssocID="{CF97E052-3EDB-4656-8529-578190CAC3EB}" presName="Accent" presStyleLbl="bgShp" presStyleIdx="0" presStyleCnt="4"/>
      <dgm:spPr/>
    </dgm:pt>
    <dgm:pt modelId="{A71D4BE0-B6CC-4469-AECA-8BE94D848B39}" type="pres">
      <dgm:prSet presAssocID="{CF97E052-3EDB-4656-8529-578190CAC3EB}" presName="Child1" presStyleLbl="node1" presStyleIdx="0" presStyleCnt="4">
        <dgm:presLayoutVars>
          <dgm:chMax val="0"/>
          <dgm:chPref val="0"/>
          <dgm:bulletEnabled val="1"/>
        </dgm:presLayoutVars>
      </dgm:prSet>
      <dgm:spPr/>
    </dgm:pt>
    <dgm:pt modelId="{D1BF429C-17C6-4FEC-90FF-8862A364529D}" type="pres">
      <dgm:prSet presAssocID="{41FE2790-B77D-4058-A847-5DBEF8AFCF1F}" presName="Accent2" presStyleCnt="0"/>
      <dgm:spPr/>
    </dgm:pt>
    <dgm:pt modelId="{AC482DBD-CD92-44A7-B76D-9931EC4F27E4}" type="pres">
      <dgm:prSet presAssocID="{41FE2790-B77D-4058-A847-5DBEF8AFCF1F}" presName="Accent" presStyleLbl="bgShp" presStyleIdx="1" presStyleCnt="4"/>
      <dgm:spPr/>
    </dgm:pt>
    <dgm:pt modelId="{B02C0879-DA05-48B4-ABF8-06F93D8A347E}" type="pres">
      <dgm:prSet presAssocID="{41FE2790-B77D-4058-A847-5DBEF8AFCF1F}" presName="Child2" presStyleLbl="node1" presStyleIdx="1" presStyleCnt="4">
        <dgm:presLayoutVars>
          <dgm:chMax val="0"/>
          <dgm:chPref val="0"/>
          <dgm:bulletEnabled val="1"/>
        </dgm:presLayoutVars>
      </dgm:prSet>
      <dgm:spPr/>
    </dgm:pt>
    <dgm:pt modelId="{D85D8CFF-590B-4C0A-8327-41CB5F247376}" type="pres">
      <dgm:prSet presAssocID="{0B7BB83C-D3FD-4957-8575-33EB28B09434}" presName="Accent3" presStyleCnt="0"/>
      <dgm:spPr/>
    </dgm:pt>
    <dgm:pt modelId="{49957AE1-3A3A-486D-A14A-E0DBC54B755B}" type="pres">
      <dgm:prSet presAssocID="{0B7BB83C-D3FD-4957-8575-33EB28B09434}" presName="Accent" presStyleLbl="bgShp" presStyleIdx="2" presStyleCnt="4"/>
      <dgm:spPr>
        <a:solidFill>
          <a:schemeClr val="accent2">
            <a:lumMod val="20000"/>
            <a:lumOff val="80000"/>
          </a:schemeClr>
        </a:solidFill>
      </dgm:spPr>
    </dgm:pt>
    <dgm:pt modelId="{D1812942-9E04-4385-93B2-E0B601FE33B0}" type="pres">
      <dgm:prSet presAssocID="{0B7BB83C-D3FD-4957-8575-33EB28B09434}" presName="Child3" presStyleLbl="node1" presStyleIdx="2" presStyleCnt="4">
        <dgm:presLayoutVars>
          <dgm:chMax val="0"/>
          <dgm:chPref val="0"/>
          <dgm:bulletEnabled val="1"/>
        </dgm:presLayoutVars>
      </dgm:prSet>
      <dgm:spPr/>
    </dgm:pt>
    <dgm:pt modelId="{A7F6B8E0-9473-4119-8D5E-0B805E5F8E67}" type="pres">
      <dgm:prSet presAssocID="{CAE49BE9-512E-481F-8E5F-EB7EA52B4AF2}" presName="Accent4" presStyleCnt="0"/>
      <dgm:spPr/>
    </dgm:pt>
    <dgm:pt modelId="{79B789EB-37EC-4875-8E01-FBC291374EEA}" type="pres">
      <dgm:prSet presAssocID="{CAE49BE9-512E-481F-8E5F-EB7EA52B4AF2}" presName="Accent" presStyleLbl="bgShp" presStyleIdx="3" presStyleCnt="4"/>
      <dgm:spPr>
        <a:solidFill>
          <a:schemeClr val="accent2">
            <a:lumMod val="20000"/>
            <a:lumOff val="80000"/>
          </a:schemeClr>
        </a:solidFill>
      </dgm:spPr>
    </dgm:pt>
    <dgm:pt modelId="{396F87AF-7D09-47E1-BF30-8EB797BE54D1}" type="pres">
      <dgm:prSet presAssocID="{CAE49BE9-512E-481F-8E5F-EB7EA52B4AF2}" presName="Child4" presStyleLbl="node1" presStyleIdx="3" presStyleCnt="4">
        <dgm:presLayoutVars>
          <dgm:chMax val="0"/>
          <dgm:chPref val="0"/>
          <dgm:bulletEnabled val="1"/>
        </dgm:presLayoutVars>
      </dgm:prSet>
      <dgm:spPr/>
    </dgm:pt>
  </dgm:ptLst>
  <dgm:cxnLst>
    <dgm:cxn modelId="{32127800-6944-4888-BC22-B1FA6B38A2C4}" type="presOf" srcId="{41FE2790-B77D-4058-A847-5DBEF8AFCF1F}" destId="{B02C0879-DA05-48B4-ABF8-06F93D8A347E}" srcOrd="0" destOrd="0" presId="urn:microsoft.com/office/officeart/2011/layout/HexagonRadial"/>
    <dgm:cxn modelId="{7CE4C513-B828-4B9A-A78C-9A71882C4542}" type="presOf" srcId="{BE3E2175-B01E-488D-BA79-2F9F5455B682}" destId="{DFABCF8B-482F-420D-8B3A-EC6E1A1E64D1}" srcOrd="0" destOrd="0" presId="urn:microsoft.com/office/officeart/2011/layout/HexagonRadial"/>
    <dgm:cxn modelId="{5DD08A1A-F0C7-428B-9A5B-8DBAAFB79A1D}" type="presOf" srcId="{C6D547A4-F7E7-41ED-A5AC-EB18D32A9CB8}" destId="{0E1830E2-2C47-4321-AE28-53E5A32C4735}" srcOrd="0" destOrd="0" presId="urn:microsoft.com/office/officeart/2011/layout/HexagonRadial"/>
    <dgm:cxn modelId="{92B43B32-072A-450C-B93F-BDFAF9D01E17}" type="presOf" srcId="{CAE49BE9-512E-481F-8E5F-EB7EA52B4AF2}" destId="{396F87AF-7D09-47E1-BF30-8EB797BE54D1}" srcOrd="0" destOrd="0" presId="urn:microsoft.com/office/officeart/2011/layout/HexagonRadial"/>
    <dgm:cxn modelId="{9AE9543A-498E-4D7C-A32E-B52CFD2401A3}" srcId="{C6D547A4-F7E7-41ED-A5AC-EB18D32A9CB8}" destId="{BE3E2175-B01E-488D-BA79-2F9F5455B682}" srcOrd="0" destOrd="0" parTransId="{BEAFB67A-2455-48A2-BF48-8C86CE0C285A}" sibTransId="{41361A05-D614-42A8-B0B2-99A552A06F6D}"/>
    <dgm:cxn modelId="{D5922A52-763D-413F-81FD-0D70C87BE9FE}" type="presOf" srcId="{0B7BB83C-D3FD-4957-8575-33EB28B09434}" destId="{D1812942-9E04-4385-93B2-E0B601FE33B0}" srcOrd="0" destOrd="0" presId="urn:microsoft.com/office/officeart/2011/layout/HexagonRadial"/>
    <dgm:cxn modelId="{9C18E06A-7D05-494F-945E-B2D13033A89A}" type="presOf" srcId="{CF97E052-3EDB-4656-8529-578190CAC3EB}" destId="{A71D4BE0-B6CC-4469-AECA-8BE94D848B39}" srcOrd="0" destOrd="0" presId="urn:microsoft.com/office/officeart/2011/layout/HexagonRadial"/>
    <dgm:cxn modelId="{2018C784-DDB8-4FEB-946C-D139EA9E7B1B}" srcId="{BE3E2175-B01E-488D-BA79-2F9F5455B682}" destId="{CAE49BE9-512E-481F-8E5F-EB7EA52B4AF2}" srcOrd="3" destOrd="0" parTransId="{088C5385-D3B0-499C-9A7C-B9DF6167418E}" sibTransId="{771EA4AB-264B-45AD-99DF-503A7E7BAC74}"/>
    <dgm:cxn modelId="{B3B01BA3-A4C4-44F4-BBFE-7F88A42E9ACB}" srcId="{BE3E2175-B01E-488D-BA79-2F9F5455B682}" destId="{0B7BB83C-D3FD-4957-8575-33EB28B09434}" srcOrd="2" destOrd="0" parTransId="{19F5FCE6-4963-4536-8A79-3E43B23B7636}" sibTransId="{B5884CBB-D97B-452A-9D74-C62933E80584}"/>
    <dgm:cxn modelId="{753558DF-2378-455B-A4AF-47227E4B2B3F}" srcId="{BE3E2175-B01E-488D-BA79-2F9F5455B682}" destId="{CF97E052-3EDB-4656-8529-578190CAC3EB}" srcOrd="0" destOrd="0" parTransId="{3227D745-115E-4BAF-A45F-8FF56490BA42}" sibTransId="{2A865274-97F4-4B4B-9F83-7ADFA2EC3714}"/>
    <dgm:cxn modelId="{9B0960FA-5F36-479D-9ADE-0D5A55F1F72F}" srcId="{BE3E2175-B01E-488D-BA79-2F9F5455B682}" destId="{41FE2790-B77D-4058-A847-5DBEF8AFCF1F}" srcOrd="1" destOrd="0" parTransId="{44AF39AE-AAB8-4A98-98BF-F2B32EC041BA}" sibTransId="{E85C484E-3477-4DFD-BE24-99B598A9B1D8}"/>
    <dgm:cxn modelId="{07A3361A-D100-4312-B9EA-4DB9F3B390F3}" type="presParOf" srcId="{0E1830E2-2C47-4321-AE28-53E5A32C4735}" destId="{DFABCF8B-482F-420D-8B3A-EC6E1A1E64D1}" srcOrd="0" destOrd="0" presId="urn:microsoft.com/office/officeart/2011/layout/HexagonRadial"/>
    <dgm:cxn modelId="{721DE1C2-7E7C-4EE8-A4C5-426CE2D7964B}" type="presParOf" srcId="{0E1830E2-2C47-4321-AE28-53E5A32C4735}" destId="{E8542833-7CFE-4B40-BE04-4B4D8BE4A393}" srcOrd="1" destOrd="0" presId="urn:microsoft.com/office/officeart/2011/layout/HexagonRadial"/>
    <dgm:cxn modelId="{102D6DCF-33CC-461D-A642-BB8C9CC28023}" type="presParOf" srcId="{E8542833-7CFE-4B40-BE04-4B4D8BE4A393}" destId="{2D225018-A4BD-417D-A03C-CA2CCE6951F5}" srcOrd="0" destOrd="0" presId="urn:microsoft.com/office/officeart/2011/layout/HexagonRadial"/>
    <dgm:cxn modelId="{7EF8D018-680A-4499-9538-1AD9D069C26A}" type="presParOf" srcId="{0E1830E2-2C47-4321-AE28-53E5A32C4735}" destId="{A71D4BE0-B6CC-4469-AECA-8BE94D848B39}" srcOrd="2" destOrd="0" presId="urn:microsoft.com/office/officeart/2011/layout/HexagonRadial"/>
    <dgm:cxn modelId="{EB32E22B-3FB7-4DFA-9772-B2F28B4211AF}" type="presParOf" srcId="{0E1830E2-2C47-4321-AE28-53E5A32C4735}" destId="{D1BF429C-17C6-4FEC-90FF-8862A364529D}" srcOrd="3" destOrd="0" presId="urn:microsoft.com/office/officeart/2011/layout/HexagonRadial"/>
    <dgm:cxn modelId="{0C14D0B7-D5C7-4AC8-9CF2-A9590D40441A}" type="presParOf" srcId="{D1BF429C-17C6-4FEC-90FF-8862A364529D}" destId="{AC482DBD-CD92-44A7-B76D-9931EC4F27E4}" srcOrd="0" destOrd="0" presId="urn:microsoft.com/office/officeart/2011/layout/HexagonRadial"/>
    <dgm:cxn modelId="{E1F88770-1E8E-43D1-A489-1A4F5FF0F390}" type="presParOf" srcId="{0E1830E2-2C47-4321-AE28-53E5A32C4735}" destId="{B02C0879-DA05-48B4-ABF8-06F93D8A347E}" srcOrd="4" destOrd="0" presId="urn:microsoft.com/office/officeart/2011/layout/HexagonRadial"/>
    <dgm:cxn modelId="{CFF3A35B-AE49-49D4-948A-87AB41D068A7}" type="presParOf" srcId="{0E1830E2-2C47-4321-AE28-53E5A32C4735}" destId="{D85D8CFF-590B-4C0A-8327-41CB5F247376}" srcOrd="5" destOrd="0" presId="urn:microsoft.com/office/officeart/2011/layout/HexagonRadial"/>
    <dgm:cxn modelId="{AA635EA0-46B8-4BFC-B5A6-45089FC64027}" type="presParOf" srcId="{D85D8CFF-590B-4C0A-8327-41CB5F247376}" destId="{49957AE1-3A3A-486D-A14A-E0DBC54B755B}" srcOrd="0" destOrd="0" presId="urn:microsoft.com/office/officeart/2011/layout/HexagonRadial"/>
    <dgm:cxn modelId="{3CED6A8B-BF10-48C4-8577-9AD063846C71}" type="presParOf" srcId="{0E1830E2-2C47-4321-AE28-53E5A32C4735}" destId="{D1812942-9E04-4385-93B2-E0B601FE33B0}" srcOrd="6" destOrd="0" presId="urn:microsoft.com/office/officeart/2011/layout/HexagonRadial"/>
    <dgm:cxn modelId="{82D11907-9EA3-494B-BD9B-00B4359F591A}" type="presParOf" srcId="{0E1830E2-2C47-4321-AE28-53E5A32C4735}" destId="{A7F6B8E0-9473-4119-8D5E-0B805E5F8E67}" srcOrd="7" destOrd="0" presId="urn:microsoft.com/office/officeart/2011/layout/HexagonRadial"/>
    <dgm:cxn modelId="{59BD7435-B44D-4AC5-8494-B95CDD97AEA5}" type="presParOf" srcId="{A7F6B8E0-9473-4119-8D5E-0B805E5F8E67}" destId="{79B789EB-37EC-4875-8E01-FBC291374EEA}" srcOrd="0" destOrd="0" presId="urn:microsoft.com/office/officeart/2011/layout/HexagonRadial"/>
    <dgm:cxn modelId="{A57BB6AC-08C8-45E0-A193-06AF36B83A0D}" type="presParOf" srcId="{0E1830E2-2C47-4321-AE28-53E5A32C4735}" destId="{396F87AF-7D09-47E1-BF30-8EB797BE54D1}" srcOrd="8" destOrd="0" presId="urn:microsoft.com/office/officeart/2011/layout/HexagonRadial"/>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B750E-0B83-4CE6-A3C4-4F25E3AD183A}">
      <dsp:nvSpPr>
        <dsp:cNvPr id="0" name=""/>
        <dsp:cNvSpPr/>
      </dsp:nvSpPr>
      <dsp:spPr>
        <a:xfrm>
          <a:off x="1354666" y="0"/>
          <a:ext cx="5418667" cy="5418667"/>
        </a:xfrm>
        <a:prstGeom prst="diamond">
          <a:avLst/>
        </a:prstGeom>
        <a:solidFill>
          <a:schemeClr val="accent2">
            <a:lumMod val="20000"/>
            <a:lumOff val="80000"/>
          </a:schemeClr>
        </a:solidFill>
        <a:ln>
          <a:noFill/>
        </a:ln>
        <a:effectLst/>
      </dsp:spPr>
      <dsp:style>
        <a:lnRef idx="0">
          <a:scrgbClr r="0" g="0" b="0"/>
        </a:lnRef>
        <a:fillRef idx="1">
          <a:scrgbClr r="0" g="0" b="0"/>
        </a:fillRef>
        <a:effectRef idx="0">
          <a:scrgbClr r="0" g="0" b="0"/>
        </a:effectRef>
        <a:fontRef idx="minor"/>
      </dsp:style>
    </dsp:sp>
    <dsp:sp modelId="{FFEA37F2-EF68-4025-9136-E09DBC79BCD0}">
      <dsp:nvSpPr>
        <dsp:cNvPr id="0" name=""/>
        <dsp:cNvSpPr/>
      </dsp:nvSpPr>
      <dsp:spPr>
        <a:xfrm>
          <a:off x="1869439" y="514773"/>
          <a:ext cx="2113280" cy="2113280"/>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9720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Bellefair" panose="00000500000000000000" pitchFamily="2" charset="-79"/>
              <a:cs typeface="Bellefair" panose="00000500000000000000" pitchFamily="2" charset="-79"/>
            </a:rPr>
            <a:t>Question Marks </a:t>
          </a:r>
        </a:p>
      </dsp:txBody>
      <dsp:txXfrm>
        <a:off x="1869439" y="514773"/>
        <a:ext cx="2113280" cy="2113280"/>
      </dsp:txXfrm>
    </dsp:sp>
    <dsp:sp modelId="{C15D5A7D-B39B-4F7F-BCB6-222ACB90279B}">
      <dsp:nvSpPr>
        <dsp:cNvPr id="0" name=""/>
        <dsp:cNvSpPr/>
      </dsp:nvSpPr>
      <dsp:spPr>
        <a:xfrm>
          <a:off x="4145280" y="514773"/>
          <a:ext cx="2113280" cy="2113280"/>
        </a:xfrm>
        <a:prstGeom prst="rect">
          <a:avLst/>
        </a:prstGeom>
        <a:solidFill>
          <a:schemeClr val="accent3">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9720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Bellefair" panose="00000500000000000000" pitchFamily="2" charset="-79"/>
              <a:cs typeface="Bellefair" panose="00000500000000000000" pitchFamily="2" charset="-79"/>
            </a:rPr>
            <a:t>Stars</a:t>
          </a:r>
        </a:p>
      </dsp:txBody>
      <dsp:txXfrm>
        <a:off x="4145280" y="514773"/>
        <a:ext cx="2113280" cy="2113280"/>
      </dsp:txXfrm>
    </dsp:sp>
    <dsp:sp modelId="{DA6C5449-93F6-47C3-BF45-BB2399CA21EC}">
      <dsp:nvSpPr>
        <dsp:cNvPr id="0" name=""/>
        <dsp:cNvSpPr/>
      </dsp:nvSpPr>
      <dsp:spPr>
        <a:xfrm>
          <a:off x="1869439" y="2790613"/>
          <a:ext cx="2113280" cy="2113280"/>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9720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Bellefair" panose="00000500000000000000" pitchFamily="2" charset="-79"/>
              <a:cs typeface="Bellefair" panose="00000500000000000000" pitchFamily="2" charset="-79"/>
            </a:rPr>
            <a:t>Dogs</a:t>
          </a:r>
        </a:p>
      </dsp:txBody>
      <dsp:txXfrm>
        <a:off x="1869439" y="2790613"/>
        <a:ext cx="2113280" cy="2113280"/>
      </dsp:txXfrm>
    </dsp:sp>
    <dsp:sp modelId="{EE917035-96A7-4244-B62F-BBD207D7DB34}">
      <dsp:nvSpPr>
        <dsp:cNvPr id="0" name=""/>
        <dsp:cNvSpPr/>
      </dsp:nvSpPr>
      <dsp:spPr>
        <a:xfrm>
          <a:off x="4145280" y="2790613"/>
          <a:ext cx="2113280" cy="2113280"/>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9720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latin typeface="Bellefair" panose="00000500000000000000" pitchFamily="2" charset="-79"/>
              <a:cs typeface="Bellefair" panose="00000500000000000000" pitchFamily="2" charset="-79"/>
            </a:rPr>
            <a:t>Cash Cows </a:t>
          </a:r>
        </a:p>
      </dsp:txBody>
      <dsp:txXfrm>
        <a:off x="4145280" y="2790613"/>
        <a:ext cx="2113280" cy="2113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BCF8B-482F-420D-8B3A-EC6E1A1E64D1}">
      <dsp:nvSpPr>
        <dsp:cNvPr id="0" name=""/>
        <dsp:cNvSpPr/>
      </dsp:nvSpPr>
      <dsp:spPr>
        <a:xfrm>
          <a:off x="1431046" y="748547"/>
          <a:ext cx="2134833" cy="1846359"/>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Roboto" panose="02000000000000000000" pitchFamily="2" charset="0"/>
              <a:ea typeface="Roboto" panose="02000000000000000000" pitchFamily="2" charset="0"/>
            </a:rPr>
            <a:t>ONE-TIER DISTRIBUTION </a:t>
          </a:r>
        </a:p>
      </dsp:txBody>
      <dsp:txXfrm>
        <a:off x="1784784" y="1054485"/>
        <a:ext cx="1427357" cy="1234483"/>
      </dsp:txXfrm>
    </dsp:sp>
    <dsp:sp modelId="{49957AE1-3A3A-486D-A14A-E0DBC54B755B}">
      <dsp:nvSpPr>
        <dsp:cNvPr id="0" name=""/>
        <dsp:cNvSpPr/>
      </dsp:nvSpPr>
      <dsp:spPr>
        <a:xfrm>
          <a:off x="3707894" y="1162364"/>
          <a:ext cx="805577" cy="693827"/>
        </a:xfrm>
        <a:prstGeom prst="hexagon">
          <a:avLst>
            <a:gd name="adj" fmla="val 28900"/>
            <a:gd name="vf" fmla="val 115470"/>
          </a:avLst>
        </a:prstGeom>
        <a:solidFill>
          <a:schemeClr val="accent2">
            <a:lumMod val="20000"/>
            <a:lumOff val="80000"/>
          </a:schemeClr>
        </a:solidFill>
        <a:ln>
          <a:noFill/>
        </a:ln>
        <a:effectLst/>
      </dsp:spPr>
      <dsp:style>
        <a:lnRef idx="0">
          <a:scrgbClr r="0" g="0" b="0"/>
        </a:lnRef>
        <a:fillRef idx="1">
          <a:scrgbClr r="0" g="0" b="0"/>
        </a:fillRef>
        <a:effectRef idx="0">
          <a:scrgbClr r="0" g="0" b="0"/>
        </a:effectRef>
        <a:fontRef idx="minor"/>
      </dsp:style>
    </dsp:sp>
    <dsp:sp modelId="{A71D4BE0-B6CC-4469-AECA-8BE94D848B39}">
      <dsp:nvSpPr>
        <dsp:cNvPr id="0" name=""/>
        <dsp:cNvSpPr/>
      </dsp:nvSpPr>
      <dsp:spPr>
        <a:xfrm>
          <a:off x="3232145" y="0"/>
          <a:ext cx="1749264" cy="1513339"/>
        </a:xfrm>
        <a:prstGeom prst="hexagon">
          <a:avLst>
            <a:gd name="adj" fmla="val 28570"/>
            <a:gd name="vf" fmla="val 11547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Roboto" panose="02000000000000000000" pitchFamily="2" charset="0"/>
              <a:ea typeface="Roboto" panose="02000000000000000000" pitchFamily="2" charset="0"/>
            </a:rPr>
            <a:t>Product Vendor </a:t>
          </a:r>
        </a:p>
      </dsp:txBody>
      <dsp:txXfrm>
        <a:off x="3522037" y="250794"/>
        <a:ext cx="1169480" cy="1011751"/>
      </dsp:txXfrm>
    </dsp:sp>
    <dsp:sp modelId="{79B789EB-37EC-4875-8E01-FBC291374EEA}">
      <dsp:nvSpPr>
        <dsp:cNvPr id="0" name=""/>
        <dsp:cNvSpPr/>
      </dsp:nvSpPr>
      <dsp:spPr>
        <a:xfrm>
          <a:off x="3054627" y="2626969"/>
          <a:ext cx="805577" cy="693827"/>
        </a:xfrm>
        <a:prstGeom prst="hexagon">
          <a:avLst>
            <a:gd name="adj" fmla="val 28900"/>
            <a:gd name="vf" fmla="val 115470"/>
          </a:avLst>
        </a:prstGeom>
        <a:solidFill>
          <a:schemeClr val="accent2">
            <a:lumMod val="20000"/>
            <a:lumOff val="80000"/>
          </a:schemeClr>
        </a:solidFill>
        <a:ln>
          <a:noFill/>
        </a:ln>
        <a:effectLst/>
      </dsp:spPr>
      <dsp:style>
        <a:lnRef idx="0">
          <a:scrgbClr r="0" g="0" b="0"/>
        </a:lnRef>
        <a:fillRef idx="1">
          <a:scrgbClr r="0" g="0" b="0"/>
        </a:fillRef>
        <a:effectRef idx="0">
          <a:scrgbClr r="0" g="0" b="0"/>
        </a:effectRef>
        <a:fontRef idx="minor"/>
      </dsp:style>
    </dsp:sp>
    <dsp:sp modelId="{A95CB5F4-BB72-45C5-8F4A-F67C65F80230}">
      <dsp:nvSpPr>
        <dsp:cNvPr id="0" name=""/>
        <dsp:cNvSpPr/>
      </dsp:nvSpPr>
      <dsp:spPr>
        <a:xfrm>
          <a:off x="3232145" y="1829687"/>
          <a:ext cx="1749264" cy="1513339"/>
        </a:xfrm>
        <a:prstGeom prst="hexagon">
          <a:avLst>
            <a:gd name="adj" fmla="val 28570"/>
            <a:gd name="vf" fmla="val 11547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Roboto" panose="02000000000000000000" pitchFamily="2" charset="0"/>
              <a:ea typeface="Roboto" panose="02000000000000000000" pitchFamily="2" charset="0"/>
            </a:rPr>
            <a:t>VAR, SI, MSP</a:t>
          </a:r>
        </a:p>
      </dsp:txBody>
      <dsp:txXfrm>
        <a:off x="3522037" y="2080481"/>
        <a:ext cx="1169480" cy="1011751"/>
      </dsp:txXfrm>
    </dsp:sp>
    <dsp:sp modelId="{F771ACFA-AB49-4061-9C7B-7F266D09F8CB}">
      <dsp:nvSpPr>
        <dsp:cNvPr id="0" name=""/>
        <dsp:cNvSpPr/>
      </dsp:nvSpPr>
      <dsp:spPr>
        <a:xfrm>
          <a:off x="1627736" y="2761631"/>
          <a:ext cx="1749264" cy="1513339"/>
        </a:xfrm>
        <a:prstGeom prst="hexagon">
          <a:avLst>
            <a:gd name="adj" fmla="val 28570"/>
            <a:gd name="vf" fmla="val 11547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a:latin typeface="Roboto" panose="02000000000000000000" pitchFamily="2" charset="0"/>
              <a:ea typeface="Roboto" panose="02000000000000000000" pitchFamily="2" charset="0"/>
            </a:rPr>
            <a:t>End Customer </a:t>
          </a:r>
        </a:p>
      </dsp:txBody>
      <dsp:txXfrm>
        <a:off x="1917628" y="3012425"/>
        <a:ext cx="1169480" cy="10117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BCF8B-482F-420D-8B3A-EC6E1A1E64D1}">
      <dsp:nvSpPr>
        <dsp:cNvPr id="0" name=""/>
        <dsp:cNvSpPr/>
      </dsp:nvSpPr>
      <dsp:spPr>
        <a:xfrm>
          <a:off x="1748462" y="1379105"/>
          <a:ext cx="1753108" cy="1516332"/>
        </a:xfrm>
        <a:prstGeom prst="hexagon">
          <a:avLst>
            <a:gd name="adj" fmla="val 28570"/>
            <a:gd name="vf" fmla="val 115470"/>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Roboto" panose="02000000000000000000" pitchFamily="2" charset="0"/>
              <a:ea typeface="Roboto" panose="02000000000000000000" pitchFamily="2" charset="0"/>
            </a:rPr>
            <a:t>TWO-TIER DISTRIBUTION </a:t>
          </a:r>
        </a:p>
      </dsp:txBody>
      <dsp:txXfrm>
        <a:off x="2038960" y="1630368"/>
        <a:ext cx="1172112" cy="1013806"/>
      </dsp:txXfrm>
    </dsp:sp>
    <dsp:sp modelId="{AC482DBD-CD92-44A7-B76D-9931EC4F27E4}">
      <dsp:nvSpPr>
        <dsp:cNvPr id="0" name=""/>
        <dsp:cNvSpPr/>
      </dsp:nvSpPr>
      <dsp:spPr>
        <a:xfrm>
          <a:off x="2846160" y="653643"/>
          <a:ext cx="661533" cy="56985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1D4BE0-B6CC-4469-AECA-8BE94D848B39}">
      <dsp:nvSpPr>
        <dsp:cNvPr id="0" name=""/>
        <dsp:cNvSpPr/>
      </dsp:nvSpPr>
      <dsp:spPr>
        <a:xfrm>
          <a:off x="1909983" y="0"/>
          <a:ext cx="1436481" cy="1242734"/>
        </a:xfrm>
        <a:prstGeom prst="hexagon">
          <a:avLst>
            <a:gd name="adj" fmla="val 28570"/>
            <a:gd name="vf" fmla="val 115470"/>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Roboto" panose="02000000000000000000" pitchFamily="2" charset="0"/>
              <a:ea typeface="Roboto" panose="02000000000000000000" pitchFamily="2" charset="0"/>
            </a:rPr>
            <a:t>Product Vendor </a:t>
          </a:r>
        </a:p>
      </dsp:txBody>
      <dsp:txXfrm>
        <a:off x="2148039" y="205948"/>
        <a:ext cx="960369" cy="830838"/>
      </dsp:txXfrm>
    </dsp:sp>
    <dsp:sp modelId="{49957AE1-3A3A-486D-A14A-E0DBC54B755B}">
      <dsp:nvSpPr>
        <dsp:cNvPr id="0" name=""/>
        <dsp:cNvSpPr/>
      </dsp:nvSpPr>
      <dsp:spPr>
        <a:xfrm>
          <a:off x="3618192" y="1718965"/>
          <a:ext cx="661533" cy="569853"/>
        </a:xfrm>
        <a:prstGeom prst="hexagon">
          <a:avLst>
            <a:gd name="adj" fmla="val 28900"/>
            <a:gd name="vf" fmla="val 115470"/>
          </a:avLst>
        </a:prstGeom>
        <a:solidFill>
          <a:schemeClr val="accent2">
            <a:lumMod val="20000"/>
            <a:lumOff val="80000"/>
          </a:schemeClr>
        </a:solidFill>
        <a:ln>
          <a:noFill/>
        </a:ln>
        <a:effectLst/>
      </dsp:spPr>
      <dsp:style>
        <a:lnRef idx="0">
          <a:scrgbClr r="0" g="0" b="0"/>
        </a:lnRef>
        <a:fillRef idx="1">
          <a:scrgbClr r="0" g="0" b="0"/>
        </a:fillRef>
        <a:effectRef idx="0">
          <a:scrgbClr r="0" g="0" b="0"/>
        </a:effectRef>
        <a:fontRef idx="minor"/>
      </dsp:style>
    </dsp:sp>
    <dsp:sp modelId="{B02C0879-DA05-48B4-ABF8-06F93D8A347E}">
      <dsp:nvSpPr>
        <dsp:cNvPr id="0" name=""/>
        <dsp:cNvSpPr/>
      </dsp:nvSpPr>
      <dsp:spPr>
        <a:xfrm>
          <a:off x="3227511" y="764364"/>
          <a:ext cx="1436481" cy="1242734"/>
        </a:xfrm>
        <a:prstGeom prst="hexagon">
          <a:avLst>
            <a:gd name="adj" fmla="val 28570"/>
            <a:gd name="vf" fmla="val 115470"/>
          </a:avLst>
        </a:prstGeom>
        <a:solidFill>
          <a:schemeClr val="accent3">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Roboto" panose="02000000000000000000" pitchFamily="2" charset="0"/>
              <a:ea typeface="Roboto" panose="02000000000000000000" pitchFamily="2" charset="0"/>
            </a:rPr>
            <a:t>Distributor </a:t>
          </a:r>
        </a:p>
      </dsp:txBody>
      <dsp:txXfrm>
        <a:off x="3465567" y="970312"/>
        <a:ext cx="960369" cy="830838"/>
      </dsp:txXfrm>
    </dsp:sp>
    <dsp:sp modelId="{79B789EB-37EC-4875-8E01-FBC291374EEA}">
      <dsp:nvSpPr>
        <dsp:cNvPr id="0" name=""/>
        <dsp:cNvSpPr/>
      </dsp:nvSpPr>
      <dsp:spPr>
        <a:xfrm>
          <a:off x="3081734" y="2921515"/>
          <a:ext cx="661533" cy="569853"/>
        </a:xfrm>
        <a:prstGeom prst="hexagon">
          <a:avLst>
            <a:gd name="adj" fmla="val 28900"/>
            <a:gd name="vf" fmla="val 115470"/>
          </a:avLst>
        </a:prstGeom>
        <a:solidFill>
          <a:schemeClr val="accent2">
            <a:lumMod val="20000"/>
            <a:lumOff val="80000"/>
          </a:schemeClr>
        </a:solidFill>
        <a:ln>
          <a:noFill/>
        </a:ln>
        <a:effectLst/>
      </dsp:spPr>
      <dsp:style>
        <a:lnRef idx="0">
          <a:scrgbClr r="0" g="0" b="0"/>
        </a:lnRef>
        <a:fillRef idx="1">
          <a:scrgbClr r="0" g="0" b="0"/>
        </a:fillRef>
        <a:effectRef idx="0">
          <a:scrgbClr r="0" g="0" b="0"/>
        </a:effectRef>
        <a:fontRef idx="minor"/>
      </dsp:style>
    </dsp:sp>
    <dsp:sp modelId="{D1812942-9E04-4385-93B2-E0B601FE33B0}">
      <dsp:nvSpPr>
        <dsp:cNvPr id="0" name=""/>
        <dsp:cNvSpPr/>
      </dsp:nvSpPr>
      <dsp:spPr>
        <a:xfrm>
          <a:off x="3227511" y="2267017"/>
          <a:ext cx="1436481" cy="1242734"/>
        </a:xfrm>
        <a:prstGeom prst="hexagon">
          <a:avLst>
            <a:gd name="adj" fmla="val 28570"/>
            <a:gd name="vf" fmla="val 115470"/>
          </a:avLst>
        </a:prstGeom>
        <a:solidFill>
          <a:schemeClr val="accent3">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Roboto" panose="02000000000000000000" pitchFamily="2" charset="0"/>
              <a:ea typeface="Roboto" panose="02000000000000000000" pitchFamily="2" charset="0"/>
            </a:rPr>
            <a:t>VAR, SI, MSP</a:t>
          </a:r>
        </a:p>
      </dsp:txBody>
      <dsp:txXfrm>
        <a:off x="3465567" y="2472965"/>
        <a:ext cx="960369" cy="830838"/>
      </dsp:txXfrm>
    </dsp:sp>
    <dsp:sp modelId="{396F87AF-7D09-47E1-BF30-8EB797BE54D1}">
      <dsp:nvSpPr>
        <dsp:cNvPr id="0" name=""/>
        <dsp:cNvSpPr/>
      </dsp:nvSpPr>
      <dsp:spPr>
        <a:xfrm>
          <a:off x="1909983" y="3032236"/>
          <a:ext cx="1436481" cy="1242734"/>
        </a:xfrm>
        <a:prstGeom prst="hexagon">
          <a:avLst>
            <a:gd name="adj" fmla="val 28570"/>
            <a:gd name="vf" fmla="val 115470"/>
          </a:avLst>
        </a:prstGeom>
        <a:solidFill>
          <a:schemeClr val="accent3">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a:latin typeface="Roboto" panose="02000000000000000000" pitchFamily="2" charset="0"/>
              <a:ea typeface="Roboto" panose="02000000000000000000" pitchFamily="2" charset="0"/>
            </a:rPr>
            <a:t>End Customer </a:t>
          </a:r>
        </a:p>
      </dsp:txBody>
      <dsp:txXfrm>
        <a:off x="2148039" y="3238184"/>
        <a:ext cx="960369" cy="83083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C8D88F-A541-49C8-BF9C-DF91D50ED0F7}"/>
              </a:ext>
            </a:extLst>
          </p:cNvPr>
          <p:cNvSpPr>
            <a:spLocks noGrp="1"/>
          </p:cNvSpPr>
          <p:nvPr>
            <p:ph type="dt" sz="half" idx="10"/>
          </p:nvPr>
        </p:nvSpPr>
        <p:spPr/>
        <p:txBody>
          <a:bodyPr/>
          <a:lstStyle/>
          <a:p>
            <a:fld id="{D2D1309F-1D7E-4299-ABCC-C3837E88A7ED}" type="datetimeFigureOut">
              <a:rPr lang="en-US" smtClean="0"/>
              <a:t>11/3/20</a:t>
            </a:fld>
            <a:endParaRPr lang="en-US"/>
          </a:p>
        </p:txBody>
      </p:sp>
      <p:sp>
        <p:nvSpPr>
          <p:cNvPr id="3" name="Footer Placeholder 2">
            <a:extLst>
              <a:ext uri="{FF2B5EF4-FFF2-40B4-BE49-F238E27FC236}">
                <a16:creationId xmlns:a16="http://schemas.microsoft.com/office/drawing/2014/main" id="{83762F49-269C-464C-9EE4-6357726AA0B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1BF4212-5C9C-450B-BDEF-49DE272D7F0D}"/>
              </a:ext>
            </a:extLst>
          </p:cNvPr>
          <p:cNvSpPr>
            <a:spLocks noGrp="1"/>
          </p:cNvSpPr>
          <p:nvPr>
            <p:ph type="sldNum" sz="quarter" idx="12"/>
          </p:nvPr>
        </p:nvSpPr>
        <p:spPr/>
        <p:txBody>
          <a:bodyPr/>
          <a:lstStyle/>
          <a:p>
            <a:fld id="{901DAFD0-5690-4CB9-B494-F9900433FBE2}" type="slidenum">
              <a:rPr lang="en-US" smtClean="0"/>
              <a:t>‹#›</a:t>
            </a:fld>
            <a:endParaRPr lang="en-US"/>
          </a:p>
        </p:txBody>
      </p:sp>
    </p:spTree>
    <p:extLst>
      <p:ext uri="{BB962C8B-B14F-4D97-AF65-F5344CB8AC3E}">
        <p14:creationId xmlns:p14="http://schemas.microsoft.com/office/powerpoint/2010/main" val="1535131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BD2E8F-B9AF-4668-B917-6D7280C96FF5}"/>
              </a:ext>
            </a:extLst>
          </p:cNvPr>
          <p:cNvSpPr/>
          <p:nvPr userDrawn="1"/>
        </p:nvSpPr>
        <p:spPr>
          <a:xfrm>
            <a:off x="0" y="0"/>
            <a:ext cx="6064251"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909A4D7F-FE78-4B55-9848-02961F167B9F}"/>
              </a:ext>
            </a:extLst>
          </p:cNvPr>
          <p:cNvSpPr>
            <a:spLocks noGrp="1"/>
          </p:cNvSpPr>
          <p:nvPr>
            <p:ph type="pic" sz="quarter" idx="13"/>
          </p:nvPr>
        </p:nvSpPr>
        <p:spPr>
          <a:xfrm>
            <a:off x="1494912" y="891662"/>
            <a:ext cx="3677679" cy="5074678"/>
          </a:xfrm>
          <a:custGeom>
            <a:avLst/>
            <a:gdLst>
              <a:gd name="connsiteX0" fmla="*/ 0 w 3677679"/>
              <a:gd name="connsiteY0" fmla="*/ 0 h 5074678"/>
              <a:gd name="connsiteX1" fmla="*/ 3677679 w 3677679"/>
              <a:gd name="connsiteY1" fmla="*/ 0 h 5074678"/>
              <a:gd name="connsiteX2" fmla="*/ 3677679 w 3677679"/>
              <a:gd name="connsiteY2" fmla="*/ 5074678 h 5074678"/>
              <a:gd name="connsiteX3" fmla="*/ 0 w 3677679"/>
              <a:gd name="connsiteY3" fmla="*/ 5074678 h 5074678"/>
            </a:gdLst>
            <a:ahLst/>
            <a:cxnLst>
              <a:cxn ang="0">
                <a:pos x="connsiteX0" y="connsiteY0"/>
              </a:cxn>
              <a:cxn ang="0">
                <a:pos x="connsiteX1" y="connsiteY1"/>
              </a:cxn>
              <a:cxn ang="0">
                <a:pos x="connsiteX2" y="connsiteY2"/>
              </a:cxn>
              <a:cxn ang="0">
                <a:pos x="connsiteX3" y="connsiteY3"/>
              </a:cxn>
            </a:cxnLst>
            <a:rect l="l" t="t" r="r" b="b"/>
            <a:pathLst>
              <a:path w="3677679" h="5074678">
                <a:moveTo>
                  <a:pt x="0" y="0"/>
                </a:moveTo>
                <a:lnTo>
                  <a:pt x="3677679" y="0"/>
                </a:lnTo>
                <a:lnTo>
                  <a:pt x="3677679" y="5074678"/>
                </a:lnTo>
                <a:lnTo>
                  <a:pt x="0" y="5074678"/>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3630249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03FB3A5-BBFB-4313-8865-F9072E15676A}"/>
              </a:ext>
            </a:extLst>
          </p:cNvPr>
          <p:cNvSpPr>
            <a:spLocks noGrp="1"/>
          </p:cNvSpPr>
          <p:nvPr>
            <p:ph type="pic" sz="quarter" idx="13"/>
          </p:nvPr>
        </p:nvSpPr>
        <p:spPr>
          <a:xfrm>
            <a:off x="5762171" y="-17425"/>
            <a:ext cx="6429829" cy="6875423"/>
          </a:xfrm>
          <a:custGeom>
            <a:avLst/>
            <a:gdLst>
              <a:gd name="connsiteX0" fmla="*/ 0 w 4685211"/>
              <a:gd name="connsiteY0" fmla="*/ 0 h 4920342"/>
              <a:gd name="connsiteX1" fmla="*/ 4685211 w 4685211"/>
              <a:gd name="connsiteY1" fmla="*/ 0 h 4920342"/>
              <a:gd name="connsiteX2" fmla="*/ 4685211 w 4685211"/>
              <a:gd name="connsiteY2" fmla="*/ 4920342 h 4920342"/>
              <a:gd name="connsiteX3" fmla="*/ 0 w 4685211"/>
              <a:gd name="connsiteY3" fmla="*/ 4920342 h 4920342"/>
            </a:gdLst>
            <a:ahLst/>
            <a:cxnLst>
              <a:cxn ang="0">
                <a:pos x="connsiteX0" y="connsiteY0"/>
              </a:cxn>
              <a:cxn ang="0">
                <a:pos x="connsiteX1" y="connsiteY1"/>
              </a:cxn>
              <a:cxn ang="0">
                <a:pos x="connsiteX2" y="connsiteY2"/>
              </a:cxn>
              <a:cxn ang="0">
                <a:pos x="connsiteX3" y="connsiteY3"/>
              </a:cxn>
            </a:cxnLst>
            <a:rect l="l" t="t" r="r" b="b"/>
            <a:pathLst>
              <a:path w="4685211" h="4920342">
                <a:moveTo>
                  <a:pt x="0" y="0"/>
                </a:moveTo>
                <a:lnTo>
                  <a:pt x="4685211" y="0"/>
                </a:lnTo>
                <a:lnTo>
                  <a:pt x="4685211" y="4920342"/>
                </a:lnTo>
                <a:lnTo>
                  <a:pt x="0" y="4920342"/>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1774019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2125D3-567A-44B1-80FF-B0E65AED8D6A}"/>
              </a:ext>
            </a:extLst>
          </p:cNvPr>
          <p:cNvSpPr/>
          <p:nvPr userDrawn="1"/>
        </p:nvSpPr>
        <p:spPr>
          <a:xfrm>
            <a:off x="4107543" y="0"/>
            <a:ext cx="8084457" cy="685799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B7BCC03F-C5E9-4270-A5C0-E8C818A9BEDB}"/>
              </a:ext>
            </a:extLst>
          </p:cNvPr>
          <p:cNvSpPr>
            <a:spLocks noGrp="1"/>
          </p:cNvSpPr>
          <p:nvPr>
            <p:ph type="pic" sz="quarter" idx="13"/>
          </p:nvPr>
        </p:nvSpPr>
        <p:spPr>
          <a:xfrm>
            <a:off x="0" y="495300"/>
            <a:ext cx="5600700" cy="5867400"/>
          </a:xfrm>
          <a:custGeom>
            <a:avLst/>
            <a:gdLst>
              <a:gd name="connsiteX0" fmla="*/ 0 w 5600700"/>
              <a:gd name="connsiteY0" fmla="*/ 0 h 5867400"/>
              <a:gd name="connsiteX1" fmla="*/ 5600700 w 5600700"/>
              <a:gd name="connsiteY1" fmla="*/ 0 h 5867400"/>
              <a:gd name="connsiteX2" fmla="*/ 5600700 w 5600700"/>
              <a:gd name="connsiteY2" fmla="*/ 5867400 h 5867400"/>
              <a:gd name="connsiteX3" fmla="*/ 0 w 5600700"/>
              <a:gd name="connsiteY3" fmla="*/ 5867400 h 5867400"/>
            </a:gdLst>
            <a:ahLst/>
            <a:cxnLst>
              <a:cxn ang="0">
                <a:pos x="connsiteX0" y="connsiteY0"/>
              </a:cxn>
              <a:cxn ang="0">
                <a:pos x="connsiteX1" y="connsiteY1"/>
              </a:cxn>
              <a:cxn ang="0">
                <a:pos x="connsiteX2" y="connsiteY2"/>
              </a:cxn>
              <a:cxn ang="0">
                <a:pos x="connsiteX3" y="connsiteY3"/>
              </a:cxn>
            </a:cxnLst>
            <a:rect l="l" t="t" r="r" b="b"/>
            <a:pathLst>
              <a:path w="5600700" h="5867400">
                <a:moveTo>
                  <a:pt x="0" y="0"/>
                </a:moveTo>
                <a:lnTo>
                  <a:pt x="5600700" y="0"/>
                </a:lnTo>
                <a:lnTo>
                  <a:pt x="5600700" y="5867400"/>
                </a:lnTo>
                <a:lnTo>
                  <a:pt x="0" y="5867400"/>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19780771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BF4140-1805-48A5-B241-445D20C54901}"/>
              </a:ext>
            </a:extLst>
          </p:cNvPr>
          <p:cNvSpPr/>
          <p:nvPr userDrawn="1"/>
        </p:nvSpPr>
        <p:spPr>
          <a:xfrm>
            <a:off x="0" y="-1"/>
            <a:ext cx="5775960" cy="6846357"/>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id="{83651946-0421-4C9E-AC95-4B5EA9FA829A}"/>
              </a:ext>
            </a:extLst>
          </p:cNvPr>
          <p:cNvSpPr>
            <a:spLocks noGrp="1"/>
          </p:cNvSpPr>
          <p:nvPr>
            <p:ph type="pic" sz="quarter" idx="13"/>
          </p:nvPr>
        </p:nvSpPr>
        <p:spPr>
          <a:xfrm>
            <a:off x="725714" y="1030513"/>
            <a:ext cx="11466286" cy="5134429"/>
          </a:xfrm>
          <a:custGeom>
            <a:avLst/>
            <a:gdLst>
              <a:gd name="connsiteX0" fmla="*/ 0 w 11466286"/>
              <a:gd name="connsiteY0" fmla="*/ 0 h 5134429"/>
              <a:gd name="connsiteX1" fmla="*/ 11466286 w 11466286"/>
              <a:gd name="connsiteY1" fmla="*/ 0 h 5134429"/>
              <a:gd name="connsiteX2" fmla="*/ 11466286 w 11466286"/>
              <a:gd name="connsiteY2" fmla="*/ 5134429 h 5134429"/>
              <a:gd name="connsiteX3" fmla="*/ 0 w 11466286"/>
              <a:gd name="connsiteY3" fmla="*/ 5134429 h 5134429"/>
            </a:gdLst>
            <a:ahLst/>
            <a:cxnLst>
              <a:cxn ang="0">
                <a:pos x="connsiteX0" y="connsiteY0"/>
              </a:cxn>
              <a:cxn ang="0">
                <a:pos x="connsiteX1" y="connsiteY1"/>
              </a:cxn>
              <a:cxn ang="0">
                <a:pos x="connsiteX2" y="connsiteY2"/>
              </a:cxn>
              <a:cxn ang="0">
                <a:pos x="connsiteX3" y="connsiteY3"/>
              </a:cxn>
            </a:cxnLst>
            <a:rect l="l" t="t" r="r" b="b"/>
            <a:pathLst>
              <a:path w="11466286" h="5134429">
                <a:moveTo>
                  <a:pt x="0" y="0"/>
                </a:moveTo>
                <a:lnTo>
                  <a:pt x="11466286" y="0"/>
                </a:lnTo>
                <a:lnTo>
                  <a:pt x="11466286" y="5134429"/>
                </a:lnTo>
                <a:lnTo>
                  <a:pt x="0" y="5134429"/>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37482716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5ABFA9F-DA84-4BA9-B4FB-355279D9F69A}"/>
              </a:ext>
            </a:extLst>
          </p:cNvPr>
          <p:cNvSpPr>
            <a:spLocks noGrp="1"/>
          </p:cNvSpPr>
          <p:nvPr>
            <p:ph type="pic" sz="quarter" idx="13"/>
          </p:nvPr>
        </p:nvSpPr>
        <p:spPr>
          <a:xfrm>
            <a:off x="1" y="0"/>
            <a:ext cx="3124200" cy="6857998"/>
          </a:xfrm>
          <a:custGeom>
            <a:avLst/>
            <a:gdLst>
              <a:gd name="connsiteX0" fmla="*/ 0 w 4685211"/>
              <a:gd name="connsiteY0" fmla="*/ 0 h 4920342"/>
              <a:gd name="connsiteX1" fmla="*/ 4685211 w 4685211"/>
              <a:gd name="connsiteY1" fmla="*/ 0 h 4920342"/>
              <a:gd name="connsiteX2" fmla="*/ 4685211 w 4685211"/>
              <a:gd name="connsiteY2" fmla="*/ 4920342 h 4920342"/>
              <a:gd name="connsiteX3" fmla="*/ 0 w 4685211"/>
              <a:gd name="connsiteY3" fmla="*/ 4920342 h 4920342"/>
            </a:gdLst>
            <a:ahLst/>
            <a:cxnLst>
              <a:cxn ang="0">
                <a:pos x="connsiteX0" y="connsiteY0"/>
              </a:cxn>
              <a:cxn ang="0">
                <a:pos x="connsiteX1" y="connsiteY1"/>
              </a:cxn>
              <a:cxn ang="0">
                <a:pos x="connsiteX2" y="connsiteY2"/>
              </a:cxn>
              <a:cxn ang="0">
                <a:pos x="connsiteX3" y="connsiteY3"/>
              </a:cxn>
            </a:cxnLst>
            <a:rect l="l" t="t" r="r" b="b"/>
            <a:pathLst>
              <a:path w="4685211" h="4920342">
                <a:moveTo>
                  <a:pt x="0" y="0"/>
                </a:moveTo>
                <a:lnTo>
                  <a:pt x="4685211" y="0"/>
                </a:lnTo>
                <a:lnTo>
                  <a:pt x="4685211" y="4920342"/>
                </a:lnTo>
                <a:lnTo>
                  <a:pt x="0" y="4920342"/>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2396695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6FD6FEA-851F-46FD-907A-8A86867F6C71}"/>
              </a:ext>
            </a:extLst>
          </p:cNvPr>
          <p:cNvSpPr/>
          <p:nvPr userDrawn="1"/>
        </p:nvSpPr>
        <p:spPr>
          <a:xfrm>
            <a:off x="700088" y="700088"/>
            <a:ext cx="10791824" cy="545782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3A4D7F78-CE6E-469A-B77E-7CEFCA0FB68A}"/>
              </a:ext>
            </a:extLst>
          </p:cNvPr>
          <p:cNvSpPr>
            <a:spLocks noGrp="1"/>
          </p:cNvSpPr>
          <p:nvPr>
            <p:ph type="pic" sz="quarter" idx="13"/>
          </p:nvPr>
        </p:nvSpPr>
        <p:spPr>
          <a:xfrm>
            <a:off x="700088" y="700087"/>
            <a:ext cx="10791824" cy="1590093"/>
          </a:xfrm>
          <a:custGeom>
            <a:avLst/>
            <a:gdLst>
              <a:gd name="connsiteX0" fmla="*/ 0 w 10791824"/>
              <a:gd name="connsiteY0" fmla="*/ 0 h 1590093"/>
              <a:gd name="connsiteX1" fmla="*/ 10791824 w 10791824"/>
              <a:gd name="connsiteY1" fmla="*/ 0 h 1590093"/>
              <a:gd name="connsiteX2" fmla="*/ 10791824 w 10791824"/>
              <a:gd name="connsiteY2" fmla="*/ 1590093 h 1590093"/>
              <a:gd name="connsiteX3" fmla="*/ 0 w 10791824"/>
              <a:gd name="connsiteY3" fmla="*/ 1590093 h 1590093"/>
            </a:gdLst>
            <a:ahLst/>
            <a:cxnLst>
              <a:cxn ang="0">
                <a:pos x="connsiteX0" y="connsiteY0"/>
              </a:cxn>
              <a:cxn ang="0">
                <a:pos x="connsiteX1" y="connsiteY1"/>
              </a:cxn>
              <a:cxn ang="0">
                <a:pos x="connsiteX2" y="connsiteY2"/>
              </a:cxn>
              <a:cxn ang="0">
                <a:pos x="connsiteX3" y="connsiteY3"/>
              </a:cxn>
            </a:cxnLst>
            <a:rect l="l" t="t" r="r" b="b"/>
            <a:pathLst>
              <a:path w="10791824" h="1590093">
                <a:moveTo>
                  <a:pt x="0" y="0"/>
                </a:moveTo>
                <a:lnTo>
                  <a:pt x="10791824" y="0"/>
                </a:lnTo>
                <a:lnTo>
                  <a:pt x="10791824" y="1590093"/>
                </a:lnTo>
                <a:lnTo>
                  <a:pt x="0" y="1590093"/>
                </a:lnTo>
                <a:close/>
              </a:path>
            </a:pathLst>
          </a:custGeom>
          <a:pattFill prst="pct2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1699394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0E570C6-7E5A-4724-BF23-E23C7C32E263}"/>
              </a:ext>
            </a:extLst>
          </p:cNvPr>
          <p:cNvGrpSpPr/>
          <p:nvPr userDrawn="1"/>
        </p:nvGrpSpPr>
        <p:grpSpPr>
          <a:xfrm>
            <a:off x="5006674" y="2"/>
            <a:ext cx="7185325" cy="6857999"/>
            <a:chOff x="0" y="2"/>
            <a:chExt cx="12192000" cy="6857999"/>
          </a:xfrm>
        </p:grpSpPr>
        <p:sp>
          <p:nvSpPr>
            <p:cNvPr id="7" name="Rectangle 6">
              <a:extLst>
                <a:ext uri="{FF2B5EF4-FFF2-40B4-BE49-F238E27FC236}">
                  <a16:creationId xmlns:a16="http://schemas.microsoft.com/office/drawing/2014/main" id="{3425F340-B8F5-4EED-80EE-B0F152CB96CE}"/>
                </a:ext>
              </a:extLst>
            </p:cNvPr>
            <p:cNvSpPr/>
            <p:nvPr/>
          </p:nvSpPr>
          <p:spPr>
            <a:xfrm>
              <a:off x="0" y="3889430"/>
              <a:ext cx="12192000" cy="296857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8FC8A69-7D73-4826-BDC9-43B1415904E3}"/>
                </a:ext>
              </a:extLst>
            </p:cNvPr>
            <p:cNvSpPr/>
            <p:nvPr/>
          </p:nvSpPr>
          <p:spPr>
            <a:xfrm>
              <a:off x="0" y="2"/>
              <a:ext cx="12192000" cy="3889428"/>
            </a:xfrm>
            <a:prstGeom prst="rect">
              <a:avLst/>
            </a:prstGeom>
            <a:solidFill>
              <a:schemeClr val="accent2">
                <a:lumMod val="60000"/>
                <a:lumOff val="40000"/>
              </a:schemeClr>
            </a:solidFill>
            <a:ln>
              <a:noFill/>
            </a:ln>
            <a:effectLst>
              <a:outerShdw dist="38100" dir="5400000" algn="t" rotWithShape="0">
                <a:schemeClr val="accent2">
                  <a:lumMod val="75000"/>
                  <a:alpha val="2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Picture Placeholder 11">
            <a:extLst>
              <a:ext uri="{FF2B5EF4-FFF2-40B4-BE49-F238E27FC236}">
                <a16:creationId xmlns:a16="http://schemas.microsoft.com/office/drawing/2014/main" id="{D07F969D-7AFC-4657-A9FE-C7ADCB971766}"/>
              </a:ext>
            </a:extLst>
          </p:cNvPr>
          <p:cNvSpPr>
            <a:spLocks noGrp="1"/>
          </p:cNvSpPr>
          <p:nvPr>
            <p:ph type="pic" sz="quarter" idx="13"/>
          </p:nvPr>
        </p:nvSpPr>
        <p:spPr>
          <a:xfrm>
            <a:off x="6765926" y="1508050"/>
            <a:ext cx="3956049" cy="2549600"/>
          </a:xfrm>
          <a:custGeom>
            <a:avLst/>
            <a:gdLst>
              <a:gd name="connsiteX0" fmla="*/ 0 w 3956049"/>
              <a:gd name="connsiteY0" fmla="*/ 0 h 2549600"/>
              <a:gd name="connsiteX1" fmla="*/ 3956049 w 3956049"/>
              <a:gd name="connsiteY1" fmla="*/ 0 h 2549600"/>
              <a:gd name="connsiteX2" fmla="*/ 3956049 w 3956049"/>
              <a:gd name="connsiteY2" fmla="*/ 2549600 h 2549600"/>
              <a:gd name="connsiteX3" fmla="*/ 0 w 3956049"/>
              <a:gd name="connsiteY3" fmla="*/ 2549600 h 2549600"/>
            </a:gdLst>
            <a:ahLst/>
            <a:cxnLst>
              <a:cxn ang="0">
                <a:pos x="connsiteX0" y="connsiteY0"/>
              </a:cxn>
              <a:cxn ang="0">
                <a:pos x="connsiteX1" y="connsiteY1"/>
              </a:cxn>
              <a:cxn ang="0">
                <a:pos x="connsiteX2" y="connsiteY2"/>
              </a:cxn>
              <a:cxn ang="0">
                <a:pos x="connsiteX3" y="connsiteY3"/>
              </a:cxn>
            </a:cxnLst>
            <a:rect l="l" t="t" r="r" b="b"/>
            <a:pathLst>
              <a:path w="3956049" h="2549600">
                <a:moveTo>
                  <a:pt x="0" y="0"/>
                </a:moveTo>
                <a:lnTo>
                  <a:pt x="3956049" y="0"/>
                </a:lnTo>
                <a:lnTo>
                  <a:pt x="3956049" y="2549600"/>
                </a:lnTo>
                <a:lnTo>
                  <a:pt x="0" y="2549600"/>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
        <p:nvSpPr>
          <p:cNvPr id="15" name="Picture Placeholder 14">
            <a:extLst>
              <a:ext uri="{FF2B5EF4-FFF2-40B4-BE49-F238E27FC236}">
                <a16:creationId xmlns:a16="http://schemas.microsoft.com/office/drawing/2014/main" id="{0AA297FB-035B-41D9-AFD2-BD900A6E624F}"/>
              </a:ext>
            </a:extLst>
          </p:cNvPr>
          <p:cNvSpPr>
            <a:spLocks noGrp="1"/>
          </p:cNvSpPr>
          <p:nvPr>
            <p:ph type="pic" sz="quarter" idx="14"/>
          </p:nvPr>
        </p:nvSpPr>
        <p:spPr>
          <a:xfrm>
            <a:off x="5934074" y="2454276"/>
            <a:ext cx="902495" cy="1895475"/>
          </a:xfrm>
          <a:custGeom>
            <a:avLst/>
            <a:gdLst>
              <a:gd name="connsiteX0" fmla="*/ 89970 w 902495"/>
              <a:gd name="connsiteY0" fmla="*/ 0 h 1895475"/>
              <a:gd name="connsiteX1" fmla="*/ 812525 w 902495"/>
              <a:gd name="connsiteY1" fmla="*/ 0 h 1895475"/>
              <a:gd name="connsiteX2" fmla="*/ 902495 w 902495"/>
              <a:gd name="connsiteY2" fmla="*/ 89970 h 1895475"/>
              <a:gd name="connsiteX3" fmla="*/ 902495 w 902495"/>
              <a:gd name="connsiteY3" fmla="*/ 1805505 h 1895475"/>
              <a:gd name="connsiteX4" fmla="*/ 812525 w 902495"/>
              <a:gd name="connsiteY4" fmla="*/ 1895475 h 1895475"/>
              <a:gd name="connsiteX5" fmla="*/ 89970 w 902495"/>
              <a:gd name="connsiteY5" fmla="*/ 1895475 h 1895475"/>
              <a:gd name="connsiteX6" fmla="*/ 0 w 902495"/>
              <a:gd name="connsiteY6" fmla="*/ 1805505 h 1895475"/>
              <a:gd name="connsiteX7" fmla="*/ 0 w 902495"/>
              <a:gd name="connsiteY7" fmla="*/ 89970 h 1895475"/>
              <a:gd name="connsiteX8" fmla="*/ 89970 w 902495"/>
              <a:gd name="connsiteY8" fmla="*/ 0 h 1895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495" h="1895475">
                <a:moveTo>
                  <a:pt x="89970" y="0"/>
                </a:moveTo>
                <a:lnTo>
                  <a:pt x="812525" y="0"/>
                </a:lnTo>
                <a:cubicBezTo>
                  <a:pt x="862214" y="0"/>
                  <a:pt x="902495" y="40281"/>
                  <a:pt x="902495" y="89970"/>
                </a:cubicBezTo>
                <a:lnTo>
                  <a:pt x="902495" y="1805505"/>
                </a:lnTo>
                <a:cubicBezTo>
                  <a:pt x="902495" y="1855194"/>
                  <a:pt x="862214" y="1895475"/>
                  <a:pt x="812525" y="1895475"/>
                </a:cubicBezTo>
                <a:lnTo>
                  <a:pt x="89970" y="1895475"/>
                </a:lnTo>
                <a:cubicBezTo>
                  <a:pt x="40281" y="1895475"/>
                  <a:pt x="0" y="1855194"/>
                  <a:pt x="0" y="1805505"/>
                </a:cubicBezTo>
                <a:lnTo>
                  <a:pt x="0" y="89970"/>
                </a:lnTo>
                <a:cubicBezTo>
                  <a:pt x="0" y="40281"/>
                  <a:pt x="40281" y="0"/>
                  <a:pt x="89970" y="0"/>
                </a:cubicBez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9028885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2DC71E6-E3BC-453B-B8B9-AE08994CA246}"/>
              </a:ext>
            </a:extLst>
          </p:cNvPr>
          <p:cNvSpPr>
            <a:spLocks noGrp="1"/>
          </p:cNvSpPr>
          <p:nvPr>
            <p:ph type="pic" sz="quarter" idx="13"/>
          </p:nvPr>
        </p:nvSpPr>
        <p:spPr>
          <a:xfrm>
            <a:off x="0" y="5375333"/>
            <a:ext cx="12192000" cy="1482667"/>
          </a:xfrm>
          <a:custGeom>
            <a:avLst/>
            <a:gdLst>
              <a:gd name="connsiteX0" fmla="*/ 0 w 10791824"/>
              <a:gd name="connsiteY0" fmla="*/ 0 h 1590093"/>
              <a:gd name="connsiteX1" fmla="*/ 10791824 w 10791824"/>
              <a:gd name="connsiteY1" fmla="*/ 0 h 1590093"/>
              <a:gd name="connsiteX2" fmla="*/ 10791824 w 10791824"/>
              <a:gd name="connsiteY2" fmla="*/ 1590093 h 1590093"/>
              <a:gd name="connsiteX3" fmla="*/ 0 w 10791824"/>
              <a:gd name="connsiteY3" fmla="*/ 1590093 h 1590093"/>
            </a:gdLst>
            <a:ahLst/>
            <a:cxnLst>
              <a:cxn ang="0">
                <a:pos x="connsiteX0" y="connsiteY0"/>
              </a:cxn>
              <a:cxn ang="0">
                <a:pos x="connsiteX1" y="connsiteY1"/>
              </a:cxn>
              <a:cxn ang="0">
                <a:pos x="connsiteX2" y="connsiteY2"/>
              </a:cxn>
              <a:cxn ang="0">
                <a:pos x="connsiteX3" y="connsiteY3"/>
              </a:cxn>
            </a:cxnLst>
            <a:rect l="l" t="t" r="r" b="b"/>
            <a:pathLst>
              <a:path w="10791824" h="1590093">
                <a:moveTo>
                  <a:pt x="0" y="0"/>
                </a:moveTo>
                <a:lnTo>
                  <a:pt x="10791824" y="0"/>
                </a:lnTo>
                <a:lnTo>
                  <a:pt x="10791824" y="1590093"/>
                </a:lnTo>
                <a:lnTo>
                  <a:pt x="0" y="1590093"/>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38724815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55C22243-3217-4EA5-B2B4-438C314B7379}"/>
              </a:ext>
            </a:extLst>
          </p:cNvPr>
          <p:cNvGrpSpPr/>
          <p:nvPr userDrawn="1"/>
        </p:nvGrpSpPr>
        <p:grpSpPr>
          <a:xfrm>
            <a:off x="0" y="0"/>
            <a:ext cx="12192000" cy="6857999"/>
            <a:chOff x="0" y="0"/>
            <a:chExt cx="12192000" cy="6857999"/>
          </a:xfrm>
        </p:grpSpPr>
        <p:sp>
          <p:nvSpPr>
            <p:cNvPr id="11" name="Rectangle 10">
              <a:extLst>
                <a:ext uri="{FF2B5EF4-FFF2-40B4-BE49-F238E27FC236}">
                  <a16:creationId xmlns:a16="http://schemas.microsoft.com/office/drawing/2014/main" id="{59379CF2-217C-434E-84D7-9E9AAF8E6E57}"/>
                </a:ext>
              </a:extLst>
            </p:cNvPr>
            <p:cNvSpPr/>
            <p:nvPr/>
          </p:nvSpPr>
          <p:spPr>
            <a:xfrm>
              <a:off x="0" y="6554072"/>
              <a:ext cx="12192000" cy="303927"/>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4EFF0BF-ED1A-470F-98B0-8AB5F085344E}"/>
                </a:ext>
              </a:extLst>
            </p:cNvPr>
            <p:cNvSpPr/>
            <p:nvPr/>
          </p:nvSpPr>
          <p:spPr>
            <a:xfrm>
              <a:off x="0" y="0"/>
              <a:ext cx="12192000" cy="303927"/>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878529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C0C7EC-41FC-4056-862D-6D25038AC6F2}"/>
              </a:ext>
            </a:extLst>
          </p:cNvPr>
          <p:cNvSpPr/>
          <p:nvPr userDrawn="1"/>
        </p:nvSpPr>
        <p:spPr>
          <a:xfrm>
            <a:off x="5968998" y="-1"/>
            <a:ext cx="6223002" cy="6846357"/>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cture Placeholder 12">
            <a:extLst>
              <a:ext uri="{FF2B5EF4-FFF2-40B4-BE49-F238E27FC236}">
                <a16:creationId xmlns:a16="http://schemas.microsoft.com/office/drawing/2014/main" id="{6DE7D7BF-8922-47D1-81A7-6E04EE18173F}"/>
              </a:ext>
            </a:extLst>
          </p:cNvPr>
          <p:cNvSpPr>
            <a:spLocks noGrp="1"/>
          </p:cNvSpPr>
          <p:nvPr>
            <p:ph type="pic" sz="quarter" idx="14"/>
          </p:nvPr>
        </p:nvSpPr>
        <p:spPr>
          <a:xfrm>
            <a:off x="3375026" y="0"/>
            <a:ext cx="2593975" cy="3624543"/>
          </a:xfrm>
          <a:custGeom>
            <a:avLst/>
            <a:gdLst>
              <a:gd name="connsiteX0" fmla="*/ 0 w 2593975"/>
              <a:gd name="connsiteY0" fmla="*/ 0 h 3624543"/>
              <a:gd name="connsiteX1" fmla="*/ 2593975 w 2593975"/>
              <a:gd name="connsiteY1" fmla="*/ 0 h 3624543"/>
              <a:gd name="connsiteX2" fmla="*/ 2593975 w 2593975"/>
              <a:gd name="connsiteY2" fmla="*/ 3624543 h 3624543"/>
              <a:gd name="connsiteX3" fmla="*/ 0 w 2593975"/>
              <a:gd name="connsiteY3" fmla="*/ 3624543 h 3624543"/>
            </a:gdLst>
            <a:ahLst/>
            <a:cxnLst>
              <a:cxn ang="0">
                <a:pos x="connsiteX0" y="connsiteY0"/>
              </a:cxn>
              <a:cxn ang="0">
                <a:pos x="connsiteX1" y="connsiteY1"/>
              </a:cxn>
              <a:cxn ang="0">
                <a:pos x="connsiteX2" y="connsiteY2"/>
              </a:cxn>
              <a:cxn ang="0">
                <a:pos x="connsiteX3" y="connsiteY3"/>
              </a:cxn>
            </a:cxnLst>
            <a:rect l="l" t="t" r="r" b="b"/>
            <a:pathLst>
              <a:path w="2593975" h="3624543">
                <a:moveTo>
                  <a:pt x="0" y="0"/>
                </a:moveTo>
                <a:lnTo>
                  <a:pt x="2593975" y="0"/>
                </a:lnTo>
                <a:lnTo>
                  <a:pt x="2593975" y="3624543"/>
                </a:lnTo>
                <a:lnTo>
                  <a:pt x="0" y="3624543"/>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
        <p:nvSpPr>
          <p:cNvPr id="11" name="Picture Placeholder 10">
            <a:extLst>
              <a:ext uri="{FF2B5EF4-FFF2-40B4-BE49-F238E27FC236}">
                <a16:creationId xmlns:a16="http://schemas.microsoft.com/office/drawing/2014/main" id="{F80CD26C-2460-4820-85D8-4B031E83F251}"/>
              </a:ext>
            </a:extLst>
          </p:cNvPr>
          <p:cNvSpPr>
            <a:spLocks noGrp="1"/>
          </p:cNvSpPr>
          <p:nvPr>
            <p:ph type="pic" sz="quarter" idx="13"/>
          </p:nvPr>
        </p:nvSpPr>
        <p:spPr>
          <a:xfrm>
            <a:off x="5969000" y="3152775"/>
            <a:ext cx="6223000" cy="3705225"/>
          </a:xfrm>
          <a:custGeom>
            <a:avLst/>
            <a:gdLst>
              <a:gd name="connsiteX0" fmla="*/ 0 w 6223000"/>
              <a:gd name="connsiteY0" fmla="*/ 0 h 3705225"/>
              <a:gd name="connsiteX1" fmla="*/ 6223000 w 6223000"/>
              <a:gd name="connsiteY1" fmla="*/ 0 h 3705225"/>
              <a:gd name="connsiteX2" fmla="*/ 6223000 w 6223000"/>
              <a:gd name="connsiteY2" fmla="*/ 3705225 h 3705225"/>
              <a:gd name="connsiteX3" fmla="*/ 0 w 6223000"/>
              <a:gd name="connsiteY3" fmla="*/ 3705225 h 3705225"/>
            </a:gdLst>
            <a:ahLst/>
            <a:cxnLst>
              <a:cxn ang="0">
                <a:pos x="connsiteX0" y="connsiteY0"/>
              </a:cxn>
              <a:cxn ang="0">
                <a:pos x="connsiteX1" y="connsiteY1"/>
              </a:cxn>
              <a:cxn ang="0">
                <a:pos x="connsiteX2" y="connsiteY2"/>
              </a:cxn>
              <a:cxn ang="0">
                <a:pos x="connsiteX3" y="connsiteY3"/>
              </a:cxn>
            </a:cxnLst>
            <a:rect l="l" t="t" r="r" b="b"/>
            <a:pathLst>
              <a:path w="6223000" h="3705225">
                <a:moveTo>
                  <a:pt x="0" y="0"/>
                </a:moveTo>
                <a:lnTo>
                  <a:pt x="6223000" y="0"/>
                </a:lnTo>
                <a:lnTo>
                  <a:pt x="6223000" y="3705225"/>
                </a:lnTo>
                <a:lnTo>
                  <a:pt x="0" y="3705225"/>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381004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9864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10">
            <a:extLst>
              <a:ext uri="{FF2B5EF4-FFF2-40B4-BE49-F238E27FC236}">
                <a16:creationId xmlns:a16="http://schemas.microsoft.com/office/drawing/2014/main" id="{E8A2BF78-12F4-4FDD-BFC1-CB3B58CE5E52}"/>
              </a:ext>
            </a:extLst>
          </p:cNvPr>
          <p:cNvSpPr>
            <a:spLocks noGrp="1"/>
          </p:cNvSpPr>
          <p:nvPr>
            <p:ph type="pic" sz="quarter" idx="13"/>
          </p:nvPr>
        </p:nvSpPr>
        <p:spPr>
          <a:xfrm>
            <a:off x="0" y="1"/>
            <a:ext cx="12192000" cy="6858000"/>
          </a:xfrm>
          <a:custGeom>
            <a:avLst/>
            <a:gdLst>
              <a:gd name="connsiteX0" fmla="*/ 0 w 11466286"/>
              <a:gd name="connsiteY0" fmla="*/ 0 h 5134429"/>
              <a:gd name="connsiteX1" fmla="*/ 11466286 w 11466286"/>
              <a:gd name="connsiteY1" fmla="*/ 0 h 5134429"/>
              <a:gd name="connsiteX2" fmla="*/ 11466286 w 11466286"/>
              <a:gd name="connsiteY2" fmla="*/ 5134429 h 5134429"/>
              <a:gd name="connsiteX3" fmla="*/ 0 w 11466286"/>
              <a:gd name="connsiteY3" fmla="*/ 5134429 h 5134429"/>
            </a:gdLst>
            <a:ahLst/>
            <a:cxnLst>
              <a:cxn ang="0">
                <a:pos x="connsiteX0" y="connsiteY0"/>
              </a:cxn>
              <a:cxn ang="0">
                <a:pos x="connsiteX1" y="connsiteY1"/>
              </a:cxn>
              <a:cxn ang="0">
                <a:pos x="connsiteX2" y="connsiteY2"/>
              </a:cxn>
              <a:cxn ang="0">
                <a:pos x="connsiteX3" y="connsiteY3"/>
              </a:cxn>
            </a:cxnLst>
            <a:rect l="l" t="t" r="r" b="b"/>
            <a:pathLst>
              <a:path w="11466286" h="5134429">
                <a:moveTo>
                  <a:pt x="0" y="0"/>
                </a:moveTo>
                <a:lnTo>
                  <a:pt x="11466286" y="0"/>
                </a:lnTo>
                <a:lnTo>
                  <a:pt x="11466286" y="5134429"/>
                </a:lnTo>
                <a:lnTo>
                  <a:pt x="0" y="5134429"/>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21144010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FDCC4D2-27A6-4462-90E3-C778CE20CA9D}"/>
              </a:ext>
            </a:extLst>
          </p:cNvPr>
          <p:cNvSpPr/>
          <p:nvPr userDrawn="1"/>
        </p:nvSpPr>
        <p:spPr>
          <a:xfrm>
            <a:off x="-1" y="842908"/>
            <a:ext cx="5796059" cy="601509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3916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_Custom Layout">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Picture Placeholder 10">
            <a:extLst>
              <a:ext uri="{FF2B5EF4-FFF2-40B4-BE49-F238E27FC236}">
                <a16:creationId xmlns:a16="http://schemas.microsoft.com/office/drawing/2014/main" id="{E4B9D02A-E145-4B3B-98E8-EBFB634D7746}"/>
              </a:ext>
            </a:extLst>
          </p:cNvPr>
          <p:cNvSpPr>
            <a:spLocks noGrp="1"/>
          </p:cNvSpPr>
          <p:nvPr>
            <p:ph type="pic" sz="quarter" idx="13"/>
          </p:nvPr>
        </p:nvSpPr>
        <p:spPr>
          <a:xfrm>
            <a:off x="165100" y="177802"/>
            <a:ext cx="11861800" cy="6502398"/>
          </a:xfrm>
          <a:custGeom>
            <a:avLst/>
            <a:gdLst>
              <a:gd name="connsiteX0" fmla="*/ 0 w 11466286"/>
              <a:gd name="connsiteY0" fmla="*/ 0 h 5134429"/>
              <a:gd name="connsiteX1" fmla="*/ 11466286 w 11466286"/>
              <a:gd name="connsiteY1" fmla="*/ 0 h 5134429"/>
              <a:gd name="connsiteX2" fmla="*/ 11466286 w 11466286"/>
              <a:gd name="connsiteY2" fmla="*/ 5134429 h 5134429"/>
              <a:gd name="connsiteX3" fmla="*/ 0 w 11466286"/>
              <a:gd name="connsiteY3" fmla="*/ 5134429 h 5134429"/>
            </a:gdLst>
            <a:ahLst/>
            <a:cxnLst>
              <a:cxn ang="0">
                <a:pos x="connsiteX0" y="connsiteY0"/>
              </a:cxn>
              <a:cxn ang="0">
                <a:pos x="connsiteX1" y="connsiteY1"/>
              </a:cxn>
              <a:cxn ang="0">
                <a:pos x="connsiteX2" y="connsiteY2"/>
              </a:cxn>
              <a:cxn ang="0">
                <a:pos x="connsiteX3" y="connsiteY3"/>
              </a:cxn>
            </a:cxnLst>
            <a:rect l="l" t="t" r="r" b="b"/>
            <a:pathLst>
              <a:path w="11466286" h="5134429">
                <a:moveTo>
                  <a:pt x="0" y="0"/>
                </a:moveTo>
                <a:lnTo>
                  <a:pt x="11466286" y="0"/>
                </a:lnTo>
                <a:lnTo>
                  <a:pt x="11466286" y="5134429"/>
                </a:lnTo>
                <a:lnTo>
                  <a:pt x="0" y="5134429"/>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1674328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10">
            <a:extLst>
              <a:ext uri="{FF2B5EF4-FFF2-40B4-BE49-F238E27FC236}">
                <a16:creationId xmlns:a16="http://schemas.microsoft.com/office/drawing/2014/main" id="{56B65394-E952-49B4-87E4-4968EF6F9584}"/>
              </a:ext>
            </a:extLst>
          </p:cNvPr>
          <p:cNvSpPr>
            <a:spLocks noGrp="1"/>
          </p:cNvSpPr>
          <p:nvPr>
            <p:ph type="pic" sz="quarter" idx="13"/>
          </p:nvPr>
        </p:nvSpPr>
        <p:spPr>
          <a:xfrm>
            <a:off x="0" y="2009774"/>
            <a:ext cx="12192000" cy="4848226"/>
          </a:xfrm>
          <a:custGeom>
            <a:avLst/>
            <a:gdLst>
              <a:gd name="connsiteX0" fmla="*/ 0 w 11466286"/>
              <a:gd name="connsiteY0" fmla="*/ 0 h 5134429"/>
              <a:gd name="connsiteX1" fmla="*/ 11466286 w 11466286"/>
              <a:gd name="connsiteY1" fmla="*/ 0 h 5134429"/>
              <a:gd name="connsiteX2" fmla="*/ 11466286 w 11466286"/>
              <a:gd name="connsiteY2" fmla="*/ 5134429 h 5134429"/>
              <a:gd name="connsiteX3" fmla="*/ 0 w 11466286"/>
              <a:gd name="connsiteY3" fmla="*/ 5134429 h 5134429"/>
            </a:gdLst>
            <a:ahLst/>
            <a:cxnLst>
              <a:cxn ang="0">
                <a:pos x="connsiteX0" y="connsiteY0"/>
              </a:cxn>
              <a:cxn ang="0">
                <a:pos x="connsiteX1" y="connsiteY1"/>
              </a:cxn>
              <a:cxn ang="0">
                <a:pos x="connsiteX2" y="connsiteY2"/>
              </a:cxn>
              <a:cxn ang="0">
                <a:pos x="connsiteX3" y="connsiteY3"/>
              </a:cxn>
            </a:cxnLst>
            <a:rect l="l" t="t" r="r" b="b"/>
            <a:pathLst>
              <a:path w="11466286" h="5134429">
                <a:moveTo>
                  <a:pt x="0" y="0"/>
                </a:moveTo>
                <a:lnTo>
                  <a:pt x="11466286" y="0"/>
                </a:lnTo>
                <a:lnTo>
                  <a:pt x="11466286" y="5134429"/>
                </a:lnTo>
                <a:lnTo>
                  <a:pt x="0" y="5134429"/>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38526328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Custom Layou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8" name="Picture Placeholder 10">
            <a:extLst>
              <a:ext uri="{FF2B5EF4-FFF2-40B4-BE49-F238E27FC236}">
                <a16:creationId xmlns:a16="http://schemas.microsoft.com/office/drawing/2014/main" id="{0362631A-E168-4039-8056-21C7BD5557E1}"/>
              </a:ext>
            </a:extLst>
          </p:cNvPr>
          <p:cNvSpPr>
            <a:spLocks noGrp="1"/>
          </p:cNvSpPr>
          <p:nvPr>
            <p:ph type="pic" sz="quarter" idx="13"/>
          </p:nvPr>
        </p:nvSpPr>
        <p:spPr>
          <a:xfrm>
            <a:off x="0" y="0"/>
            <a:ext cx="7137400" cy="6858000"/>
          </a:xfrm>
          <a:custGeom>
            <a:avLst/>
            <a:gdLst>
              <a:gd name="connsiteX0" fmla="*/ 0 w 11466286"/>
              <a:gd name="connsiteY0" fmla="*/ 0 h 5134429"/>
              <a:gd name="connsiteX1" fmla="*/ 11466286 w 11466286"/>
              <a:gd name="connsiteY1" fmla="*/ 0 h 5134429"/>
              <a:gd name="connsiteX2" fmla="*/ 11466286 w 11466286"/>
              <a:gd name="connsiteY2" fmla="*/ 5134429 h 5134429"/>
              <a:gd name="connsiteX3" fmla="*/ 0 w 11466286"/>
              <a:gd name="connsiteY3" fmla="*/ 5134429 h 5134429"/>
            </a:gdLst>
            <a:ahLst/>
            <a:cxnLst>
              <a:cxn ang="0">
                <a:pos x="connsiteX0" y="connsiteY0"/>
              </a:cxn>
              <a:cxn ang="0">
                <a:pos x="connsiteX1" y="connsiteY1"/>
              </a:cxn>
              <a:cxn ang="0">
                <a:pos x="connsiteX2" y="connsiteY2"/>
              </a:cxn>
              <a:cxn ang="0">
                <a:pos x="connsiteX3" y="connsiteY3"/>
              </a:cxn>
            </a:cxnLst>
            <a:rect l="l" t="t" r="r" b="b"/>
            <a:pathLst>
              <a:path w="11466286" h="5134429">
                <a:moveTo>
                  <a:pt x="0" y="0"/>
                </a:moveTo>
                <a:lnTo>
                  <a:pt x="11466286" y="0"/>
                </a:lnTo>
                <a:lnTo>
                  <a:pt x="11466286" y="5134429"/>
                </a:lnTo>
                <a:lnTo>
                  <a:pt x="0" y="5134429"/>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8147566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Picture Placeholder 10">
            <a:extLst>
              <a:ext uri="{FF2B5EF4-FFF2-40B4-BE49-F238E27FC236}">
                <a16:creationId xmlns:a16="http://schemas.microsoft.com/office/drawing/2014/main" id="{2A797374-CCDA-4FB6-87B5-D2D39320016A}"/>
              </a:ext>
            </a:extLst>
          </p:cNvPr>
          <p:cNvSpPr>
            <a:spLocks noGrp="1"/>
          </p:cNvSpPr>
          <p:nvPr>
            <p:ph type="pic" sz="quarter" idx="13"/>
          </p:nvPr>
        </p:nvSpPr>
        <p:spPr>
          <a:xfrm>
            <a:off x="0" y="0"/>
            <a:ext cx="5753100" cy="6858000"/>
          </a:xfrm>
          <a:custGeom>
            <a:avLst/>
            <a:gdLst>
              <a:gd name="connsiteX0" fmla="*/ 0 w 11466286"/>
              <a:gd name="connsiteY0" fmla="*/ 0 h 5134429"/>
              <a:gd name="connsiteX1" fmla="*/ 11466286 w 11466286"/>
              <a:gd name="connsiteY1" fmla="*/ 0 h 5134429"/>
              <a:gd name="connsiteX2" fmla="*/ 11466286 w 11466286"/>
              <a:gd name="connsiteY2" fmla="*/ 5134429 h 5134429"/>
              <a:gd name="connsiteX3" fmla="*/ 0 w 11466286"/>
              <a:gd name="connsiteY3" fmla="*/ 5134429 h 5134429"/>
            </a:gdLst>
            <a:ahLst/>
            <a:cxnLst>
              <a:cxn ang="0">
                <a:pos x="connsiteX0" y="connsiteY0"/>
              </a:cxn>
              <a:cxn ang="0">
                <a:pos x="connsiteX1" y="connsiteY1"/>
              </a:cxn>
              <a:cxn ang="0">
                <a:pos x="connsiteX2" y="connsiteY2"/>
              </a:cxn>
              <a:cxn ang="0">
                <a:pos x="connsiteX3" y="connsiteY3"/>
              </a:cxn>
            </a:cxnLst>
            <a:rect l="l" t="t" r="r" b="b"/>
            <a:pathLst>
              <a:path w="11466286" h="5134429">
                <a:moveTo>
                  <a:pt x="0" y="0"/>
                </a:moveTo>
                <a:lnTo>
                  <a:pt x="11466286" y="0"/>
                </a:lnTo>
                <a:lnTo>
                  <a:pt x="11466286" y="5134429"/>
                </a:lnTo>
                <a:lnTo>
                  <a:pt x="0" y="5134429"/>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25206763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EFCCDEE-62D7-42C7-9021-A4A02094CD5F}"/>
              </a:ext>
            </a:extLst>
          </p:cNvPr>
          <p:cNvGrpSpPr/>
          <p:nvPr userDrawn="1"/>
        </p:nvGrpSpPr>
        <p:grpSpPr>
          <a:xfrm>
            <a:off x="195647" y="195647"/>
            <a:ext cx="11800706" cy="6466706"/>
            <a:chOff x="195647" y="195647"/>
            <a:chExt cx="11800706" cy="6466706"/>
          </a:xfrm>
        </p:grpSpPr>
        <p:sp>
          <p:nvSpPr>
            <p:cNvPr id="7" name="Rectangle 6">
              <a:extLst>
                <a:ext uri="{FF2B5EF4-FFF2-40B4-BE49-F238E27FC236}">
                  <a16:creationId xmlns:a16="http://schemas.microsoft.com/office/drawing/2014/main" id="{9E529983-9812-42C1-8BF9-13CEBBEFC9FE}"/>
                </a:ext>
              </a:extLst>
            </p:cNvPr>
            <p:cNvSpPr/>
            <p:nvPr/>
          </p:nvSpPr>
          <p:spPr>
            <a:xfrm>
              <a:off x="324758" y="319314"/>
              <a:ext cx="4330700" cy="621937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D39C784-D1F5-42A4-8083-E94CF946D9BE}"/>
                </a:ext>
              </a:extLst>
            </p:cNvPr>
            <p:cNvSpPr/>
            <p:nvPr/>
          </p:nvSpPr>
          <p:spPr>
            <a:xfrm>
              <a:off x="195647" y="195647"/>
              <a:ext cx="11800706" cy="6466706"/>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651573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Custom Layout">
    <p:bg>
      <p:bgPr>
        <a:solidFill>
          <a:schemeClr val="accent3"/>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35C3F20-677D-AB4C-8BCB-B70E22E0DB3D}"/>
              </a:ext>
            </a:extLst>
          </p:cNvPr>
          <p:cNvSpPr/>
          <p:nvPr userDrawn="1"/>
        </p:nvSpPr>
        <p:spPr>
          <a:xfrm>
            <a:off x="0" y="787401"/>
            <a:ext cx="4778372" cy="60706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AF33CBFA-36AD-4A92-A602-153251EEA3CF}"/>
              </a:ext>
            </a:extLst>
          </p:cNvPr>
          <p:cNvSpPr>
            <a:spLocks noGrp="1"/>
          </p:cNvSpPr>
          <p:nvPr>
            <p:ph type="pic" sz="quarter" idx="13"/>
          </p:nvPr>
        </p:nvSpPr>
        <p:spPr>
          <a:xfrm>
            <a:off x="736601" y="787402"/>
            <a:ext cx="4041773" cy="6070599"/>
          </a:xfrm>
          <a:custGeom>
            <a:avLst/>
            <a:gdLst>
              <a:gd name="connsiteX0" fmla="*/ 0 w 4838700"/>
              <a:gd name="connsiteY0" fmla="*/ 0 h 6070599"/>
              <a:gd name="connsiteX1" fmla="*/ 4838700 w 4838700"/>
              <a:gd name="connsiteY1" fmla="*/ 0 h 6070599"/>
              <a:gd name="connsiteX2" fmla="*/ 4838700 w 4838700"/>
              <a:gd name="connsiteY2" fmla="*/ 6070599 h 6070599"/>
              <a:gd name="connsiteX3" fmla="*/ 0 w 4838700"/>
              <a:gd name="connsiteY3" fmla="*/ 6070599 h 6070599"/>
            </a:gdLst>
            <a:ahLst/>
            <a:cxnLst>
              <a:cxn ang="0">
                <a:pos x="connsiteX0" y="connsiteY0"/>
              </a:cxn>
              <a:cxn ang="0">
                <a:pos x="connsiteX1" y="connsiteY1"/>
              </a:cxn>
              <a:cxn ang="0">
                <a:pos x="connsiteX2" y="connsiteY2"/>
              </a:cxn>
              <a:cxn ang="0">
                <a:pos x="connsiteX3" y="connsiteY3"/>
              </a:cxn>
            </a:cxnLst>
            <a:rect l="l" t="t" r="r" b="b"/>
            <a:pathLst>
              <a:path w="4838700" h="6070599">
                <a:moveTo>
                  <a:pt x="0" y="0"/>
                </a:moveTo>
                <a:lnTo>
                  <a:pt x="4838700" y="0"/>
                </a:lnTo>
                <a:lnTo>
                  <a:pt x="4838700" y="6070599"/>
                </a:lnTo>
                <a:lnTo>
                  <a:pt x="0" y="6070599"/>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30998988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413FAE9-D545-490F-B83F-B6CFDF33BB13}"/>
              </a:ext>
            </a:extLst>
          </p:cNvPr>
          <p:cNvSpPr/>
          <p:nvPr userDrawn="1"/>
        </p:nvSpPr>
        <p:spPr>
          <a:xfrm>
            <a:off x="-1" y="0"/>
            <a:ext cx="5503293" cy="55240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18">
            <a:extLst>
              <a:ext uri="{FF2B5EF4-FFF2-40B4-BE49-F238E27FC236}">
                <a16:creationId xmlns:a16="http://schemas.microsoft.com/office/drawing/2014/main" id="{7E808C72-E334-4A3A-8785-2EC3FFFD7290}"/>
              </a:ext>
            </a:extLst>
          </p:cNvPr>
          <p:cNvSpPr>
            <a:spLocks noGrp="1"/>
          </p:cNvSpPr>
          <p:nvPr>
            <p:ph type="pic" sz="quarter" idx="15"/>
          </p:nvPr>
        </p:nvSpPr>
        <p:spPr>
          <a:xfrm>
            <a:off x="9144204" y="0"/>
            <a:ext cx="3047797" cy="3445132"/>
          </a:xfrm>
          <a:custGeom>
            <a:avLst/>
            <a:gdLst>
              <a:gd name="connsiteX0" fmla="*/ 0 w 3047797"/>
              <a:gd name="connsiteY0" fmla="*/ 0 h 3445132"/>
              <a:gd name="connsiteX1" fmla="*/ 3047797 w 3047797"/>
              <a:gd name="connsiteY1" fmla="*/ 0 h 3445132"/>
              <a:gd name="connsiteX2" fmla="*/ 3047797 w 3047797"/>
              <a:gd name="connsiteY2" fmla="*/ 3445132 h 3445132"/>
              <a:gd name="connsiteX3" fmla="*/ 0 w 3047797"/>
              <a:gd name="connsiteY3" fmla="*/ 3445132 h 3445132"/>
            </a:gdLst>
            <a:ahLst/>
            <a:cxnLst>
              <a:cxn ang="0">
                <a:pos x="connsiteX0" y="connsiteY0"/>
              </a:cxn>
              <a:cxn ang="0">
                <a:pos x="connsiteX1" y="connsiteY1"/>
              </a:cxn>
              <a:cxn ang="0">
                <a:pos x="connsiteX2" y="connsiteY2"/>
              </a:cxn>
              <a:cxn ang="0">
                <a:pos x="connsiteX3" y="connsiteY3"/>
              </a:cxn>
            </a:cxnLst>
            <a:rect l="l" t="t" r="r" b="b"/>
            <a:pathLst>
              <a:path w="3047797" h="3445132">
                <a:moveTo>
                  <a:pt x="0" y="0"/>
                </a:moveTo>
                <a:lnTo>
                  <a:pt x="3047797" y="0"/>
                </a:lnTo>
                <a:lnTo>
                  <a:pt x="3047797" y="3445132"/>
                </a:lnTo>
                <a:lnTo>
                  <a:pt x="0" y="3445132"/>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
        <p:nvSpPr>
          <p:cNvPr id="17" name="Picture Placeholder 16">
            <a:extLst>
              <a:ext uri="{FF2B5EF4-FFF2-40B4-BE49-F238E27FC236}">
                <a16:creationId xmlns:a16="http://schemas.microsoft.com/office/drawing/2014/main" id="{EA95C0BC-C4E2-4957-9E4A-7DEFE642B279}"/>
              </a:ext>
            </a:extLst>
          </p:cNvPr>
          <p:cNvSpPr>
            <a:spLocks noGrp="1"/>
          </p:cNvSpPr>
          <p:nvPr>
            <p:ph type="pic" sz="quarter" idx="14"/>
          </p:nvPr>
        </p:nvSpPr>
        <p:spPr>
          <a:xfrm>
            <a:off x="6683933" y="3445132"/>
            <a:ext cx="2460270" cy="2781012"/>
          </a:xfrm>
          <a:custGeom>
            <a:avLst/>
            <a:gdLst>
              <a:gd name="connsiteX0" fmla="*/ 0 w 2460270"/>
              <a:gd name="connsiteY0" fmla="*/ 0 h 2781012"/>
              <a:gd name="connsiteX1" fmla="*/ 2460270 w 2460270"/>
              <a:gd name="connsiteY1" fmla="*/ 0 h 2781012"/>
              <a:gd name="connsiteX2" fmla="*/ 2460270 w 2460270"/>
              <a:gd name="connsiteY2" fmla="*/ 2781012 h 2781012"/>
              <a:gd name="connsiteX3" fmla="*/ 0 w 2460270"/>
              <a:gd name="connsiteY3" fmla="*/ 2781012 h 2781012"/>
            </a:gdLst>
            <a:ahLst/>
            <a:cxnLst>
              <a:cxn ang="0">
                <a:pos x="connsiteX0" y="connsiteY0"/>
              </a:cxn>
              <a:cxn ang="0">
                <a:pos x="connsiteX1" y="connsiteY1"/>
              </a:cxn>
              <a:cxn ang="0">
                <a:pos x="connsiteX2" y="connsiteY2"/>
              </a:cxn>
              <a:cxn ang="0">
                <a:pos x="connsiteX3" y="connsiteY3"/>
              </a:cxn>
            </a:cxnLst>
            <a:rect l="l" t="t" r="r" b="b"/>
            <a:pathLst>
              <a:path w="2460270" h="2781012">
                <a:moveTo>
                  <a:pt x="0" y="0"/>
                </a:moveTo>
                <a:lnTo>
                  <a:pt x="2460270" y="0"/>
                </a:lnTo>
                <a:lnTo>
                  <a:pt x="2460270" y="2781012"/>
                </a:lnTo>
                <a:lnTo>
                  <a:pt x="0" y="2781012"/>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
        <p:nvSpPr>
          <p:cNvPr id="7" name="Rectangle 6">
            <a:extLst>
              <a:ext uri="{FF2B5EF4-FFF2-40B4-BE49-F238E27FC236}">
                <a16:creationId xmlns:a16="http://schemas.microsoft.com/office/drawing/2014/main" id="{4E17754B-768B-49E5-A968-0085909666B3}"/>
              </a:ext>
            </a:extLst>
          </p:cNvPr>
          <p:cNvSpPr/>
          <p:nvPr userDrawn="1"/>
        </p:nvSpPr>
        <p:spPr>
          <a:xfrm>
            <a:off x="-1" y="1333904"/>
            <a:ext cx="5503293" cy="552409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4">
            <a:extLst>
              <a:ext uri="{FF2B5EF4-FFF2-40B4-BE49-F238E27FC236}">
                <a16:creationId xmlns:a16="http://schemas.microsoft.com/office/drawing/2014/main" id="{C60EBB00-BE5E-4977-B5FD-672F83B8DE12}"/>
              </a:ext>
            </a:extLst>
          </p:cNvPr>
          <p:cNvSpPr>
            <a:spLocks noGrp="1"/>
          </p:cNvSpPr>
          <p:nvPr>
            <p:ph type="pic" sz="quarter" idx="13"/>
          </p:nvPr>
        </p:nvSpPr>
        <p:spPr>
          <a:xfrm>
            <a:off x="4223663" y="1333905"/>
            <a:ext cx="2460270" cy="2111229"/>
          </a:xfrm>
          <a:custGeom>
            <a:avLst/>
            <a:gdLst>
              <a:gd name="connsiteX0" fmla="*/ 0 w 2460270"/>
              <a:gd name="connsiteY0" fmla="*/ 0 h 2111229"/>
              <a:gd name="connsiteX1" fmla="*/ 2460270 w 2460270"/>
              <a:gd name="connsiteY1" fmla="*/ 0 h 2111229"/>
              <a:gd name="connsiteX2" fmla="*/ 2460270 w 2460270"/>
              <a:gd name="connsiteY2" fmla="*/ 2111229 h 2111229"/>
              <a:gd name="connsiteX3" fmla="*/ 0 w 2460270"/>
              <a:gd name="connsiteY3" fmla="*/ 2111229 h 2111229"/>
            </a:gdLst>
            <a:ahLst/>
            <a:cxnLst>
              <a:cxn ang="0">
                <a:pos x="connsiteX0" y="connsiteY0"/>
              </a:cxn>
              <a:cxn ang="0">
                <a:pos x="connsiteX1" y="connsiteY1"/>
              </a:cxn>
              <a:cxn ang="0">
                <a:pos x="connsiteX2" y="connsiteY2"/>
              </a:cxn>
              <a:cxn ang="0">
                <a:pos x="connsiteX3" y="connsiteY3"/>
              </a:cxn>
            </a:cxnLst>
            <a:rect l="l" t="t" r="r" b="b"/>
            <a:pathLst>
              <a:path w="2460270" h="2111229">
                <a:moveTo>
                  <a:pt x="0" y="0"/>
                </a:moveTo>
                <a:lnTo>
                  <a:pt x="2460270" y="0"/>
                </a:lnTo>
                <a:lnTo>
                  <a:pt x="2460270" y="2111229"/>
                </a:lnTo>
                <a:lnTo>
                  <a:pt x="0" y="2111229"/>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4315724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0_Custom Layou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802F02-DA48-4A8B-8A8D-4EA2A6475934}"/>
              </a:ext>
            </a:extLst>
          </p:cNvPr>
          <p:cNvSpPr/>
          <p:nvPr userDrawn="1"/>
        </p:nvSpPr>
        <p:spPr>
          <a:xfrm>
            <a:off x="324758" y="324758"/>
            <a:ext cx="11542484" cy="62084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1C10A36D-640D-413A-B5CA-E8D461AD8812}"/>
              </a:ext>
            </a:extLst>
          </p:cNvPr>
          <p:cNvSpPr>
            <a:spLocks noGrp="1"/>
          </p:cNvSpPr>
          <p:nvPr>
            <p:ph type="pic" sz="quarter" idx="13"/>
          </p:nvPr>
        </p:nvSpPr>
        <p:spPr>
          <a:xfrm>
            <a:off x="1879776" y="2243408"/>
            <a:ext cx="1411144" cy="1411142"/>
          </a:xfrm>
          <a:custGeom>
            <a:avLst/>
            <a:gdLst>
              <a:gd name="connsiteX0" fmla="*/ 705572 w 1411144"/>
              <a:gd name="connsiteY0" fmla="*/ 0 h 1411142"/>
              <a:gd name="connsiteX1" fmla="*/ 1411144 w 1411144"/>
              <a:gd name="connsiteY1" fmla="*/ 705571 h 1411142"/>
              <a:gd name="connsiteX2" fmla="*/ 705572 w 1411144"/>
              <a:gd name="connsiteY2" fmla="*/ 1411142 h 1411142"/>
              <a:gd name="connsiteX3" fmla="*/ 0 w 1411144"/>
              <a:gd name="connsiteY3" fmla="*/ 705571 h 1411142"/>
              <a:gd name="connsiteX4" fmla="*/ 705572 w 1411144"/>
              <a:gd name="connsiteY4" fmla="*/ 0 h 141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144" h="1411142">
                <a:moveTo>
                  <a:pt x="705572" y="0"/>
                </a:moveTo>
                <a:cubicBezTo>
                  <a:pt x="1095249" y="0"/>
                  <a:pt x="1411144" y="315895"/>
                  <a:pt x="1411144" y="705571"/>
                </a:cubicBezTo>
                <a:cubicBezTo>
                  <a:pt x="1411144" y="1095247"/>
                  <a:pt x="1095249" y="1411142"/>
                  <a:pt x="705572" y="1411142"/>
                </a:cubicBezTo>
                <a:cubicBezTo>
                  <a:pt x="315895" y="1411142"/>
                  <a:pt x="0" y="1095247"/>
                  <a:pt x="0" y="705571"/>
                </a:cubicBezTo>
                <a:cubicBezTo>
                  <a:pt x="0" y="315895"/>
                  <a:pt x="315895" y="0"/>
                  <a:pt x="705572" y="0"/>
                </a:cubicBezTo>
                <a:close/>
              </a:path>
            </a:pathLst>
          </a:custGeom>
          <a:pattFill prst="pct5">
            <a:fgClr>
              <a:schemeClr val="accent1"/>
            </a:fgClr>
            <a:bgClr>
              <a:schemeClr val="bg1"/>
            </a:bgClr>
          </a:pattFill>
          <a:ln w="50800">
            <a:solidFill>
              <a:schemeClr val="bg1"/>
            </a:solidFill>
          </a:ln>
        </p:spPr>
        <p:txBody>
          <a:bodyPr wrap="square">
            <a:noAutofit/>
          </a:bodyPr>
          <a:lstStyle>
            <a:lvl1pPr>
              <a:defRPr sz="1000"/>
            </a:lvl1pPr>
          </a:lstStyle>
          <a:p>
            <a:endParaRPr lang="en-US"/>
          </a:p>
        </p:txBody>
      </p:sp>
      <p:sp>
        <p:nvSpPr>
          <p:cNvPr id="18" name="Picture Placeholder 17">
            <a:extLst>
              <a:ext uri="{FF2B5EF4-FFF2-40B4-BE49-F238E27FC236}">
                <a16:creationId xmlns:a16="http://schemas.microsoft.com/office/drawing/2014/main" id="{CD28E113-4F9B-4353-8637-BF071F468E43}"/>
              </a:ext>
            </a:extLst>
          </p:cNvPr>
          <p:cNvSpPr>
            <a:spLocks noGrp="1"/>
          </p:cNvSpPr>
          <p:nvPr>
            <p:ph type="pic" sz="quarter" idx="14"/>
          </p:nvPr>
        </p:nvSpPr>
        <p:spPr>
          <a:xfrm>
            <a:off x="4451400" y="2243408"/>
            <a:ext cx="1411144" cy="1411142"/>
          </a:xfrm>
          <a:custGeom>
            <a:avLst/>
            <a:gdLst>
              <a:gd name="connsiteX0" fmla="*/ 705572 w 1411144"/>
              <a:gd name="connsiteY0" fmla="*/ 0 h 1411142"/>
              <a:gd name="connsiteX1" fmla="*/ 1411144 w 1411144"/>
              <a:gd name="connsiteY1" fmla="*/ 705571 h 1411142"/>
              <a:gd name="connsiteX2" fmla="*/ 705572 w 1411144"/>
              <a:gd name="connsiteY2" fmla="*/ 1411142 h 1411142"/>
              <a:gd name="connsiteX3" fmla="*/ 0 w 1411144"/>
              <a:gd name="connsiteY3" fmla="*/ 705571 h 1411142"/>
              <a:gd name="connsiteX4" fmla="*/ 705572 w 1411144"/>
              <a:gd name="connsiteY4" fmla="*/ 0 h 141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144" h="1411142">
                <a:moveTo>
                  <a:pt x="705572" y="0"/>
                </a:moveTo>
                <a:cubicBezTo>
                  <a:pt x="1095249" y="0"/>
                  <a:pt x="1411144" y="315895"/>
                  <a:pt x="1411144" y="705571"/>
                </a:cubicBezTo>
                <a:cubicBezTo>
                  <a:pt x="1411144" y="1095247"/>
                  <a:pt x="1095249" y="1411142"/>
                  <a:pt x="705572" y="1411142"/>
                </a:cubicBezTo>
                <a:cubicBezTo>
                  <a:pt x="315895" y="1411142"/>
                  <a:pt x="0" y="1095247"/>
                  <a:pt x="0" y="705571"/>
                </a:cubicBezTo>
                <a:cubicBezTo>
                  <a:pt x="0" y="315895"/>
                  <a:pt x="315895" y="0"/>
                  <a:pt x="705572" y="0"/>
                </a:cubicBezTo>
                <a:close/>
              </a:path>
            </a:pathLst>
          </a:custGeom>
          <a:pattFill prst="pct5">
            <a:fgClr>
              <a:schemeClr val="accent1"/>
            </a:fgClr>
            <a:bgClr>
              <a:schemeClr val="bg1"/>
            </a:bgClr>
          </a:pattFill>
          <a:ln w="50800">
            <a:solidFill>
              <a:schemeClr val="bg1"/>
            </a:solidFill>
          </a:ln>
        </p:spPr>
        <p:txBody>
          <a:bodyPr wrap="square">
            <a:noAutofit/>
          </a:bodyPr>
          <a:lstStyle>
            <a:lvl1pPr>
              <a:defRPr sz="1000"/>
            </a:lvl1pPr>
          </a:lstStyle>
          <a:p>
            <a:endParaRPr lang="en-US"/>
          </a:p>
        </p:txBody>
      </p:sp>
      <p:sp>
        <p:nvSpPr>
          <p:cNvPr id="19" name="Picture Placeholder 18">
            <a:extLst>
              <a:ext uri="{FF2B5EF4-FFF2-40B4-BE49-F238E27FC236}">
                <a16:creationId xmlns:a16="http://schemas.microsoft.com/office/drawing/2014/main" id="{D9E3953B-4ABD-4CF8-B221-23B2FB5A19F2}"/>
              </a:ext>
            </a:extLst>
          </p:cNvPr>
          <p:cNvSpPr>
            <a:spLocks noGrp="1"/>
          </p:cNvSpPr>
          <p:nvPr>
            <p:ph type="pic" sz="quarter" idx="15"/>
          </p:nvPr>
        </p:nvSpPr>
        <p:spPr>
          <a:xfrm>
            <a:off x="7151089" y="2243408"/>
            <a:ext cx="1411144" cy="1411142"/>
          </a:xfrm>
          <a:custGeom>
            <a:avLst/>
            <a:gdLst>
              <a:gd name="connsiteX0" fmla="*/ 705572 w 1411144"/>
              <a:gd name="connsiteY0" fmla="*/ 0 h 1411142"/>
              <a:gd name="connsiteX1" fmla="*/ 1411144 w 1411144"/>
              <a:gd name="connsiteY1" fmla="*/ 705571 h 1411142"/>
              <a:gd name="connsiteX2" fmla="*/ 705572 w 1411144"/>
              <a:gd name="connsiteY2" fmla="*/ 1411142 h 1411142"/>
              <a:gd name="connsiteX3" fmla="*/ 0 w 1411144"/>
              <a:gd name="connsiteY3" fmla="*/ 705571 h 1411142"/>
              <a:gd name="connsiteX4" fmla="*/ 705572 w 1411144"/>
              <a:gd name="connsiteY4" fmla="*/ 0 h 141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144" h="1411142">
                <a:moveTo>
                  <a:pt x="705572" y="0"/>
                </a:moveTo>
                <a:cubicBezTo>
                  <a:pt x="1095249" y="0"/>
                  <a:pt x="1411144" y="315895"/>
                  <a:pt x="1411144" y="705571"/>
                </a:cubicBezTo>
                <a:cubicBezTo>
                  <a:pt x="1411144" y="1095247"/>
                  <a:pt x="1095249" y="1411142"/>
                  <a:pt x="705572" y="1411142"/>
                </a:cubicBezTo>
                <a:cubicBezTo>
                  <a:pt x="315895" y="1411142"/>
                  <a:pt x="0" y="1095247"/>
                  <a:pt x="0" y="705571"/>
                </a:cubicBezTo>
                <a:cubicBezTo>
                  <a:pt x="0" y="315895"/>
                  <a:pt x="315895" y="0"/>
                  <a:pt x="705572" y="0"/>
                </a:cubicBezTo>
                <a:close/>
              </a:path>
            </a:pathLst>
          </a:custGeom>
          <a:pattFill prst="pct5">
            <a:fgClr>
              <a:schemeClr val="accent1"/>
            </a:fgClr>
            <a:bgClr>
              <a:schemeClr val="bg1"/>
            </a:bgClr>
          </a:pattFill>
          <a:ln w="50800">
            <a:solidFill>
              <a:schemeClr val="bg1"/>
            </a:solidFill>
          </a:ln>
        </p:spPr>
        <p:txBody>
          <a:bodyPr wrap="square">
            <a:noAutofit/>
          </a:bodyPr>
          <a:lstStyle>
            <a:lvl1pPr>
              <a:defRPr sz="1000"/>
            </a:lvl1pPr>
          </a:lstStyle>
          <a:p>
            <a:endParaRPr lang="en-US"/>
          </a:p>
        </p:txBody>
      </p:sp>
      <p:sp>
        <p:nvSpPr>
          <p:cNvPr id="20" name="Picture Placeholder 19">
            <a:extLst>
              <a:ext uri="{FF2B5EF4-FFF2-40B4-BE49-F238E27FC236}">
                <a16:creationId xmlns:a16="http://schemas.microsoft.com/office/drawing/2014/main" id="{BD00423B-3387-4980-904B-FFAEAB78DCF3}"/>
              </a:ext>
            </a:extLst>
          </p:cNvPr>
          <p:cNvSpPr>
            <a:spLocks noGrp="1"/>
          </p:cNvSpPr>
          <p:nvPr>
            <p:ph type="pic" sz="quarter" idx="16"/>
          </p:nvPr>
        </p:nvSpPr>
        <p:spPr>
          <a:xfrm>
            <a:off x="9810802" y="2243408"/>
            <a:ext cx="1411144" cy="1411142"/>
          </a:xfrm>
          <a:custGeom>
            <a:avLst/>
            <a:gdLst>
              <a:gd name="connsiteX0" fmla="*/ 705572 w 1411144"/>
              <a:gd name="connsiteY0" fmla="*/ 0 h 1411142"/>
              <a:gd name="connsiteX1" fmla="*/ 1411144 w 1411144"/>
              <a:gd name="connsiteY1" fmla="*/ 705571 h 1411142"/>
              <a:gd name="connsiteX2" fmla="*/ 705572 w 1411144"/>
              <a:gd name="connsiteY2" fmla="*/ 1411142 h 1411142"/>
              <a:gd name="connsiteX3" fmla="*/ 0 w 1411144"/>
              <a:gd name="connsiteY3" fmla="*/ 705571 h 1411142"/>
              <a:gd name="connsiteX4" fmla="*/ 705572 w 1411144"/>
              <a:gd name="connsiteY4" fmla="*/ 0 h 1411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144" h="1411142">
                <a:moveTo>
                  <a:pt x="705572" y="0"/>
                </a:moveTo>
                <a:cubicBezTo>
                  <a:pt x="1095249" y="0"/>
                  <a:pt x="1411144" y="315895"/>
                  <a:pt x="1411144" y="705571"/>
                </a:cubicBezTo>
                <a:cubicBezTo>
                  <a:pt x="1411144" y="1095247"/>
                  <a:pt x="1095249" y="1411142"/>
                  <a:pt x="705572" y="1411142"/>
                </a:cubicBezTo>
                <a:cubicBezTo>
                  <a:pt x="315895" y="1411142"/>
                  <a:pt x="0" y="1095247"/>
                  <a:pt x="0" y="705571"/>
                </a:cubicBezTo>
                <a:cubicBezTo>
                  <a:pt x="0" y="315895"/>
                  <a:pt x="315895" y="0"/>
                  <a:pt x="705572" y="0"/>
                </a:cubicBezTo>
                <a:close/>
              </a:path>
            </a:pathLst>
          </a:custGeom>
          <a:pattFill prst="pct5">
            <a:fgClr>
              <a:schemeClr val="accent1"/>
            </a:fgClr>
            <a:bgClr>
              <a:schemeClr val="bg1"/>
            </a:bgClr>
          </a:pattFill>
          <a:ln w="50800">
            <a:solidFill>
              <a:schemeClr val="bg1"/>
            </a:solidFill>
          </a:ln>
        </p:spPr>
        <p:txBody>
          <a:bodyPr wrap="square">
            <a:noAutofit/>
          </a:bodyPr>
          <a:lstStyle>
            <a:lvl1pPr>
              <a:defRPr sz="1000"/>
            </a:lvl1pPr>
          </a:lstStyle>
          <a:p>
            <a:endParaRPr lang="en-US"/>
          </a:p>
        </p:txBody>
      </p:sp>
    </p:spTree>
    <p:extLst>
      <p:ext uri="{BB962C8B-B14F-4D97-AF65-F5344CB8AC3E}">
        <p14:creationId xmlns:p14="http://schemas.microsoft.com/office/powerpoint/2010/main" val="477010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G 2">
    <p:bg>
      <p:bgPr>
        <a:solidFill>
          <a:schemeClr val="accent2">
            <a:lumMod val="20000"/>
            <a:lumOff val="8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91341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360581D-B29B-4A82-ADC8-8E276058FB1C}"/>
              </a:ext>
            </a:extLst>
          </p:cNvPr>
          <p:cNvSpPr>
            <a:spLocks noGrp="1"/>
          </p:cNvSpPr>
          <p:nvPr>
            <p:ph type="pic" sz="quarter" idx="13"/>
          </p:nvPr>
        </p:nvSpPr>
        <p:spPr>
          <a:xfrm>
            <a:off x="862692" y="1812313"/>
            <a:ext cx="4448045" cy="2596000"/>
          </a:xfrm>
          <a:custGeom>
            <a:avLst/>
            <a:gdLst>
              <a:gd name="connsiteX0" fmla="*/ 0 w 4448045"/>
              <a:gd name="connsiteY0" fmla="*/ 0 h 2596000"/>
              <a:gd name="connsiteX1" fmla="*/ 4448045 w 4448045"/>
              <a:gd name="connsiteY1" fmla="*/ 0 h 2596000"/>
              <a:gd name="connsiteX2" fmla="*/ 4448045 w 4448045"/>
              <a:gd name="connsiteY2" fmla="*/ 2596000 h 2596000"/>
              <a:gd name="connsiteX3" fmla="*/ 0 w 4448045"/>
              <a:gd name="connsiteY3" fmla="*/ 2596000 h 2596000"/>
            </a:gdLst>
            <a:ahLst/>
            <a:cxnLst>
              <a:cxn ang="0">
                <a:pos x="connsiteX0" y="connsiteY0"/>
              </a:cxn>
              <a:cxn ang="0">
                <a:pos x="connsiteX1" y="connsiteY1"/>
              </a:cxn>
              <a:cxn ang="0">
                <a:pos x="connsiteX2" y="connsiteY2"/>
              </a:cxn>
              <a:cxn ang="0">
                <a:pos x="connsiteX3" y="connsiteY3"/>
              </a:cxn>
            </a:cxnLst>
            <a:rect l="l" t="t" r="r" b="b"/>
            <a:pathLst>
              <a:path w="4448045" h="2596000">
                <a:moveTo>
                  <a:pt x="0" y="0"/>
                </a:moveTo>
                <a:lnTo>
                  <a:pt x="4448045" y="0"/>
                </a:lnTo>
                <a:lnTo>
                  <a:pt x="4448045" y="2596000"/>
                </a:lnTo>
                <a:lnTo>
                  <a:pt x="0" y="2596000"/>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
        <p:nvSpPr>
          <p:cNvPr id="12" name="Rectangle 11">
            <a:extLst>
              <a:ext uri="{FF2B5EF4-FFF2-40B4-BE49-F238E27FC236}">
                <a16:creationId xmlns:a16="http://schemas.microsoft.com/office/drawing/2014/main" id="{A777813E-B5AE-457B-9B5E-6D0CACD318D9}"/>
              </a:ext>
            </a:extLst>
          </p:cNvPr>
          <p:cNvSpPr/>
          <p:nvPr userDrawn="1"/>
        </p:nvSpPr>
        <p:spPr>
          <a:xfrm>
            <a:off x="6096000" y="0"/>
            <a:ext cx="6096000"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79484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2_Custom Layout">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25759E1-9202-4493-97CE-4FDF410E862D}"/>
              </a:ext>
            </a:extLst>
          </p:cNvPr>
          <p:cNvSpPr>
            <a:spLocks noGrp="1"/>
          </p:cNvSpPr>
          <p:nvPr>
            <p:ph type="pic" sz="quarter" idx="13"/>
          </p:nvPr>
        </p:nvSpPr>
        <p:spPr>
          <a:xfrm>
            <a:off x="2928265" y="0"/>
            <a:ext cx="9263735" cy="6858000"/>
          </a:xfrm>
          <a:custGeom>
            <a:avLst/>
            <a:gdLst>
              <a:gd name="connsiteX0" fmla="*/ 0 w 4448045"/>
              <a:gd name="connsiteY0" fmla="*/ 0 h 2596000"/>
              <a:gd name="connsiteX1" fmla="*/ 4448045 w 4448045"/>
              <a:gd name="connsiteY1" fmla="*/ 0 h 2596000"/>
              <a:gd name="connsiteX2" fmla="*/ 4448045 w 4448045"/>
              <a:gd name="connsiteY2" fmla="*/ 2596000 h 2596000"/>
              <a:gd name="connsiteX3" fmla="*/ 0 w 4448045"/>
              <a:gd name="connsiteY3" fmla="*/ 2596000 h 2596000"/>
            </a:gdLst>
            <a:ahLst/>
            <a:cxnLst>
              <a:cxn ang="0">
                <a:pos x="connsiteX0" y="connsiteY0"/>
              </a:cxn>
              <a:cxn ang="0">
                <a:pos x="connsiteX1" y="connsiteY1"/>
              </a:cxn>
              <a:cxn ang="0">
                <a:pos x="connsiteX2" y="connsiteY2"/>
              </a:cxn>
              <a:cxn ang="0">
                <a:pos x="connsiteX3" y="connsiteY3"/>
              </a:cxn>
            </a:cxnLst>
            <a:rect l="l" t="t" r="r" b="b"/>
            <a:pathLst>
              <a:path w="4448045" h="2596000">
                <a:moveTo>
                  <a:pt x="0" y="0"/>
                </a:moveTo>
                <a:lnTo>
                  <a:pt x="4448045" y="0"/>
                </a:lnTo>
                <a:lnTo>
                  <a:pt x="4448045" y="2596000"/>
                </a:lnTo>
                <a:lnTo>
                  <a:pt x="0" y="2596000"/>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8439001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1DF396A-27AD-4F57-B643-2F1E21F88953}"/>
              </a:ext>
            </a:extLst>
          </p:cNvPr>
          <p:cNvSpPr/>
          <p:nvPr userDrawn="1"/>
        </p:nvSpPr>
        <p:spPr>
          <a:xfrm>
            <a:off x="371475" y="-1"/>
            <a:ext cx="11449050" cy="5849257"/>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9D9B5DE-9121-434F-85B8-6AAFD76A5E78}"/>
              </a:ext>
            </a:extLst>
          </p:cNvPr>
          <p:cNvSpPr/>
          <p:nvPr userDrawn="1"/>
        </p:nvSpPr>
        <p:spPr>
          <a:xfrm>
            <a:off x="916265" y="1145708"/>
            <a:ext cx="4566672" cy="4703548"/>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Picture Placeholder 12">
            <a:extLst>
              <a:ext uri="{FF2B5EF4-FFF2-40B4-BE49-F238E27FC236}">
                <a16:creationId xmlns:a16="http://schemas.microsoft.com/office/drawing/2014/main" id="{DD28932F-CBBB-4F6D-A9FA-947E3B0877A9}"/>
              </a:ext>
            </a:extLst>
          </p:cNvPr>
          <p:cNvSpPr>
            <a:spLocks noGrp="1"/>
          </p:cNvSpPr>
          <p:nvPr>
            <p:ph type="pic" sz="quarter" idx="13"/>
          </p:nvPr>
        </p:nvSpPr>
        <p:spPr>
          <a:xfrm>
            <a:off x="1493052" y="1637332"/>
            <a:ext cx="3413100" cy="5220669"/>
          </a:xfrm>
          <a:custGeom>
            <a:avLst/>
            <a:gdLst>
              <a:gd name="connsiteX0" fmla="*/ 0 w 3413100"/>
              <a:gd name="connsiteY0" fmla="*/ 0 h 5220669"/>
              <a:gd name="connsiteX1" fmla="*/ 3413100 w 3413100"/>
              <a:gd name="connsiteY1" fmla="*/ 0 h 5220669"/>
              <a:gd name="connsiteX2" fmla="*/ 3413100 w 3413100"/>
              <a:gd name="connsiteY2" fmla="*/ 5220669 h 5220669"/>
              <a:gd name="connsiteX3" fmla="*/ 0 w 3413100"/>
              <a:gd name="connsiteY3" fmla="*/ 5220669 h 5220669"/>
            </a:gdLst>
            <a:ahLst/>
            <a:cxnLst>
              <a:cxn ang="0">
                <a:pos x="connsiteX0" y="connsiteY0"/>
              </a:cxn>
              <a:cxn ang="0">
                <a:pos x="connsiteX1" y="connsiteY1"/>
              </a:cxn>
              <a:cxn ang="0">
                <a:pos x="connsiteX2" y="connsiteY2"/>
              </a:cxn>
              <a:cxn ang="0">
                <a:pos x="connsiteX3" y="connsiteY3"/>
              </a:cxn>
            </a:cxnLst>
            <a:rect l="l" t="t" r="r" b="b"/>
            <a:pathLst>
              <a:path w="3413100" h="5220669">
                <a:moveTo>
                  <a:pt x="0" y="0"/>
                </a:moveTo>
                <a:lnTo>
                  <a:pt x="3413100" y="0"/>
                </a:lnTo>
                <a:lnTo>
                  <a:pt x="3413100" y="5220669"/>
                </a:lnTo>
                <a:lnTo>
                  <a:pt x="0" y="5220669"/>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
        <p:nvSpPr>
          <p:cNvPr id="2" name="Rectangle 1">
            <a:extLst>
              <a:ext uri="{FF2B5EF4-FFF2-40B4-BE49-F238E27FC236}">
                <a16:creationId xmlns:a16="http://schemas.microsoft.com/office/drawing/2014/main" id="{67DDA171-3B6F-4942-90EA-D4E8D2F386AE}"/>
              </a:ext>
            </a:extLst>
          </p:cNvPr>
          <p:cNvSpPr/>
          <p:nvPr userDrawn="1"/>
        </p:nvSpPr>
        <p:spPr>
          <a:xfrm>
            <a:off x="0" y="5820229"/>
            <a:ext cx="1493052" cy="10377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13C914F6-55F9-402E-8328-87BDFBF57DA2}"/>
              </a:ext>
            </a:extLst>
          </p:cNvPr>
          <p:cNvSpPr/>
          <p:nvPr userDrawn="1"/>
        </p:nvSpPr>
        <p:spPr>
          <a:xfrm>
            <a:off x="10698948" y="0"/>
            <a:ext cx="1493052" cy="10377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8738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F51C542-5908-407D-8F03-1E7543364939}"/>
              </a:ext>
            </a:extLst>
          </p:cNvPr>
          <p:cNvSpPr>
            <a:spLocks noGrp="1"/>
          </p:cNvSpPr>
          <p:nvPr>
            <p:ph type="pic" sz="quarter" idx="13"/>
          </p:nvPr>
        </p:nvSpPr>
        <p:spPr>
          <a:xfrm>
            <a:off x="0" y="0"/>
            <a:ext cx="12192000" cy="6858000"/>
          </a:xfrm>
          <a:pattFill prst="pct5">
            <a:fgClr>
              <a:schemeClr val="accent1"/>
            </a:fgClr>
            <a:bgClr>
              <a:schemeClr val="bg1"/>
            </a:bgClr>
          </a:pattFill>
        </p:spPr>
        <p:txBody>
          <a:bodyPr>
            <a:normAutofit/>
          </a:bodyPr>
          <a:lstStyle>
            <a:lvl1pPr>
              <a:defRPr sz="1000"/>
            </a:lvl1pPr>
          </a:lstStyle>
          <a:p>
            <a:endParaRPr lang="en-US"/>
          </a:p>
        </p:txBody>
      </p:sp>
    </p:spTree>
    <p:extLst>
      <p:ext uri="{BB962C8B-B14F-4D97-AF65-F5344CB8AC3E}">
        <p14:creationId xmlns:p14="http://schemas.microsoft.com/office/powerpoint/2010/main" val="840884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8" name="Picture Placeholder 6">
            <a:extLst>
              <a:ext uri="{FF2B5EF4-FFF2-40B4-BE49-F238E27FC236}">
                <a16:creationId xmlns:a16="http://schemas.microsoft.com/office/drawing/2014/main" id="{8BFB5C4B-19CA-4C56-980F-8584A9EB747C}"/>
              </a:ext>
            </a:extLst>
          </p:cNvPr>
          <p:cNvSpPr>
            <a:spLocks noGrp="1"/>
          </p:cNvSpPr>
          <p:nvPr>
            <p:ph type="pic" sz="quarter" idx="13"/>
          </p:nvPr>
        </p:nvSpPr>
        <p:spPr>
          <a:xfrm>
            <a:off x="0" y="2743198"/>
            <a:ext cx="8997950" cy="4114801"/>
          </a:xfrm>
          <a:pattFill prst="pct5">
            <a:fgClr>
              <a:schemeClr val="accent1"/>
            </a:fgClr>
            <a:bgClr>
              <a:schemeClr val="bg1"/>
            </a:bgClr>
          </a:pattFill>
        </p:spPr>
        <p:txBody>
          <a:bodyPr>
            <a:normAutofit/>
          </a:bodyPr>
          <a:lstStyle>
            <a:lvl1pPr>
              <a:defRPr sz="1000"/>
            </a:lvl1pPr>
          </a:lstStyle>
          <a:p>
            <a:endParaRPr lang="en-US"/>
          </a:p>
        </p:txBody>
      </p:sp>
    </p:spTree>
    <p:extLst>
      <p:ext uri="{BB962C8B-B14F-4D97-AF65-F5344CB8AC3E}">
        <p14:creationId xmlns:p14="http://schemas.microsoft.com/office/powerpoint/2010/main" val="1082396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1C0539-3826-426F-844C-B6EF93893AF1}"/>
              </a:ext>
            </a:extLst>
          </p:cNvPr>
          <p:cNvSpPr/>
          <p:nvPr userDrawn="1"/>
        </p:nvSpPr>
        <p:spPr>
          <a:xfrm>
            <a:off x="0" y="0"/>
            <a:ext cx="390433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20F82B79-6E38-40BD-B10F-0F5123261C33}"/>
              </a:ext>
            </a:extLst>
          </p:cNvPr>
          <p:cNvSpPr>
            <a:spLocks noGrp="1"/>
          </p:cNvSpPr>
          <p:nvPr>
            <p:ph type="pic" sz="quarter" idx="13"/>
          </p:nvPr>
        </p:nvSpPr>
        <p:spPr>
          <a:xfrm>
            <a:off x="745977" y="1132114"/>
            <a:ext cx="7166117" cy="4593772"/>
          </a:xfrm>
          <a:custGeom>
            <a:avLst/>
            <a:gdLst>
              <a:gd name="connsiteX0" fmla="*/ 0 w 10019326"/>
              <a:gd name="connsiteY0" fmla="*/ 0 h 4593772"/>
              <a:gd name="connsiteX1" fmla="*/ 10019326 w 10019326"/>
              <a:gd name="connsiteY1" fmla="*/ 0 h 4593772"/>
              <a:gd name="connsiteX2" fmla="*/ 10019326 w 10019326"/>
              <a:gd name="connsiteY2" fmla="*/ 4593772 h 4593772"/>
              <a:gd name="connsiteX3" fmla="*/ 0 w 10019326"/>
              <a:gd name="connsiteY3" fmla="*/ 4593772 h 4593772"/>
            </a:gdLst>
            <a:ahLst/>
            <a:cxnLst>
              <a:cxn ang="0">
                <a:pos x="connsiteX0" y="connsiteY0"/>
              </a:cxn>
              <a:cxn ang="0">
                <a:pos x="connsiteX1" y="connsiteY1"/>
              </a:cxn>
              <a:cxn ang="0">
                <a:pos x="connsiteX2" y="connsiteY2"/>
              </a:cxn>
              <a:cxn ang="0">
                <a:pos x="connsiteX3" y="connsiteY3"/>
              </a:cxn>
            </a:cxnLst>
            <a:rect l="l" t="t" r="r" b="b"/>
            <a:pathLst>
              <a:path w="10019326" h="4593772">
                <a:moveTo>
                  <a:pt x="0" y="0"/>
                </a:moveTo>
                <a:lnTo>
                  <a:pt x="10019326" y="0"/>
                </a:lnTo>
                <a:lnTo>
                  <a:pt x="10019326" y="4593772"/>
                </a:lnTo>
                <a:lnTo>
                  <a:pt x="0" y="4593772"/>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2115366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7_Custom Layou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1" name="Rectangle: Top Corners Rounded 10">
            <a:extLst>
              <a:ext uri="{FF2B5EF4-FFF2-40B4-BE49-F238E27FC236}">
                <a16:creationId xmlns:a16="http://schemas.microsoft.com/office/drawing/2014/main" id="{41ACE8DF-0E1A-464A-BE11-C7A6D78DC246}"/>
              </a:ext>
            </a:extLst>
          </p:cNvPr>
          <p:cNvSpPr/>
          <p:nvPr userDrawn="1"/>
        </p:nvSpPr>
        <p:spPr>
          <a:xfrm>
            <a:off x="4125833" y="1085850"/>
            <a:ext cx="3940335" cy="4686589"/>
          </a:xfrm>
          <a:prstGeom prst="round2SameRect">
            <a:avLst>
              <a:gd name="adj1" fmla="val 50000"/>
              <a:gd name="adj2" fmla="val 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120F434A-58D4-4D7D-A878-60F41BF46816}"/>
              </a:ext>
            </a:extLst>
          </p:cNvPr>
          <p:cNvSpPr>
            <a:spLocks noGrp="1"/>
          </p:cNvSpPr>
          <p:nvPr>
            <p:ph type="pic" sz="quarter" idx="13"/>
          </p:nvPr>
        </p:nvSpPr>
        <p:spPr>
          <a:xfrm>
            <a:off x="4175125" y="1130300"/>
            <a:ext cx="3841750" cy="4597400"/>
          </a:xfrm>
          <a:custGeom>
            <a:avLst/>
            <a:gdLst>
              <a:gd name="connsiteX0" fmla="*/ 1920875 w 3841750"/>
              <a:gd name="connsiteY0" fmla="*/ 0 h 4597400"/>
              <a:gd name="connsiteX1" fmla="*/ 3841750 w 3841750"/>
              <a:gd name="connsiteY1" fmla="*/ 1920875 h 4597400"/>
              <a:gd name="connsiteX2" fmla="*/ 3841750 w 3841750"/>
              <a:gd name="connsiteY2" fmla="*/ 4597400 h 4597400"/>
              <a:gd name="connsiteX3" fmla="*/ 0 w 3841750"/>
              <a:gd name="connsiteY3" fmla="*/ 4597400 h 4597400"/>
              <a:gd name="connsiteX4" fmla="*/ 0 w 3841750"/>
              <a:gd name="connsiteY4" fmla="*/ 1920875 h 4597400"/>
              <a:gd name="connsiteX5" fmla="*/ 1920875 w 3841750"/>
              <a:gd name="connsiteY5" fmla="*/ 0 h 459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1750" h="4597400">
                <a:moveTo>
                  <a:pt x="1920875" y="0"/>
                </a:moveTo>
                <a:cubicBezTo>
                  <a:pt x="2981745" y="0"/>
                  <a:pt x="3841750" y="860005"/>
                  <a:pt x="3841750" y="1920875"/>
                </a:cubicBezTo>
                <a:lnTo>
                  <a:pt x="3841750" y="4597400"/>
                </a:lnTo>
                <a:lnTo>
                  <a:pt x="0" y="4597400"/>
                </a:lnTo>
                <a:lnTo>
                  <a:pt x="0" y="1920875"/>
                </a:lnTo>
                <a:cubicBezTo>
                  <a:pt x="0" y="860005"/>
                  <a:pt x="860005" y="0"/>
                  <a:pt x="1920875" y="0"/>
                </a:cubicBezTo>
                <a:close/>
              </a:path>
            </a:pathLst>
          </a:custGeom>
          <a:pattFill prst="pct25">
            <a:fgClr>
              <a:schemeClr val="accent1"/>
            </a:fgClr>
            <a:bgClr>
              <a:schemeClr val="bg1"/>
            </a:bgClr>
          </a:pattFill>
        </p:spPr>
        <p:txBody>
          <a:bodyPr wrap="square">
            <a:noAutofit/>
          </a:bodyPr>
          <a:lstStyle>
            <a:lvl1pPr>
              <a:defRPr sz="1000"/>
            </a:lvl1pPr>
          </a:lstStyle>
          <a:p>
            <a:endParaRPr lang="en-US"/>
          </a:p>
        </p:txBody>
      </p:sp>
      <p:grpSp>
        <p:nvGrpSpPr>
          <p:cNvPr id="27" name="Group 26">
            <a:extLst>
              <a:ext uri="{FF2B5EF4-FFF2-40B4-BE49-F238E27FC236}">
                <a16:creationId xmlns:a16="http://schemas.microsoft.com/office/drawing/2014/main" id="{F2C1554A-4AB4-40FF-981F-BC4741AB3877}"/>
              </a:ext>
            </a:extLst>
          </p:cNvPr>
          <p:cNvGrpSpPr/>
          <p:nvPr userDrawn="1"/>
        </p:nvGrpSpPr>
        <p:grpSpPr>
          <a:xfrm>
            <a:off x="0" y="0"/>
            <a:ext cx="12192000" cy="6858000"/>
            <a:chOff x="0" y="0"/>
            <a:chExt cx="12192000" cy="6858000"/>
          </a:xfrm>
        </p:grpSpPr>
        <p:grpSp>
          <p:nvGrpSpPr>
            <p:cNvPr id="28" name="Group 27">
              <a:extLst>
                <a:ext uri="{FF2B5EF4-FFF2-40B4-BE49-F238E27FC236}">
                  <a16:creationId xmlns:a16="http://schemas.microsoft.com/office/drawing/2014/main" id="{9CC04B9A-EEB7-4E57-86FD-7001E2DB14F2}"/>
                </a:ext>
              </a:extLst>
            </p:cNvPr>
            <p:cNvGrpSpPr/>
            <p:nvPr/>
          </p:nvGrpSpPr>
          <p:grpSpPr>
            <a:xfrm>
              <a:off x="0" y="895351"/>
              <a:ext cx="798285" cy="5962649"/>
              <a:chOff x="0" y="895351"/>
              <a:chExt cx="798285" cy="5962649"/>
            </a:xfrm>
          </p:grpSpPr>
          <p:sp>
            <p:nvSpPr>
              <p:cNvPr id="34" name="Rectangle 33">
                <a:extLst>
                  <a:ext uri="{FF2B5EF4-FFF2-40B4-BE49-F238E27FC236}">
                    <a16:creationId xmlns:a16="http://schemas.microsoft.com/office/drawing/2014/main" id="{B898C86B-886D-45A8-9C02-A34F23F759F6}"/>
                  </a:ext>
                </a:extLst>
              </p:cNvPr>
              <p:cNvSpPr/>
              <p:nvPr/>
            </p:nvSpPr>
            <p:spPr>
              <a:xfrm>
                <a:off x="0" y="895352"/>
                <a:ext cx="699874" cy="50672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6BC460D7-F8BA-47BA-852A-1ED755C9D555}"/>
                  </a:ext>
                </a:extLst>
              </p:cNvPr>
              <p:cNvGrpSpPr/>
              <p:nvPr/>
            </p:nvGrpSpPr>
            <p:grpSpPr>
              <a:xfrm>
                <a:off x="0" y="895351"/>
                <a:ext cx="798285" cy="5962649"/>
                <a:chOff x="1" y="895351"/>
                <a:chExt cx="798285" cy="5962649"/>
              </a:xfrm>
            </p:grpSpPr>
            <p:cxnSp>
              <p:nvCxnSpPr>
                <p:cNvPr id="36" name="Straight Connector 35">
                  <a:extLst>
                    <a:ext uri="{FF2B5EF4-FFF2-40B4-BE49-F238E27FC236}">
                      <a16:creationId xmlns:a16="http://schemas.microsoft.com/office/drawing/2014/main" id="{EF1D07BF-3269-4898-85FA-08A2C98F9D7F}"/>
                    </a:ext>
                  </a:extLst>
                </p:cNvPr>
                <p:cNvCxnSpPr>
                  <a:cxnSpLocks/>
                </p:cNvCxnSpPr>
                <p:nvPr/>
              </p:nvCxnSpPr>
              <p:spPr>
                <a:xfrm flipV="1">
                  <a:off x="798286" y="895354"/>
                  <a:ext cx="0" cy="5962646"/>
                </a:xfrm>
                <a:prstGeom prst="line">
                  <a:avLst/>
                </a:prstGeom>
                <a:ln w="22225" cap="sq">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F2CE62B-5B42-4EEC-B2A6-C7150AE859A9}"/>
                    </a:ext>
                  </a:extLst>
                </p:cNvPr>
                <p:cNvCxnSpPr>
                  <a:cxnSpLocks/>
                </p:cNvCxnSpPr>
                <p:nvPr/>
              </p:nvCxnSpPr>
              <p:spPr>
                <a:xfrm flipH="1">
                  <a:off x="1" y="895351"/>
                  <a:ext cx="798285" cy="0"/>
                </a:xfrm>
                <a:prstGeom prst="line">
                  <a:avLst/>
                </a:prstGeom>
                <a:ln w="22225" cap="sq">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29" name="Group 28">
              <a:extLst>
                <a:ext uri="{FF2B5EF4-FFF2-40B4-BE49-F238E27FC236}">
                  <a16:creationId xmlns:a16="http://schemas.microsoft.com/office/drawing/2014/main" id="{9D98D5A0-C3A7-433E-8D16-C451990BFC52}"/>
                </a:ext>
              </a:extLst>
            </p:cNvPr>
            <p:cNvGrpSpPr/>
            <p:nvPr/>
          </p:nvGrpSpPr>
          <p:grpSpPr>
            <a:xfrm>
              <a:off x="11393714" y="0"/>
              <a:ext cx="798286" cy="5962649"/>
              <a:chOff x="11393714" y="0"/>
              <a:chExt cx="798286" cy="5962649"/>
            </a:xfrm>
          </p:grpSpPr>
          <p:sp>
            <p:nvSpPr>
              <p:cNvPr id="30" name="Rectangle 29">
                <a:extLst>
                  <a:ext uri="{FF2B5EF4-FFF2-40B4-BE49-F238E27FC236}">
                    <a16:creationId xmlns:a16="http://schemas.microsoft.com/office/drawing/2014/main" id="{7146D1AB-8FA5-42AA-A711-A6209ADB6378}"/>
                  </a:ext>
                </a:extLst>
              </p:cNvPr>
              <p:cNvSpPr/>
              <p:nvPr/>
            </p:nvSpPr>
            <p:spPr>
              <a:xfrm>
                <a:off x="11492126" y="895352"/>
                <a:ext cx="699874" cy="50672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6F4C4C7D-5FD0-4AA6-8695-C7F626E504CB}"/>
                  </a:ext>
                </a:extLst>
              </p:cNvPr>
              <p:cNvGrpSpPr/>
              <p:nvPr/>
            </p:nvGrpSpPr>
            <p:grpSpPr>
              <a:xfrm>
                <a:off x="11393714" y="0"/>
                <a:ext cx="798286" cy="5962649"/>
                <a:chOff x="11393714" y="0"/>
                <a:chExt cx="798286" cy="5962649"/>
              </a:xfrm>
            </p:grpSpPr>
            <p:cxnSp>
              <p:nvCxnSpPr>
                <p:cNvPr id="32" name="Straight Connector 31">
                  <a:extLst>
                    <a:ext uri="{FF2B5EF4-FFF2-40B4-BE49-F238E27FC236}">
                      <a16:creationId xmlns:a16="http://schemas.microsoft.com/office/drawing/2014/main" id="{12558357-2910-4192-8A0F-971CF218FCCE}"/>
                    </a:ext>
                  </a:extLst>
                </p:cNvPr>
                <p:cNvCxnSpPr>
                  <a:cxnSpLocks/>
                </p:cNvCxnSpPr>
                <p:nvPr/>
              </p:nvCxnSpPr>
              <p:spPr>
                <a:xfrm flipV="1">
                  <a:off x="11393714" y="0"/>
                  <a:ext cx="0" cy="5962649"/>
                </a:xfrm>
                <a:prstGeom prst="line">
                  <a:avLst/>
                </a:prstGeom>
                <a:ln w="22225" cap="sq">
                  <a:solidFill>
                    <a:schemeClr val="accent2"/>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6374E38-4032-41DF-8105-A0CEA9B9D8EA}"/>
                    </a:ext>
                  </a:extLst>
                </p:cNvPr>
                <p:cNvCxnSpPr/>
                <p:nvPr/>
              </p:nvCxnSpPr>
              <p:spPr>
                <a:xfrm>
                  <a:off x="11393714" y="5962647"/>
                  <a:ext cx="798286" cy="0"/>
                </a:xfrm>
                <a:prstGeom prst="line">
                  <a:avLst/>
                </a:prstGeom>
                <a:ln w="22225" cap="sq">
                  <a:solidFill>
                    <a:schemeClr val="accent2"/>
                  </a:solidFill>
                  <a:miter lim="800000"/>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1311412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8_Custom Layout">
    <p:bg>
      <p:bgPr>
        <a:solidFill>
          <a:schemeClr val="accent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DF4AD86-AF8B-4A4F-BB1E-40DDD6DD69BA}"/>
              </a:ext>
            </a:extLst>
          </p:cNvPr>
          <p:cNvGrpSpPr/>
          <p:nvPr userDrawn="1"/>
        </p:nvGrpSpPr>
        <p:grpSpPr>
          <a:xfrm>
            <a:off x="3587750" y="0"/>
            <a:ext cx="8604245" cy="6858000"/>
            <a:chOff x="3587750" y="0"/>
            <a:chExt cx="8604245" cy="6858000"/>
          </a:xfrm>
        </p:grpSpPr>
        <p:sp>
          <p:nvSpPr>
            <p:cNvPr id="11" name="Rectangle 10">
              <a:extLst>
                <a:ext uri="{FF2B5EF4-FFF2-40B4-BE49-F238E27FC236}">
                  <a16:creationId xmlns:a16="http://schemas.microsoft.com/office/drawing/2014/main" id="{203F4E03-B666-4A24-9339-9522B4AD3318}"/>
                </a:ext>
              </a:extLst>
            </p:cNvPr>
            <p:cNvSpPr/>
            <p:nvPr/>
          </p:nvSpPr>
          <p:spPr>
            <a:xfrm>
              <a:off x="5146662" y="1828026"/>
              <a:ext cx="7045325" cy="320194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B5A2726-3CA7-4EBF-9EA0-7609AEB4DE9E}"/>
                </a:ext>
              </a:extLst>
            </p:cNvPr>
            <p:cNvSpPr/>
            <p:nvPr/>
          </p:nvSpPr>
          <p:spPr>
            <a:xfrm>
              <a:off x="3829049" y="2057401"/>
              <a:ext cx="1317625" cy="27432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A439A632-BBE6-456F-8D67-7A04866A0A50}"/>
                </a:ext>
              </a:extLst>
            </p:cNvPr>
            <p:cNvGrpSpPr/>
            <p:nvPr/>
          </p:nvGrpSpPr>
          <p:grpSpPr>
            <a:xfrm>
              <a:off x="3587750" y="0"/>
              <a:ext cx="8604245" cy="6858000"/>
              <a:chOff x="3587750" y="0"/>
              <a:chExt cx="8604245" cy="6858000"/>
            </a:xfrm>
          </p:grpSpPr>
          <p:cxnSp>
            <p:nvCxnSpPr>
              <p:cNvPr id="14" name="Straight Connector 13">
                <a:extLst>
                  <a:ext uri="{FF2B5EF4-FFF2-40B4-BE49-F238E27FC236}">
                    <a16:creationId xmlns:a16="http://schemas.microsoft.com/office/drawing/2014/main" id="{6B43B2F3-A035-4FC9-A299-3F561929F351}"/>
                  </a:ext>
                </a:extLst>
              </p:cNvPr>
              <p:cNvCxnSpPr>
                <a:cxnSpLocks/>
              </p:cNvCxnSpPr>
              <p:nvPr/>
            </p:nvCxnSpPr>
            <p:spPr>
              <a:xfrm>
                <a:off x="3587750" y="0"/>
                <a:ext cx="0" cy="2875002"/>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CEE3546-F929-400E-B566-377046407373}"/>
                  </a:ext>
                </a:extLst>
              </p:cNvPr>
              <p:cNvCxnSpPr>
                <a:cxnSpLocks/>
              </p:cNvCxnSpPr>
              <p:nvPr/>
            </p:nvCxnSpPr>
            <p:spPr>
              <a:xfrm flipH="1">
                <a:off x="3829049" y="1828026"/>
                <a:ext cx="8362946"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1B038DB-3F86-4D74-9766-22F593CBA41A}"/>
                  </a:ext>
                </a:extLst>
              </p:cNvPr>
              <p:cNvCxnSpPr>
                <a:cxnSpLocks/>
              </p:cNvCxnSpPr>
              <p:nvPr/>
            </p:nvCxnSpPr>
            <p:spPr>
              <a:xfrm flipH="1">
                <a:off x="3829050" y="5029974"/>
                <a:ext cx="8362945"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C7C0958-068A-4E11-A040-83D0C19F0DA0}"/>
                  </a:ext>
                </a:extLst>
              </p:cNvPr>
              <p:cNvCxnSpPr>
                <a:cxnSpLocks/>
              </p:cNvCxnSpPr>
              <p:nvPr/>
            </p:nvCxnSpPr>
            <p:spPr>
              <a:xfrm>
                <a:off x="3587750" y="3982998"/>
                <a:ext cx="0" cy="2875002"/>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grpSp>
      <p:sp>
        <p:nvSpPr>
          <p:cNvPr id="9" name="Picture Placeholder 8">
            <a:extLst>
              <a:ext uri="{FF2B5EF4-FFF2-40B4-BE49-F238E27FC236}">
                <a16:creationId xmlns:a16="http://schemas.microsoft.com/office/drawing/2014/main" id="{9EDAA193-B963-476A-9879-FF28DA5AC881}"/>
              </a:ext>
            </a:extLst>
          </p:cNvPr>
          <p:cNvSpPr>
            <a:spLocks noGrp="1"/>
          </p:cNvSpPr>
          <p:nvPr>
            <p:ph type="pic" sz="quarter" idx="13"/>
          </p:nvPr>
        </p:nvSpPr>
        <p:spPr>
          <a:xfrm>
            <a:off x="5146676" y="2057401"/>
            <a:ext cx="7045324" cy="2743200"/>
          </a:xfrm>
          <a:custGeom>
            <a:avLst/>
            <a:gdLst>
              <a:gd name="connsiteX0" fmla="*/ 0 w 7045324"/>
              <a:gd name="connsiteY0" fmla="*/ 0 h 2743200"/>
              <a:gd name="connsiteX1" fmla="*/ 7045324 w 7045324"/>
              <a:gd name="connsiteY1" fmla="*/ 0 h 2743200"/>
              <a:gd name="connsiteX2" fmla="*/ 7045324 w 7045324"/>
              <a:gd name="connsiteY2" fmla="*/ 2743200 h 2743200"/>
              <a:gd name="connsiteX3" fmla="*/ 0 w 7045324"/>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045324" h="2743200">
                <a:moveTo>
                  <a:pt x="0" y="0"/>
                </a:moveTo>
                <a:lnTo>
                  <a:pt x="7045324" y="0"/>
                </a:lnTo>
                <a:lnTo>
                  <a:pt x="7045324" y="2743200"/>
                </a:lnTo>
                <a:lnTo>
                  <a:pt x="0" y="2743200"/>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Tree>
    <p:extLst>
      <p:ext uri="{BB962C8B-B14F-4D97-AF65-F5344CB8AC3E}">
        <p14:creationId xmlns:p14="http://schemas.microsoft.com/office/powerpoint/2010/main" val="726555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EB8E9F5-FD74-4253-A868-B8907F2B37BB}"/>
              </a:ext>
            </a:extLst>
          </p:cNvPr>
          <p:cNvSpPr>
            <a:spLocks noGrp="1"/>
          </p:cNvSpPr>
          <p:nvPr>
            <p:ph type="pic" sz="quarter" idx="13"/>
          </p:nvPr>
        </p:nvSpPr>
        <p:spPr>
          <a:xfrm>
            <a:off x="4222934" y="-17425"/>
            <a:ext cx="6546865" cy="6875423"/>
          </a:xfrm>
          <a:custGeom>
            <a:avLst/>
            <a:gdLst>
              <a:gd name="connsiteX0" fmla="*/ 0 w 4685211"/>
              <a:gd name="connsiteY0" fmla="*/ 0 h 4920342"/>
              <a:gd name="connsiteX1" fmla="*/ 4685211 w 4685211"/>
              <a:gd name="connsiteY1" fmla="*/ 0 h 4920342"/>
              <a:gd name="connsiteX2" fmla="*/ 4685211 w 4685211"/>
              <a:gd name="connsiteY2" fmla="*/ 4920342 h 4920342"/>
              <a:gd name="connsiteX3" fmla="*/ 0 w 4685211"/>
              <a:gd name="connsiteY3" fmla="*/ 4920342 h 4920342"/>
            </a:gdLst>
            <a:ahLst/>
            <a:cxnLst>
              <a:cxn ang="0">
                <a:pos x="connsiteX0" y="connsiteY0"/>
              </a:cxn>
              <a:cxn ang="0">
                <a:pos x="connsiteX1" y="connsiteY1"/>
              </a:cxn>
              <a:cxn ang="0">
                <a:pos x="connsiteX2" y="connsiteY2"/>
              </a:cxn>
              <a:cxn ang="0">
                <a:pos x="connsiteX3" y="connsiteY3"/>
              </a:cxn>
            </a:cxnLst>
            <a:rect l="l" t="t" r="r" b="b"/>
            <a:pathLst>
              <a:path w="4685211" h="4920342">
                <a:moveTo>
                  <a:pt x="0" y="0"/>
                </a:moveTo>
                <a:lnTo>
                  <a:pt x="4685211" y="0"/>
                </a:lnTo>
                <a:lnTo>
                  <a:pt x="4685211" y="4920342"/>
                </a:lnTo>
                <a:lnTo>
                  <a:pt x="0" y="4920342"/>
                </a:lnTo>
                <a:close/>
              </a:path>
            </a:pathLst>
          </a:custGeom>
          <a:pattFill prst="pct5">
            <a:fgClr>
              <a:schemeClr val="accent1"/>
            </a:fgClr>
            <a:bgClr>
              <a:schemeClr val="bg1"/>
            </a:bgClr>
          </a:pattFill>
        </p:spPr>
        <p:txBody>
          <a:bodyPr wrap="square">
            <a:noAutofit/>
          </a:bodyPr>
          <a:lstStyle>
            <a:lvl1pPr>
              <a:defRPr sz="1000"/>
            </a:lvl1pPr>
          </a:lstStyle>
          <a:p>
            <a:endParaRPr lang="en-US"/>
          </a:p>
        </p:txBody>
      </p:sp>
      <p:sp>
        <p:nvSpPr>
          <p:cNvPr id="2" name="Rectangle 1">
            <a:extLst>
              <a:ext uri="{FF2B5EF4-FFF2-40B4-BE49-F238E27FC236}">
                <a16:creationId xmlns:a16="http://schemas.microsoft.com/office/drawing/2014/main" id="{AB326F71-74A1-4175-83F8-1144248275FF}"/>
              </a:ext>
            </a:extLst>
          </p:cNvPr>
          <p:cNvSpPr/>
          <p:nvPr userDrawn="1"/>
        </p:nvSpPr>
        <p:spPr>
          <a:xfrm>
            <a:off x="10769798" y="0"/>
            <a:ext cx="1422201"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54266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69D5A4-1A03-4A3D-8249-CA15DF407A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271CAC-AACF-41B5-A839-BC228E7564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A2F2E1-CEDC-493C-9488-4E5200F198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D2D1309F-1D7E-4299-ABCC-C3837E88A7ED}" type="datetimeFigureOut">
              <a:rPr lang="en-US" smtClean="0"/>
              <a:pPr/>
              <a:t>11/3/20</a:t>
            </a:fld>
            <a:endParaRPr lang="en-US"/>
          </a:p>
        </p:txBody>
      </p:sp>
      <p:sp>
        <p:nvSpPr>
          <p:cNvPr id="5" name="Footer Placeholder 4">
            <a:extLst>
              <a:ext uri="{FF2B5EF4-FFF2-40B4-BE49-F238E27FC236}">
                <a16:creationId xmlns:a16="http://schemas.microsoft.com/office/drawing/2014/main" id="{B7C215C1-E4D9-4239-8D5E-7387184AF1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A0E12A93-9BE2-4D55-BCFF-1146A2F85E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01DAFD0-5690-4CB9-B494-F9900433FBE2}" type="slidenum">
              <a:rPr lang="en-US" smtClean="0"/>
              <a:pPr/>
              <a:t>‹#›</a:t>
            </a:fld>
            <a:endParaRPr lang="en-US"/>
          </a:p>
        </p:txBody>
      </p:sp>
    </p:spTree>
    <p:extLst>
      <p:ext uri="{BB962C8B-B14F-4D97-AF65-F5344CB8AC3E}">
        <p14:creationId xmlns:p14="http://schemas.microsoft.com/office/powerpoint/2010/main" val="1669427639"/>
      </p:ext>
    </p:extLst>
  </p:cSld>
  <p:clrMap bg1="lt1" tx1="dk1" bg2="lt2" tx2="dk2" accent1="accent1" accent2="accent2" accent3="accent3" accent4="accent4" accent5="accent5" accent6="accent6" hlink="hlink" folHlink="folHlink"/>
  <p:sldLayoutIdLst>
    <p:sldLayoutId id="2147483655" r:id="rId1"/>
    <p:sldLayoutId id="2147483682" r:id="rId2"/>
    <p:sldLayoutId id="2147483683" r:id="rId3"/>
    <p:sldLayoutId id="2147483656" r:id="rId4"/>
    <p:sldLayoutId id="2147483680" r:id="rId5"/>
    <p:sldLayoutId id="2147483681" r:id="rId6"/>
    <p:sldLayoutId id="2147483685" r:id="rId7"/>
    <p:sldLayoutId id="214748368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84" r:id="rId26"/>
    <p:sldLayoutId id="2147483674" r:id="rId27"/>
    <p:sldLayoutId id="2147483675" r:id="rId28"/>
    <p:sldLayoutId id="2147483676" r:id="rId29"/>
    <p:sldLayoutId id="2147483677" r:id="rId30"/>
    <p:sldLayoutId id="2147483678" r:id="rId31"/>
    <p:sldLayoutId id="2147483679" r:id="rId32"/>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6.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EC6F914-1586-1D4D-BC87-CBC8D41611A0}"/>
              </a:ext>
            </a:extLst>
          </p:cNvPr>
          <p:cNvSpPr>
            <a:spLocks noGrp="1"/>
          </p:cNvSpPr>
          <p:nvPr>
            <p:ph type="pic" sz="quarter" idx="13"/>
          </p:nvPr>
        </p:nvSpPr>
        <p:spPr/>
      </p:sp>
      <p:sp>
        <p:nvSpPr>
          <p:cNvPr id="6" name="Rectangle 5">
            <a:extLst>
              <a:ext uri="{FF2B5EF4-FFF2-40B4-BE49-F238E27FC236}">
                <a16:creationId xmlns:a16="http://schemas.microsoft.com/office/drawing/2014/main" id="{4C5D0FAA-8435-438F-8878-C5276B478EE5}"/>
              </a:ext>
            </a:extLst>
          </p:cNvPr>
          <p:cNvSpPr/>
          <p:nvPr/>
        </p:nvSpPr>
        <p:spPr>
          <a:xfrm>
            <a:off x="1524000" y="1565364"/>
            <a:ext cx="9144000" cy="37272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110BA87B-764A-48DE-BB59-8728DCB3E192}"/>
              </a:ext>
            </a:extLst>
          </p:cNvPr>
          <p:cNvGrpSpPr/>
          <p:nvPr/>
        </p:nvGrpSpPr>
        <p:grpSpPr>
          <a:xfrm>
            <a:off x="2768599" y="2687776"/>
            <a:ext cx="6666377" cy="1598018"/>
            <a:chOff x="2757486" y="2500550"/>
            <a:chExt cx="6666377" cy="1598018"/>
          </a:xfrm>
        </p:grpSpPr>
        <p:sp>
          <p:nvSpPr>
            <p:cNvPr id="24" name="TextBox 23">
              <a:extLst>
                <a:ext uri="{FF2B5EF4-FFF2-40B4-BE49-F238E27FC236}">
                  <a16:creationId xmlns:a16="http://schemas.microsoft.com/office/drawing/2014/main" id="{85C89664-0064-440F-BE74-3DD478966C42}"/>
                </a:ext>
              </a:extLst>
            </p:cNvPr>
            <p:cNvSpPr txBox="1"/>
            <p:nvPr/>
          </p:nvSpPr>
          <p:spPr>
            <a:xfrm>
              <a:off x="2769061" y="2929017"/>
              <a:ext cx="6654802" cy="1169551"/>
            </a:xfrm>
            <a:prstGeom prst="rect">
              <a:avLst/>
            </a:prstGeom>
            <a:noFill/>
          </p:spPr>
          <p:txBody>
            <a:bodyPr wrap="square" rtlCol="0">
              <a:spAutoFit/>
            </a:bodyPr>
            <a:lstStyle/>
            <a:p>
              <a:pPr algn="ctr"/>
              <a:r>
                <a:rPr lang="en-US" sz="7000" spc="300">
                  <a:solidFill>
                    <a:srgbClr val="31302E"/>
                  </a:solidFill>
                  <a:latin typeface="Bellefair" panose="00000500000000000000" pitchFamily="2" charset="-79"/>
                  <a:cs typeface="Bellefair" panose="00000500000000000000" pitchFamily="2" charset="-79"/>
                </a:rPr>
                <a:t>STRATEGICLY</a:t>
              </a:r>
            </a:p>
          </p:txBody>
        </p:sp>
        <p:grpSp>
          <p:nvGrpSpPr>
            <p:cNvPr id="25" name="Group 24">
              <a:extLst>
                <a:ext uri="{FF2B5EF4-FFF2-40B4-BE49-F238E27FC236}">
                  <a16:creationId xmlns:a16="http://schemas.microsoft.com/office/drawing/2014/main" id="{5A9DA306-ADEA-4690-8926-57BF5A1BD2B1}"/>
                </a:ext>
              </a:extLst>
            </p:cNvPr>
            <p:cNvGrpSpPr/>
            <p:nvPr/>
          </p:nvGrpSpPr>
          <p:grpSpPr>
            <a:xfrm>
              <a:off x="2757486" y="2500550"/>
              <a:ext cx="6654802" cy="307777"/>
              <a:chOff x="2746374" y="2500550"/>
              <a:chExt cx="6654802" cy="307777"/>
            </a:xfrm>
          </p:grpSpPr>
          <p:sp>
            <p:nvSpPr>
              <p:cNvPr id="26" name="TextBox 25">
                <a:extLst>
                  <a:ext uri="{FF2B5EF4-FFF2-40B4-BE49-F238E27FC236}">
                    <a16:creationId xmlns:a16="http://schemas.microsoft.com/office/drawing/2014/main" id="{D5D0A0FC-90FF-4DFC-8973-9E1D9E770909}"/>
                  </a:ext>
                </a:extLst>
              </p:cNvPr>
              <p:cNvSpPr txBox="1"/>
              <p:nvPr/>
            </p:nvSpPr>
            <p:spPr>
              <a:xfrm>
                <a:off x="2746374" y="2500550"/>
                <a:ext cx="6654802" cy="307777"/>
              </a:xfrm>
              <a:prstGeom prst="rect">
                <a:avLst/>
              </a:prstGeom>
              <a:noFill/>
            </p:spPr>
            <p:txBody>
              <a:bodyPr wrap="square" rtlCol="0">
                <a:spAutoFit/>
              </a:bodyPr>
              <a:lstStyle/>
              <a:p>
                <a:pPr algn="ctr"/>
                <a:r>
                  <a:rPr lang="en-US" sz="1400" spc="200">
                    <a:solidFill>
                      <a:schemeClr val="accent1">
                        <a:lumMod val="60000"/>
                        <a:lumOff val="40000"/>
                      </a:schemeClr>
                    </a:solidFill>
                    <a:latin typeface="Roboto" panose="02000000000000000000" pitchFamily="2" charset="0"/>
                    <a:ea typeface="Roboto" panose="02000000000000000000" pitchFamily="2" charset="0"/>
                    <a:cs typeface="Open Sans" panose="020B0606030504020204" pitchFamily="34" charset="0"/>
                  </a:rPr>
                  <a:t>BUSINESS PLAN PRESENTATION TEMPLATE</a:t>
                </a:r>
              </a:p>
            </p:txBody>
          </p:sp>
          <p:cxnSp>
            <p:nvCxnSpPr>
              <p:cNvPr id="27" name="Straight Connector 26">
                <a:extLst>
                  <a:ext uri="{FF2B5EF4-FFF2-40B4-BE49-F238E27FC236}">
                    <a16:creationId xmlns:a16="http://schemas.microsoft.com/office/drawing/2014/main" id="{AE464399-2D02-41A5-8751-F9915247055F}"/>
                  </a:ext>
                </a:extLst>
              </p:cNvPr>
              <p:cNvCxnSpPr>
                <a:cxnSpLocks/>
              </p:cNvCxnSpPr>
              <p:nvPr/>
            </p:nvCxnSpPr>
            <p:spPr>
              <a:xfrm flipH="1">
                <a:off x="3171826" y="2653175"/>
                <a:ext cx="507999"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ACC39F1-E33E-4B32-A198-934150B9D30F}"/>
                  </a:ext>
                </a:extLst>
              </p:cNvPr>
              <p:cNvCxnSpPr>
                <a:cxnSpLocks/>
              </p:cNvCxnSpPr>
              <p:nvPr/>
            </p:nvCxnSpPr>
            <p:spPr>
              <a:xfrm flipH="1">
                <a:off x="8467726" y="2653175"/>
                <a:ext cx="507999"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460846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B9FA3F1-DADC-434C-B1E2-699D8E87C954}"/>
              </a:ext>
            </a:extLst>
          </p:cNvPr>
          <p:cNvSpPr txBox="1"/>
          <p:nvPr/>
        </p:nvSpPr>
        <p:spPr>
          <a:xfrm>
            <a:off x="641372" y="614942"/>
            <a:ext cx="4768807" cy="707886"/>
          </a:xfrm>
          <a:prstGeom prst="rect">
            <a:avLst/>
          </a:prstGeom>
          <a:noFill/>
        </p:spPr>
        <p:txBody>
          <a:bodyPr wrap="square" rtlCol="0">
            <a:spAutoFit/>
          </a:bodyPr>
          <a:lstStyle/>
          <a:p>
            <a:r>
              <a:rPr lang="en-US" sz="4000">
                <a:solidFill>
                  <a:srgbClr val="31302E"/>
                </a:solidFill>
                <a:latin typeface="Bellefair" panose="00000500000000000000" pitchFamily="2" charset="-79"/>
                <a:cs typeface="Bellefair" panose="00000500000000000000" pitchFamily="2" charset="-79"/>
              </a:rPr>
              <a:t>Business Model Canvas </a:t>
            </a:r>
          </a:p>
        </p:txBody>
      </p:sp>
      <p:sp>
        <p:nvSpPr>
          <p:cNvPr id="108" name="Google Shape;133;p21">
            <a:extLst>
              <a:ext uri="{FF2B5EF4-FFF2-40B4-BE49-F238E27FC236}">
                <a16:creationId xmlns:a16="http://schemas.microsoft.com/office/drawing/2014/main" id="{A361CB8F-58D6-4B1D-8905-3A5476FD2D66}"/>
              </a:ext>
            </a:extLst>
          </p:cNvPr>
          <p:cNvSpPr/>
          <p:nvPr/>
        </p:nvSpPr>
        <p:spPr>
          <a:xfrm>
            <a:off x="9437095" y="2250673"/>
            <a:ext cx="2149783" cy="3090980"/>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marL="432000" indent="-171450">
              <a:spcAft>
                <a:spcPts val="600"/>
              </a:spcAft>
              <a:buFont typeface="Arial" panose="020B0604020202020204" pitchFamily="34" charset="0"/>
              <a:buChar char="•"/>
            </a:pPr>
            <a:r>
              <a:rPr lang="fr-FR"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Segment 1 </a:t>
            </a:r>
          </a:p>
          <a:p>
            <a:pPr marL="432000" indent="-171450">
              <a:spcAft>
                <a:spcPts val="600"/>
              </a:spcAft>
              <a:buFont typeface="Arial" panose="020B0604020202020204" pitchFamily="34" charset="0"/>
              <a:buChar char="•"/>
            </a:pPr>
            <a:r>
              <a:rPr lang="fr-FR"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Segment 2 </a:t>
            </a:r>
          </a:p>
          <a:p>
            <a:pPr marL="432000" indent="-171450">
              <a:spcAft>
                <a:spcPts val="600"/>
              </a:spcAft>
              <a:buFont typeface="Arial" panose="020B0604020202020204" pitchFamily="34" charset="0"/>
              <a:buChar char="•"/>
            </a:pPr>
            <a:r>
              <a:rPr lang="fr-FR"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Segment 3 </a:t>
            </a:r>
          </a:p>
        </p:txBody>
      </p:sp>
      <p:sp>
        <p:nvSpPr>
          <p:cNvPr id="110" name="Google Shape;133;p21">
            <a:extLst>
              <a:ext uri="{FF2B5EF4-FFF2-40B4-BE49-F238E27FC236}">
                <a16:creationId xmlns:a16="http://schemas.microsoft.com/office/drawing/2014/main" id="{4E0C3ADA-D481-4692-A66F-C3FA90C67B0E}"/>
              </a:ext>
            </a:extLst>
          </p:cNvPr>
          <p:cNvSpPr/>
          <p:nvPr/>
        </p:nvSpPr>
        <p:spPr>
          <a:xfrm>
            <a:off x="9437095" y="1753952"/>
            <a:ext cx="2149783" cy="496815"/>
          </a:xfrm>
          <a:prstGeom prst="rect">
            <a:avLst/>
          </a:prstGeom>
          <a:solidFill>
            <a:schemeClr val="accent5">
              <a:lumMod val="20000"/>
              <a:lumOff val="80000"/>
            </a:schemeClr>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ctr" anchorCtr="0">
            <a:noAutofit/>
          </a:bodyPr>
          <a:lstStyle/>
          <a:p>
            <a:pPr algn="ctr"/>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Customer Segments</a:t>
            </a:r>
          </a:p>
        </p:txBody>
      </p:sp>
      <p:sp>
        <p:nvSpPr>
          <p:cNvPr id="94" name="Google Shape;133;p21">
            <a:extLst>
              <a:ext uri="{FF2B5EF4-FFF2-40B4-BE49-F238E27FC236}">
                <a16:creationId xmlns:a16="http://schemas.microsoft.com/office/drawing/2014/main" id="{0216B2EB-241A-4C47-843F-A06E4C95B4F6}"/>
              </a:ext>
            </a:extLst>
          </p:cNvPr>
          <p:cNvSpPr/>
          <p:nvPr/>
        </p:nvSpPr>
        <p:spPr>
          <a:xfrm>
            <a:off x="4824154" y="2250764"/>
            <a:ext cx="2531460" cy="3090888"/>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marL="432000" indent="-171450">
              <a:lnSpc>
                <a:spcPct val="150000"/>
              </a:lnSpc>
              <a:spcAft>
                <a:spcPts val="12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Lorem ipsum dolores sit amet consecteturer adipiscing elites aliquam nisl ligula hendrerit.</a:t>
            </a:r>
          </a:p>
          <a:p>
            <a:pPr marL="432000" indent="-171450">
              <a:lnSpc>
                <a:spcPct val="150000"/>
              </a:lnSpc>
              <a:spcAft>
                <a:spcPts val="12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Lorem ipsum dolores sit amet consecteturer adipiscing elites aliquam nisl ligula hendrerit.</a:t>
            </a:r>
          </a:p>
          <a:p>
            <a:pPr marL="432000" indent="-171450">
              <a:lnSpc>
                <a:spcPct val="150000"/>
              </a:lnSpc>
              <a:spcAft>
                <a:spcPts val="12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Lorem ipsum dolores sit amet consecteturer adipiscing elites aliquam nisl ligula hendrerit.</a:t>
            </a:r>
          </a:p>
        </p:txBody>
      </p:sp>
      <p:sp>
        <p:nvSpPr>
          <p:cNvPr id="95" name="Google Shape;133;p21">
            <a:extLst>
              <a:ext uri="{FF2B5EF4-FFF2-40B4-BE49-F238E27FC236}">
                <a16:creationId xmlns:a16="http://schemas.microsoft.com/office/drawing/2014/main" id="{3CF32A52-1106-4E44-91A2-31BA99EF648D}"/>
              </a:ext>
            </a:extLst>
          </p:cNvPr>
          <p:cNvSpPr/>
          <p:nvPr/>
        </p:nvSpPr>
        <p:spPr>
          <a:xfrm>
            <a:off x="4824154" y="1753952"/>
            <a:ext cx="2531460" cy="496815"/>
          </a:xfrm>
          <a:prstGeom prst="rect">
            <a:avLst/>
          </a:prstGeom>
          <a:solidFill>
            <a:schemeClr val="accent5">
              <a:lumMod val="20000"/>
              <a:lumOff val="80000"/>
            </a:schemeClr>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ctr" anchorCtr="0">
            <a:noAutofit/>
          </a:bodyPr>
          <a:lstStyle/>
          <a:p>
            <a:pPr algn="ctr"/>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Value Propositions</a:t>
            </a:r>
          </a:p>
        </p:txBody>
      </p:sp>
      <p:sp>
        <p:nvSpPr>
          <p:cNvPr id="10" name="Google Shape;138;p21">
            <a:extLst>
              <a:ext uri="{FF2B5EF4-FFF2-40B4-BE49-F238E27FC236}">
                <a16:creationId xmlns:a16="http://schemas.microsoft.com/office/drawing/2014/main" id="{E82C9D6A-1964-4113-9187-9E1D998A2E62}"/>
              </a:ext>
            </a:extLst>
          </p:cNvPr>
          <p:cNvSpPr/>
          <p:nvPr/>
        </p:nvSpPr>
        <p:spPr>
          <a:xfrm>
            <a:off x="2741428" y="2250766"/>
            <a:ext cx="2082917" cy="1297036"/>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marL="432000" indent="-171450">
              <a:spcAft>
                <a:spcPts val="600"/>
              </a:spcAft>
              <a:buFont typeface="Arial" panose="020B0604020202020204" pitchFamily="34" charset="0"/>
              <a:buChar char="•"/>
            </a:pPr>
            <a:r>
              <a:rPr lang="en-US" sz="1000" dirty="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Key Activity 1</a:t>
            </a:r>
          </a:p>
          <a:p>
            <a:pPr marL="432000" indent="-171450">
              <a:spcAft>
                <a:spcPts val="600"/>
              </a:spcAft>
              <a:buFont typeface="Arial" panose="020B0604020202020204" pitchFamily="34" charset="0"/>
              <a:buChar char="•"/>
            </a:pPr>
            <a:r>
              <a:rPr lang="en-US" sz="1000" dirty="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Key Activity 2</a:t>
            </a:r>
          </a:p>
          <a:p>
            <a:pPr marL="432000" indent="-171450">
              <a:spcAft>
                <a:spcPts val="600"/>
              </a:spcAft>
              <a:buFont typeface="Arial" panose="020B0604020202020204" pitchFamily="34" charset="0"/>
              <a:buChar char="•"/>
            </a:pPr>
            <a:r>
              <a:rPr lang="en-US" sz="1000" dirty="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Key Activity 3</a:t>
            </a:r>
          </a:p>
          <a:p>
            <a:pPr marL="432000" indent="-171450">
              <a:spcAft>
                <a:spcPts val="600"/>
              </a:spcAft>
              <a:buFont typeface="Arial" panose="020B0604020202020204" pitchFamily="34" charset="0"/>
              <a:buChar char="•"/>
            </a:pPr>
            <a:r>
              <a:rPr lang="en-US" sz="1000" dirty="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Key Activity 4</a:t>
            </a:r>
          </a:p>
          <a:p>
            <a:pPr marL="432000" indent="-171450">
              <a:spcAft>
                <a:spcPts val="600"/>
              </a:spcAft>
              <a:buFont typeface="Arial" panose="020B0604020202020204" pitchFamily="34" charset="0"/>
              <a:buChar char="•"/>
            </a:pPr>
            <a:r>
              <a:rPr lang="en-US" sz="1000" dirty="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Key Activity 5</a:t>
            </a:r>
          </a:p>
        </p:txBody>
      </p:sp>
      <p:sp>
        <p:nvSpPr>
          <p:cNvPr id="91" name="Google Shape;138;p21">
            <a:extLst>
              <a:ext uri="{FF2B5EF4-FFF2-40B4-BE49-F238E27FC236}">
                <a16:creationId xmlns:a16="http://schemas.microsoft.com/office/drawing/2014/main" id="{1C169B93-42CE-4C6C-87AD-1FAE02D7E14F}"/>
              </a:ext>
            </a:extLst>
          </p:cNvPr>
          <p:cNvSpPr/>
          <p:nvPr/>
        </p:nvSpPr>
        <p:spPr>
          <a:xfrm>
            <a:off x="2741428" y="4044616"/>
            <a:ext cx="2082917" cy="1297036"/>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Resource 1 </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Resource 2 </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Resource 3</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Resource 4 </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Resource 5</a:t>
            </a:r>
          </a:p>
        </p:txBody>
      </p:sp>
      <p:sp>
        <p:nvSpPr>
          <p:cNvPr id="5" name="Google Shape;133;p21">
            <a:extLst>
              <a:ext uri="{FF2B5EF4-FFF2-40B4-BE49-F238E27FC236}">
                <a16:creationId xmlns:a16="http://schemas.microsoft.com/office/drawing/2014/main" id="{8E154E85-1A76-4F24-A868-59875FE4036A}"/>
              </a:ext>
            </a:extLst>
          </p:cNvPr>
          <p:cNvSpPr/>
          <p:nvPr/>
        </p:nvSpPr>
        <p:spPr>
          <a:xfrm>
            <a:off x="605122" y="2250766"/>
            <a:ext cx="2136306" cy="3090887"/>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Partner 1 </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Partner 2</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Partner 3</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Partner 4 </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Partner 5 </a:t>
            </a:r>
          </a:p>
        </p:txBody>
      </p:sp>
      <p:sp>
        <p:nvSpPr>
          <p:cNvPr id="85" name="Google Shape;133;p21">
            <a:extLst>
              <a:ext uri="{FF2B5EF4-FFF2-40B4-BE49-F238E27FC236}">
                <a16:creationId xmlns:a16="http://schemas.microsoft.com/office/drawing/2014/main" id="{6C4DC60B-B724-42F1-9EF9-9FB08C3A2B31}"/>
              </a:ext>
            </a:extLst>
          </p:cNvPr>
          <p:cNvSpPr/>
          <p:nvPr/>
        </p:nvSpPr>
        <p:spPr>
          <a:xfrm>
            <a:off x="605122" y="1753952"/>
            <a:ext cx="2136306" cy="496815"/>
          </a:xfrm>
          <a:prstGeom prst="rect">
            <a:avLst/>
          </a:prstGeom>
          <a:solidFill>
            <a:schemeClr val="accent5">
              <a:lumMod val="20000"/>
              <a:lumOff val="80000"/>
            </a:schemeClr>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ctr" anchorCtr="0">
            <a:noAutofit/>
          </a:bodyPr>
          <a:lstStyle/>
          <a:p>
            <a:pPr algn="ctr"/>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Key Partners</a:t>
            </a:r>
          </a:p>
        </p:txBody>
      </p:sp>
      <p:sp>
        <p:nvSpPr>
          <p:cNvPr id="86" name="Google Shape;133;p21">
            <a:extLst>
              <a:ext uri="{FF2B5EF4-FFF2-40B4-BE49-F238E27FC236}">
                <a16:creationId xmlns:a16="http://schemas.microsoft.com/office/drawing/2014/main" id="{23434064-9A39-4068-B3C0-AB78B56BD578}"/>
              </a:ext>
            </a:extLst>
          </p:cNvPr>
          <p:cNvSpPr/>
          <p:nvPr/>
        </p:nvSpPr>
        <p:spPr>
          <a:xfrm>
            <a:off x="2741238" y="1753952"/>
            <a:ext cx="2083105" cy="496815"/>
          </a:xfrm>
          <a:prstGeom prst="rect">
            <a:avLst/>
          </a:prstGeom>
          <a:solidFill>
            <a:schemeClr val="accent5">
              <a:lumMod val="20000"/>
              <a:lumOff val="80000"/>
            </a:schemeClr>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ctr" anchorCtr="0">
            <a:noAutofit/>
          </a:bodyPr>
          <a:lstStyle/>
          <a:p>
            <a:pPr algn="ctr"/>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Key Activities</a:t>
            </a:r>
          </a:p>
        </p:txBody>
      </p:sp>
      <p:sp>
        <p:nvSpPr>
          <p:cNvPr id="93" name="Google Shape;133;p21">
            <a:extLst>
              <a:ext uri="{FF2B5EF4-FFF2-40B4-BE49-F238E27FC236}">
                <a16:creationId xmlns:a16="http://schemas.microsoft.com/office/drawing/2014/main" id="{76DF6FF5-C052-4B76-9AFF-336C9BDABC4E}"/>
              </a:ext>
            </a:extLst>
          </p:cNvPr>
          <p:cNvSpPr/>
          <p:nvPr/>
        </p:nvSpPr>
        <p:spPr>
          <a:xfrm>
            <a:off x="2741238" y="3547803"/>
            <a:ext cx="2083105" cy="496815"/>
          </a:xfrm>
          <a:prstGeom prst="rect">
            <a:avLst/>
          </a:prstGeom>
          <a:solidFill>
            <a:schemeClr val="accent5">
              <a:lumMod val="20000"/>
              <a:lumOff val="80000"/>
            </a:schemeClr>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ctr" anchorCtr="0">
            <a:noAutofit/>
          </a:bodyPr>
          <a:lstStyle/>
          <a:p>
            <a:pPr algn="ctr"/>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Key  Resources</a:t>
            </a:r>
          </a:p>
        </p:txBody>
      </p:sp>
      <p:sp>
        <p:nvSpPr>
          <p:cNvPr id="99" name="Google Shape;138;p21">
            <a:extLst>
              <a:ext uri="{FF2B5EF4-FFF2-40B4-BE49-F238E27FC236}">
                <a16:creationId xmlns:a16="http://schemas.microsoft.com/office/drawing/2014/main" id="{F7EA4DA2-B009-4D55-90ED-30D548CA915F}"/>
              </a:ext>
            </a:extLst>
          </p:cNvPr>
          <p:cNvSpPr/>
          <p:nvPr/>
        </p:nvSpPr>
        <p:spPr>
          <a:xfrm>
            <a:off x="7352343" y="2250673"/>
            <a:ext cx="2082917" cy="1297129"/>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Lorem ipsum sit amet adipiscing elites sede.</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Lorem ipsum sit amet adipiscing elites sede.</a:t>
            </a:r>
          </a:p>
          <a:p>
            <a:pPr marL="432000" indent="-171450">
              <a:spcAft>
                <a:spcPts val="600"/>
              </a:spcAft>
              <a:buFont typeface="Arial" panose="020B0604020202020204" pitchFamily="34" charset="0"/>
              <a:buChar char="•"/>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Lorem ipsum sit amet adipiscing elites sede.</a:t>
            </a:r>
          </a:p>
        </p:txBody>
      </p:sp>
      <p:sp>
        <p:nvSpPr>
          <p:cNvPr id="100" name="Google Shape;138;p21">
            <a:extLst>
              <a:ext uri="{FF2B5EF4-FFF2-40B4-BE49-F238E27FC236}">
                <a16:creationId xmlns:a16="http://schemas.microsoft.com/office/drawing/2014/main" id="{A9E43B61-5F34-4A10-A7E3-66947E7404FD}"/>
              </a:ext>
            </a:extLst>
          </p:cNvPr>
          <p:cNvSpPr/>
          <p:nvPr/>
        </p:nvSpPr>
        <p:spPr>
          <a:xfrm>
            <a:off x="7352343" y="4044522"/>
            <a:ext cx="2082917" cy="1297130"/>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marL="432000" indent="-171450">
              <a:spcAft>
                <a:spcPts val="600"/>
              </a:spcAft>
              <a:buFont typeface="Arial" panose="020B0604020202020204" pitchFamily="34" charset="0"/>
              <a:buChar char="•"/>
            </a:pPr>
            <a:r>
              <a:rPr lang="it-IT"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Channel 1 </a:t>
            </a:r>
          </a:p>
          <a:p>
            <a:pPr marL="432000" indent="-171450">
              <a:spcAft>
                <a:spcPts val="600"/>
              </a:spcAft>
              <a:buFont typeface="Arial" panose="020B0604020202020204" pitchFamily="34" charset="0"/>
              <a:buChar char="•"/>
            </a:pPr>
            <a:r>
              <a:rPr lang="it-IT"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Channel 2 </a:t>
            </a:r>
          </a:p>
          <a:p>
            <a:pPr marL="432000" indent="-171450">
              <a:spcAft>
                <a:spcPts val="600"/>
              </a:spcAft>
              <a:buFont typeface="Arial" panose="020B0604020202020204" pitchFamily="34" charset="0"/>
              <a:buChar char="•"/>
            </a:pPr>
            <a:r>
              <a:rPr lang="it-IT"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Channel 3 </a:t>
            </a:r>
          </a:p>
          <a:p>
            <a:pPr marL="432000" indent="-171450">
              <a:spcAft>
                <a:spcPts val="600"/>
              </a:spcAft>
              <a:buFont typeface="Arial" panose="020B0604020202020204" pitchFamily="34" charset="0"/>
              <a:buChar char="•"/>
            </a:pPr>
            <a:r>
              <a:rPr lang="it-IT"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Channel 4</a:t>
            </a:r>
          </a:p>
          <a:p>
            <a:pPr marL="432000" indent="-171450">
              <a:spcAft>
                <a:spcPts val="600"/>
              </a:spcAft>
              <a:buFont typeface="Arial" panose="020B0604020202020204" pitchFamily="34" charset="0"/>
              <a:buChar char="•"/>
            </a:pPr>
            <a:r>
              <a:rPr lang="it-IT"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Channel 5 </a:t>
            </a:r>
          </a:p>
        </p:txBody>
      </p:sp>
      <p:sp>
        <p:nvSpPr>
          <p:cNvPr id="102" name="Google Shape;133;p21">
            <a:extLst>
              <a:ext uri="{FF2B5EF4-FFF2-40B4-BE49-F238E27FC236}">
                <a16:creationId xmlns:a16="http://schemas.microsoft.com/office/drawing/2014/main" id="{BA5E37DB-4017-45D3-9CE0-C890EC60831B}"/>
              </a:ext>
            </a:extLst>
          </p:cNvPr>
          <p:cNvSpPr/>
          <p:nvPr/>
        </p:nvSpPr>
        <p:spPr>
          <a:xfrm>
            <a:off x="7352155" y="1753952"/>
            <a:ext cx="2083105" cy="496815"/>
          </a:xfrm>
          <a:prstGeom prst="rect">
            <a:avLst/>
          </a:prstGeom>
          <a:solidFill>
            <a:schemeClr val="accent5">
              <a:lumMod val="20000"/>
              <a:lumOff val="80000"/>
            </a:schemeClr>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ctr" anchorCtr="0">
            <a:noAutofit/>
          </a:bodyPr>
          <a:lstStyle/>
          <a:p>
            <a:pPr algn="ctr"/>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Customer Relationships</a:t>
            </a:r>
          </a:p>
        </p:txBody>
      </p:sp>
      <p:sp>
        <p:nvSpPr>
          <p:cNvPr id="104" name="Google Shape;133;p21">
            <a:extLst>
              <a:ext uri="{FF2B5EF4-FFF2-40B4-BE49-F238E27FC236}">
                <a16:creationId xmlns:a16="http://schemas.microsoft.com/office/drawing/2014/main" id="{4B451320-357F-47F9-A438-8B293A47747C}"/>
              </a:ext>
            </a:extLst>
          </p:cNvPr>
          <p:cNvSpPr/>
          <p:nvPr/>
        </p:nvSpPr>
        <p:spPr>
          <a:xfrm>
            <a:off x="7352155" y="3547803"/>
            <a:ext cx="2083105" cy="496815"/>
          </a:xfrm>
          <a:prstGeom prst="rect">
            <a:avLst/>
          </a:prstGeom>
          <a:solidFill>
            <a:schemeClr val="accent5">
              <a:lumMod val="20000"/>
              <a:lumOff val="80000"/>
            </a:schemeClr>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ctr" anchorCtr="0">
            <a:noAutofit/>
          </a:bodyPr>
          <a:lstStyle/>
          <a:p>
            <a:pPr algn="ctr"/>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Channels</a:t>
            </a:r>
          </a:p>
        </p:txBody>
      </p:sp>
      <p:grpSp>
        <p:nvGrpSpPr>
          <p:cNvPr id="133" name="Group 132">
            <a:extLst>
              <a:ext uri="{FF2B5EF4-FFF2-40B4-BE49-F238E27FC236}">
                <a16:creationId xmlns:a16="http://schemas.microsoft.com/office/drawing/2014/main" id="{88B885E3-2E14-4EE5-88A7-8163B29BECC5}"/>
              </a:ext>
            </a:extLst>
          </p:cNvPr>
          <p:cNvGrpSpPr/>
          <p:nvPr/>
        </p:nvGrpSpPr>
        <p:grpSpPr>
          <a:xfrm>
            <a:off x="605122" y="5341652"/>
            <a:ext cx="10981756" cy="911226"/>
            <a:chOff x="790576" y="5183192"/>
            <a:chExt cx="10610848" cy="911226"/>
          </a:xfrm>
        </p:grpSpPr>
        <p:sp>
          <p:nvSpPr>
            <p:cNvPr id="112" name="Google Shape;133;p21">
              <a:extLst>
                <a:ext uri="{FF2B5EF4-FFF2-40B4-BE49-F238E27FC236}">
                  <a16:creationId xmlns:a16="http://schemas.microsoft.com/office/drawing/2014/main" id="{8F41619D-7FD2-4FFE-A9B6-24BD37C3B912}"/>
                </a:ext>
              </a:extLst>
            </p:cNvPr>
            <p:cNvSpPr/>
            <p:nvPr/>
          </p:nvSpPr>
          <p:spPr>
            <a:xfrm>
              <a:off x="790576" y="5183192"/>
              <a:ext cx="5305424" cy="496815"/>
            </a:xfrm>
            <a:prstGeom prst="rect">
              <a:avLst/>
            </a:prstGeom>
            <a:solidFill>
              <a:schemeClr val="accent5">
                <a:lumMod val="20000"/>
                <a:lumOff val="80000"/>
              </a:schemeClr>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ctr" anchorCtr="0">
              <a:noAutofit/>
            </a:bodyPr>
            <a:lstStyle/>
            <a:p>
              <a:pPr algn="ctr"/>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Cost Structure</a:t>
              </a:r>
            </a:p>
          </p:txBody>
        </p:sp>
        <p:sp>
          <p:nvSpPr>
            <p:cNvPr id="114" name="Google Shape;133;p21">
              <a:extLst>
                <a:ext uri="{FF2B5EF4-FFF2-40B4-BE49-F238E27FC236}">
                  <a16:creationId xmlns:a16="http://schemas.microsoft.com/office/drawing/2014/main" id="{C0E0A3EF-ADE2-403E-BEDF-E48CD90CF5E8}"/>
                </a:ext>
              </a:extLst>
            </p:cNvPr>
            <p:cNvSpPr/>
            <p:nvPr/>
          </p:nvSpPr>
          <p:spPr>
            <a:xfrm>
              <a:off x="6096000" y="5183192"/>
              <a:ext cx="5305424" cy="496815"/>
            </a:xfrm>
            <a:prstGeom prst="rect">
              <a:avLst/>
            </a:prstGeom>
            <a:solidFill>
              <a:schemeClr val="accent5">
                <a:lumMod val="20000"/>
                <a:lumOff val="80000"/>
              </a:schemeClr>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ctr" anchorCtr="0">
              <a:noAutofit/>
            </a:bodyPr>
            <a:lstStyle/>
            <a:p>
              <a:pPr algn="ctr"/>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Revenue Streams</a:t>
              </a:r>
            </a:p>
          </p:txBody>
        </p:sp>
        <p:sp>
          <p:nvSpPr>
            <p:cNvPr id="116" name="Google Shape;133;p21">
              <a:extLst>
                <a:ext uri="{FF2B5EF4-FFF2-40B4-BE49-F238E27FC236}">
                  <a16:creationId xmlns:a16="http://schemas.microsoft.com/office/drawing/2014/main" id="{993CEA67-B39D-4364-A32F-93B9F64834DA}"/>
                </a:ext>
              </a:extLst>
            </p:cNvPr>
            <p:cNvSpPr/>
            <p:nvPr/>
          </p:nvSpPr>
          <p:spPr>
            <a:xfrm>
              <a:off x="790576" y="5680005"/>
              <a:ext cx="1061084" cy="414413"/>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algn="ctr">
                <a:lnSpc>
                  <a:spcPct val="150000"/>
                </a:lnSpc>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Top Cost #1</a:t>
              </a:r>
            </a:p>
          </p:txBody>
        </p:sp>
        <p:sp>
          <p:nvSpPr>
            <p:cNvPr id="118" name="Google Shape;133;p21">
              <a:extLst>
                <a:ext uri="{FF2B5EF4-FFF2-40B4-BE49-F238E27FC236}">
                  <a16:creationId xmlns:a16="http://schemas.microsoft.com/office/drawing/2014/main" id="{6EF9F0E2-F305-4A0F-8277-BC44DD51225C}"/>
                </a:ext>
              </a:extLst>
            </p:cNvPr>
            <p:cNvSpPr/>
            <p:nvPr/>
          </p:nvSpPr>
          <p:spPr>
            <a:xfrm>
              <a:off x="1851660" y="5680005"/>
              <a:ext cx="1061084" cy="414413"/>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algn="ctr">
                <a:lnSpc>
                  <a:spcPct val="150000"/>
                </a:lnSpc>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Top Cost #2</a:t>
              </a:r>
            </a:p>
          </p:txBody>
        </p:sp>
        <p:sp>
          <p:nvSpPr>
            <p:cNvPr id="119" name="Google Shape;133;p21">
              <a:extLst>
                <a:ext uri="{FF2B5EF4-FFF2-40B4-BE49-F238E27FC236}">
                  <a16:creationId xmlns:a16="http://schemas.microsoft.com/office/drawing/2014/main" id="{38B48FF4-85BC-4438-B8A0-7E4ED57D4E0A}"/>
                </a:ext>
              </a:extLst>
            </p:cNvPr>
            <p:cNvSpPr/>
            <p:nvPr/>
          </p:nvSpPr>
          <p:spPr>
            <a:xfrm>
              <a:off x="2912745" y="5680005"/>
              <a:ext cx="1061084" cy="414413"/>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algn="ctr">
                <a:lnSpc>
                  <a:spcPct val="150000"/>
                </a:lnSpc>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Top Cost #3</a:t>
              </a:r>
            </a:p>
          </p:txBody>
        </p:sp>
        <p:sp>
          <p:nvSpPr>
            <p:cNvPr id="120" name="Google Shape;133;p21">
              <a:extLst>
                <a:ext uri="{FF2B5EF4-FFF2-40B4-BE49-F238E27FC236}">
                  <a16:creationId xmlns:a16="http://schemas.microsoft.com/office/drawing/2014/main" id="{FC4960A0-4E97-487F-BDBF-F16F58875CB4}"/>
                </a:ext>
              </a:extLst>
            </p:cNvPr>
            <p:cNvSpPr/>
            <p:nvPr/>
          </p:nvSpPr>
          <p:spPr>
            <a:xfrm>
              <a:off x="3973829" y="5680005"/>
              <a:ext cx="1061084" cy="414413"/>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algn="ctr">
                <a:lnSpc>
                  <a:spcPct val="150000"/>
                </a:lnSpc>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Top Cost #4</a:t>
              </a:r>
            </a:p>
          </p:txBody>
        </p:sp>
        <p:sp>
          <p:nvSpPr>
            <p:cNvPr id="121" name="Google Shape;133;p21">
              <a:extLst>
                <a:ext uri="{FF2B5EF4-FFF2-40B4-BE49-F238E27FC236}">
                  <a16:creationId xmlns:a16="http://schemas.microsoft.com/office/drawing/2014/main" id="{018CF29D-F7A2-4B43-9B94-F8A341C2FD53}"/>
                </a:ext>
              </a:extLst>
            </p:cNvPr>
            <p:cNvSpPr/>
            <p:nvPr/>
          </p:nvSpPr>
          <p:spPr>
            <a:xfrm>
              <a:off x="5034914" y="5680005"/>
              <a:ext cx="1061084" cy="414413"/>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algn="ctr">
                <a:lnSpc>
                  <a:spcPct val="150000"/>
                </a:lnSpc>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Top Cost #5</a:t>
              </a:r>
            </a:p>
          </p:txBody>
        </p:sp>
        <p:sp>
          <p:nvSpPr>
            <p:cNvPr id="123" name="Google Shape;133;p21">
              <a:extLst>
                <a:ext uri="{FF2B5EF4-FFF2-40B4-BE49-F238E27FC236}">
                  <a16:creationId xmlns:a16="http://schemas.microsoft.com/office/drawing/2014/main" id="{D5F03150-4AE9-4E51-94CA-95816DD27836}"/>
                </a:ext>
              </a:extLst>
            </p:cNvPr>
            <p:cNvSpPr/>
            <p:nvPr/>
          </p:nvSpPr>
          <p:spPr>
            <a:xfrm>
              <a:off x="6096000" y="5680005"/>
              <a:ext cx="1768474" cy="414413"/>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algn="ctr">
                <a:lnSpc>
                  <a:spcPct val="150000"/>
                </a:lnSpc>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Revenue Stream #1</a:t>
              </a:r>
            </a:p>
          </p:txBody>
        </p:sp>
        <p:sp>
          <p:nvSpPr>
            <p:cNvPr id="124" name="Google Shape;133;p21">
              <a:extLst>
                <a:ext uri="{FF2B5EF4-FFF2-40B4-BE49-F238E27FC236}">
                  <a16:creationId xmlns:a16="http://schemas.microsoft.com/office/drawing/2014/main" id="{966503B7-7EED-4EF9-A23D-A853BAD379E1}"/>
                </a:ext>
              </a:extLst>
            </p:cNvPr>
            <p:cNvSpPr/>
            <p:nvPr/>
          </p:nvSpPr>
          <p:spPr>
            <a:xfrm>
              <a:off x="7864474" y="5680005"/>
              <a:ext cx="1768474" cy="414413"/>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algn="ctr">
                <a:lnSpc>
                  <a:spcPct val="150000"/>
                </a:lnSpc>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Revenue Stream #2</a:t>
              </a:r>
            </a:p>
          </p:txBody>
        </p:sp>
        <p:sp>
          <p:nvSpPr>
            <p:cNvPr id="125" name="Google Shape;133;p21">
              <a:extLst>
                <a:ext uri="{FF2B5EF4-FFF2-40B4-BE49-F238E27FC236}">
                  <a16:creationId xmlns:a16="http://schemas.microsoft.com/office/drawing/2014/main" id="{990510CD-510D-4EA0-903A-F6C66000B6F6}"/>
                </a:ext>
              </a:extLst>
            </p:cNvPr>
            <p:cNvSpPr/>
            <p:nvPr/>
          </p:nvSpPr>
          <p:spPr>
            <a:xfrm>
              <a:off x="9632950" y="5680005"/>
              <a:ext cx="1768474" cy="414413"/>
            </a:xfrm>
            <a:prstGeom prst="rect">
              <a:avLst/>
            </a:prstGeom>
            <a:solidFill>
              <a:schemeClr val="bg1"/>
            </a:solidFill>
            <a:ln w="12700" cap="flat" cmpd="sng">
              <a:solidFill>
                <a:schemeClr val="accent4">
                  <a:lumMod val="90000"/>
                </a:schemeClr>
              </a:solidFill>
              <a:prstDash val="solid"/>
              <a:round/>
              <a:headEnd type="none" w="sm" len="sm"/>
              <a:tailEnd type="none" w="sm" len="sm"/>
            </a:ln>
          </p:spPr>
          <p:txBody>
            <a:bodyPr spcFirstLastPara="1" wrap="square" lIns="91425" tIns="91425" rIns="91425" bIns="91425" anchor="t" anchorCtr="0">
              <a:noAutofit/>
            </a:bodyPr>
            <a:lstStyle/>
            <a:p>
              <a:pPr algn="ctr">
                <a:lnSpc>
                  <a:spcPct val="150000"/>
                </a:lnSpc>
              </a:pPr>
              <a:r>
                <a:rPr lang="en-US" sz="10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Revenue Stream #3</a:t>
              </a:r>
            </a:p>
          </p:txBody>
        </p:sp>
      </p:grpSp>
    </p:spTree>
    <p:extLst>
      <p:ext uri="{BB962C8B-B14F-4D97-AF65-F5344CB8AC3E}">
        <p14:creationId xmlns:p14="http://schemas.microsoft.com/office/powerpoint/2010/main" val="681449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4A6C983-0FD4-4C47-8B8D-F3F81695A774}"/>
              </a:ext>
            </a:extLst>
          </p:cNvPr>
          <p:cNvSpPr txBox="1"/>
          <p:nvPr/>
        </p:nvSpPr>
        <p:spPr>
          <a:xfrm>
            <a:off x="637599" y="729116"/>
            <a:ext cx="3340078" cy="707886"/>
          </a:xfrm>
          <a:prstGeom prst="rect">
            <a:avLst/>
          </a:prstGeom>
          <a:noFill/>
        </p:spPr>
        <p:txBody>
          <a:bodyPr wrap="square" rtlCol="0">
            <a:spAutoFit/>
          </a:bodyPr>
          <a:lstStyle/>
          <a:p>
            <a:r>
              <a:rPr lang="en-US" sz="4000">
                <a:solidFill>
                  <a:srgbClr val="31302E"/>
                </a:solidFill>
                <a:latin typeface="Bellefair" panose="00000500000000000000" pitchFamily="2" charset="-79"/>
                <a:cs typeface="Bellefair" panose="00000500000000000000" pitchFamily="2" charset="-79"/>
              </a:rPr>
              <a:t>Revenue Model </a:t>
            </a:r>
          </a:p>
        </p:txBody>
      </p:sp>
      <p:sp>
        <p:nvSpPr>
          <p:cNvPr id="15" name="TextBox 14">
            <a:extLst>
              <a:ext uri="{FF2B5EF4-FFF2-40B4-BE49-F238E27FC236}">
                <a16:creationId xmlns:a16="http://schemas.microsoft.com/office/drawing/2014/main" id="{0225AA2F-D966-427A-9B41-91D408F96A44}"/>
              </a:ext>
            </a:extLst>
          </p:cNvPr>
          <p:cNvSpPr txBox="1"/>
          <p:nvPr/>
        </p:nvSpPr>
        <p:spPr>
          <a:xfrm>
            <a:off x="1816504" y="3632916"/>
            <a:ext cx="1354377" cy="297004"/>
          </a:xfrm>
          <a:prstGeom prst="rect">
            <a:avLst/>
          </a:prstGeom>
          <a:noFill/>
        </p:spPr>
        <p:txBody>
          <a:bodyPr wrap="square" rtlCol="0">
            <a:spAutoFit/>
          </a:bodyPr>
          <a:lstStyle/>
          <a:p>
            <a:pPr>
              <a:lnSpc>
                <a:spcPct val="120000"/>
              </a:lnSpc>
            </a:pPr>
            <a:r>
              <a:rPr lang="en-US" sz="12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Pricing</a:t>
            </a:r>
          </a:p>
        </p:txBody>
      </p:sp>
      <p:sp>
        <p:nvSpPr>
          <p:cNvPr id="17" name="TextBox 16">
            <a:extLst>
              <a:ext uri="{FF2B5EF4-FFF2-40B4-BE49-F238E27FC236}">
                <a16:creationId xmlns:a16="http://schemas.microsoft.com/office/drawing/2014/main" id="{38866944-D0F1-4B4E-B384-A8E37583547D}"/>
              </a:ext>
            </a:extLst>
          </p:cNvPr>
          <p:cNvSpPr txBox="1"/>
          <p:nvPr/>
        </p:nvSpPr>
        <p:spPr>
          <a:xfrm>
            <a:off x="9273342" y="4156901"/>
            <a:ext cx="1713498" cy="318036"/>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cs typeface="Poppins SemiBold" panose="00000700000000000000" pitchFamily="2" charset="0"/>
              </a:rPr>
              <a:t>15% of Total Customers </a:t>
            </a:r>
          </a:p>
        </p:txBody>
      </p:sp>
      <p:sp>
        <p:nvSpPr>
          <p:cNvPr id="18" name="TextBox 17">
            <a:extLst>
              <a:ext uri="{FF2B5EF4-FFF2-40B4-BE49-F238E27FC236}">
                <a16:creationId xmlns:a16="http://schemas.microsoft.com/office/drawing/2014/main" id="{1EFDB1DD-6332-4E48-B197-2BFFECA163D4}"/>
              </a:ext>
            </a:extLst>
          </p:cNvPr>
          <p:cNvSpPr txBox="1"/>
          <p:nvPr/>
        </p:nvSpPr>
        <p:spPr>
          <a:xfrm>
            <a:off x="9273342" y="3632916"/>
            <a:ext cx="1934099" cy="518604"/>
          </a:xfrm>
          <a:prstGeom prst="rect">
            <a:avLst/>
          </a:prstGeom>
          <a:noFill/>
        </p:spPr>
        <p:txBody>
          <a:bodyPr wrap="square" rtlCol="0">
            <a:spAutoFit/>
          </a:bodyPr>
          <a:lstStyle/>
          <a:p>
            <a:pPr>
              <a:lnSpc>
                <a:spcPct val="120000"/>
              </a:lnSpc>
            </a:pPr>
            <a:r>
              <a:rPr lang="en-US" sz="12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Expected Conversion Rate to Get a Paid Client </a:t>
            </a:r>
          </a:p>
        </p:txBody>
      </p:sp>
      <p:sp>
        <p:nvSpPr>
          <p:cNvPr id="19" name="TextBox 18">
            <a:extLst>
              <a:ext uri="{FF2B5EF4-FFF2-40B4-BE49-F238E27FC236}">
                <a16:creationId xmlns:a16="http://schemas.microsoft.com/office/drawing/2014/main" id="{2AB47602-F8A2-4D89-8C10-50DA8F541FF8}"/>
              </a:ext>
            </a:extLst>
          </p:cNvPr>
          <p:cNvSpPr txBox="1"/>
          <p:nvPr/>
        </p:nvSpPr>
        <p:spPr>
          <a:xfrm>
            <a:off x="1816505" y="3902986"/>
            <a:ext cx="2250670"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 dolor.</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16" name="TextBox 15">
            <a:extLst>
              <a:ext uri="{FF2B5EF4-FFF2-40B4-BE49-F238E27FC236}">
                <a16:creationId xmlns:a16="http://schemas.microsoft.com/office/drawing/2014/main" id="{08733DA7-58D3-441E-919A-EBE69C9E45CB}"/>
              </a:ext>
            </a:extLst>
          </p:cNvPr>
          <p:cNvSpPr txBox="1"/>
          <p:nvPr/>
        </p:nvSpPr>
        <p:spPr>
          <a:xfrm>
            <a:off x="5544923" y="3632916"/>
            <a:ext cx="1547798" cy="518604"/>
          </a:xfrm>
          <a:prstGeom prst="rect">
            <a:avLst/>
          </a:prstGeom>
          <a:noFill/>
        </p:spPr>
        <p:txBody>
          <a:bodyPr wrap="square" rtlCol="0">
            <a:spAutoFit/>
          </a:bodyPr>
          <a:lstStyle/>
          <a:p>
            <a:pPr>
              <a:lnSpc>
                <a:spcPct val="120000"/>
              </a:lnSpc>
            </a:pPr>
            <a:r>
              <a:rPr lang="en-US" sz="12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Recurring Revenue Frequency </a:t>
            </a:r>
          </a:p>
        </p:txBody>
      </p:sp>
      <p:sp>
        <p:nvSpPr>
          <p:cNvPr id="20" name="TextBox 19">
            <a:extLst>
              <a:ext uri="{FF2B5EF4-FFF2-40B4-BE49-F238E27FC236}">
                <a16:creationId xmlns:a16="http://schemas.microsoft.com/office/drawing/2014/main" id="{96C27AAF-4329-414A-925D-BC4D837739FE}"/>
              </a:ext>
            </a:extLst>
          </p:cNvPr>
          <p:cNvSpPr txBox="1"/>
          <p:nvPr/>
        </p:nvSpPr>
        <p:spPr>
          <a:xfrm>
            <a:off x="5544923" y="4156901"/>
            <a:ext cx="2780775" cy="318036"/>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cs typeface="Poppins SemiBold" panose="00000700000000000000" pitchFamily="2" charset="0"/>
              </a:rPr>
              <a:t>Once Every 5 Months/Once a Year</a:t>
            </a:r>
          </a:p>
        </p:txBody>
      </p:sp>
      <p:grpSp>
        <p:nvGrpSpPr>
          <p:cNvPr id="75" name="Group 74">
            <a:extLst>
              <a:ext uri="{FF2B5EF4-FFF2-40B4-BE49-F238E27FC236}">
                <a16:creationId xmlns:a16="http://schemas.microsoft.com/office/drawing/2014/main" id="{32FCF528-5128-4F21-AF35-8EDF9162CCAE}"/>
              </a:ext>
            </a:extLst>
          </p:cNvPr>
          <p:cNvGrpSpPr/>
          <p:nvPr/>
        </p:nvGrpSpPr>
        <p:grpSpPr>
          <a:xfrm>
            <a:off x="735354" y="2048307"/>
            <a:ext cx="10951821" cy="884576"/>
            <a:chOff x="735354" y="933554"/>
            <a:chExt cx="10951821" cy="884576"/>
          </a:xfrm>
        </p:grpSpPr>
        <p:sp>
          <p:nvSpPr>
            <p:cNvPr id="5" name="Oval 4">
              <a:extLst>
                <a:ext uri="{FF2B5EF4-FFF2-40B4-BE49-F238E27FC236}">
                  <a16:creationId xmlns:a16="http://schemas.microsoft.com/office/drawing/2014/main" id="{74DB88DB-9168-4677-869F-8C7E4302EC4E}"/>
                </a:ext>
              </a:extLst>
            </p:cNvPr>
            <p:cNvSpPr/>
            <p:nvPr/>
          </p:nvSpPr>
          <p:spPr>
            <a:xfrm>
              <a:off x="735354" y="933554"/>
              <a:ext cx="884578" cy="884576"/>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6" name="TextBox 5">
              <a:extLst>
                <a:ext uri="{FF2B5EF4-FFF2-40B4-BE49-F238E27FC236}">
                  <a16:creationId xmlns:a16="http://schemas.microsoft.com/office/drawing/2014/main" id="{88FFD2D4-586D-4B48-9AD9-00C3363C7659}"/>
                </a:ext>
              </a:extLst>
            </p:cNvPr>
            <p:cNvSpPr txBox="1"/>
            <p:nvPr/>
          </p:nvSpPr>
          <p:spPr>
            <a:xfrm>
              <a:off x="816317" y="1114232"/>
              <a:ext cx="722652" cy="523220"/>
            </a:xfrm>
            <a:prstGeom prst="rect">
              <a:avLst/>
            </a:prstGeom>
            <a:noFill/>
          </p:spPr>
          <p:txBody>
            <a:bodyPr wrap="square" rtlCol="0">
              <a:spAutoFit/>
            </a:bodyPr>
            <a:lstStyle/>
            <a:p>
              <a:pPr algn="ctr"/>
              <a:r>
                <a:rPr lang="en-US" sz="2800">
                  <a:solidFill>
                    <a:schemeClr val="accent3"/>
                  </a:solidFill>
                  <a:latin typeface="Bellefair" panose="00000500000000000000" pitchFamily="2" charset="-79"/>
                  <a:cs typeface="Bellefair" panose="00000500000000000000" pitchFamily="2" charset="-79"/>
                </a:rPr>
                <a:t>1</a:t>
              </a:r>
            </a:p>
          </p:txBody>
        </p:sp>
        <p:grpSp>
          <p:nvGrpSpPr>
            <p:cNvPr id="31" name="Group 30">
              <a:extLst>
                <a:ext uri="{FF2B5EF4-FFF2-40B4-BE49-F238E27FC236}">
                  <a16:creationId xmlns:a16="http://schemas.microsoft.com/office/drawing/2014/main" id="{438A258E-9D07-4810-B010-CF0905275DF6}"/>
                </a:ext>
              </a:extLst>
            </p:cNvPr>
            <p:cNvGrpSpPr/>
            <p:nvPr/>
          </p:nvGrpSpPr>
          <p:grpSpPr>
            <a:xfrm>
              <a:off x="1816504" y="984377"/>
              <a:ext cx="2413833" cy="782930"/>
              <a:chOff x="1816504" y="2058714"/>
              <a:chExt cx="2413833" cy="782930"/>
            </a:xfrm>
          </p:grpSpPr>
          <p:sp>
            <p:nvSpPr>
              <p:cNvPr id="8" name="TextBox 7">
                <a:extLst>
                  <a:ext uri="{FF2B5EF4-FFF2-40B4-BE49-F238E27FC236}">
                    <a16:creationId xmlns:a16="http://schemas.microsoft.com/office/drawing/2014/main" id="{9F4D6C11-FCCC-48A0-91CE-E3CCA5051CAA}"/>
                  </a:ext>
                </a:extLst>
              </p:cNvPr>
              <p:cNvSpPr txBox="1"/>
              <p:nvPr/>
            </p:nvSpPr>
            <p:spPr>
              <a:xfrm>
                <a:off x="1816505" y="2564645"/>
                <a:ext cx="2413832" cy="276999"/>
              </a:xfrm>
              <a:prstGeom prst="rect">
                <a:avLst/>
              </a:prstGeom>
              <a:noFill/>
            </p:spPr>
            <p:txBody>
              <a:bodyPr wrap="square" rtlCol="0">
                <a:spAutoFit/>
              </a:bodyPr>
              <a:lstStyle/>
              <a:p>
                <a:r>
                  <a:rPr lang="en-US" sz="1200">
                    <a:solidFill>
                      <a:srgbClr val="31302E"/>
                    </a:solidFill>
                    <a:latin typeface="Roboto Medium" panose="02000000000000000000" pitchFamily="2" charset="0"/>
                    <a:ea typeface="Roboto Medium" panose="02000000000000000000" pitchFamily="2" charset="0"/>
                    <a:cs typeface="Bellefair" panose="00000500000000000000" pitchFamily="2" charset="-79"/>
                  </a:rPr>
                  <a:t>Cost To Acquire New Customer</a:t>
                </a:r>
              </a:p>
            </p:txBody>
          </p:sp>
          <p:sp>
            <p:nvSpPr>
              <p:cNvPr id="9" name="TextBox 8">
                <a:extLst>
                  <a:ext uri="{FF2B5EF4-FFF2-40B4-BE49-F238E27FC236}">
                    <a16:creationId xmlns:a16="http://schemas.microsoft.com/office/drawing/2014/main" id="{3B7C75EB-91B0-4DD6-BD29-B3188FA63AF0}"/>
                  </a:ext>
                </a:extLst>
              </p:cNvPr>
              <p:cNvSpPr txBox="1"/>
              <p:nvPr/>
            </p:nvSpPr>
            <p:spPr>
              <a:xfrm>
                <a:off x="1816504" y="2058714"/>
                <a:ext cx="1499370" cy="523220"/>
              </a:xfrm>
              <a:prstGeom prst="rect">
                <a:avLst/>
              </a:prstGeom>
              <a:noFill/>
            </p:spPr>
            <p:txBody>
              <a:bodyPr wrap="square" rtlCol="0">
                <a:spAutoFit/>
              </a:bodyPr>
              <a:lstStyle/>
              <a:p>
                <a:r>
                  <a:rPr lang="en-US" sz="2800" b="1">
                    <a:solidFill>
                      <a:schemeClr val="accent2"/>
                    </a:solidFill>
                    <a:latin typeface="Bellefair" panose="00000500000000000000" pitchFamily="2" charset="-79"/>
                    <a:ea typeface="Roboto" panose="02000000000000000000" pitchFamily="2" charset="0"/>
                    <a:cs typeface="Bellefair" panose="00000500000000000000" pitchFamily="2" charset="-79"/>
                  </a:rPr>
                  <a:t>$200</a:t>
                </a:r>
              </a:p>
            </p:txBody>
          </p:sp>
        </p:grpSp>
        <p:grpSp>
          <p:nvGrpSpPr>
            <p:cNvPr id="30" name="Group 29">
              <a:extLst>
                <a:ext uri="{FF2B5EF4-FFF2-40B4-BE49-F238E27FC236}">
                  <a16:creationId xmlns:a16="http://schemas.microsoft.com/office/drawing/2014/main" id="{BC80E334-7E15-4198-875B-5BEA89745E84}"/>
                </a:ext>
              </a:extLst>
            </p:cNvPr>
            <p:cNvGrpSpPr/>
            <p:nvPr/>
          </p:nvGrpSpPr>
          <p:grpSpPr>
            <a:xfrm>
              <a:off x="5544923" y="984377"/>
              <a:ext cx="2413833" cy="782930"/>
              <a:chOff x="5527636" y="2058714"/>
              <a:chExt cx="2413833" cy="782930"/>
            </a:xfrm>
          </p:grpSpPr>
          <p:sp>
            <p:nvSpPr>
              <p:cNvPr id="11" name="TextBox 10">
                <a:extLst>
                  <a:ext uri="{FF2B5EF4-FFF2-40B4-BE49-F238E27FC236}">
                    <a16:creationId xmlns:a16="http://schemas.microsoft.com/office/drawing/2014/main" id="{F9F70B66-173D-43F2-8ED2-1F1AF11EF84F}"/>
                  </a:ext>
                </a:extLst>
              </p:cNvPr>
              <p:cNvSpPr txBox="1"/>
              <p:nvPr/>
            </p:nvSpPr>
            <p:spPr>
              <a:xfrm>
                <a:off x="5527637" y="2564645"/>
                <a:ext cx="2413832" cy="276999"/>
              </a:xfrm>
              <a:prstGeom prst="rect">
                <a:avLst/>
              </a:prstGeom>
              <a:noFill/>
            </p:spPr>
            <p:txBody>
              <a:bodyPr wrap="square" rtlCol="0">
                <a:spAutoFit/>
              </a:bodyPr>
              <a:lstStyle/>
              <a:p>
                <a:r>
                  <a:rPr lang="en-US" sz="1200">
                    <a:solidFill>
                      <a:srgbClr val="31302E"/>
                    </a:solidFill>
                    <a:latin typeface="Roboto Medium" panose="02000000000000000000" pitchFamily="2" charset="0"/>
                    <a:ea typeface="Roboto Medium" panose="02000000000000000000" pitchFamily="2" charset="0"/>
                    <a:cs typeface="Bellefair" panose="00000500000000000000" pitchFamily="2" charset="-79"/>
                  </a:rPr>
                  <a:t>Life-time Value of a Customer </a:t>
                </a:r>
              </a:p>
            </p:txBody>
          </p:sp>
          <p:sp>
            <p:nvSpPr>
              <p:cNvPr id="12" name="TextBox 11">
                <a:extLst>
                  <a:ext uri="{FF2B5EF4-FFF2-40B4-BE49-F238E27FC236}">
                    <a16:creationId xmlns:a16="http://schemas.microsoft.com/office/drawing/2014/main" id="{E85864EB-6DDC-40F5-8E1B-6CC792768D32}"/>
                  </a:ext>
                </a:extLst>
              </p:cNvPr>
              <p:cNvSpPr txBox="1"/>
              <p:nvPr/>
            </p:nvSpPr>
            <p:spPr>
              <a:xfrm>
                <a:off x="5527636" y="2058714"/>
                <a:ext cx="1499370" cy="523220"/>
              </a:xfrm>
              <a:prstGeom prst="rect">
                <a:avLst/>
              </a:prstGeom>
              <a:noFill/>
            </p:spPr>
            <p:txBody>
              <a:bodyPr wrap="square" rtlCol="0">
                <a:spAutoFit/>
              </a:bodyPr>
              <a:lstStyle/>
              <a:p>
                <a:r>
                  <a:rPr lang="en-US" sz="2800" b="1">
                    <a:solidFill>
                      <a:schemeClr val="accent2"/>
                    </a:solidFill>
                    <a:latin typeface="Bellefair" panose="00000500000000000000" pitchFamily="2" charset="-79"/>
                    <a:ea typeface="Roboto" panose="02000000000000000000" pitchFamily="2" charset="0"/>
                    <a:cs typeface="Bellefair" panose="00000500000000000000" pitchFamily="2" charset="-79"/>
                  </a:rPr>
                  <a:t>$6000</a:t>
                </a:r>
              </a:p>
            </p:txBody>
          </p:sp>
        </p:grpSp>
        <p:sp>
          <p:nvSpPr>
            <p:cNvPr id="22" name="Oval 21">
              <a:extLst>
                <a:ext uri="{FF2B5EF4-FFF2-40B4-BE49-F238E27FC236}">
                  <a16:creationId xmlns:a16="http://schemas.microsoft.com/office/drawing/2014/main" id="{6BB0E049-85F0-4B20-B861-03E0386E8054}"/>
                </a:ext>
              </a:extLst>
            </p:cNvPr>
            <p:cNvSpPr/>
            <p:nvPr/>
          </p:nvSpPr>
          <p:spPr>
            <a:xfrm>
              <a:off x="4463773" y="933554"/>
              <a:ext cx="884578" cy="884576"/>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E3B9729E-D32A-4785-8B45-D49A5ECC007A}"/>
                </a:ext>
              </a:extLst>
            </p:cNvPr>
            <p:cNvSpPr txBox="1"/>
            <p:nvPr/>
          </p:nvSpPr>
          <p:spPr>
            <a:xfrm>
              <a:off x="4544735" y="1114232"/>
              <a:ext cx="722652" cy="523220"/>
            </a:xfrm>
            <a:prstGeom prst="rect">
              <a:avLst/>
            </a:prstGeom>
            <a:noFill/>
          </p:spPr>
          <p:txBody>
            <a:bodyPr wrap="square" rtlCol="0">
              <a:spAutoFit/>
            </a:bodyPr>
            <a:lstStyle/>
            <a:p>
              <a:pPr algn="ctr"/>
              <a:r>
                <a:rPr lang="en-US" sz="2800">
                  <a:solidFill>
                    <a:schemeClr val="accent3"/>
                  </a:solidFill>
                  <a:latin typeface="Bellefair" panose="00000500000000000000" pitchFamily="2" charset="-79"/>
                  <a:cs typeface="Bellefair" panose="00000500000000000000" pitchFamily="2" charset="-79"/>
                </a:rPr>
                <a:t>2</a:t>
              </a:r>
            </a:p>
          </p:txBody>
        </p:sp>
        <p:grpSp>
          <p:nvGrpSpPr>
            <p:cNvPr id="29" name="Group 28">
              <a:extLst>
                <a:ext uri="{FF2B5EF4-FFF2-40B4-BE49-F238E27FC236}">
                  <a16:creationId xmlns:a16="http://schemas.microsoft.com/office/drawing/2014/main" id="{2014EE13-B826-4E2E-BB26-1D55061296AA}"/>
                </a:ext>
              </a:extLst>
            </p:cNvPr>
            <p:cNvGrpSpPr/>
            <p:nvPr/>
          </p:nvGrpSpPr>
          <p:grpSpPr>
            <a:xfrm>
              <a:off x="9273342" y="984377"/>
              <a:ext cx="2413833" cy="782930"/>
              <a:chOff x="9273342" y="2058714"/>
              <a:chExt cx="2413833" cy="782930"/>
            </a:xfrm>
          </p:grpSpPr>
          <p:sp>
            <p:nvSpPr>
              <p:cNvPr id="13" name="TextBox 12">
                <a:extLst>
                  <a:ext uri="{FF2B5EF4-FFF2-40B4-BE49-F238E27FC236}">
                    <a16:creationId xmlns:a16="http://schemas.microsoft.com/office/drawing/2014/main" id="{0F49A523-4C1D-49C9-AABD-05DEB3002973}"/>
                  </a:ext>
                </a:extLst>
              </p:cNvPr>
              <p:cNvSpPr txBox="1"/>
              <p:nvPr/>
            </p:nvSpPr>
            <p:spPr>
              <a:xfrm>
                <a:off x="9273343" y="2564645"/>
                <a:ext cx="2413832" cy="276999"/>
              </a:xfrm>
              <a:prstGeom prst="rect">
                <a:avLst/>
              </a:prstGeom>
              <a:noFill/>
            </p:spPr>
            <p:txBody>
              <a:bodyPr wrap="square" rtlCol="0">
                <a:spAutoFit/>
              </a:bodyPr>
              <a:lstStyle/>
              <a:p>
                <a:r>
                  <a:rPr lang="en-US" sz="1200">
                    <a:solidFill>
                      <a:srgbClr val="31302E"/>
                    </a:solidFill>
                    <a:latin typeface="Roboto Medium" panose="02000000000000000000" pitchFamily="2" charset="0"/>
                    <a:ea typeface="Roboto Medium" panose="02000000000000000000" pitchFamily="2" charset="0"/>
                    <a:cs typeface="Bellefair" panose="00000500000000000000" pitchFamily="2" charset="-79"/>
                  </a:rPr>
                  <a:t>Expected ARPU </a:t>
                </a:r>
              </a:p>
            </p:txBody>
          </p:sp>
          <p:sp>
            <p:nvSpPr>
              <p:cNvPr id="14" name="TextBox 13">
                <a:extLst>
                  <a:ext uri="{FF2B5EF4-FFF2-40B4-BE49-F238E27FC236}">
                    <a16:creationId xmlns:a16="http://schemas.microsoft.com/office/drawing/2014/main" id="{176E362C-4707-42D9-95E2-ABDD5C6C4FC9}"/>
                  </a:ext>
                </a:extLst>
              </p:cNvPr>
              <p:cNvSpPr txBox="1"/>
              <p:nvPr/>
            </p:nvSpPr>
            <p:spPr>
              <a:xfrm>
                <a:off x="9273342" y="2058714"/>
                <a:ext cx="1499370" cy="523220"/>
              </a:xfrm>
              <a:prstGeom prst="rect">
                <a:avLst/>
              </a:prstGeom>
              <a:noFill/>
            </p:spPr>
            <p:txBody>
              <a:bodyPr wrap="square" rtlCol="0">
                <a:spAutoFit/>
              </a:bodyPr>
              <a:lstStyle/>
              <a:p>
                <a:r>
                  <a:rPr lang="en-US" sz="2800" b="1">
                    <a:solidFill>
                      <a:schemeClr val="accent2"/>
                    </a:solidFill>
                    <a:latin typeface="Bellefair" panose="00000500000000000000" pitchFamily="2" charset="-79"/>
                    <a:ea typeface="Roboto" panose="02000000000000000000" pitchFamily="2" charset="0"/>
                    <a:cs typeface="Bellefair" panose="00000500000000000000" pitchFamily="2" charset="-79"/>
                  </a:rPr>
                  <a:t>$180</a:t>
                </a:r>
              </a:p>
            </p:txBody>
          </p:sp>
        </p:grpSp>
        <p:grpSp>
          <p:nvGrpSpPr>
            <p:cNvPr id="34" name="Group 33">
              <a:extLst>
                <a:ext uri="{FF2B5EF4-FFF2-40B4-BE49-F238E27FC236}">
                  <a16:creationId xmlns:a16="http://schemas.microsoft.com/office/drawing/2014/main" id="{C4A80ADF-17E5-482D-95BF-68BC76F26332}"/>
                </a:ext>
              </a:extLst>
            </p:cNvPr>
            <p:cNvGrpSpPr/>
            <p:nvPr/>
          </p:nvGrpSpPr>
          <p:grpSpPr>
            <a:xfrm>
              <a:off x="8192192" y="933554"/>
              <a:ext cx="884578" cy="884576"/>
              <a:chOff x="8192192" y="1944753"/>
              <a:chExt cx="884578" cy="884576"/>
            </a:xfrm>
          </p:grpSpPr>
          <p:sp>
            <p:nvSpPr>
              <p:cNvPr id="25" name="Oval 24">
                <a:extLst>
                  <a:ext uri="{FF2B5EF4-FFF2-40B4-BE49-F238E27FC236}">
                    <a16:creationId xmlns:a16="http://schemas.microsoft.com/office/drawing/2014/main" id="{100863F2-B977-480B-8B7D-D4484932112E}"/>
                  </a:ext>
                </a:extLst>
              </p:cNvPr>
              <p:cNvSpPr/>
              <p:nvPr/>
            </p:nvSpPr>
            <p:spPr>
              <a:xfrm>
                <a:off x="8192192" y="1944753"/>
                <a:ext cx="884578" cy="884576"/>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4E4110F0-1FB1-4A68-91E9-62CF4C0A1A5F}"/>
                  </a:ext>
                </a:extLst>
              </p:cNvPr>
              <p:cNvSpPr txBox="1"/>
              <p:nvPr/>
            </p:nvSpPr>
            <p:spPr>
              <a:xfrm>
                <a:off x="8273154" y="2125431"/>
                <a:ext cx="722652" cy="523220"/>
              </a:xfrm>
              <a:prstGeom prst="rect">
                <a:avLst/>
              </a:prstGeom>
              <a:noFill/>
            </p:spPr>
            <p:txBody>
              <a:bodyPr wrap="square" rtlCol="0">
                <a:spAutoFit/>
              </a:bodyPr>
              <a:lstStyle/>
              <a:p>
                <a:pPr algn="ctr"/>
                <a:r>
                  <a:rPr lang="en-US" sz="2800">
                    <a:solidFill>
                      <a:schemeClr val="accent3"/>
                    </a:solidFill>
                    <a:latin typeface="Bellefair" panose="00000500000000000000" pitchFamily="2" charset="-79"/>
                    <a:cs typeface="Bellefair" panose="00000500000000000000" pitchFamily="2" charset="-79"/>
                  </a:rPr>
                  <a:t>3</a:t>
                </a:r>
              </a:p>
            </p:txBody>
          </p:sp>
        </p:grpSp>
      </p:grpSp>
      <p:sp>
        <p:nvSpPr>
          <p:cNvPr id="44" name="Oval 43">
            <a:extLst>
              <a:ext uri="{FF2B5EF4-FFF2-40B4-BE49-F238E27FC236}">
                <a16:creationId xmlns:a16="http://schemas.microsoft.com/office/drawing/2014/main" id="{C5CE03CB-CC27-4934-81CB-2585AD9D58C1}"/>
              </a:ext>
            </a:extLst>
          </p:cNvPr>
          <p:cNvSpPr/>
          <p:nvPr/>
        </p:nvSpPr>
        <p:spPr>
          <a:xfrm>
            <a:off x="735354" y="3684918"/>
            <a:ext cx="884578" cy="884576"/>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B4029742-5292-4684-9C2A-ACCB86C0F561}"/>
              </a:ext>
            </a:extLst>
          </p:cNvPr>
          <p:cNvSpPr txBox="1"/>
          <p:nvPr/>
        </p:nvSpPr>
        <p:spPr>
          <a:xfrm>
            <a:off x="816317" y="3865596"/>
            <a:ext cx="722652" cy="523220"/>
          </a:xfrm>
          <a:prstGeom prst="rect">
            <a:avLst/>
          </a:prstGeom>
          <a:noFill/>
        </p:spPr>
        <p:txBody>
          <a:bodyPr wrap="square" rtlCol="0">
            <a:spAutoFit/>
          </a:bodyPr>
          <a:lstStyle/>
          <a:p>
            <a:pPr algn="ctr"/>
            <a:r>
              <a:rPr lang="en-US" sz="2800">
                <a:solidFill>
                  <a:schemeClr val="accent3"/>
                </a:solidFill>
                <a:latin typeface="Bellefair" panose="00000500000000000000" pitchFamily="2" charset="-79"/>
                <a:cs typeface="Bellefair" panose="00000500000000000000" pitchFamily="2" charset="-79"/>
              </a:rPr>
              <a:t>4</a:t>
            </a:r>
          </a:p>
        </p:txBody>
      </p:sp>
      <p:grpSp>
        <p:nvGrpSpPr>
          <p:cNvPr id="73" name="Group 72">
            <a:extLst>
              <a:ext uri="{FF2B5EF4-FFF2-40B4-BE49-F238E27FC236}">
                <a16:creationId xmlns:a16="http://schemas.microsoft.com/office/drawing/2014/main" id="{318F6963-555F-4247-A172-B8C5C0DB4868}"/>
              </a:ext>
            </a:extLst>
          </p:cNvPr>
          <p:cNvGrpSpPr/>
          <p:nvPr/>
        </p:nvGrpSpPr>
        <p:grpSpPr>
          <a:xfrm>
            <a:off x="735354" y="1724686"/>
            <a:ext cx="10707696" cy="1531818"/>
            <a:chOff x="735354" y="667411"/>
            <a:chExt cx="10707696" cy="1531818"/>
          </a:xfrm>
        </p:grpSpPr>
        <p:cxnSp>
          <p:nvCxnSpPr>
            <p:cNvPr id="39" name="Straight Connector 38">
              <a:extLst>
                <a:ext uri="{FF2B5EF4-FFF2-40B4-BE49-F238E27FC236}">
                  <a16:creationId xmlns:a16="http://schemas.microsoft.com/office/drawing/2014/main" id="{8CCC97E0-9CEE-4208-9D3E-2B2367BE79FB}"/>
                </a:ext>
              </a:extLst>
            </p:cNvPr>
            <p:cNvCxnSpPr>
              <a:cxnSpLocks/>
            </p:cNvCxnSpPr>
            <p:nvPr/>
          </p:nvCxnSpPr>
          <p:spPr>
            <a:xfrm>
              <a:off x="735354" y="667411"/>
              <a:ext cx="10707696" cy="0"/>
            </a:xfrm>
            <a:prstGeom prst="line">
              <a:avLst/>
            </a:prstGeom>
            <a:ln w="19050" cmpd="sng">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587B154A-3A7B-453C-B80F-6DE413861D73}"/>
                </a:ext>
              </a:extLst>
            </p:cNvPr>
            <p:cNvGrpSpPr/>
            <p:nvPr/>
          </p:nvGrpSpPr>
          <p:grpSpPr>
            <a:xfrm>
              <a:off x="735354" y="2199229"/>
              <a:ext cx="10707696" cy="0"/>
              <a:chOff x="735354" y="2199229"/>
              <a:chExt cx="10707696" cy="0"/>
            </a:xfrm>
          </p:grpSpPr>
          <p:cxnSp>
            <p:nvCxnSpPr>
              <p:cNvPr id="41" name="Straight Connector 40">
                <a:extLst>
                  <a:ext uri="{FF2B5EF4-FFF2-40B4-BE49-F238E27FC236}">
                    <a16:creationId xmlns:a16="http://schemas.microsoft.com/office/drawing/2014/main" id="{CAB20340-4639-4E21-A75C-B3AD3C216A6C}"/>
                  </a:ext>
                </a:extLst>
              </p:cNvPr>
              <p:cNvCxnSpPr>
                <a:cxnSpLocks/>
              </p:cNvCxnSpPr>
              <p:nvPr/>
            </p:nvCxnSpPr>
            <p:spPr>
              <a:xfrm>
                <a:off x="735354" y="2199229"/>
                <a:ext cx="3331821"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78848678-7BE8-41CA-AB5F-5AF2BD9D8A6A}"/>
                  </a:ext>
                </a:extLst>
              </p:cNvPr>
              <p:cNvCxnSpPr>
                <a:cxnSpLocks/>
              </p:cNvCxnSpPr>
              <p:nvPr/>
            </p:nvCxnSpPr>
            <p:spPr>
              <a:xfrm>
                <a:off x="4463773" y="2199229"/>
                <a:ext cx="3250858"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1566A7D-3EC5-4C4E-841F-6801978A365E}"/>
                  </a:ext>
                </a:extLst>
              </p:cNvPr>
              <p:cNvCxnSpPr>
                <a:cxnSpLocks/>
              </p:cNvCxnSpPr>
              <p:nvPr/>
            </p:nvCxnSpPr>
            <p:spPr>
              <a:xfrm>
                <a:off x="8192192" y="2199229"/>
                <a:ext cx="3250858"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grpSp>
      <p:sp>
        <p:nvSpPr>
          <p:cNvPr id="58" name="Oval 57">
            <a:extLst>
              <a:ext uri="{FF2B5EF4-FFF2-40B4-BE49-F238E27FC236}">
                <a16:creationId xmlns:a16="http://schemas.microsoft.com/office/drawing/2014/main" id="{560ED2AD-692C-4661-818D-D682B75DA644}"/>
              </a:ext>
            </a:extLst>
          </p:cNvPr>
          <p:cNvSpPr/>
          <p:nvPr/>
        </p:nvSpPr>
        <p:spPr>
          <a:xfrm>
            <a:off x="4463773" y="3659300"/>
            <a:ext cx="884578" cy="884576"/>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EEAF53FD-A10E-4EB2-84BD-2D1BA0CDAF6D}"/>
              </a:ext>
            </a:extLst>
          </p:cNvPr>
          <p:cNvSpPr txBox="1"/>
          <p:nvPr/>
        </p:nvSpPr>
        <p:spPr>
          <a:xfrm>
            <a:off x="4544735" y="3839978"/>
            <a:ext cx="722652" cy="523220"/>
          </a:xfrm>
          <a:prstGeom prst="rect">
            <a:avLst/>
          </a:prstGeom>
          <a:noFill/>
        </p:spPr>
        <p:txBody>
          <a:bodyPr wrap="square" rtlCol="0">
            <a:spAutoFit/>
          </a:bodyPr>
          <a:lstStyle/>
          <a:p>
            <a:pPr algn="ctr"/>
            <a:r>
              <a:rPr lang="en-US" sz="2800">
                <a:solidFill>
                  <a:schemeClr val="accent3"/>
                </a:solidFill>
                <a:latin typeface="Bellefair" panose="00000500000000000000" pitchFamily="2" charset="-79"/>
                <a:cs typeface="Bellefair" panose="00000500000000000000" pitchFamily="2" charset="-79"/>
              </a:rPr>
              <a:t>5</a:t>
            </a:r>
          </a:p>
        </p:txBody>
      </p:sp>
      <p:sp>
        <p:nvSpPr>
          <p:cNvPr id="62" name="Oval 61">
            <a:extLst>
              <a:ext uri="{FF2B5EF4-FFF2-40B4-BE49-F238E27FC236}">
                <a16:creationId xmlns:a16="http://schemas.microsoft.com/office/drawing/2014/main" id="{C762C9ED-4BEC-40DE-B90F-C4FCDDDD6B80}"/>
              </a:ext>
            </a:extLst>
          </p:cNvPr>
          <p:cNvSpPr/>
          <p:nvPr/>
        </p:nvSpPr>
        <p:spPr>
          <a:xfrm>
            <a:off x="8192192" y="3659300"/>
            <a:ext cx="884578" cy="884576"/>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758FA17E-FDFB-4678-82F1-3D27C4429256}"/>
              </a:ext>
            </a:extLst>
          </p:cNvPr>
          <p:cNvSpPr txBox="1"/>
          <p:nvPr/>
        </p:nvSpPr>
        <p:spPr>
          <a:xfrm>
            <a:off x="8273154" y="3839978"/>
            <a:ext cx="722652" cy="523220"/>
          </a:xfrm>
          <a:prstGeom prst="rect">
            <a:avLst/>
          </a:prstGeom>
          <a:noFill/>
          <a:ln>
            <a:noFill/>
          </a:ln>
        </p:spPr>
        <p:txBody>
          <a:bodyPr wrap="square" rtlCol="0">
            <a:spAutoFit/>
          </a:bodyPr>
          <a:lstStyle/>
          <a:p>
            <a:pPr algn="ctr"/>
            <a:r>
              <a:rPr lang="en-US" sz="2800">
                <a:solidFill>
                  <a:schemeClr val="accent3"/>
                </a:solidFill>
                <a:latin typeface="Bellefair" panose="00000500000000000000" pitchFamily="2" charset="-79"/>
                <a:cs typeface="Bellefair" panose="00000500000000000000" pitchFamily="2" charset="-79"/>
              </a:rPr>
              <a:t>6</a:t>
            </a:r>
          </a:p>
        </p:txBody>
      </p:sp>
      <p:sp>
        <p:nvSpPr>
          <p:cNvPr id="4" name="Picture Placeholder 3">
            <a:extLst>
              <a:ext uri="{FF2B5EF4-FFF2-40B4-BE49-F238E27FC236}">
                <a16:creationId xmlns:a16="http://schemas.microsoft.com/office/drawing/2014/main" id="{B20058AC-38F3-324C-989C-350AFE4F7691}"/>
              </a:ext>
            </a:extLst>
          </p:cNvPr>
          <p:cNvSpPr>
            <a:spLocks noGrp="1"/>
          </p:cNvSpPr>
          <p:nvPr>
            <p:ph type="pic" sz="quarter" idx="13"/>
          </p:nvPr>
        </p:nvSpPr>
        <p:spPr/>
      </p:sp>
    </p:spTree>
    <p:extLst>
      <p:ext uri="{BB962C8B-B14F-4D97-AF65-F5344CB8AC3E}">
        <p14:creationId xmlns:p14="http://schemas.microsoft.com/office/powerpoint/2010/main" val="2122942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Oval 113">
            <a:extLst>
              <a:ext uri="{FF2B5EF4-FFF2-40B4-BE49-F238E27FC236}">
                <a16:creationId xmlns:a16="http://schemas.microsoft.com/office/drawing/2014/main" id="{30665090-6C52-466E-85C3-21C1FC2B3542}"/>
              </a:ext>
            </a:extLst>
          </p:cNvPr>
          <p:cNvSpPr/>
          <p:nvPr/>
        </p:nvSpPr>
        <p:spPr>
          <a:xfrm>
            <a:off x="6662562" y="1441139"/>
            <a:ext cx="3975722" cy="3975722"/>
          </a:xfrm>
          <a:prstGeom prst="ellipse">
            <a:avLst/>
          </a:prstGeom>
          <a:noFill/>
          <a:ln w="254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1026541-152F-4A8F-9D0A-BFFE76FB7D32}"/>
              </a:ext>
            </a:extLst>
          </p:cNvPr>
          <p:cNvSpPr/>
          <p:nvPr/>
        </p:nvSpPr>
        <p:spPr>
          <a:xfrm>
            <a:off x="7799772" y="686215"/>
            <a:ext cx="1701302" cy="1701298"/>
          </a:xfrm>
          <a:prstGeom prst="ellipse">
            <a:avLst/>
          </a:prstGeom>
          <a:solidFill>
            <a:schemeClr val="accent5">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E75420E-AAC3-4BF8-810F-CB47EA7658FE}"/>
              </a:ext>
            </a:extLst>
          </p:cNvPr>
          <p:cNvSpPr txBox="1"/>
          <p:nvPr/>
        </p:nvSpPr>
        <p:spPr>
          <a:xfrm>
            <a:off x="7927881" y="1225398"/>
            <a:ext cx="1445085" cy="622930"/>
          </a:xfrm>
          <a:prstGeom prst="rect">
            <a:avLst/>
          </a:prstGeom>
          <a:noFill/>
          <a:ln>
            <a:noFill/>
          </a:ln>
        </p:spPr>
        <p:txBody>
          <a:bodyPr wrap="square" rtlCol="0">
            <a:spAutoFit/>
          </a:bodyPr>
          <a:lstStyle/>
          <a:p>
            <a:pPr algn="ctr"/>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Potential Market</a:t>
            </a:r>
          </a:p>
        </p:txBody>
      </p:sp>
      <p:sp>
        <p:nvSpPr>
          <p:cNvPr id="8" name="Oval 7">
            <a:extLst>
              <a:ext uri="{FF2B5EF4-FFF2-40B4-BE49-F238E27FC236}">
                <a16:creationId xmlns:a16="http://schemas.microsoft.com/office/drawing/2014/main" id="{7D49867E-659C-44F7-8BDA-F4A58E9F5C76}"/>
              </a:ext>
            </a:extLst>
          </p:cNvPr>
          <p:cNvSpPr/>
          <p:nvPr/>
        </p:nvSpPr>
        <p:spPr>
          <a:xfrm>
            <a:off x="5911462" y="2578351"/>
            <a:ext cx="1701302" cy="1701298"/>
          </a:xfrm>
          <a:prstGeom prst="ellipse">
            <a:avLst/>
          </a:prstGeom>
          <a:solidFill>
            <a:schemeClr val="accent5">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9DD0529-BDD2-42C6-A7B6-30F8A95FC448}"/>
              </a:ext>
            </a:extLst>
          </p:cNvPr>
          <p:cNvSpPr txBox="1"/>
          <p:nvPr/>
        </p:nvSpPr>
        <p:spPr>
          <a:xfrm>
            <a:off x="6039571" y="3117535"/>
            <a:ext cx="1445085" cy="622930"/>
          </a:xfrm>
          <a:prstGeom prst="rect">
            <a:avLst/>
          </a:prstGeom>
          <a:noFill/>
          <a:ln>
            <a:noFill/>
          </a:ln>
        </p:spPr>
        <p:txBody>
          <a:bodyPr wrap="square" rtlCol="0">
            <a:spAutoFit/>
          </a:bodyPr>
          <a:lstStyle/>
          <a:p>
            <a:pPr algn="ctr"/>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Available Market </a:t>
            </a:r>
          </a:p>
        </p:txBody>
      </p:sp>
      <p:sp>
        <p:nvSpPr>
          <p:cNvPr id="9" name="Oval 8">
            <a:extLst>
              <a:ext uri="{FF2B5EF4-FFF2-40B4-BE49-F238E27FC236}">
                <a16:creationId xmlns:a16="http://schemas.microsoft.com/office/drawing/2014/main" id="{6D21998A-5C02-414F-8A97-F72931E62CF1}"/>
              </a:ext>
            </a:extLst>
          </p:cNvPr>
          <p:cNvSpPr/>
          <p:nvPr/>
        </p:nvSpPr>
        <p:spPr>
          <a:xfrm>
            <a:off x="7799772" y="2578351"/>
            <a:ext cx="1701302" cy="1701298"/>
          </a:xfrm>
          <a:prstGeom prst="ellipse">
            <a:avLst/>
          </a:prstGeom>
          <a:solidFill>
            <a:schemeClr val="accent3">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AA55689E-19AE-4C89-A9D3-31C25890CF84}"/>
              </a:ext>
            </a:extLst>
          </p:cNvPr>
          <p:cNvSpPr txBox="1"/>
          <p:nvPr/>
        </p:nvSpPr>
        <p:spPr>
          <a:xfrm>
            <a:off x="7927881" y="2984050"/>
            <a:ext cx="1445085" cy="889901"/>
          </a:xfrm>
          <a:prstGeom prst="rect">
            <a:avLst/>
          </a:prstGeom>
          <a:noFill/>
          <a:ln>
            <a:noFill/>
          </a:ln>
        </p:spPr>
        <p:txBody>
          <a:bodyPr wrap="square" rtlCol="0">
            <a:spAutoFit/>
          </a:bodyPr>
          <a:lstStyle/>
          <a:p>
            <a:pPr algn="ctr"/>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Qualified Available Market</a:t>
            </a:r>
          </a:p>
        </p:txBody>
      </p:sp>
      <p:sp>
        <p:nvSpPr>
          <p:cNvPr id="10" name="Oval 9">
            <a:extLst>
              <a:ext uri="{FF2B5EF4-FFF2-40B4-BE49-F238E27FC236}">
                <a16:creationId xmlns:a16="http://schemas.microsoft.com/office/drawing/2014/main" id="{4B825A46-4ABC-4640-A385-92EBED5B7DFD}"/>
              </a:ext>
            </a:extLst>
          </p:cNvPr>
          <p:cNvSpPr/>
          <p:nvPr/>
        </p:nvSpPr>
        <p:spPr>
          <a:xfrm>
            <a:off x="9688082" y="2578351"/>
            <a:ext cx="1701302" cy="1701298"/>
          </a:xfrm>
          <a:prstGeom prst="ellipse">
            <a:avLst/>
          </a:prstGeom>
          <a:solidFill>
            <a:schemeClr val="accent5">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87F6734-5A6C-4148-BCE0-83C96E8D35AE}"/>
              </a:ext>
            </a:extLst>
          </p:cNvPr>
          <p:cNvSpPr txBox="1"/>
          <p:nvPr/>
        </p:nvSpPr>
        <p:spPr>
          <a:xfrm>
            <a:off x="9991377" y="3117535"/>
            <a:ext cx="1094713" cy="622930"/>
          </a:xfrm>
          <a:prstGeom prst="rect">
            <a:avLst/>
          </a:prstGeom>
          <a:noFill/>
          <a:ln>
            <a:noFill/>
          </a:ln>
        </p:spPr>
        <p:txBody>
          <a:bodyPr wrap="square" rtlCol="0">
            <a:spAutoFit/>
          </a:bodyPr>
          <a:lstStyle/>
          <a:p>
            <a:pPr algn="ctr"/>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Target Market</a:t>
            </a:r>
          </a:p>
        </p:txBody>
      </p:sp>
      <p:sp>
        <p:nvSpPr>
          <p:cNvPr id="11" name="Oval 10">
            <a:extLst>
              <a:ext uri="{FF2B5EF4-FFF2-40B4-BE49-F238E27FC236}">
                <a16:creationId xmlns:a16="http://schemas.microsoft.com/office/drawing/2014/main" id="{4C941DF3-0CDE-4DBF-A9A7-67137969EDB0}"/>
              </a:ext>
            </a:extLst>
          </p:cNvPr>
          <p:cNvSpPr/>
          <p:nvPr/>
        </p:nvSpPr>
        <p:spPr>
          <a:xfrm>
            <a:off x="7799772" y="4470487"/>
            <a:ext cx="1701302" cy="1701298"/>
          </a:xfrm>
          <a:prstGeom prst="ellipse">
            <a:avLst/>
          </a:prstGeom>
          <a:solidFill>
            <a:schemeClr val="accent5">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25F162B0-17C6-46D2-8949-EE493C431F78}"/>
              </a:ext>
            </a:extLst>
          </p:cNvPr>
          <p:cNvSpPr txBox="1"/>
          <p:nvPr/>
        </p:nvSpPr>
        <p:spPr>
          <a:xfrm>
            <a:off x="8056234" y="5014512"/>
            <a:ext cx="1188378" cy="622930"/>
          </a:xfrm>
          <a:prstGeom prst="rect">
            <a:avLst/>
          </a:prstGeom>
          <a:noFill/>
          <a:ln>
            <a:noFill/>
          </a:ln>
        </p:spPr>
        <p:txBody>
          <a:bodyPr wrap="square" rtlCol="0">
            <a:spAutoFit/>
          </a:bodyPr>
          <a:lstStyle/>
          <a:p>
            <a:pPr algn="ctr"/>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Penetrated Market</a:t>
            </a:r>
          </a:p>
        </p:txBody>
      </p:sp>
      <p:sp>
        <p:nvSpPr>
          <p:cNvPr id="5" name="TextBox 4">
            <a:extLst>
              <a:ext uri="{FF2B5EF4-FFF2-40B4-BE49-F238E27FC236}">
                <a16:creationId xmlns:a16="http://schemas.microsoft.com/office/drawing/2014/main" id="{6983C956-3B4B-4AB3-98AF-1365B5C4062F}"/>
              </a:ext>
            </a:extLst>
          </p:cNvPr>
          <p:cNvSpPr txBox="1"/>
          <p:nvPr/>
        </p:nvSpPr>
        <p:spPr>
          <a:xfrm>
            <a:off x="802616" y="1362225"/>
            <a:ext cx="4733537" cy="769441"/>
          </a:xfrm>
          <a:prstGeom prst="rect">
            <a:avLst/>
          </a:prstGeom>
          <a:noFill/>
        </p:spPr>
        <p:txBody>
          <a:bodyPr wrap="square" rtlCol="0">
            <a:spAutoFit/>
          </a:bodyPr>
          <a:lstStyle/>
          <a:p>
            <a:r>
              <a:rPr lang="en-US" sz="4400">
                <a:solidFill>
                  <a:srgbClr val="31302E"/>
                </a:solidFill>
                <a:latin typeface="Bellefair" panose="00000500000000000000" pitchFamily="2" charset="-79"/>
                <a:cs typeface="Bellefair" panose="00000500000000000000" pitchFamily="2" charset="-79"/>
              </a:rPr>
              <a:t>Market Definition </a:t>
            </a:r>
          </a:p>
        </p:txBody>
      </p:sp>
      <p:sp>
        <p:nvSpPr>
          <p:cNvPr id="47" name="TextBox 46">
            <a:extLst>
              <a:ext uri="{FF2B5EF4-FFF2-40B4-BE49-F238E27FC236}">
                <a16:creationId xmlns:a16="http://schemas.microsoft.com/office/drawing/2014/main" id="{BDB61F96-3D8F-45B3-A8F1-54FEECFA3AA1}"/>
              </a:ext>
            </a:extLst>
          </p:cNvPr>
          <p:cNvSpPr txBox="1"/>
          <p:nvPr/>
        </p:nvSpPr>
        <p:spPr>
          <a:xfrm>
            <a:off x="888341" y="2460368"/>
            <a:ext cx="3979133" cy="1641475"/>
          </a:xfrm>
          <a:prstGeom prst="rect">
            <a:avLst/>
          </a:prstGeom>
          <a:noFill/>
        </p:spPr>
        <p:txBody>
          <a:bodyPr wrap="square" rtlCol="0">
            <a:spAutoFit/>
          </a:bodyPr>
          <a:lstStyle/>
          <a:p>
            <a:pPr marL="171450" indent="-171450">
              <a:lnSpc>
                <a:spcPct val="150000"/>
              </a:lnSpc>
              <a:spcBef>
                <a:spcPts val="600"/>
              </a:spcBef>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a:t>
            </a:r>
          </a:p>
          <a:p>
            <a:pPr marL="171450" indent="-171450">
              <a:lnSpc>
                <a:spcPct val="150000"/>
              </a:lnSpc>
              <a:spcBef>
                <a:spcPts val="600"/>
              </a:spcBef>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a:t>
            </a:r>
          </a:p>
          <a:p>
            <a:pPr marL="171450" indent="-171450">
              <a:lnSpc>
                <a:spcPct val="150000"/>
              </a:lnSpc>
              <a:spcBef>
                <a:spcPts val="600"/>
              </a:spcBef>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a:t>
            </a:r>
          </a:p>
          <a:p>
            <a:pPr marL="171450" indent="-171450">
              <a:lnSpc>
                <a:spcPct val="150000"/>
              </a:lnSpc>
              <a:spcBef>
                <a:spcPts val="600"/>
              </a:spcBef>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a:t>
            </a:r>
          </a:p>
          <a:p>
            <a:pPr marL="171450" indent="-171450">
              <a:lnSpc>
                <a:spcPct val="150000"/>
              </a:lnSpc>
              <a:spcBef>
                <a:spcPts val="600"/>
              </a:spcBef>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a:t>
            </a:r>
          </a:p>
        </p:txBody>
      </p:sp>
      <p:grpSp>
        <p:nvGrpSpPr>
          <p:cNvPr id="128" name="Group 127">
            <a:extLst>
              <a:ext uri="{FF2B5EF4-FFF2-40B4-BE49-F238E27FC236}">
                <a16:creationId xmlns:a16="http://schemas.microsoft.com/office/drawing/2014/main" id="{3DFEFED7-6503-4310-B712-6B5EEA27A88F}"/>
              </a:ext>
            </a:extLst>
          </p:cNvPr>
          <p:cNvGrpSpPr/>
          <p:nvPr/>
        </p:nvGrpSpPr>
        <p:grpSpPr>
          <a:xfrm>
            <a:off x="1707967" y="4619887"/>
            <a:ext cx="3013099" cy="875888"/>
            <a:chOff x="1817997" y="5047529"/>
            <a:chExt cx="3013099" cy="875888"/>
          </a:xfrm>
        </p:grpSpPr>
        <p:sp>
          <p:nvSpPr>
            <p:cNvPr id="116" name="TextBox 115">
              <a:extLst>
                <a:ext uri="{FF2B5EF4-FFF2-40B4-BE49-F238E27FC236}">
                  <a16:creationId xmlns:a16="http://schemas.microsoft.com/office/drawing/2014/main" id="{DD7C9A32-ED98-4689-8471-BE844980F61E}"/>
                </a:ext>
              </a:extLst>
            </p:cNvPr>
            <p:cNvSpPr txBox="1"/>
            <p:nvPr/>
          </p:nvSpPr>
          <p:spPr>
            <a:xfrm>
              <a:off x="1817997" y="5047529"/>
              <a:ext cx="1917200" cy="338554"/>
            </a:xfrm>
            <a:prstGeom prst="rect">
              <a:avLst/>
            </a:prstGeom>
            <a:noFill/>
          </p:spPr>
          <p:txBody>
            <a:bodyPr wrap="square" rtlCol="0">
              <a:spAutoFit/>
            </a:bodyPr>
            <a:lstStyle/>
            <a:p>
              <a:r>
                <a:rPr lang="en-US" sz="1600">
                  <a:solidFill>
                    <a:srgbClr val="31302E"/>
                  </a:solidFill>
                  <a:latin typeface="Bellefair" panose="00000500000000000000" pitchFamily="2" charset="-79"/>
                  <a:cs typeface="Bellefair" panose="00000500000000000000" pitchFamily="2" charset="-79"/>
                </a:rPr>
                <a:t>Your Title Here</a:t>
              </a:r>
            </a:p>
          </p:txBody>
        </p:sp>
        <p:sp>
          <p:nvSpPr>
            <p:cNvPr id="117" name="TextBox 116">
              <a:extLst>
                <a:ext uri="{FF2B5EF4-FFF2-40B4-BE49-F238E27FC236}">
                  <a16:creationId xmlns:a16="http://schemas.microsoft.com/office/drawing/2014/main" id="{31F3B008-E13D-4278-BB5D-AA92C8C6CDE9}"/>
                </a:ext>
              </a:extLst>
            </p:cNvPr>
            <p:cNvSpPr txBox="1"/>
            <p:nvPr/>
          </p:nvSpPr>
          <p:spPr>
            <a:xfrm>
              <a:off x="1817997" y="5351466"/>
              <a:ext cx="3013099"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Posuere magna sed pulvinar ultricies, purus lectus malesuada libero sit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sp>
        <p:nvSpPr>
          <p:cNvPr id="127" name="Shape 2547">
            <a:extLst>
              <a:ext uri="{FF2B5EF4-FFF2-40B4-BE49-F238E27FC236}">
                <a16:creationId xmlns:a16="http://schemas.microsoft.com/office/drawing/2014/main" id="{F5BEA947-92B1-44CA-9AD2-59C384994A5E}"/>
              </a:ext>
            </a:extLst>
          </p:cNvPr>
          <p:cNvSpPr/>
          <p:nvPr/>
        </p:nvSpPr>
        <p:spPr>
          <a:xfrm>
            <a:off x="978552" y="4766340"/>
            <a:ext cx="582983" cy="582983"/>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2"/>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chemeClr val="bg1"/>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3281806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D7A7DB-9847-4A51-8D63-CA856BE62716}"/>
              </a:ext>
            </a:extLst>
          </p:cNvPr>
          <p:cNvSpPr txBox="1"/>
          <p:nvPr/>
        </p:nvSpPr>
        <p:spPr>
          <a:xfrm>
            <a:off x="781049" y="1022918"/>
            <a:ext cx="2593975" cy="1446550"/>
          </a:xfrm>
          <a:prstGeom prst="rect">
            <a:avLst/>
          </a:prstGeom>
          <a:noFill/>
        </p:spPr>
        <p:txBody>
          <a:bodyPr wrap="square" rtlCol="0">
            <a:spAutoFit/>
          </a:bodyPr>
          <a:lstStyle/>
          <a:p>
            <a:r>
              <a:rPr lang="en-US" sz="4400">
                <a:solidFill>
                  <a:schemeClr val="bg1"/>
                </a:solidFill>
                <a:latin typeface="Bellefair" panose="00000500000000000000" pitchFamily="2" charset="-79"/>
                <a:cs typeface="Bellefair" panose="00000500000000000000" pitchFamily="2" charset="-79"/>
              </a:rPr>
              <a:t>Market Analysis </a:t>
            </a:r>
          </a:p>
        </p:txBody>
      </p:sp>
      <p:grpSp>
        <p:nvGrpSpPr>
          <p:cNvPr id="35" name="Group 34">
            <a:extLst>
              <a:ext uri="{FF2B5EF4-FFF2-40B4-BE49-F238E27FC236}">
                <a16:creationId xmlns:a16="http://schemas.microsoft.com/office/drawing/2014/main" id="{82494C9A-E10C-4E7E-B327-C9AA7385CFB6}"/>
              </a:ext>
            </a:extLst>
          </p:cNvPr>
          <p:cNvGrpSpPr/>
          <p:nvPr/>
        </p:nvGrpSpPr>
        <p:grpSpPr>
          <a:xfrm>
            <a:off x="1574007" y="3912524"/>
            <a:ext cx="3702843" cy="964707"/>
            <a:chOff x="1574007" y="3639318"/>
            <a:chExt cx="3702843" cy="964707"/>
          </a:xfrm>
        </p:grpSpPr>
        <p:sp>
          <p:nvSpPr>
            <p:cNvPr id="6" name="TextBox 5">
              <a:extLst>
                <a:ext uri="{FF2B5EF4-FFF2-40B4-BE49-F238E27FC236}">
                  <a16:creationId xmlns:a16="http://schemas.microsoft.com/office/drawing/2014/main" id="{4AAB5C6C-ADD7-4CA7-886A-E76E37235DCD}"/>
                </a:ext>
              </a:extLst>
            </p:cNvPr>
            <p:cNvSpPr txBox="1"/>
            <p:nvPr/>
          </p:nvSpPr>
          <p:spPr>
            <a:xfrm>
              <a:off x="1574007" y="3639318"/>
              <a:ext cx="2980197" cy="408573"/>
            </a:xfrm>
            <a:prstGeom prst="rect">
              <a:avLst/>
            </a:prstGeom>
            <a:noFill/>
          </p:spPr>
          <p:txBody>
            <a:bodyPr wrap="square" rtlCol="0">
              <a:spAutoFit/>
            </a:bodyPr>
            <a:lstStyle/>
            <a:p>
              <a:pPr>
                <a:lnSpc>
                  <a:spcPct val="120000"/>
                </a:lnSpc>
              </a:pPr>
              <a:r>
                <a:rPr lang="en-US">
                  <a:solidFill>
                    <a:schemeClr val="bg1"/>
                  </a:solidFill>
                  <a:latin typeface="Bellefair" panose="00000500000000000000" pitchFamily="2" charset="-79"/>
                  <a:ea typeface="Roboto Medium" panose="02000000000000000000" pitchFamily="2" charset="0"/>
                  <a:cs typeface="Bellefair" panose="00000500000000000000" pitchFamily="2" charset="-79"/>
                </a:rPr>
                <a:t>Target Market</a:t>
              </a:r>
              <a:endParaRPr lang="en-US" b="1">
                <a:solidFill>
                  <a:schemeClr val="bg1"/>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7" name="TextBox 6">
              <a:extLst>
                <a:ext uri="{FF2B5EF4-FFF2-40B4-BE49-F238E27FC236}">
                  <a16:creationId xmlns:a16="http://schemas.microsoft.com/office/drawing/2014/main" id="{3BDB2FA7-54A7-4AF0-A17D-CEABCBB65C6A}"/>
                </a:ext>
              </a:extLst>
            </p:cNvPr>
            <p:cNvSpPr txBox="1"/>
            <p:nvPr/>
          </p:nvSpPr>
          <p:spPr>
            <a:xfrm>
              <a:off x="1574008" y="4032074"/>
              <a:ext cx="3702842" cy="571951"/>
            </a:xfrm>
            <a:prstGeom prst="rect">
              <a:avLst/>
            </a:prstGeom>
            <a:noFill/>
          </p:spPr>
          <p:txBody>
            <a:bodyPr wrap="square" rtlCol="0">
              <a:spAutoFit/>
            </a:bodyPr>
            <a:lstStyle/>
            <a:p>
              <a:pPr>
                <a:lnSpc>
                  <a:spcPct val="150000"/>
                </a:lnSpc>
              </a:pPr>
              <a:r>
                <a:rPr lang="en-US" sz="1100">
                  <a:solidFill>
                    <a:schemeClr val="bg1"/>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sp>
        <p:nvSpPr>
          <p:cNvPr id="8" name="TextBox 7">
            <a:extLst>
              <a:ext uri="{FF2B5EF4-FFF2-40B4-BE49-F238E27FC236}">
                <a16:creationId xmlns:a16="http://schemas.microsoft.com/office/drawing/2014/main" id="{A136B0D6-F5D8-427E-BE3E-5A120A9CEBC8}"/>
              </a:ext>
            </a:extLst>
          </p:cNvPr>
          <p:cNvSpPr txBox="1"/>
          <p:nvPr/>
        </p:nvSpPr>
        <p:spPr>
          <a:xfrm>
            <a:off x="6861794" y="801063"/>
            <a:ext cx="4272931" cy="443711"/>
          </a:xfrm>
          <a:prstGeom prst="rect">
            <a:avLst/>
          </a:prstGeom>
          <a:noFill/>
        </p:spPr>
        <p:txBody>
          <a:bodyPr wrap="square" rtlCol="0">
            <a:spAutoFit/>
          </a:bodyPr>
          <a:lstStyle/>
          <a:p>
            <a:pPr>
              <a:lnSpc>
                <a:spcPct val="120000"/>
              </a:lnSpc>
            </a:pPr>
            <a:r>
              <a:rPr lang="en-US" sz="2000">
                <a:solidFill>
                  <a:srgbClr val="31302E"/>
                </a:solidFill>
                <a:latin typeface="Bellefair" panose="00000500000000000000" pitchFamily="2" charset="-79"/>
                <a:ea typeface="Roboto Medium" panose="02000000000000000000" pitchFamily="2" charset="0"/>
                <a:cs typeface="Bellefair" panose="00000500000000000000" pitchFamily="2" charset="-79"/>
              </a:rPr>
              <a:t>User Persona &amp; Characteristics </a:t>
            </a:r>
            <a:endParaRPr lang="en-US" sz="2000"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14" name="TextBox 13">
            <a:extLst>
              <a:ext uri="{FF2B5EF4-FFF2-40B4-BE49-F238E27FC236}">
                <a16:creationId xmlns:a16="http://schemas.microsoft.com/office/drawing/2014/main" id="{9EAC4F1E-59CA-4F88-B734-316053292867}"/>
              </a:ext>
            </a:extLst>
          </p:cNvPr>
          <p:cNvSpPr txBox="1"/>
          <p:nvPr/>
        </p:nvSpPr>
        <p:spPr>
          <a:xfrm>
            <a:off x="6861793" y="1384892"/>
            <a:ext cx="2218706" cy="1156727"/>
          </a:xfrm>
          <a:prstGeom prst="rect">
            <a:avLst/>
          </a:prstGeom>
          <a:noFill/>
        </p:spPr>
        <p:txBody>
          <a:bodyPr wrap="square" rtlCol="0">
            <a:spAutoFit/>
          </a:bodyPr>
          <a:lstStyle/>
          <a:p>
            <a:pPr marL="171450" indent="-171450">
              <a:lnSpc>
                <a:spcPct val="150000"/>
              </a:lnSpc>
              <a:spcBef>
                <a:spcPts val="600"/>
              </a:spcBef>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a:t>
            </a:r>
          </a:p>
          <a:p>
            <a:pPr marL="171450" indent="-171450">
              <a:lnSpc>
                <a:spcPct val="150000"/>
              </a:lnSpc>
              <a:spcBef>
                <a:spcPts val="600"/>
              </a:spcBef>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a:t>
            </a:r>
          </a:p>
        </p:txBody>
      </p:sp>
      <p:sp>
        <p:nvSpPr>
          <p:cNvPr id="15" name="TextBox 14">
            <a:extLst>
              <a:ext uri="{FF2B5EF4-FFF2-40B4-BE49-F238E27FC236}">
                <a16:creationId xmlns:a16="http://schemas.microsoft.com/office/drawing/2014/main" id="{F8E9201C-DE44-48C2-88BA-54932A9BF027}"/>
              </a:ext>
            </a:extLst>
          </p:cNvPr>
          <p:cNvSpPr txBox="1"/>
          <p:nvPr/>
        </p:nvSpPr>
        <p:spPr>
          <a:xfrm>
            <a:off x="9080499" y="1384892"/>
            <a:ext cx="2218706" cy="1156727"/>
          </a:xfrm>
          <a:prstGeom prst="rect">
            <a:avLst/>
          </a:prstGeom>
          <a:noFill/>
        </p:spPr>
        <p:txBody>
          <a:bodyPr wrap="square" rtlCol="0">
            <a:spAutoFit/>
          </a:bodyPr>
          <a:lstStyle/>
          <a:p>
            <a:pPr marL="171450" indent="-171450">
              <a:lnSpc>
                <a:spcPct val="150000"/>
              </a:lnSpc>
              <a:spcBef>
                <a:spcPts val="600"/>
              </a:spcBef>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a:t>
            </a:r>
          </a:p>
          <a:p>
            <a:pPr marL="171450" indent="-171450">
              <a:lnSpc>
                <a:spcPct val="150000"/>
              </a:lnSpc>
              <a:spcBef>
                <a:spcPts val="600"/>
              </a:spcBef>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a:t>
            </a:r>
          </a:p>
        </p:txBody>
      </p:sp>
      <p:grpSp>
        <p:nvGrpSpPr>
          <p:cNvPr id="36" name="Group 35">
            <a:extLst>
              <a:ext uri="{FF2B5EF4-FFF2-40B4-BE49-F238E27FC236}">
                <a16:creationId xmlns:a16="http://schemas.microsoft.com/office/drawing/2014/main" id="{7E4D5335-8D21-4F2D-A8A1-33CF19D04976}"/>
              </a:ext>
            </a:extLst>
          </p:cNvPr>
          <p:cNvGrpSpPr/>
          <p:nvPr/>
        </p:nvGrpSpPr>
        <p:grpSpPr>
          <a:xfrm>
            <a:off x="1574007" y="5067599"/>
            <a:ext cx="3702843" cy="960582"/>
            <a:chOff x="1574007" y="4952157"/>
            <a:chExt cx="3702843" cy="960582"/>
          </a:xfrm>
        </p:grpSpPr>
        <p:sp>
          <p:nvSpPr>
            <p:cNvPr id="16" name="TextBox 15">
              <a:extLst>
                <a:ext uri="{FF2B5EF4-FFF2-40B4-BE49-F238E27FC236}">
                  <a16:creationId xmlns:a16="http://schemas.microsoft.com/office/drawing/2014/main" id="{7954D4AE-4703-4D86-A439-CE1F3A9BD486}"/>
                </a:ext>
              </a:extLst>
            </p:cNvPr>
            <p:cNvSpPr txBox="1"/>
            <p:nvPr/>
          </p:nvSpPr>
          <p:spPr>
            <a:xfrm>
              <a:off x="1574007" y="4952157"/>
              <a:ext cx="2980197" cy="408573"/>
            </a:xfrm>
            <a:prstGeom prst="rect">
              <a:avLst/>
            </a:prstGeom>
            <a:noFill/>
          </p:spPr>
          <p:txBody>
            <a:bodyPr wrap="square" rtlCol="0">
              <a:spAutoFit/>
            </a:bodyPr>
            <a:lstStyle/>
            <a:p>
              <a:pPr>
                <a:lnSpc>
                  <a:spcPct val="120000"/>
                </a:lnSpc>
              </a:pPr>
              <a:r>
                <a:rPr lang="en-US">
                  <a:solidFill>
                    <a:schemeClr val="bg1"/>
                  </a:solidFill>
                  <a:latin typeface="Bellefair" panose="00000500000000000000" pitchFamily="2" charset="-79"/>
                  <a:ea typeface="Roboto Medium" panose="02000000000000000000" pitchFamily="2" charset="0"/>
                  <a:cs typeface="Bellefair" panose="00000500000000000000" pitchFamily="2" charset="-79"/>
                </a:rPr>
                <a:t>Industry Overview </a:t>
              </a:r>
            </a:p>
          </p:txBody>
        </p:sp>
        <p:sp>
          <p:nvSpPr>
            <p:cNvPr id="17" name="TextBox 16">
              <a:extLst>
                <a:ext uri="{FF2B5EF4-FFF2-40B4-BE49-F238E27FC236}">
                  <a16:creationId xmlns:a16="http://schemas.microsoft.com/office/drawing/2014/main" id="{A47E762D-9D9A-44AB-B379-0283CD4903E4}"/>
                </a:ext>
              </a:extLst>
            </p:cNvPr>
            <p:cNvSpPr txBox="1"/>
            <p:nvPr/>
          </p:nvSpPr>
          <p:spPr>
            <a:xfrm>
              <a:off x="1574007" y="5340788"/>
              <a:ext cx="3702843" cy="571951"/>
            </a:xfrm>
            <a:prstGeom prst="rect">
              <a:avLst/>
            </a:prstGeom>
            <a:noFill/>
          </p:spPr>
          <p:txBody>
            <a:bodyPr wrap="square" rtlCol="0">
              <a:spAutoFit/>
            </a:bodyPr>
            <a:lstStyle/>
            <a:p>
              <a:pPr>
                <a:lnSpc>
                  <a:spcPct val="150000"/>
                </a:lnSpc>
              </a:pPr>
              <a:r>
                <a:rPr lang="en-US" sz="1100">
                  <a:solidFill>
                    <a:schemeClr val="bg1"/>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sp>
        <p:nvSpPr>
          <p:cNvPr id="29" name="Shape 2785">
            <a:extLst>
              <a:ext uri="{FF2B5EF4-FFF2-40B4-BE49-F238E27FC236}">
                <a16:creationId xmlns:a16="http://schemas.microsoft.com/office/drawing/2014/main" id="{C3883A4C-9E53-47C8-9000-5C8F7EC0D243}"/>
              </a:ext>
            </a:extLst>
          </p:cNvPr>
          <p:cNvSpPr/>
          <p:nvPr/>
        </p:nvSpPr>
        <p:spPr>
          <a:xfrm>
            <a:off x="876298" y="5349511"/>
            <a:ext cx="484927" cy="396759"/>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chemeClr val="bg1"/>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31" name="Shape 2547">
            <a:extLst>
              <a:ext uri="{FF2B5EF4-FFF2-40B4-BE49-F238E27FC236}">
                <a16:creationId xmlns:a16="http://schemas.microsoft.com/office/drawing/2014/main" id="{8165876D-D0B9-460C-9FEB-0823C027D5DE}"/>
              </a:ext>
            </a:extLst>
          </p:cNvPr>
          <p:cNvSpPr/>
          <p:nvPr/>
        </p:nvSpPr>
        <p:spPr>
          <a:xfrm>
            <a:off x="876942" y="4153272"/>
            <a:ext cx="483211" cy="483211"/>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chemeClr val="bg1"/>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4" name="Picture Placeholder 3">
            <a:extLst>
              <a:ext uri="{FF2B5EF4-FFF2-40B4-BE49-F238E27FC236}">
                <a16:creationId xmlns:a16="http://schemas.microsoft.com/office/drawing/2014/main" id="{AAD15080-1C1A-F34F-BF11-6ED0876947F4}"/>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EFFEE6E7-EC51-204D-BACC-0DE050A848AF}"/>
              </a:ext>
            </a:extLst>
          </p:cNvPr>
          <p:cNvSpPr>
            <a:spLocks noGrp="1"/>
          </p:cNvSpPr>
          <p:nvPr>
            <p:ph type="pic" sz="quarter" idx="13"/>
          </p:nvPr>
        </p:nvSpPr>
        <p:spPr/>
      </p:sp>
    </p:spTree>
    <p:extLst>
      <p:ext uri="{BB962C8B-B14F-4D97-AF65-F5344CB8AC3E}">
        <p14:creationId xmlns:p14="http://schemas.microsoft.com/office/powerpoint/2010/main" val="716071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12A4468-A4B2-EA48-82A8-E1AA0E78259F}"/>
              </a:ext>
            </a:extLst>
          </p:cNvPr>
          <p:cNvSpPr>
            <a:spLocks noGrp="1"/>
          </p:cNvSpPr>
          <p:nvPr>
            <p:ph type="pic" sz="quarter" idx="13"/>
          </p:nvPr>
        </p:nvSpPr>
        <p:spPr/>
      </p:sp>
      <p:grpSp>
        <p:nvGrpSpPr>
          <p:cNvPr id="37" name="Group 36">
            <a:extLst>
              <a:ext uri="{FF2B5EF4-FFF2-40B4-BE49-F238E27FC236}">
                <a16:creationId xmlns:a16="http://schemas.microsoft.com/office/drawing/2014/main" id="{1253195A-DA46-4782-8757-97735D62EF2D}"/>
              </a:ext>
            </a:extLst>
          </p:cNvPr>
          <p:cNvGrpSpPr/>
          <p:nvPr/>
        </p:nvGrpSpPr>
        <p:grpSpPr>
          <a:xfrm>
            <a:off x="1271456" y="1266825"/>
            <a:ext cx="9649090" cy="5591175"/>
            <a:chOff x="1479418" y="1266825"/>
            <a:chExt cx="9649090" cy="5591175"/>
          </a:xfrm>
        </p:grpSpPr>
        <p:sp>
          <p:nvSpPr>
            <p:cNvPr id="21" name="Rectangle 20">
              <a:extLst>
                <a:ext uri="{FF2B5EF4-FFF2-40B4-BE49-F238E27FC236}">
                  <a16:creationId xmlns:a16="http://schemas.microsoft.com/office/drawing/2014/main" id="{B49786E5-9606-4953-ABE9-1345F30B4723}"/>
                </a:ext>
              </a:extLst>
            </p:cNvPr>
            <p:cNvSpPr/>
            <p:nvPr/>
          </p:nvSpPr>
          <p:spPr>
            <a:xfrm>
              <a:off x="1479418" y="1266825"/>
              <a:ext cx="9649090" cy="559117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BD6C0F80-0DE1-452B-9CA5-EFE0CB06B927}"/>
                </a:ext>
              </a:extLst>
            </p:cNvPr>
            <p:cNvGrpSpPr/>
            <p:nvPr/>
          </p:nvGrpSpPr>
          <p:grpSpPr>
            <a:xfrm>
              <a:off x="2456316" y="2011538"/>
              <a:ext cx="7695293" cy="4125934"/>
              <a:chOff x="2673973" y="2011538"/>
              <a:chExt cx="7695293" cy="4125934"/>
            </a:xfrm>
          </p:grpSpPr>
          <p:sp>
            <p:nvSpPr>
              <p:cNvPr id="3" name="TextBox 2">
                <a:extLst>
                  <a:ext uri="{FF2B5EF4-FFF2-40B4-BE49-F238E27FC236}">
                    <a16:creationId xmlns:a16="http://schemas.microsoft.com/office/drawing/2014/main" id="{66203187-4107-44A6-BA38-5CAE86D01CF0}"/>
                  </a:ext>
                </a:extLst>
              </p:cNvPr>
              <p:cNvSpPr txBox="1"/>
              <p:nvPr/>
            </p:nvSpPr>
            <p:spPr>
              <a:xfrm>
                <a:off x="2828774" y="2011538"/>
                <a:ext cx="3598829" cy="923330"/>
              </a:xfrm>
              <a:prstGeom prst="rect">
                <a:avLst/>
              </a:prstGeom>
              <a:noFill/>
            </p:spPr>
            <p:txBody>
              <a:bodyPr wrap="square" rtlCol="0">
                <a:spAutoFit/>
              </a:bodyPr>
              <a:lstStyle/>
              <a:p>
                <a:r>
                  <a:rPr lang="en-US" sz="5400">
                    <a:solidFill>
                      <a:srgbClr val="31302E"/>
                    </a:solidFill>
                    <a:latin typeface="Bellefair" panose="00000500000000000000" pitchFamily="2" charset="-79"/>
                    <a:cs typeface="Bellefair" panose="00000500000000000000" pitchFamily="2" charset="-79"/>
                  </a:rPr>
                  <a:t>Market Size</a:t>
                </a:r>
              </a:p>
            </p:txBody>
          </p:sp>
          <p:grpSp>
            <p:nvGrpSpPr>
              <p:cNvPr id="33" name="Group 32">
                <a:extLst>
                  <a:ext uri="{FF2B5EF4-FFF2-40B4-BE49-F238E27FC236}">
                    <a16:creationId xmlns:a16="http://schemas.microsoft.com/office/drawing/2014/main" id="{B59BB40A-5780-4AB3-8ACC-694C9884CB72}"/>
                  </a:ext>
                </a:extLst>
              </p:cNvPr>
              <p:cNvGrpSpPr/>
              <p:nvPr/>
            </p:nvGrpSpPr>
            <p:grpSpPr>
              <a:xfrm>
                <a:off x="2673973" y="3259281"/>
                <a:ext cx="2161912" cy="1547510"/>
                <a:chOff x="2483473" y="3259281"/>
                <a:chExt cx="2161912" cy="1547510"/>
              </a:xfrm>
            </p:grpSpPr>
            <p:sp>
              <p:nvSpPr>
                <p:cNvPr id="6" name="Oval 5">
                  <a:extLst>
                    <a:ext uri="{FF2B5EF4-FFF2-40B4-BE49-F238E27FC236}">
                      <a16:creationId xmlns:a16="http://schemas.microsoft.com/office/drawing/2014/main" id="{64E2DA56-083A-47CE-864F-51E79B618562}"/>
                    </a:ext>
                  </a:extLst>
                </p:cNvPr>
                <p:cNvSpPr/>
                <p:nvPr/>
              </p:nvSpPr>
              <p:spPr>
                <a:xfrm>
                  <a:off x="2790674" y="3259281"/>
                  <a:ext cx="1547510" cy="154751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922DD7EF-EF80-4179-9F60-5FA5CA62A53A}"/>
                    </a:ext>
                  </a:extLst>
                </p:cNvPr>
                <p:cNvGrpSpPr/>
                <p:nvPr/>
              </p:nvGrpSpPr>
              <p:grpSpPr>
                <a:xfrm>
                  <a:off x="2483473" y="3596474"/>
                  <a:ext cx="2161912" cy="786655"/>
                  <a:chOff x="6045483" y="1456375"/>
                  <a:chExt cx="1800002" cy="654967"/>
                </a:xfrm>
              </p:grpSpPr>
              <p:sp>
                <p:nvSpPr>
                  <p:cNvPr id="8" name="TextBox 7">
                    <a:extLst>
                      <a:ext uri="{FF2B5EF4-FFF2-40B4-BE49-F238E27FC236}">
                        <a16:creationId xmlns:a16="http://schemas.microsoft.com/office/drawing/2014/main" id="{46E1BF2A-F229-48DD-9FCB-AEE7D5A1583D}"/>
                      </a:ext>
                    </a:extLst>
                  </p:cNvPr>
                  <p:cNvSpPr txBox="1"/>
                  <p:nvPr/>
                </p:nvSpPr>
                <p:spPr>
                  <a:xfrm>
                    <a:off x="6045485" y="1456375"/>
                    <a:ext cx="1800000" cy="584775"/>
                  </a:xfrm>
                  <a:prstGeom prst="rect">
                    <a:avLst/>
                  </a:prstGeom>
                  <a:noFill/>
                </p:spPr>
                <p:txBody>
                  <a:bodyPr wrap="square" rtlCol="0">
                    <a:spAutoFit/>
                  </a:bodyPr>
                  <a:lstStyle/>
                  <a:p>
                    <a:pPr algn="ctr"/>
                    <a:r>
                      <a:rPr lang="en-US" sz="3200">
                        <a:solidFill>
                          <a:schemeClr val="bg1"/>
                        </a:solidFill>
                        <a:latin typeface="Bellefair" panose="00000500000000000000" pitchFamily="2" charset="-79"/>
                        <a:cs typeface="Bellefair" panose="00000500000000000000" pitchFamily="2" charset="-79"/>
                      </a:rPr>
                      <a:t>2,1M</a:t>
                    </a:r>
                  </a:p>
                </p:txBody>
              </p:sp>
              <p:sp>
                <p:nvSpPr>
                  <p:cNvPr id="9" name="TextBox 8">
                    <a:extLst>
                      <a:ext uri="{FF2B5EF4-FFF2-40B4-BE49-F238E27FC236}">
                        <a16:creationId xmlns:a16="http://schemas.microsoft.com/office/drawing/2014/main" id="{645F88CE-89C4-46A9-A9C8-6E291D3DE18D}"/>
                      </a:ext>
                    </a:extLst>
                  </p:cNvPr>
                  <p:cNvSpPr txBox="1"/>
                  <p:nvPr/>
                </p:nvSpPr>
                <p:spPr>
                  <a:xfrm>
                    <a:off x="6045483" y="1906339"/>
                    <a:ext cx="1800002" cy="205003"/>
                  </a:xfrm>
                  <a:prstGeom prst="rect">
                    <a:avLst/>
                  </a:prstGeom>
                  <a:noFill/>
                </p:spPr>
                <p:txBody>
                  <a:bodyPr wrap="square" rtlCol="0">
                    <a:spAutoFit/>
                  </a:bodyPr>
                  <a:lstStyle/>
                  <a:p>
                    <a:pPr algn="ctr"/>
                    <a:r>
                      <a:rPr lang="en-US" sz="1000">
                        <a:solidFill>
                          <a:schemeClr val="bg1"/>
                        </a:solidFill>
                        <a:latin typeface="Roboto" panose="02000000000000000000" pitchFamily="2" charset="0"/>
                        <a:ea typeface="Roboto" panose="02000000000000000000" pitchFamily="2" charset="0"/>
                        <a:cs typeface="Bellefair" panose="00000500000000000000" pitchFamily="2" charset="-79"/>
                      </a:rPr>
                      <a:t>Your Title Here</a:t>
                    </a:r>
                  </a:p>
                </p:txBody>
              </p:sp>
            </p:grpSp>
          </p:grpSp>
          <p:grpSp>
            <p:nvGrpSpPr>
              <p:cNvPr id="32" name="Group 31">
                <a:extLst>
                  <a:ext uri="{FF2B5EF4-FFF2-40B4-BE49-F238E27FC236}">
                    <a16:creationId xmlns:a16="http://schemas.microsoft.com/office/drawing/2014/main" id="{FA4009B2-04F6-4A51-9DF6-0ABC7091AF86}"/>
                  </a:ext>
                </a:extLst>
              </p:cNvPr>
              <p:cNvGrpSpPr/>
              <p:nvPr/>
            </p:nvGrpSpPr>
            <p:grpSpPr>
              <a:xfrm>
                <a:off x="5440663" y="3259281"/>
                <a:ext cx="2161912" cy="1547510"/>
                <a:chOff x="5788717" y="3259281"/>
                <a:chExt cx="2161912" cy="1547510"/>
              </a:xfrm>
            </p:grpSpPr>
            <p:sp>
              <p:nvSpPr>
                <p:cNvPr id="10" name="Oval 9">
                  <a:extLst>
                    <a:ext uri="{FF2B5EF4-FFF2-40B4-BE49-F238E27FC236}">
                      <a16:creationId xmlns:a16="http://schemas.microsoft.com/office/drawing/2014/main" id="{4E5D3075-B566-426C-A23F-A7D8D09F902B}"/>
                    </a:ext>
                  </a:extLst>
                </p:cNvPr>
                <p:cNvSpPr/>
                <p:nvPr/>
              </p:nvSpPr>
              <p:spPr>
                <a:xfrm>
                  <a:off x="6088140" y="3259281"/>
                  <a:ext cx="1547510" cy="15475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8CF03536-C25A-4ADF-AA7B-CA34A4982B6C}"/>
                    </a:ext>
                  </a:extLst>
                </p:cNvPr>
                <p:cNvGrpSpPr/>
                <p:nvPr/>
              </p:nvGrpSpPr>
              <p:grpSpPr>
                <a:xfrm>
                  <a:off x="5788717" y="3596474"/>
                  <a:ext cx="2161912" cy="786655"/>
                  <a:chOff x="7837034" y="3256375"/>
                  <a:chExt cx="1800002" cy="654967"/>
                </a:xfrm>
              </p:grpSpPr>
              <p:sp>
                <p:nvSpPr>
                  <p:cNvPr id="12" name="TextBox 11">
                    <a:extLst>
                      <a:ext uri="{FF2B5EF4-FFF2-40B4-BE49-F238E27FC236}">
                        <a16:creationId xmlns:a16="http://schemas.microsoft.com/office/drawing/2014/main" id="{77B1034E-CFC2-48DB-B2E0-E6FE5D786275}"/>
                      </a:ext>
                    </a:extLst>
                  </p:cNvPr>
                  <p:cNvSpPr txBox="1"/>
                  <p:nvPr/>
                </p:nvSpPr>
                <p:spPr>
                  <a:xfrm>
                    <a:off x="7837036" y="3256375"/>
                    <a:ext cx="1800000" cy="584775"/>
                  </a:xfrm>
                  <a:prstGeom prst="rect">
                    <a:avLst/>
                  </a:prstGeom>
                  <a:noFill/>
                </p:spPr>
                <p:txBody>
                  <a:bodyPr wrap="square" rtlCol="0">
                    <a:spAutoFit/>
                  </a:bodyPr>
                  <a:lstStyle/>
                  <a:p>
                    <a:pPr algn="ctr"/>
                    <a:r>
                      <a:rPr lang="en-US" sz="3200">
                        <a:solidFill>
                          <a:schemeClr val="bg1"/>
                        </a:solidFill>
                        <a:latin typeface="Bellefair" panose="00000500000000000000" pitchFamily="2" charset="-79"/>
                        <a:cs typeface="Bellefair" panose="00000500000000000000" pitchFamily="2" charset="-79"/>
                      </a:rPr>
                      <a:t>1,3M</a:t>
                    </a:r>
                  </a:p>
                </p:txBody>
              </p:sp>
              <p:sp>
                <p:nvSpPr>
                  <p:cNvPr id="13" name="TextBox 12">
                    <a:extLst>
                      <a:ext uri="{FF2B5EF4-FFF2-40B4-BE49-F238E27FC236}">
                        <a16:creationId xmlns:a16="http://schemas.microsoft.com/office/drawing/2014/main" id="{96A7FE23-93C7-4999-A962-EAB70B2D8052}"/>
                      </a:ext>
                    </a:extLst>
                  </p:cNvPr>
                  <p:cNvSpPr txBox="1"/>
                  <p:nvPr/>
                </p:nvSpPr>
                <p:spPr>
                  <a:xfrm>
                    <a:off x="7837034" y="3706339"/>
                    <a:ext cx="1800002" cy="205003"/>
                  </a:xfrm>
                  <a:prstGeom prst="rect">
                    <a:avLst/>
                  </a:prstGeom>
                  <a:noFill/>
                </p:spPr>
                <p:txBody>
                  <a:bodyPr wrap="square" rtlCol="0">
                    <a:spAutoFit/>
                  </a:bodyPr>
                  <a:lstStyle/>
                  <a:p>
                    <a:pPr algn="ctr"/>
                    <a:r>
                      <a:rPr lang="en-US" sz="1000">
                        <a:solidFill>
                          <a:schemeClr val="bg1"/>
                        </a:solidFill>
                        <a:latin typeface="Roboto" panose="02000000000000000000" pitchFamily="2" charset="0"/>
                        <a:ea typeface="Roboto" panose="02000000000000000000" pitchFamily="2" charset="0"/>
                        <a:cs typeface="Bellefair" panose="00000500000000000000" pitchFamily="2" charset="-79"/>
                      </a:rPr>
                      <a:t>Your Title Here</a:t>
                    </a:r>
                  </a:p>
                </p:txBody>
              </p:sp>
            </p:grpSp>
          </p:grpSp>
          <p:grpSp>
            <p:nvGrpSpPr>
              <p:cNvPr id="31" name="Group 30">
                <a:extLst>
                  <a:ext uri="{FF2B5EF4-FFF2-40B4-BE49-F238E27FC236}">
                    <a16:creationId xmlns:a16="http://schemas.microsoft.com/office/drawing/2014/main" id="{529CD676-8E2E-4F10-BCBF-4389A47BA6B4}"/>
                  </a:ext>
                </a:extLst>
              </p:cNvPr>
              <p:cNvGrpSpPr/>
              <p:nvPr/>
            </p:nvGrpSpPr>
            <p:grpSpPr>
              <a:xfrm>
                <a:off x="8207354" y="3259281"/>
                <a:ext cx="2161912" cy="1547510"/>
                <a:chOff x="9093962" y="3259281"/>
                <a:chExt cx="2161912" cy="1547510"/>
              </a:xfrm>
            </p:grpSpPr>
            <p:sp>
              <p:nvSpPr>
                <p:cNvPr id="14" name="Oval 13">
                  <a:extLst>
                    <a:ext uri="{FF2B5EF4-FFF2-40B4-BE49-F238E27FC236}">
                      <a16:creationId xmlns:a16="http://schemas.microsoft.com/office/drawing/2014/main" id="{6D5BEDEE-520F-41C9-84B3-AD9A675BD930}"/>
                    </a:ext>
                  </a:extLst>
                </p:cNvPr>
                <p:cNvSpPr/>
                <p:nvPr/>
              </p:nvSpPr>
              <p:spPr>
                <a:xfrm>
                  <a:off x="9401326" y="3259281"/>
                  <a:ext cx="1547510" cy="15475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70AAB313-88C9-4BEB-8965-2B298721E024}"/>
                    </a:ext>
                  </a:extLst>
                </p:cNvPr>
                <p:cNvGrpSpPr/>
                <p:nvPr/>
              </p:nvGrpSpPr>
              <p:grpSpPr>
                <a:xfrm>
                  <a:off x="9093962" y="3596478"/>
                  <a:ext cx="2161912" cy="786655"/>
                  <a:chOff x="9636871" y="5056375"/>
                  <a:chExt cx="1800002" cy="654967"/>
                </a:xfrm>
              </p:grpSpPr>
              <p:sp>
                <p:nvSpPr>
                  <p:cNvPr id="16" name="TextBox 15">
                    <a:extLst>
                      <a:ext uri="{FF2B5EF4-FFF2-40B4-BE49-F238E27FC236}">
                        <a16:creationId xmlns:a16="http://schemas.microsoft.com/office/drawing/2014/main" id="{458C0DEA-9461-4893-B23A-566FBE8D17B5}"/>
                      </a:ext>
                    </a:extLst>
                  </p:cNvPr>
                  <p:cNvSpPr txBox="1"/>
                  <p:nvPr/>
                </p:nvSpPr>
                <p:spPr>
                  <a:xfrm>
                    <a:off x="9636873" y="5056375"/>
                    <a:ext cx="1800000" cy="584775"/>
                  </a:xfrm>
                  <a:prstGeom prst="rect">
                    <a:avLst/>
                  </a:prstGeom>
                  <a:noFill/>
                </p:spPr>
                <p:txBody>
                  <a:bodyPr wrap="square" rtlCol="0">
                    <a:spAutoFit/>
                  </a:bodyPr>
                  <a:lstStyle/>
                  <a:p>
                    <a:pPr algn="ctr"/>
                    <a:r>
                      <a:rPr lang="en-US" sz="3200">
                        <a:solidFill>
                          <a:schemeClr val="bg1"/>
                        </a:solidFill>
                        <a:latin typeface="Bellefair" panose="00000500000000000000" pitchFamily="2" charset="-79"/>
                        <a:cs typeface="Bellefair" panose="00000500000000000000" pitchFamily="2" charset="-79"/>
                      </a:rPr>
                      <a:t>3,4M</a:t>
                    </a:r>
                  </a:p>
                </p:txBody>
              </p:sp>
              <p:sp>
                <p:nvSpPr>
                  <p:cNvPr id="17" name="TextBox 16">
                    <a:extLst>
                      <a:ext uri="{FF2B5EF4-FFF2-40B4-BE49-F238E27FC236}">
                        <a16:creationId xmlns:a16="http://schemas.microsoft.com/office/drawing/2014/main" id="{19E92C29-10F5-43DC-A4E5-DE255C95D582}"/>
                      </a:ext>
                    </a:extLst>
                  </p:cNvPr>
                  <p:cNvSpPr txBox="1"/>
                  <p:nvPr/>
                </p:nvSpPr>
                <p:spPr>
                  <a:xfrm>
                    <a:off x="9636871" y="5506339"/>
                    <a:ext cx="1800002" cy="205003"/>
                  </a:xfrm>
                  <a:prstGeom prst="rect">
                    <a:avLst/>
                  </a:prstGeom>
                  <a:noFill/>
                </p:spPr>
                <p:txBody>
                  <a:bodyPr wrap="square" rtlCol="0">
                    <a:spAutoFit/>
                  </a:bodyPr>
                  <a:lstStyle/>
                  <a:p>
                    <a:pPr algn="ctr"/>
                    <a:r>
                      <a:rPr lang="en-US" sz="1000">
                        <a:solidFill>
                          <a:schemeClr val="bg1"/>
                        </a:solidFill>
                        <a:latin typeface="Roboto" panose="02000000000000000000" pitchFamily="2" charset="0"/>
                        <a:ea typeface="Roboto" panose="02000000000000000000" pitchFamily="2" charset="0"/>
                        <a:cs typeface="Bellefair" panose="00000500000000000000" pitchFamily="2" charset="-79"/>
                      </a:rPr>
                      <a:t>Your Title Here</a:t>
                    </a:r>
                  </a:p>
                </p:txBody>
              </p:sp>
            </p:grpSp>
          </p:grpSp>
          <p:cxnSp>
            <p:nvCxnSpPr>
              <p:cNvPr id="18" name="Straight Connector 17">
                <a:extLst>
                  <a:ext uri="{FF2B5EF4-FFF2-40B4-BE49-F238E27FC236}">
                    <a16:creationId xmlns:a16="http://schemas.microsoft.com/office/drawing/2014/main" id="{E8A33609-E79A-4D36-9876-66F108E1E2D8}"/>
                  </a:ext>
                </a:extLst>
              </p:cNvPr>
              <p:cNvCxnSpPr>
                <a:stCxn id="8" idx="3"/>
                <a:endCxn id="12" idx="1"/>
              </p:cNvCxnSpPr>
              <p:nvPr/>
            </p:nvCxnSpPr>
            <p:spPr>
              <a:xfrm>
                <a:off x="4835885" y="3947649"/>
                <a:ext cx="604780" cy="0"/>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3AE56AA-2824-4D1F-9894-E03054F042E4}"/>
                  </a:ext>
                </a:extLst>
              </p:cNvPr>
              <p:cNvCxnSpPr>
                <a:cxnSpLocks/>
                <a:stCxn id="12" idx="3"/>
                <a:endCxn id="16" idx="1"/>
              </p:cNvCxnSpPr>
              <p:nvPr/>
            </p:nvCxnSpPr>
            <p:spPr>
              <a:xfrm>
                <a:off x="7602575" y="3947649"/>
                <a:ext cx="604781" cy="4"/>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1BAFAEA-C0BC-4D96-BE9F-ABF87B3B1147}"/>
                  </a:ext>
                </a:extLst>
              </p:cNvPr>
              <p:cNvSpPr txBox="1"/>
              <p:nvPr/>
            </p:nvSpPr>
            <p:spPr>
              <a:xfrm>
                <a:off x="2846318" y="5311605"/>
                <a:ext cx="3581285"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Magna sed pulvinar ultricies, purus lectus malesuada libero sit amet sue commodo magna eros quis lorem ipsum dolor sit amet maecenas porttitor congue.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30" name="TextBox 29">
                <a:extLst>
                  <a:ext uri="{FF2B5EF4-FFF2-40B4-BE49-F238E27FC236}">
                    <a16:creationId xmlns:a16="http://schemas.microsoft.com/office/drawing/2014/main" id="{91562D83-4B5D-44E7-921B-5595EBCEB46A}"/>
                  </a:ext>
                </a:extLst>
              </p:cNvPr>
              <p:cNvSpPr txBox="1"/>
              <p:nvPr/>
            </p:nvSpPr>
            <p:spPr>
              <a:xfrm>
                <a:off x="6724075" y="5311605"/>
                <a:ext cx="3581285"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Magna sed pulvinar ultricies, purus lectus malesuada libero sit amet sue commodo magna eros quis lorem ipsum dolor sit amet maecenas porttitor congue.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35" name="TextBox 34">
                <a:extLst>
                  <a:ext uri="{FF2B5EF4-FFF2-40B4-BE49-F238E27FC236}">
                    <a16:creationId xmlns:a16="http://schemas.microsoft.com/office/drawing/2014/main" id="{551FA74F-1887-4848-90D7-6A05F398057E}"/>
                  </a:ext>
                </a:extLst>
              </p:cNvPr>
              <p:cNvSpPr txBox="1"/>
              <p:nvPr/>
            </p:nvSpPr>
            <p:spPr>
              <a:xfrm>
                <a:off x="6724075" y="2319315"/>
                <a:ext cx="3198147" cy="307777"/>
              </a:xfrm>
              <a:prstGeom prst="rect">
                <a:avLst/>
              </a:prstGeom>
              <a:noFill/>
            </p:spPr>
            <p:txBody>
              <a:bodyPr wrap="square" rtlCol="0">
                <a:spAutoFit/>
              </a:bodyPr>
              <a:lstStyle/>
              <a:p>
                <a:pPr algn="r"/>
                <a:r>
                  <a:rPr lang="en-US" sz="1400" spc="200">
                    <a:solidFill>
                      <a:schemeClr val="accent2">
                        <a:lumMod val="75000"/>
                      </a:schemeClr>
                    </a:solidFill>
                    <a:latin typeface="Roboto Medium" panose="02000000000000000000" pitchFamily="2" charset="0"/>
                    <a:ea typeface="Roboto Medium" panose="02000000000000000000" pitchFamily="2" charset="0"/>
                    <a:cs typeface="Open Sans" panose="020B0606030504020204" pitchFamily="34" charset="0"/>
                  </a:rPr>
                  <a:t>BUSINESS PLAN TEMPLATE</a:t>
                </a:r>
              </a:p>
            </p:txBody>
          </p:sp>
        </p:grpSp>
      </p:grpSp>
    </p:spTree>
    <p:extLst>
      <p:ext uri="{BB962C8B-B14F-4D97-AF65-F5344CB8AC3E}">
        <p14:creationId xmlns:p14="http://schemas.microsoft.com/office/powerpoint/2010/main" val="820219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Group 87">
            <a:extLst>
              <a:ext uri="{FF2B5EF4-FFF2-40B4-BE49-F238E27FC236}">
                <a16:creationId xmlns:a16="http://schemas.microsoft.com/office/drawing/2014/main" id="{23375836-3FA0-4C32-9B56-70AA01697E4B}"/>
              </a:ext>
            </a:extLst>
          </p:cNvPr>
          <p:cNvGrpSpPr/>
          <p:nvPr/>
        </p:nvGrpSpPr>
        <p:grpSpPr>
          <a:xfrm>
            <a:off x="1160380" y="2587149"/>
            <a:ext cx="1363276" cy="1363271"/>
            <a:chOff x="1160380" y="2587149"/>
            <a:chExt cx="1363276" cy="1363271"/>
          </a:xfrm>
        </p:grpSpPr>
        <p:sp>
          <p:nvSpPr>
            <p:cNvPr id="6" name="Partial Circle 5">
              <a:extLst>
                <a:ext uri="{FF2B5EF4-FFF2-40B4-BE49-F238E27FC236}">
                  <a16:creationId xmlns:a16="http://schemas.microsoft.com/office/drawing/2014/main" id="{5085B10B-61AA-4C4A-AE47-A7C2CCFBC50A}"/>
                </a:ext>
              </a:extLst>
            </p:cNvPr>
            <p:cNvSpPr/>
            <p:nvPr/>
          </p:nvSpPr>
          <p:spPr>
            <a:xfrm>
              <a:off x="1160380" y="2587149"/>
              <a:ext cx="1363276" cy="1363271"/>
            </a:xfrm>
            <a:prstGeom prst="arc">
              <a:avLst>
                <a:gd name="adj1" fmla="val 16200000"/>
                <a:gd name="adj2" fmla="val 10909905"/>
              </a:avLst>
            </a:prstGeom>
            <a:noFill/>
            <a:ln w="60325" cap="rnd">
              <a:solidFill>
                <a:schemeClr val="accent1"/>
              </a:solidFill>
              <a:round/>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a16="http://schemas.microsoft.com/office/drawing/2014/main" id="{D6F46D55-D086-4A62-A2AA-A0754DE07743}"/>
                </a:ext>
              </a:extLst>
            </p:cNvPr>
            <p:cNvSpPr/>
            <p:nvPr/>
          </p:nvSpPr>
          <p:spPr>
            <a:xfrm>
              <a:off x="1238196" y="2664964"/>
              <a:ext cx="1207644" cy="1207641"/>
            </a:xfrm>
            <a:prstGeom prst="ellipse">
              <a:avLst/>
            </a:prstGeom>
            <a:noFill/>
            <a:ln cap="rnd">
              <a:solidFill>
                <a:schemeClr val="accent2">
                  <a:lumMod val="20000"/>
                  <a:lumOff val="8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Kotak Teks 3">
            <a:extLst>
              <a:ext uri="{FF2B5EF4-FFF2-40B4-BE49-F238E27FC236}">
                <a16:creationId xmlns:a16="http://schemas.microsoft.com/office/drawing/2014/main" id="{B84F6B8F-A189-4C78-AE54-F41C0A274365}"/>
              </a:ext>
            </a:extLst>
          </p:cNvPr>
          <p:cNvSpPr txBox="1"/>
          <p:nvPr/>
        </p:nvSpPr>
        <p:spPr>
          <a:xfrm>
            <a:off x="1238194" y="2874137"/>
            <a:ext cx="1207646" cy="584775"/>
          </a:xfrm>
          <a:prstGeom prst="rect">
            <a:avLst/>
          </a:prstGeom>
          <a:noFill/>
        </p:spPr>
        <p:txBody>
          <a:bodyPr wrap="square" rtlCol="0">
            <a:spAutoFit/>
          </a:bodyPr>
          <a:lstStyle/>
          <a:p>
            <a:pPr algn="ctr"/>
            <a:r>
              <a:rPr lang="en-US" sz="3200" b="1">
                <a:solidFill>
                  <a:schemeClr val="accent1"/>
                </a:solidFill>
                <a:latin typeface="Bellefair" panose="00000500000000000000" pitchFamily="2" charset="-79"/>
                <a:ea typeface="Roboto" panose="02000000000000000000" pitchFamily="2" charset="0"/>
                <a:cs typeface="Bellefair" panose="00000500000000000000" pitchFamily="2" charset="-79"/>
              </a:rPr>
              <a:t>75%</a:t>
            </a:r>
          </a:p>
        </p:txBody>
      </p:sp>
      <p:sp>
        <p:nvSpPr>
          <p:cNvPr id="9" name="TextBox 8">
            <a:extLst>
              <a:ext uri="{FF2B5EF4-FFF2-40B4-BE49-F238E27FC236}">
                <a16:creationId xmlns:a16="http://schemas.microsoft.com/office/drawing/2014/main" id="{147B57E9-AE11-4CEA-B0AE-D3F05EAF6BDE}"/>
              </a:ext>
            </a:extLst>
          </p:cNvPr>
          <p:cNvSpPr txBox="1"/>
          <p:nvPr/>
        </p:nvSpPr>
        <p:spPr>
          <a:xfrm>
            <a:off x="1356242" y="3310804"/>
            <a:ext cx="971550" cy="319190"/>
          </a:xfrm>
          <a:prstGeom prst="rect">
            <a:avLst/>
          </a:prstGeom>
          <a:noFill/>
        </p:spPr>
        <p:txBody>
          <a:bodyPr wrap="square" rtlCol="0">
            <a:spAutoFit/>
          </a:bodyPr>
          <a:lstStyle/>
          <a:p>
            <a:pPr algn="ctr">
              <a:lnSpc>
                <a:spcPct val="150000"/>
              </a:lnSpc>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Statistics</a:t>
            </a:r>
          </a:p>
        </p:txBody>
      </p:sp>
      <p:grpSp>
        <p:nvGrpSpPr>
          <p:cNvPr id="87" name="Group 86">
            <a:extLst>
              <a:ext uri="{FF2B5EF4-FFF2-40B4-BE49-F238E27FC236}">
                <a16:creationId xmlns:a16="http://schemas.microsoft.com/office/drawing/2014/main" id="{4E1AB945-66B2-4214-8403-AB283661DEC7}"/>
              </a:ext>
            </a:extLst>
          </p:cNvPr>
          <p:cNvGrpSpPr/>
          <p:nvPr/>
        </p:nvGrpSpPr>
        <p:grpSpPr>
          <a:xfrm>
            <a:off x="3290227" y="2587149"/>
            <a:ext cx="1363276" cy="1363271"/>
            <a:chOff x="3290227" y="2587149"/>
            <a:chExt cx="1363276" cy="1363271"/>
          </a:xfrm>
        </p:grpSpPr>
        <p:sp>
          <p:nvSpPr>
            <p:cNvPr id="12" name="Arc 11">
              <a:extLst>
                <a:ext uri="{FF2B5EF4-FFF2-40B4-BE49-F238E27FC236}">
                  <a16:creationId xmlns:a16="http://schemas.microsoft.com/office/drawing/2014/main" id="{02A97BD6-3AF4-4C5D-9BA0-0D7AC9D497E4}"/>
                </a:ext>
              </a:extLst>
            </p:cNvPr>
            <p:cNvSpPr/>
            <p:nvPr/>
          </p:nvSpPr>
          <p:spPr>
            <a:xfrm>
              <a:off x="3290227" y="2587149"/>
              <a:ext cx="1363276" cy="1363271"/>
            </a:xfrm>
            <a:prstGeom prst="arc">
              <a:avLst>
                <a:gd name="adj1" fmla="val 16200000"/>
                <a:gd name="adj2" fmla="val 13259714"/>
              </a:avLst>
            </a:prstGeom>
            <a:noFill/>
            <a:ln w="60325" cap="rnd">
              <a:solidFill>
                <a:schemeClr val="accent2"/>
              </a:solidFill>
              <a:round/>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13" name="Oval 12">
              <a:extLst>
                <a:ext uri="{FF2B5EF4-FFF2-40B4-BE49-F238E27FC236}">
                  <a16:creationId xmlns:a16="http://schemas.microsoft.com/office/drawing/2014/main" id="{BAFB4A82-0876-4422-B2C7-5B13EA29E836}"/>
                </a:ext>
              </a:extLst>
            </p:cNvPr>
            <p:cNvSpPr/>
            <p:nvPr/>
          </p:nvSpPr>
          <p:spPr>
            <a:xfrm>
              <a:off x="3368043" y="2664964"/>
              <a:ext cx="1207644" cy="1207641"/>
            </a:xfrm>
            <a:prstGeom prst="ellipse">
              <a:avLst/>
            </a:prstGeom>
            <a:solidFill>
              <a:schemeClr val="bg1"/>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Kotak Teks 3">
            <a:extLst>
              <a:ext uri="{FF2B5EF4-FFF2-40B4-BE49-F238E27FC236}">
                <a16:creationId xmlns:a16="http://schemas.microsoft.com/office/drawing/2014/main" id="{77BBA32B-14AF-43A2-A6D3-FF4F9FF56984}"/>
              </a:ext>
            </a:extLst>
          </p:cNvPr>
          <p:cNvSpPr txBox="1"/>
          <p:nvPr/>
        </p:nvSpPr>
        <p:spPr>
          <a:xfrm>
            <a:off x="3368041" y="2874137"/>
            <a:ext cx="1207646" cy="584775"/>
          </a:xfrm>
          <a:prstGeom prst="rect">
            <a:avLst/>
          </a:prstGeom>
          <a:noFill/>
        </p:spPr>
        <p:txBody>
          <a:bodyPr wrap="square" rtlCol="0">
            <a:spAutoFit/>
          </a:bodyPr>
          <a:lstStyle/>
          <a:p>
            <a:pPr algn="ctr"/>
            <a:r>
              <a:rPr lang="en-US" sz="3200" b="1">
                <a:solidFill>
                  <a:schemeClr val="accent2"/>
                </a:solidFill>
                <a:latin typeface="Bellefair" panose="00000500000000000000" pitchFamily="2" charset="-79"/>
                <a:ea typeface="Roboto" panose="02000000000000000000" pitchFamily="2" charset="0"/>
                <a:cs typeface="Bellefair" panose="00000500000000000000" pitchFamily="2" charset="-79"/>
              </a:rPr>
              <a:t>85%</a:t>
            </a:r>
          </a:p>
        </p:txBody>
      </p:sp>
      <p:sp>
        <p:nvSpPr>
          <p:cNvPr id="15" name="TextBox 14">
            <a:extLst>
              <a:ext uri="{FF2B5EF4-FFF2-40B4-BE49-F238E27FC236}">
                <a16:creationId xmlns:a16="http://schemas.microsoft.com/office/drawing/2014/main" id="{88A86AFD-A77D-4A69-BDA5-57E78D08C27D}"/>
              </a:ext>
            </a:extLst>
          </p:cNvPr>
          <p:cNvSpPr txBox="1"/>
          <p:nvPr/>
        </p:nvSpPr>
        <p:spPr>
          <a:xfrm>
            <a:off x="3486089" y="3310804"/>
            <a:ext cx="971550" cy="319190"/>
          </a:xfrm>
          <a:prstGeom prst="rect">
            <a:avLst/>
          </a:prstGeom>
          <a:noFill/>
        </p:spPr>
        <p:txBody>
          <a:bodyPr wrap="square" rtlCol="0">
            <a:spAutoFit/>
          </a:bodyPr>
          <a:lstStyle/>
          <a:p>
            <a:pPr algn="ctr">
              <a:lnSpc>
                <a:spcPct val="150000"/>
              </a:lnSpc>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Statistics</a:t>
            </a:r>
          </a:p>
        </p:txBody>
      </p:sp>
      <p:sp>
        <p:nvSpPr>
          <p:cNvPr id="3" name="TextBox 2">
            <a:extLst>
              <a:ext uri="{FF2B5EF4-FFF2-40B4-BE49-F238E27FC236}">
                <a16:creationId xmlns:a16="http://schemas.microsoft.com/office/drawing/2014/main" id="{2D21F877-5428-4C65-9266-3FE96220D3FB}"/>
              </a:ext>
            </a:extLst>
          </p:cNvPr>
          <p:cNvSpPr txBox="1"/>
          <p:nvPr/>
        </p:nvSpPr>
        <p:spPr>
          <a:xfrm>
            <a:off x="1023179" y="1199602"/>
            <a:ext cx="3875664" cy="830997"/>
          </a:xfrm>
          <a:prstGeom prst="rect">
            <a:avLst/>
          </a:prstGeom>
          <a:noFill/>
        </p:spPr>
        <p:txBody>
          <a:bodyPr wrap="square" rtlCol="0">
            <a:spAutoFit/>
          </a:bodyPr>
          <a:lstStyle/>
          <a:p>
            <a:r>
              <a:rPr lang="en-US" sz="4800">
                <a:solidFill>
                  <a:srgbClr val="31302E"/>
                </a:solidFill>
                <a:latin typeface="Bellefair" panose="00000500000000000000" pitchFamily="2" charset="-79"/>
                <a:cs typeface="Bellefair" panose="00000500000000000000" pitchFamily="2" charset="-79"/>
              </a:rPr>
              <a:t>Market Growth</a:t>
            </a:r>
          </a:p>
        </p:txBody>
      </p:sp>
      <p:graphicFrame>
        <p:nvGraphicFramePr>
          <p:cNvPr id="76" name="Chart 75">
            <a:extLst>
              <a:ext uri="{FF2B5EF4-FFF2-40B4-BE49-F238E27FC236}">
                <a16:creationId xmlns:a16="http://schemas.microsoft.com/office/drawing/2014/main" id="{D92150DD-0241-490E-8A68-3E538F4A1D2A}"/>
              </a:ext>
            </a:extLst>
          </p:cNvPr>
          <p:cNvGraphicFramePr/>
          <p:nvPr>
            <p:extLst>
              <p:ext uri="{D42A27DB-BD31-4B8C-83A1-F6EECF244321}">
                <p14:modId xmlns:p14="http://schemas.microsoft.com/office/powerpoint/2010/main" val="555566988"/>
              </p:ext>
            </p:extLst>
          </p:nvPr>
        </p:nvGraphicFramePr>
        <p:xfrm>
          <a:off x="5893783" y="1199602"/>
          <a:ext cx="5137837" cy="4458797"/>
        </p:xfrm>
        <a:graphic>
          <a:graphicData uri="http://schemas.openxmlformats.org/drawingml/2006/chart">
            <c:chart xmlns:c="http://schemas.openxmlformats.org/drawingml/2006/chart" xmlns:r="http://schemas.openxmlformats.org/officeDocument/2006/relationships" r:id="rId2"/>
          </a:graphicData>
        </a:graphic>
      </p:graphicFrame>
      <p:sp>
        <p:nvSpPr>
          <p:cNvPr id="79" name="TextBox 78">
            <a:extLst>
              <a:ext uri="{FF2B5EF4-FFF2-40B4-BE49-F238E27FC236}">
                <a16:creationId xmlns:a16="http://schemas.microsoft.com/office/drawing/2014/main" id="{DEF4D9A7-D7D4-4E0A-ABA4-2CEA0655AE2D}"/>
              </a:ext>
            </a:extLst>
          </p:cNvPr>
          <p:cNvSpPr txBox="1"/>
          <p:nvPr/>
        </p:nvSpPr>
        <p:spPr>
          <a:xfrm>
            <a:off x="1070803" y="4506972"/>
            <a:ext cx="3979133"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pulvinar ultricies, purus lectus malesuada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100640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TextBox 290">
            <a:extLst>
              <a:ext uri="{FF2B5EF4-FFF2-40B4-BE49-F238E27FC236}">
                <a16:creationId xmlns:a16="http://schemas.microsoft.com/office/drawing/2014/main" id="{4206D846-5FCC-4C30-A7F2-C04604247D7D}"/>
              </a:ext>
            </a:extLst>
          </p:cNvPr>
          <p:cNvSpPr txBox="1"/>
          <p:nvPr/>
        </p:nvSpPr>
        <p:spPr>
          <a:xfrm>
            <a:off x="800098" y="1329369"/>
            <a:ext cx="4264795" cy="1323439"/>
          </a:xfrm>
          <a:prstGeom prst="rect">
            <a:avLst/>
          </a:prstGeom>
          <a:noFill/>
        </p:spPr>
        <p:txBody>
          <a:bodyPr wrap="square" rtlCol="0">
            <a:spAutoFit/>
          </a:bodyPr>
          <a:lstStyle/>
          <a:p>
            <a:r>
              <a:rPr lang="en-US" sz="4000" spc="300">
                <a:solidFill>
                  <a:srgbClr val="31302E"/>
                </a:solidFill>
                <a:latin typeface="Bellefair" panose="00000500000000000000" pitchFamily="2" charset="-79"/>
                <a:cs typeface="Bellefair" panose="00000500000000000000" pitchFamily="2" charset="-79"/>
              </a:rPr>
              <a:t>COMPETITOR ANALYSIS </a:t>
            </a:r>
          </a:p>
        </p:txBody>
      </p:sp>
      <p:grpSp>
        <p:nvGrpSpPr>
          <p:cNvPr id="395" name="Group 394">
            <a:extLst>
              <a:ext uri="{FF2B5EF4-FFF2-40B4-BE49-F238E27FC236}">
                <a16:creationId xmlns:a16="http://schemas.microsoft.com/office/drawing/2014/main" id="{DC619799-99EE-4142-B6EB-552790BB170B}"/>
              </a:ext>
            </a:extLst>
          </p:cNvPr>
          <p:cNvGrpSpPr/>
          <p:nvPr/>
        </p:nvGrpSpPr>
        <p:grpSpPr>
          <a:xfrm>
            <a:off x="3438525" y="2902007"/>
            <a:ext cx="8058151" cy="2859169"/>
            <a:chOff x="3438525" y="2618522"/>
            <a:chExt cx="8058151" cy="2859169"/>
          </a:xfrm>
        </p:grpSpPr>
        <p:sp>
          <p:nvSpPr>
            <p:cNvPr id="312" name="Google Shape;133;p21">
              <a:extLst>
                <a:ext uri="{FF2B5EF4-FFF2-40B4-BE49-F238E27FC236}">
                  <a16:creationId xmlns:a16="http://schemas.microsoft.com/office/drawing/2014/main" id="{697EC621-6927-4329-BD98-99AAB0238B70}"/>
                </a:ext>
              </a:extLst>
            </p:cNvPr>
            <p:cNvSpPr/>
            <p:nvPr/>
          </p:nvSpPr>
          <p:spPr>
            <a:xfrm>
              <a:off x="4718673" y="2618522"/>
              <a:ext cx="1077933" cy="572209"/>
            </a:xfrm>
            <a:prstGeom prst="rect">
              <a:avLst/>
            </a:prstGeom>
            <a:solidFill>
              <a:schemeClr val="accent2"/>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300">
                  <a:solidFill>
                    <a:schemeClr val="bg1"/>
                  </a:solidFill>
                  <a:latin typeface="Bellefair" panose="00000500000000000000" pitchFamily="2" charset="-79"/>
                  <a:ea typeface="Roboto" panose="02000000000000000000" pitchFamily="2" charset="0"/>
                  <a:cs typeface="Bellefair" panose="00000500000000000000" pitchFamily="2" charset="-79"/>
                </a:rPr>
                <a:t>Revenue </a:t>
              </a:r>
            </a:p>
          </p:txBody>
        </p:sp>
        <p:sp>
          <p:nvSpPr>
            <p:cNvPr id="313" name="Google Shape;133;p21">
              <a:extLst>
                <a:ext uri="{FF2B5EF4-FFF2-40B4-BE49-F238E27FC236}">
                  <a16:creationId xmlns:a16="http://schemas.microsoft.com/office/drawing/2014/main" id="{EE7A46B1-07D4-4FDA-BC57-F7C6E70ABCAB}"/>
                </a:ext>
              </a:extLst>
            </p:cNvPr>
            <p:cNvSpPr/>
            <p:nvPr/>
          </p:nvSpPr>
          <p:spPr>
            <a:xfrm>
              <a:off x="5797153" y="2618522"/>
              <a:ext cx="1077933" cy="572209"/>
            </a:xfrm>
            <a:prstGeom prst="rect">
              <a:avLst/>
            </a:prstGeom>
            <a:solidFill>
              <a:schemeClr val="accent2"/>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300">
                  <a:solidFill>
                    <a:schemeClr val="bg1"/>
                  </a:solidFill>
                  <a:latin typeface="Bellefair" panose="00000500000000000000" pitchFamily="2" charset="-79"/>
                  <a:ea typeface="Roboto" panose="02000000000000000000" pitchFamily="2" charset="0"/>
                  <a:cs typeface="Bellefair" panose="00000500000000000000" pitchFamily="2" charset="-79"/>
                </a:rPr>
                <a:t>Profit </a:t>
              </a:r>
            </a:p>
          </p:txBody>
        </p:sp>
        <p:sp>
          <p:nvSpPr>
            <p:cNvPr id="314" name="Google Shape;133;p21">
              <a:extLst>
                <a:ext uri="{FF2B5EF4-FFF2-40B4-BE49-F238E27FC236}">
                  <a16:creationId xmlns:a16="http://schemas.microsoft.com/office/drawing/2014/main" id="{3BB52510-0EC9-4C6D-8921-4C1789A66BE0}"/>
                </a:ext>
              </a:extLst>
            </p:cNvPr>
            <p:cNvSpPr/>
            <p:nvPr/>
          </p:nvSpPr>
          <p:spPr>
            <a:xfrm>
              <a:off x="6875086" y="2618522"/>
              <a:ext cx="1077933" cy="572209"/>
            </a:xfrm>
            <a:prstGeom prst="rect">
              <a:avLst/>
            </a:prstGeom>
            <a:solidFill>
              <a:schemeClr val="accent2"/>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300">
                  <a:solidFill>
                    <a:schemeClr val="bg1"/>
                  </a:solidFill>
                  <a:latin typeface="Bellefair" panose="00000500000000000000" pitchFamily="2" charset="-79"/>
                  <a:ea typeface="Roboto" panose="02000000000000000000" pitchFamily="2" charset="0"/>
                  <a:cs typeface="Bellefair" panose="00000500000000000000" pitchFamily="2" charset="-79"/>
                </a:rPr>
                <a:t>Market Share</a:t>
              </a:r>
            </a:p>
          </p:txBody>
        </p:sp>
        <p:sp>
          <p:nvSpPr>
            <p:cNvPr id="315" name="Google Shape;133;p21">
              <a:extLst>
                <a:ext uri="{FF2B5EF4-FFF2-40B4-BE49-F238E27FC236}">
                  <a16:creationId xmlns:a16="http://schemas.microsoft.com/office/drawing/2014/main" id="{DC1671F0-5C30-4324-B774-8C9C9488AFE6}"/>
                </a:ext>
              </a:extLst>
            </p:cNvPr>
            <p:cNvSpPr/>
            <p:nvPr/>
          </p:nvSpPr>
          <p:spPr>
            <a:xfrm>
              <a:off x="7953020" y="2618522"/>
              <a:ext cx="1077933" cy="572209"/>
            </a:xfrm>
            <a:prstGeom prst="rect">
              <a:avLst/>
            </a:prstGeom>
            <a:solidFill>
              <a:schemeClr val="accent2"/>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300">
                  <a:solidFill>
                    <a:schemeClr val="bg1"/>
                  </a:solidFill>
                  <a:latin typeface="Bellefair" panose="00000500000000000000" pitchFamily="2" charset="-79"/>
                  <a:ea typeface="Roboto" panose="02000000000000000000" pitchFamily="2" charset="0"/>
                  <a:cs typeface="Bellefair" panose="00000500000000000000" pitchFamily="2" charset="-79"/>
                </a:rPr>
                <a:t>Main Activity </a:t>
              </a:r>
            </a:p>
          </p:txBody>
        </p:sp>
        <p:sp>
          <p:nvSpPr>
            <p:cNvPr id="317" name="Google Shape;133;p21">
              <a:extLst>
                <a:ext uri="{FF2B5EF4-FFF2-40B4-BE49-F238E27FC236}">
                  <a16:creationId xmlns:a16="http://schemas.microsoft.com/office/drawing/2014/main" id="{53522C48-BCD9-4FED-B4BD-189C082D6F9C}"/>
                </a:ext>
              </a:extLst>
            </p:cNvPr>
            <p:cNvSpPr/>
            <p:nvPr/>
          </p:nvSpPr>
          <p:spPr>
            <a:xfrm>
              <a:off x="9030953" y="2618522"/>
              <a:ext cx="1387789" cy="572209"/>
            </a:xfrm>
            <a:prstGeom prst="rect">
              <a:avLst/>
            </a:prstGeom>
            <a:solidFill>
              <a:schemeClr val="accent2"/>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300">
                  <a:solidFill>
                    <a:schemeClr val="bg1"/>
                  </a:solidFill>
                  <a:latin typeface="Bellefair" panose="00000500000000000000" pitchFamily="2" charset="-79"/>
                  <a:ea typeface="Roboto" panose="02000000000000000000" pitchFamily="2" charset="0"/>
                  <a:cs typeface="Bellefair" panose="00000500000000000000" pitchFamily="2" charset="-79"/>
                </a:rPr>
                <a:t>Number of Employees </a:t>
              </a:r>
            </a:p>
          </p:txBody>
        </p:sp>
        <p:sp>
          <p:nvSpPr>
            <p:cNvPr id="318" name="Google Shape;133;p21">
              <a:extLst>
                <a:ext uri="{FF2B5EF4-FFF2-40B4-BE49-F238E27FC236}">
                  <a16:creationId xmlns:a16="http://schemas.microsoft.com/office/drawing/2014/main" id="{374BCE08-4CAF-4110-8EE1-3ED790288560}"/>
                </a:ext>
              </a:extLst>
            </p:cNvPr>
            <p:cNvSpPr/>
            <p:nvPr/>
          </p:nvSpPr>
          <p:spPr>
            <a:xfrm>
              <a:off x="10418743" y="2618522"/>
              <a:ext cx="1077933" cy="572209"/>
            </a:xfrm>
            <a:prstGeom prst="rect">
              <a:avLst/>
            </a:prstGeom>
            <a:solidFill>
              <a:schemeClr val="accent2"/>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300">
                  <a:solidFill>
                    <a:schemeClr val="bg1"/>
                  </a:solidFill>
                  <a:latin typeface="Bellefair" panose="00000500000000000000" pitchFamily="2" charset="-79"/>
                  <a:ea typeface="Roboto" panose="02000000000000000000" pitchFamily="2" charset="0"/>
                  <a:cs typeface="Bellefair" panose="00000500000000000000" pitchFamily="2" charset="-79"/>
                </a:rPr>
                <a:t>Product Quality </a:t>
              </a:r>
            </a:p>
          </p:txBody>
        </p:sp>
        <p:grpSp>
          <p:nvGrpSpPr>
            <p:cNvPr id="394" name="Group 393">
              <a:extLst>
                <a:ext uri="{FF2B5EF4-FFF2-40B4-BE49-F238E27FC236}">
                  <a16:creationId xmlns:a16="http://schemas.microsoft.com/office/drawing/2014/main" id="{378B211F-54EC-4FB7-AB61-B59BF935AFA0}"/>
                </a:ext>
              </a:extLst>
            </p:cNvPr>
            <p:cNvGrpSpPr/>
            <p:nvPr/>
          </p:nvGrpSpPr>
          <p:grpSpPr>
            <a:xfrm>
              <a:off x="3438525" y="3185659"/>
              <a:ext cx="8058151" cy="2292032"/>
              <a:chOff x="3438525" y="3185658"/>
              <a:chExt cx="8058151" cy="2829435"/>
            </a:xfrm>
          </p:grpSpPr>
          <p:grpSp>
            <p:nvGrpSpPr>
              <p:cNvPr id="393" name="Group 392">
                <a:extLst>
                  <a:ext uri="{FF2B5EF4-FFF2-40B4-BE49-F238E27FC236}">
                    <a16:creationId xmlns:a16="http://schemas.microsoft.com/office/drawing/2014/main" id="{8E97B322-BB42-4375-9737-AEC49ED78334}"/>
                  </a:ext>
                </a:extLst>
              </p:cNvPr>
              <p:cNvGrpSpPr/>
              <p:nvPr/>
            </p:nvGrpSpPr>
            <p:grpSpPr>
              <a:xfrm>
                <a:off x="3438525" y="3185659"/>
                <a:ext cx="1279601" cy="2829434"/>
                <a:chOff x="3438525" y="3185659"/>
                <a:chExt cx="1279601" cy="2829434"/>
              </a:xfrm>
            </p:grpSpPr>
            <p:sp>
              <p:nvSpPr>
                <p:cNvPr id="293" name="Google Shape;133;p21">
                  <a:extLst>
                    <a:ext uri="{FF2B5EF4-FFF2-40B4-BE49-F238E27FC236}">
                      <a16:creationId xmlns:a16="http://schemas.microsoft.com/office/drawing/2014/main" id="{9B3F70DB-5F0A-484C-BE4B-B60F93543C99}"/>
                    </a:ext>
                  </a:extLst>
                </p:cNvPr>
                <p:cNvSpPr/>
                <p:nvPr/>
              </p:nvSpPr>
              <p:spPr>
                <a:xfrm>
                  <a:off x="3438525" y="3185659"/>
                  <a:ext cx="1279601" cy="567915"/>
                </a:xfrm>
                <a:prstGeom prst="rect">
                  <a:avLst/>
                </a:prstGeom>
                <a:solidFill>
                  <a:schemeClr val="bg1"/>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Competitor 1</a:t>
                  </a:r>
                </a:p>
              </p:txBody>
            </p:sp>
            <p:sp>
              <p:nvSpPr>
                <p:cNvPr id="295" name="Google Shape;133;p21">
                  <a:extLst>
                    <a:ext uri="{FF2B5EF4-FFF2-40B4-BE49-F238E27FC236}">
                      <a16:creationId xmlns:a16="http://schemas.microsoft.com/office/drawing/2014/main" id="{8168867F-702F-49BE-8D07-EC6591528CFC}"/>
                    </a:ext>
                  </a:extLst>
                </p:cNvPr>
                <p:cNvSpPr/>
                <p:nvPr/>
              </p:nvSpPr>
              <p:spPr>
                <a:xfrm>
                  <a:off x="3438525" y="3752941"/>
                  <a:ext cx="1279601" cy="567915"/>
                </a:xfrm>
                <a:prstGeom prst="rect">
                  <a:avLst/>
                </a:prstGeom>
                <a:solidFill>
                  <a:schemeClr val="bg1"/>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Competitor 2</a:t>
                  </a:r>
                </a:p>
              </p:txBody>
            </p:sp>
            <p:sp>
              <p:nvSpPr>
                <p:cNvPr id="296" name="Google Shape;133;p21">
                  <a:extLst>
                    <a:ext uri="{FF2B5EF4-FFF2-40B4-BE49-F238E27FC236}">
                      <a16:creationId xmlns:a16="http://schemas.microsoft.com/office/drawing/2014/main" id="{A7EF0B0F-89E9-4B0A-B63E-714F200D6805}"/>
                    </a:ext>
                  </a:extLst>
                </p:cNvPr>
                <p:cNvSpPr/>
                <p:nvPr/>
              </p:nvSpPr>
              <p:spPr>
                <a:xfrm>
                  <a:off x="3438525" y="4320222"/>
                  <a:ext cx="1279601" cy="560306"/>
                </a:xfrm>
                <a:prstGeom prst="rect">
                  <a:avLst/>
                </a:prstGeom>
                <a:solidFill>
                  <a:schemeClr val="bg1"/>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Competitor 3</a:t>
                  </a:r>
                </a:p>
              </p:txBody>
            </p:sp>
            <p:sp>
              <p:nvSpPr>
                <p:cNvPr id="297" name="Google Shape;133;p21">
                  <a:extLst>
                    <a:ext uri="{FF2B5EF4-FFF2-40B4-BE49-F238E27FC236}">
                      <a16:creationId xmlns:a16="http://schemas.microsoft.com/office/drawing/2014/main" id="{B840E28C-F640-4915-A4A3-B3610EAE63ED}"/>
                    </a:ext>
                  </a:extLst>
                </p:cNvPr>
                <p:cNvSpPr/>
                <p:nvPr/>
              </p:nvSpPr>
              <p:spPr>
                <a:xfrm>
                  <a:off x="3438525" y="4879895"/>
                  <a:ext cx="1279601" cy="567915"/>
                </a:xfrm>
                <a:prstGeom prst="rect">
                  <a:avLst/>
                </a:prstGeom>
                <a:solidFill>
                  <a:schemeClr val="bg1"/>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Competitor 4</a:t>
                  </a:r>
                </a:p>
              </p:txBody>
            </p:sp>
            <p:sp>
              <p:nvSpPr>
                <p:cNvPr id="298" name="Google Shape;133;p21">
                  <a:extLst>
                    <a:ext uri="{FF2B5EF4-FFF2-40B4-BE49-F238E27FC236}">
                      <a16:creationId xmlns:a16="http://schemas.microsoft.com/office/drawing/2014/main" id="{AA7C5476-F672-4305-8EAE-94BCF1BF4AFD}"/>
                    </a:ext>
                  </a:extLst>
                </p:cNvPr>
                <p:cNvSpPr/>
                <p:nvPr/>
              </p:nvSpPr>
              <p:spPr>
                <a:xfrm>
                  <a:off x="3438525" y="5447177"/>
                  <a:ext cx="1279601" cy="567916"/>
                </a:xfrm>
                <a:prstGeom prst="rect">
                  <a:avLst/>
                </a:prstGeom>
                <a:solidFill>
                  <a:schemeClr val="bg1"/>
                </a:solidFill>
                <a:ln w="12700" cap="flat" cmpd="sng">
                  <a:solidFill>
                    <a:schemeClr val="accent3"/>
                  </a:solidFill>
                  <a:prstDash val="solid"/>
                  <a:miter lim="800000"/>
                  <a:headEnd type="none" w="sm" len="sm"/>
                  <a:tailEnd type="none" w="sm" len="sm"/>
                </a:ln>
              </p:spPr>
              <p:txBody>
                <a:bodyPr spcFirstLastPara="1" wrap="square" lIns="91425" tIns="91425" rIns="91425" bIns="91425" anchor="ctr" anchorCtr="0">
                  <a:noAutofit/>
                </a:bodyPr>
                <a:lstStyle/>
                <a:p>
                  <a:pPr algn="ctr"/>
                  <a:r>
                    <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Competitor 5</a:t>
                  </a:r>
                </a:p>
              </p:txBody>
            </p:sp>
          </p:grpSp>
          <p:grpSp>
            <p:nvGrpSpPr>
              <p:cNvPr id="331" name="Group 330">
                <a:extLst>
                  <a:ext uri="{FF2B5EF4-FFF2-40B4-BE49-F238E27FC236}">
                    <a16:creationId xmlns:a16="http://schemas.microsoft.com/office/drawing/2014/main" id="{9B241213-4E29-4F24-8182-1CC327ECD62A}"/>
                  </a:ext>
                </a:extLst>
              </p:cNvPr>
              <p:cNvGrpSpPr/>
              <p:nvPr/>
            </p:nvGrpSpPr>
            <p:grpSpPr>
              <a:xfrm>
                <a:off x="4718126" y="3185658"/>
                <a:ext cx="1077933" cy="2829434"/>
                <a:chOff x="2482033" y="3009962"/>
                <a:chExt cx="1416858" cy="2456629"/>
              </a:xfrm>
              <a:solidFill>
                <a:schemeClr val="accent2">
                  <a:lumMod val="20000"/>
                  <a:lumOff val="80000"/>
                </a:schemeClr>
              </a:solidFill>
            </p:grpSpPr>
            <p:sp>
              <p:nvSpPr>
                <p:cNvPr id="321" name="Rectangle 320">
                  <a:extLst>
                    <a:ext uri="{FF2B5EF4-FFF2-40B4-BE49-F238E27FC236}">
                      <a16:creationId xmlns:a16="http://schemas.microsoft.com/office/drawing/2014/main" id="{BFBF033F-8FB8-4BEF-972C-887D19801591}"/>
                    </a:ext>
                  </a:extLst>
                </p:cNvPr>
                <p:cNvSpPr/>
                <p:nvPr/>
              </p:nvSpPr>
              <p:spPr>
                <a:xfrm>
                  <a:off x="2482033" y="300996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27" name="Rectangle 326">
                  <a:extLst>
                    <a:ext uri="{FF2B5EF4-FFF2-40B4-BE49-F238E27FC236}">
                      <a16:creationId xmlns:a16="http://schemas.microsoft.com/office/drawing/2014/main" id="{79868626-D444-4036-922D-9B41C000D3DE}"/>
                    </a:ext>
                  </a:extLst>
                </p:cNvPr>
                <p:cNvSpPr/>
                <p:nvPr/>
              </p:nvSpPr>
              <p:spPr>
                <a:xfrm>
                  <a:off x="2482033" y="350084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28" name="Rectangle 327">
                  <a:extLst>
                    <a:ext uri="{FF2B5EF4-FFF2-40B4-BE49-F238E27FC236}">
                      <a16:creationId xmlns:a16="http://schemas.microsoft.com/office/drawing/2014/main" id="{BC1A35E0-9FBC-480B-B550-CE7CF46F876D}"/>
                    </a:ext>
                  </a:extLst>
                </p:cNvPr>
                <p:cNvSpPr/>
                <p:nvPr/>
              </p:nvSpPr>
              <p:spPr>
                <a:xfrm>
                  <a:off x="2482033" y="399173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29" name="Rectangle 328">
                  <a:extLst>
                    <a:ext uri="{FF2B5EF4-FFF2-40B4-BE49-F238E27FC236}">
                      <a16:creationId xmlns:a16="http://schemas.microsoft.com/office/drawing/2014/main" id="{305B21FD-C927-4245-828C-B0882E24C4A9}"/>
                    </a:ext>
                  </a:extLst>
                </p:cNvPr>
                <p:cNvSpPr/>
                <p:nvPr/>
              </p:nvSpPr>
              <p:spPr>
                <a:xfrm>
                  <a:off x="2482033" y="448261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30" name="Rectangle 329">
                  <a:extLst>
                    <a:ext uri="{FF2B5EF4-FFF2-40B4-BE49-F238E27FC236}">
                      <a16:creationId xmlns:a16="http://schemas.microsoft.com/office/drawing/2014/main" id="{7DA1E047-4301-4AC2-B150-49538A43AD94}"/>
                    </a:ext>
                  </a:extLst>
                </p:cNvPr>
                <p:cNvSpPr/>
                <p:nvPr/>
              </p:nvSpPr>
              <p:spPr>
                <a:xfrm>
                  <a:off x="2482033" y="4973503"/>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grpSp>
          <p:grpSp>
            <p:nvGrpSpPr>
              <p:cNvPr id="332" name="Group 331">
                <a:extLst>
                  <a:ext uri="{FF2B5EF4-FFF2-40B4-BE49-F238E27FC236}">
                    <a16:creationId xmlns:a16="http://schemas.microsoft.com/office/drawing/2014/main" id="{9ED0D5D8-7F17-4C17-B81B-82785F32389C}"/>
                  </a:ext>
                </a:extLst>
              </p:cNvPr>
              <p:cNvGrpSpPr/>
              <p:nvPr/>
            </p:nvGrpSpPr>
            <p:grpSpPr>
              <a:xfrm>
                <a:off x="5797153" y="3185658"/>
                <a:ext cx="1077933" cy="2829434"/>
                <a:chOff x="2482033" y="3009962"/>
                <a:chExt cx="1416858" cy="2456629"/>
              </a:xfrm>
              <a:solidFill>
                <a:schemeClr val="bg1"/>
              </a:solidFill>
            </p:grpSpPr>
            <p:sp>
              <p:nvSpPr>
                <p:cNvPr id="333" name="Rectangle 332">
                  <a:extLst>
                    <a:ext uri="{FF2B5EF4-FFF2-40B4-BE49-F238E27FC236}">
                      <a16:creationId xmlns:a16="http://schemas.microsoft.com/office/drawing/2014/main" id="{4A791B92-755F-4F9D-8B0B-4AFF45EA6A89}"/>
                    </a:ext>
                  </a:extLst>
                </p:cNvPr>
                <p:cNvSpPr/>
                <p:nvPr/>
              </p:nvSpPr>
              <p:spPr>
                <a:xfrm>
                  <a:off x="2482033" y="300996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34" name="Rectangle 333">
                  <a:extLst>
                    <a:ext uri="{FF2B5EF4-FFF2-40B4-BE49-F238E27FC236}">
                      <a16:creationId xmlns:a16="http://schemas.microsoft.com/office/drawing/2014/main" id="{CA1F4071-0114-4E8D-AA24-C5645F71C0A9}"/>
                    </a:ext>
                  </a:extLst>
                </p:cNvPr>
                <p:cNvSpPr/>
                <p:nvPr/>
              </p:nvSpPr>
              <p:spPr>
                <a:xfrm>
                  <a:off x="2482033" y="350084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35" name="Rectangle 334">
                  <a:extLst>
                    <a:ext uri="{FF2B5EF4-FFF2-40B4-BE49-F238E27FC236}">
                      <a16:creationId xmlns:a16="http://schemas.microsoft.com/office/drawing/2014/main" id="{C579D83C-F7B3-41AD-B583-454F5A5678EE}"/>
                    </a:ext>
                  </a:extLst>
                </p:cNvPr>
                <p:cNvSpPr/>
                <p:nvPr/>
              </p:nvSpPr>
              <p:spPr>
                <a:xfrm>
                  <a:off x="2482033" y="399173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36" name="Rectangle 335">
                  <a:extLst>
                    <a:ext uri="{FF2B5EF4-FFF2-40B4-BE49-F238E27FC236}">
                      <a16:creationId xmlns:a16="http://schemas.microsoft.com/office/drawing/2014/main" id="{CB179A48-88ED-4ED0-B1D9-6C2763921010}"/>
                    </a:ext>
                  </a:extLst>
                </p:cNvPr>
                <p:cNvSpPr/>
                <p:nvPr/>
              </p:nvSpPr>
              <p:spPr>
                <a:xfrm>
                  <a:off x="2482033" y="448261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37" name="Rectangle 336">
                  <a:extLst>
                    <a:ext uri="{FF2B5EF4-FFF2-40B4-BE49-F238E27FC236}">
                      <a16:creationId xmlns:a16="http://schemas.microsoft.com/office/drawing/2014/main" id="{D21DDF20-E7B3-4BD0-BE03-48B3B050FB10}"/>
                    </a:ext>
                  </a:extLst>
                </p:cNvPr>
                <p:cNvSpPr/>
                <p:nvPr/>
              </p:nvSpPr>
              <p:spPr>
                <a:xfrm>
                  <a:off x="2482033" y="4973503"/>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grpSp>
          <p:grpSp>
            <p:nvGrpSpPr>
              <p:cNvPr id="338" name="Group 337">
                <a:extLst>
                  <a:ext uri="{FF2B5EF4-FFF2-40B4-BE49-F238E27FC236}">
                    <a16:creationId xmlns:a16="http://schemas.microsoft.com/office/drawing/2014/main" id="{F1EC86AC-2D8E-4D17-827F-D4531CE5DDAB}"/>
                  </a:ext>
                </a:extLst>
              </p:cNvPr>
              <p:cNvGrpSpPr/>
              <p:nvPr/>
            </p:nvGrpSpPr>
            <p:grpSpPr>
              <a:xfrm>
                <a:off x="6875086" y="3185658"/>
                <a:ext cx="1077933" cy="2829434"/>
                <a:chOff x="2482033" y="3009962"/>
                <a:chExt cx="1416858" cy="2456629"/>
              </a:xfrm>
              <a:solidFill>
                <a:schemeClr val="accent2">
                  <a:lumMod val="20000"/>
                  <a:lumOff val="80000"/>
                </a:schemeClr>
              </a:solidFill>
            </p:grpSpPr>
            <p:sp>
              <p:nvSpPr>
                <p:cNvPr id="339" name="Rectangle 338">
                  <a:extLst>
                    <a:ext uri="{FF2B5EF4-FFF2-40B4-BE49-F238E27FC236}">
                      <a16:creationId xmlns:a16="http://schemas.microsoft.com/office/drawing/2014/main" id="{D67DF0CF-95D7-44C7-B8CF-51BA65E9EA49}"/>
                    </a:ext>
                  </a:extLst>
                </p:cNvPr>
                <p:cNvSpPr/>
                <p:nvPr/>
              </p:nvSpPr>
              <p:spPr>
                <a:xfrm>
                  <a:off x="2482033" y="300996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40" name="Rectangle 339">
                  <a:extLst>
                    <a:ext uri="{FF2B5EF4-FFF2-40B4-BE49-F238E27FC236}">
                      <a16:creationId xmlns:a16="http://schemas.microsoft.com/office/drawing/2014/main" id="{80C15703-F2FF-4C27-A41F-EF2690FFC020}"/>
                    </a:ext>
                  </a:extLst>
                </p:cNvPr>
                <p:cNvSpPr/>
                <p:nvPr/>
              </p:nvSpPr>
              <p:spPr>
                <a:xfrm>
                  <a:off x="2482033" y="350084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41" name="Rectangle 340">
                  <a:extLst>
                    <a:ext uri="{FF2B5EF4-FFF2-40B4-BE49-F238E27FC236}">
                      <a16:creationId xmlns:a16="http://schemas.microsoft.com/office/drawing/2014/main" id="{37CBA71E-0288-4136-A35F-D5E2A0A31109}"/>
                    </a:ext>
                  </a:extLst>
                </p:cNvPr>
                <p:cNvSpPr/>
                <p:nvPr/>
              </p:nvSpPr>
              <p:spPr>
                <a:xfrm>
                  <a:off x="2482033" y="399173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42" name="Rectangle 341">
                  <a:extLst>
                    <a:ext uri="{FF2B5EF4-FFF2-40B4-BE49-F238E27FC236}">
                      <a16:creationId xmlns:a16="http://schemas.microsoft.com/office/drawing/2014/main" id="{37FFA762-045A-484C-91BB-AFB22C562C9C}"/>
                    </a:ext>
                  </a:extLst>
                </p:cNvPr>
                <p:cNvSpPr/>
                <p:nvPr/>
              </p:nvSpPr>
              <p:spPr>
                <a:xfrm>
                  <a:off x="2482033" y="448261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43" name="Rectangle 342">
                  <a:extLst>
                    <a:ext uri="{FF2B5EF4-FFF2-40B4-BE49-F238E27FC236}">
                      <a16:creationId xmlns:a16="http://schemas.microsoft.com/office/drawing/2014/main" id="{A561E6BB-DB58-41E0-B24E-DCE1E79007FC}"/>
                    </a:ext>
                  </a:extLst>
                </p:cNvPr>
                <p:cNvSpPr/>
                <p:nvPr/>
              </p:nvSpPr>
              <p:spPr>
                <a:xfrm>
                  <a:off x="2482033" y="4973503"/>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grpSp>
          <p:grpSp>
            <p:nvGrpSpPr>
              <p:cNvPr id="344" name="Group 343">
                <a:extLst>
                  <a:ext uri="{FF2B5EF4-FFF2-40B4-BE49-F238E27FC236}">
                    <a16:creationId xmlns:a16="http://schemas.microsoft.com/office/drawing/2014/main" id="{ABED733C-D10D-4B17-A731-F59E06032AD8}"/>
                  </a:ext>
                </a:extLst>
              </p:cNvPr>
              <p:cNvGrpSpPr/>
              <p:nvPr/>
            </p:nvGrpSpPr>
            <p:grpSpPr>
              <a:xfrm>
                <a:off x="7953020" y="3185658"/>
                <a:ext cx="1077933" cy="2829434"/>
                <a:chOff x="2482033" y="3009962"/>
                <a:chExt cx="1416858" cy="2456629"/>
              </a:xfrm>
              <a:solidFill>
                <a:schemeClr val="bg1"/>
              </a:solidFill>
            </p:grpSpPr>
            <p:sp>
              <p:nvSpPr>
                <p:cNvPr id="345" name="Rectangle 344">
                  <a:extLst>
                    <a:ext uri="{FF2B5EF4-FFF2-40B4-BE49-F238E27FC236}">
                      <a16:creationId xmlns:a16="http://schemas.microsoft.com/office/drawing/2014/main" id="{DFF28F40-EB91-4BB6-9DA7-A59A0E17BF09}"/>
                    </a:ext>
                  </a:extLst>
                </p:cNvPr>
                <p:cNvSpPr/>
                <p:nvPr/>
              </p:nvSpPr>
              <p:spPr>
                <a:xfrm>
                  <a:off x="2482033" y="300996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46" name="Rectangle 345">
                  <a:extLst>
                    <a:ext uri="{FF2B5EF4-FFF2-40B4-BE49-F238E27FC236}">
                      <a16:creationId xmlns:a16="http://schemas.microsoft.com/office/drawing/2014/main" id="{411BF72D-551A-4665-8AF5-E19CA0129AF0}"/>
                    </a:ext>
                  </a:extLst>
                </p:cNvPr>
                <p:cNvSpPr/>
                <p:nvPr/>
              </p:nvSpPr>
              <p:spPr>
                <a:xfrm>
                  <a:off x="2482033" y="350084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47" name="Rectangle 346">
                  <a:extLst>
                    <a:ext uri="{FF2B5EF4-FFF2-40B4-BE49-F238E27FC236}">
                      <a16:creationId xmlns:a16="http://schemas.microsoft.com/office/drawing/2014/main" id="{FFEB159C-8806-401F-81AB-ADEDE796B2CF}"/>
                    </a:ext>
                  </a:extLst>
                </p:cNvPr>
                <p:cNvSpPr/>
                <p:nvPr/>
              </p:nvSpPr>
              <p:spPr>
                <a:xfrm>
                  <a:off x="2482033" y="399173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48" name="Rectangle 347">
                  <a:extLst>
                    <a:ext uri="{FF2B5EF4-FFF2-40B4-BE49-F238E27FC236}">
                      <a16:creationId xmlns:a16="http://schemas.microsoft.com/office/drawing/2014/main" id="{6FC5B2E1-4C46-4790-A688-A38AB0E25B60}"/>
                    </a:ext>
                  </a:extLst>
                </p:cNvPr>
                <p:cNvSpPr/>
                <p:nvPr/>
              </p:nvSpPr>
              <p:spPr>
                <a:xfrm>
                  <a:off x="2482033" y="448261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49" name="Rectangle 348">
                  <a:extLst>
                    <a:ext uri="{FF2B5EF4-FFF2-40B4-BE49-F238E27FC236}">
                      <a16:creationId xmlns:a16="http://schemas.microsoft.com/office/drawing/2014/main" id="{AE1A0169-9EFE-41C7-A513-C807C113B44D}"/>
                    </a:ext>
                  </a:extLst>
                </p:cNvPr>
                <p:cNvSpPr/>
                <p:nvPr/>
              </p:nvSpPr>
              <p:spPr>
                <a:xfrm>
                  <a:off x="2482033" y="4973503"/>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grpSp>
          <p:grpSp>
            <p:nvGrpSpPr>
              <p:cNvPr id="350" name="Group 349">
                <a:extLst>
                  <a:ext uri="{FF2B5EF4-FFF2-40B4-BE49-F238E27FC236}">
                    <a16:creationId xmlns:a16="http://schemas.microsoft.com/office/drawing/2014/main" id="{A7258CAE-B19E-4C72-8646-79C604321AA0}"/>
                  </a:ext>
                </a:extLst>
              </p:cNvPr>
              <p:cNvGrpSpPr/>
              <p:nvPr/>
            </p:nvGrpSpPr>
            <p:grpSpPr>
              <a:xfrm>
                <a:off x="9030952" y="3185658"/>
                <a:ext cx="1387789" cy="2829434"/>
                <a:chOff x="2482033" y="3009962"/>
                <a:chExt cx="1416858" cy="2456629"/>
              </a:xfrm>
              <a:solidFill>
                <a:schemeClr val="accent2">
                  <a:lumMod val="20000"/>
                  <a:lumOff val="80000"/>
                </a:schemeClr>
              </a:solidFill>
            </p:grpSpPr>
            <p:sp>
              <p:nvSpPr>
                <p:cNvPr id="351" name="Rectangle 350">
                  <a:extLst>
                    <a:ext uri="{FF2B5EF4-FFF2-40B4-BE49-F238E27FC236}">
                      <a16:creationId xmlns:a16="http://schemas.microsoft.com/office/drawing/2014/main" id="{669F37EB-16FE-45BF-9E4F-57219AAAF63D}"/>
                    </a:ext>
                  </a:extLst>
                </p:cNvPr>
                <p:cNvSpPr/>
                <p:nvPr/>
              </p:nvSpPr>
              <p:spPr>
                <a:xfrm>
                  <a:off x="2482033" y="300996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52" name="Rectangle 351">
                  <a:extLst>
                    <a:ext uri="{FF2B5EF4-FFF2-40B4-BE49-F238E27FC236}">
                      <a16:creationId xmlns:a16="http://schemas.microsoft.com/office/drawing/2014/main" id="{4E02EFEC-B826-4C27-AE4A-5CDC48724E23}"/>
                    </a:ext>
                  </a:extLst>
                </p:cNvPr>
                <p:cNvSpPr/>
                <p:nvPr/>
              </p:nvSpPr>
              <p:spPr>
                <a:xfrm>
                  <a:off x="2482033" y="350084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53" name="Rectangle 352">
                  <a:extLst>
                    <a:ext uri="{FF2B5EF4-FFF2-40B4-BE49-F238E27FC236}">
                      <a16:creationId xmlns:a16="http://schemas.microsoft.com/office/drawing/2014/main" id="{049F1015-C0D9-4F9C-96B5-9D2709D8E136}"/>
                    </a:ext>
                  </a:extLst>
                </p:cNvPr>
                <p:cNvSpPr/>
                <p:nvPr/>
              </p:nvSpPr>
              <p:spPr>
                <a:xfrm>
                  <a:off x="2482033" y="399173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54" name="Rectangle 353">
                  <a:extLst>
                    <a:ext uri="{FF2B5EF4-FFF2-40B4-BE49-F238E27FC236}">
                      <a16:creationId xmlns:a16="http://schemas.microsoft.com/office/drawing/2014/main" id="{9B93CAE0-B4F7-40D3-B6FF-7B61946872B4}"/>
                    </a:ext>
                  </a:extLst>
                </p:cNvPr>
                <p:cNvSpPr/>
                <p:nvPr/>
              </p:nvSpPr>
              <p:spPr>
                <a:xfrm>
                  <a:off x="2482033" y="448261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55" name="Rectangle 354">
                  <a:extLst>
                    <a:ext uri="{FF2B5EF4-FFF2-40B4-BE49-F238E27FC236}">
                      <a16:creationId xmlns:a16="http://schemas.microsoft.com/office/drawing/2014/main" id="{A250B80F-6D09-444D-8CC9-94012AB10F83}"/>
                    </a:ext>
                  </a:extLst>
                </p:cNvPr>
                <p:cNvSpPr/>
                <p:nvPr/>
              </p:nvSpPr>
              <p:spPr>
                <a:xfrm>
                  <a:off x="2482033" y="4973503"/>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grpSp>
          <p:grpSp>
            <p:nvGrpSpPr>
              <p:cNvPr id="356" name="Group 355">
                <a:extLst>
                  <a:ext uri="{FF2B5EF4-FFF2-40B4-BE49-F238E27FC236}">
                    <a16:creationId xmlns:a16="http://schemas.microsoft.com/office/drawing/2014/main" id="{53116009-874E-434B-9320-D6C2B01470CA}"/>
                  </a:ext>
                </a:extLst>
              </p:cNvPr>
              <p:cNvGrpSpPr/>
              <p:nvPr/>
            </p:nvGrpSpPr>
            <p:grpSpPr>
              <a:xfrm>
                <a:off x="10418743" y="3185658"/>
                <a:ext cx="1077933" cy="2829434"/>
                <a:chOff x="2482033" y="3009962"/>
                <a:chExt cx="1416858" cy="2456629"/>
              </a:xfrm>
              <a:solidFill>
                <a:schemeClr val="bg1"/>
              </a:solidFill>
            </p:grpSpPr>
            <p:sp>
              <p:nvSpPr>
                <p:cNvPr id="357" name="Rectangle 356">
                  <a:extLst>
                    <a:ext uri="{FF2B5EF4-FFF2-40B4-BE49-F238E27FC236}">
                      <a16:creationId xmlns:a16="http://schemas.microsoft.com/office/drawing/2014/main" id="{D772E6DF-B35A-4D7D-8A25-0A2D7362E01A}"/>
                    </a:ext>
                  </a:extLst>
                </p:cNvPr>
                <p:cNvSpPr/>
                <p:nvPr/>
              </p:nvSpPr>
              <p:spPr>
                <a:xfrm>
                  <a:off x="2482033" y="300996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58" name="Rectangle 357">
                  <a:extLst>
                    <a:ext uri="{FF2B5EF4-FFF2-40B4-BE49-F238E27FC236}">
                      <a16:creationId xmlns:a16="http://schemas.microsoft.com/office/drawing/2014/main" id="{8F3CA6D2-5AB5-4C63-8F51-58BE477406C7}"/>
                    </a:ext>
                  </a:extLst>
                </p:cNvPr>
                <p:cNvSpPr/>
                <p:nvPr/>
              </p:nvSpPr>
              <p:spPr>
                <a:xfrm>
                  <a:off x="2482033" y="350084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59" name="Rectangle 358">
                  <a:extLst>
                    <a:ext uri="{FF2B5EF4-FFF2-40B4-BE49-F238E27FC236}">
                      <a16:creationId xmlns:a16="http://schemas.microsoft.com/office/drawing/2014/main" id="{DB21FA91-F10D-404A-90C1-2C1F8AB3F031}"/>
                    </a:ext>
                  </a:extLst>
                </p:cNvPr>
                <p:cNvSpPr/>
                <p:nvPr/>
              </p:nvSpPr>
              <p:spPr>
                <a:xfrm>
                  <a:off x="2482033" y="3991732"/>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60" name="Rectangle 359">
                  <a:extLst>
                    <a:ext uri="{FF2B5EF4-FFF2-40B4-BE49-F238E27FC236}">
                      <a16:creationId xmlns:a16="http://schemas.microsoft.com/office/drawing/2014/main" id="{9DC87CA3-9FD7-4F4E-A64D-94B72F15E1DA}"/>
                    </a:ext>
                  </a:extLst>
                </p:cNvPr>
                <p:cNvSpPr/>
                <p:nvPr/>
              </p:nvSpPr>
              <p:spPr>
                <a:xfrm>
                  <a:off x="2482033" y="4482617"/>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sp>
              <p:nvSpPr>
                <p:cNvPr id="361" name="Rectangle 360">
                  <a:extLst>
                    <a:ext uri="{FF2B5EF4-FFF2-40B4-BE49-F238E27FC236}">
                      <a16:creationId xmlns:a16="http://schemas.microsoft.com/office/drawing/2014/main" id="{E35F67F7-4D92-4060-8528-CD00937C3565}"/>
                    </a:ext>
                  </a:extLst>
                </p:cNvPr>
                <p:cNvSpPr/>
                <p:nvPr/>
              </p:nvSpPr>
              <p:spPr>
                <a:xfrm>
                  <a:off x="2482033" y="4973503"/>
                  <a:ext cx="1416858" cy="493088"/>
                </a:xfrm>
                <a:prstGeom prst="rect">
                  <a:avLst/>
                </a:prstGeom>
                <a:grpFill/>
                <a:ln w="12700">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tx1">
                          <a:lumMod val="65000"/>
                          <a:lumOff val="35000"/>
                        </a:schemeClr>
                      </a:solidFill>
                      <a:latin typeface="Roboto" panose="02000000000000000000" pitchFamily="2" charset="0"/>
                      <a:ea typeface="Roboto" panose="02000000000000000000" pitchFamily="2" charset="0"/>
                    </a:rPr>
                    <a:t>Your Text Here</a:t>
                  </a:r>
                </a:p>
              </p:txBody>
            </p:sp>
          </p:grpSp>
        </p:grpSp>
      </p:grpSp>
      <p:sp>
        <p:nvSpPr>
          <p:cNvPr id="366" name="TextBox 365">
            <a:extLst>
              <a:ext uri="{FF2B5EF4-FFF2-40B4-BE49-F238E27FC236}">
                <a16:creationId xmlns:a16="http://schemas.microsoft.com/office/drawing/2014/main" id="{924CD74C-A71A-4127-B7BE-58D737365857}"/>
              </a:ext>
            </a:extLst>
          </p:cNvPr>
          <p:cNvSpPr txBox="1"/>
          <p:nvPr/>
        </p:nvSpPr>
        <p:spPr>
          <a:xfrm>
            <a:off x="800098" y="4935309"/>
            <a:ext cx="2349623"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Magna sed pulvinar ultricies puru lectus malesuada libero sit amet maecenas porttitor congue.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371" name="TextBox 370">
            <a:extLst>
              <a:ext uri="{FF2B5EF4-FFF2-40B4-BE49-F238E27FC236}">
                <a16:creationId xmlns:a16="http://schemas.microsoft.com/office/drawing/2014/main" id="{FA373646-D8A6-4E15-9538-2F41D76316AB}"/>
              </a:ext>
            </a:extLst>
          </p:cNvPr>
          <p:cNvSpPr txBox="1"/>
          <p:nvPr/>
        </p:nvSpPr>
        <p:spPr>
          <a:xfrm>
            <a:off x="800098" y="4526736"/>
            <a:ext cx="2349623" cy="373436"/>
          </a:xfrm>
          <a:prstGeom prst="rect">
            <a:avLst/>
          </a:prstGeom>
          <a:noFill/>
        </p:spPr>
        <p:txBody>
          <a:bodyPr wrap="square" rtlCol="0">
            <a:spAutoFit/>
          </a:bodyPr>
          <a:lstStyle/>
          <a:p>
            <a:pPr>
              <a:lnSpc>
                <a:spcPct val="120000"/>
              </a:lnSpc>
            </a:pPr>
            <a:r>
              <a:rPr lang="en-US" sz="1600">
                <a:solidFill>
                  <a:srgbClr val="31302E"/>
                </a:solidFill>
                <a:latin typeface="Bellefair" panose="00000500000000000000" pitchFamily="2" charset="-79"/>
                <a:ea typeface="Roboto Medium" panose="02000000000000000000" pitchFamily="2" charset="0"/>
                <a:cs typeface="Bellefair" panose="00000500000000000000" pitchFamily="2" charset="-79"/>
              </a:rPr>
              <a:t>Your Title Here</a:t>
            </a:r>
            <a:endParaRPr lang="en-US" sz="1600"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cxnSp>
        <p:nvCxnSpPr>
          <p:cNvPr id="375" name="Straight Connector 374">
            <a:extLst>
              <a:ext uri="{FF2B5EF4-FFF2-40B4-BE49-F238E27FC236}">
                <a16:creationId xmlns:a16="http://schemas.microsoft.com/office/drawing/2014/main" id="{E60E7A74-6157-448B-BA0D-5336EB596DDE}"/>
              </a:ext>
            </a:extLst>
          </p:cNvPr>
          <p:cNvCxnSpPr>
            <a:cxnSpLocks/>
          </p:cNvCxnSpPr>
          <p:nvPr/>
        </p:nvCxnSpPr>
        <p:spPr>
          <a:xfrm>
            <a:off x="869825" y="4316416"/>
            <a:ext cx="217817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80" name="TextBox 379">
            <a:extLst>
              <a:ext uri="{FF2B5EF4-FFF2-40B4-BE49-F238E27FC236}">
                <a16:creationId xmlns:a16="http://schemas.microsoft.com/office/drawing/2014/main" id="{18800793-0E95-481D-81C7-F069F51D64CE}"/>
              </a:ext>
            </a:extLst>
          </p:cNvPr>
          <p:cNvSpPr txBox="1"/>
          <p:nvPr/>
        </p:nvSpPr>
        <p:spPr>
          <a:xfrm>
            <a:off x="800098" y="3690242"/>
            <a:ext cx="675042" cy="584775"/>
          </a:xfrm>
          <a:prstGeom prst="rect">
            <a:avLst/>
          </a:prstGeom>
          <a:noFill/>
        </p:spPr>
        <p:txBody>
          <a:bodyPr wrap="square" rtlCol="0">
            <a:spAutoFit/>
          </a:bodyPr>
          <a:lstStyle/>
          <a:p>
            <a:r>
              <a:rPr lang="en-US" sz="3200">
                <a:solidFill>
                  <a:schemeClr val="accent1"/>
                </a:solidFill>
                <a:latin typeface="Bellefair" panose="00000500000000000000" pitchFamily="2" charset="-79"/>
                <a:cs typeface="Bellefair" panose="00000500000000000000" pitchFamily="2" charset="-79"/>
              </a:rPr>
              <a:t>01.</a:t>
            </a:r>
          </a:p>
        </p:txBody>
      </p:sp>
      <p:grpSp>
        <p:nvGrpSpPr>
          <p:cNvPr id="390" name="Group 389">
            <a:extLst>
              <a:ext uri="{FF2B5EF4-FFF2-40B4-BE49-F238E27FC236}">
                <a16:creationId xmlns:a16="http://schemas.microsoft.com/office/drawing/2014/main" id="{4BEEA6AC-B136-495B-888A-3784BC1A8975}"/>
              </a:ext>
            </a:extLst>
          </p:cNvPr>
          <p:cNvGrpSpPr/>
          <p:nvPr/>
        </p:nvGrpSpPr>
        <p:grpSpPr>
          <a:xfrm>
            <a:off x="10018714" y="842907"/>
            <a:ext cx="1477962" cy="1477962"/>
            <a:chOff x="10018714" y="842907"/>
            <a:chExt cx="1477962" cy="1477962"/>
          </a:xfrm>
        </p:grpSpPr>
        <p:sp>
          <p:nvSpPr>
            <p:cNvPr id="385" name="Rectangle 384">
              <a:extLst>
                <a:ext uri="{FF2B5EF4-FFF2-40B4-BE49-F238E27FC236}">
                  <a16:creationId xmlns:a16="http://schemas.microsoft.com/office/drawing/2014/main" id="{A769253B-7A4A-4664-9E7D-42A7172FF568}"/>
                </a:ext>
              </a:extLst>
            </p:cNvPr>
            <p:cNvSpPr/>
            <p:nvPr/>
          </p:nvSpPr>
          <p:spPr>
            <a:xfrm>
              <a:off x="10018714" y="842907"/>
              <a:ext cx="1477962" cy="147796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TextBox 386">
              <a:extLst>
                <a:ext uri="{FF2B5EF4-FFF2-40B4-BE49-F238E27FC236}">
                  <a16:creationId xmlns:a16="http://schemas.microsoft.com/office/drawing/2014/main" id="{02DE5A59-A040-44F4-87C1-279F82D3ECB6}"/>
                </a:ext>
              </a:extLst>
            </p:cNvPr>
            <p:cNvSpPr txBox="1"/>
            <p:nvPr/>
          </p:nvSpPr>
          <p:spPr>
            <a:xfrm>
              <a:off x="10313851" y="1120223"/>
              <a:ext cx="887688" cy="923330"/>
            </a:xfrm>
            <a:prstGeom prst="rect">
              <a:avLst/>
            </a:prstGeom>
            <a:noFill/>
          </p:spPr>
          <p:txBody>
            <a:bodyPr wrap="square" rtlCol="0">
              <a:spAutoFit/>
            </a:bodyPr>
            <a:lstStyle/>
            <a:p>
              <a:r>
                <a:rPr lang="en-US" spc="300">
                  <a:solidFill>
                    <a:schemeClr val="accent1"/>
                  </a:solidFill>
                  <a:latin typeface="Bellefair" panose="00000500000000000000" pitchFamily="2" charset="-79"/>
                  <a:cs typeface="Bellefair" panose="00000500000000000000" pitchFamily="2" charset="-79"/>
                </a:rPr>
                <a:t>STRATEGICLY_</a:t>
              </a:r>
            </a:p>
          </p:txBody>
        </p:sp>
      </p:grpSp>
    </p:spTree>
    <p:extLst>
      <p:ext uri="{BB962C8B-B14F-4D97-AF65-F5344CB8AC3E}">
        <p14:creationId xmlns:p14="http://schemas.microsoft.com/office/powerpoint/2010/main" val="1059938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5C6413F-2600-5847-9BA3-9B970EFCAD58}"/>
              </a:ext>
            </a:extLst>
          </p:cNvPr>
          <p:cNvSpPr>
            <a:spLocks noGrp="1"/>
          </p:cNvSpPr>
          <p:nvPr>
            <p:ph type="pic" sz="quarter" idx="13"/>
          </p:nvPr>
        </p:nvSpPr>
        <p:spPr/>
      </p:sp>
      <p:sp>
        <p:nvSpPr>
          <p:cNvPr id="65" name="Rectangle 64">
            <a:extLst>
              <a:ext uri="{FF2B5EF4-FFF2-40B4-BE49-F238E27FC236}">
                <a16:creationId xmlns:a16="http://schemas.microsoft.com/office/drawing/2014/main" id="{F462FED2-3469-49E9-B028-0515649A3E88}"/>
              </a:ext>
            </a:extLst>
          </p:cNvPr>
          <p:cNvSpPr/>
          <p:nvPr/>
        </p:nvSpPr>
        <p:spPr>
          <a:xfrm>
            <a:off x="700088" y="700088"/>
            <a:ext cx="10791824" cy="5457825"/>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F5DC543-E14D-461D-957B-64E60842E694}"/>
              </a:ext>
            </a:extLst>
          </p:cNvPr>
          <p:cNvSpPr txBox="1"/>
          <p:nvPr/>
        </p:nvSpPr>
        <p:spPr>
          <a:xfrm>
            <a:off x="2911456" y="1164614"/>
            <a:ext cx="6369090" cy="769441"/>
          </a:xfrm>
          <a:prstGeom prst="rect">
            <a:avLst/>
          </a:prstGeom>
          <a:noFill/>
        </p:spPr>
        <p:txBody>
          <a:bodyPr wrap="square" rtlCol="0">
            <a:spAutoFit/>
          </a:bodyPr>
          <a:lstStyle/>
          <a:p>
            <a:pPr algn="ctr"/>
            <a:r>
              <a:rPr lang="en-US" sz="4400" spc="300">
                <a:solidFill>
                  <a:srgbClr val="31302E"/>
                </a:solidFill>
                <a:latin typeface="Bellefair" panose="00000500000000000000" pitchFamily="2" charset="-79"/>
                <a:cs typeface="Bellefair" panose="00000500000000000000" pitchFamily="2" charset="-79"/>
              </a:rPr>
              <a:t>SWOT ANALYSIS </a:t>
            </a:r>
          </a:p>
        </p:txBody>
      </p:sp>
      <p:grpSp>
        <p:nvGrpSpPr>
          <p:cNvPr id="127" name="Group 126">
            <a:extLst>
              <a:ext uri="{FF2B5EF4-FFF2-40B4-BE49-F238E27FC236}">
                <a16:creationId xmlns:a16="http://schemas.microsoft.com/office/drawing/2014/main" id="{6473A466-C524-4824-B52C-02638FCA41FD}"/>
              </a:ext>
            </a:extLst>
          </p:cNvPr>
          <p:cNvGrpSpPr/>
          <p:nvPr/>
        </p:nvGrpSpPr>
        <p:grpSpPr>
          <a:xfrm>
            <a:off x="1072357" y="2240294"/>
            <a:ext cx="10047286" cy="3549824"/>
            <a:chOff x="1090614" y="2240294"/>
            <a:chExt cx="10047286" cy="3549824"/>
          </a:xfrm>
        </p:grpSpPr>
        <p:sp>
          <p:nvSpPr>
            <p:cNvPr id="79" name="Rectangle 78">
              <a:extLst>
                <a:ext uri="{FF2B5EF4-FFF2-40B4-BE49-F238E27FC236}">
                  <a16:creationId xmlns:a16="http://schemas.microsoft.com/office/drawing/2014/main" id="{C5636185-C365-4676-8DDF-811C6FE5C7E2}"/>
                </a:ext>
              </a:extLst>
            </p:cNvPr>
            <p:cNvSpPr/>
            <p:nvPr/>
          </p:nvSpPr>
          <p:spPr>
            <a:xfrm>
              <a:off x="1090614" y="2752493"/>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4868E1F4-6C51-41AA-B8A6-538C64F24393}"/>
                </a:ext>
              </a:extLst>
            </p:cNvPr>
            <p:cNvSpPr/>
            <p:nvPr/>
          </p:nvSpPr>
          <p:spPr>
            <a:xfrm>
              <a:off x="1090614" y="3765035"/>
              <a:ext cx="2009457" cy="1012542"/>
            </a:xfrm>
            <a:prstGeom prst="rect">
              <a:avLst/>
            </a:prstGeom>
            <a:solidFill>
              <a:schemeClr val="accent5">
                <a:lumMod val="20000"/>
                <a:lumOff val="80000"/>
              </a:schemeClr>
            </a:solidFill>
            <a:ln>
              <a:solidFill>
                <a:srgbClr val="F6F6F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EEE8D4E2-8CDA-4EBC-8220-2E646A175DBC}"/>
                </a:ext>
              </a:extLst>
            </p:cNvPr>
            <p:cNvSpPr/>
            <p:nvPr/>
          </p:nvSpPr>
          <p:spPr>
            <a:xfrm>
              <a:off x="1090614" y="4777576"/>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a:extLst>
                <a:ext uri="{FF2B5EF4-FFF2-40B4-BE49-F238E27FC236}">
                  <a16:creationId xmlns:a16="http://schemas.microsoft.com/office/drawing/2014/main" id="{DDB16F68-5562-4255-9308-6C61CAF2211B}"/>
                </a:ext>
              </a:extLst>
            </p:cNvPr>
            <p:cNvGrpSpPr/>
            <p:nvPr/>
          </p:nvGrpSpPr>
          <p:grpSpPr>
            <a:xfrm>
              <a:off x="3100072" y="2752493"/>
              <a:ext cx="2009458" cy="3037625"/>
              <a:chOff x="3100072" y="2752493"/>
              <a:chExt cx="2009458" cy="3037625"/>
            </a:xfrm>
          </p:grpSpPr>
          <p:sp>
            <p:nvSpPr>
              <p:cNvPr id="67" name="Rectangle 66">
                <a:extLst>
                  <a:ext uri="{FF2B5EF4-FFF2-40B4-BE49-F238E27FC236}">
                    <a16:creationId xmlns:a16="http://schemas.microsoft.com/office/drawing/2014/main" id="{39571D76-B2C4-4800-9314-E0727F7F530B}"/>
                  </a:ext>
                </a:extLst>
              </p:cNvPr>
              <p:cNvSpPr/>
              <p:nvPr/>
            </p:nvSpPr>
            <p:spPr>
              <a:xfrm>
                <a:off x="3100073" y="2752493"/>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68" name="Rectangle 67">
                <a:extLst>
                  <a:ext uri="{FF2B5EF4-FFF2-40B4-BE49-F238E27FC236}">
                    <a16:creationId xmlns:a16="http://schemas.microsoft.com/office/drawing/2014/main" id="{8F902D31-3DDA-4DF9-A99C-A1CDCFD1CD9F}"/>
                  </a:ext>
                </a:extLst>
              </p:cNvPr>
              <p:cNvSpPr/>
              <p:nvPr/>
            </p:nvSpPr>
            <p:spPr>
              <a:xfrm>
                <a:off x="3100073" y="3765035"/>
                <a:ext cx="2009457" cy="1012542"/>
              </a:xfrm>
              <a:prstGeom prst="rect">
                <a:avLst/>
              </a:prstGeom>
              <a:solidFill>
                <a:schemeClr val="accent5">
                  <a:lumMod val="20000"/>
                  <a:lumOff val="80000"/>
                </a:schemeClr>
              </a:solidFill>
              <a:ln>
                <a:solidFill>
                  <a:srgbClr val="F6F6F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69" name="Rectangle 68">
                <a:extLst>
                  <a:ext uri="{FF2B5EF4-FFF2-40B4-BE49-F238E27FC236}">
                    <a16:creationId xmlns:a16="http://schemas.microsoft.com/office/drawing/2014/main" id="{3DF94B23-F051-49D3-93FA-4785EE707880}"/>
                  </a:ext>
                </a:extLst>
              </p:cNvPr>
              <p:cNvSpPr/>
              <p:nvPr/>
            </p:nvSpPr>
            <p:spPr>
              <a:xfrm>
                <a:off x="3100073" y="4777576"/>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82" name="TextBox 81">
                <a:extLst>
                  <a:ext uri="{FF2B5EF4-FFF2-40B4-BE49-F238E27FC236}">
                    <a16:creationId xmlns:a16="http://schemas.microsoft.com/office/drawing/2014/main" id="{AFC69911-2669-499F-8C49-B66760429771}"/>
                  </a:ext>
                </a:extLst>
              </p:cNvPr>
              <p:cNvSpPr txBox="1"/>
              <p:nvPr/>
            </p:nvSpPr>
            <p:spPr>
              <a:xfrm>
                <a:off x="3100072" y="2862502"/>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sp>
            <p:nvSpPr>
              <p:cNvPr id="83" name="TextBox 82">
                <a:extLst>
                  <a:ext uri="{FF2B5EF4-FFF2-40B4-BE49-F238E27FC236}">
                    <a16:creationId xmlns:a16="http://schemas.microsoft.com/office/drawing/2014/main" id="{A1448EF8-7E6B-4EDA-9C59-1D6A36FFEA94}"/>
                  </a:ext>
                </a:extLst>
              </p:cNvPr>
              <p:cNvSpPr txBox="1"/>
              <p:nvPr/>
            </p:nvSpPr>
            <p:spPr>
              <a:xfrm>
                <a:off x="3100072" y="3875044"/>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sp>
            <p:nvSpPr>
              <p:cNvPr id="84" name="TextBox 83">
                <a:extLst>
                  <a:ext uri="{FF2B5EF4-FFF2-40B4-BE49-F238E27FC236}">
                    <a16:creationId xmlns:a16="http://schemas.microsoft.com/office/drawing/2014/main" id="{CFFC67FC-ED72-4E46-A573-6A47B03D301B}"/>
                  </a:ext>
                </a:extLst>
              </p:cNvPr>
              <p:cNvSpPr txBox="1"/>
              <p:nvPr/>
            </p:nvSpPr>
            <p:spPr>
              <a:xfrm>
                <a:off x="3100072" y="4887585"/>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grpSp>
        <p:sp>
          <p:nvSpPr>
            <p:cNvPr id="94" name="Rectangle 93">
              <a:extLst>
                <a:ext uri="{FF2B5EF4-FFF2-40B4-BE49-F238E27FC236}">
                  <a16:creationId xmlns:a16="http://schemas.microsoft.com/office/drawing/2014/main" id="{9B5CA453-C5FD-471F-8E47-60BF7F34728A}"/>
                </a:ext>
              </a:extLst>
            </p:cNvPr>
            <p:cNvSpPr/>
            <p:nvPr/>
          </p:nvSpPr>
          <p:spPr>
            <a:xfrm>
              <a:off x="3100072" y="2240294"/>
              <a:ext cx="2009457" cy="512199"/>
            </a:xfrm>
            <a:prstGeom prst="rect">
              <a:avLst/>
            </a:prstGeom>
            <a:solidFill>
              <a:schemeClr val="accent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DC634259-B9E0-447E-939B-66890857E5DC}"/>
                </a:ext>
              </a:extLst>
            </p:cNvPr>
            <p:cNvSpPr/>
            <p:nvPr/>
          </p:nvSpPr>
          <p:spPr>
            <a:xfrm>
              <a:off x="5109529" y="2240294"/>
              <a:ext cx="2009457" cy="512199"/>
            </a:xfrm>
            <a:prstGeom prst="rect">
              <a:avLst/>
            </a:prstGeom>
            <a:solidFill>
              <a:schemeClr val="accent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F43FB255-4C41-4C72-9B42-5BA7FA10F226}"/>
                </a:ext>
              </a:extLst>
            </p:cNvPr>
            <p:cNvSpPr/>
            <p:nvPr/>
          </p:nvSpPr>
          <p:spPr>
            <a:xfrm>
              <a:off x="7118987" y="2240294"/>
              <a:ext cx="2009457" cy="512199"/>
            </a:xfrm>
            <a:prstGeom prst="rect">
              <a:avLst/>
            </a:prstGeom>
            <a:solidFill>
              <a:schemeClr val="accent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21EF1381-CE89-4A48-8807-055949975A49}"/>
                </a:ext>
              </a:extLst>
            </p:cNvPr>
            <p:cNvSpPr/>
            <p:nvPr/>
          </p:nvSpPr>
          <p:spPr>
            <a:xfrm>
              <a:off x="9128443" y="2240294"/>
              <a:ext cx="2009457" cy="512199"/>
            </a:xfrm>
            <a:prstGeom prst="rect">
              <a:avLst/>
            </a:prstGeom>
            <a:solidFill>
              <a:schemeClr val="accent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C2A97DEB-E711-4FF9-9CBB-D431BD39C547}"/>
                </a:ext>
              </a:extLst>
            </p:cNvPr>
            <p:cNvSpPr txBox="1"/>
            <p:nvPr/>
          </p:nvSpPr>
          <p:spPr>
            <a:xfrm>
              <a:off x="3270430" y="2354770"/>
              <a:ext cx="1668740" cy="292388"/>
            </a:xfrm>
            <a:prstGeom prst="rect">
              <a:avLst/>
            </a:prstGeom>
            <a:noFill/>
          </p:spPr>
          <p:txBody>
            <a:bodyPr wrap="square" rtlCol="0">
              <a:spAutoFit/>
            </a:bodyPr>
            <a:lstStyle/>
            <a:p>
              <a:pPr algn="ctr"/>
              <a:r>
                <a:rPr lang="en-US" sz="1300" spc="100">
                  <a:solidFill>
                    <a:schemeClr val="bg1"/>
                  </a:solidFill>
                  <a:latin typeface="Bellefair" panose="00000500000000000000" pitchFamily="2" charset="-79"/>
                  <a:cs typeface="Bellefair" panose="00000500000000000000" pitchFamily="2" charset="-79"/>
                </a:rPr>
                <a:t>STRENGTHS </a:t>
              </a:r>
            </a:p>
          </p:txBody>
        </p:sp>
        <p:sp>
          <p:nvSpPr>
            <p:cNvPr id="99" name="TextBox 98">
              <a:extLst>
                <a:ext uri="{FF2B5EF4-FFF2-40B4-BE49-F238E27FC236}">
                  <a16:creationId xmlns:a16="http://schemas.microsoft.com/office/drawing/2014/main" id="{C3F3ADF7-F0C5-4C0C-8708-69C092AD1C69}"/>
                </a:ext>
              </a:extLst>
            </p:cNvPr>
            <p:cNvSpPr txBox="1"/>
            <p:nvPr/>
          </p:nvSpPr>
          <p:spPr>
            <a:xfrm>
              <a:off x="5279887" y="2354770"/>
              <a:ext cx="1668740" cy="292388"/>
            </a:xfrm>
            <a:prstGeom prst="rect">
              <a:avLst/>
            </a:prstGeom>
            <a:noFill/>
          </p:spPr>
          <p:txBody>
            <a:bodyPr wrap="square" rtlCol="0">
              <a:spAutoFit/>
            </a:bodyPr>
            <a:lstStyle/>
            <a:p>
              <a:pPr algn="ctr"/>
              <a:r>
                <a:rPr lang="en-US" sz="1300" spc="100">
                  <a:solidFill>
                    <a:schemeClr val="bg1"/>
                  </a:solidFill>
                  <a:latin typeface="Bellefair" panose="00000500000000000000" pitchFamily="2" charset="-79"/>
                  <a:cs typeface="Bellefair" panose="00000500000000000000" pitchFamily="2" charset="-79"/>
                </a:rPr>
                <a:t>WEAKNESSES </a:t>
              </a:r>
            </a:p>
          </p:txBody>
        </p:sp>
        <p:sp>
          <p:nvSpPr>
            <p:cNvPr id="100" name="TextBox 99">
              <a:extLst>
                <a:ext uri="{FF2B5EF4-FFF2-40B4-BE49-F238E27FC236}">
                  <a16:creationId xmlns:a16="http://schemas.microsoft.com/office/drawing/2014/main" id="{AB5F003F-E6BC-4A4E-ACB7-789BD029C679}"/>
                </a:ext>
              </a:extLst>
            </p:cNvPr>
            <p:cNvSpPr txBox="1"/>
            <p:nvPr/>
          </p:nvSpPr>
          <p:spPr>
            <a:xfrm>
              <a:off x="7289344" y="2354770"/>
              <a:ext cx="1668740" cy="292388"/>
            </a:xfrm>
            <a:prstGeom prst="rect">
              <a:avLst/>
            </a:prstGeom>
            <a:noFill/>
          </p:spPr>
          <p:txBody>
            <a:bodyPr wrap="square" rtlCol="0">
              <a:spAutoFit/>
            </a:bodyPr>
            <a:lstStyle/>
            <a:p>
              <a:pPr algn="ctr"/>
              <a:r>
                <a:rPr lang="en-US" sz="1300" spc="100">
                  <a:solidFill>
                    <a:schemeClr val="bg1"/>
                  </a:solidFill>
                  <a:latin typeface="Bellefair" panose="00000500000000000000" pitchFamily="2" charset="-79"/>
                  <a:cs typeface="Bellefair" panose="00000500000000000000" pitchFamily="2" charset="-79"/>
                </a:rPr>
                <a:t>OPPORTUNITIES </a:t>
              </a:r>
            </a:p>
          </p:txBody>
        </p:sp>
        <p:sp>
          <p:nvSpPr>
            <p:cNvPr id="101" name="TextBox 100">
              <a:extLst>
                <a:ext uri="{FF2B5EF4-FFF2-40B4-BE49-F238E27FC236}">
                  <a16:creationId xmlns:a16="http://schemas.microsoft.com/office/drawing/2014/main" id="{8F2FC752-629B-4052-82EA-30E85473D211}"/>
                </a:ext>
              </a:extLst>
            </p:cNvPr>
            <p:cNvSpPr txBox="1"/>
            <p:nvPr/>
          </p:nvSpPr>
          <p:spPr>
            <a:xfrm>
              <a:off x="9298802" y="2354770"/>
              <a:ext cx="1668740" cy="292388"/>
            </a:xfrm>
            <a:prstGeom prst="rect">
              <a:avLst/>
            </a:prstGeom>
            <a:noFill/>
          </p:spPr>
          <p:txBody>
            <a:bodyPr wrap="square" rtlCol="0">
              <a:spAutoFit/>
            </a:bodyPr>
            <a:lstStyle/>
            <a:p>
              <a:pPr algn="ctr"/>
              <a:r>
                <a:rPr lang="en-US" sz="1300" spc="100">
                  <a:solidFill>
                    <a:schemeClr val="bg1"/>
                  </a:solidFill>
                  <a:latin typeface="Bellefair" panose="00000500000000000000" pitchFamily="2" charset="-79"/>
                  <a:cs typeface="Bellefair" panose="00000500000000000000" pitchFamily="2" charset="-79"/>
                </a:rPr>
                <a:t>THREATS </a:t>
              </a:r>
            </a:p>
          </p:txBody>
        </p:sp>
        <p:sp>
          <p:nvSpPr>
            <p:cNvPr id="102" name="TextBox 101">
              <a:extLst>
                <a:ext uri="{FF2B5EF4-FFF2-40B4-BE49-F238E27FC236}">
                  <a16:creationId xmlns:a16="http://schemas.microsoft.com/office/drawing/2014/main" id="{D4D1A605-08BB-4344-9CFE-B553ACF6CC58}"/>
                </a:ext>
              </a:extLst>
            </p:cNvPr>
            <p:cNvSpPr txBox="1"/>
            <p:nvPr/>
          </p:nvSpPr>
          <p:spPr>
            <a:xfrm>
              <a:off x="1260972" y="3121034"/>
              <a:ext cx="1668740" cy="297004"/>
            </a:xfrm>
            <a:prstGeom prst="rect">
              <a:avLst/>
            </a:prstGeom>
            <a:noFill/>
          </p:spPr>
          <p:txBody>
            <a:bodyPr wrap="square" rtlCol="0">
              <a:spAutoFit/>
            </a:bodyPr>
            <a:lstStyle/>
            <a:p>
              <a:pPr algn="ctr">
                <a:lnSpc>
                  <a:spcPct val="120000"/>
                </a:lnSpc>
              </a:pPr>
              <a:r>
                <a:rPr lang="en-US" sz="1200">
                  <a:solidFill>
                    <a:srgbClr val="31302E"/>
                  </a:solidFill>
                  <a:latin typeface="Roboto" panose="02000000000000000000" pitchFamily="2" charset="0"/>
                  <a:ea typeface="Roboto" panose="02000000000000000000" pitchFamily="2" charset="0"/>
                </a:rPr>
                <a:t>Our Company</a:t>
              </a:r>
            </a:p>
          </p:txBody>
        </p:sp>
        <p:sp>
          <p:nvSpPr>
            <p:cNvPr id="103" name="TextBox 102">
              <a:extLst>
                <a:ext uri="{FF2B5EF4-FFF2-40B4-BE49-F238E27FC236}">
                  <a16:creationId xmlns:a16="http://schemas.microsoft.com/office/drawing/2014/main" id="{DD738414-6BA3-4144-9CCE-CCBC1D455FF0}"/>
                </a:ext>
              </a:extLst>
            </p:cNvPr>
            <p:cNvSpPr txBox="1"/>
            <p:nvPr/>
          </p:nvSpPr>
          <p:spPr>
            <a:xfrm>
              <a:off x="1260972" y="4133576"/>
              <a:ext cx="1668740" cy="297004"/>
            </a:xfrm>
            <a:prstGeom prst="rect">
              <a:avLst/>
            </a:prstGeom>
            <a:noFill/>
          </p:spPr>
          <p:txBody>
            <a:bodyPr wrap="square" rtlCol="0">
              <a:spAutoFit/>
            </a:bodyPr>
            <a:lstStyle/>
            <a:p>
              <a:pPr algn="ctr">
                <a:lnSpc>
                  <a:spcPct val="120000"/>
                </a:lnSpc>
              </a:pPr>
              <a:r>
                <a:rPr lang="en-US" sz="1200">
                  <a:solidFill>
                    <a:srgbClr val="31302E"/>
                  </a:solidFill>
                  <a:latin typeface="Roboto" panose="02000000000000000000" pitchFamily="2" charset="0"/>
                  <a:ea typeface="Roboto" panose="02000000000000000000" pitchFamily="2" charset="0"/>
                </a:rPr>
                <a:t>Competitor 1</a:t>
              </a:r>
            </a:p>
          </p:txBody>
        </p:sp>
        <p:sp>
          <p:nvSpPr>
            <p:cNvPr id="104" name="TextBox 103">
              <a:extLst>
                <a:ext uri="{FF2B5EF4-FFF2-40B4-BE49-F238E27FC236}">
                  <a16:creationId xmlns:a16="http://schemas.microsoft.com/office/drawing/2014/main" id="{D4AE0DEA-1CC2-4F3C-A8E6-673F0DE166D9}"/>
                </a:ext>
              </a:extLst>
            </p:cNvPr>
            <p:cNvSpPr txBox="1"/>
            <p:nvPr/>
          </p:nvSpPr>
          <p:spPr>
            <a:xfrm>
              <a:off x="1260972" y="5146118"/>
              <a:ext cx="1668740" cy="297004"/>
            </a:xfrm>
            <a:prstGeom prst="rect">
              <a:avLst/>
            </a:prstGeom>
            <a:noFill/>
          </p:spPr>
          <p:txBody>
            <a:bodyPr wrap="square" rtlCol="0">
              <a:spAutoFit/>
            </a:bodyPr>
            <a:lstStyle/>
            <a:p>
              <a:pPr algn="ctr">
                <a:lnSpc>
                  <a:spcPct val="120000"/>
                </a:lnSpc>
              </a:pPr>
              <a:r>
                <a:rPr lang="en-US" sz="1200">
                  <a:solidFill>
                    <a:srgbClr val="31302E"/>
                  </a:solidFill>
                  <a:latin typeface="Roboto" panose="02000000000000000000" pitchFamily="2" charset="0"/>
                  <a:ea typeface="Roboto" panose="02000000000000000000" pitchFamily="2" charset="0"/>
                </a:rPr>
                <a:t>Competitor 2</a:t>
              </a:r>
            </a:p>
          </p:txBody>
        </p:sp>
        <p:grpSp>
          <p:nvGrpSpPr>
            <p:cNvPr id="106" name="Group 105">
              <a:extLst>
                <a:ext uri="{FF2B5EF4-FFF2-40B4-BE49-F238E27FC236}">
                  <a16:creationId xmlns:a16="http://schemas.microsoft.com/office/drawing/2014/main" id="{498CA5C8-E091-4423-83F2-D1D1CA8F4F5C}"/>
                </a:ext>
              </a:extLst>
            </p:cNvPr>
            <p:cNvGrpSpPr/>
            <p:nvPr/>
          </p:nvGrpSpPr>
          <p:grpSpPr>
            <a:xfrm>
              <a:off x="5109528" y="2752493"/>
              <a:ext cx="2009458" cy="3037625"/>
              <a:chOff x="3100072" y="2752493"/>
              <a:chExt cx="2009458" cy="3037625"/>
            </a:xfrm>
          </p:grpSpPr>
          <p:sp>
            <p:nvSpPr>
              <p:cNvPr id="107" name="Rectangle 106">
                <a:extLst>
                  <a:ext uri="{FF2B5EF4-FFF2-40B4-BE49-F238E27FC236}">
                    <a16:creationId xmlns:a16="http://schemas.microsoft.com/office/drawing/2014/main" id="{9932AE22-515A-4B43-B0E4-EE47BA0AA2AD}"/>
                  </a:ext>
                </a:extLst>
              </p:cNvPr>
              <p:cNvSpPr/>
              <p:nvPr/>
            </p:nvSpPr>
            <p:spPr>
              <a:xfrm>
                <a:off x="3100073" y="2752493"/>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108" name="Rectangle 107">
                <a:extLst>
                  <a:ext uri="{FF2B5EF4-FFF2-40B4-BE49-F238E27FC236}">
                    <a16:creationId xmlns:a16="http://schemas.microsoft.com/office/drawing/2014/main" id="{141D9AED-48ED-4EC1-9F50-E7474F32852B}"/>
                  </a:ext>
                </a:extLst>
              </p:cNvPr>
              <p:cNvSpPr/>
              <p:nvPr/>
            </p:nvSpPr>
            <p:spPr>
              <a:xfrm>
                <a:off x="3100073" y="3765035"/>
                <a:ext cx="2009457" cy="1012542"/>
              </a:xfrm>
              <a:prstGeom prst="rect">
                <a:avLst/>
              </a:prstGeom>
              <a:solidFill>
                <a:schemeClr val="accent5">
                  <a:lumMod val="20000"/>
                  <a:lumOff val="80000"/>
                </a:schemeClr>
              </a:solidFill>
              <a:ln>
                <a:solidFill>
                  <a:srgbClr val="F6F6F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109" name="Rectangle 108">
                <a:extLst>
                  <a:ext uri="{FF2B5EF4-FFF2-40B4-BE49-F238E27FC236}">
                    <a16:creationId xmlns:a16="http://schemas.microsoft.com/office/drawing/2014/main" id="{D6C9D75F-486C-4B4B-ABA5-6555FEA6261F}"/>
                  </a:ext>
                </a:extLst>
              </p:cNvPr>
              <p:cNvSpPr/>
              <p:nvPr/>
            </p:nvSpPr>
            <p:spPr>
              <a:xfrm>
                <a:off x="3100073" y="4777576"/>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110" name="TextBox 109">
                <a:extLst>
                  <a:ext uri="{FF2B5EF4-FFF2-40B4-BE49-F238E27FC236}">
                    <a16:creationId xmlns:a16="http://schemas.microsoft.com/office/drawing/2014/main" id="{101312D9-D0A1-4261-B5D9-42C9C613992A}"/>
                  </a:ext>
                </a:extLst>
              </p:cNvPr>
              <p:cNvSpPr txBox="1"/>
              <p:nvPr/>
            </p:nvSpPr>
            <p:spPr>
              <a:xfrm>
                <a:off x="3100072" y="2862502"/>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sp>
            <p:nvSpPr>
              <p:cNvPr id="111" name="TextBox 110">
                <a:extLst>
                  <a:ext uri="{FF2B5EF4-FFF2-40B4-BE49-F238E27FC236}">
                    <a16:creationId xmlns:a16="http://schemas.microsoft.com/office/drawing/2014/main" id="{69EE38A7-50B0-41BE-8C48-6B7827980410}"/>
                  </a:ext>
                </a:extLst>
              </p:cNvPr>
              <p:cNvSpPr txBox="1"/>
              <p:nvPr/>
            </p:nvSpPr>
            <p:spPr>
              <a:xfrm>
                <a:off x="3100072" y="3875044"/>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sp>
            <p:nvSpPr>
              <p:cNvPr id="112" name="TextBox 111">
                <a:extLst>
                  <a:ext uri="{FF2B5EF4-FFF2-40B4-BE49-F238E27FC236}">
                    <a16:creationId xmlns:a16="http://schemas.microsoft.com/office/drawing/2014/main" id="{46757DB8-49A9-4C04-99DB-B77C6344C42D}"/>
                  </a:ext>
                </a:extLst>
              </p:cNvPr>
              <p:cNvSpPr txBox="1"/>
              <p:nvPr/>
            </p:nvSpPr>
            <p:spPr>
              <a:xfrm>
                <a:off x="3100072" y="4887585"/>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grpSp>
        <p:grpSp>
          <p:nvGrpSpPr>
            <p:cNvPr id="113" name="Group 112">
              <a:extLst>
                <a:ext uri="{FF2B5EF4-FFF2-40B4-BE49-F238E27FC236}">
                  <a16:creationId xmlns:a16="http://schemas.microsoft.com/office/drawing/2014/main" id="{B1558AC1-2999-4895-A320-EBBF5BB8E7D3}"/>
                </a:ext>
              </a:extLst>
            </p:cNvPr>
            <p:cNvGrpSpPr/>
            <p:nvPr/>
          </p:nvGrpSpPr>
          <p:grpSpPr>
            <a:xfrm>
              <a:off x="7118986" y="2752493"/>
              <a:ext cx="2009458" cy="3037625"/>
              <a:chOff x="3100072" y="2752493"/>
              <a:chExt cx="2009458" cy="3037625"/>
            </a:xfrm>
          </p:grpSpPr>
          <p:sp>
            <p:nvSpPr>
              <p:cNvPr id="114" name="Rectangle 113">
                <a:extLst>
                  <a:ext uri="{FF2B5EF4-FFF2-40B4-BE49-F238E27FC236}">
                    <a16:creationId xmlns:a16="http://schemas.microsoft.com/office/drawing/2014/main" id="{86FFE221-A444-4AA0-ADA7-245C87B572DE}"/>
                  </a:ext>
                </a:extLst>
              </p:cNvPr>
              <p:cNvSpPr/>
              <p:nvPr/>
            </p:nvSpPr>
            <p:spPr>
              <a:xfrm>
                <a:off x="3100073" y="2752493"/>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115" name="Rectangle 114">
                <a:extLst>
                  <a:ext uri="{FF2B5EF4-FFF2-40B4-BE49-F238E27FC236}">
                    <a16:creationId xmlns:a16="http://schemas.microsoft.com/office/drawing/2014/main" id="{56073564-0690-4B6F-8200-8C82ED87D16D}"/>
                  </a:ext>
                </a:extLst>
              </p:cNvPr>
              <p:cNvSpPr/>
              <p:nvPr/>
            </p:nvSpPr>
            <p:spPr>
              <a:xfrm>
                <a:off x="3100073" y="3765035"/>
                <a:ext cx="2009457" cy="1012542"/>
              </a:xfrm>
              <a:prstGeom prst="rect">
                <a:avLst/>
              </a:prstGeom>
              <a:solidFill>
                <a:schemeClr val="accent5">
                  <a:lumMod val="20000"/>
                  <a:lumOff val="80000"/>
                </a:schemeClr>
              </a:solidFill>
              <a:ln>
                <a:solidFill>
                  <a:srgbClr val="F6F6F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116" name="Rectangle 115">
                <a:extLst>
                  <a:ext uri="{FF2B5EF4-FFF2-40B4-BE49-F238E27FC236}">
                    <a16:creationId xmlns:a16="http://schemas.microsoft.com/office/drawing/2014/main" id="{2DFB333A-22C3-4F6A-8B1D-32B7CE7665E6}"/>
                  </a:ext>
                </a:extLst>
              </p:cNvPr>
              <p:cNvSpPr/>
              <p:nvPr/>
            </p:nvSpPr>
            <p:spPr>
              <a:xfrm>
                <a:off x="3100073" y="4777576"/>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117" name="TextBox 116">
                <a:extLst>
                  <a:ext uri="{FF2B5EF4-FFF2-40B4-BE49-F238E27FC236}">
                    <a16:creationId xmlns:a16="http://schemas.microsoft.com/office/drawing/2014/main" id="{759C91F1-FD0C-45B6-BE8F-A3DF3461F8D9}"/>
                  </a:ext>
                </a:extLst>
              </p:cNvPr>
              <p:cNvSpPr txBox="1"/>
              <p:nvPr/>
            </p:nvSpPr>
            <p:spPr>
              <a:xfrm>
                <a:off x="3100072" y="2862502"/>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sp>
            <p:nvSpPr>
              <p:cNvPr id="118" name="TextBox 117">
                <a:extLst>
                  <a:ext uri="{FF2B5EF4-FFF2-40B4-BE49-F238E27FC236}">
                    <a16:creationId xmlns:a16="http://schemas.microsoft.com/office/drawing/2014/main" id="{D5D3B4A3-6433-48AF-8640-E1D6F9ABC58C}"/>
                  </a:ext>
                </a:extLst>
              </p:cNvPr>
              <p:cNvSpPr txBox="1"/>
              <p:nvPr/>
            </p:nvSpPr>
            <p:spPr>
              <a:xfrm>
                <a:off x="3100072" y="3875044"/>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sp>
            <p:nvSpPr>
              <p:cNvPr id="119" name="TextBox 118">
                <a:extLst>
                  <a:ext uri="{FF2B5EF4-FFF2-40B4-BE49-F238E27FC236}">
                    <a16:creationId xmlns:a16="http://schemas.microsoft.com/office/drawing/2014/main" id="{D7D7DA78-711C-4B0D-8164-672F45D833D1}"/>
                  </a:ext>
                </a:extLst>
              </p:cNvPr>
              <p:cNvSpPr txBox="1"/>
              <p:nvPr/>
            </p:nvSpPr>
            <p:spPr>
              <a:xfrm>
                <a:off x="3100072" y="4887585"/>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grpSp>
        <p:grpSp>
          <p:nvGrpSpPr>
            <p:cNvPr id="120" name="Group 119">
              <a:extLst>
                <a:ext uri="{FF2B5EF4-FFF2-40B4-BE49-F238E27FC236}">
                  <a16:creationId xmlns:a16="http://schemas.microsoft.com/office/drawing/2014/main" id="{97D6D38B-542C-4F26-BC7E-107B34AEBC71}"/>
                </a:ext>
              </a:extLst>
            </p:cNvPr>
            <p:cNvGrpSpPr/>
            <p:nvPr/>
          </p:nvGrpSpPr>
          <p:grpSpPr>
            <a:xfrm>
              <a:off x="9128442" y="2752493"/>
              <a:ext cx="2009458" cy="3037625"/>
              <a:chOff x="3100072" y="2752493"/>
              <a:chExt cx="2009458" cy="3037625"/>
            </a:xfrm>
          </p:grpSpPr>
          <p:sp>
            <p:nvSpPr>
              <p:cNvPr id="121" name="Rectangle 120">
                <a:extLst>
                  <a:ext uri="{FF2B5EF4-FFF2-40B4-BE49-F238E27FC236}">
                    <a16:creationId xmlns:a16="http://schemas.microsoft.com/office/drawing/2014/main" id="{5DA41502-DE79-46B3-9BBC-D142762E8405}"/>
                  </a:ext>
                </a:extLst>
              </p:cNvPr>
              <p:cNvSpPr/>
              <p:nvPr/>
            </p:nvSpPr>
            <p:spPr>
              <a:xfrm>
                <a:off x="3100073" y="2752493"/>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122" name="Rectangle 121">
                <a:extLst>
                  <a:ext uri="{FF2B5EF4-FFF2-40B4-BE49-F238E27FC236}">
                    <a16:creationId xmlns:a16="http://schemas.microsoft.com/office/drawing/2014/main" id="{3CE47E08-D78A-43B8-A263-B49B4B522DFB}"/>
                  </a:ext>
                </a:extLst>
              </p:cNvPr>
              <p:cNvSpPr/>
              <p:nvPr/>
            </p:nvSpPr>
            <p:spPr>
              <a:xfrm>
                <a:off x="3100073" y="3765035"/>
                <a:ext cx="2009457" cy="1012542"/>
              </a:xfrm>
              <a:prstGeom prst="rect">
                <a:avLst/>
              </a:prstGeom>
              <a:solidFill>
                <a:schemeClr val="accent5">
                  <a:lumMod val="20000"/>
                  <a:lumOff val="80000"/>
                </a:schemeClr>
              </a:solidFill>
              <a:ln>
                <a:solidFill>
                  <a:srgbClr val="F6F6F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123" name="Rectangle 122">
                <a:extLst>
                  <a:ext uri="{FF2B5EF4-FFF2-40B4-BE49-F238E27FC236}">
                    <a16:creationId xmlns:a16="http://schemas.microsoft.com/office/drawing/2014/main" id="{53CC41F9-5151-43BD-BC5A-0744788221DF}"/>
                  </a:ext>
                </a:extLst>
              </p:cNvPr>
              <p:cNvSpPr/>
              <p:nvPr/>
            </p:nvSpPr>
            <p:spPr>
              <a:xfrm>
                <a:off x="3100073" y="4777576"/>
                <a:ext cx="2009457" cy="1012542"/>
              </a:xfrm>
              <a:prstGeom prst="rect">
                <a:avLst/>
              </a:prstGeom>
              <a:solidFill>
                <a:schemeClr val="accent5">
                  <a:lumMod val="40000"/>
                  <a:lumOff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5"/>
                  </a:buClr>
                  <a:buFont typeface="Arial" panose="020B0604020202020204" pitchFamily="34" charset="0"/>
                  <a:buChar char="•"/>
                </a:pPr>
                <a:endParaRPr lang="en-US"/>
              </a:p>
            </p:txBody>
          </p:sp>
          <p:sp>
            <p:nvSpPr>
              <p:cNvPr id="124" name="TextBox 123">
                <a:extLst>
                  <a:ext uri="{FF2B5EF4-FFF2-40B4-BE49-F238E27FC236}">
                    <a16:creationId xmlns:a16="http://schemas.microsoft.com/office/drawing/2014/main" id="{0DE0E7C6-5269-484D-A508-6FAFC0699B42}"/>
                  </a:ext>
                </a:extLst>
              </p:cNvPr>
              <p:cNvSpPr txBox="1"/>
              <p:nvPr/>
            </p:nvSpPr>
            <p:spPr>
              <a:xfrm>
                <a:off x="3100072" y="2862502"/>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sp>
            <p:nvSpPr>
              <p:cNvPr id="125" name="TextBox 124">
                <a:extLst>
                  <a:ext uri="{FF2B5EF4-FFF2-40B4-BE49-F238E27FC236}">
                    <a16:creationId xmlns:a16="http://schemas.microsoft.com/office/drawing/2014/main" id="{76C7979C-D80F-4D40-9752-6B19684D56FE}"/>
                  </a:ext>
                </a:extLst>
              </p:cNvPr>
              <p:cNvSpPr txBox="1"/>
              <p:nvPr/>
            </p:nvSpPr>
            <p:spPr>
              <a:xfrm>
                <a:off x="3100072" y="3875044"/>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sp>
            <p:nvSpPr>
              <p:cNvPr id="126" name="TextBox 125">
                <a:extLst>
                  <a:ext uri="{FF2B5EF4-FFF2-40B4-BE49-F238E27FC236}">
                    <a16:creationId xmlns:a16="http://schemas.microsoft.com/office/drawing/2014/main" id="{FDC1303A-6505-4680-B7CD-66048C6C81EF}"/>
                  </a:ext>
                </a:extLst>
              </p:cNvPr>
              <p:cNvSpPr txBox="1"/>
              <p:nvPr/>
            </p:nvSpPr>
            <p:spPr>
              <a:xfrm>
                <a:off x="3100072" y="4887585"/>
                <a:ext cx="2009458" cy="792525"/>
              </a:xfrm>
              <a:prstGeom prst="rect">
                <a:avLst/>
              </a:prstGeom>
              <a:noFill/>
            </p:spPr>
            <p:txBody>
              <a:bodyPr wrap="square" rtlCol="0">
                <a:spAutoFit/>
              </a:bodyPr>
              <a:lstStyle/>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a:p>
                <a:pPr marL="171450" indent="-171450" algn="ctr">
                  <a:lnSpc>
                    <a:spcPct val="150000"/>
                  </a:lnSpc>
                  <a:buClr>
                    <a:schemeClr val="accent5"/>
                  </a:buClr>
                  <a:buFont typeface="Arial" panose="020B0604020202020204" pitchFamily="34" charset="0"/>
                  <a:buChar char="•"/>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Your Text Here</a:t>
                </a:r>
              </a:p>
            </p:txBody>
          </p:sp>
        </p:grpSp>
      </p:grpSp>
    </p:spTree>
    <p:extLst>
      <p:ext uri="{BB962C8B-B14F-4D97-AF65-F5344CB8AC3E}">
        <p14:creationId xmlns:p14="http://schemas.microsoft.com/office/powerpoint/2010/main" val="2026428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147AD221-FC14-4D7A-BEDE-E2AB5E72C285}"/>
              </a:ext>
            </a:extLst>
          </p:cNvPr>
          <p:cNvGrpSpPr/>
          <p:nvPr/>
        </p:nvGrpSpPr>
        <p:grpSpPr>
          <a:xfrm>
            <a:off x="6878621" y="1746470"/>
            <a:ext cx="3960000" cy="3960000"/>
            <a:chOff x="7208821" y="1828639"/>
            <a:chExt cx="3960000" cy="3960000"/>
          </a:xfrm>
        </p:grpSpPr>
        <p:sp>
          <p:nvSpPr>
            <p:cNvPr id="39" name="Rectangle 38">
              <a:extLst>
                <a:ext uri="{FF2B5EF4-FFF2-40B4-BE49-F238E27FC236}">
                  <a16:creationId xmlns:a16="http://schemas.microsoft.com/office/drawing/2014/main" id="{8F11BC64-7C45-4684-8D23-503BAC5EA3DD}"/>
                </a:ext>
              </a:extLst>
            </p:cNvPr>
            <p:cNvSpPr/>
            <p:nvPr/>
          </p:nvSpPr>
          <p:spPr>
            <a:xfrm>
              <a:off x="7208821" y="1828639"/>
              <a:ext cx="1980000" cy="1979999"/>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9AE3A48B-1E8D-4919-9B0A-60ED5823ADBD}"/>
                </a:ext>
              </a:extLst>
            </p:cNvPr>
            <p:cNvSpPr/>
            <p:nvPr/>
          </p:nvSpPr>
          <p:spPr>
            <a:xfrm>
              <a:off x="9188821" y="3808640"/>
              <a:ext cx="1980000" cy="1979999"/>
            </a:xfrm>
            <a:prstGeom prst="rect">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0C181BA6-F50E-4E86-AA6A-18CE3386675C}"/>
                </a:ext>
              </a:extLst>
            </p:cNvPr>
            <p:cNvSpPr/>
            <p:nvPr/>
          </p:nvSpPr>
          <p:spPr>
            <a:xfrm>
              <a:off x="7208821" y="3808640"/>
              <a:ext cx="1980000" cy="1979999"/>
            </a:xfrm>
            <a:prstGeom prst="rect">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8F7C2DD-47D9-493C-A678-DFCA116249B9}"/>
                </a:ext>
              </a:extLst>
            </p:cNvPr>
            <p:cNvSpPr/>
            <p:nvPr/>
          </p:nvSpPr>
          <p:spPr>
            <a:xfrm>
              <a:off x="9188821" y="1828639"/>
              <a:ext cx="1980000" cy="1979999"/>
            </a:xfrm>
            <a:prstGeom prst="rect">
              <a:avLst/>
            </a:prstGeom>
            <a:solidFill>
              <a:schemeClr val="accent3">
                <a:lumMod val="9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06361C71-93CA-42E0-A6CA-75AC3A4BB5E4}"/>
                </a:ext>
              </a:extLst>
            </p:cNvPr>
            <p:cNvSpPr txBox="1"/>
            <p:nvPr/>
          </p:nvSpPr>
          <p:spPr>
            <a:xfrm>
              <a:off x="7516090" y="3086326"/>
              <a:ext cx="1365463" cy="307777"/>
            </a:xfrm>
            <a:prstGeom prst="rect">
              <a:avLst/>
            </a:prstGeom>
            <a:noFill/>
          </p:spPr>
          <p:txBody>
            <a:bodyPr wrap="square" rtlCol="0">
              <a:spAutoFit/>
            </a:bodyPr>
            <a:lstStyle/>
            <a:p>
              <a:pPr algn="ctr"/>
              <a:r>
                <a:rPr lang="en-US" sz="1400" spc="100">
                  <a:solidFill>
                    <a:srgbClr val="31302E"/>
                  </a:solidFill>
                  <a:latin typeface="Bellefair" panose="00000500000000000000" pitchFamily="2" charset="-79"/>
                  <a:ea typeface="Roboto Medium" panose="02000000000000000000" pitchFamily="2" charset="0"/>
                  <a:cs typeface="Bellefair" panose="00000500000000000000" pitchFamily="2" charset="-79"/>
                </a:rPr>
                <a:t>PRODUCT</a:t>
              </a:r>
            </a:p>
          </p:txBody>
        </p:sp>
        <p:sp>
          <p:nvSpPr>
            <p:cNvPr id="44" name="TextBox 43">
              <a:extLst>
                <a:ext uri="{FF2B5EF4-FFF2-40B4-BE49-F238E27FC236}">
                  <a16:creationId xmlns:a16="http://schemas.microsoft.com/office/drawing/2014/main" id="{CDD01E30-2AB2-4289-8A16-10C079553830}"/>
                </a:ext>
              </a:extLst>
            </p:cNvPr>
            <p:cNvSpPr txBox="1"/>
            <p:nvPr/>
          </p:nvSpPr>
          <p:spPr>
            <a:xfrm>
              <a:off x="9496090" y="3086326"/>
              <a:ext cx="1365463" cy="307777"/>
            </a:xfrm>
            <a:prstGeom prst="rect">
              <a:avLst/>
            </a:prstGeom>
            <a:noFill/>
          </p:spPr>
          <p:txBody>
            <a:bodyPr wrap="square" rtlCol="0">
              <a:spAutoFit/>
            </a:bodyPr>
            <a:lstStyle/>
            <a:p>
              <a:pPr algn="ctr"/>
              <a:r>
                <a:rPr lang="en-US" sz="1400" spc="100">
                  <a:solidFill>
                    <a:srgbClr val="31302E"/>
                  </a:solidFill>
                  <a:latin typeface="Bellefair" panose="00000500000000000000" pitchFamily="2" charset="-79"/>
                  <a:ea typeface="Roboto Medium" panose="02000000000000000000" pitchFamily="2" charset="0"/>
                  <a:cs typeface="Bellefair" panose="00000500000000000000" pitchFamily="2" charset="-79"/>
                </a:rPr>
                <a:t>PLACE</a:t>
              </a:r>
            </a:p>
          </p:txBody>
        </p:sp>
        <p:sp>
          <p:nvSpPr>
            <p:cNvPr id="45" name="TextBox 44">
              <a:extLst>
                <a:ext uri="{FF2B5EF4-FFF2-40B4-BE49-F238E27FC236}">
                  <a16:creationId xmlns:a16="http://schemas.microsoft.com/office/drawing/2014/main" id="{2CB2589B-D664-4FBB-A82B-4333408160A1}"/>
                </a:ext>
              </a:extLst>
            </p:cNvPr>
            <p:cNvSpPr txBox="1"/>
            <p:nvPr/>
          </p:nvSpPr>
          <p:spPr>
            <a:xfrm>
              <a:off x="7516090" y="5043823"/>
              <a:ext cx="1365463" cy="307777"/>
            </a:xfrm>
            <a:prstGeom prst="rect">
              <a:avLst/>
            </a:prstGeom>
            <a:noFill/>
          </p:spPr>
          <p:txBody>
            <a:bodyPr wrap="square" rtlCol="0">
              <a:spAutoFit/>
            </a:bodyPr>
            <a:lstStyle/>
            <a:p>
              <a:pPr algn="ctr"/>
              <a:r>
                <a:rPr lang="en-US" sz="1400" spc="100">
                  <a:solidFill>
                    <a:srgbClr val="31302E"/>
                  </a:solidFill>
                  <a:latin typeface="Bellefair" panose="00000500000000000000" pitchFamily="2" charset="-79"/>
                  <a:ea typeface="Roboto Medium" panose="02000000000000000000" pitchFamily="2" charset="0"/>
                  <a:cs typeface="Bellefair" panose="00000500000000000000" pitchFamily="2" charset="-79"/>
                </a:rPr>
                <a:t>PRICE</a:t>
              </a:r>
            </a:p>
          </p:txBody>
        </p:sp>
        <p:sp>
          <p:nvSpPr>
            <p:cNvPr id="46" name="TextBox 45">
              <a:extLst>
                <a:ext uri="{FF2B5EF4-FFF2-40B4-BE49-F238E27FC236}">
                  <a16:creationId xmlns:a16="http://schemas.microsoft.com/office/drawing/2014/main" id="{03A89C92-39DD-4FE5-B90E-B07C57B89F6B}"/>
                </a:ext>
              </a:extLst>
            </p:cNvPr>
            <p:cNvSpPr txBox="1"/>
            <p:nvPr/>
          </p:nvSpPr>
          <p:spPr>
            <a:xfrm>
              <a:off x="9403892" y="5046084"/>
              <a:ext cx="1549858" cy="307777"/>
            </a:xfrm>
            <a:prstGeom prst="rect">
              <a:avLst/>
            </a:prstGeom>
            <a:noFill/>
          </p:spPr>
          <p:txBody>
            <a:bodyPr wrap="square" rtlCol="0">
              <a:spAutoFit/>
            </a:bodyPr>
            <a:lstStyle/>
            <a:p>
              <a:pPr algn="ctr"/>
              <a:r>
                <a:rPr lang="en-US" sz="1400" spc="100">
                  <a:solidFill>
                    <a:srgbClr val="31302E"/>
                  </a:solidFill>
                  <a:latin typeface="Bellefair" panose="00000500000000000000" pitchFamily="2" charset="-79"/>
                  <a:ea typeface="Roboto Medium" panose="02000000000000000000" pitchFamily="2" charset="0"/>
                  <a:cs typeface="Bellefair" panose="00000500000000000000" pitchFamily="2" charset="-79"/>
                </a:rPr>
                <a:t>PROMOTION</a:t>
              </a:r>
            </a:p>
          </p:txBody>
        </p:sp>
        <p:cxnSp>
          <p:nvCxnSpPr>
            <p:cNvPr id="48" name="Straight Connector 47">
              <a:extLst>
                <a:ext uri="{FF2B5EF4-FFF2-40B4-BE49-F238E27FC236}">
                  <a16:creationId xmlns:a16="http://schemas.microsoft.com/office/drawing/2014/main" id="{11D17167-9563-43B9-BFFA-ED90393ED8DC}"/>
                </a:ext>
              </a:extLst>
            </p:cNvPr>
            <p:cNvCxnSpPr>
              <a:cxnSpLocks/>
            </p:cNvCxnSpPr>
            <p:nvPr/>
          </p:nvCxnSpPr>
          <p:spPr>
            <a:xfrm>
              <a:off x="7786167" y="2993888"/>
              <a:ext cx="825309"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0266F9B0-D0B2-4CD7-B2D6-C071A0826EB3}"/>
                </a:ext>
              </a:extLst>
            </p:cNvPr>
            <p:cNvCxnSpPr>
              <a:cxnSpLocks/>
            </p:cNvCxnSpPr>
            <p:nvPr/>
          </p:nvCxnSpPr>
          <p:spPr>
            <a:xfrm>
              <a:off x="9766167" y="2993888"/>
              <a:ext cx="825309"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5731772-E3CF-4E57-8F3C-E13D879F5049}"/>
                </a:ext>
              </a:extLst>
            </p:cNvPr>
            <p:cNvCxnSpPr>
              <a:cxnSpLocks/>
            </p:cNvCxnSpPr>
            <p:nvPr/>
          </p:nvCxnSpPr>
          <p:spPr>
            <a:xfrm>
              <a:off x="7786167" y="4921077"/>
              <a:ext cx="825309"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3EC37688-4B31-4E16-9E1D-9980615C269F}"/>
                </a:ext>
              </a:extLst>
            </p:cNvPr>
            <p:cNvCxnSpPr>
              <a:cxnSpLocks/>
            </p:cNvCxnSpPr>
            <p:nvPr/>
          </p:nvCxnSpPr>
          <p:spPr>
            <a:xfrm>
              <a:off x="9766167" y="4921077"/>
              <a:ext cx="825309"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57" name="Graphic 57" descr="Label">
              <a:extLst>
                <a:ext uri="{FF2B5EF4-FFF2-40B4-BE49-F238E27FC236}">
                  <a16:creationId xmlns:a16="http://schemas.microsoft.com/office/drawing/2014/main" id="{0292190D-9DEC-4EA1-9705-8E9E3CAEE940}"/>
                </a:ext>
              </a:extLst>
            </p:cNvPr>
            <p:cNvGrpSpPr/>
            <p:nvPr/>
          </p:nvGrpSpPr>
          <p:grpSpPr>
            <a:xfrm>
              <a:off x="7935699" y="4240713"/>
              <a:ext cx="526244" cy="525942"/>
              <a:chOff x="5826676" y="3159594"/>
              <a:chExt cx="562103" cy="561782"/>
            </a:xfrm>
            <a:solidFill>
              <a:srgbClr val="31302E"/>
            </a:solidFill>
          </p:grpSpPr>
          <p:sp>
            <p:nvSpPr>
              <p:cNvPr id="89" name="Freeform: Shape 88">
                <a:extLst>
                  <a:ext uri="{FF2B5EF4-FFF2-40B4-BE49-F238E27FC236}">
                    <a16:creationId xmlns:a16="http://schemas.microsoft.com/office/drawing/2014/main" id="{66F7431D-F2C7-4895-BFD4-4B917E667A1B}"/>
                  </a:ext>
                </a:extLst>
              </p:cNvPr>
              <p:cNvSpPr/>
              <p:nvPr/>
            </p:nvSpPr>
            <p:spPr>
              <a:xfrm>
                <a:off x="5826676" y="3159594"/>
                <a:ext cx="562103" cy="561782"/>
              </a:xfrm>
              <a:custGeom>
                <a:avLst/>
                <a:gdLst>
                  <a:gd name="connsiteX0" fmla="*/ 551263 w 562103"/>
                  <a:gd name="connsiteY0" fmla="*/ 281378 h 561782"/>
                  <a:gd name="connsiteX1" fmla="*/ 281410 w 562103"/>
                  <a:gd name="connsiteY1" fmla="*/ 11563 h 561782"/>
                  <a:gd name="connsiteX2" fmla="*/ 254436 w 562103"/>
                  <a:gd name="connsiteY2" fmla="*/ 0 h 561782"/>
                  <a:gd name="connsiteX3" fmla="*/ 77109 w 562103"/>
                  <a:gd name="connsiteY3" fmla="*/ 0 h 561782"/>
                  <a:gd name="connsiteX4" fmla="*/ 13 w 562103"/>
                  <a:gd name="connsiteY4" fmla="*/ 77086 h 561782"/>
                  <a:gd name="connsiteX5" fmla="*/ 13 w 562103"/>
                  <a:gd name="connsiteY5" fmla="*/ 253432 h 561782"/>
                  <a:gd name="connsiteX6" fmla="*/ 11577 w 562103"/>
                  <a:gd name="connsiteY6" fmla="*/ 280416 h 561782"/>
                  <a:gd name="connsiteX7" fmla="*/ 281410 w 562103"/>
                  <a:gd name="connsiteY7" fmla="*/ 550221 h 561782"/>
                  <a:gd name="connsiteX8" fmla="*/ 335733 w 562103"/>
                  <a:gd name="connsiteY8" fmla="*/ 550838 h 561782"/>
                  <a:gd name="connsiteX9" fmla="*/ 336351 w 562103"/>
                  <a:gd name="connsiteY9" fmla="*/ 550221 h 561782"/>
                  <a:gd name="connsiteX10" fmla="*/ 551263 w 562103"/>
                  <a:gd name="connsiteY10" fmla="*/ 335337 h 561782"/>
                  <a:gd name="connsiteX11" fmla="*/ 551263 w 562103"/>
                  <a:gd name="connsiteY11" fmla="*/ 281378 h 561782"/>
                  <a:gd name="connsiteX12" fmla="*/ 537795 w 562103"/>
                  <a:gd name="connsiteY12" fmla="*/ 321869 h 561782"/>
                  <a:gd name="connsiteX13" fmla="*/ 322882 w 562103"/>
                  <a:gd name="connsiteY13" fmla="*/ 536753 h 561782"/>
                  <a:gd name="connsiteX14" fmla="*/ 295504 w 562103"/>
                  <a:gd name="connsiteY14" fmla="*/ 537368 h 561782"/>
                  <a:gd name="connsiteX15" fmla="*/ 294888 w 562103"/>
                  <a:gd name="connsiteY15" fmla="*/ 536753 h 561782"/>
                  <a:gd name="connsiteX16" fmla="*/ 25045 w 562103"/>
                  <a:gd name="connsiteY16" fmla="*/ 266938 h 561782"/>
                  <a:gd name="connsiteX17" fmla="*/ 24597 w 562103"/>
                  <a:gd name="connsiteY17" fmla="*/ 266490 h 561782"/>
                  <a:gd name="connsiteX18" fmla="*/ 24121 w 562103"/>
                  <a:gd name="connsiteY18" fmla="*/ 266071 h 561782"/>
                  <a:gd name="connsiteX19" fmla="*/ 19063 w 562103"/>
                  <a:gd name="connsiteY19" fmla="*/ 253432 h 561782"/>
                  <a:gd name="connsiteX20" fmla="*/ 19063 w 562103"/>
                  <a:gd name="connsiteY20" fmla="*/ 77086 h 561782"/>
                  <a:gd name="connsiteX21" fmla="*/ 77109 w 562103"/>
                  <a:gd name="connsiteY21" fmla="*/ 19050 h 561782"/>
                  <a:gd name="connsiteX22" fmla="*/ 254436 w 562103"/>
                  <a:gd name="connsiteY22" fmla="*/ 19050 h 561782"/>
                  <a:gd name="connsiteX23" fmla="*/ 267942 w 562103"/>
                  <a:gd name="connsiteY23" fmla="*/ 25032 h 561782"/>
                  <a:gd name="connsiteX24" fmla="*/ 537785 w 562103"/>
                  <a:gd name="connsiteY24" fmla="*/ 294846 h 561782"/>
                  <a:gd name="connsiteX25" fmla="*/ 537785 w 562103"/>
                  <a:gd name="connsiteY25" fmla="*/ 321869 h 56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62103" h="561782">
                    <a:moveTo>
                      <a:pt x="551263" y="281378"/>
                    </a:moveTo>
                    <a:lnTo>
                      <a:pt x="281410" y="11563"/>
                    </a:lnTo>
                    <a:cubicBezTo>
                      <a:pt x="274324" y="4261"/>
                      <a:pt x="264610" y="98"/>
                      <a:pt x="254436" y="0"/>
                    </a:cubicBezTo>
                    <a:lnTo>
                      <a:pt x="77109" y="0"/>
                    </a:lnTo>
                    <a:cubicBezTo>
                      <a:pt x="34583" y="120"/>
                      <a:pt x="139" y="34561"/>
                      <a:pt x="13" y="77086"/>
                    </a:cubicBezTo>
                    <a:lnTo>
                      <a:pt x="13" y="253432"/>
                    </a:lnTo>
                    <a:cubicBezTo>
                      <a:pt x="-270" y="263686"/>
                      <a:pt x="3957" y="273549"/>
                      <a:pt x="11577" y="280416"/>
                    </a:cubicBezTo>
                    <a:lnTo>
                      <a:pt x="281410" y="550221"/>
                    </a:lnTo>
                    <a:cubicBezTo>
                      <a:pt x="296241" y="565393"/>
                      <a:pt x="320562" y="565669"/>
                      <a:pt x="335733" y="550838"/>
                    </a:cubicBezTo>
                    <a:cubicBezTo>
                      <a:pt x="335941" y="550635"/>
                      <a:pt x="336147" y="550430"/>
                      <a:pt x="336351" y="550221"/>
                    </a:cubicBezTo>
                    <a:lnTo>
                      <a:pt x="551263" y="335337"/>
                    </a:lnTo>
                    <a:cubicBezTo>
                      <a:pt x="565716" y="320254"/>
                      <a:pt x="565716" y="296461"/>
                      <a:pt x="551263" y="281378"/>
                    </a:cubicBezTo>
                    <a:close/>
                    <a:moveTo>
                      <a:pt x="537795" y="321869"/>
                    </a:moveTo>
                    <a:lnTo>
                      <a:pt x="322882" y="536753"/>
                    </a:lnTo>
                    <a:cubicBezTo>
                      <a:pt x="315492" y="544483"/>
                      <a:pt x="303234" y="544759"/>
                      <a:pt x="295504" y="537368"/>
                    </a:cubicBezTo>
                    <a:cubicBezTo>
                      <a:pt x="295294" y="537168"/>
                      <a:pt x="295089" y="536962"/>
                      <a:pt x="294888" y="536753"/>
                    </a:cubicBezTo>
                    <a:lnTo>
                      <a:pt x="25045" y="266938"/>
                    </a:lnTo>
                    <a:lnTo>
                      <a:pt x="24597" y="266490"/>
                    </a:lnTo>
                    <a:lnTo>
                      <a:pt x="24121" y="266071"/>
                    </a:lnTo>
                    <a:cubicBezTo>
                      <a:pt x="20685" y="262788"/>
                      <a:pt x="18841" y="258178"/>
                      <a:pt x="19063" y="253432"/>
                    </a:cubicBezTo>
                    <a:lnTo>
                      <a:pt x="19063" y="77086"/>
                    </a:lnTo>
                    <a:cubicBezTo>
                      <a:pt x="19194" y="45084"/>
                      <a:pt x="45107" y="19176"/>
                      <a:pt x="77109" y="19050"/>
                    </a:cubicBezTo>
                    <a:lnTo>
                      <a:pt x="254436" y="19050"/>
                    </a:lnTo>
                    <a:cubicBezTo>
                      <a:pt x="259561" y="19137"/>
                      <a:pt x="264433" y="21294"/>
                      <a:pt x="267942" y="25032"/>
                    </a:cubicBezTo>
                    <a:lnTo>
                      <a:pt x="537785" y="294846"/>
                    </a:lnTo>
                    <a:cubicBezTo>
                      <a:pt x="544789" y="302492"/>
                      <a:pt x="544789" y="314223"/>
                      <a:pt x="537785" y="321869"/>
                    </a:cubicBez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2ABA3F42-9E45-4E39-A8D7-F3840C7A60DA}"/>
                  </a:ext>
                </a:extLst>
              </p:cNvPr>
              <p:cNvSpPr/>
              <p:nvPr/>
            </p:nvSpPr>
            <p:spPr>
              <a:xfrm rot="-2700000">
                <a:off x="5937592" y="3384337"/>
                <a:ext cx="247650" cy="19050"/>
              </a:xfrm>
              <a:custGeom>
                <a:avLst/>
                <a:gdLst>
                  <a:gd name="connsiteX0" fmla="*/ 0 w 247650"/>
                  <a:gd name="connsiteY0" fmla="*/ 0 h 19050"/>
                  <a:gd name="connsiteX1" fmla="*/ 247650 w 247650"/>
                  <a:gd name="connsiteY1" fmla="*/ 0 h 19050"/>
                  <a:gd name="connsiteX2" fmla="*/ 247650 w 247650"/>
                  <a:gd name="connsiteY2" fmla="*/ 19050 h 19050"/>
                  <a:gd name="connsiteX3" fmla="*/ 0 w 2476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247650" h="19050">
                    <a:moveTo>
                      <a:pt x="0" y="0"/>
                    </a:moveTo>
                    <a:lnTo>
                      <a:pt x="247650" y="0"/>
                    </a:lnTo>
                    <a:lnTo>
                      <a:pt x="247650" y="19050"/>
                    </a:lnTo>
                    <a:lnTo>
                      <a:pt x="0" y="19050"/>
                    </a:ln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AC5A347C-F9A7-4261-86E9-A800AF538EA6}"/>
                  </a:ext>
                </a:extLst>
              </p:cNvPr>
              <p:cNvSpPr/>
              <p:nvPr/>
            </p:nvSpPr>
            <p:spPr>
              <a:xfrm rot="-2700000">
                <a:off x="6004942" y="3451688"/>
                <a:ext cx="247650" cy="19050"/>
              </a:xfrm>
              <a:custGeom>
                <a:avLst/>
                <a:gdLst>
                  <a:gd name="connsiteX0" fmla="*/ 0 w 247650"/>
                  <a:gd name="connsiteY0" fmla="*/ 0 h 19050"/>
                  <a:gd name="connsiteX1" fmla="*/ 247650 w 247650"/>
                  <a:gd name="connsiteY1" fmla="*/ 0 h 19050"/>
                  <a:gd name="connsiteX2" fmla="*/ 247650 w 247650"/>
                  <a:gd name="connsiteY2" fmla="*/ 19050 h 19050"/>
                  <a:gd name="connsiteX3" fmla="*/ 0 w 2476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247650" h="19050">
                    <a:moveTo>
                      <a:pt x="0" y="0"/>
                    </a:moveTo>
                    <a:lnTo>
                      <a:pt x="247650" y="0"/>
                    </a:lnTo>
                    <a:lnTo>
                      <a:pt x="247650" y="19050"/>
                    </a:lnTo>
                    <a:lnTo>
                      <a:pt x="0" y="19050"/>
                    </a:ln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2138B7A-9CCC-4FEE-A965-D4C807AAC3F9}"/>
                  </a:ext>
                </a:extLst>
              </p:cNvPr>
              <p:cNvSpPr/>
              <p:nvPr/>
            </p:nvSpPr>
            <p:spPr>
              <a:xfrm rot="-2700000">
                <a:off x="6072306" y="3519039"/>
                <a:ext cx="247650" cy="19050"/>
              </a:xfrm>
              <a:custGeom>
                <a:avLst/>
                <a:gdLst>
                  <a:gd name="connsiteX0" fmla="*/ 0 w 247650"/>
                  <a:gd name="connsiteY0" fmla="*/ 0 h 19050"/>
                  <a:gd name="connsiteX1" fmla="*/ 247650 w 247650"/>
                  <a:gd name="connsiteY1" fmla="*/ 0 h 19050"/>
                  <a:gd name="connsiteX2" fmla="*/ 247650 w 247650"/>
                  <a:gd name="connsiteY2" fmla="*/ 19050 h 19050"/>
                  <a:gd name="connsiteX3" fmla="*/ 0 w 24765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247650" h="19050">
                    <a:moveTo>
                      <a:pt x="0" y="0"/>
                    </a:moveTo>
                    <a:lnTo>
                      <a:pt x="247650" y="0"/>
                    </a:lnTo>
                    <a:lnTo>
                      <a:pt x="247650" y="19050"/>
                    </a:lnTo>
                    <a:lnTo>
                      <a:pt x="0" y="19050"/>
                    </a:ln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23A6193-6C8C-43FE-BFF3-D3351CCC7846}"/>
                  </a:ext>
                </a:extLst>
              </p:cNvPr>
              <p:cNvSpPr/>
              <p:nvPr/>
            </p:nvSpPr>
            <p:spPr>
              <a:xfrm>
                <a:off x="5868410" y="3200857"/>
                <a:ext cx="76199" cy="76200"/>
              </a:xfrm>
              <a:custGeom>
                <a:avLst/>
                <a:gdLst>
                  <a:gd name="connsiteX0" fmla="*/ 38090 w 76199"/>
                  <a:gd name="connsiteY0" fmla="*/ 0 h 76200"/>
                  <a:gd name="connsiteX1" fmla="*/ 0 w 76199"/>
                  <a:gd name="connsiteY1" fmla="*/ 38111 h 76200"/>
                  <a:gd name="connsiteX2" fmla="*/ 38111 w 76199"/>
                  <a:gd name="connsiteY2" fmla="*/ 76200 h 76200"/>
                  <a:gd name="connsiteX3" fmla="*/ 76200 w 76199"/>
                  <a:gd name="connsiteY3" fmla="*/ 38090 h 76200"/>
                  <a:gd name="connsiteX4" fmla="*/ 65036 w 76199"/>
                  <a:gd name="connsiteY4" fmla="*/ 11154 h 76200"/>
                  <a:gd name="connsiteX5" fmla="*/ 38090 w 76199"/>
                  <a:gd name="connsiteY5" fmla="*/ 0 h 76200"/>
                  <a:gd name="connsiteX6" fmla="*/ 51567 w 76199"/>
                  <a:gd name="connsiteY6" fmla="*/ 51568 h 76200"/>
                  <a:gd name="connsiteX7" fmla="*/ 24627 w 76199"/>
                  <a:gd name="connsiteY7" fmla="*/ 51563 h 76200"/>
                  <a:gd name="connsiteX8" fmla="*/ 24632 w 76199"/>
                  <a:gd name="connsiteY8" fmla="*/ 24622 h 76200"/>
                  <a:gd name="connsiteX9" fmla="*/ 51567 w 76199"/>
                  <a:gd name="connsiteY9" fmla="*/ 24622 h 76200"/>
                  <a:gd name="connsiteX10" fmla="*/ 51748 w 76199"/>
                  <a:gd name="connsiteY10" fmla="*/ 51387 h 76200"/>
                  <a:gd name="connsiteX11" fmla="*/ 51567 w 76199"/>
                  <a:gd name="connsiteY11" fmla="*/ 51568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199" h="76200">
                    <a:moveTo>
                      <a:pt x="38090" y="0"/>
                    </a:moveTo>
                    <a:cubicBezTo>
                      <a:pt x="17048" y="6"/>
                      <a:pt x="-6" y="17069"/>
                      <a:pt x="0" y="38111"/>
                    </a:cubicBezTo>
                    <a:cubicBezTo>
                      <a:pt x="7" y="59153"/>
                      <a:pt x="17070" y="76206"/>
                      <a:pt x="38111" y="76200"/>
                    </a:cubicBezTo>
                    <a:cubicBezTo>
                      <a:pt x="59153" y="76194"/>
                      <a:pt x="76207" y="59131"/>
                      <a:pt x="76200" y="38090"/>
                    </a:cubicBezTo>
                    <a:cubicBezTo>
                      <a:pt x="76197" y="27985"/>
                      <a:pt x="72181" y="18297"/>
                      <a:pt x="65036" y="11154"/>
                    </a:cubicBezTo>
                    <a:cubicBezTo>
                      <a:pt x="57896" y="3998"/>
                      <a:pt x="48198" y="-16"/>
                      <a:pt x="38090" y="0"/>
                    </a:cubicBezTo>
                    <a:close/>
                    <a:moveTo>
                      <a:pt x="51567" y="51568"/>
                    </a:moveTo>
                    <a:cubicBezTo>
                      <a:pt x="44126" y="59006"/>
                      <a:pt x="32065" y="59004"/>
                      <a:pt x="24627" y="51563"/>
                    </a:cubicBezTo>
                    <a:cubicBezTo>
                      <a:pt x="17189" y="44122"/>
                      <a:pt x="17191" y="32060"/>
                      <a:pt x="24632" y="24622"/>
                    </a:cubicBezTo>
                    <a:cubicBezTo>
                      <a:pt x="32071" y="17186"/>
                      <a:pt x="44128" y="17186"/>
                      <a:pt x="51567" y="24622"/>
                    </a:cubicBezTo>
                    <a:cubicBezTo>
                      <a:pt x="59008" y="31963"/>
                      <a:pt x="59089" y="43946"/>
                      <a:pt x="51748" y="51387"/>
                    </a:cubicBezTo>
                    <a:cubicBezTo>
                      <a:pt x="51688" y="51448"/>
                      <a:pt x="51628" y="51508"/>
                      <a:pt x="51567" y="51568"/>
                    </a:cubicBezTo>
                    <a:close/>
                  </a:path>
                </a:pathLst>
              </a:custGeom>
              <a:grpFill/>
              <a:ln w="9525" cap="flat">
                <a:noFill/>
                <a:prstDash val="solid"/>
                <a:miter/>
              </a:ln>
            </p:spPr>
            <p:txBody>
              <a:bodyPr rtlCol="0" anchor="ctr"/>
              <a:lstStyle/>
              <a:p>
                <a:endParaRPr lang="en-US"/>
              </a:p>
            </p:txBody>
          </p:sp>
        </p:grpSp>
        <p:grpSp>
          <p:nvGrpSpPr>
            <p:cNvPr id="58" name="Graphic 59" descr="Compass">
              <a:extLst>
                <a:ext uri="{FF2B5EF4-FFF2-40B4-BE49-F238E27FC236}">
                  <a16:creationId xmlns:a16="http://schemas.microsoft.com/office/drawing/2014/main" id="{A0B5EFC4-06D2-40C9-A951-E158A598C98D}"/>
                </a:ext>
              </a:extLst>
            </p:cNvPr>
            <p:cNvGrpSpPr/>
            <p:nvPr/>
          </p:nvGrpSpPr>
          <p:grpSpPr>
            <a:xfrm>
              <a:off x="9931426" y="2297910"/>
              <a:ext cx="494790" cy="494790"/>
              <a:chOff x="5884050" y="3217050"/>
              <a:chExt cx="723900" cy="723900"/>
            </a:xfrm>
            <a:solidFill>
              <a:srgbClr val="31302E"/>
            </a:solidFill>
          </p:grpSpPr>
          <p:sp>
            <p:nvSpPr>
              <p:cNvPr id="85" name="Freeform: Shape 84">
                <a:extLst>
                  <a:ext uri="{FF2B5EF4-FFF2-40B4-BE49-F238E27FC236}">
                    <a16:creationId xmlns:a16="http://schemas.microsoft.com/office/drawing/2014/main" id="{D980390E-F504-49EE-916C-1A74DD4FDF8E}"/>
                  </a:ext>
                </a:extLst>
              </p:cNvPr>
              <p:cNvSpPr/>
              <p:nvPr/>
            </p:nvSpPr>
            <p:spPr>
              <a:xfrm>
                <a:off x="5884050" y="3217050"/>
                <a:ext cx="723900" cy="723900"/>
              </a:xfrm>
              <a:custGeom>
                <a:avLst/>
                <a:gdLst>
                  <a:gd name="connsiteX0" fmla="*/ 361950 w 723900"/>
                  <a:gd name="connsiteY0" fmla="*/ 19050 h 723900"/>
                  <a:gd name="connsiteX1" fmla="*/ 704850 w 723900"/>
                  <a:gd name="connsiteY1" fmla="*/ 361950 h 723900"/>
                  <a:gd name="connsiteX2" fmla="*/ 361950 w 723900"/>
                  <a:gd name="connsiteY2" fmla="*/ 704850 h 723900"/>
                  <a:gd name="connsiteX3" fmla="*/ 19050 w 723900"/>
                  <a:gd name="connsiteY3" fmla="*/ 361950 h 723900"/>
                  <a:gd name="connsiteX4" fmla="*/ 361950 w 723900"/>
                  <a:gd name="connsiteY4" fmla="*/ 19050 h 723900"/>
                  <a:gd name="connsiteX5" fmla="*/ 361950 w 723900"/>
                  <a:gd name="connsiteY5" fmla="*/ 0 h 723900"/>
                  <a:gd name="connsiteX6" fmla="*/ 0 w 723900"/>
                  <a:gd name="connsiteY6" fmla="*/ 361950 h 723900"/>
                  <a:gd name="connsiteX7" fmla="*/ 361950 w 723900"/>
                  <a:gd name="connsiteY7" fmla="*/ 723900 h 723900"/>
                  <a:gd name="connsiteX8" fmla="*/ 723900 w 723900"/>
                  <a:gd name="connsiteY8" fmla="*/ 361950 h 723900"/>
                  <a:gd name="connsiteX9" fmla="*/ 362274 w 723900"/>
                  <a:gd name="connsiteY9" fmla="*/ 0 h 723900"/>
                  <a:gd name="connsiteX10" fmla="*/ 361950 w 723900"/>
                  <a:gd name="connsiteY10" fmla="*/ 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3900" h="723900">
                    <a:moveTo>
                      <a:pt x="361950" y="19050"/>
                    </a:moveTo>
                    <a:cubicBezTo>
                      <a:pt x="551328" y="19050"/>
                      <a:pt x="704850" y="172571"/>
                      <a:pt x="704850" y="361950"/>
                    </a:cubicBezTo>
                    <a:cubicBezTo>
                      <a:pt x="704850" y="551328"/>
                      <a:pt x="551328" y="704850"/>
                      <a:pt x="361950" y="704850"/>
                    </a:cubicBezTo>
                    <a:cubicBezTo>
                      <a:pt x="172571" y="704850"/>
                      <a:pt x="19050" y="551328"/>
                      <a:pt x="19050" y="361950"/>
                    </a:cubicBezTo>
                    <a:cubicBezTo>
                      <a:pt x="19265" y="172661"/>
                      <a:pt x="172661" y="19265"/>
                      <a:pt x="361950" y="19050"/>
                    </a:cubicBezTo>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90" y="162140"/>
                      <a:pt x="562084" y="90"/>
                      <a:pt x="362274" y="0"/>
                    </a:cubicBezTo>
                    <a:cubicBezTo>
                      <a:pt x="362166" y="0"/>
                      <a:pt x="362058" y="0"/>
                      <a:pt x="361950" y="0"/>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4C03039-C688-46B0-BAB9-CFFF43942D35}"/>
                  </a:ext>
                </a:extLst>
              </p:cNvPr>
              <p:cNvSpPr/>
              <p:nvPr/>
            </p:nvSpPr>
            <p:spPr>
              <a:xfrm>
                <a:off x="5941200" y="3274200"/>
                <a:ext cx="609600" cy="609600"/>
              </a:xfrm>
              <a:custGeom>
                <a:avLst/>
                <a:gdLst>
                  <a:gd name="connsiteX0" fmla="*/ 304800 w 609600"/>
                  <a:gd name="connsiteY0" fmla="*/ 19050 h 609600"/>
                  <a:gd name="connsiteX1" fmla="*/ 590550 w 609600"/>
                  <a:gd name="connsiteY1" fmla="*/ 304800 h 609600"/>
                  <a:gd name="connsiteX2" fmla="*/ 304800 w 609600"/>
                  <a:gd name="connsiteY2" fmla="*/ 590550 h 609600"/>
                  <a:gd name="connsiteX3" fmla="*/ 19050 w 609600"/>
                  <a:gd name="connsiteY3" fmla="*/ 304800 h 609600"/>
                  <a:gd name="connsiteX4" fmla="*/ 304800 w 609600"/>
                  <a:gd name="connsiteY4" fmla="*/ 19050 h 609600"/>
                  <a:gd name="connsiteX5" fmla="*/ 304800 w 609600"/>
                  <a:gd name="connsiteY5" fmla="*/ 0 h 609600"/>
                  <a:gd name="connsiteX6" fmla="*/ 0 w 609600"/>
                  <a:gd name="connsiteY6" fmla="*/ 304800 h 609600"/>
                  <a:gd name="connsiteX7" fmla="*/ 304800 w 609600"/>
                  <a:gd name="connsiteY7" fmla="*/ 609600 h 609600"/>
                  <a:gd name="connsiteX8" fmla="*/ 609600 w 609600"/>
                  <a:gd name="connsiteY8" fmla="*/ 304800 h 609600"/>
                  <a:gd name="connsiteX9" fmla="*/ 304800 w 609600"/>
                  <a:gd name="connsiteY9"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600" h="609600">
                    <a:moveTo>
                      <a:pt x="304800" y="19050"/>
                    </a:moveTo>
                    <a:cubicBezTo>
                      <a:pt x="462615" y="19050"/>
                      <a:pt x="590550" y="146985"/>
                      <a:pt x="590550" y="304800"/>
                    </a:cubicBezTo>
                    <a:cubicBezTo>
                      <a:pt x="590550" y="462615"/>
                      <a:pt x="462615" y="590550"/>
                      <a:pt x="304800" y="590550"/>
                    </a:cubicBezTo>
                    <a:cubicBezTo>
                      <a:pt x="146985" y="590550"/>
                      <a:pt x="19050" y="462615"/>
                      <a:pt x="19050" y="304800"/>
                    </a:cubicBezTo>
                    <a:cubicBezTo>
                      <a:pt x="19228" y="147058"/>
                      <a:pt x="147058" y="19228"/>
                      <a:pt x="304800" y="19050"/>
                    </a:cubicBezTo>
                    <a:moveTo>
                      <a:pt x="304800" y="0"/>
                    </a:moveTo>
                    <a:cubicBezTo>
                      <a:pt x="136464" y="0"/>
                      <a:pt x="0" y="136464"/>
                      <a:pt x="0" y="304800"/>
                    </a:cubicBezTo>
                    <a:cubicBezTo>
                      <a:pt x="0" y="473136"/>
                      <a:pt x="136464" y="609600"/>
                      <a:pt x="304800" y="609600"/>
                    </a:cubicBezTo>
                    <a:cubicBezTo>
                      <a:pt x="473136" y="609600"/>
                      <a:pt x="609600" y="473136"/>
                      <a:pt x="609600" y="304800"/>
                    </a:cubicBezTo>
                    <a:cubicBezTo>
                      <a:pt x="609411" y="136542"/>
                      <a:pt x="473058" y="189"/>
                      <a:pt x="304800" y="0"/>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FF4B562C-3227-4973-A2CF-E762334CC3A5}"/>
                  </a:ext>
                </a:extLst>
              </p:cNvPr>
              <p:cNvSpPr/>
              <p:nvPr/>
            </p:nvSpPr>
            <p:spPr>
              <a:xfrm>
                <a:off x="6097410" y="3432314"/>
                <a:ext cx="295275" cy="295275"/>
              </a:xfrm>
              <a:custGeom>
                <a:avLst/>
                <a:gdLst>
                  <a:gd name="connsiteX0" fmla="*/ 194939 w 295275"/>
                  <a:gd name="connsiteY0" fmla="*/ 194948 h 295275"/>
                  <a:gd name="connsiteX1" fmla="*/ 35023 w 295275"/>
                  <a:gd name="connsiteY1" fmla="*/ 260366 h 295275"/>
                  <a:gd name="connsiteX2" fmla="*/ 100336 w 295275"/>
                  <a:gd name="connsiteY2" fmla="*/ 102175 h 295275"/>
                  <a:gd name="connsiteX3" fmla="*/ 260252 w 295275"/>
                  <a:gd name="connsiteY3" fmla="*/ 35290 h 295275"/>
                  <a:gd name="connsiteX4" fmla="*/ 85725 w 295275"/>
                  <a:gd name="connsiteY4" fmla="*/ 87630 h 295275"/>
                  <a:gd name="connsiteX5" fmla="*/ 0 w 295275"/>
                  <a:gd name="connsiteY5" fmla="*/ 295275 h 295275"/>
                  <a:gd name="connsiteX6" fmla="*/ 209550 w 295275"/>
                  <a:gd name="connsiteY6" fmla="*/ 209550 h 295275"/>
                  <a:gd name="connsiteX7" fmla="*/ 295275 w 295275"/>
                  <a:gd name="connsiteY7"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275" h="295275">
                    <a:moveTo>
                      <a:pt x="194939" y="194948"/>
                    </a:moveTo>
                    <a:lnTo>
                      <a:pt x="35023" y="260366"/>
                    </a:lnTo>
                    <a:lnTo>
                      <a:pt x="100336" y="102175"/>
                    </a:lnTo>
                    <a:lnTo>
                      <a:pt x="260252" y="35290"/>
                    </a:lnTo>
                    <a:close/>
                    <a:moveTo>
                      <a:pt x="85725" y="87630"/>
                    </a:moveTo>
                    <a:lnTo>
                      <a:pt x="0" y="295275"/>
                    </a:lnTo>
                    <a:lnTo>
                      <a:pt x="209550" y="209550"/>
                    </a:lnTo>
                    <a:lnTo>
                      <a:pt x="295275" y="0"/>
                    </a:ln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6E240F3F-3ECC-493B-8B8D-3350C129F7B5}"/>
                  </a:ext>
                </a:extLst>
              </p:cNvPr>
              <p:cNvSpPr/>
              <p:nvPr/>
            </p:nvSpPr>
            <p:spPr>
              <a:xfrm>
                <a:off x="6226950" y="3559950"/>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grpSp>
        <p:grpSp>
          <p:nvGrpSpPr>
            <p:cNvPr id="59" name="Graphic 61" descr="Continuous Improvement">
              <a:extLst>
                <a:ext uri="{FF2B5EF4-FFF2-40B4-BE49-F238E27FC236}">
                  <a16:creationId xmlns:a16="http://schemas.microsoft.com/office/drawing/2014/main" id="{E88FD298-101A-4908-8D0A-DD55AB36CDEF}"/>
                </a:ext>
              </a:extLst>
            </p:cNvPr>
            <p:cNvGrpSpPr/>
            <p:nvPr/>
          </p:nvGrpSpPr>
          <p:grpSpPr>
            <a:xfrm>
              <a:off x="7939734" y="2294019"/>
              <a:ext cx="518174" cy="502572"/>
              <a:chOff x="6114087" y="3442626"/>
              <a:chExt cx="617477" cy="598886"/>
            </a:xfrm>
            <a:solidFill>
              <a:srgbClr val="31302E"/>
            </a:solidFill>
          </p:grpSpPr>
          <p:sp>
            <p:nvSpPr>
              <p:cNvPr id="61" name="Freeform: Shape 60">
                <a:extLst>
                  <a:ext uri="{FF2B5EF4-FFF2-40B4-BE49-F238E27FC236}">
                    <a16:creationId xmlns:a16="http://schemas.microsoft.com/office/drawing/2014/main" id="{ADA6217E-644F-4114-B3DE-D5C9D23D2433}"/>
                  </a:ext>
                </a:extLst>
              </p:cNvPr>
              <p:cNvSpPr/>
              <p:nvPr/>
            </p:nvSpPr>
            <p:spPr>
              <a:xfrm>
                <a:off x="6114087" y="3607921"/>
                <a:ext cx="250850" cy="433591"/>
              </a:xfrm>
              <a:custGeom>
                <a:avLst/>
                <a:gdLst>
                  <a:gd name="connsiteX0" fmla="*/ 201303 w 250850"/>
                  <a:gd name="connsiteY0" fmla="*/ 285804 h 433591"/>
                  <a:gd name="connsiteX1" fmla="*/ 188320 w 250850"/>
                  <a:gd name="connsiteY1" fmla="*/ 282194 h 433591"/>
                  <a:gd name="connsiteX2" fmla="*/ 184710 w 250850"/>
                  <a:gd name="connsiteY2" fmla="*/ 295176 h 433591"/>
                  <a:gd name="connsiteX3" fmla="*/ 222696 w 250850"/>
                  <a:gd name="connsiteY3" fmla="*/ 362337 h 433591"/>
                  <a:gd name="connsiteX4" fmla="*/ 222581 w 250850"/>
                  <a:gd name="connsiteY4" fmla="*/ 362480 h 433591"/>
                  <a:gd name="connsiteX5" fmla="*/ 24835 w 250850"/>
                  <a:gd name="connsiteY5" fmla="*/ 56947 h 433591"/>
                  <a:gd name="connsiteX6" fmla="*/ 38387 w 250850"/>
                  <a:gd name="connsiteY6" fmla="*/ 13160 h 433591"/>
                  <a:gd name="connsiteX7" fmla="*/ 33205 w 250850"/>
                  <a:gd name="connsiteY7" fmla="*/ 721 h 433591"/>
                  <a:gd name="connsiteX8" fmla="*/ 20766 w 250850"/>
                  <a:gd name="connsiteY8" fmla="*/ 5902 h 433591"/>
                  <a:gd name="connsiteX9" fmla="*/ 171590 w 250850"/>
                  <a:gd name="connsiteY9" fmla="*/ 366618 h 433591"/>
                  <a:gd name="connsiteX10" fmla="*/ 214057 w 250850"/>
                  <a:gd name="connsiteY10" fmla="*/ 380158 h 433591"/>
                  <a:gd name="connsiteX11" fmla="*/ 214057 w 250850"/>
                  <a:gd name="connsiteY11" fmla="*/ 380320 h 433591"/>
                  <a:gd name="connsiteX12" fmla="*/ 151420 w 250850"/>
                  <a:gd name="connsiteY12" fmla="*/ 415763 h 433591"/>
                  <a:gd name="connsiteX13" fmla="*/ 147815 w 250850"/>
                  <a:gd name="connsiteY13" fmla="*/ 428750 h 433591"/>
                  <a:gd name="connsiteX14" fmla="*/ 160802 w 250850"/>
                  <a:gd name="connsiteY14" fmla="*/ 432356 h 433591"/>
                  <a:gd name="connsiteX15" fmla="*/ 246013 w 250850"/>
                  <a:gd name="connsiteY15" fmla="*/ 384159 h 433591"/>
                  <a:gd name="connsiteX16" fmla="*/ 249615 w 250850"/>
                  <a:gd name="connsiteY16" fmla="*/ 371179 h 433591"/>
                  <a:gd name="connsiteX17" fmla="*/ 249613 w 250850"/>
                  <a:gd name="connsiteY17" fmla="*/ 371176 h 433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0850" h="433591">
                    <a:moveTo>
                      <a:pt x="201303" y="285804"/>
                    </a:moveTo>
                    <a:cubicBezTo>
                      <a:pt x="198715" y="281222"/>
                      <a:pt x="192901" y="279606"/>
                      <a:pt x="188320" y="282194"/>
                    </a:cubicBezTo>
                    <a:cubicBezTo>
                      <a:pt x="183738" y="284782"/>
                      <a:pt x="182122" y="290595"/>
                      <a:pt x="184710" y="295176"/>
                    </a:cubicBezTo>
                    <a:lnTo>
                      <a:pt x="222696" y="362337"/>
                    </a:lnTo>
                    <a:cubicBezTo>
                      <a:pt x="222753" y="362442"/>
                      <a:pt x="222696" y="362499"/>
                      <a:pt x="222581" y="362480"/>
                    </a:cubicBezTo>
                    <a:cubicBezTo>
                      <a:pt x="83604" y="332715"/>
                      <a:pt x="-4930" y="195924"/>
                      <a:pt x="24835" y="56947"/>
                    </a:cubicBezTo>
                    <a:cubicBezTo>
                      <a:pt x="28041" y="41977"/>
                      <a:pt x="32576" y="27324"/>
                      <a:pt x="38387" y="13160"/>
                    </a:cubicBezTo>
                    <a:cubicBezTo>
                      <a:pt x="40391" y="8294"/>
                      <a:pt x="38072" y="2725"/>
                      <a:pt x="33205" y="721"/>
                    </a:cubicBezTo>
                    <a:cubicBezTo>
                      <a:pt x="28339" y="-1283"/>
                      <a:pt x="22770" y="1036"/>
                      <a:pt x="20766" y="5902"/>
                    </a:cubicBezTo>
                    <a:cubicBezTo>
                      <a:pt x="-37194" y="147160"/>
                      <a:pt x="30333" y="308658"/>
                      <a:pt x="171590" y="366618"/>
                    </a:cubicBezTo>
                    <a:cubicBezTo>
                      <a:pt x="185358" y="372267"/>
                      <a:pt x="199559" y="376795"/>
                      <a:pt x="214057" y="380158"/>
                    </a:cubicBezTo>
                    <a:cubicBezTo>
                      <a:pt x="214190" y="380158"/>
                      <a:pt x="214199" y="380263"/>
                      <a:pt x="214057" y="380320"/>
                    </a:cubicBezTo>
                    <a:lnTo>
                      <a:pt x="151420" y="415763"/>
                    </a:lnTo>
                    <a:cubicBezTo>
                      <a:pt x="146839" y="418354"/>
                      <a:pt x="145224" y="424169"/>
                      <a:pt x="147815" y="428750"/>
                    </a:cubicBezTo>
                    <a:cubicBezTo>
                      <a:pt x="150406" y="433332"/>
                      <a:pt x="156221" y="434946"/>
                      <a:pt x="160802" y="432356"/>
                    </a:cubicBezTo>
                    <a:lnTo>
                      <a:pt x="246013" y="384159"/>
                    </a:lnTo>
                    <a:cubicBezTo>
                      <a:pt x="250592" y="381569"/>
                      <a:pt x="252204" y="375758"/>
                      <a:pt x="249615" y="371179"/>
                    </a:cubicBezTo>
                    <a:cubicBezTo>
                      <a:pt x="249614" y="371178"/>
                      <a:pt x="249614" y="371177"/>
                      <a:pt x="249613" y="371176"/>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0D27ECC-5B07-4DC4-99BF-044E6A5A9ADF}"/>
                  </a:ext>
                </a:extLst>
              </p:cNvPr>
              <p:cNvSpPr/>
              <p:nvPr/>
            </p:nvSpPr>
            <p:spPr>
              <a:xfrm>
                <a:off x="6416323" y="3607341"/>
                <a:ext cx="315241" cy="385415"/>
              </a:xfrm>
              <a:custGeom>
                <a:avLst/>
                <a:gdLst>
                  <a:gd name="connsiteX0" fmla="*/ 310194 w 315241"/>
                  <a:gd name="connsiteY0" fmla="*/ 50840 h 385415"/>
                  <a:gd name="connsiteX1" fmla="*/ 225764 w 315241"/>
                  <a:gd name="connsiteY1" fmla="*/ 1310 h 385415"/>
                  <a:gd name="connsiteX2" fmla="*/ 212734 w 315241"/>
                  <a:gd name="connsiteY2" fmla="*/ 4701 h 385415"/>
                  <a:gd name="connsiteX3" fmla="*/ 163119 w 315241"/>
                  <a:gd name="connsiteY3" fmla="*/ 89273 h 385415"/>
                  <a:gd name="connsiteX4" fmla="*/ 166509 w 315241"/>
                  <a:gd name="connsiteY4" fmla="*/ 102303 h 385415"/>
                  <a:gd name="connsiteX5" fmla="*/ 171320 w 315241"/>
                  <a:gd name="connsiteY5" fmla="*/ 103618 h 385415"/>
                  <a:gd name="connsiteX6" fmla="*/ 179540 w 315241"/>
                  <a:gd name="connsiteY6" fmla="*/ 98913 h 385415"/>
                  <a:gd name="connsiteX7" fmla="*/ 218545 w 315241"/>
                  <a:gd name="connsiteY7" fmla="*/ 32476 h 385415"/>
                  <a:gd name="connsiteX8" fmla="*/ 218726 w 315241"/>
                  <a:gd name="connsiteY8" fmla="*/ 32476 h 385415"/>
                  <a:gd name="connsiteX9" fmla="*/ 102549 w 315241"/>
                  <a:gd name="connsiteY9" fmla="*/ 334228 h 385415"/>
                  <a:gd name="connsiteX10" fmla="*/ 8252 w 315241"/>
                  <a:gd name="connsiteY10" fmla="*/ 366451 h 385415"/>
                  <a:gd name="connsiteX11" fmla="*/ 87 w 315241"/>
                  <a:gd name="connsiteY11" fmla="*/ 377165 h 385415"/>
                  <a:gd name="connsiteX12" fmla="*/ 9499 w 315241"/>
                  <a:gd name="connsiteY12" fmla="*/ 385415 h 385415"/>
                  <a:gd name="connsiteX13" fmla="*/ 10785 w 315241"/>
                  <a:gd name="connsiteY13" fmla="*/ 385339 h 385415"/>
                  <a:gd name="connsiteX14" fmla="*/ 247711 w 315241"/>
                  <a:gd name="connsiteY14" fmla="*/ 74341 h 385415"/>
                  <a:gd name="connsiteX15" fmla="*/ 238214 w 315241"/>
                  <a:gd name="connsiteY15" fmla="*/ 30847 h 385415"/>
                  <a:gd name="connsiteX16" fmla="*/ 238347 w 315241"/>
                  <a:gd name="connsiteY16" fmla="*/ 30742 h 385415"/>
                  <a:gd name="connsiteX17" fmla="*/ 300583 w 315241"/>
                  <a:gd name="connsiteY17" fmla="*/ 67271 h 385415"/>
                  <a:gd name="connsiteX18" fmla="*/ 313739 w 315241"/>
                  <a:gd name="connsiteY18" fmla="*/ 64378 h 385415"/>
                  <a:gd name="connsiteX19" fmla="*/ 310847 w 315241"/>
                  <a:gd name="connsiteY19" fmla="*/ 51222 h 385415"/>
                  <a:gd name="connsiteX20" fmla="*/ 310194 w 315241"/>
                  <a:gd name="connsiteY20" fmla="*/ 50840 h 38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5241" h="385415">
                    <a:moveTo>
                      <a:pt x="310194" y="50840"/>
                    </a:moveTo>
                    <a:lnTo>
                      <a:pt x="225764" y="1310"/>
                    </a:lnTo>
                    <a:cubicBezTo>
                      <a:pt x="221230" y="-1349"/>
                      <a:pt x="215397" y="169"/>
                      <a:pt x="212734" y="4701"/>
                    </a:cubicBezTo>
                    <a:lnTo>
                      <a:pt x="163119" y="89273"/>
                    </a:lnTo>
                    <a:cubicBezTo>
                      <a:pt x="160459" y="93808"/>
                      <a:pt x="161977" y="99640"/>
                      <a:pt x="166509" y="102303"/>
                    </a:cubicBezTo>
                    <a:cubicBezTo>
                      <a:pt x="167966" y="103166"/>
                      <a:pt x="169627" y="103620"/>
                      <a:pt x="171320" y="103618"/>
                    </a:cubicBezTo>
                    <a:cubicBezTo>
                      <a:pt x="174701" y="103620"/>
                      <a:pt x="177829" y="101829"/>
                      <a:pt x="179540" y="98913"/>
                    </a:cubicBezTo>
                    <a:lnTo>
                      <a:pt x="218545" y="32476"/>
                    </a:lnTo>
                    <a:cubicBezTo>
                      <a:pt x="218602" y="32371"/>
                      <a:pt x="218687" y="32380"/>
                      <a:pt x="218726" y="32476"/>
                    </a:cubicBezTo>
                    <a:cubicBezTo>
                      <a:pt x="255581" y="147859"/>
                      <a:pt x="207265" y="273351"/>
                      <a:pt x="102549" y="334228"/>
                    </a:cubicBezTo>
                    <a:cubicBezTo>
                      <a:pt x="73536" y="351053"/>
                      <a:pt x="41494" y="362002"/>
                      <a:pt x="8252" y="366451"/>
                    </a:cubicBezTo>
                    <a:cubicBezTo>
                      <a:pt x="3039" y="367155"/>
                      <a:pt x="-617" y="371951"/>
                      <a:pt x="87" y="377165"/>
                    </a:cubicBezTo>
                    <a:cubicBezTo>
                      <a:pt x="724" y="381879"/>
                      <a:pt x="4742" y="385402"/>
                      <a:pt x="9499" y="385415"/>
                    </a:cubicBezTo>
                    <a:cubicBezTo>
                      <a:pt x="9929" y="385413"/>
                      <a:pt x="10359" y="385388"/>
                      <a:pt x="10785" y="385339"/>
                    </a:cubicBezTo>
                    <a:cubicBezTo>
                      <a:pt x="162090" y="364885"/>
                      <a:pt x="268165" y="225647"/>
                      <a:pt x="247711" y="74341"/>
                    </a:cubicBezTo>
                    <a:cubicBezTo>
                      <a:pt x="245719" y="59612"/>
                      <a:pt x="242544" y="45066"/>
                      <a:pt x="238214" y="30847"/>
                    </a:cubicBezTo>
                    <a:cubicBezTo>
                      <a:pt x="238214" y="30723"/>
                      <a:pt x="238214" y="30676"/>
                      <a:pt x="238347" y="30742"/>
                    </a:cubicBezTo>
                    <a:lnTo>
                      <a:pt x="300583" y="67271"/>
                    </a:lnTo>
                    <a:cubicBezTo>
                      <a:pt x="305015" y="70104"/>
                      <a:pt x="310906" y="68810"/>
                      <a:pt x="313739" y="64378"/>
                    </a:cubicBezTo>
                    <a:cubicBezTo>
                      <a:pt x="316574" y="59946"/>
                      <a:pt x="315279" y="54056"/>
                      <a:pt x="310847" y="51222"/>
                    </a:cubicBezTo>
                    <a:cubicBezTo>
                      <a:pt x="310634" y="51086"/>
                      <a:pt x="310416" y="50958"/>
                      <a:pt x="310194" y="50840"/>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B19364A3-F798-4E52-9D93-141BB696346A}"/>
                  </a:ext>
                </a:extLst>
              </p:cNvPr>
              <p:cNvSpPr/>
              <p:nvPr/>
            </p:nvSpPr>
            <p:spPr>
              <a:xfrm>
                <a:off x="6168847" y="3442626"/>
                <a:ext cx="442275" cy="123219"/>
              </a:xfrm>
              <a:custGeom>
                <a:avLst/>
                <a:gdLst>
                  <a:gd name="connsiteX0" fmla="*/ 9477 w 442275"/>
                  <a:gd name="connsiteY0" fmla="*/ 122724 h 123219"/>
                  <a:gd name="connsiteX1" fmla="*/ 107585 w 442275"/>
                  <a:gd name="connsiteY1" fmla="*/ 123219 h 123219"/>
                  <a:gd name="connsiteX2" fmla="*/ 107585 w 442275"/>
                  <a:gd name="connsiteY2" fmla="*/ 123219 h 123219"/>
                  <a:gd name="connsiteX3" fmla="*/ 117134 w 442275"/>
                  <a:gd name="connsiteY3" fmla="*/ 113718 h 123219"/>
                  <a:gd name="connsiteX4" fmla="*/ 107632 w 442275"/>
                  <a:gd name="connsiteY4" fmla="*/ 104169 h 123219"/>
                  <a:gd name="connsiteX5" fmla="*/ 31052 w 442275"/>
                  <a:gd name="connsiteY5" fmla="*/ 103779 h 123219"/>
                  <a:gd name="connsiteX6" fmla="*/ 30975 w 442275"/>
                  <a:gd name="connsiteY6" fmla="*/ 103617 h 123219"/>
                  <a:gd name="connsiteX7" fmla="*/ 394343 w 442275"/>
                  <a:gd name="connsiteY7" fmla="*/ 85717 h 123219"/>
                  <a:gd name="connsiteX8" fmla="*/ 425177 w 442275"/>
                  <a:gd name="connsiteY8" fmla="*/ 119066 h 123219"/>
                  <a:gd name="connsiteX9" fmla="*/ 438527 w 442275"/>
                  <a:gd name="connsiteY9" fmla="*/ 120863 h 123219"/>
                  <a:gd name="connsiteX10" fmla="*/ 440324 w 442275"/>
                  <a:gd name="connsiteY10" fmla="*/ 107513 h 123219"/>
                  <a:gd name="connsiteX11" fmla="*/ 440265 w 442275"/>
                  <a:gd name="connsiteY11" fmla="*/ 107436 h 123219"/>
                  <a:gd name="connsiteX12" fmla="*/ 52489 w 442275"/>
                  <a:gd name="connsiteY12" fmla="*/ 57704 h 123219"/>
                  <a:gd name="connsiteX13" fmla="*/ 19336 w 442275"/>
                  <a:gd name="connsiteY13" fmla="*/ 87920 h 123219"/>
                  <a:gd name="connsiteX14" fmla="*/ 19174 w 442275"/>
                  <a:gd name="connsiteY14" fmla="*/ 87863 h 123219"/>
                  <a:gd name="connsiteX15" fmla="*/ 19536 w 442275"/>
                  <a:gd name="connsiteY15" fmla="*/ 15358 h 123219"/>
                  <a:gd name="connsiteX16" fmla="*/ 10011 w 442275"/>
                  <a:gd name="connsiteY16" fmla="*/ 5833 h 123219"/>
                  <a:gd name="connsiteX17" fmla="*/ 10011 w 442275"/>
                  <a:gd name="connsiteY17" fmla="*/ 5833 h 123219"/>
                  <a:gd name="connsiteX18" fmla="*/ 486 w 442275"/>
                  <a:gd name="connsiteY18" fmla="*/ 15311 h 123219"/>
                  <a:gd name="connsiteX19" fmla="*/ 0 w 442275"/>
                  <a:gd name="connsiteY19" fmla="*/ 113199 h 123219"/>
                  <a:gd name="connsiteX20" fmla="*/ 9477 w 442275"/>
                  <a:gd name="connsiteY20" fmla="*/ 122724 h 123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2275" h="123219">
                    <a:moveTo>
                      <a:pt x="9477" y="122724"/>
                    </a:moveTo>
                    <a:lnTo>
                      <a:pt x="107585" y="123219"/>
                    </a:lnTo>
                    <a:lnTo>
                      <a:pt x="107585" y="123219"/>
                    </a:lnTo>
                    <a:cubicBezTo>
                      <a:pt x="112846" y="123233"/>
                      <a:pt x="117120" y="118979"/>
                      <a:pt x="117134" y="113718"/>
                    </a:cubicBezTo>
                    <a:cubicBezTo>
                      <a:pt x="117147" y="108458"/>
                      <a:pt x="112893" y="104183"/>
                      <a:pt x="107632" y="104169"/>
                    </a:cubicBezTo>
                    <a:lnTo>
                      <a:pt x="31052" y="103779"/>
                    </a:lnTo>
                    <a:cubicBezTo>
                      <a:pt x="30928" y="103779"/>
                      <a:pt x="30899" y="103712"/>
                      <a:pt x="30975" y="103617"/>
                    </a:cubicBezTo>
                    <a:cubicBezTo>
                      <a:pt x="126374" y="-1668"/>
                      <a:pt x="289059" y="-9681"/>
                      <a:pt x="394343" y="85717"/>
                    </a:cubicBezTo>
                    <a:cubicBezTo>
                      <a:pt x="405584" y="95903"/>
                      <a:pt x="415902" y="107062"/>
                      <a:pt x="425177" y="119066"/>
                    </a:cubicBezTo>
                    <a:cubicBezTo>
                      <a:pt x="428368" y="123249"/>
                      <a:pt x="434345" y="124054"/>
                      <a:pt x="438527" y="120863"/>
                    </a:cubicBezTo>
                    <a:cubicBezTo>
                      <a:pt x="442710" y="117673"/>
                      <a:pt x="443514" y="111696"/>
                      <a:pt x="440324" y="107513"/>
                    </a:cubicBezTo>
                    <a:cubicBezTo>
                      <a:pt x="440304" y="107487"/>
                      <a:pt x="440285" y="107462"/>
                      <a:pt x="440265" y="107436"/>
                    </a:cubicBezTo>
                    <a:cubicBezTo>
                      <a:pt x="346917" y="-13378"/>
                      <a:pt x="173304" y="-35644"/>
                      <a:pt x="52489" y="57704"/>
                    </a:cubicBezTo>
                    <a:cubicBezTo>
                      <a:pt x="40638" y="66861"/>
                      <a:pt x="29550" y="76966"/>
                      <a:pt x="19336" y="87920"/>
                    </a:cubicBezTo>
                    <a:cubicBezTo>
                      <a:pt x="19250" y="88015"/>
                      <a:pt x="19174" y="87986"/>
                      <a:pt x="19174" y="87863"/>
                    </a:cubicBezTo>
                    <a:lnTo>
                      <a:pt x="19536" y="15358"/>
                    </a:lnTo>
                    <a:cubicBezTo>
                      <a:pt x="19536" y="10098"/>
                      <a:pt x="15271" y="5833"/>
                      <a:pt x="10011" y="5833"/>
                    </a:cubicBezTo>
                    <a:lnTo>
                      <a:pt x="10011" y="5833"/>
                    </a:lnTo>
                    <a:cubicBezTo>
                      <a:pt x="4769" y="5833"/>
                      <a:pt x="512" y="10069"/>
                      <a:pt x="486" y="15311"/>
                    </a:cubicBezTo>
                    <a:lnTo>
                      <a:pt x="0" y="113199"/>
                    </a:lnTo>
                    <a:cubicBezTo>
                      <a:pt x="0" y="118441"/>
                      <a:pt x="4236" y="122697"/>
                      <a:pt x="9477" y="122724"/>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5C915850-625A-4A0A-BA63-32847C4200DB}"/>
                  </a:ext>
                </a:extLst>
              </p:cNvPr>
              <p:cNvSpPr/>
              <p:nvPr/>
            </p:nvSpPr>
            <p:spPr>
              <a:xfrm>
                <a:off x="6437290" y="3727352"/>
                <a:ext cx="28936" cy="45472"/>
              </a:xfrm>
              <a:custGeom>
                <a:avLst/>
                <a:gdLst>
                  <a:gd name="connsiteX0" fmla="*/ 0 w 28936"/>
                  <a:gd name="connsiteY0" fmla="*/ 45472 h 45472"/>
                  <a:gd name="connsiteX1" fmla="*/ 28937 w 28936"/>
                  <a:gd name="connsiteY1" fmla="*/ 28937 h 45472"/>
                  <a:gd name="connsiteX2" fmla="*/ 28937 w 28936"/>
                  <a:gd name="connsiteY2" fmla="*/ 0 h 45472"/>
                  <a:gd name="connsiteX3" fmla="*/ 0 w 28936"/>
                  <a:gd name="connsiteY3" fmla="*/ 16535 h 45472"/>
                  <a:gd name="connsiteX4" fmla="*/ 0 w 28936"/>
                  <a:gd name="connsiteY4" fmla="*/ 45472 h 45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36" h="45472">
                    <a:moveTo>
                      <a:pt x="0" y="45472"/>
                    </a:moveTo>
                    <a:lnTo>
                      <a:pt x="28937" y="28937"/>
                    </a:lnTo>
                    <a:lnTo>
                      <a:pt x="28937" y="0"/>
                    </a:lnTo>
                    <a:lnTo>
                      <a:pt x="0" y="16535"/>
                    </a:lnTo>
                    <a:lnTo>
                      <a:pt x="0" y="45472"/>
                    </a:ln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9EC52AC8-25C5-4E71-8697-9BD041610D0D}"/>
                  </a:ext>
                </a:extLst>
              </p:cNvPr>
              <p:cNvSpPr/>
              <p:nvPr/>
            </p:nvSpPr>
            <p:spPr>
              <a:xfrm>
                <a:off x="6255553" y="3547272"/>
                <a:ext cx="292103" cy="343280"/>
              </a:xfrm>
              <a:custGeom>
                <a:avLst/>
                <a:gdLst>
                  <a:gd name="connsiteX0" fmla="*/ 292103 w 292103"/>
                  <a:gd name="connsiteY0" fmla="*/ 88659 h 343280"/>
                  <a:gd name="connsiteX1" fmla="*/ 146056 w 292103"/>
                  <a:gd name="connsiteY1" fmla="*/ 0 h 343280"/>
                  <a:gd name="connsiteX2" fmla="*/ 0 w 292103"/>
                  <a:gd name="connsiteY2" fmla="*/ 88659 h 343280"/>
                  <a:gd name="connsiteX3" fmla="*/ 0 w 292103"/>
                  <a:gd name="connsiteY3" fmla="*/ 254641 h 343280"/>
                  <a:gd name="connsiteX4" fmla="*/ 146056 w 292103"/>
                  <a:gd name="connsiteY4" fmla="*/ 343281 h 343280"/>
                  <a:gd name="connsiteX5" fmla="*/ 292103 w 292103"/>
                  <a:gd name="connsiteY5" fmla="*/ 254641 h 343280"/>
                  <a:gd name="connsiteX6" fmla="*/ 264271 w 292103"/>
                  <a:gd name="connsiteY6" fmla="*/ 94021 h 343280"/>
                  <a:gd name="connsiteX7" fmla="*/ 220180 w 292103"/>
                  <a:gd name="connsiteY7" fmla="*/ 120767 h 343280"/>
                  <a:gd name="connsiteX8" fmla="*/ 101327 w 292103"/>
                  <a:gd name="connsiteY8" fmla="*/ 49444 h 343280"/>
                  <a:gd name="connsiteX9" fmla="*/ 146094 w 292103"/>
                  <a:gd name="connsiteY9" fmla="*/ 22289 h 343280"/>
                  <a:gd name="connsiteX10" fmla="*/ 146104 w 292103"/>
                  <a:gd name="connsiteY10" fmla="*/ 165745 h 343280"/>
                  <a:gd name="connsiteX11" fmla="*/ 27937 w 292103"/>
                  <a:gd name="connsiteY11" fmla="*/ 94021 h 343280"/>
                  <a:gd name="connsiteX12" fmla="*/ 82972 w 292103"/>
                  <a:gd name="connsiteY12" fmla="*/ 60617 h 343280"/>
                  <a:gd name="connsiteX13" fmla="*/ 201825 w 292103"/>
                  <a:gd name="connsiteY13" fmla="*/ 131921 h 343280"/>
                  <a:gd name="connsiteX14" fmla="*/ 19050 w 292103"/>
                  <a:gd name="connsiteY14" fmla="*/ 110938 h 343280"/>
                  <a:gd name="connsiteX15" fmla="*/ 136531 w 292103"/>
                  <a:gd name="connsiteY15" fmla="*/ 182251 h 343280"/>
                  <a:gd name="connsiteX16" fmla="*/ 136531 w 292103"/>
                  <a:gd name="connsiteY16" fmla="*/ 315220 h 343280"/>
                  <a:gd name="connsiteX17" fmla="*/ 19050 w 292103"/>
                  <a:gd name="connsiteY17" fmla="*/ 243916 h 343280"/>
                  <a:gd name="connsiteX18" fmla="*/ 155581 w 292103"/>
                  <a:gd name="connsiteY18" fmla="*/ 315220 h 343280"/>
                  <a:gd name="connsiteX19" fmla="*/ 155581 w 292103"/>
                  <a:gd name="connsiteY19" fmla="*/ 182251 h 343280"/>
                  <a:gd name="connsiteX20" fmla="*/ 273053 w 292103"/>
                  <a:gd name="connsiteY20" fmla="*/ 110938 h 343280"/>
                  <a:gd name="connsiteX21" fmla="*/ 273053 w 292103"/>
                  <a:gd name="connsiteY21" fmla="*/ 243916 h 34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2103" h="343280">
                    <a:moveTo>
                      <a:pt x="292103" y="88659"/>
                    </a:moveTo>
                    <a:lnTo>
                      <a:pt x="146056" y="0"/>
                    </a:lnTo>
                    <a:lnTo>
                      <a:pt x="0" y="88659"/>
                    </a:lnTo>
                    <a:lnTo>
                      <a:pt x="0" y="254641"/>
                    </a:lnTo>
                    <a:lnTo>
                      <a:pt x="146056" y="343281"/>
                    </a:lnTo>
                    <a:lnTo>
                      <a:pt x="292103" y="254641"/>
                    </a:lnTo>
                    <a:close/>
                    <a:moveTo>
                      <a:pt x="264271" y="94021"/>
                    </a:moveTo>
                    <a:lnTo>
                      <a:pt x="220180" y="120767"/>
                    </a:lnTo>
                    <a:lnTo>
                      <a:pt x="101327" y="49444"/>
                    </a:lnTo>
                    <a:lnTo>
                      <a:pt x="146094" y="22289"/>
                    </a:lnTo>
                    <a:close/>
                    <a:moveTo>
                      <a:pt x="146104" y="165745"/>
                    </a:moveTo>
                    <a:lnTo>
                      <a:pt x="27937" y="94021"/>
                    </a:lnTo>
                    <a:lnTo>
                      <a:pt x="82972" y="60617"/>
                    </a:lnTo>
                    <a:lnTo>
                      <a:pt x="201825" y="131921"/>
                    </a:lnTo>
                    <a:close/>
                    <a:moveTo>
                      <a:pt x="19050" y="110938"/>
                    </a:moveTo>
                    <a:lnTo>
                      <a:pt x="136531" y="182251"/>
                    </a:lnTo>
                    <a:lnTo>
                      <a:pt x="136531" y="315220"/>
                    </a:lnTo>
                    <a:lnTo>
                      <a:pt x="19050" y="243916"/>
                    </a:lnTo>
                    <a:close/>
                    <a:moveTo>
                      <a:pt x="155581" y="315220"/>
                    </a:moveTo>
                    <a:lnTo>
                      <a:pt x="155581" y="182251"/>
                    </a:lnTo>
                    <a:lnTo>
                      <a:pt x="273053" y="110938"/>
                    </a:lnTo>
                    <a:lnTo>
                      <a:pt x="273053" y="243916"/>
                    </a:lnTo>
                    <a:close/>
                  </a:path>
                </a:pathLst>
              </a:custGeom>
              <a:grpFill/>
              <a:ln w="9525" cap="flat">
                <a:noFill/>
                <a:prstDash val="solid"/>
                <a:miter/>
              </a:ln>
            </p:spPr>
            <p:txBody>
              <a:bodyPr rtlCol="0" anchor="ctr"/>
              <a:lstStyle/>
              <a:p>
                <a:endParaRPr lang="en-US"/>
              </a:p>
            </p:txBody>
          </p:sp>
        </p:grpSp>
        <p:sp>
          <p:nvSpPr>
            <p:cNvPr id="60" name="Shape 2689">
              <a:extLst>
                <a:ext uri="{FF2B5EF4-FFF2-40B4-BE49-F238E27FC236}">
                  <a16:creationId xmlns:a16="http://schemas.microsoft.com/office/drawing/2014/main" id="{1E5B0902-0D8D-4CE8-8B73-9048E82A45D3}"/>
                </a:ext>
              </a:extLst>
            </p:cNvPr>
            <p:cNvSpPr/>
            <p:nvPr/>
          </p:nvSpPr>
          <p:spPr>
            <a:xfrm>
              <a:off x="9931497" y="4256360"/>
              <a:ext cx="494648" cy="494648"/>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31302E"/>
            </a:solidFill>
            <a:ln w="12700">
              <a:noFill/>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grpSp>
      <p:sp>
        <p:nvSpPr>
          <p:cNvPr id="12" name="TextBox 11">
            <a:extLst>
              <a:ext uri="{FF2B5EF4-FFF2-40B4-BE49-F238E27FC236}">
                <a16:creationId xmlns:a16="http://schemas.microsoft.com/office/drawing/2014/main" id="{549A6827-1CBE-4B4B-AE3E-67979E1FCAA5}"/>
              </a:ext>
            </a:extLst>
          </p:cNvPr>
          <p:cNvSpPr txBox="1"/>
          <p:nvPr/>
        </p:nvSpPr>
        <p:spPr>
          <a:xfrm>
            <a:off x="1353378" y="1303756"/>
            <a:ext cx="4180627" cy="1569660"/>
          </a:xfrm>
          <a:prstGeom prst="rect">
            <a:avLst/>
          </a:prstGeom>
          <a:noFill/>
        </p:spPr>
        <p:txBody>
          <a:bodyPr wrap="square" rtlCol="0">
            <a:spAutoFit/>
          </a:bodyPr>
          <a:lstStyle/>
          <a:p>
            <a:r>
              <a:rPr lang="en-US" sz="4800" spc="300">
                <a:solidFill>
                  <a:srgbClr val="31302E"/>
                </a:solidFill>
                <a:latin typeface="Bellefair" panose="00000500000000000000" pitchFamily="2" charset="-79"/>
                <a:cs typeface="Bellefair" panose="00000500000000000000" pitchFamily="2" charset="-79"/>
              </a:rPr>
              <a:t>MARKETING MIX (4P’S)</a:t>
            </a:r>
          </a:p>
        </p:txBody>
      </p:sp>
      <p:sp>
        <p:nvSpPr>
          <p:cNvPr id="14" name="TextBox 13">
            <a:extLst>
              <a:ext uri="{FF2B5EF4-FFF2-40B4-BE49-F238E27FC236}">
                <a16:creationId xmlns:a16="http://schemas.microsoft.com/office/drawing/2014/main" id="{5BA12FE0-8BD3-42B0-9CCC-58323CBF59A5}"/>
              </a:ext>
            </a:extLst>
          </p:cNvPr>
          <p:cNvSpPr txBox="1"/>
          <p:nvPr/>
        </p:nvSpPr>
        <p:spPr>
          <a:xfrm>
            <a:off x="1655644" y="4626687"/>
            <a:ext cx="3979133"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pulvinar ultricies, purus lectus malesuada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53" name="TextBox 52">
            <a:extLst>
              <a:ext uri="{FF2B5EF4-FFF2-40B4-BE49-F238E27FC236}">
                <a16:creationId xmlns:a16="http://schemas.microsoft.com/office/drawing/2014/main" id="{5C361746-F70D-40E3-A1C5-7DB09EDF9ADF}"/>
              </a:ext>
            </a:extLst>
          </p:cNvPr>
          <p:cNvSpPr txBox="1"/>
          <p:nvPr/>
        </p:nvSpPr>
        <p:spPr>
          <a:xfrm>
            <a:off x="1655644" y="4152927"/>
            <a:ext cx="3979133" cy="400110"/>
          </a:xfrm>
          <a:prstGeom prst="rect">
            <a:avLst/>
          </a:prstGeom>
          <a:noFill/>
        </p:spPr>
        <p:txBody>
          <a:bodyPr wrap="square" rtlCol="0">
            <a:spAutoFit/>
          </a:bodyPr>
          <a:lstStyle/>
          <a:p>
            <a:r>
              <a:rPr lang="en-US" sz="2000">
                <a:solidFill>
                  <a:srgbClr val="31302E"/>
                </a:solidFill>
                <a:latin typeface="Bellefair" panose="00000500000000000000" pitchFamily="2" charset="-79"/>
                <a:ea typeface="Roboto Medium" panose="02000000000000000000" pitchFamily="2" charset="0"/>
                <a:cs typeface="Bellefair" panose="00000500000000000000" pitchFamily="2" charset="-79"/>
              </a:rPr>
              <a:t>Subtitle Here</a:t>
            </a:r>
            <a:endParaRPr lang="en-US" sz="2000"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cxnSp>
        <p:nvCxnSpPr>
          <p:cNvPr id="54" name="Straight Connector 53">
            <a:extLst>
              <a:ext uri="{FF2B5EF4-FFF2-40B4-BE49-F238E27FC236}">
                <a16:creationId xmlns:a16="http://schemas.microsoft.com/office/drawing/2014/main" id="{67ED5A15-4581-4875-B85F-71FF06DDA8AF}"/>
              </a:ext>
            </a:extLst>
          </p:cNvPr>
          <p:cNvCxnSpPr>
            <a:cxnSpLocks/>
          </p:cNvCxnSpPr>
          <p:nvPr/>
        </p:nvCxnSpPr>
        <p:spPr>
          <a:xfrm>
            <a:off x="1483499" y="4258056"/>
            <a:ext cx="0" cy="1387475"/>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2025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B621A7-3B59-4ABC-AD96-F780002F49AE}"/>
              </a:ext>
            </a:extLst>
          </p:cNvPr>
          <p:cNvSpPr txBox="1"/>
          <p:nvPr/>
        </p:nvSpPr>
        <p:spPr>
          <a:xfrm>
            <a:off x="2424351" y="681330"/>
            <a:ext cx="7320722" cy="769441"/>
          </a:xfrm>
          <a:prstGeom prst="rect">
            <a:avLst/>
          </a:prstGeom>
          <a:noFill/>
        </p:spPr>
        <p:txBody>
          <a:bodyPr wrap="square" rtlCol="0">
            <a:spAutoFit/>
          </a:bodyPr>
          <a:lstStyle/>
          <a:p>
            <a:pPr algn="ctr"/>
            <a:r>
              <a:rPr lang="en-US" sz="4400" spc="300">
                <a:solidFill>
                  <a:srgbClr val="31302E"/>
                </a:solidFill>
                <a:latin typeface="Bellefair" panose="00000500000000000000" pitchFamily="2" charset="-79"/>
                <a:cs typeface="Bellefair" panose="00000500000000000000" pitchFamily="2" charset="-79"/>
              </a:rPr>
              <a:t>PORTER’S VALUE CHAIN </a:t>
            </a:r>
          </a:p>
        </p:txBody>
      </p:sp>
      <p:grpSp>
        <p:nvGrpSpPr>
          <p:cNvPr id="82" name="Group 81">
            <a:extLst>
              <a:ext uri="{FF2B5EF4-FFF2-40B4-BE49-F238E27FC236}">
                <a16:creationId xmlns:a16="http://schemas.microsoft.com/office/drawing/2014/main" id="{D8A07BC8-82D1-4393-B929-76612F2DF1AA}"/>
              </a:ext>
            </a:extLst>
          </p:cNvPr>
          <p:cNvGrpSpPr/>
          <p:nvPr/>
        </p:nvGrpSpPr>
        <p:grpSpPr>
          <a:xfrm>
            <a:off x="1101736" y="1741475"/>
            <a:ext cx="9988528" cy="3147352"/>
            <a:chOff x="903580" y="2110448"/>
            <a:chExt cx="9988528" cy="3147352"/>
          </a:xfrm>
        </p:grpSpPr>
        <p:grpSp>
          <p:nvGrpSpPr>
            <p:cNvPr id="73" name="Group 72">
              <a:extLst>
                <a:ext uri="{FF2B5EF4-FFF2-40B4-BE49-F238E27FC236}">
                  <a16:creationId xmlns:a16="http://schemas.microsoft.com/office/drawing/2014/main" id="{DD29D9DB-D674-4D35-B159-9318EAE3ACCE}"/>
                </a:ext>
              </a:extLst>
            </p:cNvPr>
            <p:cNvGrpSpPr/>
            <p:nvPr/>
          </p:nvGrpSpPr>
          <p:grpSpPr>
            <a:xfrm>
              <a:off x="1996265" y="2110448"/>
              <a:ext cx="8895843" cy="3147352"/>
              <a:chOff x="1996265" y="1996148"/>
              <a:chExt cx="8895843" cy="3461678"/>
            </a:xfrm>
          </p:grpSpPr>
          <p:grpSp>
            <p:nvGrpSpPr>
              <p:cNvPr id="69" name="Group 68">
                <a:extLst>
                  <a:ext uri="{FF2B5EF4-FFF2-40B4-BE49-F238E27FC236}">
                    <a16:creationId xmlns:a16="http://schemas.microsoft.com/office/drawing/2014/main" id="{511FFAE3-995D-461E-8A7E-B46D24E6DF81}"/>
                  </a:ext>
                </a:extLst>
              </p:cNvPr>
              <p:cNvGrpSpPr/>
              <p:nvPr/>
            </p:nvGrpSpPr>
            <p:grpSpPr>
              <a:xfrm>
                <a:off x="2581272" y="1996148"/>
                <a:ext cx="8310836" cy="3461678"/>
                <a:chOff x="1317786" y="2527157"/>
                <a:chExt cx="7154428" cy="2980004"/>
              </a:xfrm>
            </p:grpSpPr>
            <p:grpSp>
              <p:nvGrpSpPr>
                <p:cNvPr id="64" name="Group 63">
                  <a:extLst>
                    <a:ext uri="{FF2B5EF4-FFF2-40B4-BE49-F238E27FC236}">
                      <a16:creationId xmlns:a16="http://schemas.microsoft.com/office/drawing/2014/main" id="{701BCADB-0198-4A0D-A9EA-9B94DB3DC5D1}"/>
                    </a:ext>
                  </a:extLst>
                </p:cNvPr>
                <p:cNvGrpSpPr/>
                <p:nvPr/>
              </p:nvGrpSpPr>
              <p:grpSpPr>
                <a:xfrm>
                  <a:off x="1317786" y="2527157"/>
                  <a:ext cx="6075079" cy="2980004"/>
                  <a:chOff x="1294028" y="2315896"/>
                  <a:chExt cx="6075079" cy="2980004"/>
                </a:xfrm>
              </p:grpSpPr>
              <p:sp>
                <p:nvSpPr>
                  <p:cNvPr id="23" name="Google Shape;133;p21">
                    <a:extLst>
                      <a:ext uri="{FF2B5EF4-FFF2-40B4-BE49-F238E27FC236}">
                        <a16:creationId xmlns:a16="http://schemas.microsoft.com/office/drawing/2014/main" id="{EBAD71F8-4B1A-40E8-B48F-103F2154247C}"/>
                      </a:ext>
                    </a:extLst>
                  </p:cNvPr>
                  <p:cNvSpPr/>
                  <p:nvPr/>
                </p:nvSpPr>
                <p:spPr>
                  <a:xfrm>
                    <a:off x="1294028" y="2315896"/>
                    <a:ext cx="6075078" cy="496815"/>
                  </a:xfrm>
                  <a:prstGeom prst="rect">
                    <a:avLst/>
                  </a:prstGeom>
                  <a:solidFill>
                    <a:schemeClr val="accent5">
                      <a:lumMod val="40000"/>
                      <a:lumOff val="60000"/>
                    </a:schemeClr>
                  </a:solidFill>
                  <a:ln w="1270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180000"/>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Infrastructure </a:t>
                    </a:r>
                  </a:p>
                </p:txBody>
              </p:sp>
              <p:sp>
                <p:nvSpPr>
                  <p:cNvPr id="24" name="Google Shape;133;p21">
                    <a:extLst>
                      <a:ext uri="{FF2B5EF4-FFF2-40B4-BE49-F238E27FC236}">
                        <a16:creationId xmlns:a16="http://schemas.microsoft.com/office/drawing/2014/main" id="{8FDA6F39-5F9E-4AE2-A37F-A7B9811955AE}"/>
                      </a:ext>
                    </a:extLst>
                  </p:cNvPr>
                  <p:cNvSpPr/>
                  <p:nvPr/>
                </p:nvSpPr>
                <p:spPr>
                  <a:xfrm>
                    <a:off x="1294028" y="2812746"/>
                    <a:ext cx="6075078" cy="496815"/>
                  </a:xfrm>
                  <a:prstGeom prst="rect">
                    <a:avLst/>
                  </a:prstGeom>
                  <a:solidFill>
                    <a:schemeClr val="accent5">
                      <a:lumMod val="20000"/>
                      <a:lumOff val="80000"/>
                    </a:schemeClr>
                  </a:solidFill>
                  <a:ln w="1270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180000"/>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Human Resource Management </a:t>
                    </a:r>
                  </a:p>
                </p:txBody>
              </p:sp>
              <p:sp>
                <p:nvSpPr>
                  <p:cNvPr id="25" name="Google Shape;133;p21">
                    <a:extLst>
                      <a:ext uri="{FF2B5EF4-FFF2-40B4-BE49-F238E27FC236}">
                        <a16:creationId xmlns:a16="http://schemas.microsoft.com/office/drawing/2014/main" id="{29A49992-86DA-4B92-BCE4-4DC30831904E}"/>
                      </a:ext>
                    </a:extLst>
                  </p:cNvPr>
                  <p:cNvSpPr/>
                  <p:nvPr/>
                </p:nvSpPr>
                <p:spPr>
                  <a:xfrm>
                    <a:off x="1294028" y="3309596"/>
                    <a:ext cx="6075078" cy="496815"/>
                  </a:xfrm>
                  <a:prstGeom prst="rect">
                    <a:avLst/>
                  </a:prstGeom>
                  <a:solidFill>
                    <a:schemeClr val="accent5">
                      <a:lumMod val="40000"/>
                      <a:lumOff val="60000"/>
                    </a:schemeClr>
                  </a:solidFill>
                  <a:ln w="1270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180000"/>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Technology Development</a:t>
                    </a:r>
                  </a:p>
                </p:txBody>
              </p:sp>
              <p:sp>
                <p:nvSpPr>
                  <p:cNvPr id="26" name="Google Shape;133;p21">
                    <a:extLst>
                      <a:ext uri="{FF2B5EF4-FFF2-40B4-BE49-F238E27FC236}">
                        <a16:creationId xmlns:a16="http://schemas.microsoft.com/office/drawing/2014/main" id="{21D6B550-1261-4683-910D-5AC9732B683C}"/>
                      </a:ext>
                    </a:extLst>
                  </p:cNvPr>
                  <p:cNvSpPr/>
                  <p:nvPr/>
                </p:nvSpPr>
                <p:spPr>
                  <a:xfrm>
                    <a:off x="1294028" y="3806446"/>
                    <a:ext cx="6075078" cy="496815"/>
                  </a:xfrm>
                  <a:prstGeom prst="rect">
                    <a:avLst/>
                  </a:prstGeom>
                  <a:solidFill>
                    <a:schemeClr val="accent5">
                      <a:lumMod val="20000"/>
                      <a:lumOff val="80000"/>
                    </a:schemeClr>
                  </a:solidFill>
                  <a:ln w="1270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180000"/>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Procurement </a:t>
                    </a:r>
                  </a:p>
                </p:txBody>
              </p:sp>
              <p:sp>
                <p:nvSpPr>
                  <p:cNvPr id="27" name="Google Shape;133;p21">
                    <a:extLst>
                      <a:ext uri="{FF2B5EF4-FFF2-40B4-BE49-F238E27FC236}">
                        <a16:creationId xmlns:a16="http://schemas.microsoft.com/office/drawing/2014/main" id="{E3D73E78-A73A-410B-AC3D-2186192D3EF3}"/>
                      </a:ext>
                    </a:extLst>
                  </p:cNvPr>
                  <p:cNvSpPr/>
                  <p:nvPr/>
                </p:nvSpPr>
                <p:spPr>
                  <a:xfrm>
                    <a:off x="1294029" y="4303296"/>
                    <a:ext cx="1215016" cy="992604"/>
                  </a:xfrm>
                  <a:prstGeom prst="rect">
                    <a:avLst/>
                  </a:prstGeom>
                  <a:solidFill>
                    <a:schemeClr val="accent5">
                      <a:lumMod val="40000"/>
                      <a:lumOff val="60000"/>
                    </a:schemeClr>
                  </a:solidFill>
                  <a:ln w="1270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180000"/>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Inbound Logistics</a:t>
                    </a:r>
                  </a:p>
                </p:txBody>
              </p:sp>
              <p:sp>
                <p:nvSpPr>
                  <p:cNvPr id="28" name="Google Shape;133;p21">
                    <a:extLst>
                      <a:ext uri="{FF2B5EF4-FFF2-40B4-BE49-F238E27FC236}">
                        <a16:creationId xmlns:a16="http://schemas.microsoft.com/office/drawing/2014/main" id="{AA161252-1780-44A6-9A80-4F5B4B7E570A}"/>
                      </a:ext>
                    </a:extLst>
                  </p:cNvPr>
                  <p:cNvSpPr/>
                  <p:nvPr/>
                </p:nvSpPr>
                <p:spPr>
                  <a:xfrm>
                    <a:off x="2509045" y="4303296"/>
                    <a:ext cx="1215016" cy="992604"/>
                  </a:xfrm>
                  <a:prstGeom prst="rect">
                    <a:avLst/>
                  </a:prstGeom>
                  <a:solidFill>
                    <a:schemeClr val="accent5">
                      <a:lumMod val="20000"/>
                      <a:lumOff val="80000"/>
                    </a:schemeClr>
                  </a:solidFill>
                  <a:ln w="1270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180000"/>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Operations</a:t>
                    </a:r>
                  </a:p>
                </p:txBody>
              </p:sp>
              <p:sp>
                <p:nvSpPr>
                  <p:cNvPr id="29" name="Google Shape;133;p21">
                    <a:extLst>
                      <a:ext uri="{FF2B5EF4-FFF2-40B4-BE49-F238E27FC236}">
                        <a16:creationId xmlns:a16="http://schemas.microsoft.com/office/drawing/2014/main" id="{D0A1ABE5-3C8E-4451-9DC8-66370CC304DA}"/>
                      </a:ext>
                    </a:extLst>
                  </p:cNvPr>
                  <p:cNvSpPr/>
                  <p:nvPr/>
                </p:nvSpPr>
                <p:spPr>
                  <a:xfrm>
                    <a:off x="3724060" y="4303296"/>
                    <a:ext cx="1215016" cy="992604"/>
                  </a:xfrm>
                  <a:prstGeom prst="rect">
                    <a:avLst/>
                  </a:prstGeom>
                  <a:solidFill>
                    <a:schemeClr val="accent5">
                      <a:lumMod val="40000"/>
                      <a:lumOff val="60000"/>
                    </a:schemeClr>
                  </a:solidFill>
                  <a:ln w="1270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180000"/>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Outbound Logistics</a:t>
                    </a:r>
                  </a:p>
                </p:txBody>
              </p:sp>
              <p:sp>
                <p:nvSpPr>
                  <p:cNvPr id="30" name="Google Shape;133;p21">
                    <a:extLst>
                      <a:ext uri="{FF2B5EF4-FFF2-40B4-BE49-F238E27FC236}">
                        <a16:creationId xmlns:a16="http://schemas.microsoft.com/office/drawing/2014/main" id="{F52FE2AE-28EE-4367-8F74-C040FA1A4146}"/>
                      </a:ext>
                    </a:extLst>
                  </p:cNvPr>
                  <p:cNvSpPr/>
                  <p:nvPr/>
                </p:nvSpPr>
                <p:spPr>
                  <a:xfrm>
                    <a:off x="4939076" y="4303296"/>
                    <a:ext cx="1215016" cy="992604"/>
                  </a:xfrm>
                  <a:prstGeom prst="rect">
                    <a:avLst/>
                  </a:prstGeom>
                  <a:solidFill>
                    <a:schemeClr val="accent5">
                      <a:lumMod val="20000"/>
                      <a:lumOff val="80000"/>
                    </a:schemeClr>
                  </a:solidFill>
                  <a:ln w="1270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180000"/>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Marketing &amp; Sales</a:t>
                    </a:r>
                  </a:p>
                </p:txBody>
              </p:sp>
              <p:sp>
                <p:nvSpPr>
                  <p:cNvPr id="31" name="Google Shape;133;p21">
                    <a:extLst>
                      <a:ext uri="{FF2B5EF4-FFF2-40B4-BE49-F238E27FC236}">
                        <a16:creationId xmlns:a16="http://schemas.microsoft.com/office/drawing/2014/main" id="{6D62DF82-DB60-446D-902E-A652E6AF7C0D}"/>
                      </a:ext>
                    </a:extLst>
                  </p:cNvPr>
                  <p:cNvSpPr/>
                  <p:nvPr/>
                </p:nvSpPr>
                <p:spPr>
                  <a:xfrm>
                    <a:off x="6154091" y="4303296"/>
                    <a:ext cx="1215016" cy="992604"/>
                  </a:xfrm>
                  <a:prstGeom prst="rect">
                    <a:avLst/>
                  </a:prstGeom>
                  <a:solidFill>
                    <a:schemeClr val="accent5">
                      <a:lumMod val="40000"/>
                      <a:lumOff val="60000"/>
                    </a:schemeClr>
                  </a:solidFill>
                  <a:ln w="1270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180000"/>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Service </a:t>
                    </a:r>
                  </a:p>
                </p:txBody>
              </p:sp>
            </p:grpSp>
            <p:grpSp>
              <p:nvGrpSpPr>
                <p:cNvPr id="68" name="Group 67">
                  <a:extLst>
                    <a:ext uri="{FF2B5EF4-FFF2-40B4-BE49-F238E27FC236}">
                      <a16:creationId xmlns:a16="http://schemas.microsoft.com/office/drawing/2014/main" id="{FA11DFB6-85AD-4D8C-B0C0-57C82021DC1F}"/>
                    </a:ext>
                  </a:extLst>
                </p:cNvPr>
                <p:cNvGrpSpPr/>
                <p:nvPr/>
              </p:nvGrpSpPr>
              <p:grpSpPr>
                <a:xfrm>
                  <a:off x="7401129" y="2527157"/>
                  <a:ext cx="1071085" cy="2980004"/>
                  <a:chOff x="7401129" y="2527157"/>
                  <a:chExt cx="1071085" cy="2980004"/>
                </a:xfrm>
              </p:grpSpPr>
              <p:sp>
                <p:nvSpPr>
                  <p:cNvPr id="66" name="Arrow: Right 65">
                    <a:extLst>
                      <a:ext uri="{FF2B5EF4-FFF2-40B4-BE49-F238E27FC236}">
                        <a16:creationId xmlns:a16="http://schemas.microsoft.com/office/drawing/2014/main" id="{3F237E6F-DB26-42C7-A2D3-FCBACEBF6F52}"/>
                      </a:ext>
                    </a:extLst>
                  </p:cNvPr>
                  <p:cNvSpPr/>
                  <p:nvPr/>
                </p:nvSpPr>
                <p:spPr>
                  <a:xfrm>
                    <a:off x="7401130" y="2527157"/>
                    <a:ext cx="1071084" cy="2980004"/>
                  </a:xfrm>
                  <a:prstGeom prst="rightArrow">
                    <a:avLst>
                      <a:gd name="adj1" fmla="val 100000"/>
                      <a:gd name="adj2" fmla="val 1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a:latin typeface="Roboto Medium" panose="02000000000000000000" pitchFamily="2" charset="0"/>
                      <a:ea typeface="Roboto Medium" panose="02000000000000000000" pitchFamily="2" charset="0"/>
                    </a:endParaRPr>
                  </a:p>
                </p:txBody>
              </p:sp>
              <p:sp>
                <p:nvSpPr>
                  <p:cNvPr id="67" name="TextBox 66">
                    <a:extLst>
                      <a:ext uri="{FF2B5EF4-FFF2-40B4-BE49-F238E27FC236}">
                        <a16:creationId xmlns:a16="http://schemas.microsoft.com/office/drawing/2014/main" id="{11F6B421-F5E7-425B-93E9-BE9DEE0B1CAB}"/>
                      </a:ext>
                    </a:extLst>
                  </p:cNvPr>
                  <p:cNvSpPr txBox="1"/>
                  <p:nvPr/>
                </p:nvSpPr>
                <p:spPr>
                  <a:xfrm>
                    <a:off x="7401129" y="3878642"/>
                    <a:ext cx="1062820" cy="276999"/>
                  </a:xfrm>
                  <a:prstGeom prst="rect">
                    <a:avLst/>
                  </a:prstGeom>
                  <a:noFill/>
                </p:spPr>
                <p:txBody>
                  <a:bodyPr wrap="square" rtlCol="0">
                    <a:spAutoFit/>
                  </a:bodyPr>
                  <a:lstStyle/>
                  <a:p>
                    <a:pPr algn="ctr"/>
                    <a:r>
                      <a:rPr lang="en-US" sz="1200">
                        <a:solidFill>
                          <a:schemeClr val="bg1"/>
                        </a:solidFill>
                        <a:latin typeface="Roboto Medium" panose="02000000000000000000" pitchFamily="2" charset="0"/>
                        <a:ea typeface="Roboto Medium" panose="02000000000000000000" pitchFamily="2" charset="0"/>
                      </a:rPr>
                      <a:t>Margin</a:t>
                    </a:r>
                  </a:p>
                </p:txBody>
              </p:sp>
            </p:grpSp>
          </p:grpSp>
          <p:sp>
            <p:nvSpPr>
              <p:cNvPr id="70" name="Left Brace 69">
                <a:extLst>
                  <a:ext uri="{FF2B5EF4-FFF2-40B4-BE49-F238E27FC236}">
                    <a16:creationId xmlns:a16="http://schemas.microsoft.com/office/drawing/2014/main" id="{6740C48B-8242-4C9F-8ACC-41C9496CB0DA}"/>
                  </a:ext>
                </a:extLst>
              </p:cNvPr>
              <p:cNvSpPr/>
              <p:nvPr/>
            </p:nvSpPr>
            <p:spPr>
              <a:xfrm>
                <a:off x="1996265" y="1996148"/>
                <a:ext cx="451011" cy="1731435"/>
              </a:xfrm>
              <a:prstGeom prst="leftBrace">
                <a:avLst>
                  <a:gd name="adj1" fmla="val 0"/>
                  <a:gd name="adj2" fmla="val 50000"/>
                </a:avLst>
              </a:prstGeom>
              <a:ln w="9525" cap="sq">
                <a:solidFill>
                  <a:schemeClr val="accent3">
                    <a:lumMod val="75000"/>
                  </a:schemeClr>
                </a:solidFill>
                <a:beve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72" name="TextBox 71">
              <a:extLst>
                <a:ext uri="{FF2B5EF4-FFF2-40B4-BE49-F238E27FC236}">
                  <a16:creationId xmlns:a16="http://schemas.microsoft.com/office/drawing/2014/main" id="{CC9E5E2D-A3FC-4478-A6AF-43B5EA3E7E84}"/>
                </a:ext>
              </a:extLst>
            </p:cNvPr>
            <p:cNvSpPr txBox="1"/>
            <p:nvPr/>
          </p:nvSpPr>
          <p:spPr>
            <a:xfrm>
              <a:off x="903580" y="2415975"/>
              <a:ext cx="1092685" cy="964367"/>
            </a:xfrm>
            <a:prstGeom prst="rect">
              <a:avLst/>
            </a:prstGeom>
            <a:noFill/>
          </p:spPr>
          <p:txBody>
            <a:bodyPr wrap="square" rtlCol="0">
              <a:spAutoFit/>
            </a:bodyPr>
            <a:lstStyle/>
            <a:p>
              <a:pPr>
                <a:lnSpc>
                  <a:spcPct val="120000"/>
                </a:lnSpc>
              </a:pPr>
              <a:r>
                <a:rPr lang="en-US" sz="1600">
                  <a:solidFill>
                    <a:srgbClr val="31302E"/>
                  </a:solidFill>
                  <a:latin typeface="Bellefair" panose="00000500000000000000" pitchFamily="2" charset="-79"/>
                  <a:ea typeface="Roboto Medium" panose="02000000000000000000" pitchFamily="2" charset="0"/>
                  <a:cs typeface="Bellefair" panose="00000500000000000000" pitchFamily="2" charset="-79"/>
                </a:rPr>
                <a:t>Support/ Secondary Activities</a:t>
              </a:r>
            </a:p>
          </p:txBody>
        </p:sp>
      </p:grpSp>
      <p:grpSp>
        <p:nvGrpSpPr>
          <p:cNvPr id="85" name="Group 84">
            <a:extLst>
              <a:ext uri="{FF2B5EF4-FFF2-40B4-BE49-F238E27FC236}">
                <a16:creationId xmlns:a16="http://schemas.microsoft.com/office/drawing/2014/main" id="{3204DC0E-4097-48CF-8CF6-A5E36C7C2F30}"/>
              </a:ext>
            </a:extLst>
          </p:cNvPr>
          <p:cNvGrpSpPr/>
          <p:nvPr/>
        </p:nvGrpSpPr>
        <p:grpSpPr>
          <a:xfrm>
            <a:off x="1359430" y="5179531"/>
            <a:ext cx="9450564" cy="964707"/>
            <a:chOff x="976605" y="5283803"/>
            <a:chExt cx="9450564" cy="964707"/>
          </a:xfrm>
        </p:grpSpPr>
        <p:grpSp>
          <p:nvGrpSpPr>
            <p:cNvPr id="83" name="Group 82">
              <a:extLst>
                <a:ext uri="{FF2B5EF4-FFF2-40B4-BE49-F238E27FC236}">
                  <a16:creationId xmlns:a16="http://schemas.microsoft.com/office/drawing/2014/main" id="{99950C1B-04A8-45C9-8664-3D89FFA6968D}"/>
                </a:ext>
              </a:extLst>
            </p:cNvPr>
            <p:cNvGrpSpPr/>
            <p:nvPr/>
          </p:nvGrpSpPr>
          <p:grpSpPr>
            <a:xfrm>
              <a:off x="6026617" y="5285865"/>
              <a:ext cx="4400552" cy="960582"/>
              <a:chOff x="975961" y="6412875"/>
              <a:chExt cx="4400552" cy="960582"/>
            </a:xfrm>
          </p:grpSpPr>
          <p:grpSp>
            <p:nvGrpSpPr>
              <p:cNvPr id="77" name="Group 76">
                <a:extLst>
                  <a:ext uri="{FF2B5EF4-FFF2-40B4-BE49-F238E27FC236}">
                    <a16:creationId xmlns:a16="http://schemas.microsoft.com/office/drawing/2014/main" id="{B2811AB7-F950-4003-A46F-6A1225C902B3}"/>
                  </a:ext>
                </a:extLst>
              </p:cNvPr>
              <p:cNvGrpSpPr/>
              <p:nvPr/>
            </p:nvGrpSpPr>
            <p:grpSpPr>
              <a:xfrm>
                <a:off x="1673670" y="6412875"/>
                <a:ext cx="3702843" cy="960582"/>
                <a:chOff x="1574007" y="4952157"/>
                <a:chExt cx="3702843" cy="960582"/>
              </a:xfrm>
            </p:grpSpPr>
            <p:sp>
              <p:nvSpPr>
                <p:cNvPr id="78" name="TextBox 77">
                  <a:extLst>
                    <a:ext uri="{FF2B5EF4-FFF2-40B4-BE49-F238E27FC236}">
                      <a16:creationId xmlns:a16="http://schemas.microsoft.com/office/drawing/2014/main" id="{425BDEF0-AB45-4883-B46E-C204AB1365A7}"/>
                    </a:ext>
                  </a:extLst>
                </p:cNvPr>
                <p:cNvSpPr txBox="1"/>
                <p:nvPr/>
              </p:nvSpPr>
              <p:spPr>
                <a:xfrm>
                  <a:off x="1574007" y="4952157"/>
                  <a:ext cx="2980197" cy="408573"/>
                </a:xfrm>
                <a:prstGeom prst="rect">
                  <a:avLst/>
                </a:prstGeom>
                <a:noFill/>
              </p:spPr>
              <p:txBody>
                <a:bodyPr wrap="square" rtlCol="0">
                  <a:spAutoFit/>
                </a:bodyPr>
                <a:lstStyle/>
                <a:p>
                  <a:pPr>
                    <a:lnSpc>
                      <a:spcPct val="120000"/>
                    </a:lnSpc>
                  </a:pPr>
                  <a:r>
                    <a:rPr lang="en-US">
                      <a:solidFill>
                        <a:srgbClr val="31302E"/>
                      </a:solidFill>
                      <a:latin typeface="Bellefair" panose="00000500000000000000" pitchFamily="2" charset="-79"/>
                      <a:ea typeface="Roboto Medium" panose="02000000000000000000" pitchFamily="2" charset="0"/>
                      <a:cs typeface="Bellefair" panose="00000500000000000000" pitchFamily="2" charset="-79"/>
                    </a:rPr>
                    <a:t>Your title here</a:t>
                  </a:r>
                  <a:endParaRPr lang="en-US"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79" name="TextBox 78">
                  <a:extLst>
                    <a:ext uri="{FF2B5EF4-FFF2-40B4-BE49-F238E27FC236}">
                      <a16:creationId xmlns:a16="http://schemas.microsoft.com/office/drawing/2014/main" id="{81228083-F47B-47E5-8F4B-CE7A3A60A0A9}"/>
                    </a:ext>
                  </a:extLst>
                </p:cNvPr>
                <p:cNvSpPr txBox="1"/>
                <p:nvPr/>
              </p:nvSpPr>
              <p:spPr>
                <a:xfrm>
                  <a:off x="1574007" y="5340788"/>
                  <a:ext cx="3702843" cy="571951"/>
                </a:xfrm>
                <a:prstGeom prst="rect">
                  <a:avLst/>
                </a:prstGeom>
                <a:noFill/>
              </p:spPr>
              <p:txBody>
                <a:bodyPr wrap="square" rtlCol="0">
                  <a:spAutoFit/>
                </a:bodyPr>
                <a:lstStyle/>
                <a:p>
                  <a:pPr>
                    <a:lnSpc>
                      <a:spcPct val="150000"/>
                    </a:lnSpc>
                  </a:pPr>
                  <a:r>
                    <a:rPr lang="en-US" sz="1100">
                      <a:solidFill>
                        <a:srgbClr val="31302E"/>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sp>
            <p:nvSpPr>
              <p:cNvPr id="80" name="Shape 2785">
                <a:extLst>
                  <a:ext uri="{FF2B5EF4-FFF2-40B4-BE49-F238E27FC236}">
                    <a16:creationId xmlns:a16="http://schemas.microsoft.com/office/drawing/2014/main" id="{7FB67A67-5685-4276-8E33-44BACE6C5E61}"/>
                  </a:ext>
                </a:extLst>
              </p:cNvPr>
              <p:cNvSpPr/>
              <p:nvPr/>
            </p:nvSpPr>
            <p:spPr>
              <a:xfrm>
                <a:off x="975961" y="6694787"/>
                <a:ext cx="484927" cy="396759"/>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31302E"/>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grpSp>
        <p:grpSp>
          <p:nvGrpSpPr>
            <p:cNvPr id="84" name="Group 83">
              <a:extLst>
                <a:ext uri="{FF2B5EF4-FFF2-40B4-BE49-F238E27FC236}">
                  <a16:creationId xmlns:a16="http://schemas.microsoft.com/office/drawing/2014/main" id="{C37F465B-C79C-4CC9-B986-ADA5CDC1AD06}"/>
                </a:ext>
              </a:extLst>
            </p:cNvPr>
            <p:cNvGrpSpPr/>
            <p:nvPr/>
          </p:nvGrpSpPr>
          <p:grpSpPr>
            <a:xfrm>
              <a:off x="976605" y="5283803"/>
              <a:ext cx="4399908" cy="964707"/>
              <a:chOff x="976605" y="5257800"/>
              <a:chExt cx="4399908" cy="964707"/>
            </a:xfrm>
          </p:grpSpPr>
          <p:grpSp>
            <p:nvGrpSpPr>
              <p:cNvPr id="74" name="Group 73">
                <a:extLst>
                  <a:ext uri="{FF2B5EF4-FFF2-40B4-BE49-F238E27FC236}">
                    <a16:creationId xmlns:a16="http://schemas.microsoft.com/office/drawing/2014/main" id="{E73BA8F0-0A09-4C0D-A6C3-8FC4D9932EA2}"/>
                  </a:ext>
                </a:extLst>
              </p:cNvPr>
              <p:cNvGrpSpPr/>
              <p:nvPr/>
            </p:nvGrpSpPr>
            <p:grpSpPr>
              <a:xfrm>
                <a:off x="1673670" y="5257800"/>
                <a:ext cx="3702843" cy="964707"/>
                <a:chOff x="1574007" y="3639318"/>
                <a:chExt cx="3702843" cy="964707"/>
              </a:xfrm>
            </p:grpSpPr>
            <p:sp>
              <p:nvSpPr>
                <p:cNvPr id="75" name="TextBox 74">
                  <a:extLst>
                    <a:ext uri="{FF2B5EF4-FFF2-40B4-BE49-F238E27FC236}">
                      <a16:creationId xmlns:a16="http://schemas.microsoft.com/office/drawing/2014/main" id="{566C5FA6-33AF-4903-9F15-F505F4DB08C1}"/>
                    </a:ext>
                  </a:extLst>
                </p:cNvPr>
                <p:cNvSpPr txBox="1"/>
                <p:nvPr/>
              </p:nvSpPr>
              <p:spPr>
                <a:xfrm>
                  <a:off x="1574007" y="3639318"/>
                  <a:ext cx="2980197" cy="408573"/>
                </a:xfrm>
                <a:prstGeom prst="rect">
                  <a:avLst/>
                </a:prstGeom>
                <a:noFill/>
              </p:spPr>
              <p:txBody>
                <a:bodyPr wrap="square" rtlCol="0">
                  <a:spAutoFit/>
                </a:bodyPr>
                <a:lstStyle/>
                <a:p>
                  <a:pPr>
                    <a:lnSpc>
                      <a:spcPct val="120000"/>
                    </a:lnSpc>
                  </a:pPr>
                  <a:r>
                    <a:rPr lang="en-US">
                      <a:solidFill>
                        <a:srgbClr val="31302E"/>
                      </a:solidFill>
                      <a:latin typeface="Bellefair" panose="00000500000000000000" pitchFamily="2" charset="-79"/>
                      <a:ea typeface="Roboto Medium" panose="02000000000000000000" pitchFamily="2" charset="0"/>
                      <a:cs typeface="Bellefair" panose="00000500000000000000" pitchFamily="2" charset="-79"/>
                    </a:rPr>
                    <a:t>Your title here</a:t>
                  </a:r>
                  <a:endParaRPr lang="en-US"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76" name="TextBox 75">
                  <a:extLst>
                    <a:ext uri="{FF2B5EF4-FFF2-40B4-BE49-F238E27FC236}">
                      <a16:creationId xmlns:a16="http://schemas.microsoft.com/office/drawing/2014/main" id="{BE136763-13EF-445C-937C-D9383DA81632}"/>
                    </a:ext>
                  </a:extLst>
                </p:cNvPr>
                <p:cNvSpPr txBox="1"/>
                <p:nvPr/>
              </p:nvSpPr>
              <p:spPr>
                <a:xfrm>
                  <a:off x="1574008" y="4032074"/>
                  <a:ext cx="3702842" cy="571951"/>
                </a:xfrm>
                <a:prstGeom prst="rect">
                  <a:avLst/>
                </a:prstGeom>
                <a:noFill/>
              </p:spPr>
              <p:txBody>
                <a:bodyPr wrap="square" rtlCol="0">
                  <a:spAutoFit/>
                </a:bodyPr>
                <a:lstStyle/>
                <a:p>
                  <a:pPr>
                    <a:lnSpc>
                      <a:spcPct val="150000"/>
                    </a:lnSpc>
                  </a:pPr>
                  <a:r>
                    <a:rPr lang="en-US" sz="1100">
                      <a:solidFill>
                        <a:srgbClr val="31302E"/>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sp>
            <p:nvSpPr>
              <p:cNvPr id="81" name="Shape 2547">
                <a:extLst>
                  <a:ext uri="{FF2B5EF4-FFF2-40B4-BE49-F238E27FC236}">
                    <a16:creationId xmlns:a16="http://schemas.microsoft.com/office/drawing/2014/main" id="{62B920DF-4B30-4B12-A613-1D8AFD84DFF4}"/>
                  </a:ext>
                </a:extLst>
              </p:cNvPr>
              <p:cNvSpPr/>
              <p:nvPr/>
            </p:nvSpPr>
            <p:spPr>
              <a:xfrm>
                <a:off x="976605" y="5498548"/>
                <a:ext cx="483211" cy="483211"/>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31302E"/>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grpSp>
      </p:grpSp>
    </p:spTree>
    <p:extLst>
      <p:ext uri="{BB962C8B-B14F-4D97-AF65-F5344CB8AC3E}">
        <p14:creationId xmlns:p14="http://schemas.microsoft.com/office/powerpoint/2010/main" val="184345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A5EE610-15DE-5C4B-8287-1E1B8175FB7D}"/>
              </a:ext>
            </a:extLst>
          </p:cNvPr>
          <p:cNvSpPr>
            <a:spLocks noGrp="1"/>
          </p:cNvSpPr>
          <p:nvPr>
            <p:ph type="pic" sz="quarter" idx="13"/>
          </p:nvPr>
        </p:nvSpPr>
        <p:spPr/>
      </p:sp>
      <p:grpSp>
        <p:nvGrpSpPr>
          <p:cNvPr id="2049" name="Group 2048">
            <a:extLst>
              <a:ext uri="{FF2B5EF4-FFF2-40B4-BE49-F238E27FC236}">
                <a16:creationId xmlns:a16="http://schemas.microsoft.com/office/drawing/2014/main" id="{1287C1B1-C569-4A2F-8333-95FD48518AC0}"/>
              </a:ext>
            </a:extLst>
          </p:cNvPr>
          <p:cNvGrpSpPr/>
          <p:nvPr/>
        </p:nvGrpSpPr>
        <p:grpSpPr>
          <a:xfrm>
            <a:off x="951786" y="1678074"/>
            <a:ext cx="5582364" cy="3501853"/>
            <a:chOff x="951786" y="1517823"/>
            <a:chExt cx="5582364" cy="3501853"/>
          </a:xfrm>
        </p:grpSpPr>
        <p:sp>
          <p:nvSpPr>
            <p:cNvPr id="10" name="Rectangle 9">
              <a:extLst>
                <a:ext uri="{FF2B5EF4-FFF2-40B4-BE49-F238E27FC236}">
                  <a16:creationId xmlns:a16="http://schemas.microsoft.com/office/drawing/2014/main" id="{E463580E-9DCB-4CF2-B230-07D4DF6A89E5}"/>
                </a:ext>
              </a:extLst>
            </p:cNvPr>
            <p:cNvSpPr/>
            <p:nvPr/>
          </p:nvSpPr>
          <p:spPr>
            <a:xfrm>
              <a:off x="951786" y="3209180"/>
              <a:ext cx="5582364" cy="181049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74CB9B9-6D21-4DBF-BD55-1B46BFC8B80F}"/>
                </a:ext>
              </a:extLst>
            </p:cNvPr>
            <p:cNvSpPr txBox="1"/>
            <p:nvPr/>
          </p:nvSpPr>
          <p:spPr>
            <a:xfrm>
              <a:off x="951786" y="1517823"/>
              <a:ext cx="4915613" cy="1107996"/>
            </a:xfrm>
            <a:prstGeom prst="rect">
              <a:avLst/>
            </a:prstGeom>
            <a:noFill/>
          </p:spPr>
          <p:txBody>
            <a:bodyPr wrap="square" rtlCol="0">
              <a:spAutoFit/>
            </a:bodyPr>
            <a:lstStyle/>
            <a:p>
              <a:r>
                <a:rPr lang="en-US" sz="6400" spc="300">
                  <a:solidFill>
                    <a:srgbClr val="31302E"/>
                  </a:solidFill>
                  <a:latin typeface="Bellefair" panose="00000500000000000000" pitchFamily="2" charset="-79"/>
                  <a:cs typeface="Bellefair" panose="00000500000000000000" pitchFamily="2" charset="-79"/>
                </a:rPr>
                <a:t>WELCOME!</a:t>
              </a:r>
            </a:p>
          </p:txBody>
        </p:sp>
        <p:sp>
          <p:nvSpPr>
            <p:cNvPr id="4" name="TextBox 3">
              <a:extLst>
                <a:ext uri="{FF2B5EF4-FFF2-40B4-BE49-F238E27FC236}">
                  <a16:creationId xmlns:a16="http://schemas.microsoft.com/office/drawing/2014/main" id="{B36319E2-EF4D-40C2-A3B5-9AE43D830DA3}"/>
                </a:ext>
              </a:extLst>
            </p:cNvPr>
            <p:cNvSpPr txBox="1"/>
            <p:nvPr/>
          </p:nvSpPr>
          <p:spPr>
            <a:xfrm>
              <a:off x="1534171" y="3519786"/>
              <a:ext cx="1917200" cy="369332"/>
            </a:xfrm>
            <a:prstGeom prst="rect">
              <a:avLst/>
            </a:prstGeom>
            <a:noFill/>
          </p:spPr>
          <p:txBody>
            <a:bodyPr wrap="square" rtlCol="0">
              <a:spAutoFit/>
            </a:bodyPr>
            <a:lstStyle/>
            <a:p>
              <a:r>
                <a:rPr lang="en-US">
                  <a:solidFill>
                    <a:schemeClr val="accent5"/>
                  </a:solidFill>
                  <a:latin typeface="Bellefair" panose="00000500000000000000" pitchFamily="2" charset="-79"/>
                  <a:cs typeface="Bellefair" panose="00000500000000000000" pitchFamily="2" charset="-79"/>
                </a:rPr>
                <a:t>Your Title Here</a:t>
              </a:r>
            </a:p>
          </p:txBody>
        </p:sp>
        <p:sp>
          <p:nvSpPr>
            <p:cNvPr id="7" name="TextBox 6">
              <a:extLst>
                <a:ext uri="{FF2B5EF4-FFF2-40B4-BE49-F238E27FC236}">
                  <a16:creationId xmlns:a16="http://schemas.microsoft.com/office/drawing/2014/main" id="{3BC9FD6A-4716-497E-B34E-40F45804C575}"/>
                </a:ext>
              </a:extLst>
            </p:cNvPr>
            <p:cNvSpPr txBox="1"/>
            <p:nvPr/>
          </p:nvSpPr>
          <p:spPr>
            <a:xfrm>
              <a:off x="1534171" y="3889118"/>
              <a:ext cx="4742804" cy="825867"/>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rPr>
                <a:t>Lorem ipsum dolor sit amet, consectetuer adipiscing elit. Maecenas porttitor congue massa. Fusce posuere, magna sed pulvinar ultricies, purus lectus malesuada libero amet commodo magna eros quis urna.</a:t>
              </a:r>
              <a:endParaRPr lang="en-US" sz="1100" dirty="0">
                <a:solidFill>
                  <a:schemeClr val="tx1">
                    <a:lumMod val="50000"/>
                    <a:lumOff val="50000"/>
                  </a:schemeClr>
                </a:solidFill>
                <a:latin typeface="Roboto" panose="02000000000000000000" pitchFamily="2" charset="0"/>
                <a:ea typeface="Roboto" panose="02000000000000000000" pitchFamily="2" charset="0"/>
              </a:endParaRPr>
            </a:p>
          </p:txBody>
        </p:sp>
      </p:grpSp>
      <p:sp>
        <p:nvSpPr>
          <p:cNvPr id="28" name="TextBox 27">
            <a:extLst>
              <a:ext uri="{FF2B5EF4-FFF2-40B4-BE49-F238E27FC236}">
                <a16:creationId xmlns:a16="http://schemas.microsoft.com/office/drawing/2014/main" id="{6F149B07-AA6A-4A6C-AF27-78D353FCD417}"/>
              </a:ext>
            </a:extLst>
          </p:cNvPr>
          <p:cNvSpPr txBox="1"/>
          <p:nvPr/>
        </p:nvSpPr>
        <p:spPr>
          <a:xfrm>
            <a:off x="9538598" y="2916039"/>
            <a:ext cx="2017257" cy="1025922"/>
          </a:xfrm>
          <a:prstGeom prst="rect">
            <a:avLst/>
          </a:prstGeom>
          <a:noFill/>
        </p:spPr>
        <p:txBody>
          <a:bodyPr wrap="square" rtlCol="0">
            <a:spAutoFit/>
          </a:bodyPr>
          <a:lstStyle/>
          <a:p>
            <a:pPr>
              <a:lnSpc>
                <a:spcPct val="150000"/>
              </a:lnSpc>
            </a:pPr>
            <a:r>
              <a:rPr lang="en-US" sz="1400" spc="200">
                <a:solidFill>
                  <a:schemeClr val="accent2">
                    <a:lumMod val="75000"/>
                  </a:schemeClr>
                </a:solidFill>
                <a:latin typeface="Roboto Medium" panose="02000000000000000000" pitchFamily="2" charset="0"/>
                <a:ea typeface="Roboto Medium" panose="02000000000000000000" pitchFamily="2" charset="0"/>
                <a:cs typeface="Open Sans" panose="020B0606030504020204" pitchFamily="34" charset="0"/>
              </a:rPr>
              <a:t>BUSINESS PLAN PRESENTATION TEMPLATE</a:t>
            </a:r>
          </a:p>
        </p:txBody>
      </p:sp>
    </p:spTree>
    <p:extLst>
      <p:ext uri="{BB962C8B-B14F-4D97-AF65-F5344CB8AC3E}">
        <p14:creationId xmlns:p14="http://schemas.microsoft.com/office/powerpoint/2010/main" val="1633305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3D977CC-6CA7-4CDC-87B2-9E450DC5F33D}"/>
              </a:ext>
            </a:extLst>
          </p:cNvPr>
          <p:cNvSpPr txBox="1"/>
          <p:nvPr/>
        </p:nvSpPr>
        <p:spPr>
          <a:xfrm>
            <a:off x="660219" y="623200"/>
            <a:ext cx="4668008" cy="769441"/>
          </a:xfrm>
          <a:prstGeom prst="rect">
            <a:avLst/>
          </a:prstGeom>
          <a:noFill/>
        </p:spPr>
        <p:txBody>
          <a:bodyPr wrap="square" rtlCol="0">
            <a:spAutoFit/>
          </a:bodyPr>
          <a:lstStyle/>
          <a:p>
            <a:r>
              <a:rPr lang="en-US" sz="4400">
                <a:solidFill>
                  <a:srgbClr val="31302E"/>
                </a:solidFill>
                <a:latin typeface="Bellefair" panose="00000500000000000000" pitchFamily="2" charset="-79"/>
                <a:cs typeface="Bellefair" panose="00000500000000000000" pitchFamily="2" charset="-79"/>
              </a:rPr>
              <a:t>Porter’s Five Forces </a:t>
            </a:r>
          </a:p>
        </p:txBody>
      </p:sp>
      <p:grpSp>
        <p:nvGrpSpPr>
          <p:cNvPr id="2053" name="Group 2052">
            <a:extLst>
              <a:ext uri="{FF2B5EF4-FFF2-40B4-BE49-F238E27FC236}">
                <a16:creationId xmlns:a16="http://schemas.microsoft.com/office/drawing/2014/main" id="{44E2AD73-78F8-4B05-B4E4-7F3C0FBE9850}"/>
              </a:ext>
            </a:extLst>
          </p:cNvPr>
          <p:cNvGrpSpPr/>
          <p:nvPr/>
        </p:nvGrpSpPr>
        <p:grpSpPr>
          <a:xfrm>
            <a:off x="835244" y="1508933"/>
            <a:ext cx="4895502" cy="4686664"/>
            <a:chOff x="5890984" y="699754"/>
            <a:chExt cx="5701723" cy="5458493"/>
          </a:xfrm>
        </p:grpSpPr>
        <p:grpSp>
          <p:nvGrpSpPr>
            <p:cNvPr id="49" name="Group 48">
              <a:extLst>
                <a:ext uri="{FF2B5EF4-FFF2-40B4-BE49-F238E27FC236}">
                  <a16:creationId xmlns:a16="http://schemas.microsoft.com/office/drawing/2014/main" id="{FD85E1E5-02DA-41AA-BF50-0D6FC557FB49}"/>
                </a:ext>
              </a:extLst>
            </p:cNvPr>
            <p:cNvGrpSpPr/>
            <p:nvPr/>
          </p:nvGrpSpPr>
          <p:grpSpPr>
            <a:xfrm>
              <a:off x="6609905" y="1418235"/>
              <a:ext cx="4328305" cy="4328305"/>
              <a:chOff x="4248151" y="1655480"/>
              <a:chExt cx="3817619" cy="3817619"/>
            </a:xfrm>
          </p:grpSpPr>
          <p:sp>
            <p:nvSpPr>
              <p:cNvPr id="47" name="Arc 46">
                <a:extLst>
                  <a:ext uri="{FF2B5EF4-FFF2-40B4-BE49-F238E27FC236}">
                    <a16:creationId xmlns:a16="http://schemas.microsoft.com/office/drawing/2014/main" id="{5D6FECF4-C966-47E2-9731-26ED622CE967}"/>
                  </a:ext>
                </a:extLst>
              </p:cNvPr>
              <p:cNvSpPr/>
              <p:nvPr/>
            </p:nvSpPr>
            <p:spPr>
              <a:xfrm flipH="1">
                <a:off x="4248151" y="1655480"/>
                <a:ext cx="3817619" cy="3817619"/>
              </a:xfrm>
              <a:prstGeom prst="arc">
                <a:avLst>
                  <a:gd name="adj1" fmla="val 16752173"/>
                  <a:gd name="adj2" fmla="val 18911676"/>
                </a:avLst>
              </a:prstGeom>
              <a:noFill/>
              <a:ln w="19050" cap="rnd">
                <a:solidFill>
                  <a:schemeClr val="accent1">
                    <a:lumMod val="60000"/>
                    <a:lumOff val="40000"/>
                  </a:schemeClr>
                </a:solidFill>
                <a:prstDash val="sysDot"/>
                <a:roun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0" name="Arc 49">
                <a:extLst>
                  <a:ext uri="{FF2B5EF4-FFF2-40B4-BE49-F238E27FC236}">
                    <a16:creationId xmlns:a16="http://schemas.microsoft.com/office/drawing/2014/main" id="{C81373A9-BC8E-483D-9D53-A0654687EE42}"/>
                  </a:ext>
                </a:extLst>
              </p:cNvPr>
              <p:cNvSpPr/>
              <p:nvPr/>
            </p:nvSpPr>
            <p:spPr>
              <a:xfrm flipH="1">
                <a:off x="4248151" y="1655480"/>
                <a:ext cx="3817619" cy="3817619"/>
              </a:xfrm>
              <a:prstGeom prst="arc">
                <a:avLst>
                  <a:gd name="adj1" fmla="val 21194657"/>
                  <a:gd name="adj2" fmla="val 1688041"/>
                </a:avLst>
              </a:prstGeom>
              <a:noFill/>
              <a:ln w="19050" cap="rnd">
                <a:solidFill>
                  <a:schemeClr val="accent1">
                    <a:lumMod val="60000"/>
                    <a:lumOff val="40000"/>
                  </a:schemeClr>
                </a:solidFill>
                <a:prstDash val="sysDot"/>
                <a:roun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3" name="Arc 52">
                <a:extLst>
                  <a:ext uri="{FF2B5EF4-FFF2-40B4-BE49-F238E27FC236}">
                    <a16:creationId xmlns:a16="http://schemas.microsoft.com/office/drawing/2014/main" id="{F55FFA2C-53C7-43DE-BDED-FBFC3F5FFE93}"/>
                  </a:ext>
                </a:extLst>
              </p:cNvPr>
              <p:cNvSpPr/>
              <p:nvPr/>
            </p:nvSpPr>
            <p:spPr>
              <a:xfrm flipH="1">
                <a:off x="4248151" y="1655480"/>
                <a:ext cx="3817619" cy="3817619"/>
              </a:xfrm>
              <a:prstGeom prst="arc">
                <a:avLst>
                  <a:gd name="adj1" fmla="val 3823457"/>
                  <a:gd name="adj2" fmla="val 5889317"/>
                </a:avLst>
              </a:prstGeom>
              <a:noFill/>
              <a:ln w="19050" cap="rnd">
                <a:solidFill>
                  <a:schemeClr val="accent1">
                    <a:lumMod val="60000"/>
                    <a:lumOff val="40000"/>
                  </a:schemeClr>
                </a:solidFill>
                <a:prstDash val="sysDot"/>
                <a:roun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4" name="Arc 53">
                <a:extLst>
                  <a:ext uri="{FF2B5EF4-FFF2-40B4-BE49-F238E27FC236}">
                    <a16:creationId xmlns:a16="http://schemas.microsoft.com/office/drawing/2014/main" id="{D3CB7E08-2AA8-4498-8BAE-1AF07C4B1759}"/>
                  </a:ext>
                </a:extLst>
              </p:cNvPr>
              <p:cNvSpPr/>
              <p:nvPr/>
            </p:nvSpPr>
            <p:spPr>
              <a:xfrm flipH="1">
                <a:off x="4248151" y="1655480"/>
                <a:ext cx="3817619" cy="3817619"/>
              </a:xfrm>
              <a:prstGeom prst="arc">
                <a:avLst>
                  <a:gd name="adj1" fmla="val 8229341"/>
                  <a:gd name="adj2" fmla="val 10285819"/>
                </a:avLst>
              </a:prstGeom>
              <a:noFill/>
              <a:ln w="19050" cap="rnd">
                <a:solidFill>
                  <a:schemeClr val="accent1">
                    <a:lumMod val="60000"/>
                    <a:lumOff val="40000"/>
                  </a:schemeClr>
                </a:solidFill>
                <a:prstDash val="sysDot"/>
                <a:roun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5" name="Arc 54">
                <a:extLst>
                  <a:ext uri="{FF2B5EF4-FFF2-40B4-BE49-F238E27FC236}">
                    <a16:creationId xmlns:a16="http://schemas.microsoft.com/office/drawing/2014/main" id="{3FC4F5AA-55DE-436F-A32B-005BC87559BC}"/>
                  </a:ext>
                </a:extLst>
              </p:cNvPr>
              <p:cNvSpPr/>
              <p:nvPr/>
            </p:nvSpPr>
            <p:spPr>
              <a:xfrm flipH="1">
                <a:off x="4248151" y="1655480"/>
                <a:ext cx="3817619" cy="3817619"/>
              </a:xfrm>
              <a:prstGeom prst="arc">
                <a:avLst>
                  <a:gd name="adj1" fmla="val 12711527"/>
                  <a:gd name="adj2" fmla="val 14514903"/>
                </a:avLst>
              </a:prstGeom>
              <a:noFill/>
              <a:ln w="19050" cap="rnd">
                <a:solidFill>
                  <a:schemeClr val="accent1">
                    <a:lumMod val="60000"/>
                    <a:lumOff val="40000"/>
                  </a:schemeClr>
                </a:solidFill>
                <a:prstDash val="sysDot"/>
                <a:roun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4" name="Oval 3">
              <a:extLst>
                <a:ext uri="{FF2B5EF4-FFF2-40B4-BE49-F238E27FC236}">
                  <a16:creationId xmlns:a16="http://schemas.microsoft.com/office/drawing/2014/main" id="{C2914C5F-5FF0-49F7-B293-D8A47D454D0F}"/>
                </a:ext>
              </a:extLst>
            </p:cNvPr>
            <p:cNvSpPr/>
            <p:nvPr/>
          </p:nvSpPr>
          <p:spPr>
            <a:xfrm>
              <a:off x="6695883" y="4584988"/>
              <a:ext cx="1573259" cy="15732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050">
                  <a:solidFill>
                    <a:srgbClr val="31302E"/>
                  </a:solidFill>
                  <a:latin typeface="Roboto" panose="02000000000000000000" pitchFamily="2" charset="0"/>
                  <a:ea typeface="Roboto" panose="02000000000000000000" pitchFamily="2" charset="0"/>
                </a:rPr>
                <a:t>Bargaining Power of Suppliers </a:t>
              </a:r>
            </a:p>
          </p:txBody>
        </p:sp>
        <p:sp>
          <p:nvSpPr>
            <p:cNvPr id="6" name="Oval 5">
              <a:extLst>
                <a:ext uri="{FF2B5EF4-FFF2-40B4-BE49-F238E27FC236}">
                  <a16:creationId xmlns:a16="http://schemas.microsoft.com/office/drawing/2014/main" id="{6B31B30D-2FB3-474E-8281-FF2852B0BF7B}"/>
                </a:ext>
              </a:extLst>
            </p:cNvPr>
            <p:cNvSpPr/>
            <p:nvPr/>
          </p:nvSpPr>
          <p:spPr>
            <a:xfrm flipH="1">
              <a:off x="10083103" y="2229928"/>
              <a:ext cx="1509604" cy="15096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050">
                  <a:solidFill>
                    <a:srgbClr val="31302E"/>
                  </a:solidFill>
                  <a:latin typeface="Roboto" panose="02000000000000000000" pitchFamily="2" charset="0"/>
                  <a:ea typeface="Roboto" panose="02000000000000000000" pitchFamily="2" charset="0"/>
                </a:rPr>
                <a:t>Threat of Substitutes </a:t>
              </a:r>
            </a:p>
          </p:txBody>
        </p:sp>
        <p:sp>
          <p:nvSpPr>
            <p:cNvPr id="8" name="Oval 7">
              <a:extLst>
                <a:ext uri="{FF2B5EF4-FFF2-40B4-BE49-F238E27FC236}">
                  <a16:creationId xmlns:a16="http://schemas.microsoft.com/office/drawing/2014/main" id="{D7D56746-5E79-4286-A6DE-706F48CC0F0A}"/>
                </a:ext>
              </a:extLst>
            </p:cNvPr>
            <p:cNvSpPr/>
            <p:nvPr/>
          </p:nvSpPr>
          <p:spPr>
            <a:xfrm flipH="1">
              <a:off x="7948552" y="699754"/>
              <a:ext cx="1573259" cy="15732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050">
                  <a:solidFill>
                    <a:srgbClr val="31302E"/>
                  </a:solidFill>
                  <a:latin typeface="Roboto" panose="02000000000000000000" pitchFamily="2" charset="0"/>
                  <a:ea typeface="Roboto" panose="02000000000000000000" pitchFamily="2" charset="0"/>
                </a:rPr>
                <a:t>Threat of New Entrants</a:t>
              </a:r>
            </a:p>
          </p:txBody>
        </p:sp>
        <p:sp>
          <p:nvSpPr>
            <p:cNvPr id="10" name="Oval 9">
              <a:extLst>
                <a:ext uri="{FF2B5EF4-FFF2-40B4-BE49-F238E27FC236}">
                  <a16:creationId xmlns:a16="http://schemas.microsoft.com/office/drawing/2014/main" id="{D709F705-4019-4739-9A62-C052EA4DC8A7}"/>
                </a:ext>
              </a:extLst>
            </p:cNvPr>
            <p:cNvSpPr/>
            <p:nvPr/>
          </p:nvSpPr>
          <p:spPr>
            <a:xfrm>
              <a:off x="5890984" y="2169446"/>
              <a:ext cx="1574025" cy="15740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050">
                  <a:solidFill>
                    <a:srgbClr val="31302E"/>
                  </a:solidFill>
                  <a:latin typeface="Roboto" panose="02000000000000000000" pitchFamily="2" charset="0"/>
                  <a:ea typeface="Roboto" panose="02000000000000000000" pitchFamily="2" charset="0"/>
                  <a:cs typeface="Bellefair" panose="00000500000000000000" pitchFamily="2" charset="-79"/>
                </a:rPr>
                <a:t>Rivalry Amongst Existing Competitors</a:t>
              </a:r>
            </a:p>
          </p:txBody>
        </p:sp>
        <p:sp>
          <p:nvSpPr>
            <p:cNvPr id="44" name="Oval 43">
              <a:extLst>
                <a:ext uri="{FF2B5EF4-FFF2-40B4-BE49-F238E27FC236}">
                  <a16:creationId xmlns:a16="http://schemas.microsoft.com/office/drawing/2014/main" id="{ED595896-01B8-404D-BD0A-350C1FB5647B}"/>
                </a:ext>
              </a:extLst>
            </p:cNvPr>
            <p:cNvSpPr/>
            <p:nvPr/>
          </p:nvSpPr>
          <p:spPr>
            <a:xfrm>
              <a:off x="9201224" y="4584988"/>
              <a:ext cx="1573259" cy="15732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050">
                  <a:solidFill>
                    <a:srgbClr val="31302E"/>
                  </a:solidFill>
                  <a:latin typeface="Roboto" panose="02000000000000000000" pitchFamily="2" charset="0"/>
                  <a:ea typeface="Roboto" panose="02000000000000000000" pitchFamily="2" charset="0"/>
                </a:rPr>
                <a:t>Bargaining Power of Buyers</a:t>
              </a:r>
            </a:p>
          </p:txBody>
        </p:sp>
        <p:grpSp>
          <p:nvGrpSpPr>
            <p:cNvPr id="59" name="Group 58">
              <a:extLst>
                <a:ext uri="{FF2B5EF4-FFF2-40B4-BE49-F238E27FC236}">
                  <a16:creationId xmlns:a16="http://schemas.microsoft.com/office/drawing/2014/main" id="{5D8D6EA7-5EEF-4E87-BE76-C05DAB1F4707}"/>
                </a:ext>
              </a:extLst>
            </p:cNvPr>
            <p:cNvGrpSpPr/>
            <p:nvPr/>
          </p:nvGrpSpPr>
          <p:grpSpPr>
            <a:xfrm>
              <a:off x="7613592" y="2403181"/>
              <a:ext cx="2315343" cy="2253722"/>
              <a:chOff x="7120062" y="2407329"/>
              <a:chExt cx="2042161" cy="1987811"/>
            </a:xfrm>
            <a:solidFill>
              <a:schemeClr val="accent2"/>
            </a:solidFill>
          </p:grpSpPr>
          <p:sp>
            <p:nvSpPr>
              <p:cNvPr id="46" name="Oval 45">
                <a:extLst>
                  <a:ext uri="{FF2B5EF4-FFF2-40B4-BE49-F238E27FC236}">
                    <a16:creationId xmlns:a16="http://schemas.microsoft.com/office/drawing/2014/main" id="{2815B025-BE96-4EE6-89A0-C6F6CEE5A21C}"/>
                  </a:ext>
                </a:extLst>
              </p:cNvPr>
              <p:cNvSpPr/>
              <p:nvPr/>
            </p:nvSpPr>
            <p:spPr>
              <a:xfrm flipH="1">
                <a:off x="7195869" y="2499666"/>
                <a:ext cx="1895474" cy="189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7" name="Oval 56">
                <a:extLst>
                  <a:ext uri="{FF2B5EF4-FFF2-40B4-BE49-F238E27FC236}">
                    <a16:creationId xmlns:a16="http://schemas.microsoft.com/office/drawing/2014/main" id="{FD5D7769-6027-4BC4-9DD9-A480B9026EE4}"/>
                  </a:ext>
                </a:extLst>
              </p:cNvPr>
              <p:cNvSpPr/>
              <p:nvPr/>
            </p:nvSpPr>
            <p:spPr>
              <a:xfrm flipH="1">
                <a:off x="8051269" y="2407329"/>
                <a:ext cx="184674" cy="184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0" name="Oval 59">
                <a:extLst>
                  <a:ext uri="{FF2B5EF4-FFF2-40B4-BE49-F238E27FC236}">
                    <a16:creationId xmlns:a16="http://schemas.microsoft.com/office/drawing/2014/main" id="{18A72917-D109-4819-9892-60B28261F472}"/>
                  </a:ext>
                </a:extLst>
              </p:cNvPr>
              <p:cNvSpPr/>
              <p:nvPr/>
            </p:nvSpPr>
            <p:spPr>
              <a:xfrm flipH="1">
                <a:off x="7120062" y="3138677"/>
                <a:ext cx="184674" cy="184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1" name="Oval 60">
                <a:extLst>
                  <a:ext uri="{FF2B5EF4-FFF2-40B4-BE49-F238E27FC236}">
                    <a16:creationId xmlns:a16="http://schemas.microsoft.com/office/drawing/2014/main" id="{F596D78D-D0ED-4F8B-99FD-E881A4360D4D}"/>
                  </a:ext>
                </a:extLst>
              </p:cNvPr>
              <p:cNvSpPr/>
              <p:nvPr/>
            </p:nvSpPr>
            <p:spPr>
              <a:xfrm flipH="1">
                <a:off x="7537347" y="4147036"/>
                <a:ext cx="184674" cy="184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2" name="Oval 61">
                <a:extLst>
                  <a:ext uri="{FF2B5EF4-FFF2-40B4-BE49-F238E27FC236}">
                    <a16:creationId xmlns:a16="http://schemas.microsoft.com/office/drawing/2014/main" id="{19A0EA50-DEED-4ABF-9EA5-B7117A89A937}"/>
                  </a:ext>
                </a:extLst>
              </p:cNvPr>
              <p:cNvSpPr/>
              <p:nvPr/>
            </p:nvSpPr>
            <p:spPr>
              <a:xfrm flipH="1">
                <a:off x="8567770" y="4147036"/>
                <a:ext cx="184674" cy="184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3" name="Oval 62">
                <a:extLst>
                  <a:ext uri="{FF2B5EF4-FFF2-40B4-BE49-F238E27FC236}">
                    <a16:creationId xmlns:a16="http://schemas.microsoft.com/office/drawing/2014/main" id="{91327568-5A14-4BD8-B2D5-52C318A7271F}"/>
                  </a:ext>
                </a:extLst>
              </p:cNvPr>
              <p:cNvSpPr/>
              <p:nvPr/>
            </p:nvSpPr>
            <p:spPr>
              <a:xfrm flipH="1">
                <a:off x="8977549" y="3138677"/>
                <a:ext cx="184674" cy="184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2052" name="Oval 2051">
              <a:extLst>
                <a:ext uri="{FF2B5EF4-FFF2-40B4-BE49-F238E27FC236}">
                  <a16:creationId xmlns:a16="http://schemas.microsoft.com/office/drawing/2014/main" id="{3189C49C-C775-47D9-91C9-F2C1CCBB7C7E}"/>
                </a:ext>
              </a:extLst>
            </p:cNvPr>
            <p:cNvSpPr/>
            <p:nvPr/>
          </p:nvSpPr>
          <p:spPr>
            <a:xfrm flipH="1">
              <a:off x="7903330" y="2719198"/>
              <a:ext cx="1735866" cy="17358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31302E"/>
                  </a:solidFill>
                  <a:latin typeface="Roboto Medium" panose="02000000000000000000" pitchFamily="2" charset="0"/>
                  <a:ea typeface="Roboto Medium" panose="02000000000000000000" pitchFamily="2" charset="0"/>
                  <a:cs typeface="Bellefair" panose="00000500000000000000" pitchFamily="2" charset="-79"/>
                </a:rPr>
                <a:t>Five Forces Model</a:t>
              </a:r>
            </a:p>
          </p:txBody>
        </p:sp>
      </p:grpSp>
      <p:grpSp>
        <p:nvGrpSpPr>
          <p:cNvPr id="2054" name="Group 2053">
            <a:extLst>
              <a:ext uri="{FF2B5EF4-FFF2-40B4-BE49-F238E27FC236}">
                <a16:creationId xmlns:a16="http://schemas.microsoft.com/office/drawing/2014/main" id="{B24D71D7-B4D3-4DE5-90A5-DC58B93B346D}"/>
              </a:ext>
            </a:extLst>
          </p:cNvPr>
          <p:cNvGrpSpPr/>
          <p:nvPr/>
        </p:nvGrpSpPr>
        <p:grpSpPr>
          <a:xfrm>
            <a:off x="7061998" y="934973"/>
            <a:ext cx="4179929" cy="4988054"/>
            <a:chOff x="7061998" y="1082230"/>
            <a:chExt cx="4179929" cy="4988054"/>
          </a:xfrm>
        </p:grpSpPr>
        <p:sp>
          <p:nvSpPr>
            <p:cNvPr id="2051" name="TextBox 2050">
              <a:extLst>
                <a:ext uri="{FF2B5EF4-FFF2-40B4-BE49-F238E27FC236}">
                  <a16:creationId xmlns:a16="http://schemas.microsoft.com/office/drawing/2014/main" id="{13491E82-E88B-480D-B936-67E202F448A9}"/>
                </a:ext>
              </a:extLst>
            </p:cNvPr>
            <p:cNvSpPr txBox="1"/>
            <p:nvPr/>
          </p:nvSpPr>
          <p:spPr>
            <a:xfrm>
              <a:off x="7061998" y="1082230"/>
              <a:ext cx="4179929" cy="825867"/>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70" name="TextBox 69">
              <a:extLst>
                <a:ext uri="{FF2B5EF4-FFF2-40B4-BE49-F238E27FC236}">
                  <a16:creationId xmlns:a16="http://schemas.microsoft.com/office/drawing/2014/main" id="{3A00165A-E982-44B7-AE22-5CB5F7617CDC}"/>
                </a:ext>
              </a:extLst>
            </p:cNvPr>
            <p:cNvSpPr txBox="1"/>
            <p:nvPr/>
          </p:nvSpPr>
          <p:spPr>
            <a:xfrm>
              <a:off x="7061998" y="2122777"/>
              <a:ext cx="4179929" cy="825867"/>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71" name="TextBox 70">
              <a:extLst>
                <a:ext uri="{FF2B5EF4-FFF2-40B4-BE49-F238E27FC236}">
                  <a16:creationId xmlns:a16="http://schemas.microsoft.com/office/drawing/2014/main" id="{3EAF9E42-01E2-4A83-8362-37A73DCD190E}"/>
                </a:ext>
              </a:extLst>
            </p:cNvPr>
            <p:cNvSpPr txBox="1"/>
            <p:nvPr/>
          </p:nvSpPr>
          <p:spPr>
            <a:xfrm>
              <a:off x="7061998" y="3163324"/>
              <a:ext cx="4179929" cy="825867"/>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83" name="TextBox 82">
              <a:extLst>
                <a:ext uri="{FF2B5EF4-FFF2-40B4-BE49-F238E27FC236}">
                  <a16:creationId xmlns:a16="http://schemas.microsoft.com/office/drawing/2014/main" id="{08C68716-99BE-4EF3-9BF9-0B2DC28A2F79}"/>
                </a:ext>
              </a:extLst>
            </p:cNvPr>
            <p:cNvSpPr txBox="1"/>
            <p:nvPr/>
          </p:nvSpPr>
          <p:spPr>
            <a:xfrm>
              <a:off x="7061998" y="4203871"/>
              <a:ext cx="4179929" cy="825867"/>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84" name="TextBox 83">
              <a:extLst>
                <a:ext uri="{FF2B5EF4-FFF2-40B4-BE49-F238E27FC236}">
                  <a16:creationId xmlns:a16="http://schemas.microsoft.com/office/drawing/2014/main" id="{BED11E59-1B8D-4E88-8ABA-A730B5EFBE25}"/>
                </a:ext>
              </a:extLst>
            </p:cNvPr>
            <p:cNvSpPr txBox="1"/>
            <p:nvPr/>
          </p:nvSpPr>
          <p:spPr>
            <a:xfrm>
              <a:off x="7061998" y="5244417"/>
              <a:ext cx="4179929" cy="825867"/>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spTree>
    <p:extLst>
      <p:ext uri="{BB962C8B-B14F-4D97-AF65-F5344CB8AC3E}">
        <p14:creationId xmlns:p14="http://schemas.microsoft.com/office/powerpoint/2010/main" val="2445911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1837B97-5D58-40A5-A390-BF40C7F83405}"/>
              </a:ext>
            </a:extLst>
          </p:cNvPr>
          <p:cNvSpPr/>
          <p:nvPr/>
        </p:nvSpPr>
        <p:spPr>
          <a:xfrm>
            <a:off x="8997950" y="2743199"/>
            <a:ext cx="3194050" cy="4114801"/>
          </a:xfrm>
          <a:prstGeom prst="rect">
            <a:avLst/>
          </a:prstGeom>
          <a:solidFill>
            <a:schemeClr val="accent4">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659F666-C885-47A5-AAEF-BACB6B1846F4}"/>
              </a:ext>
            </a:extLst>
          </p:cNvPr>
          <p:cNvSpPr txBox="1"/>
          <p:nvPr/>
        </p:nvSpPr>
        <p:spPr>
          <a:xfrm>
            <a:off x="0" y="790188"/>
            <a:ext cx="8997951" cy="1200329"/>
          </a:xfrm>
          <a:prstGeom prst="rect">
            <a:avLst/>
          </a:prstGeom>
          <a:noFill/>
        </p:spPr>
        <p:txBody>
          <a:bodyPr wrap="square" rtlCol="0">
            <a:spAutoFit/>
          </a:bodyPr>
          <a:lstStyle/>
          <a:p>
            <a:pPr algn="ctr"/>
            <a:r>
              <a:rPr lang="en-US" sz="7200" spc="300">
                <a:solidFill>
                  <a:srgbClr val="31302E"/>
                </a:solidFill>
                <a:latin typeface="Bellefair" panose="00000500000000000000" pitchFamily="2" charset="-79"/>
                <a:cs typeface="Bellefair" panose="00000500000000000000" pitchFamily="2" charset="-79"/>
              </a:rPr>
              <a:t>BREAK SLIDE</a:t>
            </a:r>
          </a:p>
        </p:txBody>
      </p:sp>
      <p:sp>
        <p:nvSpPr>
          <p:cNvPr id="5" name="TextBox 4">
            <a:extLst>
              <a:ext uri="{FF2B5EF4-FFF2-40B4-BE49-F238E27FC236}">
                <a16:creationId xmlns:a16="http://schemas.microsoft.com/office/drawing/2014/main" id="{E1CDFC0D-393D-45A0-B848-0C70DFBDCF82}"/>
              </a:ext>
            </a:extLst>
          </p:cNvPr>
          <p:cNvSpPr txBox="1"/>
          <p:nvPr/>
        </p:nvSpPr>
        <p:spPr>
          <a:xfrm>
            <a:off x="9584418" y="4760317"/>
            <a:ext cx="2021115" cy="1025922"/>
          </a:xfrm>
          <a:prstGeom prst="rect">
            <a:avLst/>
          </a:prstGeom>
          <a:noFill/>
        </p:spPr>
        <p:txBody>
          <a:bodyPr wrap="square" rtlCol="0">
            <a:spAutoFit/>
          </a:bodyPr>
          <a:lstStyle/>
          <a:p>
            <a:pPr algn="ctr">
              <a:lnSpc>
                <a:spcPct val="150000"/>
              </a:lnSpc>
            </a:pPr>
            <a:r>
              <a:rPr lang="en-US" sz="1400" spc="2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BUSINESS PLAN PRESENTATION TEMPLATE</a:t>
            </a:r>
          </a:p>
        </p:txBody>
      </p:sp>
      <p:sp>
        <p:nvSpPr>
          <p:cNvPr id="9" name="Rectangle 8">
            <a:extLst>
              <a:ext uri="{FF2B5EF4-FFF2-40B4-BE49-F238E27FC236}">
                <a16:creationId xmlns:a16="http://schemas.microsoft.com/office/drawing/2014/main" id="{0B61C500-96EB-4F54-8258-3A0E33E74E48}"/>
              </a:ext>
            </a:extLst>
          </p:cNvPr>
          <p:cNvSpPr/>
          <p:nvPr/>
        </p:nvSpPr>
        <p:spPr>
          <a:xfrm>
            <a:off x="8997950" y="1"/>
            <a:ext cx="3194050" cy="27432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94588BD3-C824-49F8-90AC-CBCD67C9F543}"/>
              </a:ext>
            </a:extLst>
          </p:cNvPr>
          <p:cNvGrpSpPr/>
          <p:nvPr/>
        </p:nvGrpSpPr>
        <p:grpSpPr>
          <a:xfrm>
            <a:off x="10356816" y="1045072"/>
            <a:ext cx="476319" cy="653058"/>
            <a:chOff x="10503625" y="1663989"/>
            <a:chExt cx="476319" cy="653058"/>
          </a:xfrm>
        </p:grpSpPr>
        <p:sp>
          <p:nvSpPr>
            <p:cNvPr id="17" name="TextBox 16">
              <a:extLst>
                <a:ext uri="{FF2B5EF4-FFF2-40B4-BE49-F238E27FC236}">
                  <a16:creationId xmlns:a16="http://schemas.microsoft.com/office/drawing/2014/main" id="{46B649E6-2E42-47A3-A99B-1ED85214625B}"/>
                </a:ext>
              </a:extLst>
            </p:cNvPr>
            <p:cNvSpPr txBox="1"/>
            <p:nvPr/>
          </p:nvSpPr>
          <p:spPr>
            <a:xfrm>
              <a:off x="10503625" y="1663989"/>
              <a:ext cx="476319" cy="307777"/>
            </a:xfrm>
            <a:prstGeom prst="rect">
              <a:avLst/>
            </a:prstGeom>
            <a:noFill/>
          </p:spPr>
          <p:txBody>
            <a:bodyPr wrap="square" rtlCol="0">
              <a:spAutoFit/>
            </a:bodyPr>
            <a:lstStyle/>
            <a:p>
              <a:pPr algn="ctr"/>
              <a:r>
                <a:rPr lang="en-US" sz="1400" spc="2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20</a:t>
              </a:r>
            </a:p>
          </p:txBody>
        </p:sp>
        <p:sp>
          <p:nvSpPr>
            <p:cNvPr id="18" name="TextBox 17">
              <a:extLst>
                <a:ext uri="{FF2B5EF4-FFF2-40B4-BE49-F238E27FC236}">
                  <a16:creationId xmlns:a16="http://schemas.microsoft.com/office/drawing/2014/main" id="{3E445EDB-407F-490A-BB54-C39239E49AD4}"/>
                </a:ext>
              </a:extLst>
            </p:cNvPr>
            <p:cNvSpPr txBox="1"/>
            <p:nvPr/>
          </p:nvSpPr>
          <p:spPr>
            <a:xfrm>
              <a:off x="10503625" y="2009270"/>
              <a:ext cx="476319" cy="307777"/>
            </a:xfrm>
            <a:prstGeom prst="rect">
              <a:avLst/>
            </a:prstGeom>
            <a:noFill/>
          </p:spPr>
          <p:txBody>
            <a:bodyPr wrap="square" rtlCol="0">
              <a:spAutoFit/>
            </a:bodyPr>
            <a:lstStyle/>
            <a:p>
              <a:pPr algn="ctr"/>
              <a:r>
                <a:rPr lang="en-US" sz="1400" spc="2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20</a:t>
              </a:r>
            </a:p>
          </p:txBody>
        </p:sp>
        <p:cxnSp>
          <p:nvCxnSpPr>
            <p:cNvPr id="20" name="Straight Connector 19">
              <a:extLst>
                <a:ext uri="{FF2B5EF4-FFF2-40B4-BE49-F238E27FC236}">
                  <a16:creationId xmlns:a16="http://schemas.microsoft.com/office/drawing/2014/main" id="{CDC9BBD5-A51A-43FF-85D4-065B29D6B80A}"/>
                </a:ext>
              </a:extLst>
            </p:cNvPr>
            <p:cNvCxnSpPr>
              <a:cxnSpLocks/>
            </p:cNvCxnSpPr>
            <p:nvPr/>
          </p:nvCxnSpPr>
          <p:spPr>
            <a:xfrm>
              <a:off x="10633040" y="1990518"/>
              <a:ext cx="17776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cxnSp>
        <p:nvCxnSpPr>
          <p:cNvPr id="26" name="Straight Connector 25">
            <a:extLst>
              <a:ext uri="{FF2B5EF4-FFF2-40B4-BE49-F238E27FC236}">
                <a16:creationId xmlns:a16="http://schemas.microsoft.com/office/drawing/2014/main" id="{4699A640-DA1B-434F-A004-24A37465653B}"/>
              </a:ext>
            </a:extLst>
          </p:cNvPr>
          <p:cNvCxnSpPr>
            <a:cxnSpLocks/>
          </p:cNvCxnSpPr>
          <p:nvPr/>
        </p:nvCxnSpPr>
        <p:spPr>
          <a:xfrm>
            <a:off x="10594975" y="3319061"/>
            <a:ext cx="0" cy="1110064"/>
          </a:xfrm>
          <a:prstGeom prst="line">
            <a:avLst/>
          </a:prstGeom>
          <a:ln w="12700">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B8C7E9E-54E1-4486-905D-FD058A35ACCC}"/>
              </a:ext>
            </a:extLst>
          </p:cNvPr>
          <p:cNvCxnSpPr>
            <a:cxnSpLocks/>
          </p:cNvCxnSpPr>
          <p:nvPr/>
        </p:nvCxnSpPr>
        <p:spPr>
          <a:xfrm>
            <a:off x="10594975" y="6299200"/>
            <a:ext cx="0" cy="558800"/>
          </a:xfrm>
          <a:prstGeom prst="line">
            <a:avLst/>
          </a:prstGeom>
          <a:ln w="12700">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48C3AE0F-69CE-2A46-8FEA-3E312936E3DA}"/>
              </a:ext>
            </a:extLst>
          </p:cNvPr>
          <p:cNvSpPr>
            <a:spLocks noGrp="1"/>
          </p:cNvSpPr>
          <p:nvPr>
            <p:ph type="pic" sz="quarter" idx="13"/>
          </p:nvPr>
        </p:nvSpPr>
        <p:spPr/>
      </p:sp>
    </p:spTree>
    <p:extLst>
      <p:ext uri="{BB962C8B-B14F-4D97-AF65-F5344CB8AC3E}">
        <p14:creationId xmlns:p14="http://schemas.microsoft.com/office/powerpoint/2010/main" val="34102013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0A91F6B-0E65-E544-8F92-98A27AB3DDF8}"/>
              </a:ext>
            </a:extLst>
          </p:cNvPr>
          <p:cNvSpPr>
            <a:spLocks noGrp="1"/>
          </p:cNvSpPr>
          <p:nvPr>
            <p:ph type="pic" sz="quarter" idx="13"/>
          </p:nvPr>
        </p:nvSpPr>
        <p:spPr/>
      </p:sp>
      <p:sp>
        <p:nvSpPr>
          <p:cNvPr id="3" name="TextBox 2">
            <a:extLst>
              <a:ext uri="{FF2B5EF4-FFF2-40B4-BE49-F238E27FC236}">
                <a16:creationId xmlns:a16="http://schemas.microsoft.com/office/drawing/2014/main" id="{B8D08432-FADB-4353-8A37-2518A337AA4D}"/>
              </a:ext>
            </a:extLst>
          </p:cNvPr>
          <p:cNvSpPr txBox="1"/>
          <p:nvPr/>
        </p:nvSpPr>
        <p:spPr>
          <a:xfrm>
            <a:off x="749119" y="737500"/>
            <a:ext cx="3835581" cy="769441"/>
          </a:xfrm>
          <a:prstGeom prst="rect">
            <a:avLst/>
          </a:prstGeom>
          <a:noFill/>
        </p:spPr>
        <p:txBody>
          <a:bodyPr wrap="square" rtlCol="0">
            <a:spAutoFit/>
          </a:bodyPr>
          <a:lstStyle/>
          <a:p>
            <a:r>
              <a:rPr lang="en-US" sz="4400">
                <a:solidFill>
                  <a:srgbClr val="31302E"/>
                </a:solidFill>
                <a:latin typeface="Bellefair" panose="00000500000000000000" pitchFamily="2" charset="-79"/>
                <a:cs typeface="Bellefair" panose="00000500000000000000" pitchFamily="2" charset="-79"/>
              </a:rPr>
              <a:t>PEST Analysis </a:t>
            </a:r>
          </a:p>
        </p:txBody>
      </p:sp>
      <p:sp>
        <p:nvSpPr>
          <p:cNvPr id="20" name="Rectangle 19">
            <a:extLst>
              <a:ext uri="{FF2B5EF4-FFF2-40B4-BE49-F238E27FC236}">
                <a16:creationId xmlns:a16="http://schemas.microsoft.com/office/drawing/2014/main" id="{307A94C2-1812-450F-B8A1-4269145EA597}"/>
              </a:ext>
            </a:extLst>
          </p:cNvPr>
          <p:cNvSpPr/>
          <p:nvPr/>
        </p:nvSpPr>
        <p:spPr>
          <a:xfrm>
            <a:off x="0" y="2225674"/>
            <a:ext cx="12192000" cy="4416426"/>
          </a:xfrm>
          <a:prstGeom prst="rect">
            <a:avLst/>
          </a:prstGeom>
          <a:solidFill>
            <a:schemeClr val="accent2">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a:extLst>
              <a:ext uri="{FF2B5EF4-FFF2-40B4-BE49-F238E27FC236}">
                <a16:creationId xmlns:a16="http://schemas.microsoft.com/office/drawing/2014/main" id="{40B02D6B-F543-4337-A7FB-7BBED0C0CB05}"/>
              </a:ext>
            </a:extLst>
          </p:cNvPr>
          <p:cNvGrpSpPr/>
          <p:nvPr/>
        </p:nvGrpSpPr>
        <p:grpSpPr>
          <a:xfrm>
            <a:off x="794085" y="2643746"/>
            <a:ext cx="10603831" cy="3580282"/>
            <a:chOff x="694675" y="2629373"/>
            <a:chExt cx="10603831" cy="3580282"/>
          </a:xfrm>
        </p:grpSpPr>
        <p:sp>
          <p:nvSpPr>
            <p:cNvPr id="5" name="TextBox 4">
              <a:extLst>
                <a:ext uri="{FF2B5EF4-FFF2-40B4-BE49-F238E27FC236}">
                  <a16:creationId xmlns:a16="http://schemas.microsoft.com/office/drawing/2014/main" id="{9BE8345E-4222-4476-A5D1-C52D31738D59}"/>
                </a:ext>
              </a:extLst>
            </p:cNvPr>
            <p:cNvSpPr txBox="1"/>
            <p:nvPr/>
          </p:nvSpPr>
          <p:spPr>
            <a:xfrm>
              <a:off x="694676" y="3357986"/>
              <a:ext cx="1499370"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Political</a:t>
              </a:r>
            </a:p>
          </p:txBody>
        </p:sp>
        <p:sp>
          <p:nvSpPr>
            <p:cNvPr id="9" name="TextBox 8">
              <a:extLst>
                <a:ext uri="{FF2B5EF4-FFF2-40B4-BE49-F238E27FC236}">
                  <a16:creationId xmlns:a16="http://schemas.microsoft.com/office/drawing/2014/main" id="{651A32AA-F330-49A4-91BB-86F53A8B9B41}"/>
                </a:ext>
              </a:extLst>
            </p:cNvPr>
            <p:cNvSpPr txBox="1"/>
            <p:nvPr/>
          </p:nvSpPr>
          <p:spPr>
            <a:xfrm>
              <a:off x="8720405" y="3357986"/>
              <a:ext cx="1499370"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Technological</a:t>
              </a:r>
            </a:p>
          </p:txBody>
        </p:sp>
        <p:sp>
          <p:nvSpPr>
            <p:cNvPr id="13" name="TextBox 12">
              <a:extLst>
                <a:ext uri="{FF2B5EF4-FFF2-40B4-BE49-F238E27FC236}">
                  <a16:creationId xmlns:a16="http://schemas.microsoft.com/office/drawing/2014/main" id="{DCEEE360-0072-4B52-8FD6-7FA47A3EEEFA}"/>
                </a:ext>
              </a:extLst>
            </p:cNvPr>
            <p:cNvSpPr txBox="1"/>
            <p:nvPr/>
          </p:nvSpPr>
          <p:spPr>
            <a:xfrm>
              <a:off x="3369919" y="3357986"/>
              <a:ext cx="1499370"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Economical </a:t>
              </a:r>
            </a:p>
          </p:txBody>
        </p:sp>
        <p:sp>
          <p:nvSpPr>
            <p:cNvPr id="17" name="TextBox 16">
              <a:extLst>
                <a:ext uri="{FF2B5EF4-FFF2-40B4-BE49-F238E27FC236}">
                  <a16:creationId xmlns:a16="http://schemas.microsoft.com/office/drawing/2014/main" id="{9FAAA8FD-077E-4257-ABFB-6ADA7EED9360}"/>
                </a:ext>
              </a:extLst>
            </p:cNvPr>
            <p:cNvSpPr txBox="1"/>
            <p:nvPr/>
          </p:nvSpPr>
          <p:spPr>
            <a:xfrm>
              <a:off x="6045162" y="3357986"/>
              <a:ext cx="1499370"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Social</a:t>
              </a:r>
            </a:p>
          </p:txBody>
        </p:sp>
        <p:sp>
          <p:nvSpPr>
            <p:cNvPr id="23" name="TextBox 22">
              <a:extLst>
                <a:ext uri="{FF2B5EF4-FFF2-40B4-BE49-F238E27FC236}">
                  <a16:creationId xmlns:a16="http://schemas.microsoft.com/office/drawing/2014/main" id="{124B15BB-CE11-41C1-9F74-0405C59029DE}"/>
                </a:ext>
              </a:extLst>
            </p:cNvPr>
            <p:cNvSpPr txBox="1"/>
            <p:nvPr/>
          </p:nvSpPr>
          <p:spPr>
            <a:xfrm>
              <a:off x="694676" y="2740944"/>
              <a:ext cx="422130" cy="646331"/>
            </a:xfrm>
            <a:prstGeom prst="rect">
              <a:avLst/>
            </a:prstGeom>
            <a:noFill/>
          </p:spPr>
          <p:txBody>
            <a:bodyPr wrap="square" rtlCol="0">
              <a:spAutoFit/>
            </a:bodyPr>
            <a:lstStyle/>
            <a:p>
              <a:r>
                <a:rPr lang="en-US" sz="3600" b="1">
                  <a:solidFill>
                    <a:schemeClr val="accent1">
                      <a:lumMod val="75000"/>
                    </a:schemeClr>
                  </a:solidFill>
                  <a:latin typeface="Bellefair" panose="00000500000000000000" pitchFamily="2" charset="-79"/>
                  <a:cs typeface="Bellefair" panose="00000500000000000000" pitchFamily="2" charset="-79"/>
                </a:rPr>
                <a:t>1</a:t>
              </a:r>
            </a:p>
          </p:txBody>
        </p:sp>
        <p:sp>
          <p:nvSpPr>
            <p:cNvPr id="57" name="TextBox 56">
              <a:extLst>
                <a:ext uri="{FF2B5EF4-FFF2-40B4-BE49-F238E27FC236}">
                  <a16:creationId xmlns:a16="http://schemas.microsoft.com/office/drawing/2014/main" id="{1FEFAB9E-C787-46BC-8CF8-C8890342BA0A}"/>
                </a:ext>
              </a:extLst>
            </p:cNvPr>
            <p:cNvSpPr txBox="1"/>
            <p:nvPr/>
          </p:nvSpPr>
          <p:spPr>
            <a:xfrm>
              <a:off x="3365500" y="2740943"/>
              <a:ext cx="422130" cy="646331"/>
            </a:xfrm>
            <a:prstGeom prst="rect">
              <a:avLst/>
            </a:prstGeom>
            <a:noFill/>
          </p:spPr>
          <p:txBody>
            <a:bodyPr wrap="square" rtlCol="0">
              <a:spAutoFit/>
            </a:bodyPr>
            <a:lstStyle/>
            <a:p>
              <a:r>
                <a:rPr lang="en-US" sz="3600" b="1">
                  <a:solidFill>
                    <a:schemeClr val="accent1">
                      <a:lumMod val="75000"/>
                    </a:schemeClr>
                  </a:solidFill>
                  <a:latin typeface="Bellefair" panose="00000500000000000000" pitchFamily="2" charset="-79"/>
                  <a:cs typeface="Bellefair" panose="00000500000000000000" pitchFamily="2" charset="-79"/>
                </a:rPr>
                <a:t>2</a:t>
              </a:r>
            </a:p>
          </p:txBody>
        </p:sp>
        <p:sp>
          <p:nvSpPr>
            <p:cNvPr id="58" name="TextBox 57">
              <a:extLst>
                <a:ext uri="{FF2B5EF4-FFF2-40B4-BE49-F238E27FC236}">
                  <a16:creationId xmlns:a16="http://schemas.microsoft.com/office/drawing/2014/main" id="{BA118066-E0E7-403A-8A77-CF50A2BEF403}"/>
                </a:ext>
              </a:extLst>
            </p:cNvPr>
            <p:cNvSpPr txBox="1"/>
            <p:nvPr/>
          </p:nvSpPr>
          <p:spPr>
            <a:xfrm>
              <a:off x="6102205" y="2740943"/>
              <a:ext cx="422130" cy="646331"/>
            </a:xfrm>
            <a:prstGeom prst="rect">
              <a:avLst/>
            </a:prstGeom>
            <a:noFill/>
          </p:spPr>
          <p:txBody>
            <a:bodyPr wrap="square" rtlCol="0">
              <a:spAutoFit/>
            </a:bodyPr>
            <a:lstStyle/>
            <a:p>
              <a:r>
                <a:rPr lang="en-US" sz="3600" b="1">
                  <a:solidFill>
                    <a:schemeClr val="accent1">
                      <a:lumMod val="75000"/>
                    </a:schemeClr>
                  </a:solidFill>
                  <a:latin typeface="Bellefair" panose="00000500000000000000" pitchFamily="2" charset="-79"/>
                  <a:cs typeface="Bellefair" panose="00000500000000000000" pitchFamily="2" charset="-79"/>
                </a:rPr>
                <a:t>3</a:t>
              </a:r>
            </a:p>
          </p:txBody>
        </p:sp>
        <p:sp>
          <p:nvSpPr>
            <p:cNvPr id="59" name="TextBox 58">
              <a:extLst>
                <a:ext uri="{FF2B5EF4-FFF2-40B4-BE49-F238E27FC236}">
                  <a16:creationId xmlns:a16="http://schemas.microsoft.com/office/drawing/2014/main" id="{660C8BF8-2CEA-4249-BDAC-3A9D30028E6C}"/>
                </a:ext>
              </a:extLst>
            </p:cNvPr>
            <p:cNvSpPr txBox="1"/>
            <p:nvPr/>
          </p:nvSpPr>
          <p:spPr>
            <a:xfrm>
              <a:off x="8720405" y="2740943"/>
              <a:ext cx="422130" cy="646331"/>
            </a:xfrm>
            <a:prstGeom prst="rect">
              <a:avLst/>
            </a:prstGeom>
            <a:noFill/>
          </p:spPr>
          <p:txBody>
            <a:bodyPr wrap="square" rtlCol="0">
              <a:spAutoFit/>
            </a:bodyPr>
            <a:lstStyle/>
            <a:p>
              <a:r>
                <a:rPr lang="en-US" sz="3600" b="1">
                  <a:solidFill>
                    <a:schemeClr val="accent1">
                      <a:lumMod val="75000"/>
                    </a:schemeClr>
                  </a:solidFill>
                  <a:latin typeface="Bellefair" panose="00000500000000000000" pitchFamily="2" charset="-79"/>
                  <a:cs typeface="Bellefair" panose="00000500000000000000" pitchFamily="2" charset="-79"/>
                </a:rPr>
                <a:t>4</a:t>
              </a:r>
            </a:p>
          </p:txBody>
        </p:sp>
        <p:sp>
          <p:nvSpPr>
            <p:cNvPr id="62" name="TextBox 61">
              <a:extLst>
                <a:ext uri="{FF2B5EF4-FFF2-40B4-BE49-F238E27FC236}">
                  <a16:creationId xmlns:a16="http://schemas.microsoft.com/office/drawing/2014/main" id="{F50B1D66-F249-4CD0-967A-FFBF1370F0B9}"/>
                </a:ext>
              </a:extLst>
            </p:cNvPr>
            <p:cNvSpPr txBox="1"/>
            <p:nvPr/>
          </p:nvSpPr>
          <p:spPr>
            <a:xfrm>
              <a:off x="694675" y="4004316"/>
              <a:ext cx="2578101" cy="107978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63" name="TextBox 62">
              <a:extLst>
                <a:ext uri="{FF2B5EF4-FFF2-40B4-BE49-F238E27FC236}">
                  <a16:creationId xmlns:a16="http://schemas.microsoft.com/office/drawing/2014/main" id="{C3846542-3A2B-4DF0-9F13-19D20C2C331B}"/>
                </a:ext>
              </a:extLst>
            </p:cNvPr>
            <p:cNvSpPr txBox="1"/>
            <p:nvPr/>
          </p:nvSpPr>
          <p:spPr>
            <a:xfrm>
              <a:off x="694675" y="5129872"/>
              <a:ext cx="2578101" cy="107978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64" name="TextBox 63">
              <a:extLst>
                <a:ext uri="{FF2B5EF4-FFF2-40B4-BE49-F238E27FC236}">
                  <a16:creationId xmlns:a16="http://schemas.microsoft.com/office/drawing/2014/main" id="{9CF37CA3-912A-4BB2-A994-1A14DA75DDF9}"/>
                </a:ext>
              </a:extLst>
            </p:cNvPr>
            <p:cNvSpPr txBox="1"/>
            <p:nvPr/>
          </p:nvSpPr>
          <p:spPr>
            <a:xfrm>
              <a:off x="3369919" y="4004316"/>
              <a:ext cx="2578101" cy="107978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65" name="TextBox 64">
              <a:extLst>
                <a:ext uri="{FF2B5EF4-FFF2-40B4-BE49-F238E27FC236}">
                  <a16:creationId xmlns:a16="http://schemas.microsoft.com/office/drawing/2014/main" id="{B98F333C-A418-4E25-82DE-906E9300F3EC}"/>
                </a:ext>
              </a:extLst>
            </p:cNvPr>
            <p:cNvSpPr txBox="1"/>
            <p:nvPr/>
          </p:nvSpPr>
          <p:spPr>
            <a:xfrm>
              <a:off x="3369919" y="5129872"/>
              <a:ext cx="2578101" cy="107978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67" name="TextBox 66">
              <a:extLst>
                <a:ext uri="{FF2B5EF4-FFF2-40B4-BE49-F238E27FC236}">
                  <a16:creationId xmlns:a16="http://schemas.microsoft.com/office/drawing/2014/main" id="{9DA1AC29-1912-4AE1-9C1E-D57D11C2FA95}"/>
                </a:ext>
              </a:extLst>
            </p:cNvPr>
            <p:cNvSpPr txBox="1"/>
            <p:nvPr/>
          </p:nvSpPr>
          <p:spPr>
            <a:xfrm>
              <a:off x="6045162" y="4004316"/>
              <a:ext cx="2578101" cy="107978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68" name="TextBox 67">
              <a:extLst>
                <a:ext uri="{FF2B5EF4-FFF2-40B4-BE49-F238E27FC236}">
                  <a16:creationId xmlns:a16="http://schemas.microsoft.com/office/drawing/2014/main" id="{CE8B6A2C-476E-4B52-91F1-26519BA92A26}"/>
                </a:ext>
              </a:extLst>
            </p:cNvPr>
            <p:cNvSpPr txBox="1"/>
            <p:nvPr/>
          </p:nvSpPr>
          <p:spPr>
            <a:xfrm>
              <a:off x="6045162" y="5129872"/>
              <a:ext cx="2578101" cy="107978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69" name="TextBox 68">
              <a:extLst>
                <a:ext uri="{FF2B5EF4-FFF2-40B4-BE49-F238E27FC236}">
                  <a16:creationId xmlns:a16="http://schemas.microsoft.com/office/drawing/2014/main" id="{1485666E-3B16-4062-A8C9-6009A41E276D}"/>
                </a:ext>
              </a:extLst>
            </p:cNvPr>
            <p:cNvSpPr txBox="1"/>
            <p:nvPr/>
          </p:nvSpPr>
          <p:spPr>
            <a:xfrm>
              <a:off x="8720405" y="4004316"/>
              <a:ext cx="2578101" cy="107978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70" name="TextBox 69">
              <a:extLst>
                <a:ext uri="{FF2B5EF4-FFF2-40B4-BE49-F238E27FC236}">
                  <a16:creationId xmlns:a16="http://schemas.microsoft.com/office/drawing/2014/main" id="{3EDD60F1-C572-4D66-AC82-0328DFE76E54}"/>
                </a:ext>
              </a:extLst>
            </p:cNvPr>
            <p:cNvSpPr txBox="1"/>
            <p:nvPr/>
          </p:nvSpPr>
          <p:spPr>
            <a:xfrm>
              <a:off x="8720405" y="5129872"/>
              <a:ext cx="2578101" cy="1079783"/>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nvGrpSpPr>
            <p:cNvPr id="110" name="Group 109">
              <a:extLst>
                <a:ext uri="{FF2B5EF4-FFF2-40B4-BE49-F238E27FC236}">
                  <a16:creationId xmlns:a16="http://schemas.microsoft.com/office/drawing/2014/main" id="{08A7F137-2B06-41BD-817E-21F7CCA2A869}"/>
                </a:ext>
              </a:extLst>
            </p:cNvPr>
            <p:cNvGrpSpPr/>
            <p:nvPr/>
          </p:nvGrpSpPr>
          <p:grpSpPr>
            <a:xfrm>
              <a:off x="787400" y="2629373"/>
              <a:ext cx="2296034" cy="1181234"/>
              <a:chOff x="787399" y="2413473"/>
              <a:chExt cx="2578101" cy="1181234"/>
            </a:xfrm>
          </p:grpSpPr>
          <p:cxnSp>
            <p:nvCxnSpPr>
              <p:cNvPr id="39" name="Straight Connector 38">
                <a:extLst>
                  <a:ext uri="{FF2B5EF4-FFF2-40B4-BE49-F238E27FC236}">
                    <a16:creationId xmlns:a16="http://schemas.microsoft.com/office/drawing/2014/main" id="{99BA3226-9077-4C6C-BB9E-D5C823EAB916}"/>
                  </a:ext>
                </a:extLst>
              </p:cNvPr>
              <p:cNvCxnSpPr>
                <a:cxnSpLocks/>
              </p:cNvCxnSpPr>
              <p:nvPr/>
            </p:nvCxnSpPr>
            <p:spPr>
              <a:xfrm>
                <a:off x="787399" y="2413473"/>
                <a:ext cx="2578101" cy="0"/>
              </a:xfrm>
              <a:prstGeom prst="line">
                <a:avLst/>
              </a:prstGeom>
              <a:ln w="19050"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F32DEEB-0A18-4E97-A2C3-C966E479D7D2}"/>
                  </a:ext>
                </a:extLst>
              </p:cNvPr>
              <p:cNvCxnSpPr>
                <a:cxnSpLocks/>
              </p:cNvCxnSpPr>
              <p:nvPr/>
            </p:nvCxnSpPr>
            <p:spPr>
              <a:xfrm>
                <a:off x="787399" y="3594707"/>
                <a:ext cx="2578101" cy="0"/>
              </a:xfrm>
              <a:prstGeom prst="line">
                <a:avLst/>
              </a:prstGeom>
              <a:ln w="9525"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111" name="Group 110">
              <a:extLst>
                <a:ext uri="{FF2B5EF4-FFF2-40B4-BE49-F238E27FC236}">
                  <a16:creationId xmlns:a16="http://schemas.microsoft.com/office/drawing/2014/main" id="{2565AB44-2920-4683-B27D-4353BE6F1662}"/>
                </a:ext>
              </a:extLst>
            </p:cNvPr>
            <p:cNvGrpSpPr/>
            <p:nvPr/>
          </p:nvGrpSpPr>
          <p:grpSpPr>
            <a:xfrm>
              <a:off x="3467101" y="2629373"/>
              <a:ext cx="2296034" cy="1181234"/>
              <a:chOff x="3467100" y="2413473"/>
              <a:chExt cx="2578101" cy="1181234"/>
            </a:xfrm>
          </p:grpSpPr>
          <p:cxnSp>
            <p:nvCxnSpPr>
              <p:cNvPr id="54" name="Straight Connector 53">
                <a:extLst>
                  <a:ext uri="{FF2B5EF4-FFF2-40B4-BE49-F238E27FC236}">
                    <a16:creationId xmlns:a16="http://schemas.microsoft.com/office/drawing/2014/main" id="{54C7F7E6-98F7-4264-88FC-321991A2D36F}"/>
                  </a:ext>
                </a:extLst>
              </p:cNvPr>
              <p:cNvCxnSpPr>
                <a:cxnSpLocks/>
              </p:cNvCxnSpPr>
              <p:nvPr/>
            </p:nvCxnSpPr>
            <p:spPr>
              <a:xfrm>
                <a:off x="3467100" y="2413473"/>
                <a:ext cx="2578101" cy="0"/>
              </a:xfrm>
              <a:prstGeom prst="line">
                <a:avLst/>
              </a:prstGeom>
              <a:ln w="19050"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EA60E261-71A0-4BE6-A371-1374B66059BE}"/>
                  </a:ext>
                </a:extLst>
              </p:cNvPr>
              <p:cNvCxnSpPr>
                <a:cxnSpLocks/>
              </p:cNvCxnSpPr>
              <p:nvPr/>
            </p:nvCxnSpPr>
            <p:spPr>
              <a:xfrm>
                <a:off x="3467100" y="3594707"/>
                <a:ext cx="2578101" cy="0"/>
              </a:xfrm>
              <a:prstGeom prst="line">
                <a:avLst/>
              </a:prstGeom>
              <a:ln w="9525"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9EA4BF92-8991-4169-97E1-571E1D6BF1DC}"/>
                </a:ext>
              </a:extLst>
            </p:cNvPr>
            <p:cNvGrpSpPr/>
            <p:nvPr/>
          </p:nvGrpSpPr>
          <p:grpSpPr>
            <a:xfrm>
              <a:off x="6146801" y="2629373"/>
              <a:ext cx="2296034" cy="1181234"/>
              <a:chOff x="6146800" y="2413473"/>
              <a:chExt cx="2578101" cy="1181234"/>
            </a:xfrm>
          </p:grpSpPr>
          <p:cxnSp>
            <p:nvCxnSpPr>
              <p:cNvPr id="55" name="Straight Connector 54">
                <a:extLst>
                  <a:ext uri="{FF2B5EF4-FFF2-40B4-BE49-F238E27FC236}">
                    <a16:creationId xmlns:a16="http://schemas.microsoft.com/office/drawing/2014/main" id="{B9FE6A60-DE15-4D5D-9440-79CA5EC85853}"/>
                  </a:ext>
                </a:extLst>
              </p:cNvPr>
              <p:cNvCxnSpPr>
                <a:cxnSpLocks/>
              </p:cNvCxnSpPr>
              <p:nvPr/>
            </p:nvCxnSpPr>
            <p:spPr>
              <a:xfrm>
                <a:off x="6146800" y="2413473"/>
                <a:ext cx="2578101" cy="0"/>
              </a:xfrm>
              <a:prstGeom prst="line">
                <a:avLst/>
              </a:prstGeom>
              <a:ln w="19050"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A8CDCAA2-CAA8-4B4D-8F58-0F1E7278C462}"/>
                  </a:ext>
                </a:extLst>
              </p:cNvPr>
              <p:cNvCxnSpPr>
                <a:cxnSpLocks/>
              </p:cNvCxnSpPr>
              <p:nvPr/>
            </p:nvCxnSpPr>
            <p:spPr>
              <a:xfrm>
                <a:off x="6146800" y="3594707"/>
                <a:ext cx="2578101" cy="0"/>
              </a:xfrm>
              <a:prstGeom prst="line">
                <a:avLst/>
              </a:prstGeom>
              <a:ln w="9525"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113" name="Group 112">
              <a:extLst>
                <a:ext uri="{FF2B5EF4-FFF2-40B4-BE49-F238E27FC236}">
                  <a16:creationId xmlns:a16="http://schemas.microsoft.com/office/drawing/2014/main" id="{B84ADEFE-56A4-468D-A114-B1435AB601BE}"/>
                </a:ext>
              </a:extLst>
            </p:cNvPr>
            <p:cNvGrpSpPr/>
            <p:nvPr/>
          </p:nvGrpSpPr>
          <p:grpSpPr>
            <a:xfrm>
              <a:off x="8826502" y="2629373"/>
              <a:ext cx="2296034" cy="1181234"/>
              <a:chOff x="8826501" y="2413473"/>
              <a:chExt cx="2578101" cy="1181234"/>
            </a:xfrm>
          </p:grpSpPr>
          <p:cxnSp>
            <p:nvCxnSpPr>
              <p:cNvPr id="56" name="Straight Connector 55">
                <a:extLst>
                  <a:ext uri="{FF2B5EF4-FFF2-40B4-BE49-F238E27FC236}">
                    <a16:creationId xmlns:a16="http://schemas.microsoft.com/office/drawing/2014/main" id="{274D9C90-C505-4DDB-A91C-2D48B16C6B2B}"/>
                  </a:ext>
                </a:extLst>
              </p:cNvPr>
              <p:cNvCxnSpPr>
                <a:cxnSpLocks/>
              </p:cNvCxnSpPr>
              <p:nvPr/>
            </p:nvCxnSpPr>
            <p:spPr>
              <a:xfrm>
                <a:off x="8826501" y="2413473"/>
                <a:ext cx="2578101" cy="0"/>
              </a:xfrm>
              <a:prstGeom prst="line">
                <a:avLst/>
              </a:prstGeom>
              <a:ln w="19050"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07156978-02FB-4094-BC41-E2C0BD787743}"/>
                  </a:ext>
                </a:extLst>
              </p:cNvPr>
              <p:cNvCxnSpPr>
                <a:cxnSpLocks/>
              </p:cNvCxnSpPr>
              <p:nvPr/>
            </p:nvCxnSpPr>
            <p:spPr>
              <a:xfrm>
                <a:off x="8826501" y="3594707"/>
                <a:ext cx="2578101" cy="0"/>
              </a:xfrm>
              <a:prstGeom prst="line">
                <a:avLst/>
              </a:prstGeom>
              <a:ln w="9525"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026689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CAA883-49D7-4972-83B5-6204242B49B1}"/>
              </a:ext>
            </a:extLst>
          </p:cNvPr>
          <p:cNvSpPr txBox="1"/>
          <p:nvPr/>
        </p:nvSpPr>
        <p:spPr>
          <a:xfrm>
            <a:off x="799919" y="1140728"/>
            <a:ext cx="3835581" cy="769441"/>
          </a:xfrm>
          <a:prstGeom prst="rect">
            <a:avLst/>
          </a:prstGeom>
          <a:noFill/>
        </p:spPr>
        <p:txBody>
          <a:bodyPr wrap="square" rtlCol="0">
            <a:spAutoFit/>
          </a:bodyPr>
          <a:lstStyle/>
          <a:p>
            <a:r>
              <a:rPr lang="en-US" sz="4400">
                <a:solidFill>
                  <a:srgbClr val="31302E"/>
                </a:solidFill>
                <a:latin typeface="Bellefair" panose="00000500000000000000" pitchFamily="2" charset="-79"/>
                <a:cs typeface="Bellefair" panose="00000500000000000000" pitchFamily="2" charset="-79"/>
              </a:rPr>
              <a:t>BCG Matrix </a:t>
            </a:r>
          </a:p>
        </p:txBody>
      </p:sp>
      <p:sp>
        <p:nvSpPr>
          <p:cNvPr id="37" name="TextBox 36">
            <a:extLst>
              <a:ext uri="{FF2B5EF4-FFF2-40B4-BE49-F238E27FC236}">
                <a16:creationId xmlns:a16="http://schemas.microsoft.com/office/drawing/2014/main" id="{74C9C856-FCD5-482F-86BB-FEE53560F556}"/>
              </a:ext>
            </a:extLst>
          </p:cNvPr>
          <p:cNvSpPr txBox="1"/>
          <p:nvPr/>
        </p:nvSpPr>
        <p:spPr>
          <a:xfrm>
            <a:off x="799919" y="4246411"/>
            <a:ext cx="1917200" cy="338554"/>
          </a:xfrm>
          <a:prstGeom prst="rect">
            <a:avLst/>
          </a:prstGeom>
          <a:noFill/>
        </p:spPr>
        <p:txBody>
          <a:bodyPr wrap="square" rtlCol="0">
            <a:spAutoFit/>
          </a:bodyPr>
          <a:lstStyle/>
          <a:p>
            <a:r>
              <a:rPr lang="en-US" sz="1600">
                <a:solidFill>
                  <a:srgbClr val="31302E"/>
                </a:solidFill>
                <a:latin typeface="Bellefair" panose="00000500000000000000" pitchFamily="2" charset="-79"/>
                <a:cs typeface="Bellefair" panose="00000500000000000000" pitchFamily="2" charset="-79"/>
              </a:rPr>
              <a:t>Your Title Here</a:t>
            </a:r>
          </a:p>
        </p:txBody>
      </p:sp>
      <p:sp>
        <p:nvSpPr>
          <p:cNvPr id="41" name="TextBox 40">
            <a:extLst>
              <a:ext uri="{FF2B5EF4-FFF2-40B4-BE49-F238E27FC236}">
                <a16:creationId xmlns:a16="http://schemas.microsoft.com/office/drawing/2014/main" id="{45511E48-CCD8-4A8F-A983-5C5B28394CF7}"/>
              </a:ext>
            </a:extLst>
          </p:cNvPr>
          <p:cNvSpPr txBox="1"/>
          <p:nvPr/>
        </p:nvSpPr>
        <p:spPr>
          <a:xfrm>
            <a:off x="799919" y="4622710"/>
            <a:ext cx="3979133"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pulvinar ultricies, purus lectus malesuada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nvGrpSpPr>
          <p:cNvPr id="68" name="Group 67">
            <a:extLst>
              <a:ext uri="{FF2B5EF4-FFF2-40B4-BE49-F238E27FC236}">
                <a16:creationId xmlns:a16="http://schemas.microsoft.com/office/drawing/2014/main" id="{8203FD4C-DE51-4A41-B690-B766AD3694C8}"/>
              </a:ext>
            </a:extLst>
          </p:cNvPr>
          <p:cNvGrpSpPr/>
          <p:nvPr/>
        </p:nvGrpSpPr>
        <p:grpSpPr>
          <a:xfrm>
            <a:off x="4064000" y="719667"/>
            <a:ext cx="8128000" cy="5418667"/>
            <a:chOff x="4064000" y="719666"/>
            <a:chExt cx="8128000" cy="5418667"/>
          </a:xfrm>
        </p:grpSpPr>
        <p:graphicFrame>
          <p:nvGraphicFramePr>
            <p:cNvPr id="4" name="Diagram 3">
              <a:extLst>
                <a:ext uri="{FF2B5EF4-FFF2-40B4-BE49-F238E27FC236}">
                  <a16:creationId xmlns:a16="http://schemas.microsoft.com/office/drawing/2014/main" id="{9CACBE59-1F51-4D94-AD68-4A815B5EB50B}"/>
                </a:ext>
              </a:extLst>
            </p:cNvPr>
            <p:cNvGraphicFramePr/>
            <p:nvPr>
              <p:extLst>
                <p:ext uri="{D42A27DB-BD31-4B8C-83A1-F6EECF244321}">
                  <p14:modId xmlns:p14="http://schemas.microsoft.com/office/powerpoint/2010/main" val="4194875343"/>
                </p:ext>
              </p:extLst>
            </p:nvPr>
          </p:nvGraphicFramePr>
          <p:xfrm>
            <a:off x="4064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7" name="TextBox 46">
              <a:extLst>
                <a:ext uri="{FF2B5EF4-FFF2-40B4-BE49-F238E27FC236}">
                  <a16:creationId xmlns:a16="http://schemas.microsoft.com/office/drawing/2014/main" id="{DA8AC309-B0F6-4876-AF66-D8E3573FEAA1}"/>
                </a:ext>
              </a:extLst>
            </p:cNvPr>
            <p:cNvSpPr txBox="1"/>
            <p:nvPr/>
          </p:nvSpPr>
          <p:spPr>
            <a:xfrm>
              <a:off x="5397612" y="1216928"/>
              <a:ext cx="369332" cy="1707247"/>
            </a:xfrm>
            <a:prstGeom prst="rect">
              <a:avLst/>
            </a:prstGeom>
            <a:noFill/>
          </p:spPr>
          <p:txBody>
            <a:bodyPr vert="vert270" wrap="square" rtlCol="0">
              <a:spAutoFit/>
            </a:bodyPr>
            <a:lstStyle/>
            <a:p>
              <a:pPr algn="r"/>
              <a:r>
                <a:rPr lang="en-US" sz="1200">
                  <a:solidFill>
                    <a:schemeClr val="tx1">
                      <a:lumMod val="65000"/>
                      <a:lumOff val="35000"/>
                    </a:schemeClr>
                  </a:solidFill>
                  <a:latin typeface="Roboto" panose="02000000000000000000" pitchFamily="2" charset="0"/>
                  <a:ea typeface="Roboto" panose="02000000000000000000" pitchFamily="2" charset="0"/>
                  <a:cs typeface="Poppins SemiBold" panose="00000700000000000000" pitchFamily="2" charset="0"/>
                </a:rPr>
                <a:t>Market Growth Rate</a:t>
              </a:r>
            </a:p>
          </p:txBody>
        </p:sp>
        <p:sp>
          <p:nvSpPr>
            <p:cNvPr id="48" name="TextBox 47">
              <a:extLst>
                <a:ext uri="{FF2B5EF4-FFF2-40B4-BE49-F238E27FC236}">
                  <a16:creationId xmlns:a16="http://schemas.microsoft.com/office/drawing/2014/main" id="{0B9003A1-1CCE-431C-B246-37247DE5AA4F}"/>
                </a:ext>
              </a:extLst>
            </p:cNvPr>
            <p:cNvSpPr txBox="1"/>
            <p:nvPr/>
          </p:nvSpPr>
          <p:spPr>
            <a:xfrm>
              <a:off x="8448675" y="5861334"/>
              <a:ext cx="1916599" cy="276999"/>
            </a:xfrm>
            <a:prstGeom prst="rect">
              <a:avLst/>
            </a:prstGeom>
            <a:noFill/>
          </p:spPr>
          <p:txBody>
            <a:bodyPr vert="horz" wrap="square" rtlCol="0">
              <a:spAutoFit/>
            </a:bodyPr>
            <a:lstStyle/>
            <a:p>
              <a:pPr algn="r"/>
              <a:r>
                <a:rPr lang="en-US" sz="1200">
                  <a:solidFill>
                    <a:schemeClr val="tx1">
                      <a:lumMod val="65000"/>
                      <a:lumOff val="35000"/>
                    </a:schemeClr>
                  </a:solidFill>
                  <a:latin typeface="Roboto" panose="02000000000000000000" pitchFamily="2" charset="0"/>
                  <a:ea typeface="Roboto" panose="02000000000000000000" pitchFamily="2" charset="0"/>
                  <a:cs typeface="Poppins SemiBold" panose="00000700000000000000" pitchFamily="2" charset="0"/>
                </a:rPr>
                <a:t>Relative Market Share </a:t>
              </a:r>
            </a:p>
          </p:txBody>
        </p:sp>
        <p:grpSp>
          <p:nvGrpSpPr>
            <p:cNvPr id="51" name="Graphic 49" descr="Dog">
              <a:extLst>
                <a:ext uri="{FF2B5EF4-FFF2-40B4-BE49-F238E27FC236}">
                  <a16:creationId xmlns:a16="http://schemas.microsoft.com/office/drawing/2014/main" id="{8C192F26-3524-4803-9689-35C14ACBB89C}"/>
                </a:ext>
              </a:extLst>
            </p:cNvPr>
            <p:cNvGrpSpPr/>
            <p:nvPr/>
          </p:nvGrpSpPr>
          <p:grpSpPr>
            <a:xfrm>
              <a:off x="6554785" y="4098074"/>
              <a:ext cx="858165" cy="524636"/>
              <a:chOff x="5666509" y="3161538"/>
              <a:chExt cx="858165" cy="524636"/>
            </a:xfrm>
            <a:solidFill>
              <a:srgbClr val="31302E"/>
            </a:solidFill>
          </p:grpSpPr>
          <p:sp>
            <p:nvSpPr>
              <p:cNvPr id="52" name="Freeform: Shape 51">
                <a:extLst>
                  <a:ext uri="{FF2B5EF4-FFF2-40B4-BE49-F238E27FC236}">
                    <a16:creationId xmlns:a16="http://schemas.microsoft.com/office/drawing/2014/main" id="{1711ACA7-31AD-4EEA-8BE0-B31A690041FB}"/>
                  </a:ext>
                </a:extLst>
              </p:cNvPr>
              <p:cNvSpPr/>
              <p:nvPr/>
            </p:nvSpPr>
            <p:spPr>
              <a:xfrm>
                <a:off x="5666509" y="3161538"/>
                <a:ext cx="858165" cy="524636"/>
              </a:xfrm>
              <a:custGeom>
                <a:avLst/>
                <a:gdLst>
                  <a:gd name="connsiteX0" fmla="*/ 852566 w 858165"/>
                  <a:gd name="connsiteY0" fmla="*/ 86592 h 524636"/>
                  <a:gd name="connsiteX1" fmla="*/ 797657 w 858165"/>
                  <a:gd name="connsiteY1" fmla="*/ 61789 h 524636"/>
                  <a:gd name="connsiteX2" fmla="*/ 715291 w 858165"/>
                  <a:gd name="connsiteY2" fmla="*/ 0 h 524636"/>
                  <a:gd name="connsiteX3" fmla="*/ 676939 w 858165"/>
                  <a:gd name="connsiteY3" fmla="*/ 0 h 524636"/>
                  <a:gd name="connsiteX4" fmla="*/ 668405 w 858165"/>
                  <a:gd name="connsiteY4" fmla="*/ 228 h 524636"/>
                  <a:gd name="connsiteX5" fmla="*/ 628012 w 858165"/>
                  <a:gd name="connsiteY5" fmla="*/ 18532 h 524636"/>
                  <a:gd name="connsiteX6" fmla="*/ 568100 w 858165"/>
                  <a:gd name="connsiteY6" fmla="*/ 83284 h 524636"/>
                  <a:gd name="connsiteX7" fmla="*/ 520019 w 858165"/>
                  <a:gd name="connsiteY7" fmla="*/ 104804 h 524636"/>
                  <a:gd name="connsiteX8" fmla="*/ 234911 w 858165"/>
                  <a:gd name="connsiteY8" fmla="*/ 104804 h 524636"/>
                  <a:gd name="connsiteX9" fmla="*/ 155710 w 858165"/>
                  <a:gd name="connsiteY9" fmla="*/ 151145 h 524636"/>
                  <a:gd name="connsiteX10" fmla="*/ 18654 w 858165"/>
                  <a:gd name="connsiteY10" fmla="*/ 55174 h 524636"/>
                  <a:gd name="connsiteX11" fmla="*/ 6792 w 858165"/>
                  <a:gd name="connsiteY11" fmla="*/ 48785 h 524636"/>
                  <a:gd name="connsiteX12" fmla="*/ 404 w 858165"/>
                  <a:gd name="connsiteY12" fmla="*/ 60648 h 524636"/>
                  <a:gd name="connsiteX13" fmla="*/ 147558 w 858165"/>
                  <a:gd name="connsiteY13" fmla="*/ 170576 h 524636"/>
                  <a:gd name="connsiteX14" fmla="*/ 143954 w 858165"/>
                  <a:gd name="connsiteY14" fmla="*/ 195626 h 524636"/>
                  <a:gd name="connsiteX15" fmla="*/ 143763 w 858165"/>
                  <a:gd name="connsiteY15" fmla="*/ 285341 h 524636"/>
                  <a:gd name="connsiteX16" fmla="*/ 125029 w 858165"/>
                  <a:gd name="connsiteY16" fmla="*/ 360539 h 524636"/>
                  <a:gd name="connsiteX17" fmla="*/ 124744 w 858165"/>
                  <a:gd name="connsiteY17" fmla="*/ 362842 h 524636"/>
                  <a:gd name="connsiteX18" fmla="*/ 124744 w 858165"/>
                  <a:gd name="connsiteY18" fmla="*/ 438912 h 524636"/>
                  <a:gd name="connsiteX19" fmla="*/ 125029 w 858165"/>
                  <a:gd name="connsiteY19" fmla="*/ 441224 h 524636"/>
                  <a:gd name="connsiteX20" fmla="*/ 138670 w 858165"/>
                  <a:gd name="connsiteY20" fmla="*/ 495773 h 524636"/>
                  <a:gd name="connsiteX21" fmla="*/ 175627 w 858165"/>
                  <a:gd name="connsiteY21" fmla="*/ 524634 h 524636"/>
                  <a:gd name="connsiteX22" fmla="*/ 219954 w 858165"/>
                  <a:gd name="connsiteY22" fmla="*/ 524634 h 524636"/>
                  <a:gd name="connsiteX23" fmla="*/ 229479 w 858165"/>
                  <a:gd name="connsiteY23" fmla="*/ 515116 h 524636"/>
                  <a:gd name="connsiteX24" fmla="*/ 229498 w 858165"/>
                  <a:gd name="connsiteY24" fmla="*/ 490364 h 524636"/>
                  <a:gd name="connsiteX25" fmla="*/ 200946 w 858165"/>
                  <a:gd name="connsiteY25" fmla="*/ 458182 h 524636"/>
                  <a:gd name="connsiteX26" fmla="*/ 200946 w 858165"/>
                  <a:gd name="connsiteY26" fmla="*/ 385708 h 524636"/>
                  <a:gd name="connsiteX27" fmla="*/ 271597 w 858165"/>
                  <a:gd name="connsiteY27" fmla="*/ 315050 h 524636"/>
                  <a:gd name="connsiteX28" fmla="*/ 336621 w 858165"/>
                  <a:gd name="connsiteY28" fmla="*/ 314440 h 524636"/>
                  <a:gd name="connsiteX29" fmla="*/ 439048 w 858165"/>
                  <a:gd name="connsiteY29" fmla="*/ 342990 h 524636"/>
                  <a:gd name="connsiteX30" fmla="*/ 505742 w 858165"/>
                  <a:gd name="connsiteY30" fmla="*/ 342990 h 524636"/>
                  <a:gd name="connsiteX31" fmla="*/ 505742 w 858165"/>
                  <a:gd name="connsiteY31" fmla="*/ 438912 h 524636"/>
                  <a:gd name="connsiteX32" fmla="*/ 506027 w 858165"/>
                  <a:gd name="connsiteY32" fmla="*/ 441224 h 524636"/>
                  <a:gd name="connsiteX33" fmla="*/ 519668 w 858165"/>
                  <a:gd name="connsiteY33" fmla="*/ 495773 h 524636"/>
                  <a:gd name="connsiteX34" fmla="*/ 556625 w 858165"/>
                  <a:gd name="connsiteY34" fmla="*/ 524634 h 524636"/>
                  <a:gd name="connsiteX35" fmla="*/ 600953 w 858165"/>
                  <a:gd name="connsiteY35" fmla="*/ 524634 h 524636"/>
                  <a:gd name="connsiteX36" fmla="*/ 610478 w 858165"/>
                  <a:gd name="connsiteY36" fmla="*/ 515116 h 524636"/>
                  <a:gd name="connsiteX37" fmla="*/ 610496 w 858165"/>
                  <a:gd name="connsiteY37" fmla="*/ 490364 h 524636"/>
                  <a:gd name="connsiteX38" fmla="*/ 581944 w 858165"/>
                  <a:gd name="connsiteY38" fmla="*/ 458182 h 524636"/>
                  <a:gd name="connsiteX39" fmla="*/ 581944 w 858165"/>
                  <a:gd name="connsiteY39" fmla="*/ 342450 h 524636"/>
                  <a:gd name="connsiteX40" fmla="*/ 620044 w 858165"/>
                  <a:gd name="connsiteY40" fmla="*/ 328679 h 524636"/>
                  <a:gd name="connsiteX41" fmla="*/ 620044 w 858165"/>
                  <a:gd name="connsiteY41" fmla="*/ 467487 h 524636"/>
                  <a:gd name="connsiteX42" fmla="*/ 629569 w 858165"/>
                  <a:gd name="connsiteY42" fmla="*/ 477012 h 524636"/>
                  <a:gd name="connsiteX43" fmla="*/ 635262 w 858165"/>
                  <a:gd name="connsiteY43" fmla="*/ 477012 h 524636"/>
                  <a:gd name="connsiteX44" fmla="*/ 648597 w 858165"/>
                  <a:gd name="connsiteY44" fmla="*/ 490347 h 524636"/>
                  <a:gd name="connsiteX45" fmla="*/ 648597 w 858165"/>
                  <a:gd name="connsiteY45" fmla="*/ 490353 h 524636"/>
                  <a:gd name="connsiteX46" fmla="*/ 648592 w 858165"/>
                  <a:gd name="connsiteY46" fmla="*/ 505587 h 524636"/>
                  <a:gd name="connsiteX47" fmla="*/ 629570 w 858165"/>
                  <a:gd name="connsiteY47" fmla="*/ 505587 h 524636"/>
                  <a:gd name="connsiteX48" fmla="*/ 620045 w 858165"/>
                  <a:gd name="connsiteY48" fmla="*/ 515112 h 524636"/>
                  <a:gd name="connsiteX49" fmla="*/ 629570 w 858165"/>
                  <a:gd name="connsiteY49" fmla="*/ 524637 h 524636"/>
                  <a:gd name="connsiteX50" fmla="*/ 658108 w 858165"/>
                  <a:gd name="connsiteY50" fmla="*/ 524637 h 524636"/>
                  <a:gd name="connsiteX51" fmla="*/ 667633 w 858165"/>
                  <a:gd name="connsiteY51" fmla="*/ 515119 h 524636"/>
                  <a:gd name="connsiteX52" fmla="*/ 667651 w 858165"/>
                  <a:gd name="connsiteY52" fmla="*/ 490367 h 524636"/>
                  <a:gd name="connsiteX53" fmla="*/ 639100 w 858165"/>
                  <a:gd name="connsiteY53" fmla="*/ 458185 h 524636"/>
                  <a:gd name="connsiteX54" fmla="*/ 639100 w 858165"/>
                  <a:gd name="connsiteY54" fmla="*/ 312887 h 524636"/>
                  <a:gd name="connsiteX55" fmla="*/ 676507 w 858165"/>
                  <a:gd name="connsiteY55" fmla="*/ 251251 h 524636"/>
                  <a:gd name="connsiteX56" fmla="*/ 712211 w 858165"/>
                  <a:gd name="connsiteY56" fmla="*/ 161961 h 524636"/>
                  <a:gd name="connsiteX57" fmla="*/ 791491 w 858165"/>
                  <a:gd name="connsiteY57" fmla="*/ 161961 h 524636"/>
                  <a:gd name="connsiteX58" fmla="*/ 858166 w 858165"/>
                  <a:gd name="connsiteY58" fmla="*/ 95273 h 524636"/>
                  <a:gd name="connsiteX59" fmla="*/ 852566 w 858165"/>
                  <a:gd name="connsiteY59" fmla="*/ 86592 h 524636"/>
                  <a:gd name="connsiteX60" fmla="*/ 791491 w 858165"/>
                  <a:gd name="connsiteY60" fmla="*/ 142911 h 524636"/>
                  <a:gd name="connsiteX61" fmla="*/ 705761 w 858165"/>
                  <a:gd name="connsiteY61" fmla="*/ 142911 h 524636"/>
                  <a:gd name="connsiteX62" fmla="*/ 696915 w 858165"/>
                  <a:gd name="connsiteY62" fmla="*/ 148900 h 524636"/>
                  <a:gd name="connsiteX63" fmla="*/ 659006 w 858165"/>
                  <a:gd name="connsiteY63" fmla="*/ 243751 h 524636"/>
                  <a:gd name="connsiteX64" fmla="*/ 622752 w 858165"/>
                  <a:gd name="connsiteY64" fmla="*/ 302990 h 524636"/>
                  <a:gd name="connsiteX65" fmla="*/ 571794 w 858165"/>
                  <a:gd name="connsiteY65" fmla="*/ 324603 h 524636"/>
                  <a:gd name="connsiteX66" fmla="*/ 562901 w 858165"/>
                  <a:gd name="connsiteY66" fmla="*/ 334107 h 524636"/>
                  <a:gd name="connsiteX67" fmla="*/ 562901 w 858165"/>
                  <a:gd name="connsiteY67" fmla="*/ 467487 h 524636"/>
                  <a:gd name="connsiteX68" fmla="*/ 572426 w 858165"/>
                  <a:gd name="connsiteY68" fmla="*/ 477012 h 524636"/>
                  <a:gd name="connsiteX69" fmla="*/ 578118 w 858165"/>
                  <a:gd name="connsiteY69" fmla="*/ 477012 h 524636"/>
                  <a:gd name="connsiteX70" fmla="*/ 591453 w 858165"/>
                  <a:gd name="connsiteY70" fmla="*/ 490347 h 524636"/>
                  <a:gd name="connsiteX71" fmla="*/ 591453 w 858165"/>
                  <a:gd name="connsiteY71" fmla="*/ 490353 h 524636"/>
                  <a:gd name="connsiteX72" fmla="*/ 591442 w 858165"/>
                  <a:gd name="connsiteY72" fmla="*/ 505587 h 524636"/>
                  <a:gd name="connsiteX73" fmla="*/ 556631 w 858165"/>
                  <a:gd name="connsiteY73" fmla="*/ 505587 h 524636"/>
                  <a:gd name="connsiteX74" fmla="*/ 538152 w 858165"/>
                  <a:gd name="connsiteY74" fmla="*/ 491156 h 524636"/>
                  <a:gd name="connsiteX75" fmla="*/ 524795 w 858165"/>
                  <a:gd name="connsiteY75" fmla="*/ 437740 h 524636"/>
                  <a:gd name="connsiteX76" fmla="*/ 524795 w 858165"/>
                  <a:gd name="connsiteY76" fmla="*/ 333465 h 524636"/>
                  <a:gd name="connsiteX77" fmla="*/ 515270 w 858165"/>
                  <a:gd name="connsiteY77" fmla="*/ 323940 h 524636"/>
                  <a:gd name="connsiteX78" fmla="*/ 439051 w 858165"/>
                  <a:gd name="connsiteY78" fmla="*/ 323940 h 524636"/>
                  <a:gd name="connsiteX79" fmla="*/ 346183 w 858165"/>
                  <a:gd name="connsiteY79" fmla="*/ 297651 h 524636"/>
                  <a:gd name="connsiteX80" fmla="*/ 339896 w 858165"/>
                  <a:gd name="connsiteY80" fmla="*/ 295358 h 524636"/>
                  <a:gd name="connsiteX81" fmla="*/ 267532 w 858165"/>
                  <a:gd name="connsiteY81" fmla="*/ 296037 h 524636"/>
                  <a:gd name="connsiteX82" fmla="*/ 260885 w 858165"/>
                  <a:gd name="connsiteY82" fmla="*/ 298828 h 524636"/>
                  <a:gd name="connsiteX83" fmla="*/ 184685 w 858165"/>
                  <a:gd name="connsiteY83" fmla="*/ 375028 h 524636"/>
                  <a:gd name="connsiteX84" fmla="*/ 181895 w 858165"/>
                  <a:gd name="connsiteY84" fmla="*/ 381762 h 524636"/>
                  <a:gd name="connsiteX85" fmla="*/ 181895 w 858165"/>
                  <a:gd name="connsiteY85" fmla="*/ 467487 h 524636"/>
                  <a:gd name="connsiteX86" fmla="*/ 191420 w 858165"/>
                  <a:gd name="connsiteY86" fmla="*/ 477012 h 524636"/>
                  <a:gd name="connsiteX87" fmla="*/ 197113 w 858165"/>
                  <a:gd name="connsiteY87" fmla="*/ 477012 h 524636"/>
                  <a:gd name="connsiteX88" fmla="*/ 210448 w 858165"/>
                  <a:gd name="connsiteY88" fmla="*/ 490347 h 524636"/>
                  <a:gd name="connsiteX89" fmla="*/ 210448 w 858165"/>
                  <a:gd name="connsiteY89" fmla="*/ 490353 h 524636"/>
                  <a:gd name="connsiteX90" fmla="*/ 210442 w 858165"/>
                  <a:gd name="connsiteY90" fmla="*/ 505587 h 524636"/>
                  <a:gd name="connsiteX91" fmla="*/ 175631 w 858165"/>
                  <a:gd name="connsiteY91" fmla="*/ 505587 h 524636"/>
                  <a:gd name="connsiteX92" fmla="*/ 157152 w 858165"/>
                  <a:gd name="connsiteY92" fmla="*/ 491156 h 524636"/>
                  <a:gd name="connsiteX93" fmla="*/ 143795 w 858165"/>
                  <a:gd name="connsiteY93" fmla="*/ 437740 h 524636"/>
                  <a:gd name="connsiteX94" fmla="*/ 143795 w 858165"/>
                  <a:gd name="connsiteY94" fmla="*/ 364017 h 524636"/>
                  <a:gd name="connsiteX95" fmla="*/ 162529 w 858165"/>
                  <a:gd name="connsiteY95" fmla="*/ 288817 h 524636"/>
                  <a:gd name="connsiteX96" fmla="*/ 162815 w 858165"/>
                  <a:gd name="connsiteY96" fmla="*/ 286515 h 524636"/>
                  <a:gd name="connsiteX97" fmla="*/ 162815 w 858165"/>
                  <a:gd name="connsiteY97" fmla="*/ 209733 h 524636"/>
                  <a:gd name="connsiteX98" fmla="*/ 163005 w 858165"/>
                  <a:gd name="connsiteY98" fmla="*/ 195760 h 524636"/>
                  <a:gd name="connsiteX99" fmla="*/ 234913 w 858165"/>
                  <a:gd name="connsiteY99" fmla="*/ 123853 h 524636"/>
                  <a:gd name="connsiteX100" fmla="*/ 520019 w 858165"/>
                  <a:gd name="connsiteY100" fmla="*/ 123853 h 524636"/>
                  <a:gd name="connsiteX101" fmla="*/ 582257 w 858165"/>
                  <a:gd name="connsiteY101" fmla="*/ 96023 h 524636"/>
                  <a:gd name="connsiteX102" fmla="*/ 641993 w 858165"/>
                  <a:gd name="connsiteY102" fmla="*/ 31470 h 524636"/>
                  <a:gd name="connsiteX103" fmla="*/ 651090 w 858165"/>
                  <a:gd name="connsiteY103" fmla="*/ 24631 h 524636"/>
                  <a:gd name="connsiteX104" fmla="*/ 648006 w 858165"/>
                  <a:gd name="connsiteY104" fmla="*/ 70207 h 524636"/>
                  <a:gd name="connsiteX105" fmla="*/ 686958 w 858165"/>
                  <a:gd name="connsiteY105" fmla="*/ 114871 h 524636"/>
                  <a:gd name="connsiteX106" fmla="*/ 688863 w 858165"/>
                  <a:gd name="connsiteY106" fmla="*/ 115002 h 524636"/>
                  <a:gd name="connsiteX107" fmla="*/ 691783 w 858165"/>
                  <a:gd name="connsiteY107" fmla="*/ 115097 h 524636"/>
                  <a:gd name="connsiteX108" fmla="*/ 733534 w 858165"/>
                  <a:gd name="connsiteY108" fmla="*/ 76045 h 524636"/>
                  <a:gd name="connsiteX109" fmla="*/ 735223 w 858165"/>
                  <a:gd name="connsiteY109" fmla="*/ 51337 h 524636"/>
                  <a:gd name="connsiteX110" fmla="*/ 726530 w 858165"/>
                  <a:gd name="connsiteY110" fmla="*/ 41046 h 524636"/>
                  <a:gd name="connsiteX111" fmla="*/ 716240 w 858165"/>
                  <a:gd name="connsiteY111" fmla="*/ 49739 h 524636"/>
                  <a:gd name="connsiteX112" fmla="*/ 716219 w 858165"/>
                  <a:gd name="connsiteY112" fmla="*/ 50039 h 524636"/>
                  <a:gd name="connsiteX113" fmla="*/ 714531 w 858165"/>
                  <a:gd name="connsiteY113" fmla="*/ 74746 h 524636"/>
                  <a:gd name="connsiteX114" fmla="*/ 690168 w 858165"/>
                  <a:gd name="connsiteY114" fmla="*/ 95997 h 524636"/>
                  <a:gd name="connsiteX115" fmla="*/ 690165 w 858165"/>
                  <a:gd name="connsiteY115" fmla="*/ 95997 h 524636"/>
                  <a:gd name="connsiteX116" fmla="*/ 688260 w 858165"/>
                  <a:gd name="connsiteY116" fmla="*/ 95866 h 524636"/>
                  <a:gd name="connsiteX117" fmla="*/ 667009 w 858165"/>
                  <a:gd name="connsiteY117" fmla="*/ 71500 h 524636"/>
                  <a:gd name="connsiteX118" fmla="*/ 670580 w 858165"/>
                  <a:gd name="connsiteY118" fmla="*/ 19260 h 524636"/>
                  <a:gd name="connsiteX119" fmla="*/ 715291 w 858165"/>
                  <a:gd name="connsiteY119" fmla="*/ 19043 h 524636"/>
                  <a:gd name="connsiteX120" fmla="*/ 780305 w 858165"/>
                  <a:gd name="connsiteY120" fmla="*/ 70715 h 524636"/>
                  <a:gd name="connsiteX121" fmla="*/ 785668 w 858165"/>
                  <a:gd name="connsiteY121" fmla="*/ 77273 h 524636"/>
                  <a:gd name="connsiteX122" fmla="*/ 838748 w 858165"/>
                  <a:gd name="connsiteY122" fmla="*/ 101251 h 524636"/>
                  <a:gd name="connsiteX123" fmla="*/ 791491 w 858165"/>
                  <a:gd name="connsiteY123" fmla="*/ 142911 h 524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858165" h="524636">
                    <a:moveTo>
                      <a:pt x="852566" y="86592"/>
                    </a:moveTo>
                    <a:lnTo>
                      <a:pt x="797657" y="61789"/>
                    </a:lnTo>
                    <a:cubicBezTo>
                      <a:pt x="786816" y="25294"/>
                      <a:pt x="753362" y="197"/>
                      <a:pt x="715291" y="0"/>
                    </a:cubicBezTo>
                    <a:lnTo>
                      <a:pt x="676939" y="0"/>
                    </a:lnTo>
                    <a:lnTo>
                      <a:pt x="668405" y="228"/>
                    </a:lnTo>
                    <a:cubicBezTo>
                      <a:pt x="653033" y="677"/>
                      <a:pt x="638484" y="7270"/>
                      <a:pt x="628012" y="18532"/>
                    </a:cubicBezTo>
                    <a:lnTo>
                      <a:pt x="568100" y="83284"/>
                    </a:lnTo>
                    <a:cubicBezTo>
                      <a:pt x="555790" y="96867"/>
                      <a:pt x="538350" y="104673"/>
                      <a:pt x="520019" y="104804"/>
                    </a:cubicBezTo>
                    <a:lnTo>
                      <a:pt x="234911" y="104804"/>
                    </a:lnTo>
                    <a:cubicBezTo>
                      <a:pt x="202086" y="104839"/>
                      <a:pt x="171823" y="122546"/>
                      <a:pt x="155710" y="151145"/>
                    </a:cubicBezTo>
                    <a:cubicBezTo>
                      <a:pt x="104693" y="155012"/>
                      <a:pt x="37448" y="117833"/>
                      <a:pt x="18654" y="55174"/>
                    </a:cubicBezTo>
                    <a:cubicBezTo>
                      <a:pt x="17142" y="50134"/>
                      <a:pt x="11832" y="47274"/>
                      <a:pt x="6792" y="48785"/>
                    </a:cubicBezTo>
                    <a:cubicBezTo>
                      <a:pt x="1753" y="50297"/>
                      <a:pt x="-1107" y="55608"/>
                      <a:pt x="404" y="60648"/>
                    </a:cubicBezTo>
                    <a:cubicBezTo>
                      <a:pt x="20997" y="129294"/>
                      <a:pt x="89755" y="170259"/>
                      <a:pt x="147558" y="170576"/>
                    </a:cubicBezTo>
                    <a:cubicBezTo>
                      <a:pt x="145185" y="178715"/>
                      <a:pt x="143972" y="187148"/>
                      <a:pt x="143954" y="195626"/>
                    </a:cubicBezTo>
                    <a:lnTo>
                      <a:pt x="143763" y="285341"/>
                    </a:lnTo>
                    <a:lnTo>
                      <a:pt x="125029" y="360539"/>
                    </a:lnTo>
                    <a:cubicBezTo>
                      <a:pt x="124839" y="361292"/>
                      <a:pt x="124743" y="362065"/>
                      <a:pt x="124744" y="362842"/>
                    </a:cubicBezTo>
                    <a:lnTo>
                      <a:pt x="124744" y="438912"/>
                    </a:lnTo>
                    <a:cubicBezTo>
                      <a:pt x="124745" y="439691"/>
                      <a:pt x="124841" y="440467"/>
                      <a:pt x="125029" y="441224"/>
                    </a:cubicBezTo>
                    <a:lnTo>
                      <a:pt x="138670" y="495773"/>
                    </a:lnTo>
                    <a:cubicBezTo>
                      <a:pt x="142889" y="512746"/>
                      <a:pt x="158137" y="524655"/>
                      <a:pt x="175627" y="524634"/>
                    </a:cubicBezTo>
                    <a:lnTo>
                      <a:pt x="219954" y="524634"/>
                    </a:lnTo>
                    <a:cubicBezTo>
                      <a:pt x="225212" y="524634"/>
                      <a:pt x="229476" y="520374"/>
                      <a:pt x="229479" y="515116"/>
                    </a:cubicBezTo>
                    <a:lnTo>
                      <a:pt x="229498" y="490364"/>
                    </a:lnTo>
                    <a:cubicBezTo>
                      <a:pt x="229505" y="473954"/>
                      <a:pt x="217241" y="460130"/>
                      <a:pt x="200946" y="458182"/>
                    </a:cubicBezTo>
                    <a:lnTo>
                      <a:pt x="200946" y="385708"/>
                    </a:lnTo>
                    <a:lnTo>
                      <a:pt x="271597" y="315050"/>
                    </a:lnTo>
                    <a:lnTo>
                      <a:pt x="336621" y="314440"/>
                    </a:lnTo>
                    <a:cubicBezTo>
                      <a:pt x="359545" y="332370"/>
                      <a:pt x="397450" y="342990"/>
                      <a:pt x="439048" y="342990"/>
                    </a:cubicBezTo>
                    <a:lnTo>
                      <a:pt x="505742" y="342990"/>
                    </a:lnTo>
                    <a:lnTo>
                      <a:pt x="505742" y="438912"/>
                    </a:lnTo>
                    <a:cubicBezTo>
                      <a:pt x="505744" y="439691"/>
                      <a:pt x="505839" y="440467"/>
                      <a:pt x="506027" y="441224"/>
                    </a:cubicBezTo>
                    <a:lnTo>
                      <a:pt x="519668" y="495773"/>
                    </a:lnTo>
                    <a:cubicBezTo>
                      <a:pt x="523887" y="512746"/>
                      <a:pt x="539135" y="524655"/>
                      <a:pt x="556625" y="524634"/>
                    </a:cubicBezTo>
                    <a:lnTo>
                      <a:pt x="600953" y="524634"/>
                    </a:lnTo>
                    <a:cubicBezTo>
                      <a:pt x="606210" y="524634"/>
                      <a:pt x="610474" y="520374"/>
                      <a:pt x="610478" y="515116"/>
                    </a:cubicBezTo>
                    <a:lnTo>
                      <a:pt x="610496" y="490364"/>
                    </a:lnTo>
                    <a:cubicBezTo>
                      <a:pt x="610503" y="473954"/>
                      <a:pt x="598239" y="460130"/>
                      <a:pt x="581944" y="458182"/>
                    </a:cubicBezTo>
                    <a:lnTo>
                      <a:pt x="581944" y="342450"/>
                    </a:lnTo>
                    <a:cubicBezTo>
                      <a:pt x="595354" y="340131"/>
                      <a:pt x="608251" y="335470"/>
                      <a:pt x="620044" y="328679"/>
                    </a:cubicBezTo>
                    <a:lnTo>
                      <a:pt x="620044" y="467487"/>
                    </a:lnTo>
                    <a:cubicBezTo>
                      <a:pt x="620044" y="472748"/>
                      <a:pt x="624309" y="477012"/>
                      <a:pt x="629569" y="477012"/>
                    </a:cubicBezTo>
                    <a:lnTo>
                      <a:pt x="635262" y="477012"/>
                    </a:lnTo>
                    <a:cubicBezTo>
                      <a:pt x="642626" y="477012"/>
                      <a:pt x="648597" y="482982"/>
                      <a:pt x="648597" y="490347"/>
                    </a:cubicBezTo>
                    <a:cubicBezTo>
                      <a:pt x="648597" y="490349"/>
                      <a:pt x="648597" y="490351"/>
                      <a:pt x="648597" y="490353"/>
                    </a:cubicBezTo>
                    <a:lnTo>
                      <a:pt x="648592" y="505587"/>
                    </a:lnTo>
                    <a:lnTo>
                      <a:pt x="629570" y="505587"/>
                    </a:lnTo>
                    <a:cubicBezTo>
                      <a:pt x="624310" y="505587"/>
                      <a:pt x="620045" y="509851"/>
                      <a:pt x="620045" y="515112"/>
                    </a:cubicBezTo>
                    <a:cubicBezTo>
                      <a:pt x="620045" y="520373"/>
                      <a:pt x="624310" y="524637"/>
                      <a:pt x="629570" y="524637"/>
                    </a:cubicBezTo>
                    <a:lnTo>
                      <a:pt x="658108" y="524637"/>
                    </a:lnTo>
                    <a:cubicBezTo>
                      <a:pt x="663366" y="524637"/>
                      <a:pt x="667630" y="520376"/>
                      <a:pt x="667633" y="515119"/>
                    </a:cubicBezTo>
                    <a:lnTo>
                      <a:pt x="667651" y="490367"/>
                    </a:lnTo>
                    <a:cubicBezTo>
                      <a:pt x="667659" y="473956"/>
                      <a:pt x="655395" y="460133"/>
                      <a:pt x="639100" y="458185"/>
                    </a:cubicBezTo>
                    <a:lnTo>
                      <a:pt x="639100" y="312887"/>
                    </a:lnTo>
                    <a:cubicBezTo>
                      <a:pt x="653672" y="293694"/>
                      <a:pt x="666207" y="273037"/>
                      <a:pt x="676507" y="251251"/>
                    </a:cubicBezTo>
                    <a:lnTo>
                      <a:pt x="712211" y="161961"/>
                    </a:lnTo>
                    <a:lnTo>
                      <a:pt x="791491" y="161961"/>
                    </a:lnTo>
                    <a:cubicBezTo>
                      <a:pt x="828300" y="161914"/>
                      <a:pt x="858126" y="132082"/>
                      <a:pt x="858166" y="95273"/>
                    </a:cubicBezTo>
                    <a:cubicBezTo>
                      <a:pt x="858167" y="91530"/>
                      <a:pt x="855976" y="88134"/>
                      <a:pt x="852566" y="86592"/>
                    </a:cubicBezTo>
                    <a:close/>
                    <a:moveTo>
                      <a:pt x="791491" y="142911"/>
                    </a:moveTo>
                    <a:lnTo>
                      <a:pt x="705761" y="142911"/>
                    </a:lnTo>
                    <a:cubicBezTo>
                      <a:pt x="701865" y="142910"/>
                      <a:pt x="698362" y="145282"/>
                      <a:pt x="696915" y="148900"/>
                    </a:cubicBezTo>
                    <a:lnTo>
                      <a:pt x="659006" y="243751"/>
                    </a:lnTo>
                    <a:cubicBezTo>
                      <a:pt x="649036" y="264716"/>
                      <a:pt x="636884" y="284572"/>
                      <a:pt x="622752" y="302990"/>
                    </a:cubicBezTo>
                    <a:cubicBezTo>
                      <a:pt x="608481" y="315405"/>
                      <a:pt x="590639" y="322973"/>
                      <a:pt x="571794" y="324603"/>
                    </a:cubicBezTo>
                    <a:cubicBezTo>
                      <a:pt x="566793" y="324944"/>
                      <a:pt x="562909" y="329095"/>
                      <a:pt x="562901" y="334107"/>
                    </a:cubicBezTo>
                    <a:lnTo>
                      <a:pt x="562901" y="467487"/>
                    </a:lnTo>
                    <a:cubicBezTo>
                      <a:pt x="562901" y="472748"/>
                      <a:pt x="567166" y="477012"/>
                      <a:pt x="572426" y="477012"/>
                    </a:cubicBezTo>
                    <a:lnTo>
                      <a:pt x="578118" y="477012"/>
                    </a:lnTo>
                    <a:cubicBezTo>
                      <a:pt x="585483" y="477012"/>
                      <a:pt x="591453" y="482982"/>
                      <a:pt x="591453" y="490347"/>
                    </a:cubicBezTo>
                    <a:cubicBezTo>
                      <a:pt x="591453" y="490349"/>
                      <a:pt x="591453" y="490351"/>
                      <a:pt x="591453" y="490353"/>
                    </a:cubicBezTo>
                    <a:lnTo>
                      <a:pt x="591442" y="505587"/>
                    </a:lnTo>
                    <a:lnTo>
                      <a:pt x="556631" y="505587"/>
                    </a:lnTo>
                    <a:cubicBezTo>
                      <a:pt x="547886" y="505598"/>
                      <a:pt x="540260" y="499643"/>
                      <a:pt x="538152" y="491156"/>
                    </a:cubicBezTo>
                    <a:lnTo>
                      <a:pt x="524795" y="437740"/>
                    </a:lnTo>
                    <a:lnTo>
                      <a:pt x="524795" y="333465"/>
                    </a:lnTo>
                    <a:cubicBezTo>
                      <a:pt x="524795" y="328204"/>
                      <a:pt x="520531" y="323940"/>
                      <a:pt x="515270" y="323940"/>
                    </a:cubicBezTo>
                    <a:lnTo>
                      <a:pt x="439051" y="323940"/>
                    </a:lnTo>
                    <a:cubicBezTo>
                      <a:pt x="400101" y="323940"/>
                      <a:pt x="365381" y="314113"/>
                      <a:pt x="346183" y="297651"/>
                    </a:cubicBezTo>
                    <a:cubicBezTo>
                      <a:pt x="344431" y="296155"/>
                      <a:pt x="342199" y="295341"/>
                      <a:pt x="339896" y="295358"/>
                    </a:cubicBezTo>
                    <a:lnTo>
                      <a:pt x="267532" y="296037"/>
                    </a:lnTo>
                    <a:cubicBezTo>
                      <a:pt x="265036" y="296060"/>
                      <a:pt x="262649" y="297062"/>
                      <a:pt x="260885" y="298828"/>
                    </a:cubicBezTo>
                    <a:lnTo>
                      <a:pt x="184685" y="375028"/>
                    </a:lnTo>
                    <a:cubicBezTo>
                      <a:pt x="182899" y="376814"/>
                      <a:pt x="181895" y="379236"/>
                      <a:pt x="181895" y="381762"/>
                    </a:cubicBezTo>
                    <a:lnTo>
                      <a:pt x="181895" y="467487"/>
                    </a:lnTo>
                    <a:cubicBezTo>
                      <a:pt x="181895" y="472748"/>
                      <a:pt x="186160" y="477012"/>
                      <a:pt x="191420" y="477012"/>
                    </a:cubicBezTo>
                    <a:lnTo>
                      <a:pt x="197113" y="477012"/>
                    </a:lnTo>
                    <a:cubicBezTo>
                      <a:pt x="204477" y="477012"/>
                      <a:pt x="210448" y="482982"/>
                      <a:pt x="210448" y="490347"/>
                    </a:cubicBezTo>
                    <a:cubicBezTo>
                      <a:pt x="210448" y="490349"/>
                      <a:pt x="210448" y="490351"/>
                      <a:pt x="210448" y="490353"/>
                    </a:cubicBezTo>
                    <a:lnTo>
                      <a:pt x="210442" y="505587"/>
                    </a:lnTo>
                    <a:lnTo>
                      <a:pt x="175631" y="505587"/>
                    </a:lnTo>
                    <a:cubicBezTo>
                      <a:pt x="166886" y="505598"/>
                      <a:pt x="159260" y="499643"/>
                      <a:pt x="157152" y="491156"/>
                    </a:cubicBezTo>
                    <a:lnTo>
                      <a:pt x="143795" y="437740"/>
                    </a:lnTo>
                    <a:lnTo>
                      <a:pt x="143795" y="364017"/>
                    </a:lnTo>
                    <a:lnTo>
                      <a:pt x="162529" y="288817"/>
                    </a:lnTo>
                    <a:cubicBezTo>
                      <a:pt x="162720" y="288065"/>
                      <a:pt x="162815" y="287291"/>
                      <a:pt x="162815" y="286515"/>
                    </a:cubicBezTo>
                    <a:lnTo>
                      <a:pt x="162815" y="209733"/>
                    </a:lnTo>
                    <a:lnTo>
                      <a:pt x="163005" y="195760"/>
                    </a:lnTo>
                    <a:cubicBezTo>
                      <a:pt x="163051" y="156065"/>
                      <a:pt x="195218" y="123898"/>
                      <a:pt x="234913" y="123853"/>
                    </a:cubicBezTo>
                    <a:lnTo>
                      <a:pt x="520019" y="123853"/>
                    </a:lnTo>
                    <a:cubicBezTo>
                      <a:pt x="543772" y="123819"/>
                      <a:pt x="566395" y="113704"/>
                      <a:pt x="582257" y="96023"/>
                    </a:cubicBezTo>
                    <a:lnTo>
                      <a:pt x="641993" y="31470"/>
                    </a:lnTo>
                    <a:cubicBezTo>
                      <a:pt x="644581" y="28651"/>
                      <a:pt x="647664" y="26334"/>
                      <a:pt x="651090" y="24631"/>
                    </a:cubicBezTo>
                    <a:lnTo>
                      <a:pt x="648006" y="70207"/>
                    </a:lnTo>
                    <a:cubicBezTo>
                      <a:pt x="646456" y="93288"/>
                      <a:pt x="663880" y="113267"/>
                      <a:pt x="686958" y="114871"/>
                    </a:cubicBezTo>
                    <a:lnTo>
                      <a:pt x="688863" y="115002"/>
                    </a:lnTo>
                    <a:cubicBezTo>
                      <a:pt x="689839" y="115070"/>
                      <a:pt x="690812" y="115101"/>
                      <a:pt x="691783" y="115097"/>
                    </a:cubicBezTo>
                    <a:cubicBezTo>
                      <a:pt x="713796" y="115065"/>
                      <a:pt x="732033" y="98007"/>
                      <a:pt x="733534" y="76045"/>
                    </a:cubicBezTo>
                    <a:lnTo>
                      <a:pt x="735223" y="51337"/>
                    </a:lnTo>
                    <a:cubicBezTo>
                      <a:pt x="735664" y="46095"/>
                      <a:pt x="731773" y="41488"/>
                      <a:pt x="726530" y="41046"/>
                    </a:cubicBezTo>
                    <a:cubicBezTo>
                      <a:pt x="721289" y="40605"/>
                      <a:pt x="716681" y="44496"/>
                      <a:pt x="716240" y="49739"/>
                    </a:cubicBezTo>
                    <a:cubicBezTo>
                      <a:pt x="716232" y="49839"/>
                      <a:pt x="716225" y="49939"/>
                      <a:pt x="716219" y="50039"/>
                    </a:cubicBezTo>
                    <a:lnTo>
                      <a:pt x="714531" y="74746"/>
                    </a:lnTo>
                    <a:cubicBezTo>
                      <a:pt x="713671" y="87342"/>
                      <a:pt x="702763" y="96857"/>
                      <a:pt x="690168" y="95997"/>
                    </a:cubicBezTo>
                    <a:cubicBezTo>
                      <a:pt x="690167" y="95997"/>
                      <a:pt x="690166" y="95997"/>
                      <a:pt x="690165" y="95997"/>
                    </a:cubicBezTo>
                    <a:lnTo>
                      <a:pt x="688260" y="95866"/>
                    </a:lnTo>
                    <a:cubicBezTo>
                      <a:pt x="675671" y="94990"/>
                      <a:pt x="666166" y="84091"/>
                      <a:pt x="667009" y="71500"/>
                    </a:cubicBezTo>
                    <a:lnTo>
                      <a:pt x="670580" y="19260"/>
                    </a:lnTo>
                    <a:lnTo>
                      <a:pt x="715291" y="19043"/>
                    </a:lnTo>
                    <a:cubicBezTo>
                      <a:pt x="746295" y="19185"/>
                      <a:pt x="773167" y="40543"/>
                      <a:pt x="780305" y="70715"/>
                    </a:cubicBezTo>
                    <a:cubicBezTo>
                      <a:pt x="780967" y="73620"/>
                      <a:pt x="782952" y="76047"/>
                      <a:pt x="785668" y="77273"/>
                    </a:cubicBezTo>
                    <a:lnTo>
                      <a:pt x="838748" y="101251"/>
                    </a:lnTo>
                    <a:cubicBezTo>
                      <a:pt x="835708" y="125042"/>
                      <a:pt x="815477" y="142879"/>
                      <a:pt x="791491" y="142911"/>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02F9FC6-D35E-454D-8463-034DA29785BC}"/>
                  </a:ext>
                </a:extLst>
              </p:cNvPr>
              <p:cNvSpPr/>
              <p:nvPr/>
            </p:nvSpPr>
            <p:spPr>
              <a:xfrm>
                <a:off x="5905555" y="3514725"/>
                <a:ext cx="47605" cy="171450"/>
              </a:xfrm>
              <a:custGeom>
                <a:avLst/>
                <a:gdLst>
                  <a:gd name="connsiteX0" fmla="*/ 19055 w 47605"/>
                  <a:gd name="connsiteY0" fmla="*/ 104998 h 171450"/>
                  <a:gd name="connsiteX1" fmla="*/ 19055 w 47605"/>
                  <a:gd name="connsiteY1" fmla="*/ 9525 h 171450"/>
                  <a:gd name="connsiteX2" fmla="*/ 9530 w 47605"/>
                  <a:gd name="connsiteY2" fmla="*/ 0 h 171450"/>
                  <a:gd name="connsiteX3" fmla="*/ 5 w 47605"/>
                  <a:gd name="connsiteY3" fmla="*/ 9525 h 171450"/>
                  <a:gd name="connsiteX4" fmla="*/ 5 w 47605"/>
                  <a:gd name="connsiteY4" fmla="*/ 114300 h 171450"/>
                  <a:gd name="connsiteX5" fmla="*/ 9530 w 47605"/>
                  <a:gd name="connsiteY5" fmla="*/ 123825 h 171450"/>
                  <a:gd name="connsiteX6" fmla="*/ 15222 w 47605"/>
                  <a:gd name="connsiteY6" fmla="*/ 123825 h 171450"/>
                  <a:gd name="connsiteX7" fmla="*/ 28557 w 47605"/>
                  <a:gd name="connsiteY7" fmla="*/ 137160 h 171450"/>
                  <a:gd name="connsiteX8" fmla="*/ 28557 w 47605"/>
                  <a:gd name="connsiteY8" fmla="*/ 137166 h 171450"/>
                  <a:gd name="connsiteX9" fmla="*/ 28546 w 47605"/>
                  <a:gd name="connsiteY9" fmla="*/ 152400 h 171450"/>
                  <a:gd name="connsiteX10" fmla="*/ 9525 w 47605"/>
                  <a:gd name="connsiteY10" fmla="*/ 152400 h 171450"/>
                  <a:gd name="connsiteX11" fmla="*/ 0 w 47605"/>
                  <a:gd name="connsiteY11" fmla="*/ 161925 h 171450"/>
                  <a:gd name="connsiteX12" fmla="*/ 9525 w 47605"/>
                  <a:gd name="connsiteY12" fmla="*/ 171450 h 171450"/>
                  <a:gd name="connsiteX13" fmla="*/ 38063 w 47605"/>
                  <a:gd name="connsiteY13" fmla="*/ 171450 h 171450"/>
                  <a:gd name="connsiteX14" fmla="*/ 47588 w 47605"/>
                  <a:gd name="connsiteY14" fmla="*/ 161932 h 171450"/>
                  <a:gd name="connsiteX15" fmla="*/ 47606 w 47605"/>
                  <a:gd name="connsiteY15" fmla="*/ 137180 h 171450"/>
                  <a:gd name="connsiteX16" fmla="*/ 19055 w 47605"/>
                  <a:gd name="connsiteY16" fmla="*/ 104998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605" h="171450">
                    <a:moveTo>
                      <a:pt x="19055" y="104998"/>
                    </a:moveTo>
                    <a:lnTo>
                      <a:pt x="19055" y="9525"/>
                    </a:lnTo>
                    <a:cubicBezTo>
                      <a:pt x="19055" y="4264"/>
                      <a:pt x="14790" y="0"/>
                      <a:pt x="9530" y="0"/>
                    </a:cubicBezTo>
                    <a:cubicBezTo>
                      <a:pt x="4269" y="0"/>
                      <a:pt x="5" y="4264"/>
                      <a:pt x="5" y="9525"/>
                    </a:cubicBezTo>
                    <a:lnTo>
                      <a:pt x="5" y="114300"/>
                    </a:lnTo>
                    <a:cubicBezTo>
                      <a:pt x="5" y="119561"/>
                      <a:pt x="4269" y="123825"/>
                      <a:pt x="9530" y="123825"/>
                    </a:cubicBezTo>
                    <a:lnTo>
                      <a:pt x="15222" y="123825"/>
                    </a:lnTo>
                    <a:cubicBezTo>
                      <a:pt x="22587" y="123825"/>
                      <a:pt x="28557" y="129795"/>
                      <a:pt x="28557" y="137160"/>
                    </a:cubicBezTo>
                    <a:cubicBezTo>
                      <a:pt x="28557" y="137162"/>
                      <a:pt x="28557" y="137164"/>
                      <a:pt x="28557" y="137166"/>
                    </a:cubicBezTo>
                    <a:lnTo>
                      <a:pt x="28546" y="152400"/>
                    </a:lnTo>
                    <a:lnTo>
                      <a:pt x="9525" y="152400"/>
                    </a:lnTo>
                    <a:cubicBezTo>
                      <a:pt x="4264" y="152400"/>
                      <a:pt x="0" y="156664"/>
                      <a:pt x="0" y="161925"/>
                    </a:cubicBezTo>
                    <a:cubicBezTo>
                      <a:pt x="0" y="167186"/>
                      <a:pt x="4264" y="171450"/>
                      <a:pt x="9525" y="171450"/>
                    </a:cubicBezTo>
                    <a:lnTo>
                      <a:pt x="38063" y="171450"/>
                    </a:lnTo>
                    <a:cubicBezTo>
                      <a:pt x="43321" y="171450"/>
                      <a:pt x="47584" y="167189"/>
                      <a:pt x="47588" y="161932"/>
                    </a:cubicBezTo>
                    <a:lnTo>
                      <a:pt x="47606" y="137180"/>
                    </a:lnTo>
                    <a:cubicBezTo>
                      <a:pt x="47614" y="120769"/>
                      <a:pt x="35349" y="106946"/>
                      <a:pt x="19055" y="104998"/>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3C66D7A7-8EA2-4F11-AD35-A71AF4E94B36}"/>
                  </a:ext>
                </a:extLst>
              </p:cNvPr>
              <p:cNvSpPr/>
              <p:nvPr/>
            </p:nvSpPr>
            <p:spPr>
              <a:xfrm>
                <a:off x="6410361" y="3228975"/>
                <a:ext cx="28575" cy="28575"/>
              </a:xfrm>
              <a:custGeom>
                <a:avLst/>
                <a:gdLst>
                  <a:gd name="connsiteX0" fmla="*/ 28575 w 28575"/>
                  <a:gd name="connsiteY0" fmla="*/ 14288 h 28575"/>
                  <a:gd name="connsiteX1" fmla="*/ 14287 w 28575"/>
                  <a:gd name="connsiteY1" fmla="*/ 28575 h 28575"/>
                  <a:gd name="connsiteX2" fmla="*/ 0 w 28575"/>
                  <a:gd name="connsiteY2" fmla="*/ 14288 h 28575"/>
                  <a:gd name="connsiteX3" fmla="*/ 14287 w 28575"/>
                  <a:gd name="connsiteY3" fmla="*/ 0 h 28575"/>
                  <a:gd name="connsiteX4" fmla="*/ 28575 w 28575"/>
                  <a:gd name="connsiteY4" fmla="*/ 14288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575" y="14288"/>
                    </a:moveTo>
                    <a:cubicBezTo>
                      <a:pt x="28575" y="22178"/>
                      <a:pt x="22178" y="28575"/>
                      <a:pt x="14287" y="28575"/>
                    </a:cubicBezTo>
                    <a:cubicBezTo>
                      <a:pt x="6397" y="28575"/>
                      <a:pt x="0" y="22178"/>
                      <a:pt x="0" y="14288"/>
                    </a:cubicBezTo>
                    <a:cubicBezTo>
                      <a:pt x="0" y="6397"/>
                      <a:pt x="6397" y="0"/>
                      <a:pt x="14287" y="0"/>
                    </a:cubicBezTo>
                    <a:cubicBezTo>
                      <a:pt x="22178" y="0"/>
                      <a:pt x="28575" y="6397"/>
                      <a:pt x="28575" y="14288"/>
                    </a:cubicBezTo>
                    <a:close/>
                  </a:path>
                </a:pathLst>
              </a:custGeom>
              <a:grpFill/>
              <a:ln w="9525" cap="flat">
                <a:noFill/>
                <a:prstDash val="solid"/>
                <a:miter/>
              </a:ln>
            </p:spPr>
            <p:txBody>
              <a:bodyPr rtlCol="0" anchor="ctr"/>
              <a:lstStyle/>
              <a:p>
                <a:endParaRPr lang="en-US"/>
              </a:p>
            </p:txBody>
          </p:sp>
        </p:grpSp>
        <p:grpSp>
          <p:nvGrpSpPr>
            <p:cNvPr id="57" name="Graphic 55" descr="Cow">
              <a:extLst>
                <a:ext uri="{FF2B5EF4-FFF2-40B4-BE49-F238E27FC236}">
                  <a16:creationId xmlns:a16="http://schemas.microsoft.com/office/drawing/2014/main" id="{D51B0B2B-1294-47EB-8CF4-2E412DCC0084}"/>
                </a:ext>
              </a:extLst>
            </p:cNvPr>
            <p:cNvGrpSpPr/>
            <p:nvPr/>
          </p:nvGrpSpPr>
          <p:grpSpPr>
            <a:xfrm>
              <a:off x="8909578" y="4065390"/>
              <a:ext cx="810559" cy="557320"/>
              <a:chOff x="5676966" y="3143250"/>
              <a:chExt cx="845036" cy="581025"/>
            </a:xfrm>
            <a:solidFill>
              <a:srgbClr val="31302E"/>
            </a:solidFill>
          </p:grpSpPr>
          <p:sp>
            <p:nvSpPr>
              <p:cNvPr id="58" name="Freeform: Shape 57">
                <a:extLst>
                  <a:ext uri="{FF2B5EF4-FFF2-40B4-BE49-F238E27FC236}">
                    <a16:creationId xmlns:a16="http://schemas.microsoft.com/office/drawing/2014/main" id="{0A4D6421-30E8-4F59-87BF-EF6C4B60F0B6}"/>
                  </a:ext>
                </a:extLst>
              </p:cNvPr>
              <p:cNvSpPr/>
              <p:nvPr/>
            </p:nvSpPr>
            <p:spPr>
              <a:xfrm>
                <a:off x="5676966" y="3143250"/>
                <a:ext cx="845036" cy="581025"/>
              </a:xfrm>
              <a:custGeom>
                <a:avLst/>
                <a:gdLst>
                  <a:gd name="connsiteX0" fmla="*/ 114281 w 845036"/>
                  <a:gd name="connsiteY0" fmla="*/ 428625 h 581025"/>
                  <a:gd name="connsiteX1" fmla="*/ 104756 w 845036"/>
                  <a:gd name="connsiteY1" fmla="*/ 438150 h 581025"/>
                  <a:gd name="connsiteX2" fmla="*/ 104756 w 845036"/>
                  <a:gd name="connsiteY2" fmla="*/ 523875 h 581025"/>
                  <a:gd name="connsiteX3" fmla="*/ 107547 w 845036"/>
                  <a:gd name="connsiteY3" fmla="*/ 530600 h 581025"/>
                  <a:gd name="connsiteX4" fmla="*/ 115424 w 845036"/>
                  <a:gd name="connsiteY4" fmla="*/ 538486 h 581025"/>
                  <a:gd name="connsiteX5" fmla="*/ 123758 w 845036"/>
                  <a:gd name="connsiteY5" fmla="*/ 558670 h 581025"/>
                  <a:gd name="connsiteX6" fmla="*/ 123758 w 845036"/>
                  <a:gd name="connsiteY6" fmla="*/ 561975 h 581025"/>
                  <a:gd name="connsiteX7" fmla="*/ 80105 w 845036"/>
                  <a:gd name="connsiteY7" fmla="*/ 561975 h 581025"/>
                  <a:gd name="connsiteX8" fmla="*/ 66656 w 845036"/>
                  <a:gd name="connsiteY8" fmla="*/ 548497 h 581025"/>
                  <a:gd name="connsiteX9" fmla="*/ 66656 w 845036"/>
                  <a:gd name="connsiteY9" fmla="*/ 161925 h 581025"/>
                  <a:gd name="connsiteX10" fmla="*/ 57131 w 845036"/>
                  <a:gd name="connsiteY10" fmla="*/ 152400 h 581025"/>
                  <a:gd name="connsiteX11" fmla="*/ 47606 w 845036"/>
                  <a:gd name="connsiteY11" fmla="*/ 161925 h 581025"/>
                  <a:gd name="connsiteX12" fmla="*/ 47606 w 845036"/>
                  <a:gd name="connsiteY12" fmla="*/ 552450 h 581025"/>
                  <a:gd name="connsiteX13" fmla="*/ 50416 w 845036"/>
                  <a:gd name="connsiteY13" fmla="*/ 559118 h 581025"/>
                  <a:gd name="connsiteX14" fmla="*/ 69466 w 845036"/>
                  <a:gd name="connsiteY14" fmla="*/ 578168 h 581025"/>
                  <a:gd name="connsiteX15" fmla="*/ 76133 w 845036"/>
                  <a:gd name="connsiteY15" fmla="*/ 581025 h 581025"/>
                  <a:gd name="connsiteX16" fmla="*/ 133283 w 845036"/>
                  <a:gd name="connsiteY16" fmla="*/ 581025 h 581025"/>
                  <a:gd name="connsiteX17" fmla="*/ 142808 w 845036"/>
                  <a:gd name="connsiteY17" fmla="*/ 571500 h 581025"/>
                  <a:gd name="connsiteX18" fmla="*/ 142808 w 845036"/>
                  <a:gd name="connsiteY18" fmla="*/ 558679 h 581025"/>
                  <a:gd name="connsiteX19" fmla="*/ 128902 w 845036"/>
                  <a:gd name="connsiteY19" fmla="*/ 525018 h 581025"/>
                  <a:gd name="connsiteX20" fmla="*/ 123806 w 845036"/>
                  <a:gd name="connsiteY20" fmla="*/ 519903 h 581025"/>
                  <a:gd name="connsiteX21" fmla="*/ 123806 w 845036"/>
                  <a:gd name="connsiteY21" fmla="*/ 447675 h 581025"/>
                  <a:gd name="connsiteX22" fmla="*/ 211436 w 845036"/>
                  <a:gd name="connsiteY22" fmla="*/ 447675 h 581025"/>
                  <a:gd name="connsiteX23" fmla="*/ 258108 w 845036"/>
                  <a:gd name="connsiteY23" fmla="*/ 409575 h 581025"/>
                  <a:gd name="connsiteX24" fmla="*/ 457181 w 845036"/>
                  <a:gd name="connsiteY24" fmla="*/ 409575 h 581025"/>
                  <a:gd name="connsiteX25" fmla="*/ 457181 w 845036"/>
                  <a:gd name="connsiteY25" fmla="*/ 552450 h 581025"/>
                  <a:gd name="connsiteX26" fmla="*/ 459972 w 845036"/>
                  <a:gd name="connsiteY26" fmla="*/ 559184 h 581025"/>
                  <a:gd name="connsiteX27" fmla="*/ 479022 w 845036"/>
                  <a:gd name="connsiteY27" fmla="*/ 578234 h 581025"/>
                  <a:gd name="connsiteX28" fmla="*/ 485708 w 845036"/>
                  <a:gd name="connsiteY28" fmla="*/ 581025 h 581025"/>
                  <a:gd name="connsiteX29" fmla="*/ 542858 w 845036"/>
                  <a:gd name="connsiteY29" fmla="*/ 581025 h 581025"/>
                  <a:gd name="connsiteX30" fmla="*/ 552383 w 845036"/>
                  <a:gd name="connsiteY30" fmla="*/ 571500 h 581025"/>
                  <a:gd name="connsiteX31" fmla="*/ 552383 w 845036"/>
                  <a:gd name="connsiteY31" fmla="*/ 558679 h 581025"/>
                  <a:gd name="connsiteX32" fmla="*/ 538458 w 845036"/>
                  <a:gd name="connsiteY32" fmla="*/ 525018 h 581025"/>
                  <a:gd name="connsiteX33" fmla="*/ 533362 w 845036"/>
                  <a:gd name="connsiteY33" fmla="*/ 519903 h 581025"/>
                  <a:gd name="connsiteX34" fmla="*/ 533362 w 845036"/>
                  <a:gd name="connsiteY34" fmla="*/ 409575 h 581025"/>
                  <a:gd name="connsiteX35" fmla="*/ 571462 w 845036"/>
                  <a:gd name="connsiteY35" fmla="*/ 409575 h 581025"/>
                  <a:gd name="connsiteX36" fmla="*/ 571462 w 845036"/>
                  <a:gd name="connsiteY36" fmla="*/ 523875 h 581025"/>
                  <a:gd name="connsiteX37" fmla="*/ 574253 w 845036"/>
                  <a:gd name="connsiteY37" fmla="*/ 530609 h 581025"/>
                  <a:gd name="connsiteX38" fmla="*/ 582130 w 845036"/>
                  <a:gd name="connsiteY38" fmla="*/ 538505 h 581025"/>
                  <a:gd name="connsiteX39" fmla="*/ 590483 w 845036"/>
                  <a:gd name="connsiteY39" fmla="*/ 558670 h 581025"/>
                  <a:gd name="connsiteX40" fmla="*/ 590483 w 845036"/>
                  <a:gd name="connsiteY40" fmla="*/ 561975 h 581025"/>
                  <a:gd name="connsiteX41" fmla="*/ 571433 w 845036"/>
                  <a:gd name="connsiteY41" fmla="*/ 561975 h 581025"/>
                  <a:gd name="connsiteX42" fmla="*/ 561908 w 845036"/>
                  <a:gd name="connsiteY42" fmla="*/ 571500 h 581025"/>
                  <a:gd name="connsiteX43" fmla="*/ 571433 w 845036"/>
                  <a:gd name="connsiteY43" fmla="*/ 581025 h 581025"/>
                  <a:gd name="connsiteX44" fmla="*/ 600008 w 845036"/>
                  <a:gd name="connsiteY44" fmla="*/ 581025 h 581025"/>
                  <a:gd name="connsiteX45" fmla="*/ 609533 w 845036"/>
                  <a:gd name="connsiteY45" fmla="*/ 571500 h 581025"/>
                  <a:gd name="connsiteX46" fmla="*/ 609533 w 845036"/>
                  <a:gd name="connsiteY46" fmla="*/ 558660 h 581025"/>
                  <a:gd name="connsiteX47" fmla="*/ 595617 w 845036"/>
                  <a:gd name="connsiteY47" fmla="*/ 525018 h 581025"/>
                  <a:gd name="connsiteX48" fmla="*/ 590512 w 845036"/>
                  <a:gd name="connsiteY48" fmla="*/ 519913 h 581025"/>
                  <a:gd name="connsiteX49" fmla="*/ 590512 w 845036"/>
                  <a:gd name="connsiteY49" fmla="*/ 409575 h 581025"/>
                  <a:gd name="connsiteX50" fmla="*/ 594932 w 845036"/>
                  <a:gd name="connsiteY50" fmla="*/ 409261 h 581025"/>
                  <a:gd name="connsiteX51" fmla="*/ 659206 w 845036"/>
                  <a:gd name="connsiteY51" fmla="*/ 324803 h 581025"/>
                  <a:gd name="connsiteX52" fmla="*/ 716356 w 845036"/>
                  <a:gd name="connsiteY52" fmla="*/ 248602 h 581025"/>
                  <a:gd name="connsiteX53" fmla="*/ 782231 w 845036"/>
                  <a:gd name="connsiteY53" fmla="*/ 268357 h 581025"/>
                  <a:gd name="connsiteX54" fmla="*/ 819588 w 845036"/>
                  <a:gd name="connsiteY54" fmla="*/ 258585 h 581025"/>
                  <a:gd name="connsiteX55" fmla="*/ 839591 w 845036"/>
                  <a:gd name="connsiteY55" fmla="*/ 228162 h 581025"/>
                  <a:gd name="connsiteX56" fmla="*/ 837952 w 845036"/>
                  <a:gd name="connsiteY56" fmla="*/ 191967 h 581025"/>
                  <a:gd name="connsiteX57" fmla="*/ 760800 w 845036"/>
                  <a:gd name="connsiteY57" fmla="*/ 101432 h 581025"/>
                  <a:gd name="connsiteX58" fmla="*/ 727529 w 845036"/>
                  <a:gd name="connsiteY58" fmla="*/ 75857 h 581025"/>
                  <a:gd name="connsiteX59" fmla="*/ 771515 w 845036"/>
                  <a:gd name="connsiteY59" fmla="*/ 28575 h 581025"/>
                  <a:gd name="connsiteX60" fmla="*/ 771515 w 845036"/>
                  <a:gd name="connsiteY60" fmla="*/ 9525 h 581025"/>
                  <a:gd name="connsiteX61" fmla="*/ 761990 w 845036"/>
                  <a:gd name="connsiteY61" fmla="*/ 0 h 581025"/>
                  <a:gd name="connsiteX62" fmla="*/ 752465 w 845036"/>
                  <a:gd name="connsiteY62" fmla="*/ 9525 h 581025"/>
                  <a:gd name="connsiteX63" fmla="*/ 752465 w 845036"/>
                  <a:gd name="connsiteY63" fmla="*/ 28575 h 581025"/>
                  <a:gd name="connsiteX64" fmla="*/ 723890 w 845036"/>
                  <a:gd name="connsiteY64" fmla="*/ 57150 h 581025"/>
                  <a:gd name="connsiteX65" fmla="*/ 666740 w 845036"/>
                  <a:gd name="connsiteY65" fmla="*/ 57150 h 581025"/>
                  <a:gd name="connsiteX66" fmla="*/ 638165 w 845036"/>
                  <a:gd name="connsiteY66" fmla="*/ 28575 h 581025"/>
                  <a:gd name="connsiteX67" fmla="*/ 638165 w 845036"/>
                  <a:gd name="connsiteY67" fmla="*/ 9525 h 581025"/>
                  <a:gd name="connsiteX68" fmla="*/ 628640 w 845036"/>
                  <a:gd name="connsiteY68" fmla="*/ 0 h 581025"/>
                  <a:gd name="connsiteX69" fmla="*/ 619115 w 845036"/>
                  <a:gd name="connsiteY69" fmla="*/ 9525 h 581025"/>
                  <a:gd name="connsiteX70" fmla="*/ 619115 w 845036"/>
                  <a:gd name="connsiteY70" fmla="*/ 28575 h 581025"/>
                  <a:gd name="connsiteX71" fmla="*/ 637318 w 845036"/>
                  <a:gd name="connsiteY71" fmla="*/ 65723 h 581025"/>
                  <a:gd name="connsiteX72" fmla="*/ 97155 w 845036"/>
                  <a:gd name="connsiteY72" fmla="*/ 65723 h 581025"/>
                  <a:gd name="connsiteX73" fmla="*/ 47657 w 845036"/>
                  <a:gd name="connsiteY73" fmla="*/ 111039 h 581025"/>
                  <a:gd name="connsiteX74" fmla="*/ 47625 w 845036"/>
                  <a:gd name="connsiteY74" fmla="*/ 114300 h 581025"/>
                  <a:gd name="connsiteX75" fmla="*/ 47625 w 845036"/>
                  <a:gd name="connsiteY75" fmla="*/ 114300 h 581025"/>
                  <a:gd name="connsiteX76" fmla="*/ 0 w 845036"/>
                  <a:gd name="connsiteY76" fmla="*/ 161925 h 581025"/>
                  <a:gd name="connsiteX77" fmla="*/ 0 w 845036"/>
                  <a:gd name="connsiteY77" fmla="*/ 371475 h 581025"/>
                  <a:gd name="connsiteX78" fmla="*/ 9525 w 845036"/>
                  <a:gd name="connsiteY78" fmla="*/ 381000 h 581025"/>
                  <a:gd name="connsiteX79" fmla="*/ 19050 w 845036"/>
                  <a:gd name="connsiteY79" fmla="*/ 371475 h 581025"/>
                  <a:gd name="connsiteX80" fmla="*/ 19050 w 845036"/>
                  <a:gd name="connsiteY80" fmla="*/ 161925 h 581025"/>
                  <a:gd name="connsiteX81" fmla="*/ 47625 w 845036"/>
                  <a:gd name="connsiteY81" fmla="*/ 133350 h 581025"/>
                  <a:gd name="connsiteX82" fmla="*/ 57150 w 845036"/>
                  <a:gd name="connsiteY82" fmla="*/ 133350 h 581025"/>
                  <a:gd name="connsiteX83" fmla="*/ 66675 w 845036"/>
                  <a:gd name="connsiteY83" fmla="*/ 123825 h 581025"/>
                  <a:gd name="connsiteX84" fmla="*/ 66675 w 845036"/>
                  <a:gd name="connsiteY84" fmla="*/ 123825 h 581025"/>
                  <a:gd name="connsiteX85" fmla="*/ 66675 w 845036"/>
                  <a:gd name="connsiteY85" fmla="*/ 114300 h 581025"/>
                  <a:gd name="connsiteX86" fmla="*/ 94556 w 845036"/>
                  <a:gd name="connsiteY86" fmla="*/ 84732 h 581025"/>
                  <a:gd name="connsiteX87" fmla="*/ 97155 w 845036"/>
                  <a:gd name="connsiteY87" fmla="*/ 84773 h 581025"/>
                  <a:gd name="connsiteX88" fmla="*/ 683419 w 845036"/>
                  <a:gd name="connsiteY88" fmla="*/ 84773 h 581025"/>
                  <a:gd name="connsiteX89" fmla="*/ 746236 w 845036"/>
                  <a:gd name="connsiteY89" fmla="*/ 113767 h 581025"/>
                  <a:gd name="connsiteX90" fmla="*/ 823446 w 845036"/>
                  <a:gd name="connsiteY90" fmla="*/ 204321 h 581025"/>
                  <a:gd name="connsiteX91" fmla="*/ 823674 w 845036"/>
                  <a:gd name="connsiteY91" fmla="*/ 217656 h 581025"/>
                  <a:gd name="connsiteX92" fmla="*/ 803672 w 845036"/>
                  <a:gd name="connsiteY92" fmla="*/ 248079 h 581025"/>
                  <a:gd name="connsiteX93" fmla="*/ 791289 w 845036"/>
                  <a:gd name="connsiteY93" fmla="*/ 251612 h 581025"/>
                  <a:gd name="connsiteX94" fmla="*/ 716366 w 845036"/>
                  <a:gd name="connsiteY94" fmla="*/ 229552 h 581025"/>
                  <a:gd name="connsiteX95" fmla="*/ 640166 w 845036"/>
                  <a:gd name="connsiteY95" fmla="*/ 324803 h 581025"/>
                  <a:gd name="connsiteX96" fmla="*/ 600342 w 845036"/>
                  <a:gd name="connsiteY96" fmla="*/ 387096 h 581025"/>
                  <a:gd name="connsiteX97" fmla="*/ 584406 w 845036"/>
                  <a:gd name="connsiteY97" fmla="*/ 390525 h 581025"/>
                  <a:gd name="connsiteX98" fmla="*/ 524304 w 845036"/>
                  <a:gd name="connsiteY98" fmla="*/ 390525 h 581025"/>
                  <a:gd name="connsiteX99" fmla="*/ 514340 w 845036"/>
                  <a:gd name="connsiteY99" fmla="*/ 399964 h 581025"/>
                  <a:gd name="connsiteX100" fmla="*/ 514340 w 845036"/>
                  <a:gd name="connsiteY100" fmla="*/ 523875 h 581025"/>
                  <a:gd name="connsiteX101" fmla="*/ 517122 w 845036"/>
                  <a:gd name="connsiteY101" fmla="*/ 530600 h 581025"/>
                  <a:gd name="connsiteX102" fmla="*/ 524999 w 845036"/>
                  <a:gd name="connsiteY102" fmla="*/ 538486 h 581025"/>
                  <a:gd name="connsiteX103" fmla="*/ 533333 w 845036"/>
                  <a:gd name="connsiteY103" fmla="*/ 558670 h 581025"/>
                  <a:gd name="connsiteX104" fmla="*/ 533333 w 845036"/>
                  <a:gd name="connsiteY104" fmla="*/ 561975 h 581025"/>
                  <a:gd name="connsiteX105" fmla="*/ 489680 w 845036"/>
                  <a:gd name="connsiteY105" fmla="*/ 561975 h 581025"/>
                  <a:gd name="connsiteX106" fmla="*/ 476231 w 845036"/>
                  <a:gd name="connsiteY106" fmla="*/ 548497 h 581025"/>
                  <a:gd name="connsiteX107" fmla="*/ 476231 w 845036"/>
                  <a:gd name="connsiteY107" fmla="*/ 400136 h 581025"/>
                  <a:gd name="connsiteX108" fmla="*/ 466706 w 845036"/>
                  <a:gd name="connsiteY108" fmla="*/ 390535 h 581025"/>
                  <a:gd name="connsiteX109" fmla="*/ 240059 w 845036"/>
                  <a:gd name="connsiteY109" fmla="*/ 390535 h 581025"/>
                  <a:gd name="connsiteX110" fmla="*/ 240059 w 845036"/>
                  <a:gd name="connsiteY110" fmla="*/ 400060 h 581025"/>
                  <a:gd name="connsiteX111" fmla="*/ 211484 w 845036"/>
                  <a:gd name="connsiteY111" fmla="*/ 428635 h 581025"/>
                  <a:gd name="connsiteX112" fmla="*/ 114329 w 845036"/>
                  <a:gd name="connsiteY112" fmla="*/ 428635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845036" h="581025">
                    <a:moveTo>
                      <a:pt x="114281" y="428625"/>
                    </a:moveTo>
                    <a:cubicBezTo>
                      <a:pt x="109020" y="428625"/>
                      <a:pt x="104756" y="432889"/>
                      <a:pt x="104756" y="438150"/>
                    </a:cubicBezTo>
                    <a:lnTo>
                      <a:pt x="104756" y="523875"/>
                    </a:lnTo>
                    <a:cubicBezTo>
                      <a:pt x="104759" y="526397"/>
                      <a:pt x="105763" y="528817"/>
                      <a:pt x="107547" y="530600"/>
                    </a:cubicBezTo>
                    <a:lnTo>
                      <a:pt x="115424" y="538486"/>
                    </a:lnTo>
                    <a:cubicBezTo>
                      <a:pt x="120765" y="543845"/>
                      <a:pt x="123762" y="551104"/>
                      <a:pt x="123758" y="558670"/>
                    </a:cubicBezTo>
                    <a:lnTo>
                      <a:pt x="123758" y="561975"/>
                    </a:lnTo>
                    <a:lnTo>
                      <a:pt x="80105" y="561975"/>
                    </a:lnTo>
                    <a:lnTo>
                      <a:pt x="66656" y="548497"/>
                    </a:lnTo>
                    <a:lnTo>
                      <a:pt x="66656" y="161925"/>
                    </a:lnTo>
                    <a:cubicBezTo>
                      <a:pt x="66656" y="156664"/>
                      <a:pt x="62392" y="152400"/>
                      <a:pt x="57131" y="152400"/>
                    </a:cubicBezTo>
                    <a:cubicBezTo>
                      <a:pt x="51870" y="152400"/>
                      <a:pt x="47606" y="156664"/>
                      <a:pt x="47606" y="161925"/>
                    </a:cubicBezTo>
                    <a:lnTo>
                      <a:pt x="47606" y="552450"/>
                    </a:lnTo>
                    <a:cubicBezTo>
                      <a:pt x="47629" y="554956"/>
                      <a:pt x="48639" y="557351"/>
                      <a:pt x="50416" y="559118"/>
                    </a:cubicBezTo>
                    <a:lnTo>
                      <a:pt x="69466" y="578168"/>
                    </a:lnTo>
                    <a:cubicBezTo>
                      <a:pt x="71224" y="579962"/>
                      <a:pt x="73621" y="580989"/>
                      <a:pt x="76133" y="581025"/>
                    </a:cubicBezTo>
                    <a:lnTo>
                      <a:pt x="133283" y="581025"/>
                    </a:lnTo>
                    <a:cubicBezTo>
                      <a:pt x="138544" y="581025"/>
                      <a:pt x="142808" y="576761"/>
                      <a:pt x="142808" y="571500"/>
                    </a:cubicBezTo>
                    <a:lnTo>
                      <a:pt x="142808" y="558679"/>
                    </a:lnTo>
                    <a:cubicBezTo>
                      <a:pt x="142816" y="546060"/>
                      <a:pt x="137814" y="533952"/>
                      <a:pt x="128902" y="525018"/>
                    </a:cubicBezTo>
                    <a:lnTo>
                      <a:pt x="123806" y="519903"/>
                    </a:lnTo>
                    <a:lnTo>
                      <a:pt x="123806" y="447675"/>
                    </a:lnTo>
                    <a:lnTo>
                      <a:pt x="211436" y="447675"/>
                    </a:lnTo>
                    <a:cubicBezTo>
                      <a:pt x="234060" y="447650"/>
                      <a:pt x="253555" y="431736"/>
                      <a:pt x="258108" y="409575"/>
                    </a:cubicBezTo>
                    <a:lnTo>
                      <a:pt x="457181" y="409575"/>
                    </a:lnTo>
                    <a:lnTo>
                      <a:pt x="457181" y="552450"/>
                    </a:lnTo>
                    <a:cubicBezTo>
                      <a:pt x="457182" y="554976"/>
                      <a:pt x="458186" y="557398"/>
                      <a:pt x="459972" y="559184"/>
                    </a:cubicBezTo>
                    <a:lnTo>
                      <a:pt x="479022" y="578234"/>
                    </a:lnTo>
                    <a:cubicBezTo>
                      <a:pt x="480796" y="580009"/>
                      <a:pt x="483199" y="581012"/>
                      <a:pt x="485708" y="581025"/>
                    </a:cubicBezTo>
                    <a:lnTo>
                      <a:pt x="542858" y="581025"/>
                    </a:lnTo>
                    <a:cubicBezTo>
                      <a:pt x="548119" y="581025"/>
                      <a:pt x="552383" y="576761"/>
                      <a:pt x="552383" y="571500"/>
                    </a:cubicBezTo>
                    <a:lnTo>
                      <a:pt x="552383" y="558679"/>
                    </a:lnTo>
                    <a:cubicBezTo>
                      <a:pt x="552385" y="546057"/>
                      <a:pt x="547377" y="533950"/>
                      <a:pt x="538458" y="525018"/>
                    </a:cubicBezTo>
                    <a:lnTo>
                      <a:pt x="533362" y="519903"/>
                    </a:lnTo>
                    <a:lnTo>
                      <a:pt x="533362" y="409575"/>
                    </a:lnTo>
                    <a:lnTo>
                      <a:pt x="571462" y="409575"/>
                    </a:lnTo>
                    <a:lnTo>
                      <a:pt x="571462" y="523875"/>
                    </a:lnTo>
                    <a:cubicBezTo>
                      <a:pt x="571463" y="526401"/>
                      <a:pt x="572467" y="528823"/>
                      <a:pt x="574253" y="530609"/>
                    </a:cubicBezTo>
                    <a:lnTo>
                      <a:pt x="582130" y="538505"/>
                    </a:lnTo>
                    <a:cubicBezTo>
                      <a:pt x="587472" y="543857"/>
                      <a:pt x="590477" y="551108"/>
                      <a:pt x="590483" y="558670"/>
                    </a:cubicBezTo>
                    <a:lnTo>
                      <a:pt x="590483" y="561975"/>
                    </a:lnTo>
                    <a:lnTo>
                      <a:pt x="571433" y="561975"/>
                    </a:lnTo>
                    <a:cubicBezTo>
                      <a:pt x="566173" y="561975"/>
                      <a:pt x="561908" y="566239"/>
                      <a:pt x="561908" y="571500"/>
                    </a:cubicBezTo>
                    <a:cubicBezTo>
                      <a:pt x="561908" y="576761"/>
                      <a:pt x="566173" y="581025"/>
                      <a:pt x="571433" y="581025"/>
                    </a:cubicBezTo>
                    <a:lnTo>
                      <a:pt x="600008" y="581025"/>
                    </a:lnTo>
                    <a:cubicBezTo>
                      <a:pt x="605269" y="581025"/>
                      <a:pt x="609533" y="576761"/>
                      <a:pt x="609533" y="571500"/>
                    </a:cubicBezTo>
                    <a:lnTo>
                      <a:pt x="609533" y="558660"/>
                    </a:lnTo>
                    <a:cubicBezTo>
                      <a:pt x="609533" y="546045"/>
                      <a:pt x="604528" y="533947"/>
                      <a:pt x="595617" y="525018"/>
                    </a:cubicBezTo>
                    <a:lnTo>
                      <a:pt x="590512" y="519913"/>
                    </a:lnTo>
                    <a:lnTo>
                      <a:pt x="590512" y="409575"/>
                    </a:lnTo>
                    <a:lnTo>
                      <a:pt x="594932" y="409261"/>
                    </a:lnTo>
                    <a:cubicBezTo>
                      <a:pt x="632800" y="398601"/>
                      <a:pt x="659024" y="364143"/>
                      <a:pt x="659206" y="324803"/>
                    </a:cubicBezTo>
                    <a:cubicBezTo>
                      <a:pt x="659206" y="294827"/>
                      <a:pt x="683752" y="248602"/>
                      <a:pt x="716356" y="248602"/>
                    </a:cubicBezTo>
                    <a:cubicBezTo>
                      <a:pt x="739491" y="250308"/>
                      <a:pt x="761974" y="257051"/>
                      <a:pt x="782231" y="268357"/>
                    </a:cubicBezTo>
                    <a:cubicBezTo>
                      <a:pt x="795316" y="275432"/>
                      <a:pt x="811643" y="271160"/>
                      <a:pt x="819588" y="258585"/>
                    </a:cubicBezTo>
                    <a:lnTo>
                      <a:pt x="839591" y="228162"/>
                    </a:lnTo>
                    <a:cubicBezTo>
                      <a:pt x="847422" y="217153"/>
                      <a:pt x="846747" y="202223"/>
                      <a:pt x="837952" y="191967"/>
                    </a:cubicBezTo>
                    <a:lnTo>
                      <a:pt x="760800" y="101432"/>
                    </a:lnTo>
                    <a:cubicBezTo>
                      <a:pt x="751614" y="90680"/>
                      <a:pt x="740281" y="81968"/>
                      <a:pt x="727529" y="75857"/>
                    </a:cubicBezTo>
                    <a:cubicBezTo>
                      <a:pt x="752289" y="74002"/>
                      <a:pt x="771451" y="53404"/>
                      <a:pt x="771515" y="28575"/>
                    </a:cubicBezTo>
                    <a:lnTo>
                      <a:pt x="771515" y="9525"/>
                    </a:lnTo>
                    <a:cubicBezTo>
                      <a:pt x="771515" y="4264"/>
                      <a:pt x="767251" y="0"/>
                      <a:pt x="761990" y="0"/>
                    </a:cubicBezTo>
                    <a:cubicBezTo>
                      <a:pt x="756730" y="0"/>
                      <a:pt x="752465" y="4264"/>
                      <a:pt x="752465" y="9525"/>
                    </a:cubicBezTo>
                    <a:lnTo>
                      <a:pt x="752465" y="28575"/>
                    </a:lnTo>
                    <a:cubicBezTo>
                      <a:pt x="752465" y="44357"/>
                      <a:pt x="739672" y="57150"/>
                      <a:pt x="723890" y="57150"/>
                    </a:cubicBezTo>
                    <a:lnTo>
                      <a:pt x="666740" y="57150"/>
                    </a:lnTo>
                    <a:cubicBezTo>
                      <a:pt x="650959" y="57150"/>
                      <a:pt x="638165" y="44357"/>
                      <a:pt x="638165" y="28575"/>
                    </a:cubicBezTo>
                    <a:lnTo>
                      <a:pt x="638165" y="9525"/>
                    </a:lnTo>
                    <a:cubicBezTo>
                      <a:pt x="638165" y="4264"/>
                      <a:pt x="633901" y="0"/>
                      <a:pt x="628640" y="0"/>
                    </a:cubicBezTo>
                    <a:cubicBezTo>
                      <a:pt x="623380" y="0"/>
                      <a:pt x="619115" y="4264"/>
                      <a:pt x="619115" y="9525"/>
                    </a:cubicBezTo>
                    <a:lnTo>
                      <a:pt x="619115" y="28575"/>
                    </a:lnTo>
                    <a:cubicBezTo>
                      <a:pt x="619171" y="43092"/>
                      <a:pt x="625879" y="56782"/>
                      <a:pt x="637318" y="65723"/>
                    </a:cubicBezTo>
                    <a:lnTo>
                      <a:pt x="97155" y="65723"/>
                    </a:lnTo>
                    <a:cubicBezTo>
                      <a:pt x="70973" y="64568"/>
                      <a:pt x="48811" y="84856"/>
                      <a:pt x="47657" y="111039"/>
                    </a:cubicBezTo>
                    <a:cubicBezTo>
                      <a:pt x="47609" y="112125"/>
                      <a:pt x="47598" y="113213"/>
                      <a:pt x="47625" y="114300"/>
                    </a:cubicBezTo>
                    <a:lnTo>
                      <a:pt x="47625" y="114300"/>
                    </a:lnTo>
                    <a:cubicBezTo>
                      <a:pt x="21333" y="114327"/>
                      <a:pt x="26" y="135633"/>
                      <a:pt x="0" y="161925"/>
                    </a:cubicBezTo>
                    <a:lnTo>
                      <a:pt x="0" y="371475"/>
                    </a:lnTo>
                    <a:cubicBezTo>
                      <a:pt x="0" y="376736"/>
                      <a:pt x="4265" y="381000"/>
                      <a:pt x="9525" y="381000"/>
                    </a:cubicBezTo>
                    <a:cubicBezTo>
                      <a:pt x="14785" y="381000"/>
                      <a:pt x="19050" y="376736"/>
                      <a:pt x="19050" y="371475"/>
                    </a:cubicBezTo>
                    <a:lnTo>
                      <a:pt x="19050" y="161925"/>
                    </a:lnTo>
                    <a:cubicBezTo>
                      <a:pt x="19050" y="146143"/>
                      <a:pt x="31844" y="133350"/>
                      <a:pt x="47625" y="133350"/>
                    </a:cubicBezTo>
                    <a:lnTo>
                      <a:pt x="57150" y="133350"/>
                    </a:lnTo>
                    <a:cubicBezTo>
                      <a:pt x="62411" y="133350"/>
                      <a:pt x="66675" y="129086"/>
                      <a:pt x="66675" y="123825"/>
                    </a:cubicBezTo>
                    <a:lnTo>
                      <a:pt x="66675" y="123825"/>
                    </a:lnTo>
                    <a:lnTo>
                      <a:pt x="66675" y="114300"/>
                    </a:lnTo>
                    <a:cubicBezTo>
                      <a:pt x="66208" y="98436"/>
                      <a:pt x="78691" y="85197"/>
                      <a:pt x="94556" y="84732"/>
                    </a:cubicBezTo>
                    <a:cubicBezTo>
                      <a:pt x="95422" y="84706"/>
                      <a:pt x="96289" y="84719"/>
                      <a:pt x="97155" y="84773"/>
                    </a:cubicBezTo>
                    <a:lnTo>
                      <a:pt x="683419" y="84773"/>
                    </a:lnTo>
                    <a:cubicBezTo>
                      <a:pt x="707594" y="84769"/>
                      <a:pt x="730555" y="95366"/>
                      <a:pt x="746236" y="113767"/>
                    </a:cubicBezTo>
                    <a:lnTo>
                      <a:pt x="823446" y="204321"/>
                    </a:lnTo>
                    <a:cubicBezTo>
                      <a:pt x="826706" y="208137"/>
                      <a:pt x="826802" y="213730"/>
                      <a:pt x="823674" y="217656"/>
                    </a:cubicBezTo>
                    <a:lnTo>
                      <a:pt x="803672" y="248079"/>
                    </a:lnTo>
                    <a:cubicBezTo>
                      <a:pt x="801197" y="252434"/>
                      <a:pt x="795690" y="254005"/>
                      <a:pt x="791289" y="251612"/>
                    </a:cubicBezTo>
                    <a:cubicBezTo>
                      <a:pt x="768250" y="238817"/>
                      <a:pt x="742663" y="231283"/>
                      <a:pt x="716366" y="229552"/>
                    </a:cubicBezTo>
                    <a:cubicBezTo>
                      <a:pt x="670550" y="229552"/>
                      <a:pt x="640166" y="286883"/>
                      <a:pt x="640166" y="324803"/>
                    </a:cubicBezTo>
                    <a:cubicBezTo>
                      <a:pt x="639743" y="351429"/>
                      <a:pt x="624331" y="375536"/>
                      <a:pt x="600342" y="387096"/>
                    </a:cubicBezTo>
                    <a:cubicBezTo>
                      <a:pt x="595345" y="389391"/>
                      <a:pt x="589905" y="390561"/>
                      <a:pt x="584406" y="390525"/>
                    </a:cubicBezTo>
                    <a:lnTo>
                      <a:pt x="524304" y="390525"/>
                    </a:lnTo>
                    <a:cubicBezTo>
                      <a:pt x="518972" y="390449"/>
                      <a:pt x="514552" y="394636"/>
                      <a:pt x="514340" y="399964"/>
                    </a:cubicBezTo>
                    <a:lnTo>
                      <a:pt x="514340" y="523875"/>
                    </a:lnTo>
                    <a:cubicBezTo>
                      <a:pt x="514341" y="526396"/>
                      <a:pt x="515342" y="528815"/>
                      <a:pt x="517122" y="530600"/>
                    </a:cubicBezTo>
                    <a:lnTo>
                      <a:pt x="524999" y="538486"/>
                    </a:lnTo>
                    <a:cubicBezTo>
                      <a:pt x="530340" y="543845"/>
                      <a:pt x="533337" y="551104"/>
                      <a:pt x="533333" y="558670"/>
                    </a:cubicBezTo>
                    <a:lnTo>
                      <a:pt x="533333" y="561975"/>
                    </a:lnTo>
                    <a:lnTo>
                      <a:pt x="489680" y="561975"/>
                    </a:lnTo>
                    <a:lnTo>
                      <a:pt x="476231" y="548497"/>
                    </a:lnTo>
                    <a:lnTo>
                      <a:pt x="476231" y="400136"/>
                    </a:lnTo>
                    <a:cubicBezTo>
                      <a:pt x="476237" y="394861"/>
                      <a:pt x="471981" y="390571"/>
                      <a:pt x="466706" y="390535"/>
                    </a:cubicBezTo>
                    <a:lnTo>
                      <a:pt x="240059" y="390535"/>
                    </a:lnTo>
                    <a:lnTo>
                      <a:pt x="240059" y="400060"/>
                    </a:lnTo>
                    <a:cubicBezTo>
                      <a:pt x="240059" y="415842"/>
                      <a:pt x="227266" y="428635"/>
                      <a:pt x="211484" y="428635"/>
                    </a:cubicBezTo>
                    <a:lnTo>
                      <a:pt x="114329" y="428635"/>
                    </a:ln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136666E-7704-4373-9310-03A79B1892F0}"/>
                  </a:ext>
                </a:extLst>
              </p:cNvPr>
              <p:cNvSpPr/>
              <p:nvPr/>
            </p:nvSpPr>
            <p:spPr>
              <a:xfrm>
                <a:off x="5829300" y="3609975"/>
                <a:ext cx="47625" cy="114300"/>
              </a:xfrm>
              <a:custGeom>
                <a:avLst/>
                <a:gdLst>
                  <a:gd name="connsiteX0" fmla="*/ 28632 w 47625"/>
                  <a:gd name="connsiteY0" fmla="*/ 53178 h 114300"/>
                  <a:gd name="connsiteX1" fmla="*/ 28632 w 47625"/>
                  <a:gd name="connsiteY1" fmla="*/ 9525 h 114300"/>
                  <a:gd name="connsiteX2" fmla="*/ 19107 w 47625"/>
                  <a:gd name="connsiteY2" fmla="*/ 0 h 114300"/>
                  <a:gd name="connsiteX3" fmla="*/ 9582 w 47625"/>
                  <a:gd name="connsiteY3" fmla="*/ 9525 h 114300"/>
                  <a:gd name="connsiteX4" fmla="*/ 9582 w 47625"/>
                  <a:gd name="connsiteY4" fmla="*/ 57150 h 114300"/>
                  <a:gd name="connsiteX5" fmla="*/ 12363 w 47625"/>
                  <a:gd name="connsiteY5" fmla="*/ 63875 h 114300"/>
                  <a:gd name="connsiteX6" fmla="*/ 20241 w 47625"/>
                  <a:gd name="connsiteY6" fmla="*/ 71771 h 114300"/>
                  <a:gd name="connsiteX7" fmla="*/ 28575 w 47625"/>
                  <a:gd name="connsiteY7" fmla="*/ 91935 h 114300"/>
                  <a:gd name="connsiteX8" fmla="*/ 28575 w 47625"/>
                  <a:gd name="connsiteY8" fmla="*/ 95250 h 114300"/>
                  <a:gd name="connsiteX9" fmla="*/ 9525 w 47625"/>
                  <a:gd name="connsiteY9" fmla="*/ 95250 h 114300"/>
                  <a:gd name="connsiteX10" fmla="*/ 0 w 47625"/>
                  <a:gd name="connsiteY10" fmla="*/ 104775 h 114300"/>
                  <a:gd name="connsiteX11" fmla="*/ 9525 w 47625"/>
                  <a:gd name="connsiteY11" fmla="*/ 114300 h 114300"/>
                  <a:gd name="connsiteX12" fmla="*/ 38100 w 47625"/>
                  <a:gd name="connsiteY12" fmla="*/ 114300 h 114300"/>
                  <a:gd name="connsiteX13" fmla="*/ 47625 w 47625"/>
                  <a:gd name="connsiteY13" fmla="*/ 104775 h 114300"/>
                  <a:gd name="connsiteX14" fmla="*/ 47625 w 47625"/>
                  <a:gd name="connsiteY14" fmla="*/ 91935 h 114300"/>
                  <a:gd name="connsiteX15" fmla="*/ 33709 w 47625"/>
                  <a:gd name="connsiteY15" fmla="*/ 58293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625" h="114300">
                    <a:moveTo>
                      <a:pt x="28632" y="53178"/>
                    </a:moveTo>
                    <a:lnTo>
                      <a:pt x="28632" y="9525"/>
                    </a:lnTo>
                    <a:cubicBezTo>
                      <a:pt x="28632" y="4264"/>
                      <a:pt x="24368" y="0"/>
                      <a:pt x="19107" y="0"/>
                    </a:cubicBezTo>
                    <a:cubicBezTo>
                      <a:pt x="13846" y="0"/>
                      <a:pt x="9582" y="4264"/>
                      <a:pt x="9582" y="9525"/>
                    </a:cubicBezTo>
                    <a:lnTo>
                      <a:pt x="9582" y="57150"/>
                    </a:lnTo>
                    <a:cubicBezTo>
                      <a:pt x="9583" y="59671"/>
                      <a:pt x="10583" y="62090"/>
                      <a:pt x="12363" y="63875"/>
                    </a:cubicBezTo>
                    <a:lnTo>
                      <a:pt x="20241" y="71771"/>
                    </a:lnTo>
                    <a:cubicBezTo>
                      <a:pt x="25597" y="77112"/>
                      <a:pt x="28598" y="84372"/>
                      <a:pt x="28575" y="91935"/>
                    </a:cubicBezTo>
                    <a:lnTo>
                      <a:pt x="28575" y="95250"/>
                    </a:lnTo>
                    <a:lnTo>
                      <a:pt x="9525" y="95250"/>
                    </a:lnTo>
                    <a:cubicBezTo>
                      <a:pt x="4264" y="95250"/>
                      <a:pt x="0" y="99514"/>
                      <a:pt x="0" y="104775"/>
                    </a:cubicBezTo>
                    <a:cubicBezTo>
                      <a:pt x="0" y="110036"/>
                      <a:pt x="4264" y="114300"/>
                      <a:pt x="9525" y="114300"/>
                    </a:cubicBezTo>
                    <a:lnTo>
                      <a:pt x="38100" y="114300"/>
                    </a:lnTo>
                    <a:cubicBezTo>
                      <a:pt x="43361" y="114300"/>
                      <a:pt x="47625" y="110036"/>
                      <a:pt x="47625" y="104775"/>
                    </a:cubicBezTo>
                    <a:lnTo>
                      <a:pt x="47625" y="91935"/>
                    </a:lnTo>
                    <a:cubicBezTo>
                      <a:pt x="47658" y="79314"/>
                      <a:pt x="42648" y="67203"/>
                      <a:pt x="33709" y="58293"/>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BEF73BD-81F8-4302-A3EC-D1BD89C53842}"/>
                  </a:ext>
                </a:extLst>
              </p:cNvPr>
              <p:cNvSpPr/>
              <p:nvPr/>
            </p:nvSpPr>
            <p:spPr>
              <a:xfrm>
                <a:off x="6391313" y="3276600"/>
                <a:ext cx="28575" cy="28575"/>
              </a:xfrm>
              <a:custGeom>
                <a:avLst/>
                <a:gdLst>
                  <a:gd name="connsiteX0" fmla="*/ 28575 w 28575"/>
                  <a:gd name="connsiteY0" fmla="*/ 14288 h 28575"/>
                  <a:gd name="connsiteX1" fmla="*/ 14287 w 28575"/>
                  <a:gd name="connsiteY1" fmla="*/ 28575 h 28575"/>
                  <a:gd name="connsiteX2" fmla="*/ 0 w 28575"/>
                  <a:gd name="connsiteY2" fmla="*/ 14288 h 28575"/>
                  <a:gd name="connsiteX3" fmla="*/ 14287 w 28575"/>
                  <a:gd name="connsiteY3" fmla="*/ 0 h 28575"/>
                  <a:gd name="connsiteX4" fmla="*/ 28575 w 28575"/>
                  <a:gd name="connsiteY4" fmla="*/ 14288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28575">
                    <a:moveTo>
                      <a:pt x="28575" y="14288"/>
                    </a:moveTo>
                    <a:cubicBezTo>
                      <a:pt x="28575" y="22178"/>
                      <a:pt x="22178" y="28575"/>
                      <a:pt x="14287" y="28575"/>
                    </a:cubicBezTo>
                    <a:cubicBezTo>
                      <a:pt x="6397" y="28575"/>
                      <a:pt x="0" y="22178"/>
                      <a:pt x="0" y="14288"/>
                    </a:cubicBezTo>
                    <a:cubicBezTo>
                      <a:pt x="0" y="6397"/>
                      <a:pt x="6397" y="0"/>
                      <a:pt x="14287" y="0"/>
                    </a:cubicBezTo>
                    <a:cubicBezTo>
                      <a:pt x="22178" y="0"/>
                      <a:pt x="28575" y="6397"/>
                      <a:pt x="28575" y="14288"/>
                    </a:cubicBezTo>
                    <a:close/>
                  </a:path>
                </a:pathLst>
              </a:custGeom>
              <a:grpFill/>
              <a:ln w="9525" cap="flat">
                <a:noFill/>
                <a:prstDash val="solid"/>
                <a:miter/>
              </a:ln>
            </p:spPr>
            <p:txBody>
              <a:bodyPr rtlCol="0" anchor="ctr"/>
              <a:lstStyle/>
              <a:p>
                <a:endParaRPr lang="en-US"/>
              </a:p>
            </p:txBody>
          </p:sp>
        </p:grpSp>
        <p:sp>
          <p:nvSpPr>
            <p:cNvPr id="65" name="Shape 2581">
              <a:extLst>
                <a:ext uri="{FF2B5EF4-FFF2-40B4-BE49-F238E27FC236}">
                  <a16:creationId xmlns:a16="http://schemas.microsoft.com/office/drawing/2014/main" id="{A1D61F33-530E-4BB3-9688-CE48D993F08D}"/>
                </a:ext>
              </a:extLst>
            </p:cNvPr>
            <p:cNvSpPr/>
            <p:nvPr/>
          </p:nvSpPr>
          <p:spPr>
            <a:xfrm>
              <a:off x="9073678" y="1835208"/>
              <a:ext cx="482359" cy="482359"/>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31302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67" name="Shape 2557">
              <a:extLst>
                <a:ext uri="{FF2B5EF4-FFF2-40B4-BE49-F238E27FC236}">
                  <a16:creationId xmlns:a16="http://schemas.microsoft.com/office/drawing/2014/main" id="{FF3F5B3C-4B81-4249-BDB8-837B73AE3FB9}"/>
                </a:ext>
              </a:extLst>
            </p:cNvPr>
            <p:cNvSpPr/>
            <p:nvPr/>
          </p:nvSpPr>
          <p:spPr>
            <a:xfrm>
              <a:off x="6734655" y="1829370"/>
              <a:ext cx="498425" cy="498425"/>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31302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grpSp>
    </p:spTree>
    <p:extLst>
      <p:ext uri="{BB962C8B-B14F-4D97-AF65-F5344CB8AC3E}">
        <p14:creationId xmlns:p14="http://schemas.microsoft.com/office/powerpoint/2010/main" val="745204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07CC204-F5CE-004D-B4C0-CB22DAD6D5CC}"/>
              </a:ext>
            </a:extLst>
          </p:cNvPr>
          <p:cNvSpPr>
            <a:spLocks noGrp="1"/>
          </p:cNvSpPr>
          <p:nvPr>
            <p:ph type="pic" sz="quarter" idx="13"/>
          </p:nvPr>
        </p:nvSpPr>
        <p:spPr/>
      </p:sp>
      <p:sp>
        <p:nvSpPr>
          <p:cNvPr id="86" name="Rectangle 85">
            <a:extLst>
              <a:ext uri="{FF2B5EF4-FFF2-40B4-BE49-F238E27FC236}">
                <a16:creationId xmlns:a16="http://schemas.microsoft.com/office/drawing/2014/main" id="{B371681C-998A-4893-BCE0-0338919B2442}"/>
              </a:ext>
            </a:extLst>
          </p:cNvPr>
          <p:cNvSpPr/>
          <p:nvPr/>
        </p:nvSpPr>
        <p:spPr>
          <a:xfrm>
            <a:off x="3818430" y="0"/>
            <a:ext cx="3318970" cy="6858000"/>
          </a:xfrm>
          <a:prstGeom prst="rect">
            <a:avLst/>
          </a:prstGeom>
          <a:gradFill flip="none" rotWithShape="1">
            <a:gsLst>
              <a:gs pos="37000">
                <a:schemeClr val="accent2">
                  <a:lumMod val="20000"/>
                  <a:lumOff val="80000"/>
                  <a:alpha val="16000"/>
                </a:schemeClr>
              </a:gs>
              <a:gs pos="0">
                <a:schemeClr val="accent2">
                  <a:lumMod val="20000"/>
                  <a:lumOff val="80000"/>
                  <a:alpha val="1000"/>
                </a:schemeClr>
              </a:gs>
              <a:gs pos="82000">
                <a:schemeClr val="accent2">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9404340-D009-4335-8FFF-A6E36AEFC74F}"/>
              </a:ext>
            </a:extLst>
          </p:cNvPr>
          <p:cNvSpPr txBox="1"/>
          <p:nvPr/>
        </p:nvSpPr>
        <p:spPr>
          <a:xfrm>
            <a:off x="787219" y="1152279"/>
            <a:ext cx="3835581" cy="769441"/>
          </a:xfrm>
          <a:prstGeom prst="rect">
            <a:avLst/>
          </a:prstGeom>
          <a:noFill/>
        </p:spPr>
        <p:txBody>
          <a:bodyPr wrap="square" rtlCol="0">
            <a:spAutoFit/>
          </a:bodyPr>
          <a:lstStyle/>
          <a:p>
            <a:r>
              <a:rPr lang="en-US" sz="4400">
                <a:solidFill>
                  <a:srgbClr val="31302E"/>
                </a:solidFill>
                <a:latin typeface="Bellefair" panose="00000500000000000000" pitchFamily="2" charset="-79"/>
                <a:cs typeface="Bellefair" panose="00000500000000000000" pitchFamily="2" charset="-79"/>
              </a:rPr>
              <a:t>AIDA Model </a:t>
            </a:r>
          </a:p>
        </p:txBody>
      </p:sp>
      <p:sp>
        <p:nvSpPr>
          <p:cNvPr id="74" name="TextBox 73">
            <a:extLst>
              <a:ext uri="{FF2B5EF4-FFF2-40B4-BE49-F238E27FC236}">
                <a16:creationId xmlns:a16="http://schemas.microsoft.com/office/drawing/2014/main" id="{D9A5188E-9546-4815-81EF-CCF7239B67D9}"/>
              </a:ext>
            </a:extLst>
          </p:cNvPr>
          <p:cNvSpPr txBox="1"/>
          <p:nvPr/>
        </p:nvSpPr>
        <p:spPr>
          <a:xfrm>
            <a:off x="1047500" y="2514944"/>
            <a:ext cx="1917200" cy="369332"/>
          </a:xfrm>
          <a:prstGeom prst="rect">
            <a:avLst/>
          </a:prstGeom>
          <a:noFill/>
        </p:spPr>
        <p:txBody>
          <a:bodyPr wrap="square" rtlCol="0">
            <a:spAutoFit/>
          </a:bodyPr>
          <a:lstStyle/>
          <a:p>
            <a:r>
              <a:rPr lang="en-US">
                <a:solidFill>
                  <a:srgbClr val="31302E"/>
                </a:solidFill>
                <a:latin typeface="Bellefair" panose="00000500000000000000" pitchFamily="2" charset="-79"/>
                <a:cs typeface="Bellefair" panose="00000500000000000000" pitchFamily="2" charset="-79"/>
              </a:rPr>
              <a:t>Your Title Here</a:t>
            </a:r>
          </a:p>
        </p:txBody>
      </p:sp>
      <p:sp>
        <p:nvSpPr>
          <p:cNvPr id="76" name="TextBox 75">
            <a:extLst>
              <a:ext uri="{FF2B5EF4-FFF2-40B4-BE49-F238E27FC236}">
                <a16:creationId xmlns:a16="http://schemas.microsoft.com/office/drawing/2014/main" id="{F77291E5-93C3-4840-94F0-A2D9529E837A}"/>
              </a:ext>
            </a:extLst>
          </p:cNvPr>
          <p:cNvSpPr txBox="1"/>
          <p:nvPr/>
        </p:nvSpPr>
        <p:spPr>
          <a:xfrm>
            <a:off x="1047500" y="2891243"/>
            <a:ext cx="3492681"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magna sed pulvinar ultricies, purus lectus malesuada libero sit ipsum dolor sit amet maecenas porttitor congue.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26" name="Oval 25">
            <a:extLst>
              <a:ext uri="{FF2B5EF4-FFF2-40B4-BE49-F238E27FC236}">
                <a16:creationId xmlns:a16="http://schemas.microsoft.com/office/drawing/2014/main" id="{FB2A9783-4296-4482-B1DA-01CD3FA9F3BA}"/>
              </a:ext>
            </a:extLst>
          </p:cNvPr>
          <p:cNvSpPr/>
          <p:nvPr/>
        </p:nvSpPr>
        <p:spPr>
          <a:xfrm>
            <a:off x="8679108" y="3523592"/>
            <a:ext cx="2182134" cy="2182130"/>
          </a:xfrm>
          <a:prstGeom prst="ellipse">
            <a:avLst/>
          </a:prstGeom>
          <a:solidFill>
            <a:schemeClr val="accent2">
              <a:lumMod val="20000"/>
              <a:lumOff val="80000"/>
            </a:schemeClr>
          </a:solidFill>
          <a:ln w="15875">
            <a:solidFill>
              <a:schemeClr val="accent3">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E7DBAFE8-3D85-4A9E-AE77-0362E793323C}"/>
              </a:ext>
            </a:extLst>
          </p:cNvPr>
          <p:cNvSpPr/>
          <p:nvPr/>
        </p:nvSpPr>
        <p:spPr>
          <a:xfrm>
            <a:off x="6307797" y="3523592"/>
            <a:ext cx="2182134" cy="2182130"/>
          </a:xfrm>
          <a:prstGeom prst="ellipse">
            <a:avLst/>
          </a:prstGeom>
          <a:solidFill>
            <a:schemeClr val="accent2">
              <a:lumMod val="20000"/>
              <a:lumOff val="80000"/>
            </a:schemeClr>
          </a:solidFill>
          <a:ln w="15875">
            <a:solidFill>
              <a:schemeClr val="accent3">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356AE891-9543-441B-BD8B-1D1E7F1FAA1A}"/>
              </a:ext>
            </a:extLst>
          </p:cNvPr>
          <p:cNvSpPr/>
          <p:nvPr/>
        </p:nvSpPr>
        <p:spPr>
          <a:xfrm>
            <a:off x="8679108" y="1152280"/>
            <a:ext cx="2182134" cy="2182130"/>
          </a:xfrm>
          <a:prstGeom prst="ellipse">
            <a:avLst/>
          </a:prstGeom>
          <a:solidFill>
            <a:schemeClr val="accent2">
              <a:lumMod val="20000"/>
              <a:lumOff val="80000"/>
            </a:schemeClr>
          </a:solidFill>
          <a:ln w="15875">
            <a:solidFill>
              <a:schemeClr val="accent3">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60" name="TextBox 59">
            <a:extLst>
              <a:ext uri="{FF2B5EF4-FFF2-40B4-BE49-F238E27FC236}">
                <a16:creationId xmlns:a16="http://schemas.microsoft.com/office/drawing/2014/main" id="{28B9943B-6292-4A65-B80D-661A8D6AB3E3}"/>
              </a:ext>
            </a:extLst>
          </p:cNvPr>
          <p:cNvSpPr txBox="1"/>
          <p:nvPr/>
        </p:nvSpPr>
        <p:spPr>
          <a:xfrm>
            <a:off x="9268021" y="1610834"/>
            <a:ext cx="1004306" cy="1200329"/>
          </a:xfrm>
          <a:prstGeom prst="rect">
            <a:avLst/>
          </a:prstGeom>
          <a:noFill/>
        </p:spPr>
        <p:txBody>
          <a:bodyPr wrap="square" rtlCol="0">
            <a:spAutoFit/>
          </a:bodyPr>
          <a:lstStyle/>
          <a:p>
            <a:pPr algn="ctr"/>
            <a:r>
              <a:rPr lang="en-US" sz="7200">
                <a:solidFill>
                  <a:schemeClr val="accent3">
                    <a:lumMod val="50000"/>
                  </a:schemeClr>
                </a:solidFill>
                <a:latin typeface="Bellefair" panose="00000500000000000000" pitchFamily="2" charset="-79"/>
                <a:ea typeface="Roboto" panose="02000000000000000000" pitchFamily="2" charset="0"/>
                <a:cs typeface="Bellefair" panose="00000500000000000000" pitchFamily="2" charset="-79"/>
              </a:rPr>
              <a:t>I</a:t>
            </a:r>
          </a:p>
        </p:txBody>
      </p:sp>
      <p:sp>
        <p:nvSpPr>
          <p:cNvPr id="68" name="TextBox 67">
            <a:extLst>
              <a:ext uri="{FF2B5EF4-FFF2-40B4-BE49-F238E27FC236}">
                <a16:creationId xmlns:a16="http://schemas.microsoft.com/office/drawing/2014/main" id="{5D351E2F-8BC6-454A-9463-699E38CB8D61}"/>
              </a:ext>
            </a:extLst>
          </p:cNvPr>
          <p:cNvSpPr txBox="1"/>
          <p:nvPr/>
        </p:nvSpPr>
        <p:spPr>
          <a:xfrm>
            <a:off x="8853236" y="2614244"/>
            <a:ext cx="1833877" cy="276999"/>
          </a:xfrm>
          <a:prstGeom prst="rect">
            <a:avLst/>
          </a:prstGeom>
          <a:noFill/>
        </p:spPr>
        <p:txBody>
          <a:bodyPr wrap="square" rtlCol="0">
            <a:spAutoFit/>
          </a:bodyPr>
          <a:lstStyle/>
          <a:p>
            <a:pPr algn="ctr"/>
            <a:r>
              <a:rPr lang="en-US" sz="1200">
                <a:solidFill>
                  <a:schemeClr val="tx1">
                    <a:lumMod val="65000"/>
                    <a:lumOff val="35000"/>
                  </a:schemeClr>
                </a:solidFill>
                <a:latin typeface="Roboto" panose="02000000000000000000" pitchFamily="2" charset="0"/>
                <a:ea typeface="Roboto" panose="02000000000000000000" pitchFamily="2" charset="0"/>
                <a:cs typeface="Poppins SemiBold" panose="00000700000000000000" pitchFamily="2" charset="0"/>
              </a:rPr>
              <a:t>Interest </a:t>
            </a:r>
          </a:p>
        </p:txBody>
      </p:sp>
      <p:grpSp>
        <p:nvGrpSpPr>
          <p:cNvPr id="80" name="Group 79">
            <a:extLst>
              <a:ext uri="{FF2B5EF4-FFF2-40B4-BE49-F238E27FC236}">
                <a16:creationId xmlns:a16="http://schemas.microsoft.com/office/drawing/2014/main" id="{72BADF1B-EB96-4D62-97D2-6C43CBD1E4DE}"/>
              </a:ext>
            </a:extLst>
          </p:cNvPr>
          <p:cNvGrpSpPr/>
          <p:nvPr/>
        </p:nvGrpSpPr>
        <p:grpSpPr>
          <a:xfrm>
            <a:off x="6481925" y="3982148"/>
            <a:ext cx="1833877" cy="1280406"/>
            <a:chOff x="6136117" y="3984071"/>
            <a:chExt cx="1833877" cy="1280406"/>
          </a:xfrm>
        </p:grpSpPr>
        <p:sp>
          <p:nvSpPr>
            <p:cNvPr id="64" name="TextBox 63">
              <a:extLst>
                <a:ext uri="{FF2B5EF4-FFF2-40B4-BE49-F238E27FC236}">
                  <a16:creationId xmlns:a16="http://schemas.microsoft.com/office/drawing/2014/main" id="{B982D86B-AC30-45A6-B517-70A822B167A6}"/>
                </a:ext>
              </a:extLst>
            </p:cNvPr>
            <p:cNvSpPr txBox="1"/>
            <p:nvPr/>
          </p:nvSpPr>
          <p:spPr>
            <a:xfrm>
              <a:off x="6550902" y="3984071"/>
              <a:ext cx="1004306" cy="1200329"/>
            </a:xfrm>
            <a:prstGeom prst="rect">
              <a:avLst/>
            </a:prstGeom>
            <a:noFill/>
          </p:spPr>
          <p:txBody>
            <a:bodyPr wrap="square" rtlCol="0">
              <a:spAutoFit/>
            </a:bodyPr>
            <a:lstStyle/>
            <a:p>
              <a:pPr algn="ctr"/>
              <a:r>
                <a:rPr lang="en-US" sz="7200">
                  <a:solidFill>
                    <a:schemeClr val="accent3">
                      <a:lumMod val="50000"/>
                    </a:schemeClr>
                  </a:solidFill>
                  <a:latin typeface="Bellefair" panose="00000500000000000000" pitchFamily="2" charset="-79"/>
                  <a:ea typeface="Roboto" panose="02000000000000000000" pitchFamily="2" charset="0"/>
                  <a:cs typeface="Bellefair" panose="00000500000000000000" pitchFamily="2" charset="-79"/>
                </a:rPr>
                <a:t>D</a:t>
              </a:r>
            </a:p>
          </p:txBody>
        </p:sp>
        <p:sp>
          <p:nvSpPr>
            <p:cNvPr id="70" name="TextBox 69">
              <a:extLst>
                <a:ext uri="{FF2B5EF4-FFF2-40B4-BE49-F238E27FC236}">
                  <a16:creationId xmlns:a16="http://schemas.microsoft.com/office/drawing/2014/main" id="{46DD69CB-02B7-4F26-9A74-FE043923D7A1}"/>
                </a:ext>
              </a:extLst>
            </p:cNvPr>
            <p:cNvSpPr txBox="1"/>
            <p:nvPr/>
          </p:nvSpPr>
          <p:spPr>
            <a:xfrm>
              <a:off x="6136117" y="4987478"/>
              <a:ext cx="1833877" cy="276999"/>
            </a:xfrm>
            <a:prstGeom prst="rect">
              <a:avLst/>
            </a:prstGeom>
            <a:noFill/>
          </p:spPr>
          <p:txBody>
            <a:bodyPr wrap="square" rtlCol="0">
              <a:spAutoFit/>
            </a:bodyPr>
            <a:lstStyle/>
            <a:p>
              <a:pPr algn="ctr"/>
              <a:r>
                <a:rPr lang="en-US" sz="1200">
                  <a:solidFill>
                    <a:schemeClr val="tx1">
                      <a:lumMod val="65000"/>
                      <a:lumOff val="35000"/>
                    </a:schemeClr>
                  </a:solidFill>
                  <a:latin typeface="Roboto" panose="02000000000000000000" pitchFamily="2" charset="0"/>
                  <a:ea typeface="Roboto" panose="02000000000000000000" pitchFamily="2" charset="0"/>
                  <a:cs typeface="Poppins SemiBold" panose="00000700000000000000" pitchFamily="2" charset="0"/>
                </a:rPr>
                <a:t>Desire </a:t>
              </a:r>
            </a:p>
          </p:txBody>
        </p:sp>
      </p:grpSp>
      <p:grpSp>
        <p:nvGrpSpPr>
          <p:cNvPr id="79" name="Group 78">
            <a:extLst>
              <a:ext uri="{FF2B5EF4-FFF2-40B4-BE49-F238E27FC236}">
                <a16:creationId xmlns:a16="http://schemas.microsoft.com/office/drawing/2014/main" id="{1D06189D-1544-4CDC-9025-E56C015E3027}"/>
              </a:ext>
            </a:extLst>
          </p:cNvPr>
          <p:cNvGrpSpPr/>
          <p:nvPr/>
        </p:nvGrpSpPr>
        <p:grpSpPr>
          <a:xfrm>
            <a:off x="8853236" y="3982148"/>
            <a:ext cx="1833877" cy="1280406"/>
            <a:chOff x="8507428" y="3984071"/>
            <a:chExt cx="1833877" cy="1280406"/>
          </a:xfrm>
        </p:grpSpPr>
        <p:sp>
          <p:nvSpPr>
            <p:cNvPr id="62" name="TextBox 61">
              <a:extLst>
                <a:ext uri="{FF2B5EF4-FFF2-40B4-BE49-F238E27FC236}">
                  <a16:creationId xmlns:a16="http://schemas.microsoft.com/office/drawing/2014/main" id="{D57457D8-BE01-4491-B23B-88F662009291}"/>
                </a:ext>
              </a:extLst>
            </p:cNvPr>
            <p:cNvSpPr txBox="1"/>
            <p:nvPr/>
          </p:nvSpPr>
          <p:spPr>
            <a:xfrm>
              <a:off x="8922213" y="3984071"/>
              <a:ext cx="1004306" cy="1200329"/>
            </a:xfrm>
            <a:prstGeom prst="rect">
              <a:avLst/>
            </a:prstGeom>
            <a:noFill/>
          </p:spPr>
          <p:txBody>
            <a:bodyPr wrap="square" rtlCol="0">
              <a:spAutoFit/>
            </a:bodyPr>
            <a:lstStyle/>
            <a:p>
              <a:pPr algn="ctr"/>
              <a:r>
                <a:rPr lang="en-US" sz="7200">
                  <a:solidFill>
                    <a:schemeClr val="accent3">
                      <a:lumMod val="50000"/>
                    </a:schemeClr>
                  </a:solidFill>
                  <a:latin typeface="Bellefair" panose="00000500000000000000" pitchFamily="2" charset="-79"/>
                  <a:ea typeface="Roboto" panose="02000000000000000000" pitchFamily="2" charset="0"/>
                  <a:cs typeface="Bellefair" panose="00000500000000000000" pitchFamily="2" charset="-79"/>
                </a:rPr>
                <a:t>A</a:t>
              </a:r>
            </a:p>
          </p:txBody>
        </p:sp>
        <p:sp>
          <p:nvSpPr>
            <p:cNvPr id="72" name="TextBox 71">
              <a:extLst>
                <a:ext uri="{FF2B5EF4-FFF2-40B4-BE49-F238E27FC236}">
                  <a16:creationId xmlns:a16="http://schemas.microsoft.com/office/drawing/2014/main" id="{6A32F174-E59A-41EA-963E-BA089FD46FE9}"/>
                </a:ext>
              </a:extLst>
            </p:cNvPr>
            <p:cNvSpPr txBox="1"/>
            <p:nvPr/>
          </p:nvSpPr>
          <p:spPr>
            <a:xfrm>
              <a:off x="8507428" y="4987478"/>
              <a:ext cx="1833877" cy="276999"/>
            </a:xfrm>
            <a:prstGeom prst="rect">
              <a:avLst/>
            </a:prstGeom>
            <a:noFill/>
          </p:spPr>
          <p:txBody>
            <a:bodyPr wrap="square" rtlCol="0">
              <a:spAutoFit/>
            </a:bodyPr>
            <a:lstStyle/>
            <a:p>
              <a:pPr algn="ctr"/>
              <a:r>
                <a:rPr lang="en-US" sz="1200">
                  <a:solidFill>
                    <a:schemeClr val="tx1">
                      <a:lumMod val="65000"/>
                      <a:lumOff val="35000"/>
                    </a:schemeClr>
                  </a:solidFill>
                  <a:latin typeface="Roboto" panose="02000000000000000000" pitchFamily="2" charset="0"/>
                  <a:ea typeface="Roboto" panose="02000000000000000000" pitchFamily="2" charset="0"/>
                  <a:cs typeface="Poppins SemiBold" panose="00000700000000000000" pitchFamily="2" charset="0"/>
                </a:rPr>
                <a:t>Action </a:t>
              </a:r>
            </a:p>
          </p:txBody>
        </p:sp>
      </p:grpSp>
      <p:grpSp>
        <p:nvGrpSpPr>
          <p:cNvPr id="94" name="Group 93">
            <a:extLst>
              <a:ext uri="{FF2B5EF4-FFF2-40B4-BE49-F238E27FC236}">
                <a16:creationId xmlns:a16="http://schemas.microsoft.com/office/drawing/2014/main" id="{A1CAEF98-6542-4ABE-89B5-9937E2D3EB2F}"/>
              </a:ext>
            </a:extLst>
          </p:cNvPr>
          <p:cNvGrpSpPr/>
          <p:nvPr/>
        </p:nvGrpSpPr>
        <p:grpSpPr>
          <a:xfrm>
            <a:off x="6307797" y="1152280"/>
            <a:ext cx="2182134" cy="2182130"/>
            <a:chOff x="6307797" y="1152280"/>
            <a:chExt cx="2182134" cy="2182130"/>
          </a:xfrm>
        </p:grpSpPr>
        <p:sp>
          <p:nvSpPr>
            <p:cNvPr id="25" name="Oval 24">
              <a:extLst>
                <a:ext uri="{FF2B5EF4-FFF2-40B4-BE49-F238E27FC236}">
                  <a16:creationId xmlns:a16="http://schemas.microsoft.com/office/drawing/2014/main" id="{B813B049-8F5E-4E1D-A458-E0D8B2FB7FFC}"/>
                </a:ext>
              </a:extLst>
            </p:cNvPr>
            <p:cNvSpPr/>
            <p:nvPr/>
          </p:nvSpPr>
          <p:spPr>
            <a:xfrm>
              <a:off x="6307797" y="1152280"/>
              <a:ext cx="2182134" cy="2182130"/>
            </a:xfrm>
            <a:prstGeom prst="ellipse">
              <a:avLst/>
            </a:prstGeom>
            <a:solidFill>
              <a:schemeClr val="accent2">
                <a:lumMod val="20000"/>
                <a:lumOff val="80000"/>
              </a:schemeClr>
            </a:solidFill>
            <a:ln w="15875">
              <a:solidFill>
                <a:schemeClr val="accent3">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58" name="TextBox 57">
              <a:extLst>
                <a:ext uri="{FF2B5EF4-FFF2-40B4-BE49-F238E27FC236}">
                  <a16:creationId xmlns:a16="http://schemas.microsoft.com/office/drawing/2014/main" id="{9AEE4359-A0AC-40AA-9C5E-F39A0B2E1AAC}"/>
                </a:ext>
              </a:extLst>
            </p:cNvPr>
            <p:cNvSpPr txBox="1"/>
            <p:nvPr/>
          </p:nvSpPr>
          <p:spPr>
            <a:xfrm>
              <a:off x="6896710" y="1610834"/>
              <a:ext cx="1004306" cy="1200329"/>
            </a:xfrm>
            <a:prstGeom prst="rect">
              <a:avLst/>
            </a:prstGeom>
            <a:noFill/>
          </p:spPr>
          <p:txBody>
            <a:bodyPr wrap="square" rtlCol="0">
              <a:spAutoFit/>
            </a:bodyPr>
            <a:lstStyle/>
            <a:p>
              <a:pPr algn="ctr"/>
              <a:r>
                <a:rPr lang="en-US" sz="7200">
                  <a:solidFill>
                    <a:schemeClr val="accent3">
                      <a:lumMod val="50000"/>
                    </a:schemeClr>
                  </a:solidFill>
                  <a:latin typeface="Bellefair" panose="00000500000000000000" pitchFamily="2" charset="-79"/>
                  <a:ea typeface="Roboto" panose="02000000000000000000" pitchFamily="2" charset="0"/>
                  <a:cs typeface="Bellefair" panose="00000500000000000000" pitchFamily="2" charset="-79"/>
                </a:rPr>
                <a:t>A</a:t>
              </a:r>
            </a:p>
          </p:txBody>
        </p:sp>
        <p:sp>
          <p:nvSpPr>
            <p:cNvPr id="66" name="TextBox 65">
              <a:extLst>
                <a:ext uri="{FF2B5EF4-FFF2-40B4-BE49-F238E27FC236}">
                  <a16:creationId xmlns:a16="http://schemas.microsoft.com/office/drawing/2014/main" id="{F01B039A-8238-4D5A-A599-1199978137AD}"/>
                </a:ext>
              </a:extLst>
            </p:cNvPr>
            <p:cNvSpPr txBox="1"/>
            <p:nvPr/>
          </p:nvSpPr>
          <p:spPr>
            <a:xfrm>
              <a:off x="6481925" y="2614244"/>
              <a:ext cx="1833877" cy="276999"/>
            </a:xfrm>
            <a:prstGeom prst="rect">
              <a:avLst/>
            </a:prstGeom>
            <a:noFill/>
          </p:spPr>
          <p:txBody>
            <a:bodyPr wrap="square" rtlCol="0">
              <a:spAutoFit/>
            </a:bodyPr>
            <a:lstStyle/>
            <a:p>
              <a:pPr algn="ctr"/>
              <a:r>
                <a:rPr lang="en-US" sz="1200">
                  <a:solidFill>
                    <a:schemeClr val="tx1">
                      <a:lumMod val="65000"/>
                      <a:lumOff val="35000"/>
                    </a:schemeClr>
                  </a:solidFill>
                  <a:latin typeface="Roboto" panose="02000000000000000000" pitchFamily="2" charset="0"/>
                  <a:ea typeface="Roboto" panose="02000000000000000000" pitchFamily="2" charset="0"/>
                  <a:cs typeface="Poppins SemiBold" panose="00000700000000000000" pitchFamily="2" charset="0"/>
                </a:rPr>
                <a:t>Awareness </a:t>
              </a:r>
            </a:p>
          </p:txBody>
        </p:sp>
        <p:sp>
          <p:nvSpPr>
            <p:cNvPr id="81" name="Oval 80">
              <a:extLst>
                <a:ext uri="{FF2B5EF4-FFF2-40B4-BE49-F238E27FC236}">
                  <a16:creationId xmlns:a16="http://schemas.microsoft.com/office/drawing/2014/main" id="{F582E389-6950-46D6-AF63-38E0A8193DD4}"/>
                </a:ext>
              </a:extLst>
            </p:cNvPr>
            <p:cNvSpPr/>
            <p:nvPr/>
          </p:nvSpPr>
          <p:spPr>
            <a:xfrm>
              <a:off x="7787822" y="1194765"/>
              <a:ext cx="575026" cy="575024"/>
            </a:xfrm>
            <a:prstGeom prst="ellipse">
              <a:avLst/>
            </a:prstGeom>
            <a:solidFill>
              <a:schemeClr val="accent1"/>
            </a:solidFill>
            <a:ln w="381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bg1"/>
                  </a:solidFill>
                  <a:latin typeface="Roboto" panose="02000000000000000000" pitchFamily="2" charset="0"/>
                  <a:ea typeface="Roboto" panose="02000000000000000000" pitchFamily="2" charset="0"/>
                </a:rPr>
                <a:t>01</a:t>
              </a:r>
            </a:p>
          </p:txBody>
        </p:sp>
      </p:grpSp>
      <p:sp>
        <p:nvSpPr>
          <p:cNvPr id="82" name="Oval 81">
            <a:extLst>
              <a:ext uri="{FF2B5EF4-FFF2-40B4-BE49-F238E27FC236}">
                <a16:creationId xmlns:a16="http://schemas.microsoft.com/office/drawing/2014/main" id="{A8645BCE-F7FA-48D1-AA7F-7059D3E043BD}"/>
              </a:ext>
            </a:extLst>
          </p:cNvPr>
          <p:cNvSpPr/>
          <p:nvPr/>
        </p:nvSpPr>
        <p:spPr>
          <a:xfrm>
            <a:off x="10251565" y="1194765"/>
            <a:ext cx="575026" cy="575024"/>
          </a:xfrm>
          <a:prstGeom prst="ellipse">
            <a:avLst/>
          </a:prstGeom>
          <a:solidFill>
            <a:schemeClr val="accent2"/>
          </a:solidFill>
          <a:ln w="381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bg1"/>
                </a:solidFill>
                <a:latin typeface="Roboto" panose="02000000000000000000" pitchFamily="2" charset="0"/>
                <a:ea typeface="Roboto" panose="02000000000000000000" pitchFamily="2" charset="0"/>
              </a:rPr>
              <a:t>02</a:t>
            </a:r>
          </a:p>
        </p:txBody>
      </p:sp>
      <p:sp>
        <p:nvSpPr>
          <p:cNvPr id="83" name="Oval 82">
            <a:extLst>
              <a:ext uri="{FF2B5EF4-FFF2-40B4-BE49-F238E27FC236}">
                <a16:creationId xmlns:a16="http://schemas.microsoft.com/office/drawing/2014/main" id="{052C1BA2-5FF2-431F-9A2D-1B571ADCA1A2}"/>
              </a:ext>
            </a:extLst>
          </p:cNvPr>
          <p:cNvSpPr/>
          <p:nvPr/>
        </p:nvSpPr>
        <p:spPr>
          <a:xfrm>
            <a:off x="7787822" y="3599294"/>
            <a:ext cx="575026" cy="575024"/>
          </a:xfrm>
          <a:prstGeom prst="ellipse">
            <a:avLst/>
          </a:prstGeom>
          <a:solidFill>
            <a:schemeClr val="accent3"/>
          </a:solidFill>
          <a:ln w="381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bg1"/>
                </a:solidFill>
                <a:latin typeface="Roboto" panose="02000000000000000000" pitchFamily="2" charset="0"/>
                <a:ea typeface="Roboto" panose="02000000000000000000" pitchFamily="2" charset="0"/>
              </a:rPr>
              <a:t>03</a:t>
            </a:r>
          </a:p>
        </p:txBody>
      </p:sp>
      <p:sp>
        <p:nvSpPr>
          <p:cNvPr id="84" name="Oval 83">
            <a:extLst>
              <a:ext uri="{FF2B5EF4-FFF2-40B4-BE49-F238E27FC236}">
                <a16:creationId xmlns:a16="http://schemas.microsoft.com/office/drawing/2014/main" id="{CFA205E5-A133-4E71-A4DB-062DDFB78CC1}"/>
              </a:ext>
            </a:extLst>
          </p:cNvPr>
          <p:cNvSpPr/>
          <p:nvPr/>
        </p:nvSpPr>
        <p:spPr>
          <a:xfrm>
            <a:off x="10251565" y="3599294"/>
            <a:ext cx="575026" cy="575024"/>
          </a:xfrm>
          <a:prstGeom prst="ellipse">
            <a:avLst/>
          </a:prstGeom>
          <a:solidFill>
            <a:schemeClr val="accent4"/>
          </a:solidFill>
          <a:ln w="381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bg1"/>
                </a:solidFill>
                <a:latin typeface="Roboto" panose="02000000000000000000" pitchFamily="2" charset="0"/>
                <a:ea typeface="Roboto" panose="02000000000000000000" pitchFamily="2" charset="0"/>
              </a:rPr>
              <a:t>04</a:t>
            </a:r>
          </a:p>
        </p:txBody>
      </p:sp>
      <p:cxnSp>
        <p:nvCxnSpPr>
          <p:cNvPr id="90" name="Straight Connector 89">
            <a:extLst>
              <a:ext uri="{FF2B5EF4-FFF2-40B4-BE49-F238E27FC236}">
                <a16:creationId xmlns:a16="http://schemas.microsoft.com/office/drawing/2014/main" id="{133F1118-BC0A-4D42-9D90-62D1FCA945CA}"/>
              </a:ext>
            </a:extLst>
          </p:cNvPr>
          <p:cNvCxnSpPr>
            <a:cxnSpLocks/>
          </p:cNvCxnSpPr>
          <p:nvPr/>
        </p:nvCxnSpPr>
        <p:spPr>
          <a:xfrm>
            <a:off x="905744" y="2602551"/>
            <a:ext cx="0" cy="1037823"/>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7839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pSp>
        <p:nvGrpSpPr>
          <p:cNvPr id="68" name="Group 67">
            <a:extLst>
              <a:ext uri="{FF2B5EF4-FFF2-40B4-BE49-F238E27FC236}">
                <a16:creationId xmlns:a16="http://schemas.microsoft.com/office/drawing/2014/main" id="{6856FE27-0140-4682-A7C9-59CBD36F65AD}"/>
              </a:ext>
            </a:extLst>
          </p:cNvPr>
          <p:cNvGrpSpPr/>
          <p:nvPr/>
        </p:nvGrpSpPr>
        <p:grpSpPr>
          <a:xfrm>
            <a:off x="1521700" y="1247636"/>
            <a:ext cx="4294202" cy="4294202"/>
            <a:chOff x="1521700" y="1247636"/>
            <a:chExt cx="4294202" cy="4294202"/>
          </a:xfrm>
        </p:grpSpPr>
        <p:sp>
          <p:nvSpPr>
            <p:cNvPr id="14" name="Rectangle 13">
              <a:extLst>
                <a:ext uri="{FF2B5EF4-FFF2-40B4-BE49-F238E27FC236}">
                  <a16:creationId xmlns:a16="http://schemas.microsoft.com/office/drawing/2014/main" id="{0837FF15-E049-4036-9600-0C96D90DE585}"/>
                </a:ext>
              </a:extLst>
            </p:cNvPr>
            <p:cNvSpPr/>
            <p:nvPr/>
          </p:nvSpPr>
          <p:spPr>
            <a:xfrm>
              <a:off x="1521700" y="1247636"/>
              <a:ext cx="4294202" cy="4294202"/>
            </a:xfrm>
            <a:prstGeom prst="rect">
              <a:avLst/>
            </a:prstGeom>
            <a:solidFill>
              <a:schemeClr val="accent6">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A686EB5E-24E7-49D2-A61B-B11354E10139}"/>
                </a:ext>
              </a:extLst>
            </p:cNvPr>
            <p:cNvGrpSpPr/>
            <p:nvPr/>
          </p:nvGrpSpPr>
          <p:grpSpPr>
            <a:xfrm>
              <a:off x="1521701" y="1247636"/>
              <a:ext cx="4294200" cy="4294202"/>
              <a:chOff x="6771850" y="1485900"/>
              <a:chExt cx="3934250" cy="3902825"/>
            </a:xfrm>
          </p:grpSpPr>
          <p:cxnSp>
            <p:nvCxnSpPr>
              <p:cNvPr id="20" name="Straight Connector 19">
                <a:extLst>
                  <a:ext uri="{FF2B5EF4-FFF2-40B4-BE49-F238E27FC236}">
                    <a16:creationId xmlns:a16="http://schemas.microsoft.com/office/drawing/2014/main" id="{0C4F4007-22BA-432D-AE3D-E4EDF409A08F}"/>
                  </a:ext>
                </a:extLst>
              </p:cNvPr>
              <p:cNvCxnSpPr>
                <a:cxnSpLocks/>
              </p:cNvCxnSpPr>
              <p:nvPr/>
            </p:nvCxnSpPr>
            <p:spPr>
              <a:xfrm>
                <a:off x="6771850" y="3453599"/>
                <a:ext cx="3934250" cy="0"/>
              </a:xfrm>
              <a:prstGeom prst="line">
                <a:avLst/>
              </a:prstGeom>
              <a:ln w="12700" cap="rnd">
                <a:solidFill>
                  <a:schemeClr val="accent2">
                    <a:lumMod val="60000"/>
                    <a:lumOff val="40000"/>
                  </a:schemeClr>
                </a:solidFill>
                <a:prstDash val="solid"/>
                <a:round/>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C2BEF8D-14F8-4C83-9FEE-82CCF9B0E10D}"/>
                  </a:ext>
                </a:extLst>
              </p:cNvPr>
              <p:cNvCxnSpPr>
                <a:cxnSpLocks/>
              </p:cNvCxnSpPr>
              <p:nvPr/>
            </p:nvCxnSpPr>
            <p:spPr>
              <a:xfrm flipV="1">
                <a:off x="8738975" y="1485900"/>
                <a:ext cx="0" cy="3902825"/>
              </a:xfrm>
              <a:prstGeom prst="line">
                <a:avLst/>
              </a:prstGeom>
              <a:ln w="12700" cap="rnd">
                <a:solidFill>
                  <a:schemeClr val="accent2">
                    <a:lumMod val="60000"/>
                    <a:lumOff val="40000"/>
                  </a:schemeClr>
                </a:solidFill>
                <a:prstDash val="solid"/>
                <a:round/>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2" name="TextBox 1">
            <a:extLst>
              <a:ext uri="{FF2B5EF4-FFF2-40B4-BE49-F238E27FC236}">
                <a16:creationId xmlns:a16="http://schemas.microsoft.com/office/drawing/2014/main" id="{893EE4A3-6F20-4E68-8559-3E432AF8F049}"/>
              </a:ext>
            </a:extLst>
          </p:cNvPr>
          <p:cNvSpPr txBox="1"/>
          <p:nvPr/>
        </p:nvSpPr>
        <p:spPr>
          <a:xfrm>
            <a:off x="6753164" y="4799643"/>
            <a:ext cx="4559361" cy="724814"/>
          </a:xfrm>
          <a:prstGeom prst="rect">
            <a:avLst/>
          </a:prstGeom>
          <a:noFill/>
        </p:spPr>
        <p:txBody>
          <a:bodyPr wrap="square" rtlCol="0">
            <a:spAutoFit/>
          </a:bodyPr>
          <a:lstStyle/>
          <a:p>
            <a:pPr>
              <a:lnSpc>
                <a:spcPct val="120000"/>
              </a:lnSpc>
            </a:pPr>
            <a:r>
              <a:rPr lang="en-US" sz="3600">
                <a:solidFill>
                  <a:srgbClr val="31302E"/>
                </a:solidFill>
                <a:latin typeface="Bellefair" panose="00000500000000000000" pitchFamily="2" charset="-79"/>
                <a:ea typeface="Source Sans Pro" panose="020B0503030403020204" pitchFamily="34" charset="0"/>
                <a:cs typeface="Bellefair" panose="00000500000000000000" pitchFamily="2" charset="-79"/>
              </a:rPr>
              <a:t>Competitive Positioning </a:t>
            </a:r>
          </a:p>
        </p:txBody>
      </p:sp>
      <p:sp>
        <p:nvSpPr>
          <p:cNvPr id="6" name="TextBox 5">
            <a:extLst>
              <a:ext uri="{FF2B5EF4-FFF2-40B4-BE49-F238E27FC236}">
                <a16:creationId xmlns:a16="http://schemas.microsoft.com/office/drawing/2014/main" id="{822719B1-2FE6-40CB-979F-2788B798FC30}"/>
              </a:ext>
            </a:extLst>
          </p:cNvPr>
          <p:cNvSpPr txBox="1"/>
          <p:nvPr/>
        </p:nvSpPr>
        <p:spPr>
          <a:xfrm>
            <a:off x="2669736" y="791286"/>
            <a:ext cx="2127070" cy="276999"/>
          </a:xfrm>
          <a:prstGeom prst="rect">
            <a:avLst/>
          </a:prstGeom>
          <a:noFill/>
        </p:spPr>
        <p:txBody>
          <a:bodyPr wrap="square" rtlCol="0">
            <a:spAutoFit/>
          </a:bodyPr>
          <a:lstStyle/>
          <a:p>
            <a:pPr algn="ctr"/>
            <a:r>
              <a:rPr lang="en-US" sz="1200">
                <a:solidFill>
                  <a:srgbClr val="31302E"/>
                </a:solidFill>
                <a:latin typeface="Roboto" panose="02000000000000000000" pitchFamily="2" charset="0"/>
                <a:ea typeface="Roboto" panose="02000000000000000000" pitchFamily="2" charset="0"/>
                <a:cs typeface="Lexend Deca" pitchFamily="2" charset="0"/>
              </a:rPr>
              <a:t>Positioning Map </a:t>
            </a:r>
          </a:p>
        </p:txBody>
      </p:sp>
      <p:sp>
        <p:nvSpPr>
          <p:cNvPr id="7" name="TextBox 6">
            <a:extLst>
              <a:ext uri="{FF2B5EF4-FFF2-40B4-BE49-F238E27FC236}">
                <a16:creationId xmlns:a16="http://schemas.microsoft.com/office/drawing/2014/main" id="{F9E2BFBD-BC85-4D7E-BD83-F39F7B93FCA3}"/>
              </a:ext>
            </a:extLst>
          </p:cNvPr>
          <p:cNvSpPr txBox="1"/>
          <p:nvPr/>
        </p:nvSpPr>
        <p:spPr>
          <a:xfrm>
            <a:off x="903866" y="1272962"/>
            <a:ext cx="353943" cy="1009755"/>
          </a:xfrm>
          <a:prstGeom prst="rect">
            <a:avLst/>
          </a:prstGeom>
          <a:noFill/>
        </p:spPr>
        <p:txBody>
          <a:bodyPr vert="vert270" wrap="square" rtlCol="0">
            <a:spAutoFit/>
          </a:bodyPr>
          <a:lstStyle/>
          <a:p>
            <a:pPr algn="r"/>
            <a:r>
              <a:rPr lang="en-US" sz="1100">
                <a:solidFill>
                  <a:schemeClr val="tx1">
                    <a:lumMod val="75000"/>
                    <a:lumOff val="25000"/>
                  </a:schemeClr>
                </a:solidFill>
                <a:latin typeface="Roboto" panose="02000000000000000000" pitchFamily="2" charset="0"/>
                <a:ea typeface="Roboto" panose="02000000000000000000" pitchFamily="2" charset="0"/>
                <a:cs typeface="Lexend Deca" pitchFamily="2" charset="0"/>
              </a:rPr>
              <a:t>High Quality</a:t>
            </a:r>
          </a:p>
        </p:txBody>
      </p:sp>
      <p:sp>
        <p:nvSpPr>
          <p:cNvPr id="8" name="TextBox 7">
            <a:extLst>
              <a:ext uri="{FF2B5EF4-FFF2-40B4-BE49-F238E27FC236}">
                <a16:creationId xmlns:a16="http://schemas.microsoft.com/office/drawing/2014/main" id="{96F2CD79-8EAC-46AB-9180-1350BC7F344D}"/>
              </a:ext>
            </a:extLst>
          </p:cNvPr>
          <p:cNvSpPr txBox="1"/>
          <p:nvPr/>
        </p:nvSpPr>
        <p:spPr>
          <a:xfrm>
            <a:off x="925773" y="4657173"/>
            <a:ext cx="353943" cy="1009755"/>
          </a:xfrm>
          <a:prstGeom prst="rect">
            <a:avLst/>
          </a:prstGeom>
          <a:noFill/>
        </p:spPr>
        <p:txBody>
          <a:bodyPr vert="vert270" wrap="square" rtlCol="0">
            <a:spAutoFit/>
          </a:bodyPr>
          <a:lstStyle/>
          <a:p>
            <a:pPr algn="r"/>
            <a:r>
              <a:rPr lang="en-US" sz="1100">
                <a:solidFill>
                  <a:schemeClr val="tx1">
                    <a:lumMod val="50000"/>
                    <a:lumOff val="50000"/>
                  </a:schemeClr>
                </a:solidFill>
                <a:latin typeface="Roboto" panose="02000000000000000000" pitchFamily="2" charset="0"/>
                <a:ea typeface="Roboto" panose="02000000000000000000" pitchFamily="2" charset="0"/>
                <a:cs typeface="Lexend Deca" pitchFamily="2" charset="0"/>
              </a:rPr>
              <a:t>Low Quality</a:t>
            </a:r>
          </a:p>
        </p:txBody>
      </p:sp>
      <p:sp>
        <p:nvSpPr>
          <p:cNvPr id="9" name="TextBox 8">
            <a:extLst>
              <a:ext uri="{FF2B5EF4-FFF2-40B4-BE49-F238E27FC236}">
                <a16:creationId xmlns:a16="http://schemas.microsoft.com/office/drawing/2014/main" id="{0621FE7E-4606-4C74-81EF-19582F1A5D2A}"/>
              </a:ext>
            </a:extLst>
          </p:cNvPr>
          <p:cNvSpPr txBox="1"/>
          <p:nvPr/>
        </p:nvSpPr>
        <p:spPr>
          <a:xfrm>
            <a:off x="1384218" y="5789716"/>
            <a:ext cx="982461" cy="261610"/>
          </a:xfrm>
          <a:prstGeom prst="rect">
            <a:avLst/>
          </a:prstGeom>
          <a:noFill/>
        </p:spPr>
        <p:txBody>
          <a:bodyPr wrap="square" rtlCol="0">
            <a:spAutoFit/>
          </a:bodyPr>
          <a:lstStyle/>
          <a:p>
            <a:r>
              <a:rPr lang="en-US" sz="1100">
                <a:solidFill>
                  <a:schemeClr val="tx1">
                    <a:lumMod val="65000"/>
                    <a:lumOff val="35000"/>
                  </a:schemeClr>
                </a:solidFill>
                <a:latin typeface="Roboto" panose="02000000000000000000" pitchFamily="2" charset="0"/>
                <a:ea typeface="Roboto" panose="02000000000000000000" pitchFamily="2" charset="0"/>
                <a:cs typeface="Lexend Deca" pitchFamily="2" charset="0"/>
              </a:rPr>
              <a:t>Low Price</a:t>
            </a:r>
          </a:p>
        </p:txBody>
      </p:sp>
      <p:sp>
        <p:nvSpPr>
          <p:cNvPr id="10" name="TextBox 9">
            <a:extLst>
              <a:ext uri="{FF2B5EF4-FFF2-40B4-BE49-F238E27FC236}">
                <a16:creationId xmlns:a16="http://schemas.microsoft.com/office/drawing/2014/main" id="{B9AA2FAB-2089-4F78-AA6D-0BB75104B66A}"/>
              </a:ext>
            </a:extLst>
          </p:cNvPr>
          <p:cNvSpPr txBox="1"/>
          <p:nvPr/>
        </p:nvSpPr>
        <p:spPr>
          <a:xfrm>
            <a:off x="4936008" y="5789716"/>
            <a:ext cx="1000420" cy="261610"/>
          </a:xfrm>
          <a:prstGeom prst="rect">
            <a:avLst/>
          </a:prstGeom>
          <a:noFill/>
        </p:spPr>
        <p:txBody>
          <a:bodyPr wrap="square" rtlCol="0">
            <a:spAutoFit/>
          </a:bodyPr>
          <a:lstStyle/>
          <a:p>
            <a:r>
              <a:rPr lang="en-US" sz="1100">
                <a:solidFill>
                  <a:schemeClr val="tx1">
                    <a:lumMod val="75000"/>
                    <a:lumOff val="25000"/>
                  </a:schemeClr>
                </a:solidFill>
                <a:latin typeface="Roboto" panose="02000000000000000000" pitchFamily="2" charset="0"/>
                <a:ea typeface="Roboto" panose="02000000000000000000" pitchFamily="2" charset="0"/>
                <a:cs typeface="Lexend Deca" pitchFamily="2" charset="0"/>
              </a:rPr>
              <a:t>High Price</a:t>
            </a:r>
          </a:p>
        </p:txBody>
      </p:sp>
      <p:sp>
        <p:nvSpPr>
          <p:cNvPr id="28" name="Oval 27">
            <a:extLst>
              <a:ext uri="{FF2B5EF4-FFF2-40B4-BE49-F238E27FC236}">
                <a16:creationId xmlns:a16="http://schemas.microsoft.com/office/drawing/2014/main" id="{3DEA22C8-6CCC-4E82-BFE1-CC01B4310EE2}"/>
              </a:ext>
            </a:extLst>
          </p:cNvPr>
          <p:cNvSpPr/>
          <p:nvPr/>
        </p:nvSpPr>
        <p:spPr>
          <a:xfrm rot="10800000" flipH="1" flipV="1">
            <a:off x="2610667" y="2271424"/>
            <a:ext cx="847774" cy="84777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b="1" spc="100">
                <a:solidFill>
                  <a:schemeClr val="bg1"/>
                </a:solidFill>
                <a:latin typeface="Roboto" panose="02000000000000000000" pitchFamily="2" charset="0"/>
                <a:ea typeface="Roboto" panose="02000000000000000000" pitchFamily="2" charset="0"/>
                <a:cs typeface="Lexend Deca" pitchFamily="2" charset="0"/>
              </a:rPr>
              <a:t>B</a:t>
            </a:r>
          </a:p>
        </p:txBody>
      </p:sp>
      <p:sp>
        <p:nvSpPr>
          <p:cNvPr id="26" name="Oval 25">
            <a:extLst>
              <a:ext uri="{FF2B5EF4-FFF2-40B4-BE49-F238E27FC236}">
                <a16:creationId xmlns:a16="http://schemas.microsoft.com/office/drawing/2014/main" id="{395E7BDC-7360-44A6-AD59-D7832F7C3A83}"/>
              </a:ext>
            </a:extLst>
          </p:cNvPr>
          <p:cNvSpPr/>
          <p:nvPr/>
        </p:nvSpPr>
        <p:spPr>
          <a:xfrm rot="10800000" flipH="1" flipV="1">
            <a:off x="4181505" y="2042347"/>
            <a:ext cx="847774" cy="84777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b="1" spc="100">
                <a:solidFill>
                  <a:schemeClr val="bg1"/>
                </a:solidFill>
                <a:latin typeface="Roboto" panose="02000000000000000000" pitchFamily="2" charset="0"/>
                <a:ea typeface="Roboto" panose="02000000000000000000" pitchFamily="2" charset="0"/>
                <a:cs typeface="Lexend Deca" pitchFamily="2" charset="0"/>
              </a:rPr>
              <a:t>A</a:t>
            </a:r>
          </a:p>
        </p:txBody>
      </p:sp>
      <p:sp>
        <p:nvSpPr>
          <p:cNvPr id="24" name="Oval 23">
            <a:extLst>
              <a:ext uri="{FF2B5EF4-FFF2-40B4-BE49-F238E27FC236}">
                <a16:creationId xmlns:a16="http://schemas.microsoft.com/office/drawing/2014/main" id="{9E330D53-94DD-44CB-B377-CFF44E01163F}"/>
              </a:ext>
            </a:extLst>
          </p:cNvPr>
          <p:cNvSpPr/>
          <p:nvPr/>
        </p:nvSpPr>
        <p:spPr>
          <a:xfrm rot="10800000" flipH="1" flipV="1">
            <a:off x="2366679" y="3966122"/>
            <a:ext cx="847774" cy="84777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b="1" spc="100">
                <a:solidFill>
                  <a:schemeClr val="bg1"/>
                </a:solidFill>
                <a:latin typeface="Roboto" panose="02000000000000000000" pitchFamily="2" charset="0"/>
                <a:ea typeface="Roboto" panose="02000000000000000000" pitchFamily="2" charset="0"/>
                <a:cs typeface="Lexend Deca" pitchFamily="2" charset="0"/>
              </a:rPr>
              <a:t>C</a:t>
            </a:r>
          </a:p>
        </p:txBody>
      </p:sp>
      <p:sp>
        <p:nvSpPr>
          <p:cNvPr id="22" name="Oval 21">
            <a:extLst>
              <a:ext uri="{FF2B5EF4-FFF2-40B4-BE49-F238E27FC236}">
                <a16:creationId xmlns:a16="http://schemas.microsoft.com/office/drawing/2014/main" id="{D3D2C798-C1AD-45AA-B896-D7DC3F581963}"/>
              </a:ext>
            </a:extLst>
          </p:cNvPr>
          <p:cNvSpPr/>
          <p:nvPr/>
        </p:nvSpPr>
        <p:spPr>
          <a:xfrm rot="10800000" flipH="1" flipV="1">
            <a:off x="3967579" y="3672087"/>
            <a:ext cx="847774" cy="847774"/>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b="1" spc="100">
                <a:solidFill>
                  <a:schemeClr val="bg1"/>
                </a:solidFill>
                <a:latin typeface="Roboto" panose="02000000000000000000" pitchFamily="2" charset="0"/>
                <a:ea typeface="Roboto" panose="02000000000000000000" pitchFamily="2" charset="0"/>
                <a:cs typeface="Lexend Deca" pitchFamily="2" charset="0"/>
              </a:rPr>
              <a:t>D</a:t>
            </a:r>
          </a:p>
        </p:txBody>
      </p:sp>
      <p:cxnSp>
        <p:nvCxnSpPr>
          <p:cNvPr id="12" name="Straight Connector 11">
            <a:extLst>
              <a:ext uri="{FF2B5EF4-FFF2-40B4-BE49-F238E27FC236}">
                <a16:creationId xmlns:a16="http://schemas.microsoft.com/office/drawing/2014/main" id="{8F60FD37-733D-42AD-ADDB-8F6179C964BF}"/>
              </a:ext>
            </a:extLst>
          </p:cNvPr>
          <p:cNvCxnSpPr>
            <a:cxnSpLocks/>
          </p:cNvCxnSpPr>
          <p:nvPr/>
        </p:nvCxnSpPr>
        <p:spPr>
          <a:xfrm flipV="1">
            <a:off x="1102744" y="2505526"/>
            <a:ext cx="0" cy="1884483"/>
          </a:xfrm>
          <a:prstGeom prst="line">
            <a:avLst/>
          </a:prstGeom>
          <a:ln w="12700" cap="rnd">
            <a:solidFill>
              <a:schemeClr val="accent1"/>
            </a:solidFill>
            <a:prstDash val="sysDot"/>
            <a:round/>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CD637EC-5AAD-4823-8ECC-1BFC6F7A66F2}"/>
              </a:ext>
            </a:extLst>
          </p:cNvPr>
          <p:cNvCxnSpPr>
            <a:cxnSpLocks/>
          </p:cNvCxnSpPr>
          <p:nvPr/>
        </p:nvCxnSpPr>
        <p:spPr>
          <a:xfrm flipH="1">
            <a:off x="2657035" y="5932174"/>
            <a:ext cx="1988616" cy="0"/>
          </a:xfrm>
          <a:prstGeom prst="line">
            <a:avLst/>
          </a:prstGeom>
          <a:ln w="12700" cap="rnd">
            <a:solidFill>
              <a:schemeClr val="accent1"/>
            </a:solidFill>
            <a:prstDash val="sysDot"/>
            <a:round/>
            <a:headEnd type="stealth"/>
            <a:tailEnd type="stealth"/>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9A21DE0-5663-47BE-8E84-4D9FF211B0FA}"/>
              </a:ext>
            </a:extLst>
          </p:cNvPr>
          <p:cNvSpPr txBox="1"/>
          <p:nvPr/>
        </p:nvSpPr>
        <p:spPr>
          <a:xfrm>
            <a:off x="7195941" y="1657939"/>
            <a:ext cx="1679861"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Our Company</a:t>
            </a:r>
          </a:p>
        </p:txBody>
      </p:sp>
      <p:sp>
        <p:nvSpPr>
          <p:cNvPr id="33" name="Oval 32">
            <a:extLst>
              <a:ext uri="{FF2B5EF4-FFF2-40B4-BE49-F238E27FC236}">
                <a16:creationId xmlns:a16="http://schemas.microsoft.com/office/drawing/2014/main" id="{F86A2D8F-927A-4D47-94D9-237FAC0BF439}"/>
              </a:ext>
            </a:extLst>
          </p:cNvPr>
          <p:cNvSpPr/>
          <p:nvPr/>
        </p:nvSpPr>
        <p:spPr>
          <a:xfrm rot="10800000" flipH="1" flipV="1">
            <a:off x="6857939" y="1723342"/>
            <a:ext cx="269304" cy="26930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a:solidFill>
                <a:schemeClr val="bg1"/>
              </a:solidFill>
              <a:latin typeface="Montserrat SemiBold" panose="00000700000000000000" pitchFamily="2" charset="0"/>
            </a:endParaRPr>
          </a:p>
        </p:txBody>
      </p:sp>
      <p:sp>
        <p:nvSpPr>
          <p:cNvPr id="50" name="TextBox 49">
            <a:extLst>
              <a:ext uri="{FF2B5EF4-FFF2-40B4-BE49-F238E27FC236}">
                <a16:creationId xmlns:a16="http://schemas.microsoft.com/office/drawing/2014/main" id="{CD74A1D9-C69E-4FE8-B442-8B69DC96D981}"/>
              </a:ext>
            </a:extLst>
          </p:cNvPr>
          <p:cNvSpPr txBox="1"/>
          <p:nvPr/>
        </p:nvSpPr>
        <p:spPr>
          <a:xfrm>
            <a:off x="9507543" y="1657939"/>
            <a:ext cx="1679861"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Competitor 1</a:t>
            </a:r>
          </a:p>
        </p:txBody>
      </p:sp>
      <p:sp>
        <p:nvSpPr>
          <p:cNvPr id="51" name="Oval 50">
            <a:extLst>
              <a:ext uri="{FF2B5EF4-FFF2-40B4-BE49-F238E27FC236}">
                <a16:creationId xmlns:a16="http://schemas.microsoft.com/office/drawing/2014/main" id="{275D772C-13DA-4D35-A0F4-9EDA41516C0A}"/>
              </a:ext>
            </a:extLst>
          </p:cNvPr>
          <p:cNvSpPr/>
          <p:nvPr/>
        </p:nvSpPr>
        <p:spPr>
          <a:xfrm rot="10800000" flipH="1" flipV="1">
            <a:off x="9169541" y="1723342"/>
            <a:ext cx="269304" cy="26930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a:solidFill>
                <a:schemeClr val="bg1"/>
              </a:solidFill>
              <a:latin typeface="Montserrat SemiBold" panose="00000700000000000000" pitchFamily="2" charset="0"/>
            </a:endParaRPr>
          </a:p>
        </p:txBody>
      </p:sp>
      <p:sp>
        <p:nvSpPr>
          <p:cNvPr id="59" name="TextBox 58">
            <a:extLst>
              <a:ext uri="{FF2B5EF4-FFF2-40B4-BE49-F238E27FC236}">
                <a16:creationId xmlns:a16="http://schemas.microsoft.com/office/drawing/2014/main" id="{D21D60F1-5042-4166-AFFA-F42332CD132E}"/>
              </a:ext>
            </a:extLst>
          </p:cNvPr>
          <p:cNvSpPr txBox="1"/>
          <p:nvPr/>
        </p:nvSpPr>
        <p:spPr>
          <a:xfrm>
            <a:off x="7195941" y="2242037"/>
            <a:ext cx="1679861"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Competitor 2</a:t>
            </a:r>
          </a:p>
        </p:txBody>
      </p:sp>
      <p:sp>
        <p:nvSpPr>
          <p:cNvPr id="60" name="Oval 59">
            <a:extLst>
              <a:ext uri="{FF2B5EF4-FFF2-40B4-BE49-F238E27FC236}">
                <a16:creationId xmlns:a16="http://schemas.microsoft.com/office/drawing/2014/main" id="{EACFA56F-EC2A-400A-9282-64E3BB4DF0F0}"/>
              </a:ext>
            </a:extLst>
          </p:cNvPr>
          <p:cNvSpPr/>
          <p:nvPr/>
        </p:nvSpPr>
        <p:spPr>
          <a:xfrm rot="10800000" flipH="1" flipV="1">
            <a:off x="6857939" y="2307440"/>
            <a:ext cx="269304" cy="26930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a:solidFill>
                <a:schemeClr val="bg1"/>
              </a:solidFill>
              <a:latin typeface="Montserrat SemiBold" panose="00000700000000000000" pitchFamily="2" charset="0"/>
            </a:endParaRPr>
          </a:p>
        </p:txBody>
      </p:sp>
      <p:sp>
        <p:nvSpPr>
          <p:cNvPr id="62" name="TextBox 61">
            <a:extLst>
              <a:ext uri="{FF2B5EF4-FFF2-40B4-BE49-F238E27FC236}">
                <a16:creationId xmlns:a16="http://schemas.microsoft.com/office/drawing/2014/main" id="{0CB42F72-A673-45FA-BFA3-DA6891B57F54}"/>
              </a:ext>
            </a:extLst>
          </p:cNvPr>
          <p:cNvSpPr txBox="1"/>
          <p:nvPr/>
        </p:nvSpPr>
        <p:spPr>
          <a:xfrm>
            <a:off x="9507543" y="2242037"/>
            <a:ext cx="1679861"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Competitor 3</a:t>
            </a:r>
          </a:p>
        </p:txBody>
      </p:sp>
      <p:sp>
        <p:nvSpPr>
          <p:cNvPr id="63" name="Oval 62">
            <a:extLst>
              <a:ext uri="{FF2B5EF4-FFF2-40B4-BE49-F238E27FC236}">
                <a16:creationId xmlns:a16="http://schemas.microsoft.com/office/drawing/2014/main" id="{BF228F56-DFB3-4D8F-A137-73BA47CA9C40}"/>
              </a:ext>
            </a:extLst>
          </p:cNvPr>
          <p:cNvSpPr/>
          <p:nvPr/>
        </p:nvSpPr>
        <p:spPr>
          <a:xfrm rot="10800000" flipH="1" flipV="1">
            <a:off x="9169541" y="2307440"/>
            <a:ext cx="269304" cy="269304"/>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a:solidFill>
                <a:schemeClr val="bg1"/>
              </a:solidFill>
              <a:latin typeface="Montserrat SemiBold" panose="00000700000000000000" pitchFamily="2" charset="0"/>
            </a:endParaRPr>
          </a:p>
        </p:txBody>
      </p:sp>
      <p:sp>
        <p:nvSpPr>
          <p:cNvPr id="66" name="TextBox 65">
            <a:extLst>
              <a:ext uri="{FF2B5EF4-FFF2-40B4-BE49-F238E27FC236}">
                <a16:creationId xmlns:a16="http://schemas.microsoft.com/office/drawing/2014/main" id="{D92BD2BC-70BB-4360-9D65-FA20FD330B59}"/>
              </a:ext>
            </a:extLst>
          </p:cNvPr>
          <p:cNvSpPr txBox="1"/>
          <p:nvPr/>
        </p:nvSpPr>
        <p:spPr>
          <a:xfrm>
            <a:off x="6795054" y="3016191"/>
            <a:ext cx="4294202"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pulvinar ultricies, purus lectus malesuada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7722381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E303711-BA09-2447-8A10-3AB473ADAAEE}"/>
              </a:ext>
            </a:extLst>
          </p:cNvPr>
          <p:cNvSpPr>
            <a:spLocks noGrp="1"/>
          </p:cNvSpPr>
          <p:nvPr>
            <p:ph type="pic" sz="quarter" idx="13"/>
          </p:nvPr>
        </p:nvSpPr>
        <p:spPr/>
      </p:sp>
      <p:cxnSp>
        <p:nvCxnSpPr>
          <p:cNvPr id="72" name="Straight Connector 71">
            <a:extLst>
              <a:ext uri="{FF2B5EF4-FFF2-40B4-BE49-F238E27FC236}">
                <a16:creationId xmlns:a16="http://schemas.microsoft.com/office/drawing/2014/main" id="{0F0F7C18-1C7A-4FDF-AF98-ABF0E8FAE4E5}"/>
              </a:ext>
            </a:extLst>
          </p:cNvPr>
          <p:cNvCxnSpPr>
            <a:stCxn id="17" idx="4"/>
            <a:endCxn id="21" idx="0"/>
          </p:cNvCxnSpPr>
          <p:nvPr/>
        </p:nvCxnSpPr>
        <p:spPr>
          <a:xfrm>
            <a:off x="7140451" y="1793872"/>
            <a:ext cx="1" cy="3268617"/>
          </a:xfrm>
          <a:prstGeom prst="line">
            <a:avLst/>
          </a:prstGeom>
          <a:ln w="22225" cap="rnd">
            <a:solidFill>
              <a:schemeClr val="accent2">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58BADC9-703A-48D9-9783-810218B96692}"/>
              </a:ext>
            </a:extLst>
          </p:cNvPr>
          <p:cNvGrpSpPr/>
          <p:nvPr/>
        </p:nvGrpSpPr>
        <p:grpSpPr>
          <a:xfrm>
            <a:off x="6734477" y="963342"/>
            <a:ext cx="4747814" cy="849112"/>
            <a:chOff x="6582077" y="1069683"/>
            <a:chExt cx="4747814" cy="849112"/>
          </a:xfrm>
        </p:grpSpPr>
        <p:sp>
          <p:nvSpPr>
            <p:cNvPr id="17" name="Oval 16">
              <a:extLst>
                <a:ext uri="{FF2B5EF4-FFF2-40B4-BE49-F238E27FC236}">
                  <a16:creationId xmlns:a16="http://schemas.microsoft.com/office/drawing/2014/main" id="{196EC246-09B1-4A72-B63D-F7B9DDBE93FF}"/>
                </a:ext>
              </a:extLst>
            </p:cNvPr>
            <p:cNvSpPr/>
            <p:nvPr/>
          </p:nvSpPr>
          <p:spPr>
            <a:xfrm rot="10800000" flipH="1" flipV="1">
              <a:off x="6582077" y="1088267"/>
              <a:ext cx="811948" cy="81194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000" spc="100">
                  <a:solidFill>
                    <a:schemeClr val="bg1"/>
                  </a:solidFill>
                  <a:latin typeface="Bellefair" panose="00000500000000000000" pitchFamily="2" charset="-79"/>
                  <a:ea typeface="Roboto" panose="02000000000000000000" pitchFamily="2" charset="0"/>
                  <a:cs typeface="Bellefair" panose="00000500000000000000" pitchFamily="2" charset="-79"/>
                </a:rPr>
                <a:t>1</a:t>
              </a:r>
            </a:p>
          </p:txBody>
        </p:sp>
        <p:grpSp>
          <p:nvGrpSpPr>
            <p:cNvPr id="31" name="Group 30">
              <a:extLst>
                <a:ext uri="{FF2B5EF4-FFF2-40B4-BE49-F238E27FC236}">
                  <a16:creationId xmlns:a16="http://schemas.microsoft.com/office/drawing/2014/main" id="{E00D945D-DE1C-4966-858C-CB1051CCB1EF}"/>
                </a:ext>
              </a:extLst>
            </p:cNvPr>
            <p:cNvGrpSpPr/>
            <p:nvPr/>
          </p:nvGrpSpPr>
          <p:grpSpPr>
            <a:xfrm>
              <a:off x="7551091" y="1069683"/>
              <a:ext cx="3778800" cy="849112"/>
              <a:chOff x="7551091" y="1083028"/>
              <a:chExt cx="3778800" cy="849112"/>
            </a:xfrm>
          </p:grpSpPr>
          <p:sp>
            <p:nvSpPr>
              <p:cNvPr id="7" name="TextBox 6">
                <a:extLst>
                  <a:ext uri="{FF2B5EF4-FFF2-40B4-BE49-F238E27FC236}">
                    <a16:creationId xmlns:a16="http://schemas.microsoft.com/office/drawing/2014/main" id="{72D7E02C-2F90-44DE-A582-923A98E91BAA}"/>
                  </a:ext>
                </a:extLst>
              </p:cNvPr>
              <p:cNvSpPr txBox="1"/>
              <p:nvPr/>
            </p:nvSpPr>
            <p:spPr>
              <a:xfrm>
                <a:off x="7551091" y="1083028"/>
                <a:ext cx="3621733" cy="338554"/>
              </a:xfrm>
              <a:prstGeom prst="rect">
                <a:avLst/>
              </a:prstGeom>
              <a:noFill/>
            </p:spPr>
            <p:txBody>
              <a:bodyPr wrap="square" rtlCol="0">
                <a:spAutoFit/>
              </a:bodyPr>
              <a:lstStyle/>
              <a:p>
                <a:r>
                  <a:rPr lang="en-US" sz="1600">
                    <a:solidFill>
                      <a:srgbClr val="31302E"/>
                    </a:solidFill>
                    <a:latin typeface="Bellefair" panose="00000500000000000000" pitchFamily="2" charset="-79"/>
                    <a:ea typeface="Roboto" panose="02000000000000000000" pitchFamily="2" charset="0"/>
                    <a:cs typeface="Bellefair" panose="00000500000000000000" pitchFamily="2" charset="-79"/>
                  </a:rPr>
                  <a:t>COMPETITION BASED PRICING </a:t>
                </a:r>
              </a:p>
            </p:txBody>
          </p:sp>
          <p:sp>
            <p:nvSpPr>
              <p:cNvPr id="23" name="TextBox 22">
                <a:extLst>
                  <a:ext uri="{FF2B5EF4-FFF2-40B4-BE49-F238E27FC236}">
                    <a16:creationId xmlns:a16="http://schemas.microsoft.com/office/drawing/2014/main" id="{E226311B-946E-46E0-90BE-DA5EEA7DA539}"/>
                  </a:ext>
                </a:extLst>
              </p:cNvPr>
              <p:cNvSpPr txBox="1"/>
              <p:nvPr/>
            </p:nvSpPr>
            <p:spPr>
              <a:xfrm>
                <a:off x="7551093" y="1360189"/>
                <a:ext cx="3778798"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Light" panose="02000000000000000000" pitchFamily="2" charset="0"/>
                    <a:ea typeface="Roboto Light" panose="02000000000000000000" pitchFamily="2" charset="0"/>
                  </a:rPr>
                  <a:t>Maecenas porttitor congue massa fusce posuere magna sed maecenas porttitor congue massa fusce posuere.</a:t>
                </a:r>
                <a:endParaRPr lang="en-US" sz="1100" dirty="0">
                  <a:solidFill>
                    <a:schemeClr val="tx1">
                      <a:lumMod val="65000"/>
                      <a:lumOff val="35000"/>
                    </a:schemeClr>
                  </a:solidFill>
                  <a:latin typeface="Roboto Light" panose="02000000000000000000" pitchFamily="2" charset="0"/>
                  <a:ea typeface="Roboto Light" panose="02000000000000000000" pitchFamily="2" charset="0"/>
                </a:endParaRPr>
              </a:p>
            </p:txBody>
          </p:sp>
        </p:grpSp>
      </p:grpSp>
      <p:grpSp>
        <p:nvGrpSpPr>
          <p:cNvPr id="39" name="Group 38">
            <a:extLst>
              <a:ext uri="{FF2B5EF4-FFF2-40B4-BE49-F238E27FC236}">
                <a16:creationId xmlns:a16="http://schemas.microsoft.com/office/drawing/2014/main" id="{06F34D71-4C78-46F9-B99B-BCC4C5BAC441}"/>
              </a:ext>
            </a:extLst>
          </p:cNvPr>
          <p:cNvGrpSpPr/>
          <p:nvPr/>
        </p:nvGrpSpPr>
        <p:grpSpPr>
          <a:xfrm>
            <a:off x="6733651" y="2322025"/>
            <a:ext cx="4748640" cy="852011"/>
            <a:chOff x="6581251" y="2454604"/>
            <a:chExt cx="4748640" cy="852011"/>
          </a:xfrm>
        </p:grpSpPr>
        <p:sp>
          <p:nvSpPr>
            <p:cNvPr id="15" name="Oval 14">
              <a:extLst>
                <a:ext uri="{FF2B5EF4-FFF2-40B4-BE49-F238E27FC236}">
                  <a16:creationId xmlns:a16="http://schemas.microsoft.com/office/drawing/2014/main" id="{6069D780-BE20-4170-B2F9-F7C7BC9A9D09}"/>
                </a:ext>
              </a:extLst>
            </p:cNvPr>
            <p:cNvSpPr/>
            <p:nvPr/>
          </p:nvSpPr>
          <p:spPr>
            <a:xfrm rot="10800000" flipH="1" flipV="1">
              <a:off x="6581251" y="2473809"/>
              <a:ext cx="813600" cy="81360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000" spc="100">
                  <a:solidFill>
                    <a:schemeClr val="bg1"/>
                  </a:solidFill>
                  <a:latin typeface="Bellefair" panose="00000500000000000000" pitchFamily="2" charset="-79"/>
                  <a:ea typeface="Roboto" panose="02000000000000000000" pitchFamily="2" charset="0"/>
                  <a:cs typeface="Bellefair" panose="00000500000000000000" pitchFamily="2" charset="-79"/>
                </a:rPr>
                <a:t>2</a:t>
              </a:r>
            </a:p>
          </p:txBody>
        </p:sp>
        <p:grpSp>
          <p:nvGrpSpPr>
            <p:cNvPr id="32" name="Group 31">
              <a:extLst>
                <a:ext uri="{FF2B5EF4-FFF2-40B4-BE49-F238E27FC236}">
                  <a16:creationId xmlns:a16="http://schemas.microsoft.com/office/drawing/2014/main" id="{317E468F-0ED6-4088-9AE8-C4B731DB55F1}"/>
                </a:ext>
              </a:extLst>
            </p:cNvPr>
            <p:cNvGrpSpPr/>
            <p:nvPr/>
          </p:nvGrpSpPr>
          <p:grpSpPr>
            <a:xfrm>
              <a:off x="7551091" y="2454604"/>
              <a:ext cx="3778800" cy="852011"/>
              <a:chOff x="7551091" y="2537445"/>
              <a:chExt cx="3778800" cy="852011"/>
            </a:xfrm>
          </p:grpSpPr>
          <p:sp>
            <p:nvSpPr>
              <p:cNvPr id="9" name="TextBox 8">
                <a:extLst>
                  <a:ext uri="{FF2B5EF4-FFF2-40B4-BE49-F238E27FC236}">
                    <a16:creationId xmlns:a16="http://schemas.microsoft.com/office/drawing/2014/main" id="{26FEE955-D8CC-4BC5-8577-8A5DB6DAD07B}"/>
                  </a:ext>
                </a:extLst>
              </p:cNvPr>
              <p:cNvSpPr txBox="1"/>
              <p:nvPr/>
            </p:nvSpPr>
            <p:spPr>
              <a:xfrm>
                <a:off x="7551091" y="2537445"/>
                <a:ext cx="3621733" cy="338554"/>
              </a:xfrm>
              <a:prstGeom prst="rect">
                <a:avLst/>
              </a:prstGeom>
              <a:noFill/>
            </p:spPr>
            <p:txBody>
              <a:bodyPr wrap="square" rtlCol="0">
                <a:spAutoFit/>
              </a:bodyPr>
              <a:lstStyle/>
              <a:p>
                <a:r>
                  <a:rPr lang="en-US" sz="1600">
                    <a:solidFill>
                      <a:srgbClr val="31302E"/>
                    </a:solidFill>
                    <a:latin typeface="Bellefair" panose="00000500000000000000" pitchFamily="2" charset="-79"/>
                    <a:ea typeface="Roboto" panose="02000000000000000000" pitchFamily="2" charset="0"/>
                    <a:cs typeface="Bellefair" panose="00000500000000000000" pitchFamily="2" charset="-79"/>
                  </a:rPr>
                  <a:t>VALUE-BASED PRICING </a:t>
                </a:r>
              </a:p>
            </p:txBody>
          </p:sp>
          <p:sp>
            <p:nvSpPr>
              <p:cNvPr id="24" name="TextBox 23">
                <a:extLst>
                  <a:ext uri="{FF2B5EF4-FFF2-40B4-BE49-F238E27FC236}">
                    <a16:creationId xmlns:a16="http://schemas.microsoft.com/office/drawing/2014/main" id="{1038ADF1-23CB-4CB8-B357-8E0CE7ABC82A}"/>
                  </a:ext>
                </a:extLst>
              </p:cNvPr>
              <p:cNvSpPr txBox="1"/>
              <p:nvPr/>
            </p:nvSpPr>
            <p:spPr>
              <a:xfrm>
                <a:off x="7551093" y="2817505"/>
                <a:ext cx="3778798"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Light" panose="02000000000000000000" pitchFamily="2" charset="0"/>
                    <a:ea typeface="Roboto Light" panose="02000000000000000000" pitchFamily="2" charset="0"/>
                  </a:rPr>
                  <a:t>Maecenas porttitor congue massa fusce posuere magna sed maecenas porttitor congue massa fusce posuere.</a:t>
                </a:r>
                <a:endParaRPr lang="en-US" sz="1100" dirty="0">
                  <a:solidFill>
                    <a:schemeClr val="tx1">
                      <a:lumMod val="65000"/>
                      <a:lumOff val="35000"/>
                    </a:schemeClr>
                  </a:solidFill>
                  <a:latin typeface="Roboto Light" panose="02000000000000000000" pitchFamily="2" charset="0"/>
                  <a:ea typeface="Roboto Light" panose="02000000000000000000" pitchFamily="2" charset="0"/>
                </a:endParaRPr>
              </a:p>
            </p:txBody>
          </p:sp>
        </p:grpSp>
      </p:grpSp>
      <p:grpSp>
        <p:nvGrpSpPr>
          <p:cNvPr id="36" name="Group 35">
            <a:extLst>
              <a:ext uri="{FF2B5EF4-FFF2-40B4-BE49-F238E27FC236}">
                <a16:creationId xmlns:a16="http://schemas.microsoft.com/office/drawing/2014/main" id="{BAAF0C20-8F47-4ACF-9466-E407B57F1CCE}"/>
              </a:ext>
            </a:extLst>
          </p:cNvPr>
          <p:cNvGrpSpPr/>
          <p:nvPr/>
        </p:nvGrpSpPr>
        <p:grpSpPr>
          <a:xfrm>
            <a:off x="6733652" y="3683607"/>
            <a:ext cx="4748639" cy="850740"/>
            <a:chOff x="6581252" y="3833519"/>
            <a:chExt cx="4748639" cy="850740"/>
          </a:xfrm>
        </p:grpSpPr>
        <p:sp>
          <p:nvSpPr>
            <p:cNvPr id="19" name="Oval 18">
              <a:extLst>
                <a:ext uri="{FF2B5EF4-FFF2-40B4-BE49-F238E27FC236}">
                  <a16:creationId xmlns:a16="http://schemas.microsoft.com/office/drawing/2014/main" id="{3CF324A0-C137-4342-A915-629CC4A39FEC}"/>
                </a:ext>
              </a:extLst>
            </p:cNvPr>
            <p:cNvSpPr/>
            <p:nvPr/>
          </p:nvSpPr>
          <p:spPr>
            <a:xfrm rot="10800000" flipH="1" flipV="1">
              <a:off x="6581252" y="3852089"/>
              <a:ext cx="813600" cy="81360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000" spc="100">
                  <a:solidFill>
                    <a:schemeClr val="bg1"/>
                  </a:solidFill>
                  <a:latin typeface="Bellefair" panose="00000500000000000000" pitchFamily="2" charset="-79"/>
                  <a:ea typeface="Roboto" panose="02000000000000000000" pitchFamily="2" charset="0"/>
                  <a:cs typeface="Bellefair" panose="00000500000000000000" pitchFamily="2" charset="-79"/>
                </a:rPr>
                <a:t>3</a:t>
              </a:r>
            </a:p>
          </p:txBody>
        </p:sp>
        <p:grpSp>
          <p:nvGrpSpPr>
            <p:cNvPr id="33" name="Group 32">
              <a:extLst>
                <a:ext uri="{FF2B5EF4-FFF2-40B4-BE49-F238E27FC236}">
                  <a16:creationId xmlns:a16="http://schemas.microsoft.com/office/drawing/2014/main" id="{3C80B252-AB7B-4C84-AD47-9299F4A63A1F}"/>
                </a:ext>
              </a:extLst>
            </p:cNvPr>
            <p:cNvGrpSpPr/>
            <p:nvPr/>
          </p:nvGrpSpPr>
          <p:grpSpPr>
            <a:xfrm>
              <a:off x="7551091" y="3833519"/>
              <a:ext cx="3778800" cy="850740"/>
              <a:chOff x="7551091" y="3846870"/>
              <a:chExt cx="3778800" cy="850740"/>
            </a:xfrm>
          </p:grpSpPr>
          <p:sp>
            <p:nvSpPr>
              <p:cNvPr id="11" name="TextBox 10">
                <a:extLst>
                  <a:ext uri="{FF2B5EF4-FFF2-40B4-BE49-F238E27FC236}">
                    <a16:creationId xmlns:a16="http://schemas.microsoft.com/office/drawing/2014/main" id="{953F1307-6204-4E20-AA2F-98BD9A5F9E99}"/>
                  </a:ext>
                </a:extLst>
              </p:cNvPr>
              <p:cNvSpPr txBox="1"/>
              <p:nvPr/>
            </p:nvSpPr>
            <p:spPr>
              <a:xfrm>
                <a:off x="7551091" y="3846870"/>
                <a:ext cx="3621733" cy="338554"/>
              </a:xfrm>
              <a:prstGeom prst="rect">
                <a:avLst/>
              </a:prstGeom>
              <a:noFill/>
            </p:spPr>
            <p:txBody>
              <a:bodyPr wrap="square" rtlCol="0">
                <a:spAutoFit/>
              </a:bodyPr>
              <a:lstStyle/>
              <a:p>
                <a:r>
                  <a:rPr lang="en-US" sz="1600">
                    <a:solidFill>
                      <a:srgbClr val="31302E"/>
                    </a:solidFill>
                    <a:latin typeface="Bellefair" panose="00000500000000000000" pitchFamily="2" charset="-79"/>
                    <a:ea typeface="Roboto" panose="02000000000000000000" pitchFamily="2" charset="0"/>
                    <a:cs typeface="Bellefair" panose="00000500000000000000" pitchFamily="2" charset="-79"/>
                  </a:rPr>
                  <a:t>PENETRATION PRICING </a:t>
                </a:r>
              </a:p>
            </p:txBody>
          </p:sp>
          <p:sp>
            <p:nvSpPr>
              <p:cNvPr id="25" name="TextBox 24">
                <a:extLst>
                  <a:ext uri="{FF2B5EF4-FFF2-40B4-BE49-F238E27FC236}">
                    <a16:creationId xmlns:a16="http://schemas.microsoft.com/office/drawing/2014/main" id="{E8E67371-A546-49DC-9B50-D8FA8DD34147}"/>
                  </a:ext>
                </a:extLst>
              </p:cNvPr>
              <p:cNvSpPr txBox="1"/>
              <p:nvPr/>
            </p:nvSpPr>
            <p:spPr>
              <a:xfrm>
                <a:off x="7551093" y="4125659"/>
                <a:ext cx="3778798"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Light" panose="02000000000000000000" pitchFamily="2" charset="0"/>
                    <a:ea typeface="Roboto Light" panose="02000000000000000000" pitchFamily="2" charset="0"/>
                  </a:rPr>
                  <a:t>Maecenas porttitor congue massa fusce posuere magna sed maecenas porttitor congue massa fusce posuere.</a:t>
                </a:r>
                <a:endParaRPr lang="en-US" sz="1100" dirty="0">
                  <a:solidFill>
                    <a:schemeClr val="tx1">
                      <a:lumMod val="65000"/>
                      <a:lumOff val="35000"/>
                    </a:schemeClr>
                  </a:solidFill>
                  <a:latin typeface="Roboto Light" panose="02000000000000000000" pitchFamily="2" charset="0"/>
                  <a:ea typeface="Roboto Light" panose="02000000000000000000" pitchFamily="2" charset="0"/>
                </a:endParaRPr>
              </a:p>
            </p:txBody>
          </p:sp>
        </p:grpSp>
      </p:grpSp>
      <p:grpSp>
        <p:nvGrpSpPr>
          <p:cNvPr id="40" name="Group 39">
            <a:extLst>
              <a:ext uri="{FF2B5EF4-FFF2-40B4-BE49-F238E27FC236}">
                <a16:creationId xmlns:a16="http://schemas.microsoft.com/office/drawing/2014/main" id="{3C318F44-DB9D-4639-A52A-3D7CD2276548}"/>
              </a:ext>
            </a:extLst>
          </p:cNvPr>
          <p:cNvGrpSpPr/>
          <p:nvPr/>
        </p:nvGrpSpPr>
        <p:grpSpPr>
          <a:xfrm>
            <a:off x="6733652" y="5043919"/>
            <a:ext cx="4748639" cy="850740"/>
            <a:chOff x="6581252" y="5150260"/>
            <a:chExt cx="4748639" cy="850740"/>
          </a:xfrm>
        </p:grpSpPr>
        <p:sp>
          <p:nvSpPr>
            <p:cNvPr id="21" name="Oval 20">
              <a:extLst>
                <a:ext uri="{FF2B5EF4-FFF2-40B4-BE49-F238E27FC236}">
                  <a16:creationId xmlns:a16="http://schemas.microsoft.com/office/drawing/2014/main" id="{47A202A2-7D7D-4231-B247-74E76E8F8980}"/>
                </a:ext>
              </a:extLst>
            </p:cNvPr>
            <p:cNvSpPr/>
            <p:nvPr/>
          </p:nvSpPr>
          <p:spPr>
            <a:xfrm rot="10800000" flipH="1" flipV="1">
              <a:off x="6581252" y="5168830"/>
              <a:ext cx="813600" cy="81360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000" spc="100">
                  <a:solidFill>
                    <a:schemeClr val="bg1"/>
                  </a:solidFill>
                  <a:latin typeface="Bellefair" panose="00000500000000000000" pitchFamily="2" charset="-79"/>
                  <a:ea typeface="Roboto" panose="02000000000000000000" pitchFamily="2" charset="0"/>
                  <a:cs typeface="Bellefair" panose="00000500000000000000" pitchFamily="2" charset="-79"/>
                </a:rPr>
                <a:t>4</a:t>
              </a:r>
            </a:p>
          </p:txBody>
        </p:sp>
        <p:grpSp>
          <p:nvGrpSpPr>
            <p:cNvPr id="34" name="Group 33">
              <a:extLst>
                <a:ext uri="{FF2B5EF4-FFF2-40B4-BE49-F238E27FC236}">
                  <a16:creationId xmlns:a16="http://schemas.microsoft.com/office/drawing/2014/main" id="{641C980B-C96B-42CD-8B75-8B805A6CC804}"/>
                </a:ext>
              </a:extLst>
            </p:cNvPr>
            <p:cNvGrpSpPr/>
            <p:nvPr/>
          </p:nvGrpSpPr>
          <p:grpSpPr>
            <a:xfrm>
              <a:off x="7551092" y="5150260"/>
              <a:ext cx="3778799" cy="850740"/>
              <a:chOff x="7551092" y="5163611"/>
              <a:chExt cx="3778799" cy="850740"/>
            </a:xfrm>
          </p:grpSpPr>
          <p:sp>
            <p:nvSpPr>
              <p:cNvPr id="13" name="TextBox 12">
                <a:extLst>
                  <a:ext uri="{FF2B5EF4-FFF2-40B4-BE49-F238E27FC236}">
                    <a16:creationId xmlns:a16="http://schemas.microsoft.com/office/drawing/2014/main" id="{1DB3E3E7-F2D6-4492-B97E-BEEB9DBF615C}"/>
                  </a:ext>
                </a:extLst>
              </p:cNvPr>
              <p:cNvSpPr txBox="1"/>
              <p:nvPr/>
            </p:nvSpPr>
            <p:spPr>
              <a:xfrm>
                <a:off x="7551092" y="5163611"/>
                <a:ext cx="3370908" cy="338554"/>
              </a:xfrm>
              <a:prstGeom prst="rect">
                <a:avLst/>
              </a:prstGeom>
              <a:noFill/>
            </p:spPr>
            <p:txBody>
              <a:bodyPr wrap="square" rtlCol="0">
                <a:spAutoFit/>
              </a:bodyPr>
              <a:lstStyle/>
              <a:p>
                <a:r>
                  <a:rPr lang="en-US" sz="1600">
                    <a:solidFill>
                      <a:srgbClr val="31302E"/>
                    </a:solidFill>
                    <a:latin typeface="Bellefair" panose="00000500000000000000" pitchFamily="2" charset="-79"/>
                    <a:ea typeface="Roboto" panose="02000000000000000000" pitchFamily="2" charset="0"/>
                    <a:cs typeface="Bellefair" panose="00000500000000000000" pitchFamily="2" charset="-79"/>
                  </a:rPr>
                  <a:t>PREMIUM PRICING </a:t>
                </a:r>
              </a:p>
            </p:txBody>
          </p:sp>
          <p:sp>
            <p:nvSpPr>
              <p:cNvPr id="26" name="TextBox 25">
                <a:extLst>
                  <a:ext uri="{FF2B5EF4-FFF2-40B4-BE49-F238E27FC236}">
                    <a16:creationId xmlns:a16="http://schemas.microsoft.com/office/drawing/2014/main" id="{60061C7F-0739-4F33-976E-3D935DDAF5F0}"/>
                  </a:ext>
                </a:extLst>
              </p:cNvPr>
              <p:cNvSpPr txBox="1"/>
              <p:nvPr/>
            </p:nvSpPr>
            <p:spPr>
              <a:xfrm>
                <a:off x="7551093" y="5442400"/>
                <a:ext cx="3778798"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Light" panose="02000000000000000000" pitchFamily="2" charset="0"/>
                    <a:ea typeface="Roboto Light" panose="02000000000000000000" pitchFamily="2" charset="0"/>
                  </a:rPr>
                  <a:t>Maecenas porttitor congue massa fusce posuere magna sed maecenas porttitor congue massa fusce posuere.</a:t>
                </a:r>
                <a:endParaRPr lang="en-US" sz="1100" dirty="0">
                  <a:solidFill>
                    <a:schemeClr val="tx1">
                      <a:lumMod val="65000"/>
                      <a:lumOff val="35000"/>
                    </a:schemeClr>
                  </a:solidFill>
                  <a:latin typeface="Roboto Light" panose="02000000000000000000" pitchFamily="2" charset="0"/>
                  <a:ea typeface="Roboto Light" panose="02000000000000000000" pitchFamily="2" charset="0"/>
                </a:endParaRPr>
              </a:p>
            </p:txBody>
          </p:sp>
        </p:grpSp>
      </p:grpSp>
      <p:grpSp>
        <p:nvGrpSpPr>
          <p:cNvPr id="70" name="Group 69">
            <a:extLst>
              <a:ext uri="{FF2B5EF4-FFF2-40B4-BE49-F238E27FC236}">
                <a16:creationId xmlns:a16="http://schemas.microsoft.com/office/drawing/2014/main" id="{CBC5327E-106E-4465-AC14-4ACB815FD88F}"/>
              </a:ext>
            </a:extLst>
          </p:cNvPr>
          <p:cNvGrpSpPr/>
          <p:nvPr/>
        </p:nvGrpSpPr>
        <p:grpSpPr>
          <a:xfrm>
            <a:off x="866776" y="3683607"/>
            <a:ext cx="4152900" cy="3174392"/>
            <a:chOff x="426181" y="3683607"/>
            <a:chExt cx="4152900" cy="3174392"/>
          </a:xfrm>
        </p:grpSpPr>
        <p:sp>
          <p:nvSpPr>
            <p:cNvPr id="65" name="Rectangle 64">
              <a:extLst>
                <a:ext uri="{FF2B5EF4-FFF2-40B4-BE49-F238E27FC236}">
                  <a16:creationId xmlns:a16="http://schemas.microsoft.com/office/drawing/2014/main" id="{E4840A8A-26CA-4333-9D1F-9595CFFAAC59}"/>
                </a:ext>
              </a:extLst>
            </p:cNvPr>
            <p:cNvSpPr/>
            <p:nvPr/>
          </p:nvSpPr>
          <p:spPr>
            <a:xfrm>
              <a:off x="426181" y="3683607"/>
              <a:ext cx="4152900" cy="3174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FDC79AF-A10D-49E3-9859-B3C572B8B66B}"/>
                </a:ext>
              </a:extLst>
            </p:cNvPr>
            <p:cNvSpPr txBox="1"/>
            <p:nvPr/>
          </p:nvSpPr>
          <p:spPr>
            <a:xfrm>
              <a:off x="1003612" y="4055463"/>
              <a:ext cx="3219540" cy="1077218"/>
            </a:xfrm>
            <a:prstGeom prst="rect">
              <a:avLst/>
            </a:prstGeom>
            <a:noFill/>
          </p:spPr>
          <p:txBody>
            <a:bodyPr wrap="square" rtlCol="0">
              <a:spAutoFit/>
            </a:bodyPr>
            <a:lstStyle/>
            <a:p>
              <a:r>
                <a:rPr lang="en-US" sz="3200">
                  <a:solidFill>
                    <a:srgbClr val="31302E"/>
                  </a:solidFill>
                  <a:latin typeface="Bellefair" panose="00000500000000000000" pitchFamily="2" charset="-79"/>
                  <a:cs typeface="Bellefair" panose="00000500000000000000" pitchFamily="2" charset="-79"/>
                </a:rPr>
                <a:t>PRICING STRATEGY </a:t>
              </a:r>
            </a:p>
          </p:txBody>
        </p:sp>
        <p:sp>
          <p:nvSpPr>
            <p:cNvPr id="50" name="TextBox 49">
              <a:extLst>
                <a:ext uri="{FF2B5EF4-FFF2-40B4-BE49-F238E27FC236}">
                  <a16:creationId xmlns:a16="http://schemas.microsoft.com/office/drawing/2014/main" id="{87BCC2C2-EAD6-4572-BFDC-538CA0EA2396}"/>
                </a:ext>
              </a:extLst>
            </p:cNvPr>
            <p:cNvSpPr txBox="1"/>
            <p:nvPr/>
          </p:nvSpPr>
          <p:spPr>
            <a:xfrm>
              <a:off x="1003611" y="5239351"/>
              <a:ext cx="2838452" cy="369332"/>
            </a:xfrm>
            <a:prstGeom prst="rect">
              <a:avLst/>
            </a:prstGeom>
            <a:noFill/>
          </p:spPr>
          <p:txBody>
            <a:bodyPr wrap="square" rtlCol="0">
              <a:spAutoFit/>
            </a:bodyPr>
            <a:lstStyle/>
            <a:p>
              <a:r>
                <a:rPr lang="en-US">
                  <a:solidFill>
                    <a:schemeClr val="accent5"/>
                  </a:solidFill>
                  <a:latin typeface="Bellefair" panose="00000500000000000000" pitchFamily="2" charset="-79"/>
                  <a:ea typeface="Roboto" panose="02000000000000000000" pitchFamily="2" charset="0"/>
                  <a:cs typeface="Bellefair" panose="00000500000000000000" pitchFamily="2" charset="-79"/>
                </a:rPr>
                <a:t>Our Chosen Strategy </a:t>
              </a:r>
            </a:p>
          </p:txBody>
        </p:sp>
        <p:sp>
          <p:nvSpPr>
            <p:cNvPr id="56" name="TextBox 55">
              <a:extLst>
                <a:ext uri="{FF2B5EF4-FFF2-40B4-BE49-F238E27FC236}">
                  <a16:creationId xmlns:a16="http://schemas.microsoft.com/office/drawing/2014/main" id="{AFF27307-32D3-4395-8414-79BD372B900A}"/>
                </a:ext>
              </a:extLst>
            </p:cNvPr>
            <p:cNvSpPr txBox="1"/>
            <p:nvPr/>
          </p:nvSpPr>
          <p:spPr>
            <a:xfrm>
              <a:off x="1003611" y="5619199"/>
              <a:ext cx="3219540"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Lectus malesuada libero sit amet sue maecenas porttitor congue massa fusce posuere magna. Posuere magna sed pulvinar ultricies purus.</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spTree>
    <p:extLst>
      <p:ext uri="{BB962C8B-B14F-4D97-AF65-F5344CB8AC3E}">
        <p14:creationId xmlns:p14="http://schemas.microsoft.com/office/powerpoint/2010/main" val="91744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3585A228-37FF-424B-AC71-9F57E51BFB0F}"/>
              </a:ext>
            </a:extLst>
          </p:cNvPr>
          <p:cNvGrpSpPr/>
          <p:nvPr/>
        </p:nvGrpSpPr>
        <p:grpSpPr>
          <a:xfrm>
            <a:off x="3697636" y="678755"/>
            <a:ext cx="9270867" cy="5500491"/>
            <a:chOff x="4860924" y="683208"/>
            <a:chExt cx="7569382" cy="4490984"/>
          </a:xfrm>
        </p:grpSpPr>
        <p:graphicFrame>
          <p:nvGraphicFramePr>
            <p:cNvPr id="4" name="Diagram 3">
              <a:extLst>
                <a:ext uri="{FF2B5EF4-FFF2-40B4-BE49-F238E27FC236}">
                  <a16:creationId xmlns:a16="http://schemas.microsoft.com/office/drawing/2014/main" id="{1B0E1614-3652-40F0-A793-2D00D479037E}"/>
                </a:ext>
              </a:extLst>
            </p:cNvPr>
            <p:cNvGraphicFramePr/>
            <p:nvPr>
              <p:extLst>
                <p:ext uri="{D42A27DB-BD31-4B8C-83A1-F6EECF244321}">
                  <p14:modId xmlns:p14="http://schemas.microsoft.com/office/powerpoint/2010/main" val="667535336"/>
                </p:ext>
              </p:extLst>
            </p:nvPr>
          </p:nvGraphicFramePr>
          <p:xfrm>
            <a:off x="4860924" y="683208"/>
            <a:ext cx="5235576" cy="3490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8CAB7F3C-186A-4060-89AD-C9EC4EB3764D}"/>
                </a:ext>
              </a:extLst>
            </p:cNvPr>
            <p:cNvGraphicFramePr/>
            <p:nvPr>
              <p:extLst>
                <p:ext uri="{D42A27DB-BD31-4B8C-83A1-F6EECF244321}">
                  <p14:modId xmlns:p14="http://schemas.microsoft.com/office/powerpoint/2010/main" val="2514905629"/>
                </p:ext>
              </p:extLst>
            </p:nvPr>
          </p:nvGraphicFramePr>
          <p:xfrm>
            <a:off x="7194730" y="1683808"/>
            <a:ext cx="5235576" cy="34903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grpSp>
        <p:nvGrpSpPr>
          <p:cNvPr id="21" name="Group 20">
            <a:extLst>
              <a:ext uri="{FF2B5EF4-FFF2-40B4-BE49-F238E27FC236}">
                <a16:creationId xmlns:a16="http://schemas.microsoft.com/office/drawing/2014/main" id="{FB6A8245-351F-410D-BA77-B0066D91A753}"/>
              </a:ext>
            </a:extLst>
          </p:cNvPr>
          <p:cNvGrpSpPr/>
          <p:nvPr/>
        </p:nvGrpSpPr>
        <p:grpSpPr>
          <a:xfrm>
            <a:off x="751410" y="925804"/>
            <a:ext cx="3350397" cy="5006392"/>
            <a:chOff x="787220" y="818451"/>
            <a:chExt cx="3350397" cy="5006392"/>
          </a:xfrm>
        </p:grpSpPr>
        <p:sp>
          <p:nvSpPr>
            <p:cNvPr id="3" name="TextBox 2">
              <a:extLst>
                <a:ext uri="{FF2B5EF4-FFF2-40B4-BE49-F238E27FC236}">
                  <a16:creationId xmlns:a16="http://schemas.microsoft.com/office/drawing/2014/main" id="{24B5C224-BD4A-4C74-B8FD-7AF8356D493F}"/>
                </a:ext>
              </a:extLst>
            </p:cNvPr>
            <p:cNvSpPr txBox="1"/>
            <p:nvPr/>
          </p:nvSpPr>
          <p:spPr>
            <a:xfrm>
              <a:off x="787220" y="818451"/>
              <a:ext cx="3350397" cy="1446550"/>
            </a:xfrm>
            <a:prstGeom prst="rect">
              <a:avLst/>
            </a:prstGeom>
            <a:noFill/>
          </p:spPr>
          <p:txBody>
            <a:bodyPr wrap="square" rtlCol="0">
              <a:spAutoFit/>
            </a:bodyPr>
            <a:lstStyle/>
            <a:p>
              <a:r>
                <a:rPr lang="en-US" sz="4400">
                  <a:solidFill>
                    <a:srgbClr val="31302E"/>
                  </a:solidFill>
                  <a:latin typeface="Bellefair" panose="00000500000000000000" pitchFamily="2" charset="-79"/>
                  <a:cs typeface="Bellefair" panose="00000500000000000000" pitchFamily="2" charset="-79"/>
                </a:rPr>
                <a:t>Distribution Channels </a:t>
              </a:r>
            </a:p>
          </p:txBody>
        </p:sp>
        <p:sp>
          <p:nvSpPr>
            <p:cNvPr id="8" name="TextBox 7">
              <a:extLst>
                <a:ext uri="{FF2B5EF4-FFF2-40B4-BE49-F238E27FC236}">
                  <a16:creationId xmlns:a16="http://schemas.microsoft.com/office/drawing/2014/main" id="{42808A6A-454F-4BE1-BC73-44FCB9CE01FD}"/>
                </a:ext>
              </a:extLst>
            </p:cNvPr>
            <p:cNvSpPr txBox="1"/>
            <p:nvPr/>
          </p:nvSpPr>
          <p:spPr>
            <a:xfrm>
              <a:off x="887774" y="2730884"/>
              <a:ext cx="1917200" cy="369332"/>
            </a:xfrm>
            <a:prstGeom prst="rect">
              <a:avLst/>
            </a:prstGeom>
            <a:noFill/>
          </p:spPr>
          <p:txBody>
            <a:bodyPr wrap="square" rtlCol="0">
              <a:spAutoFit/>
            </a:bodyPr>
            <a:lstStyle/>
            <a:p>
              <a:r>
                <a:rPr lang="en-US">
                  <a:solidFill>
                    <a:schemeClr val="accent5"/>
                  </a:solidFill>
                  <a:latin typeface="Bellefair" panose="00000500000000000000" pitchFamily="2" charset="-79"/>
                  <a:cs typeface="Bellefair" panose="00000500000000000000" pitchFamily="2" charset="-79"/>
                </a:rPr>
                <a:t>1. Your Title Here</a:t>
              </a:r>
            </a:p>
          </p:txBody>
        </p:sp>
        <p:sp>
          <p:nvSpPr>
            <p:cNvPr id="10" name="TextBox 9">
              <a:extLst>
                <a:ext uri="{FF2B5EF4-FFF2-40B4-BE49-F238E27FC236}">
                  <a16:creationId xmlns:a16="http://schemas.microsoft.com/office/drawing/2014/main" id="{36E724CC-37CC-4FD7-BA75-E40D3BC3807C}"/>
                </a:ext>
              </a:extLst>
            </p:cNvPr>
            <p:cNvSpPr txBox="1"/>
            <p:nvPr/>
          </p:nvSpPr>
          <p:spPr>
            <a:xfrm>
              <a:off x="887774" y="3100216"/>
              <a:ext cx="3249843"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amet sue magna eros maecenas vendor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12" name="TextBox 11">
              <a:extLst>
                <a:ext uri="{FF2B5EF4-FFF2-40B4-BE49-F238E27FC236}">
                  <a16:creationId xmlns:a16="http://schemas.microsoft.com/office/drawing/2014/main" id="{45428156-5255-4243-88AF-16B23EACCBD2}"/>
                </a:ext>
              </a:extLst>
            </p:cNvPr>
            <p:cNvSpPr txBox="1"/>
            <p:nvPr/>
          </p:nvSpPr>
          <p:spPr>
            <a:xfrm>
              <a:off x="887774" y="4404737"/>
              <a:ext cx="1917200" cy="369332"/>
            </a:xfrm>
            <a:prstGeom prst="rect">
              <a:avLst/>
            </a:prstGeom>
            <a:noFill/>
          </p:spPr>
          <p:txBody>
            <a:bodyPr wrap="square" rtlCol="0">
              <a:spAutoFit/>
            </a:bodyPr>
            <a:lstStyle/>
            <a:p>
              <a:r>
                <a:rPr lang="en-US">
                  <a:solidFill>
                    <a:schemeClr val="accent5"/>
                  </a:solidFill>
                  <a:latin typeface="Bellefair" panose="00000500000000000000" pitchFamily="2" charset="-79"/>
                  <a:cs typeface="Bellefair" panose="00000500000000000000" pitchFamily="2" charset="-79"/>
                </a:rPr>
                <a:t>2. Your Title Here</a:t>
              </a:r>
            </a:p>
          </p:txBody>
        </p:sp>
        <p:sp>
          <p:nvSpPr>
            <p:cNvPr id="14" name="TextBox 13">
              <a:extLst>
                <a:ext uri="{FF2B5EF4-FFF2-40B4-BE49-F238E27FC236}">
                  <a16:creationId xmlns:a16="http://schemas.microsoft.com/office/drawing/2014/main" id="{091FEA90-DA1D-4682-AC3D-82ACF0410B26}"/>
                </a:ext>
              </a:extLst>
            </p:cNvPr>
            <p:cNvSpPr txBox="1"/>
            <p:nvPr/>
          </p:nvSpPr>
          <p:spPr>
            <a:xfrm>
              <a:off x="887774" y="4774069"/>
              <a:ext cx="3249843"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amet sue magna eros maecenas vendor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cxnSp>
          <p:nvCxnSpPr>
            <p:cNvPr id="18" name="Straight Connector 17">
              <a:extLst>
                <a:ext uri="{FF2B5EF4-FFF2-40B4-BE49-F238E27FC236}">
                  <a16:creationId xmlns:a16="http://schemas.microsoft.com/office/drawing/2014/main" id="{0DA12B2E-EAE7-41EC-B029-D2AD07E6E260}"/>
                </a:ext>
              </a:extLst>
            </p:cNvPr>
            <p:cNvCxnSpPr>
              <a:cxnSpLocks/>
            </p:cNvCxnSpPr>
            <p:nvPr/>
          </p:nvCxnSpPr>
          <p:spPr>
            <a:xfrm>
              <a:off x="976186" y="4129593"/>
              <a:ext cx="2970974" cy="0"/>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6A2014C-73D7-425C-9A25-F9231EB2BAD9}"/>
                </a:ext>
              </a:extLst>
            </p:cNvPr>
            <p:cNvCxnSpPr>
              <a:cxnSpLocks/>
            </p:cNvCxnSpPr>
            <p:nvPr/>
          </p:nvCxnSpPr>
          <p:spPr>
            <a:xfrm>
              <a:off x="976186" y="5824843"/>
              <a:ext cx="2970974" cy="0"/>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973343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D32A485-6B46-4CB1-969C-DB6DA600565F}"/>
              </a:ext>
            </a:extLst>
          </p:cNvPr>
          <p:cNvSpPr txBox="1"/>
          <p:nvPr/>
        </p:nvSpPr>
        <p:spPr>
          <a:xfrm>
            <a:off x="921686" y="1597882"/>
            <a:ext cx="3253922" cy="769441"/>
          </a:xfrm>
          <a:prstGeom prst="rect">
            <a:avLst/>
          </a:prstGeom>
          <a:noFill/>
        </p:spPr>
        <p:txBody>
          <a:bodyPr wrap="square" rtlCol="0">
            <a:spAutoFit/>
          </a:bodyPr>
          <a:lstStyle/>
          <a:p>
            <a:r>
              <a:rPr lang="en-US" sz="4400">
                <a:solidFill>
                  <a:srgbClr val="31302E"/>
                </a:solidFill>
                <a:latin typeface="Bellefair" panose="00000500000000000000" pitchFamily="2" charset="-79"/>
                <a:cs typeface="Bellefair" panose="00000500000000000000" pitchFamily="2" charset="-79"/>
              </a:rPr>
              <a:t>Sales Forecast</a:t>
            </a:r>
          </a:p>
        </p:txBody>
      </p:sp>
      <p:sp>
        <p:nvSpPr>
          <p:cNvPr id="5" name="TextBox 4">
            <a:extLst>
              <a:ext uri="{FF2B5EF4-FFF2-40B4-BE49-F238E27FC236}">
                <a16:creationId xmlns:a16="http://schemas.microsoft.com/office/drawing/2014/main" id="{2CCFB8C4-5973-43FC-98AB-325252B76FB0}"/>
              </a:ext>
            </a:extLst>
          </p:cNvPr>
          <p:cNvSpPr txBox="1"/>
          <p:nvPr/>
        </p:nvSpPr>
        <p:spPr>
          <a:xfrm>
            <a:off x="921686" y="3550121"/>
            <a:ext cx="1917200" cy="338554"/>
          </a:xfrm>
          <a:prstGeom prst="rect">
            <a:avLst/>
          </a:prstGeom>
          <a:noFill/>
        </p:spPr>
        <p:txBody>
          <a:bodyPr wrap="square" rtlCol="0">
            <a:spAutoFit/>
          </a:bodyPr>
          <a:lstStyle/>
          <a:p>
            <a:r>
              <a:rPr lang="en-US" sz="1600">
                <a:solidFill>
                  <a:srgbClr val="31302E"/>
                </a:solidFill>
                <a:latin typeface="Bellefair" panose="00000500000000000000" pitchFamily="2" charset="-79"/>
                <a:cs typeface="Bellefair" panose="00000500000000000000" pitchFamily="2" charset="-79"/>
              </a:rPr>
              <a:t>Your Title Here</a:t>
            </a:r>
          </a:p>
        </p:txBody>
      </p:sp>
      <p:sp>
        <p:nvSpPr>
          <p:cNvPr id="7" name="TextBox 6">
            <a:extLst>
              <a:ext uri="{FF2B5EF4-FFF2-40B4-BE49-F238E27FC236}">
                <a16:creationId xmlns:a16="http://schemas.microsoft.com/office/drawing/2014/main" id="{25984507-81BA-4CBB-8001-5A90A7C0A435}"/>
              </a:ext>
            </a:extLst>
          </p:cNvPr>
          <p:cNvSpPr txBox="1"/>
          <p:nvPr/>
        </p:nvSpPr>
        <p:spPr>
          <a:xfrm>
            <a:off x="921686" y="3926420"/>
            <a:ext cx="3253922" cy="133369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 magna sed pulvinar ultricies, purus lectus males 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nvGrpSpPr>
          <p:cNvPr id="12" name="Group 11">
            <a:extLst>
              <a:ext uri="{FF2B5EF4-FFF2-40B4-BE49-F238E27FC236}">
                <a16:creationId xmlns:a16="http://schemas.microsoft.com/office/drawing/2014/main" id="{4ABA13B8-97BD-4DF7-A3DB-780A5BD03888}"/>
              </a:ext>
            </a:extLst>
          </p:cNvPr>
          <p:cNvGrpSpPr/>
          <p:nvPr/>
        </p:nvGrpSpPr>
        <p:grpSpPr>
          <a:xfrm>
            <a:off x="4744385" y="1244600"/>
            <a:ext cx="6525929" cy="4368800"/>
            <a:chOff x="4880008" y="1064079"/>
            <a:chExt cx="6525929" cy="4530161"/>
          </a:xfrm>
        </p:grpSpPr>
        <p:sp>
          <p:nvSpPr>
            <p:cNvPr id="11" name="Rectangle 10">
              <a:extLst>
                <a:ext uri="{FF2B5EF4-FFF2-40B4-BE49-F238E27FC236}">
                  <a16:creationId xmlns:a16="http://schemas.microsoft.com/office/drawing/2014/main" id="{855C5D5E-92B0-46E3-8888-170F7CC2F3E4}"/>
                </a:ext>
              </a:extLst>
            </p:cNvPr>
            <p:cNvSpPr/>
            <p:nvPr/>
          </p:nvSpPr>
          <p:spPr>
            <a:xfrm>
              <a:off x="4880008" y="1064079"/>
              <a:ext cx="6525929" cy="4530161"/>
            </a:xfrm>
            <a:prstGeom prst="rect">
              <a:avLst/>
            </a:prstGeom>
            <a:solidFill>
              <a:schemeClr val="bg1"/>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hart 8">
              <a:extLst>
                <a:ext uri="{FF2B5EF4-FFF2-40B4-BE49-F238E27FC236}">
                  <a16:creationId xmlns:a16="http://schemas.microsoft.com/office/drawing/2014/main" id="{9289BC70-2AA5-4C14-A1B5-09A03C3643FD}"/>
                </a:ext>
              </a:extLst>
            </p:cNvPr>
            <p:cNvGraphicFramePr>
              <a:graphicFrameLocks/>
            </p:cNvGraphicFramePr>
            <p:nvPr>
              <p:extLst>
                <p:ext uri="{D42A27DB-BD31-4B8C-83A1-F6EECF244321}">
                  <p14:modId xmlns:p14="http://schemas.microsoft.com/office/powerpoint/2010/main" val="927873594"/>
                </p:ext>
              </p:extLst>
            </p:nvPr>
          </p:nvGraphicFramePr>
          <p:xfrm>
            <a:off x="4965324" y="1211804"/>
            <a:ext cx="6355296" cy="4306415"/>
          </p:xfrm>
          <a:graphic>
            <a:graphicData uri="http://schemas.openxmlformats.org/drawingml/2006/chart">
              <c:chart xmlns:c="http://schemas.openxmlformats.org/drawingml/2006/chart" xmlns:r="http://schemas.openxmlformats.org/officeDocument/2006/relationships" r:id="rId2"/>
            </a:graphicData>
          </a:graphic>
        </p:graphicFrame>
      </p:grpSp>
    </p:spTree>
    <p:extLst>
      <p:ext uri="{BB962C8B-B14F-4D97-AF65-F5344CB8AC3E}">
        <p14:creationId xmlns:p14="http://schemas.microsoft.com/office/powerpoint/2010/main" val="22750036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491DA4-3F99-4F32-A75A-CAC367946D4E}"/>
              </a:ext>
            </a:extLst>
          </p:cNvPr>
          <p:cNvSpPr txBox="1"/>
          <p:nvPr/>
        </p:nvSpPr>
        <p:spPr>
          <a:xfrm>
            <a:off x="2882720" y="663939"/>
            <a:ext cx="6388281" cy="707886"/>
          </a:xfrm>
          <a:prstGeom prst="rect">
            <a:avLst/>
          </a:prstGeom>
          <a:noFill/>
        </p:spPr>
        <p:txBody>
          <a:bodyPr wrap="square" rtlCol="0">
            <a:spAutoFit/>
          </a:bodyPr>
          <a:lstStyle/>
          <a:p>
            <a:pPr algn="ctr"/>
            <a:r>
              <a:rPr lang="en-US" sz="4000">
                <a:solidFill>
                  <a:srgbClr val="31302E"/>
                </a:solidFill>
                <a:latin typeface="Bellefair" panose="00000500000000000000" pitchFamily="2" charset="-79"/>
                <a:cs typeface="Bellefair" panose="00000500000000000000" pitchFamily="2" charset="-79"/>
              </a:rPr>
              <a:t>Start Up Assets &amp; Expenses </a:t>
            </a:r>
          </a:p>
        </p:txBody>
      </p:sp>
      <p:grpSp>
        <p:nvGrpSpPr>
          <p:cNvPr id="130" name="Group 129">
            <a:extLst>
              <a:ext uri="{FF2B5EF4-FFF2-40B4-BE49-F238E27FC236}">
                <a16:creationId xmlns:a16="http://schemas.microsoft.com/office/drawing/2014/main" id="{FBB09C41-D305-4958-A9F4-D5BBD96ADD12}"/>
              </a:ext>
            </a:extLst>
          </p:cNvPr>
          <p:cNvGrpSpPr/>
          <p:nvPr/>
        </p:nvGrpSpPr>
        <p:grpSpPr>
          <a:xfrm>
            <a:off x="819060" y="1719189"/>
            <a:ext cx="10515600" cy="3724274"/>
            <a:chOff x="895072" y="1753209"/>
            <a:chExt cx="10179328" cy="4098951"/>
          </a:xfrm>
        </p:grpSpPr>
        <p:sp>
          <p:nvSpPr>
            <p:cNvPr id="5" name="Rectangle 4">
              <a:extLst>
                <a:ext uri="{FF2B5EF4-FFF2-40B4-BE49-F238E27FC236}">
                  <a16:creationId xmlns:a16="http://schemas.microsoft.com/office/drawing/2014/main" id="{62874D18-7C94-48C1-84A6-3B66DB41C955}"/>
                </a:ext>
              </a:extLst>
            </p:cNvPr>
            <p:cNvSpPr/>
            <p:nvPr/>
          </p:nvSpPr>
          <p:spPr>
            <a:xfrm>
              <a:off x="895072" y="2208648"/>
              <a:ext cx="3194612" cy="455439"/>
            </a:xfrm>
            <a:prstGeom prst="rect">
              <a:avLst/>
            </a:prstGeom>
            <a:solidFill>
              <a:schemeClr val="accent5">
                <a:lumMod val="20000"/>
                <a:lumOff val="8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Stationary, etc.</a:t>
              </a:r>
            </a:p>
          </p:txBody>
        </p:sp>
        <p:sp>
          <p:nvSpPr>
            <p:cNvPr id="7" name="Rectangle 6">
              <a:extLst>
                <a:ext uri="{FF2B5EF4-FFF2-40B4-BE49-F238E27FC236}">
                  <a16:creationId xmlns:a16="http://schemas.microsoft.com/office/drawing/2014/main" id="{F353B090-590E-4F30-969D-3050DB8B35E6}"/>
                </a:ext>
              </a:extLst>
            </p:cNvPr>
            <p:cNvSpPr/>
            <p:nvPr/>
          </p:nvSpPr>
          <p:spPr>
            <a:xfrm>
              <a:off x="895072" y="2664086"/>
              <a:ext cx="3194612" cy="455439"/>
            </a:xfrm>
            <a:prstGeom prst="rect">
              <a:avLst/>
            </a:prstGeom>
            <a:solidFill>
              <a:schemeClr val="accent4">
                <a:lumMod val="9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Consultants </a:t>
              </a:r>
            </a:p>
          </p:txBody>
        </p:sp>
        <p:sp>
          <p:nvSpPr>
            <p:cNvPr id="9" name="Rectangle 8">
              <a:extLst>
                <a:ext uri="{FF2B5EF4-FFF2-40B4-BE49-F238E27FC236}">
                  <a16:creationId xmlns:a16="http://schemas.microsoft.com/office/drawing/2014/main" id="{6C37F54B-6203-494D-BF78-9C427911B8D8}"/>
                </a:ext>
              </a:extLst>
            </p:cNvPr>
            <p:cNvSpPr/>
            <p:nvPr/>
          </p:nvSpPr>
          <p:spPr>
            <a:xfrm>
              <a:off x="895072" y="3119526"/>
              <a:ext cx="3194612" cy="455439"/>
            </a:xfrm>
            <a:prstGeom prst="rect">
              <a:avLst/>
            </a:prstGeom>
            <a:solidFill>
              <a:schemeClr val="accent5">
                <a:lumMod val="20000"/>
                <a:lumOff val="8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Insurance </a:t>
              </a:r>
            </a:p>
          </p:txBody>
        </p:sp>
        <p:sp>
          <p:nvSpPr>
            <p:cNvPr id="11" name="Rectangle 10">
              <a:extLst>
                <a:ext uri="{FF2B5EF4-FFF2-40B4-BE49-F238E27FC236}">
                  <a16:creationId xmlns:a16="http://schemas.microsoft.com/office/drawing/2014/main" id="{454D6257-E748-4D5A-A11F-5D18B91EF942}"/>
                </a:ext>
              </a:extLst>
            </p:cNvPr>
            <p:cNvSpPr/>
            <p:nvPr/>
          </p:nvSpPr>
          <p:spPr>
            <a:xfrm>
              <a:off x="895072" y="3574965"/>
              <a:ext cx="3194612" cy="455439"/>
            </a:xfrm>
            <a:prstGeom prst="rect">
              <a:avLst/>
            </a:prstGeom>
            <a:solidFill>
              <a:schemeClr val="accent4">
                <a:lumMod val="9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Rent </a:t>
              </a:r>
            </a:p>
          </p:txBody>
        </p:sp>
        <p:sp>
          <p:nvSpPr>
            <p:cNvPr id="13" name="Rectangle 12">
              <a:extLst>
                <a:ext uri="{FF2B5EF4-FFF2-40B4-BE49-F238E27FC236}">
                  <a16:creationId xmlns:a16="http://schemas.microsoft.com/office/drawing/2014/main" id="{E0D98AC4-2F0E-44DF-8117-20CA911C7758}"/>
                </a:ext>
              </a:extLst>
            </p:cNvPr>
            <p:cNvSpPr/>
            <p:nvPr/>
          </p:nvSpPr>
          <p:spPr>
            <a:xfrm>
              <a:off x="895072" y="4030404"/>
              <a:ext cx="3194612" cy="455439"/>
            </a:xfrm>
            <a:prstGeom prst="rect">
              <a:avLst/>
            </a:prstGeom>
            <a:solidFill>
              <a:schemeClr val="accent5">
                <a:lumMod val="20000"/>
                <a:lumOff val="8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Staff </a:t>
              </a:r>
            </a:p>
          </p:txBody>
        </p:sp>
        <p:sp>
          <p:nvSpPr>
            <p:cNvPr id="15" name="Rectangle 14">
              <a:extLst>
                <a:ext uri="{FF2B5EF4-FFF2-40B4-BE49-F238E27FC236}">
                  <a16:creationId xmlns:a16="http://schemas.microsoft.com/office/drawing/2014/main" id="{FBE226D1-7CC6-45F4-8C44-23FFD09DE1C6}"/>
                </a:ext>
              </a:extLst>
            </p:cNvPr>
            <p:cNvSpPr/>
            <p:nvPr/>
          </p:nvSpPr>
          <p:spPr>
            <a:xfrm>
              <a:off x="4089684" y="2208648"/>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$800</a:t>
              </a:r>
            </a:p>
          </p:txBody>
        </p:sp>
        <p:sp>
          <p:nvSpPr>
            <p:cNvPr id="17" name="Rectangle 16">
              <a:extLst>
                <a:ext uri="{FF2B5EF4-FFF2-40B4-BE49-F238E27FC236}">
                  <a16:creationId xmlns:a16="http://schemas.microsoft.com/office/drawing/2014/main" id="{057BB4C0-F8BE-4370-B29A-0F71F5783939}"/>
                </a:ext>
              </a:extLst>
            </p:cNvPr>
            <p:cNvSpPr/>
            <p:nvPr/>
          </p:nvSpPr>
          <p:spPr>
            <a:xfrm>
              <a:off x="895072" y="1753209"/>
              <a:ext cx="3194612" cy="455439"/>
            </a:xfrm>
            <a:prstGeom prst="rect">
              <a:avLst/>
            </a:prstGeom>
            <a:solidFill>
              <a:schemeClr val="accent4">
                <a:lumMod val="9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Legal </a:t>
              </a:r>
            </a:p>
          </p:txBody>
        </p:sp>
        <p:sp>
          <p:nvSpPr>
            <p:cNvPr id="19" name="Rectangle 18">
              <a:extLst>
                <a:ext uri="{FF2B5EF4-FFF2-40B4-BE49-F238E27FC236}">
                  <a16:creationId xmlns:a16="http://schemas.microsoft.com/office/drawing/2014/main" id="{E5091227-57A5-4AF7-8083-74B7DEE7C9B0}"/>
                </a:ext>
              </a:extLst>
            </p:cNvPr>
            <p:cNvSpPr/>
            <p:nvPr/>
          </p:nvSpPr>
          <p:spPr>
            <a:xfrm>
              <a:off x="4089684" y="2664086"/>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$15.000</a:t>
              </a:r>
            </a:p>
          </p:txBody>
        </p:sp>
        <p:sp>
          <p:nvSpPr>
            <p:cNvPr id="21" name="Rectangle 20">
              <a:extLst>
                <a:ext uri="{FF2B5EF4-FFF2-40B4-BE49-F238E27FC236}">
                  <a16:creationId xmlns:a16="http://schemas.microsoft.com/office/drawing/2014/main" id="{522774B4-0500-4C06-B820-3B8807E52DFA}"/>
                </a:ext>
              </a:extLst>
            </p:cNvPr>
            <p:cNvSpPr/>
            <p:nvPr/>
          </p:nvSpPr>
          <p:spPr>
            <a:xfrm>
              <a:off x="4089684" y="3119526"/>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$250</a:t>
              </a:r>
            </a:p>
          </p:txBody>
        </p:sp>
        <p:sp>
          <p:nvSpPr>
            <p:cNvPr id="23" name="Rectangle 22">
              <a:extLst>
                <a:ext uri="{FF2B5EF4-FFF2-40B4-BE49-F238E27FC236}">
                  <a16:creationId xmlns:a16="http://schemas.microsoft.com/office/drawing/2014/main" id="{5145806F-8960-468E-A332-24116C23A4FF}"/>
                </a:ext>
              </a:extLst>
            </p:cNvPr>
            <p:cNvSpPr/>
            <p:nvPr/>
          </p:nvSpPr>
          <p:spPr>
            <a:xfrm>
              <a:off x="4089684" y="3574965"/>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$600</a:t>
              </a:r>
            </a:p>
          </p:txBody>
        </p:sp>
        <p:sp>
          <p:nvSpPr>
            <p:cNvPr id="25" name="Rectangle 24">
              <a:extLst>
                <a:ext uri="{FF2B5EF4-FFF2-40B4-BE49-F238E27FC236}">
                  <a16:creationId xmlns:a16="http://schemas.microsoft.com/office/drawing/2014/main" id="{599DD3E6-5F5A-4457-BF78-1BD0567A6E60}"/>
                </a:ext>
              </a:extLst>
            </p:cNvPr>
            <p:cNvSpPr/>
            <p:nvPr/>
          </p:nvSpPr>
          <p:spPr>
            <a:xfrm>
              <a:off x="4089684" y="4030404"/>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$2.000</a:t>
              </a:r>
            </a:p>
          </p:txBody>
        </p:sp>
        <p:sp>
          <p:nvSpPr>
            <p:cNvPr id="27" name="Rectangle 26">
              <a:extLst>
                <a:ext uri="{FF2B5EF4-FFF2-40B4-BE49-F238E27FC236}">
                  <a16:creationId xmlns:a16="http://schemas.microsoft.com/office/drawing/2014/main" id="{E8545577-BFCA-42F4-8C90-43BCD60644FF}"/>
                </a:ext>
              </a:extLst>
            </p:cNvPr>
            <p:cNvSpPr/>
            <p:nvPr/>
          </p:nvSpPr>
          <p:spPr>
            <a:xfrm>
              <a:off x="895072" y="4485843"/>
              <a:ext cx="3194612" cy="455439"/>
            </a:xfrm>
            <a:prstGeom prst="rect">
              <a:avLst/>
            </a:prstGeom>
            <a:solidFill>
              <a:schemeClr val="accent4">
                <a:lumMod val="9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Travel </a:t>
              </a:r>
            </a:p>
          </p:txBody>
        </p:sp>
        <p:sp>
          <p:nvSpPr>
            <p:cNvPr id="29" name="Rectangle 28">
              <a:extLst>
                <a:ext uri="{FF2B5EF4-FFF2-40B4-BE49-F238E27FC236}">
                  <a16:creationId xmlns:a16="http://schemas.microsoft.com/office/drawing/2014/main" id="{4DEAA353-DD7D-40EE-A17C-FB23B965F8CB}"/>
                </a:ext>
              </a:extLst>
            </p:cNvPr>
            <p:cNvSpPr/>
            <p:nvPr/>
          </p:nvSpPr>
          <p:spPr>
            <a:xfrm>
              <a:off x="4089684" y="4485843"/>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$3.000</a:t>
              </a:r>
            </a:p>
          </p:txBody>
        </p:sp>
        <p:sp>
          <p:nvSpPr>
            <p:cNvPr id="31" name="Rectangle 30">
              <a:extLst>
                <a:ext uri="{FF2B5EF4-FFF2-40B4-BE49-F238E27FC236}">
                  <a16:creationId xmlns:a16="http://schemas.microsoft.com/office/drawing/2014/main" id="{B8BC0C68-F3F4-403E-837F-1B93B044D0E5}"/>
                </a:ext>
              </a:extLst>
            </p:cNvPr>
            <p:cNvSpPr/>
            <p:nvPr/>
          </p:nvSpPr>
          <p:spPr>
            <a:xfrm>
              <a:off x="895072" y="4941283"/>
              <a:ext cx="3194612" cy="455439"/>
            </a:xfrm>
            <a:prstGeom prst="rect">
              <a:avLst/>
            </a:prstGeom>
            <a:solidFill>
              <a:schemeClr val="accent5">
                <a:lumMod val="20000"/>
                <a:lumOff val="8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Other </a:t>
              </a:r>
            </a:p>
          </p:txBody>
        </p:sp>
        <p:sp>
          <p:nvSpPr>
            <p:cNvPr id="33" name="Rectangle 32">
              <a:extLst>
                <a:ext uri="{FF2B5EF4-FFF2-40B4-BE49-F238E27FC236}">
                  <a16:creationId xmlns:a16="http://schemas.microsoft.com/office/drawing/2014/main" id="{6BCAAB7A-B327-4586-97E7-3CEDC8A1A682}"/>
                </a:ext>
              </a:extLst>
            </p:cNvPr>
            <p:cNvSpPr/>
            <p:nvPr/>
          </p:nvSpPr>
          <p:spPr>
            <a:xfrm>
              <a:off x="4089684" y="4941283"/>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$5.000</a:t>
              </a:r>
            </a:p>
          </p:txBody>
        </p:sp>
        <p:sp>
          <p:nvSpPr>
            <p:cNvPr id="35" name="Rectangle 34">
              <a:extLst>
                <a:ext uri="{FF2B5EF4-FFF2-40B4-BE49-F238E27FC236}">
                  <a16:creationId xmlns:a16="http://schemas.microsoft.com/office/drawing/2014/main" id="{428F1321-D005-4863-80F3-AC820612033F}"/>
                </a:ext>
              </a:extLst>
            </p:cNvPr>
            <p:cNvSpPr/>
            <p:nvPr/>
          </p:nvSpPr>
          <p:spPr>
            <a:xfrm>
              <a:off x="895072" y="5396721"/>
              <a:ext cx="3194612" cy="455439"/>
            </a:xfrm>
            <a:prstGeom prst="rect">
              <a:avLst/>
            </a:prstGeom>
            <a:solidFill>
              <a:schemeClr val="accent2">
                <a:lumMod val="75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chemeClr val="bg1"/>
                  </a:solidFill>
                  <a:latin typeface="Roboto Medium" panose="02000000000000000000" pitchFamily="2" charset="0"/>
                  <a:ea typeface="Roboto Medium" panose="02000000000000000000" pitchFamily="2" charset="0"/>
                  <a:cs typeface="Bellefair" panose="00000500000000000000" pitchFamily="2" charset="-79"/>
                </a:rPr>
                <a:t>Total Start-up Expense</a:t>
              </a:r>
            </a:p>
          </p:txBody>
        </p:sp>
        <p:sp>
          <p:nvSpPr>
            <p:cNvPr id="37" name="Rectangle 36">
              <a:extLst>
                <a:ext uri="{FF2B5EF4-FFF2-40B4-BE49-F238E27FC236}">
                  <a16:creationId xmlns:a16="http://schemas.microsoft.com/office/drawing/2014/main" id="{01814723-E34E-4BD2-B404-B5ECA71E9FDB}"/>
                </a:ext>
              </a:extLst>
            </p:cNvPr>
            <p:cNvSpPr/>
            <p:nvPr/>
          </p:nvSpPr>
          <p:spPr>
            <a:xfrm>
              <a:off x="4089684" y="5396721"/>
              <a:ext cx="1895052" cy="455439"/>
            </a:xfrm>
            <a:prstGeom prst="rect">
              <a:avLst/>
            </a:prstGeom>
            <a:solidFill>
              <a:schemeClr val="accent3">
                <a:lumMod val="5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marL="612000"/>
              <a:r>
                <a:rPr lang="fr-FR" sz="1200" b="1">
                  <a:solidFill>
                    <a:schemeClr val="bg1"/>
                  </a:solidFill>
                  <a:latin typeface="Roboto" panose="02000000000000000000" pitchFamily="2" charset="0"/>
                  <a:ea typeface="Roboto" panose="02000000000000000000" pitchFamily="2" charset="0"/>
                  <a:cs typeface="Poppins SemiBold" panose="00000700000000000000" pitchFamily="2" charset="0"/>
                </a:rPr>
                <a:t>$XXXX</a:t>
              </a:r>
            </a:p>
          </p:txBody>
        </p:sp>
        <p:sp>
          <p:nvSpPr>
            <p:cNvPr id="57" name="Rectangle 56">
              <a:extLst>
                <a:ext uri="{FF2B5EF4-FFF2-40B4-BE49-F238E27FC236}">
                  <a16:creationId xmlns:a16="http://schemas.microsoft.com/office/drawing/2014/main" id="{F5EC12A3-9204-4B01-A891-CDB5629F6A94}"/>
                </a:ext>
              </a:extLst>
            </p:cNvPr>
            <p:cNvSpPr/>
            <p:nvPr/>
          </p:nvSpPr>
          <p:spPr>
            <a:xfrm>
              <a:off x="4089684" y="1753209"/>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$1.000</a:t>
              </a:r>
            </a:p>
          </p:txBody>
        </p:sp>
        <p:sp>
          <p:nvSpPr>
            <p:cNvPr id="110" name="Rectangle 109">
              <a:extLst>
                <a:ext uri="{FF2B5EF4-FFF2-40B4-BE49-F238E27FC236}">
                  <a16:creationId xmlns:a16="http://schemas.microsoft.com/office/drawing/2014/main" id="{159D4A71-6416-4D72-9AFB-15706E319315}"/>
                </a:ext>
              </a:extLst>
            </p:cNvPr>
            <p:cNvSpPr/>
            <p:nvPr/>
          </p:nvSpPr>
          <p:spPr>
            <a:xfrm>
              <a:off x="5984736" y="2208648"/>
              <a:ext cx="3194612" cy="455439"/>
            </a:xfrm>
            <a:prstGeom prst="rect">
              <a:avLst/>
            </a:prstGeom>
            <a:solidFill>
              <a:schemeClr val="accent5">
                <a:lumMod val="20000"/>
                <a:lumOff val="8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Cash Balance on Starting Date</a:t>
              </a:r>
            </a:p>
          </p:txBody>
        </p:sp>
        <p:sp>
          <p:nvSpPr>
            <p:cNvPr id="111" name="Rectangle 110">
              <a:extLst>
                <a:ext uri="{FF2B5EF4-FFF2-40B4-BE49-F238E27FC236}">
                  <a16:creationId xmlns:a16="http://schemas.microsoft.com/office/drawing/2014/main" id="{BDB4C929-2013-4E22-88DA-DFEFDC419B16}"/>
                </a:ext>
              </a:extLst>
            </p:cNvPr>
            <p:cNvSpPr/>
            <p:nvPr/>
          </p:nvSpPr>
          <p:spPr>
            <a:xfrm>
              <a:off x="5984736" y="2664086"/>
              <a:ext cx="3194612" cy="455439"/>
            </a:xfrm>
            <a:prstGeom prst="rect">
              <a:avLst/>
            </a:prstGeom>
            <a:solidFill>
              <a:schemeClr val="accent4">
                <a:lumMod val="9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Other Short Term Assets</a:t>
              </a:r>
            </a:p>
          </p:txBody>
        </p:sp>
        <p:sp>
          <p:nvSpPr>
            <p:cNvPr id="112" name="Rectangle 111">
              <a:extLst>
                <a:ext uri="{FF2B5EF4-FFF2-40B4-BE49-F238E27FC236}">
                  <a16:creationId xmlns:a16="http://schemas.microsoft.com/office/drawing/2014/main" id="{CAF52F38-294F-4157-A96E-0DB9F99B6010}"/>
                </a:ext>
              </a:extLst>
            </p:cNvPr>
            <p:cNvSpPr/>
            <p:nvPr/>
          </p:nvSpPr>
          <p:spPr>
            <a:xfrm>
              <a:off x="5984736" y="3119526"/>
              <a:ext cx="3194612" cy="455439"/>
            </a:xfrm>
            <a:prstGeom prst="rect">
              <a:avLst/>
            </a:prstGeom>
            <a:solidFill>
              <a:schemeClr val="accent5">
                <a:lumMod val="20000"/>
                <a:lumOff val="8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Total Short Term Assets </a:t>
              </a:r>
            </a:p>
          </p:txBody>
        </p:sp>
        <p:sp>
          <p:nvSpPr>
            <p:cNvPr id="113" name="Rectangle 112">
              <a:extLst>
                <a:ext uri="{FF2B5EF4-FFF2-40B4-BE49-F238E27FC236}">
                  <a16:creationId xmlns:a16="http://schemas.microsoft.com/office/drawing/2014/main" id="{B278EECA-7361-41F6-8E32-A15BF42FE446}"/>
                </a:ext>
              </a:extLst>
            </p:cNvPr>
            <p:cNvSpPr/>
            <p:nvPr/>
          </p:nvSpPr>
          <p:spPr>
            <a:xfrm>
              <a:off x="5984736" y="3574965"/>
              <a:ext cx="3194612" cy="455439"/>
            </a:xfrm>
            <a:prstGeom prst="rect">
              <a:avLst/>
            </a:prstGeom>
            <a:solidFill>
              <a:schemeClr val="accent4">
                <a:lumMod val="9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Long Term Assets </a:t>
              </a:r>
            </a:p>
          </p:txBody>
        </p:sp>
        <p:sp>
          <p:nvSpPr>
            <p:cNvPr id="114" name="Rectangle 113">
              <a:extLst>
                <a:ext uri="{FF2B5EF4-FFF2-40B4-BE49-F238E27FC236}">
                  <a16:creationId xmlns:a16="http://schemas.microsoft.com/office/drawing/2014/main" id="{F43FFF52-953A-47B9-AF08-0C53960A0814}"/>
                </a:ext>
              </a:extLst>
            </p:cNvPr>
            <p:cNvSpPr/>
            <p:nvPr/>
          </p:nvSpPr>
          <p:spPr>
            <a:xfrm>
              <a:off x="5984736" y="4030404"/>
              <a:ext cx="3194612" cy="455439"/>
            </a:xfrm>
            <a:prstGeom prst="rect">
              <a:avLst/>
            </a:prstGeom>
            <a:solidFill>
              <a:schemeClr val="accent5">
                <a:lumMod val="20000"/>
                <a:lumOff val="8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Total Assets</a:t>
              </a:r>
            </a:p>
          </p:txBody>
        </p:sp>
        <p:sp>
          <p:nvSpPr>
            <p:cNvPr id="115" name="Rectangle 114">
              <a:extLst>
                <a:ext uri="{FF2B5EF4-FFF2-40B4-BE49-F238E27FC236}">
                  <a16:creationId xmlns:a16="http://schemas.microsoft.com/office/drawing/2014/main" id="{340BDADD-ACA4-457E-8F99-3D07A3108EED}"/>
                </a:ext>
              </a:extLst>
            </p:cNvPr>
            <p:cNvSpPr/>
            <p:nvPr/>
          </p:nvSpPr>
          <p:spPr>
            <a:xfrm>
              <a:off x="9179348" y="2208648"/>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$800</a:t>
              </a:r>
            </a:p>
          </p:txBody>
        </p:sp>
        <p:sp>
          <p:nvSpPr>
            <p:cNvPr id="116" name="Rectangle 115">
              <a:extLst>
                <a:ext uri="{FF2B5EF4-FFF2-40B4-BE49-F238E27FC236}">
                  <a16:creationId xmlns:a16="http://schemas.microsoft.com/office/drawing/2014/main" id="{7120C4CB-10CF-4B82-A6A7-76570110AEFD}"/>
                </a:ext>
              </a:extLst>
            </p:cNvPr>
            <p:cNvSpPr/>
            <p:nvPr/>
          </p:nvSpPr>
          <p:spPr>
            <a:xfrm>
              <a:off x="5984736" y="1753209"/>
              <a:ext cx="3194612" cy="455439"/>
            </a:xfrm>
            <a:prstGeom prst="rect">
              <a:avLst/>
            </a:prstGeom>
            <a:solidFill>
              <a:schemeClr val="accent4">
                <a:lumMod val="9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rgbClr val="31302E"/>
                  </a:solidFill>
                  <a:latin typeface="Roboto" panose="02000000000000000000" pitchFamily="2" charset="0"/>
                  <a:ea typeface="Roboto" panose="02000000000000000000" pitchFamily="2" charset="0"/>
                  <a:cs typeface="Poppins SemiBold" panose="00000700000000000000" pitchFamily="2" charset="0"/>
                </a:rPr>
                <a:t>Start-up Assets Needed</a:t>
              </a:r>
            </a:p>
          </p:txBody>
        </p:sp>
        <p:sp>
          <p:nvSpPr>
            <p:cNvPr id="117" name="Rectangle 116">
              <a:extLst>
                <a:ext uri="{FF2B5EF4-FFF2-40B4-BE49-F238E27FC236}">
                  <a16:creationId xmlns:a16="http://schemas.microsoft.com/office/drawing/2014/main" id="{2866AD0A-9C47-4904-BC95-AE5F4F271C67}"/>
                </a:ext>
              </a:extLst>
            </p:cNvPr>
            <p:cNvSpPr/>
            <p:nvPr/>
          </p:nvSpPr>
          <p:spPr>
            <a:xfrm>
              <a:off x="9179348" y="2664086"/>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$15.000</a:t>
              </a:r>
            </a:p>
          </p:txBody>
        </p:sp>
        <p:sp>
          <p:nvSpPr>
            <p:cNvPr id="118" name="Rectangle 117">
              <a:extLst>
                <a:ext uri="{FF2B5EF4-FFF2-40B4-BE49-F238E27FC236}">
                  <a16:creationId xmlns:a16="http://schemas.microsoft.com/office/drawing/2014/main" id="{CAB11B6C-0D86-4EAF-AB9E-B8C865CF88F1}"/>
                </a:ext>
              </a:extLst>
            </p:cNvPr>
            <p:cNvSpPr/>
            <p:nvPr/>
          </p:nvSpPr>
          <p:spPr>
            <a:xfrm>
              <a:off x="9179348" y="3119526"/>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$250</a:t>
              </a:r>
            </a:p>
          </p:txBody>
        </p:sp>
        <p:sp>
          <p:nvSpPr>
            <p:cNvPr id="119" name="Rectangle 118">
              <a:extLst>
                <a:ext uri="{FF2B5EF4-FFF2-40B4-BE49-F238E27FC236}">
                  <a16:creationId xmlns:a16="http://schemas.microsoft.com/office/drawing/2014/main" id="{BD712F29-99D6-40DD-841A-A0A857F36D3C}"/>
                </a:ext>
              </a:extLst>
            </p:cNvPr>
            <p:cNvSpPr/>
            <p:nvPr/>
          </p:nvSpPr>
          <p:spPr>
            <a:xfrm>
              <a:off x="9179348" y="3574965"/>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$600</a:t>
              </a:r>
            </a:p>
          </p:txBody>
        </p:sp>
        <p:sp>
          <p:nvSpPr>
            <p:cNvPr id="120" name="Rectangle 119">
              <a:extLst>
                <a:ext uri="{FF2B5EF4-FFF2-40B4-BE49-F238E27FC236}">
                  <a16:creationId xmlns:a16="http://schemas.microsoft.com/office/drawing/2014/main" id="{C6F5C0F2-8E94-4AE1-BCF2-5B1CD77AF02B}"/>
                </a:ext>
              </a:extLst>
            </p:cNvPr>
            <p:cNvSpPr/>
            <p:nvPr/>
          </p:nvSpPr>
          <p:spPr>
            <a:xfrm>
              <a:off x="9179348" y="4030404"/>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$2.000</a:t>
              </a:r>
            </a:p>
          </p:txBody>
        </p:sp>
        <p:sp>
          <p:nvSpPr>
            <p:cNvPr id="121" name="Rectangle 120">
              <a:extLst>
                <a:ext uri="{FF2B5EF4-FFF2-40B4-BE49-F238E27FC236}">
                  <a16:creationId xmlns:a16="http://schemas.microsoft.com/office/drawing/2014/main" id="{F3A17E12-5E7A-4628-9076-238EEA974584}"/>
                </a:ext>
              </a:extLst>
            </p:cNvPr>
            <p:cNvSpPr/>
            <p:nvPr/>
          </p:nvSpPr>
          <p:spPr>
            <a:xfrm>
              <a:off x="5984736" y="4485843"/>
              <a:ext cx="3194612" cy="455439"/>
            </a:xfrm>
            <a:prstGeom prst="rect">
              <a:avLst/>
            </a:prstGeom>
            <a:solidFill>
              <a:schemeClr val="accent4">
                <a:lumMod val="9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endParaRPr lang="en-US" sz="1100">
                <a:solidFill>
                  <a:srgbClr val="31302E"/>
                </a:solidFill>
              </a:endParaRPr>
            </a:p>
          </p:txBody>
        </p:sp>
        <p:sp>
          <p:nvSpPr>
            <p:cNvPr id="122" name="Rectangle 121">
              <a:extLst>
                <a:ext uri="{FF2B5EF4-FFF2-40B4-BE49-F238E27FC236}">
                  <a16:creationId xmlns:a16="http://schemas.microsoft.com/office/drawing/2014/main" id="{A2B33684-5A0E-43F8-B792-DED169DFE5D3}"/>
                </a:ext>
              </a:extLst>
            </p:cNvPr>
            <p:cNvSpPr/>
            <p:nvPr/>
          </p:nvSpPr>
          <p:spPr>
            <a:xfrm>
              <a:off x="9179348" y="4485843"/>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$3.000</a:t>
              </a:r>
            </a:p>
          </p:txBody>
        </p:sp>
        <p:sp>
          <p:nvSpPr>
            <p:cNvPr id="123" name="Rectangle 122">
              <a:extLst>
                <a:ext uri="{FF2B5EF4-FFF2-40B4-BE49-F238E27FC236}">
                  <a16:creationId xmlns:a16="http://schemas.microsoft.com/office/drawing/2014/main" id="{B3C0A841-4CE4-42BA-B7F4-8388E2D272EE}"/>
                </a:ext>
              </a:extLst>
            </p:cNvPr>
            <p:cNvSpPr/>
            <p:nvPr/>
          </p:nvSpPr>
          <p:spPr>
            <a:xfrm>
              <a:off x="5984736" y="4941283"/>
              <a:ext cx="3194612" cy="455439"/>
            </a:xfrm>
            <a:prstGeom prst="rect">
              <a:avLst/>
            </a:prstGeom>
            <a:solidFill>
              <a:schemeClr val="accent5">
                <a:lumMod val="20000"/>
                <a:lumOff val="8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endParaRPr lang="en-US" sz="1100">
                <a:solidFill>
                  <a:srgbClr val="31302E"/>
                </a:solidFill>
              </a:endParaRPr>
            </a:p>
          </p:txBody>
        </p:sp>
        <p:sp>
          <p:nvSpPr>
            <p:cNvPr id="124" name="Rectangle 123">
              <a:extLst>
                <a:ext uri="{FF2B5EF4-FFF2-40B4-BE49-F238E27FC236}">
                  <a16:creationId xmlns:a16="http://schemas.microsoft.com/office/drawing/2014/main" id="{48DB8FC8-4B0C-40DF-8D43-81BF362DA27E}"/>
                </a:ext>
              </a:extLst>
            </p:cNvPr>
            <p:cNvSpPr/>
            <p:nvPr/>
          </p:nvSpPr>
          <p:spPr>
            <a:xfrm>
              <a:off x="9179348" y="4941283"/>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$5.000</a:t>
              </a:r>
            </a:p>
          </p:txBody>
        </p:sp>
        <p:sp>
          <p:nvSpPr>
            <p:cNvPr id="125" name="Rectangle 124">
              <a:extLst>
                <a:ext uri="{FF2B5EF4-FFF2-40B4-BE49-F238E27FC236}">
                  <a16:creationId xmlns:a16="http://schemas.microsoft.com/office/drawing/2014/main" id="{D07F5E16-DF0F-42AB-8B3A-C884240621C9}"/>
                </a:ext>
              </a:extLst>
            </p:cNvPr>
            <p:cNvSpPr/>
            <p:nvPr/>
          </p:nvSpPr>
          <p:spPr>
            <a:xfrm>
              <a:off x="5984736" y="5396721"/>
              <a:ext cx="3194612" cy="455439"/>
            </a:xfrm>
            <a:prstGeom prst="rect">
              <a:avLst/>
            </a:prstGeom>
            <a:solidFill>
              <a:schemeClr val="accent2">
                <a:lumMod val="75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12000"/>
              <a:r>
                <a:rPr lang="en-US" sz="1100">
                  <a:solidFill>
                    <a:schemeClr val="bg1"/>
                  </a:solidFill>
                  <a:latin typeface="Roboto Medium" panose="02000000000000000000" pitchFamily="2" charset="0"/>
                  <a:ea typeface="Roboto Medium" panose="02000000000000000000" pitchFamily="2" charset="0"/>
                  <a:cs typeface="Bellefair" panose="00000500000000000000" pitchFamily="2" charset="-79"/>
                </a:rPr>
                <a:t>Total Start-up Expense</a:t>
              </a:r>
            </a:p>
          </p:txBody>
        </p:sp>
        <p:sp>
          <p:nvSpPr>
            <p:cNvPr id="126" name="Rectangle 125">
              <a:extLst>
                <a:ext uri="{FF2B5EF4-FFF2-40B4-BE49-F238E27FC236}">
                  <a16:creationId xmlns:a16="http://schemas.microsoft.com/office/drawing/2014/main" id="{004A2991-2579-475F-AFA0-DA1DE526F7CA}"/>
                </a:ext>
              </a:extLst>
            </p:cNvPr>
            <p:cNvSpPr/>
            <p:nvPr/>
          </p:nvSpPr>
          <p:spPr>
            <a:xfrm>
              <a:off x="9179348" y="5396721"/>
              <a:ext cx="1895052" cy="455439"/>
            </a:xfrm>
            <a:prstGeom prst="rect">
              <a:avLst/>
            </a:prstGeom>
            <a:solidFill>
              <a:schemeClr val="accent3">
                <a:lumMod val="50000"/>
              </a:schemeClr>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marL="612000"/>
              <a:r>
                <a:rPr lang="fr-FR" sz="1200" b="1">
                  <a:solidFill>
                    <a:schemeClr val="bg1"/>
                  </a:solidFill>
                  <a:latin typeface="Roboto" panose="02000000000000000000" pitchFamily="2" charset="0"/>
                  <a:ea typeface="Roboto" panose="02000000000000000000" pitchFamily="2" charset="0"/>
                  <a:cs typeface="Poppins SemiBold" panose="00000700000000000000" pitchFamily="2" charset="0"/>
                </a:rPr>
                <a:t>$XXXX</a:t>
              </a:r>
            </a:p>
          </p:txBody>
        </p:sp>
        <p:sp>
          <p:nvSpPr>
            <p:cNvPr id="127" name="Rectangle 126">
              <a:extLst>
                <a:ext uri="{FF2B5EF4-FFF2-40B4-BE49-F238E27FC236}">
                  <a16:creationId xmlns:a16="http://schemas.microsoft.com/office/drawing/2014/main" id="{6851DDA1-372D-412C-A203-EDFE4AB3B272}"/>
                </a:ext>
              </a:extLst>
            </p:cNvPr>
            <p:cNvSpPr/>
            <p:nvPr/>
          </p:nvSpPr>
          <p:spPr>
            <a:xfrm>
              <a:off x="9179348" y="1753209"/>
              <a:ext cx="1895052" cy="455439"/>
            </a:xfrm>
            <a:prstGeom prst="rect">
              <a:avLst/>
            </a:prstGeom>
            <a:solidFill>
              <a:schemeClr val="bg1"/>
            </a:solidFill>
            <a:ln w="6350">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612000"/>
              <a:r>
                <a:rPr lang="fr-FR" sz="1100" b="1">
                  <a:solidFill>
                    <a:srgbClr val="31302E"/>
                  </a:solidFill>
                  <a:latin typeface="Roboto" panose="02000000000000000000" pitchFamily="2" charset="0"/>
                  <a:ea typeface="Roboto" panose="02000000000000000000" pitchFamily="2" charset="0"/>
                  <a:cs typeface="Poppins SemiBold" panose="00000700000000000000" pitchFamily="2" charset="0"/>
                </a:rPr>
                <a:t>$1.000</a:t>
              </a:r>
            </a:p>
          </p:txBody>
        </p:sp>
      </p:grpSp>
      <p:sp>
        <p:nvSpPr>
          <p:cNvPr id="138" name="Rectangle 137">
            <a:extLst>
              <a:ext uri="{FF2B5EF4-FFF2-40B4-BE49-F238E27FC236}">
                <a16:creationId xmlns:a16="http://schemas.microsoft.com/office/drawing/2014/main" id="{813AF7DC-D7D3-40B8-886F-5021E6943F75}"/>
              </a:ext>
            </a:extLst>
          </p:cNvPr>
          <p:cNvSpPr/>
          <p:nvPr/>
        </p:nvSpPr>
        <p:spPr>
          <a:xfrm>
            <a:off x="819060" y="5549906"/>
            <a:ext cx="10553881" cy="644156"/>
          </a:xfrm>
          <a:prstGeom prst="rect">
            <a:avLst/>
          </a:prstGeom>
          <a:solidFill>
            <a:schemeClr val="bg1"/>
          </a:solid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marL="216000" algn="ctr">
              <a:lnSpc>
                <a:spcPct val="120000"/>
              </a:lnSpc>
            </a:pPr>
            <a:r>
              <a:rPr lang="en-US" sz="1050" i="1">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pulvinar ultricies, purus lectus malesuada libero sit amet sue commodo magna eros </a:t>
            </a:r>
          </a:p>
          <a:p>
            <a:pPr marL="216000" algn="ctr">
              <a:lnSpc>
                <a:spcPct val="120000"/>
              </a:lnSpc>
            </a:pPr>
            <a:r>
              <a:rPr lang="en-US" sz="1050" i="1">
                <a:solidFill>
                  <a:schemeClr val="tx1">
                    <a:lumMod val="65000"/>
                    <a:lumOff val="35000"/>
                  </a:schemeClr>
                </a:solidFill>
                <a:latin typeface="Roboto" panose="02000000000000000000" pitchFamily="2" charset="0"/>
                <a:ea typeface="Roboto" panose="02000000000000000000" pitchFamily="2" charset="0"/>
              </a:rPr>
              <a:t>quis urna lorem ipsum dolor sit amet maecenas porttitor congue massa fusce posuere magna.</a:t>
            </a:r>
            <a:endParaRPr lang="en-US" sz="1050" i="1" dirty="0">
              <a:solidFill>
                <a:schemeClr val="tx1">
                  <a:lumMod val="65000"/>
                  <a:lumOff val="35000"/>
                </a:schemeClr>
              </a:solidFill>
              <a:latin typeface="Roboto" panose="02000000000000000000" pitchFamily="2" charset="0"/>
              <a:ea typeface="Roboto" panose="02000000000000000000" pitchFamily="2" charset="0"/>
            </a:endParaRPr>
          </a:p>
        </p:txBody>
      </p:sp>
      <p:grpSp>
        <p:nvGrpSpPr>
          <p:cNvPr id="2" name="Group 1">
            <a:extLst>
              <a:ext uri="{FF2B5EF4-FFF2-40B4-BE49-F238E27FC236}">
                <a16:creationId xmlns:a16="http://schemas.microsoft.com/office/drawing/2014/main" id="{C8D6F7A8-9570-4496-B4B0-B2E387BC2042}"/>
              </a:ext>
            </a:extLst>
          </p:cNvPr>
          <p:cNvGrpSpPr/>
          <p:nvPr/>
        </p:nvGrpSpPr>
        <p:grpSpPr>
          <a:xfrm>
            <a:off x="819060" y="1048659"/>
            <a:ext cx="10515600" cy="0"/>
            <a:chOff x="819060" y="1048659"/>
            <a:chExt cx="10515600" cy="0"/>
          </a:xfrm>
        </p:grpSpPr>
        <p:cxnSp>
          <p:nvCxnSpPr>
            <p:cNvPr id="142" name="Straight Connector 141">
              <a:extLst>
                <a:ext uri="{FF2B5EF4-FFF2-40B4-BE49-F238E27FC236}">
                  <a16:creationId xmlns:a16="http://schemas.microsoft.com/office/drawing/2014/main" id="{241FDC8A-8D65-4B14-9595-8458628FB41C}"/>
                </a:ext>
              </a:extLst>
            </p:cNvPr>
            <p:cNvCxnSpPr>
              <a:cxnSpLocks/>
            </p:cNvCxnSpPr>
            <p:nvPr/>
          </p:nvCxnSpPr>
          <p:spPr>
            <a:xfrm>
              <a:off x="819060" y="1048659"/>
              <a:ext cx="1893546" cy="0"/>
            </a:xfrm>
            <a:prstGeom prst="line">
              <a:avLst/>
            </a:prstGeom>
            <a:ln w="19050" cmpd="sng">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B7C6E102-581B-497F-88A9-A867EF3344A0}"/>
                </a:ext>
              </a:extLst>
            </p:cNvPr>
            <p:cNvCxnSpPr>
              <a:cxnSpLocks/>
            </p:cNvCxnSpPr>
            <p:nvPr/>
          </p:nvCxnSpPr>
          <p:spPr>
            <a:xfrm>
              <a:off x="9441114" y="1048659"/>
              <a:ext cx="1893546" cy="0"/>
            </a:xfrm>
            <a:prstGeom prst="line">
              <a:avLst/>
            </a:prstGeom>
            <a:ln w="19050" cmpd="sng">
              <a:solidFill>
                <a:schemeClr val="accent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3150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37D3929-031E-3446-A4B2-91F52F2BC371}"/>
              </a:ext>
            </a:extLst>
          </p:cNvPr>
          <p:cNvSpPr>
            <a:spLocks noGrp="1"/>
          </p:cNvSpPr>
          <p:nvPr>
            <p:ph type="pic" sz="quarter" idx="13"/>
          </p:nvPr>
        </p:nvSpPr>
        <p:spPr/>
      </p:sp>
      <p:sp>
        <p:nvSpPr>
          <p:cNvPr id="5" name="TextBox 4">
            <a:extLst>
              <a:ext uri="{FF2B5EF4-FFF2-40B4-BE49-F238E27FC236}">
                <a16:creationId xmlns:a16="http://schemas.microsoft.com/office/drawing/2014/main" id="{9D1CE5E5-E74D-4060-8EBB-8FCFB59B744E}"/>
              </a:ext>
            </a:extLst>
          </p:cNvPr>
          <p:cNvSpPr txBox="1"/>
          <p:nvPr/>
        </p:nvSpPr>
        <p:spPr>
          <a:xfrm>
            <a:off x="5459971" y="1294097"/>
            <a:ext cx="5541858" cy="923330"/>
          </a:xfrm>
          <a:prstGeom prst="rect">
            <a:avLst/>
          </a:prstGeom>
          <a:noFill/>
        </p:spPr>
        <p:txBody>
          <a:bodyPr wrap="square" rtlCol="0">
            <a:spAutoFit/>
          </a:bodyPr>
          <a:lstStyle/>
          <a:p>
            <a:r>
              <a:rPr lang="en-US" sz="5400">
                <a:solidFill>
                  <a:srgbClr val="31302E"/>
                </a:solidFill>
                <a:latin typeface="Bellefair" panose="00000500000000000000" pitchFamily="2" charset="-79"/>
                <a:cs typeface="Bellefair" panose="00000500000000000000" pitchFamily="2" charset="-79"/>
              </a:rPr>
              <a:t>Executive Summary </a:t>
            </a:r>
          </a:p>
        </p:txBody>
      </p:sp>
      <p:sp>
        <p:nvSpPr>
          <p:cNvPr id="7" name="TextBox 6">
            <a:extLst>
              <a:ext uri="{FF2B5EF4-FFF2-40B4-BE49-F238E27FC236}">
                <a16:creationId xmlns:a16="http://schemas.microsoft.com/office/drawing/2014/main" id="{71560DF3-F057-4245-BAC6-5DD64D551738}"/>
              </a:ext>
            </a:extLst>
          </p:cNvPr>
          <p:cNvSpPr txBox="1"/>
          <p:nvPr/>
        </p:nvSpPr>
        <p:spPr>
          <a:xfrm>
            <a:off x="7456936" y="2756056"/>
            <a:ext cx="1917200" cy="369332"/>
          </a:xfrm>
          <a:prstGeom prst="rect">
            <a:avLst/>
          </a:prstGeom>
          <a:noFill/>
        </p:spPr>
        <p:txBody>
          <a:bodyPr wrap="square" rtlCol="0">
            <a:spAutoFit/>
          </a:bodyPr>
          <a:lstStyle/>
          <a:p>
            <a:r>
              <a:rPr lang="en-US">
                <a:solidFill>
                  <a:srgbClr val="31302E"/>
                </a:solidFill>
                <a:latin typeface="Bellefair" panose="00000500000000000000" pitchFamily="2" charset="-79"/>
                <a:cs typeface="Bellefair" panose="00000500000000000000" pitchFamily="2" charset="-79"/>
              </a:rPr>
              <a:t>Your Title Here</a:t>
            </a:r>
          </a:p>
        </p:txBody>
      </p:sp>
      <p:sp>
        <p:nvSpPr>
          <p:cNvPr id="9" name="TextBox 8">
            <a:extLst>
              <a:ext uri="{FF2B5EF4-FFF2-40B4-BE49-F238E27FC236}">
                <a16:creationId xmlns:a16="http://schemas.microsoft.com/office/drawing/2014/main" id="{38FFAECD-9E38-432D-8BD6-879D79D7BE29}"/>
              </a:ext>
            </a:extLst>
          </p:cNvPr>
          <p:cNvSpPr txBox="1"/>
          <p:nvPr/>
        </p:nvSpPr>
        <p:spPr>
          <a:xfrm>
            <a:off x="7456936" y="3192721"/>
            <a:ext cx="3979133" cy="1079783"/>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rPr>
              <a:t>Maecenas porttitor congue massa fusce posuere magna sed pulvinar ultricies, purus lectus malesuada libero sit amet sue commodo magna eros quis urna lorem ipsum dolor sit amet maecenas porttitor congue massa fusce posuere magna.</a:t>
            </a:r>
            <a:endParaRPr lang="en-US" sz="1100" dirty="0">
              <a:solidFill>
                <a:schemeClr val="tx1">
                  <a:lumMod val="50000"/>
                  <a:lumOff val="50000"/>
                </a:schemeClr>
              </a:solidFill>
              <a:latin typeface="Roboto" panose="02000000000000000000" pitchFamily="2" charset="0"/>
              <a:ea typeface="Roboto" panose="02000000000000000000" pitchFamily="2" charset="0"/>
            </a:endParaRPr>
          </a:p>
        </p:txBody>
      </p:sp>
      <p:sp>
        <p:nvSpPr>
          <p:cNvPr id="11" name="TextBox 10">
            <a:extLst>
              <a:ext uri="{FF2B5EF4-FFF2-40B4-BE49-F238E27FC236}">
                <a16:creationId xmlns:a16="http://schemas.microsoft.com/office/drawing/2014/main" id="{3D0E11B2-4977-40A8-B329-CF68702E5BA1}"/>
              </a:ext>
            </a:extLst>
          </p:cNvPr>
          <p:cNvSpPr txBox="1"/>
          <p:nvPr/>
        </p:nvSpPr>
        <p:spPr>
          <a:xfrm>
            <a:off x="7456935" y="4700198"/>
            <a:ext cx="2108199" cy="825867"/>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100">
                <a:solidFill>
                  <a:schemeClr val="tx1">
                    <a:lumMod val="50000"/>
                    <a:lumOff val="50000"/>
                  </a:schemeClr>
                </a:solidFill>
                <a:latin typeface="Roboto" panose="02000000000000000000" pitchFamily="2" charset="0"/>
                <a:ea typeface="Roboto" panose="02000000000000000000" pitchFamily="2" charset="0"/>
              </a:rPr>
              <a:t>Lorem ipsum dolor sit amet</a:t>
            </a:r>
          </a:p>
          <a:p>
            <a:pPr marL="171450" indent="-171450">
              <a:lnSpc>
                <a:spcPct val="150000"/>
              </a:lnSpc>
              <a:buFont typeface="Arial" panose="020B0604020202020204" pitchFamily="34" charset="0"/>
              <a:buChar char="•"/>
            </a:pPr>
            <a:r>
              <a:rPr lang="en-US" sz="1100">
                <a:solidFill>
                  <a:schemeClr val="tx1">
                    <a:lumMod val="50000"/>
                    <a:lumOff val="50000"/>
                  </a:schemeClr>
                </a:solidFill>
                <a:latin typeface="Roboto" panose="02000000000000000000" pitchFamily="2" charset="0"/>
                <a:ea typeface="Roboto" panose="02000000000000000000" pitchFamily="2" charset="0"/>
              </a:rPr>
              <a:t>Adipiscing elit maecenas </a:t>
            </a:r>
          </a:p>
          <a:p>
            <a:pPr marL="171450" indent="-171450">
              <a:lnSpc>
                <a:spcPct val="150000"/>
              </a:lnSpc>
              <a:buFont typeface="Arial" panose="020B0604020202020204" pitchFamily="34" charset="0"/>
              <a:buChar char="•"/>
            </a:pPr>
            <a:r>
              <a:rPr lang="en-US" sz="1100">
                <a:solidFill>
                  <a:schemeClr val="tx1">
                    <a:lumMod val="50000"/>
                    <a:lumOff val="50000"/>
                  </a:schemeClr>
                </a:solidFill>
                <a:latin typeface="Roboto" panose="02000000000000000000" pitchFamily="2" charset="0"/>
                <a:ea typeface="Roboto" panose="02000000000000000000" pitchFamily="2" charset="0"/>
              </a:rPr>
              <a:t>Massa fusce posuere</a:t>
            </a:r>
            <a:endParaRPr lang="en-US" sz="1100" dirty="0">
              <a:solidFill>
                <a:schemeClr val="tx1">
                  <a:lumMod val="50000"/>
                  <a:lumOff val="50000"/>
                </a:schemeClr>
              </a:solidFill>
              <a:latin typeface="Roboto" panose="02000000000000000000" pitchFamily="2" charset="0"/>
              <a:ea typeface="Roboto" panose="02000000000000000000" pitchFamily="2" charset="0"/>
            </a:endParaRPr>
          </a:p>
        </p:txBody>
      </p:sp>
      <p:sp>
        <p:nvSpPr>
          <p:cNvPr id="45" name="Rectangle 44">
            <a:extLst>
              <a:ext uri="{FF2B5EF4-FFF2-40B4-BE49-F238E27FC236}">
                <a16:creationId xmlns:a16="http://schemas.microsoft.com/office/drawing/2014/main" id="{46D58AC0-8B4A-44C9-8FD2-A7E2D6468154}"/>
              </a:ext>
            </a:extLst>
          </p:cNvPr>
          <p:cNvSpPr/>
          <p:nvPr/>
        </p:nvSpPr>
        <p:spPr>
          <a:xfrm>
            <a:off x="755931" y="2756056"/>
            <a:ext cx="1477962" cy="147796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B8639D5F-BC24-44E6-A92D-013C4BB69A7B}"/>
              </a:ext>
            </a:extLst>
          </p:cNvPr>
          <p:cNvSpPr txBox="1"/>
          <p:nvPr/>
        </p:nvSpPr>
        <p:spPr>
          <a:xfrm>
            <a:off x="1051068" y="3033372"/>
            <a:ext cx="887688" cy="923330"/>
          </a:xfrm>
          <a:prstGeom prst="rect">
            <a:avLst/>
          </a:prstGeom>
          <a:noFill/>
        </p:spPr>
        <p:txBody>
          <a:bodyPr wrap="square" rtlCol="0">
            <a:spAutoFit/>
          </a:bodyPr>
          <a:lstStyle/>
          <a:p>
            <a:r>
              <a:rPr lang="en-US" spc="300">
                <a:solidFill>
                  <a:schemeClr val="accent1"/>
                </a:solidFill>
                <a:latin typeface="Bellefair" panose="00000500000000000000" pitchFamily="2" charset="-79"/>
                <a:cs typeface="Bellefair" panose="00000500000000000000" pitchFamily="2" charset="-79"/>
              </a:rPr>
              <a:t>STRATEGICLY_</a:t>
            </a:r>
          </a:p>
        </p:txBody>
      </p:sp>
    </p:spTree>
    <p:extLst>
      <p:ext uri="{BB962C8B-B14F-4D97-AF65-F5344CB8AC3E}">
        <p14:creationId xmlns:p14="http://schemas.microsoft.com/office/powerpoint/2010/main" val="22679572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EACD085-1DD6-4273-9947-7AC788B66FA8}"/>
              </a:ext>
            </a:extLst>
          </p:cNvPr>
          <p:cNvSpPr txBox="1"/>
          <p:nvPr/>
        </p:nvSpPr>
        <p:spPr>
          <a:xfrm>
            <a:off x="787221" y="663939"/>
            <a:ext cx="5397680" cy="707886"/>
          </a:xfrm>
          <a:prstGeom prst="rect">
            <a:avLst/>
          </a:prstGeom>
          <a:noFill/>
        </p:spPr>
        <p:txBody>
          <a:bodyPr wrap="square" rtlCol="0">
            <a:spAutoFit/>
          </a:bodyPr>
          <a:lstStyle/>
          <a:p>
            <a:r>
              <a:rPr lang="en-US" sz="4000">
                <a:solidFill>
                  <a:srgbClr val="31302E"/>
                </a:solidFill>
                <a:latin typeface="Bellefair" panose="00000500000000000000" pitchFamily="2" charset="-79"/>
                <a:cs typeface="Bellefair" panose="00000500000000000000" pitchFamily="2" charset="-79"/>
              </a:rPr>
              <a:t>Source &amp; Use of Funds </a:t>
            </a:r>
          </a:p>
        </p:txBody>
      </p:sp>
      <p:grpSp>
        <p:nvGrpSpPr>
          <p:cNvPr id="47" name="Group 46">
            <a:extLst>
              <a:ext uri="{FF2B5EF4-FFF2-40B4-BE49-F238E27FC236}">
                <a16:creationId xmlns:a16="http://schemas.microsoft.com/office/drawing/2014/main" id="{EDC17738-3D66-4516-8BBD-5F5A2C01D810}"/>
              </a:ext>
            </a:extLst>
          </p:cNvPr>
          <p:cNvGrpSpPr/>
          <p:nvPr/>
        </p:nvGrpSpPr>
        <p:grpSpPr>
          <a:xfrm>
            <a:off x="4980652" y="1763088"/>
            <a:ext cx="1881619" cy="4243936"/>
            <a:chOff x="5059941" y="1763088"/>
            <a:chExt cx="1881619" cy="4243936"/>
          </a:xfrm>
        </p:grpSpPr>
        <p:grpSp>
          <p:nvGrpSpPr>
            <p:cNvPr id="24" name="Group 23">
              <a:extLst>
                <a:ext uri="{FF2B5EF4-FFF2-40B4-BE49-F238E27FC236}">
                  <a16:creationId xmlns:a16="http://schemas.microsoft.com/office/drawing/2014/main" id="{FE3D605E-695A-4087-9010-4139E9146868}"/>
                </a:ext>
              </a:extLst>
            </p:cNvPr>
            <p:cNvGrpSpPr/>
            <p:nvPr/>
          </p:nvGrpSpPr>
          <p:grpSpPr>
            <a:xfrm>
              <a:off x="5059941" y="1763088"/>
              <a:ext cx="1881619" cy="1881612"/>
              <a:chOff x="1160380" y="2587149"/>
              <a:chExt cx="1363276" cy="1363271"/>
            </a:xfrm>
          </p:grpSpPr>
          <p:sp>
            <p:nvSpPr>
              <p:cNvPr id="25" name="Partial Circle 5">
                <a:extLst>
                  <a:ext uri="{FF2B5EF4-FFF2-40B4-BE49-F238E27FC236}">
                    <a16:creationId xmlns:a16="http://schemas.microsoft.com/office/drawing/2014/main" id="{CDD6FA63-EA24-47CC-930C-461F91E3A594}"/>
                  </a:ext>
                </a:extLst>
              </p:cNvPr>
              <p:cNvSpPr/>
              <p:nvPr/>
            </p:nvSpPr>
            <p:spPr>
              <a:xfrm>
                <a:off x="1160380" y="2587149"/>
                <a:ext cx="1363276" cy="1363271"/>
              </a:xfrm>
              <a:prstGeom prst="arc">
                <a:avLst>
                  <a:gd name="adj1" fmla="val 16200000"/>
                  <a:gd name="adj2" fmla="val 10909905"/>
                </a:avLst>
              </a:prstGeom>
              <a:noFill/>
              <a:ln w="63500" cap="rnd">
                <a:solidFill>
                  <a:schemeClr val="accent1"/>
                </a:solidFill>
                <a:round/>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26" name="Oval 25">
                <a:extLst>
                  <a:ext uri="{FF2B5EF4-FFF2-40B4-BE49-F238E27FC236}">
                    <a16:creationId xmlns:a16="http://schemas.microsoft.com/office/drawing/2014/main" id="{80E95484-339F-451D-94A8-2806E44EF8E3}"/>
                  </a:ext>
                </a:extLst>
              </p:cNvPr>
              <p:cNvSpPr/>
              <p:nvPr/>
            </p:nvSpPr>
            <p:spPr>
              <a:xfrm>
                <a:off x="1238196" y="2664964"/>
                <a:ext cx="1207644" cy="1207641"/>
              </a:xfrm>
              <a:prstGeom prst="ellipse">
                <a:avLst/>
              </a:prstGeom>
              <a:noFill/>
              <a:ln w="19050" cap="rnd">
                <a:solidFill>
                  <a:schemeClr val="accent2">
                    <a:lumMod val="20000"/>
                    <a:lumOff val="8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Kotak Teks 3">
              <a:extLst>
                <a:ext uri="{FF2B5EF4-FFF2-40B4-BE49-F238E27FC236}">
                  <a16:creationId xmlns:a16="http://schemas.microsoft.com/office/drawing/2014/main" id="{E4E3D59F-F694-4C19-9207-48916C68CF00}"/>
                </a:ext>
              </a:extLst>
            </p:cNvPr>
            <p:cNvSpPr txBox="1"/>
            <p:nvPr/>
          </p:nvSpPr>
          <p:spPr>
            <a:xfrm>
              <a:off x="5322572" y="2249450"/>
              <a:ext cx="1356358" cy="707886"/>
            </a:xfrm>
            <a:prstGeom prst="rect">
              <a:avLst/>
            </a:prstGeom>
            <a:noFill/>
          </p:spPr>
          <p:txBody>
            <a:bodyPr wrap="square" rtlCol="0">
              <a:spAutoFit/>
            </a:bodyPr>
            <a:lstStyle/>
            <a:p>
              <a:pPr algn="ctr"/>
              <a:r>
                <a:rPr lang="en-US" sz="4000" b="1">
                  <a:solidFill>
                    <a:schemeClr val="accent1"/>
                  </a:solidFill>
                  <a:latin typeface="Bellefair" panose="00000500000000000000" pitchFamily="2" charset="-79"/>
                  <a:ea typeface="Roboto" panose="02000000000000000000" pitchFamily="2" charset="0"/>
                  <a:cs typeface="Bellefair" panose="00000500000000000000" pitchFamily="2" charset="-79"/>
                </a:rPr>
                <a:t>75%</a:t>
              </a:r>
            </a:p>
          </p:txBody>
        </p:sp>
        <p:sp>
          <p:nvSpPr>
            <p:cNvPr id="28" name="TextBox 27">
              <a:extLst>
                <a:ext uri="{FF2B5EF4-FFF2-40B4-BE49-F238E27FC236}">
                  <a16:creationId xmlns:a16="http://schemas.microsoft.com/office/drawing/2014/main" id="{0C43BBEC-40D5-40EE-AE8D-C23AFF67500C}"/>
                </a:ext>
              </a:extLst>
            </p:cNvPr>
            <p:cNvSpPr txBox="1"/>
            <p:nvPr/>
          </p:nvSpPr>
          <p:spPr>
            <a:xfrm>
              <a:off x="5455157" y="2820729"/>
              <a:ext cx="1091188" cy="307777"/>
            </a:xfrm>
            <a:prstGeom prst="rect">
              <a:avLst/>
            </a:prstGeom>
            <a:noFill/>
          </p:spPr>
          <p:txBody>
            <a:bodyPr wrap="square" rtlCol="0">
              <a:spAutoFit/>
            </a:bodyPr>
            <a:lstStyle/>
            <a:p>
              <a:pPr algn="ctr">
                <a:lnSpc>
                  <a:spcPct val="150000"/>
                </a:lnSpc>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Statistics</a:t>
              </a:r>
            </a:p>
          </p:txBody>
        </p:sp>
        <p:grpSp>
          <p:nvGrpSpPr>
            <p:cNvPr id="29" name="Group 28">
              <a:extLst>
                <a:ext uri="{FF2B5EF4-FFF2-40B4-BE49-F238E27FC236}">
                  <a16:creationId xmlns:a16="http://schemas.microsoft.com/office/drawing/2014/main" id="{EDEA3867-782C-493E-8022-F4660CB3113E}"/>
                </a:ext>
              </a:extLst>
            </p:cNvPr>
            <p:cNvGrpSpPr/>
            <p:nvPr/>
          </p:nvGrpSpPr>
          <p:grpSpPr>
            <a:xfrm>
              <a:off x="5059941" y="4125412"/>
              <a:ext cx="1881619" cy="1881612"/>
              <a:chOff x="3290227" y="2587149"/>
              <a:chExt cx="1363276" cy="1363271"/>
            </a:xfrm>
          </p:grpSpPr>
          <p:sp>
            <p:nvSpPr>
              <p:cNvPr id="30" name="Arc 29">
                <a:extLst>
                  <a:ext uri="{FF2B5EF4-FFF2-40B4-BE49-F238E27FC236}">
                    <a16:creationId xmlns:a16="http://schemas.microsoft.com/office/drawing/2014/main" id="{16E8DD90-E278-45EF-8F73-1DDE6906FB36}"/>
                  </a:ext>
                </a:extLst>
              </p:cNvPr>
              <p:cNvSpPr/>
              <p:nvPr/>
            </p:nvSpPr>
            <p:spPr>
              <a:xfrm>
                <a:off x="3290227" y="2587149"/>
                <a:ext cx="1363276" cy="1363271"/>
              </a:xfrm>
              <a:prstGeom prst="arc">
                <a:avLst>
                  <a:gd name="adj1" fmla="val 16200000"/>
                  <a:gd name="adj2" fmla="val 13259714"/>
                </a:avLst>
              </a:prstGeom>
              <a:noFill/>
              <a:ln w="63500" cap="rnd">
                <a:solidFill>
                  <a:schemeClr val="accent2"/>
                </a:solidFill>
                <a:round/>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chemeClr val="tx1"/>
                  </a:solidFill>
                </a:endParaRPr>
              </a:p>
            </p:txBody>
          </p:sp>
          <p:sp>
            <p:nvSpPr>
              <p:cNvPr id="31" name="Oval 30">
                <a:extLst>
                  <a:ext uri="{FF2B5EF4-FFF2-40B4-BE49-F238E27FC236}">
                    <a16:creationId xmlns:a16="http://schemas.microsoft.com/office/drawing/2014/main" id="{2C9D19C5-EBFA-41A2-8DBF-8B01CE2AD4F0}"/>
                  </a:ext>
                </a:extLst>
              </p:cNvPr>
              <p:cNvSpPr/>
              <p:nvPr/>
            </p:nvSpPr>
            <p:spPr>
              <a:xfrm>
                <a:off x="3368043" y="2664964"/>
                <a:ext cx="1207644" cy="1207641"/>
              </a:xfrm>
              <a:prstGeom prst="ellipse">
                <a:avLst/>
              </a:prstGeom>
              <a:solidFill>
                <a:schemeClr val="bg1"/>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Kotak Teks 3">
              <a:extLst>
                <a:ext uri="{FF2B5EF4-FFF2-40B4-BE49-F238E27FC236}">
                  <a16:creationId xmlns:a16="http://schemas.microsoft.com/office/drawing/2014/main" id="{2DE9A9B0-F2CB-4829-9E75-DE5B010307B6}"/>
                </a:ext>
              </a:extLst>
            </p:cNvPr>
            <p:cNvSpPr txBox="1"/>
            <p:nvPr/>
          </p:nvSpPr>
          <p:spPr>
            <a:xfrm>
              <a:off x="5322572" y="4611775"/>
              <a:ext cx="1356358" cy="707886"/>
            </a:xfrm>
            <a:prstGeom prst="rect">
              <a:avLst/>
            </a:prstGeom>
            <a:noFill/>
          </p:spPr>
          <p:txBody>
            <a:bodyPr wrap="square" rtlCol="0">
              <a:spAutoFit/>
            </a:bodyPr>
            <a:lstStyle/>
            <a:p>
              <a:pPr algn="ctr"/>
              <a:r>
                <a:rPr lang="en-US" sz="4000" b="1">
                  <a:solidFill>
                    <a:schemeClr val="accent2"/>
                  </a:solidFill>
                  <a:latin typeface="Bellefair" panose="00000500000000000000" pitchFamily="2" charset="-79"/>
                  <a:ea typeface="Roboto" panose="02000000000000000000" pitchFamily="2" charset="0"/>
                  <a:cs typeface="Bellefair" panose="00000500000000000000" pitchFamily="2" charset="-79"/>
                </a:rPr>
                <a:t>85%</a:t>
              </a:r>
            </a:p>
          </p:txBody>
        </p:sp>
        <p:sp>
          <p:nvSpPr>
            <p:cNvPr id="33" name="TextBox 32">
              <a:extLst>
                <a:ext uri="{FF2B5EF4-FFF2-40B4-BE49-F238E27FC236}">
                  <a16:creationId xmlns:a16="http://schemas.microsoft.com/office/drawing/2014/main" id="{8DD5A095-04DF-469A-9000-1EA3DE9E8766}"/>
                </a:ext>
              </a:extLst>
            </p:cNvPr>
            <p:cNvSpPr txBox="1"/>
            <p:nvPr/>
          </p:nvSpPr>
          <p:spPr>
            <a:xfrm>
              <a:off x="5455157" y="5183053"/>
              <a:ext cx="1091188" cy="307777"/>
            </a:xfrm>
            <a:prstGeom prst="rect">
              <a:avLst/>
            </a:prstGeom>
            <a:noFill/>
          </p:spPr>
          <p:txBody>
            <a:bodyPr wrap="square" rtlCol="0">
              <a:spAutoFit/>
            </a:bodyPr>
            <a:lstStyle/>
            <a:p>
              <a:pPr algn="ctr">
                <a:lnSpc>
                  <a:spcPct val="150000"/>
                </a:lnSpc>
              </a:pPr>
              <a:r>
                <a:rPr lang="en-US" sz="105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Statistics</a:t>
              </a:r>
            </a:p>
          </p:txBody>
        </p:sp>
      </p:grpSp>
      <p:grpSp>
        <p:nvGrpSpPr>
          <p:cNvPr id="61" name="Group 60">
            <a:extLst>
              <a:ext uri="{FF2B5EF4-FFF2-40B4-BE49-F238E27FC236}">
                <a16:creationId xmlns:a16="http://schemas.microsoft.com/office/drawing/2014/main" id="{84F48888-B47D-4F7A-8937-19FFD144F41E}"/>
              </a:ext>
            </a:extLst>
          </p:cNvPr>
          <p:cNvGrpSpPr/>
          <p:nvPr/>
        </p:nvGrpSpPr>
        <p:grpSpPr>
          <a:xfrm>
            <a:off x="950198" y="1893636"/>
            <a:ext cx="3677906" cy="3982840"/>
            <a:chOff x="876298" y="1859918"/>
            <a:chExt cx="3677906" cy="3982840"/>
          </a:xfrm>
        </p:grpSpPr>
        <p:grpSp>
          <p:nvGrpSpPr>
            <p:cNvPr id="35" name="Group 34">
              <a:extLst>
                <a:ext uri="{FF2B5EF4-FFF2-40B4-BE49-F238E27FC236}">
                  <a16:creationId xmlns:a16="http://schemas.microsoft.com/office/drawing/2014/main" id="{B8CE4A5A-6104-4FE9-913F-7CFFE1E0A575}"/>
                </a:ext>
              </a:extLst>
            </p:cNvPr>
            <p:cNvGrpSpPr/>
            <p:nvPr/>
          </p:nvGrpSpPr>
          <p:grpSpPr>
            <a:xfrm>
              <a:off x="1574007" y="1859918"/>
              <a:ext cx="2980197" cy="1218623"/>
              <a:chOff x="1574007" y="3639318"/>
              <a:chExt cx="2980197" cy="1218623"/>
            </a:xfrm>
          </p:grpSpPr>
          <p:sp>
            <p:nvSpPr>
              <p:cNvPr id="36" name="TextBox 35">
                <a:extLst>
                  <a:ext uri="{FF2B5EF4-FFF2-40B4-BE49-F238E27FC236}">
                    <a16:creationId xmlns:a16="http://schemas.microsoft.com/office/drawing/2014/main" id="{00799C12-245B-4F7E-BA37-32C329657A33}"/>
                  </a:ext>
                </a:extLst>
              </p:cNvPr>
              <p:cNvSpPr txBox="1"/>
              <p:nvPr/>
            </p:nvSpPr>
            <p:spPr>
              <a:xfrm>
                <a:off x="1574007" y="3639318"/>
                <a:ext cx="2980197" cy="408573"/>
              </a:xfrm>
              <a:prstGeom prst="rect">
                <a:avLst/>
              </a:prstGeom>
              <a:noFill/>
            </p:spPr>
            <p:txBody>
              <a:bodyPr wrap="square" rtlCol="0">
                <a:spAutoFit/>
              </a:bodyPr>
              <a:lstStyle/>
              <a:p>
                <a:pPr>
                  <a:lnSpc>
                    <a:spcPct val="120000"/>
                  </a:lnSpc>
                </a:pPr>
                <a:r>
                  <a:rPr lang="en-US">
                    <a:solidFill>
                      <a:srgbClr val="31302E"/>
                    </a:solidFill>
                    <a:latin typeface="Bellefair" panose="00000500000000000000" pitchFamily="2" charset="-79"/>
                    <a:ea typeface="Roboto Medium" panose="02000000000000000000" pitchFamily="2" charset="0"/>
                    <a:cs typeface="Bellefair" panose="00000500000000000000" pitchFamily="2" charset="-79"/>
                  </a:rPr>
                  <a:t>Your Title Here</a:t>
                </a:r>
                <a:endParaRPr lang="en-US"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37" name="TextBox 36">
                <a:extLst>
                  <a:ext uri="{FF2B5EF4-FFF2-40B4-BE49-F238E27FC236}">
                    <a16:creationId xmlns:a16="http://schemas.microsoft.com/office/drawing/2014/main" id="{BAC1DD03-1506-4F2B-B720-F0B102E6B283}"/>
                  </a:ext>
                </a:extLst>
              </p:cNvPr>
              <p:cNvSpPr txBox="1"/>
              <p:nvPr/>
            </p:nvSpPr>
            <p:spPr>
              <a:xfrm>
                <a:off x="1574008" y="4032074"/>
                <a:ext cx="2778917" cy="825867"/>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grpSp>
          <p:nvGrpSpPr>
            <p:cNvPr id="38" name="Group 37">
              <a:extLst>
                <a:ext uri="{FF2B5EF4-FFF2-40B4-BE49-F238E27FC236}">
                  <a16:creationId xmlns:a16="http://schemas.microsoft.com/office/drawing/2014/main" id="{D54175AB-9F3E-488C-9684-635FAE0A1223}"/>
                </a:ext>
              </a:extLst>
            </p:cNvPr>
            <p:cNvGrpSpPr/>
            <p:nvPr/>
          </p:nvGrpSpPr>
          <p:grpSpPr>
            <a:xfrm>
              <a:off x="1574007" y="3252887"/>
              <a:ext cx="2980197" cy="1214498"/>
              <a:chOff x="1574007" y="4952157"/>
              <a:chExt cx="2980197" cy="1214498"/>
            </a:xfrm>
          </p:grpSpPr>
          <p:sp>
            <p:nvSpPr>
              <p:cNvPr id="39" name="TextBox 38">
                <a:extLst>
                  <a:ext uri="{FF2B5EF4-FFF2-40B4-BE49-F238E27FC236}">
                    <a16:creationId xmlns:a16="http://schemas.microsoft.com/office/drawing/2014/main" id="{F0FA920B-8EC0-42AA-B631-7DDEB7F18071}"/>
                  </a:ext>
                </a:extLst>
              </p:cNvPr>
              <p:cNvSpPr txBox="1"/>
              <p:nvPr/>
            </p:nvSpPr>
            <p:spPr>
              <a:xfrm>
                <a:off x="1574007" y="4952157"/>
                <a:ext cx="2980197" cy="408573"/>
              </a:xfrm>
              <a:prstGeom prst="rect">
                <a:avLst/>
              </a:prstGeom>
              <a:noFill/>
            </p:spPr>
            <p:txBody>
              <a:bodyPr wrap="square" rtlCol="0">
                <a:spAutoFit/>
              </a:bodyPr>
              <a:lstStyle/>
              <a:p>
                <a:pPr>
                  <a:lnSpc>
                    <a:spcPct val="120000"/>
                  </a:lnSpc>
                </a:pPr>
                <a:r>
                  <a:rPr lang="en-US">
                    <a:solidFill>
                      <a:srgbClr val="31302E"/>
                    </a:solidFill>
                    <a:latin typeface="Bellefair" panose="00000500000000000000" pitchFamily="2" charset="-79"/>
                    <a:ea typeface="Roboto Medium" panose="02000000000000000000" pitchFamily="2" charset="0"/>
                    <a:cs typeface="Bellefair" panose="00000500000000000000" pitchFamily="2" charset="-79"/>
                  </a:rPr>
                  <a:t>Your Title Here</a:t>
                </a:r>
                <a:endParaRPr lang="en-US"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40" name="TextBox 39">
                <a:extLst>
                  <a:ext uri="{FF2B5EF4-FFF2-40B4-BE49-F238E27FC236}">
                    <a16:creationId xmlns:a16="http://schemas.microsoft.com/office/drawing/2014/main" id="{800BF4AF-E377-49E7-AB18-C518DFC043FE}"/>
                  </a:ext>
                </a:extLst>
              </p:cNvPr>
              <p:cNvSpPr txBox="1"/>
              <p:nvPr/>
            </p:nvSpPr>
            <p:spPr>
              <a:xfrm>
                <a:off x="1574008" y="5340788"/>
                <a:ext cx="2778918" cy="825867"/>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sp>
          <p:nvSpPr>
            <p:cNvPr id="41" name="Shape 2785">
              <a:extLst>
                <a:ext uri="{FF2B5EF4-FFF2-40B4-BE49-F238E27FC236}">
                  <a16:creationId xmlns:a16="http://schemas.microsoft.com/office/drawing/2014/main" id="{6F789914-6E64-497B-B3BC-3294AD9C86D7}"/>
                </a:ext>
              </a:extLst>
            </p:cNvPr>
            <p:cNvSpPr/>
            <p:nvPr/>
          </p:nvSpPr>
          <p:spPr>
            <a:xfrm>
              <a:off x="876298" y="3534799"/>
              <a:ext cx="484927" cy="396759"/>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31302E"/>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42" name="Shape 2547">
              <a:extLst>
                <a:ext uri="{FF2B5EF4-FFF2-40B4-BE49-F238E27FC236}">
                  <a16:creationId xmlns:a16="http://schemas.microsoft.com/office/drawing/2014/main" id="{E7CC36B2-AE76-455F-99E7-8562A75D3E97}"/>
                </a:ext>
              </a:extLst>
            </p:cNvPr>
            <p:cNvSpPr/>
            <p:nvPr/>
          </p:nvSpPr>
          <p:spPr>
            <a:xfrm>
              <a:off x="876942" y="2100666"/>
              <a:ext cx="483211" cy="483211"/>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31302E"/>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grpSp>
          <p:nvGrpSpPr>
            <p:cNvPr id="43" name="Group 42">
              <a:extLst>
                <a:ext uri="{FF2B5EF4-FFF2-40B4-BE49-F238E27FC236}">
                  <a16:creationId xmlns:a16="http://schemas.microsoft.com/office/drawing/2014/main" id="{4AA4FCF9-7924-45C3-AEF4-9922A01BBB64}"/>
                </a:ext>
              </a:extLst>
            </p:cNvPr>
            <p:cNvGrpSpPr/>
            <p:nvPr/>
          </p:nvGrpSpPr>
          <p:grpSpPr>
            <a:xfrm>
              <a:off x="1574007" y="4628260"/>
              <a:ext cx="2980197" cy="1214498"/>
              <a:chOff x="1574007" y="4952157"/>
              <a:chExt cx="2980197" cy="1214498"/>
            </a:xfrm>
          </p:grpSpPr>
          <p:sp>
            <p:nvSpPr>
              <p:cNvPr id="44" name="TextBox 43">
                <a:extLst>
                  <a:ext uri="{FF2B5EF4-FFF2-40B4-BE49-F238E27FC236}">
                    <a16:creationId xmlns:a16="http://schemas.microsoft.com/office/drawing/2014/main" id="{77915C09-5566-4532-B755-34BD1A63488C}"/>
                  </a:ext>
                </a:extLst>
              </p:cNvPr>
              <p:cNvSpPr txBox="1"/>
              <p:nvPr/>
            </p:nvSpPr>
            <p:spPr>
              <a:xfrm>
                <a:off x="1574007" y="4952157"/>
                <a:ext cx="2980197" cy="408573"/>
              </a:xfrm>
              <a:prstGeom prst="rect">
                <a:avLst/>
              </a:prstGeom>
              <a:noFill/>
            </p:spPr>
            <p:txBody>
              <a:bodyPr wrap="square" rtlCol="0">
                <a:spAutoFit/>
              </a:bodyPr>
              <a:lstStyle/>
              <a:p>
                <a:pPr>
                  <a:lnSpc>
                    <a:spcPct val="120000"/>
                  </a:lnSpc>
                </a:pPr>
                <a:r>
                  <a:rPr lang="en-US">
                    <a:solidFill>
                      <a:srgbClr val="31302E"/>
                    </a:solidFill>
                    <a:latin typeface="Bellefair" panose="00000500000000000000" pitchFamily="2" charset="-79"/>
                    <a:ea typeface="Roboto Medium" panose="02000000000000000000" pitchFamily="2" charset="0"/>
                    <a:cs typeface="Bellefair" panose="00000500000000000000" pitchFamily="2" charset="-79"/>
                  </a:rPr>
                  <a:t>Your Title Here</a:t>
                </a:r>
                <a:endParaRPr lang="en-US"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45" name="TextBox 44">
                <a:extLst>
                  <a:ext uri="{FF2B5EF4-FFF2-40B4-BE49-F238E27FC236}">
                    <a16:creationId xmlns:a16="http://schemas.microsoft.com/office/drawing/2014/main" id="{9468BC5A-0928-42DF-8B1D-D0A26EB4B54F}"/>
                  </a:ext>
                </a:extLst>
              </p:cNvPr>
              <p:cNvSpPr txBox="1"/>
              <p:nvPr/>
            </p:nvSpPr>
            <p:spPr>
              <a:xfrm>
                <a:off x="1574008" y="5340788"/>
                <a:ext cx="2778918" cy="825867"/>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sp>
          <p:nvSpPr>
            <p:cNvPr id="46" name="Shape 2785">
              <a:extLst>
                <a:ext uri="{FF2B5EF4-FFF2-40B4-BE49-F238E27FC236}">
                  <a16:creationId xmlns:a16="http://schemas.microsoft.com/office/drawing/2014/main" id="{37285917-2495-40F0-BB37-31344442575B}"/>
                </a:ext>
              </a:extLst>
            </p:cNvPr>
            <p:cNvSpPr/>
            <p:nvPr/>
          </p:nvSpPr>
          <p:spPr>
            <a:xfrm>
              <a:off x="876298" y="4910172"/>
              <a:ext cx="484927" cy="396759"/>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31302E"/>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grpSp>
      <p:grpSp>
        <p:nvGrpSpPr>
          <p:cNvPr id="60" name="Group 59">
            <a:extLst>
              <a:ext uri="{FF2B5EF4-FFF2-40B4-BE49-F238E27FC236}">
                <a16:creationId xmlns:a16="http://schemas.microsoft.com/office/drawing/2014/main" id="{D510EDDC-F2C3-477D-AF1C-C46314CA5B8A}"/>
              </a:ext>
            </a:extLst>
          </p:cNvPr>
          <p:cNvGrpSpPr/>
          <p:nvPr/>
        </p:nvGrpSpPr>
        <p:grpSpPr>
          <a:xfrm>
            <a:off x="7563897" y="1893636"/>
            <a:ext cx="3677906" cy="3982840"/>
            <a:chOff x="7781923" y="1859918"/>
            <a:chExt cx="3677906" cy="3982840"/>
          </a:xfrm>
        </p:grpSpPr>
        <p:grpSp>
          <p:nvGrpSpPr>
            <p:cNvPr id="48" name="Group 47">
              <a:extLst>
                <a:ext uri="{FF2B5EF4-FFF2-40B4-BE49-F238E27FC236}">
                  <a16:creationId xmlns:a16="http://schemas.microsoft.com/office/drawing/2014/main" id="{C9AD8AAA-9F20-4257-94E2-7F6386DC64D0}"/>
                </a:ext>
              </a:extLst>
            </p:cNvPr>
            <p:cNvGrpSpPr/>
            <p:nvPr/>
          </p:nvGrpSpPr>
          <p:grpSpPr>
            <a:xfrm>
              <a:off x="8479632" y="1859918"/>
              <a:ext cx="2980197" cy="1218623"/>
              <a:chOff x="1574007" y="3639318"/>
              <a:chExt cx="2980197" cy="1218623"/>
            </a:xfrm>
          </p:grpSpPr>
          <p:sp>
            <p:nvSpPr>
              <p:cNvPr id="49" name="TextBox 48">
                <a:extLst>
                  <a:ext uri="{FF2B5EF4-FFF2-40B4-BE49-F238E27FC236}">
                    <a16:creationId xmlns:a16="http://schemas.microsoft.com/office/drawing/2014/main" id="{EBB7CA00-3EAE-45A7-AF3D-16950B786230}"/>
                  </a:ext>
                </a:extLst>
              </p:cNvPr>
              <p:cNvSpPr txBox="1"/>
              <p:nvPr/>
            </p:nvSpPr>
            <p:spPr>
              <a:xfrm>
                <a:off x="1574007" y="3639318"/>
                <a:ext cx="2980197" cy="408573"/>
              </a:xfrm>
              <a:prstGeom prst="rect">
                <a:avLst/>
              </a:prstGeom>
              <a:noFill/>
            </p:spPr>
            <p:txBody>
              <a:bodyPr wrap="square" rtlCol="0">
                <a:spAutoFit/>
              </a:bodyPr>
              <a:lstStyle/>
              <a:p>
                <a:pPr>
                  <a:lnSpc>
                    <a:spcPct val="120000"/>
                  </a:lnSpc>
                </a:pPr>
                <a:r>
                  <a:rPr lang="en-US">
                    <a:solidFill>
                      <a:srgbClr val="31302E"/>
                    </a:solidFill>
                    <a:latin typeface="Bellefair" panose="00000500000000000000" pitchFamily="2" charset="-79"/>
                    <a:ea typeface="Roboto Medium" panose="02000000000000000000" pitchFamily="2" charset="0"/>
                    <a:cs typeface="Bellefair" panose="00000500000000000000" pitchFamily="2" charset="-79"/>
                  </a:rPr>
                  <a:t>Your Title Here</a:t>
                </a:r>
                <a:endParaRPr lang="en-US"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50" name="TextBox 49">
                <a:extLst>
                  <a:ext uri="{FF2B5EF4-FFF2-40B4-BE49-F238E27FC236}">
                    <a16:creationId xmlns:a16="http://schemas.microsoft.com/office/drawing/2014/main" id="{C9794899-BE3F-46F0-8E32-6B7A0E350548}"/>
                  </a:ext>
                </a:extLst>
              </p:cNvPr>
              <p:cNvSpPr txBox="1"/>
              <p:nvPr/>
            </p:nvSpPr>
            <p:spPr>
              <a:xfrm>
                <a:off x="1574008" y="4032074"/>
                <a:ext cx="2778917" cy="825867"/>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grpSp>
          <p:nvGrpSpPr>
            <p:cNvPr id="51" name="Group 50">
              <a:extLst>
                <a:ext uri="{FF2B5EF4-FFF2-40B4-BE49-F238E27FC236}">
                  <a16:creationId xmlns:a16="http://schemas.microsoft.com/office/drawing/2014/main" id="{B5C17E9F-88BF-4158-A106-A8A3D4F79C8D}"/>
                </a:ext>
              </a:extLst>
            </p:cNvPr>
            <p:cNvGrpSpPr/>
            <p:nvPr/>
          </p:nvGrpSpPr>
          <p:grpSpPr>
            <a:xfrm>
              <a:off x="8479632" y="3252887"/>
              <a:ext cx="2980197" cy="1214498"/>
              <a:chOff x="1574007" y="4952157"/>
              <a:chExt cx="2980197" cy="1214498"/>
            </a:xfrm>
          </p:grpSpPr>
          <p:sp>
            <p:nvSpPr>
              <p:cNvPr id="52" name="TextBox 51">
                <a:extLst>
                  <a:ext uri="{FF2B5EF4-FFF2-40B4-BE49-F238E27FC236}">
                    <a16:creationId xmlns:a16="http://schemas.microsoft.com/office/drawing/2014/main" id="{AAF5E56A-F0E9-445B-A48A-BCC2773E1878}"/>
                  </a:ext>
                </a:extLst>
              </p:cNvPr>
              <p:cNvSpPr txBox="1"/>
              <p:nvPr/>
            </p:nvSpPr>
            <p:spPr>
              <a:xfrm>
                <a:off x="1574007" y="4952157"/>
                <a:ext cx="2980197" cy="408573"/>
              </a:xfrm>
              <a:prstGeom prst="rect">
                <a:avLst/>
              </a:prstGeom>
              <a:noFill/>
            </p:spPr>
            <p:txBody>
              <a:bodyPr wrap="square" rtlCol="0">
                <a:spAutoFit/>
              </a:bodyPr>
              <a:lstStyle/>
              <a:p>
                <a:pPr>
                  <a:lnSpc>
                    <a:spcPct val="120000"/>
                  </a:lnSpc>
                </a:pPr>
                <a:r>
                  <a:rPr lang="en-US">
                    <a:solidFill>
                      <a:srgbClr val="31302E"/>
                    </a:solidFill>
                    <a:latin typeface="Bellefair" panose="00000500000000000000" pitchFamily="2" charset="-79"/>
                    <a:ea typeface="Roboto Medium" panose="02000000000000000000" pitchFamily="2" charset="0"/>
                    <a:cs typeface="Bellefair" panose="00000500000000000000" pitchFamily="2" charset="-79"/>
                  </a:rPr>
                  <a:t>Your Title Here</a:t>
                </a:r>
                <a:endParaRPr lang="en-US"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53" name="TextBox 52">
                <a:extLst>
                  <a:ext uri="{FF2B5EF4-FFF2-40B4-BE49-F238E27FC236}">
                    <a16:creationId xmlns:a16="http://schemas.microsoft.com/office/drawing/2014/main" id="{4E984D56-E64D-4150-8E5E-84FC9B35BE82}"/>
                  </a:ext>
                </a:extLst>
              </p:cNvPr>
              <p:cNvSpPr txBox="1"/>
              <p:nvPr/>
            </p:nvSpPr>
            <p:spPr>
              <a:xfrm>
                <a:off x="1574008" y="5340788"/>
                <a:ext cx="2778918" cy="825867"/>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sp>
          <p:nvSpPr>
            <p:cNvPr id="54" name="Shape 2785">
              <a:extLst>
                <a:ext uri="{FF2B5EF4-FFF2-40B4-BE49-F238E27FC236}">
                  <a16:creationId xmlns:a16="http://schemas.microsoft.com/office/drawing/2014/main" id="{8922A209-942B-4192-A820-D71A0E3FB404}"/>
                </a:ext>
              </a:extLst>
            </p:cNvPr>
            <p:cNvSpPr/>
            <p:nvPr/>
          </p:nvSpPr>
          <p:spPr>
            <a:xfrm>
              <a:off x="7781923" y="3534799"/>
              <a:ext cx="484927" cy="396759"/>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31302E"/>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55" name="Shape 2547">
              <a:extLst>
                <a:ext uri="{FF2B5EF4-FFF2-40B4-BE49-F238E27FC236}">
                  <a16:creationId xmlns:a16="http://schemas.microsoft.com/office/drawing/2014/main" id="{B0976126-0C4A-4F2E-9649-E7D8E65D388F}"/>
                </a:ext>
              </a:extLst>
            </p:cNvPr>
            <p:cNvSpPr/>
            <p:nvPr/>
          </p:nvSpPr>
          <p:spPr>
            <a:xfrm>
              <a:off x="7782567" y="2100666"/>
              <a:ext cx="483211" cy="483211"/>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31302E"/>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grpSp>
          <p:nvGrpSpPr>
            <p:cNvPr id="56" name="Group 55">
              <a:extLst>
                <a:ext uri="{FF2B5EF4-FFF2-40B4-BE49-F238E27FC236}">
                  <a16:creationId xmlns:a16="http://schemas.microsoft.com/office/drawing/2014/main" id="{536469A1-A77A-4F86-BDA7-A94C07F23EA3}"/>
                </a:ext>
              </a:extLst>
            </p:cNvPr>
            <p:cNvGrpSpPr/>
            <p:nvPr/>
          </p:nvGrpSpPr>
          <p:grpSpPr>
            <a:xfrm>
              <a:off x="8479632" y="4628260"/>
              <a:ext cx="2980197" cy="1214498"/>
              <a:chOff x="1574007" y="4952157"/>
              <a:chExt cx="2980197" cy="1214498"/>
            </a:xfrm>
          </p:grpSpPr>
          <p:sp>
            <p:nvSpPr>
              <p:cNvPr id="57" name="TextBox 56">
                <a:extLst>
                  <a:ext uri="{FF2B5EF4-FFF2-40B4-BE49-F238E27FC236}">
                    <a16:creationId xmlns:a16="http://schemas.microsoft.com/office/drawing/2014/main" id="{7F71F154-C91F-4940-BBC7-29A2F3FFCBF3}"/>
                  </a:ext>
                </a:extLst>
              </p:cNvPr>
              <p:cNvSpPr txBox="1"/>
              <p:nvPr/>
            </p:nvSpPr>
            <p:spPr>
              <a:xfrm>
                <a:off x="1574007" y="4952157"/>
                <a:ext cx="2980197" cy="408573"/>
              </a:xfrm>
              <a:prstGeom prst="rect">
                <a:avLst/>
              </a:prstGeom>
              <a:noFill/>
            </p:spPr>
            <p:txBody>
              <a:bodyPr wrap="square" rtlCol="0">
                <a:spAutoFit/>
              </a:bodyPr>
              <a:lstStyle/>
              <a:p>
                <a:pPr>
                  <a:lnSpc>
                    <a:spcPct val="120000"/>
                  </a:lnSpc>
                </a:pPr>
                <a:r>
                  <a:rPr lang="en-US">
                    <a:solidFill>
                      <a:srgbClr val="31302E"/>
                    </a:solidFill>
                    <a:latin typeface="Bellefair" panose="00000500000000000000" pitchFamily="2" charset="-79"/>
                    <a:ea typeface="Roboto Medium" panose="02000000000000000000" pitchFamily="2" charset="0"/>
                    <a:cs typeface="Bellefair" panose="00000500000000000000" pitchFamily="2" charset="-79"/>
                  </a:rPr>
                  <a:t>Your Title Here</a:t>
                </a:r>
                <a:endParaRPr lang="en-US" b="1">
                  <a:solidFill>
                    <a:srgbClr val="31302E"/>
                  </a:solidFill>
                  <a:latin typeface="Bellefair" panose="00000500000000000000" pitchFamily="2" charset="-79"/>
                  <a:ea typeface="Roboto Medium" panose="02000000000000000000" pitchFamily="2" charset="0"/>
                  <a:cs typeface="Bellefair" panose="00000500000000000000" pitchFamily="2" charset="-79"/>
                </a:endParaRPr>
              </a:p>
            </p:txBody>
          </p:sp>
          <p:sp>
            <p:nvSpPr>
              <p:cNvPr id="58" name="TextBox 57">
                <a:extLst>
                  <a:ext uri="{FF2B5EF4-FFF2-40B4-BE49-F238E27FC236}">
                    <a16:creationId xmlns:a16="http://schemas.microsoft.com/office/drawing/2014/main" id="{38766CD4-AC98-47D8-BD36-F5ABB78FEFCE}"/>
                  </a:ext>
                </a:extLst>
              </p:cNvPr>
              <p:cNvSpPr txBox="1"/>
              <p:nvPr/>
            </p:nvSpPr>
            <p:spPr>
              <a:xfrm>
                <a:off x="1574008" y="5340788"/>
                <a:ext cx="2778918" cy="825867"/>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cs typeface="Krub" panose="00000500000000000000" pitchFamily="2" charset="-34"/>
                  </a:rPr>
                  <a:t>Lorem ipsum dolor sit amet, consectetuer adipiscing elit maecenas porttit congue massa fusce posuere magnae.</a:t>
                </a:r>
              </a:p>
            </p:txBody>
          </p:sp>
        </p:grpSp>
        <p:sp>
          <p:nvSpPr>
            <p:cNvPr id="59" name="Shape 2785">
              <a:extLst>
                <a:ext uri="{FF2B5EF4-FFF2-40B4-BE49-F238E27FC236}">
                  <a16:creationId xmlns:a16="http://schemas.microsoft.com/office/drawing/2014/main" id="{C2D97B17-047D-4A6A-BE59-EF2C1DEDC501}"/>
                </a:ext>
              </a:extLst>
            </p:cNvPr>
            <p:cNvSpPr/>
            <p:nvPr/>
          </p:nvSpPr>
          <p:spPr>
            <a:xfrm>
              <a:off x="7781923" y="4910172"/>
              <a:ext cx="484927" cy="396759"/>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4"/>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31302E"/>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grpSp>
    </p:spTree>
    <p:extLst>
      <p:ext uri="{BB962C8B-B14F-4D97-AF65-F5344CB8AC3E}">
        <p14:creationId xmlns:p14="http://schemas.microsoft.com/office/powerpoint/2010/main" val="15529400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7">
            <a:extLst>
              <a:ext uri="{FF2B5EF4-FFF2-40B4-BE49-F238E27FC236}">
                <a16:creationId xmlns:a16="http://schemas.microsoft.com/office/drawing/2014/main" id="{9C5F00A1-1AE9-435E-934B-C79E61580884}"/>
              </a:ext>
            </a:extLst>
          </p:cNvPr>
          <p:cNvGraphicFramePr>
            <a:graphicFrameLocks noGrp="1" noChangeAspect="1"/>
          </p:cNvGraphicFramePr>
          <p:nvPr>
            <p:extLst>
              <p:ext uri="{D42A27DB-BD31-4B8C-83A1-F6EECF244321}">
                <p14:modId xmlns:p14="http://schemas.microsoft.com/office/powerpoint/2010/main" val="2132089661"/>
              </p:ext>
            </p:extLst>
          </p:nvPr>
        </p:nvGraphicFramePr>
        <p:xfrm>
          <a:off x="927100" y="1524000"/>
          <a:ext cx="10363200" cy="4553687"/>
        </p:xfrm>
        <a:graphic>
          <a:graphicData uri="http://schemas.openxmlformats.org/drawingml/2006/table">
            <a:tbl>
              <a:tblPr firstRow="1" bandRow="1">
                <a:tableStyleId>{C083E6E3-FA7D-4D7B-A595-EF9225AFEA82}</a:tableStyleId>
              </a:tblPr>
              <a:tblGrid>
                <a:gridCol w="2647982">
                  <a:extLst>
                    <a:ext uri="{9D8B030D-6E8A-4147-A177-3AD203B41FA5}">
                      <a16:colId xmlns:a16="http://schemas.microsoft.com/office/drawing/2014/main" val="442824250"/>
                    </a:ext>
                  </a:extLst>
                </a:gridCol>
                <a:gridCol w="2650916">
                  <a:extLst>
                    <a:ext uri="{9D8B030D-6E8A-4147-A177-3AD203B41FA5}">
                      <a16:colId xmlns:a16="http://schemas.microsoft.com/office/drawing/2014/main" val="396134689"/>
                    </a:ext>
                  </a:extLst>
                </a:gridCol>
                <a:gridCol w="2568806">
                  <a:extLst>
                    <a:ext uri="{9D8B030D-6E8A-4147-A177-3AD203B41FA5}">
                      <a16:colId xmlns:a16="http://schemas.microsoft.com/office/drawing/2014/main" val="1694631644"/>
                    </a:ext>
                  </a:extLst>
                </a:gridCol>
                <a:gridCol w="2495496">
                  <a:extLst>
                    <a:ext uri="{9D8B030D-6E8A-4147-A177-3AD203B41FA5}">
                      <a16:colId xmlns:a16="http://schemas.microsoft.com/office/drawing/2014/main" val="3112507160"/>
                    </a:ext>
                  </a:extLst>
                </a:gridCol>
              </a:tblGrid>
              <a:tr h="401827">
                <a:tc>
                  <a:txBody>
                    <a:bodyPr/>
                    <a:lstStyle/>
                    <a:p>
                      <a:pPr algn="ctr"/>
                      <a:endParaRPr lang="en-US" sz="900" b="0">
                        <a:solidFill>
                          <a:srgbClr val="31302E"/>
                        </a:solidFill>
                        <a:latin typeface="Roboto" panose="02000000000000000000" pitchFamily="2" charset="0"/>
                        <a:ea typeface="Roboto" panose="02000000000000000000" pitchFamily="2" charset="0"/>
                        <a:cs typeface="Poppins SemiBold" panose="00000700000000000000" pitchFamily="2" charset="0"/>
                      </a:endParaRP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Jan 21</a:t>
                      </a:r>
                      <a:endParaRPr lang="en-US" sz="100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Feb 21</a:t>
                      </a:r>
                      <a:endParaRPr lang="en-US" sz="100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T="60" marB="60" anchor="ctr"/>
                </a:tc>
                <a:tc>
                  <a:txBody>
                    <a:bodyPr/>
                    <a:lstStyle/>
                    <a:p>
                      <a:pPr marL="720000" marR="0" lvl="0" indent="0" algn="l" defTabSz="914400" rtl="0" eaLnBrk="1" fontAlgn="auto" latinLnBrk="0" hangingPunct="1">
                        <a:lnSpc>
                          <a:spcPct val="100000"/>
                        </a:lnSpc>
                        <a:spcBef>
                          <a:spcPts val="0"/>
                        </a:spcBef>
                        <a:spcAft>
                          <a:spcPts val="0"/>
                        </a:spcAft>
                        <a:buClrTx/>
                        <a:buSzTx/>
                        <a:buFontTx/>
                        <a:buNone/>
                        <a:tabLst/>
                        <a:defRPr/>
                      </a:pPr>
                      <a:r>
                        <a:rPr lang="en-US" sz="1000" b="0">
                          <a:solidFill>
                            <a:srgbClr val="31302E"/>
                          </a:solidFill>
                          <a:latin typeface="Roboto Medium" panose="02000000000000000000" pitchFamily="2" charset="0"/>
                          <a:ea typeface="Roboto Medium" panose="02000000000000000000" pitchFamily="2" charset="0"/>
                        </a:rPr>
                        <a:t>March 21</a:t>
                      </a:r>
                      <a:endParaRPr lang="en-US" sz="100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T="60" marB="60" anchor="ctr"/>
                </a:tc>
                <a:extLst>
                  <a:ext uri="{0D108BD9-81ED-4DB2-BD59-A6C34878D82A}">
                    <a16:rowId xmlns:a16="http://schemas.microsoft.com/office/drawing/2014/main" val="2025368722"/>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panose="02000000000000000000" pitchFamily="2" charset="0"/>
                          <a:ea typeface="Roboto" panose="02000000000000000000" pitchFamily="2" charset="0"/>
                        </a:rPr>
                        <a:t>Revenue </a:t>
                      </a:r>
                      <a:endParaRPr lang="en-US" sz="100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$22,750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$22,750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$22,750</a:t>
                      </a:r>
                    </a:p>
                  </a:txBody>
                  <a:tcPr marT="60" marB="60" anchor="ctr"/>
                </a:tc>
                <a:extLst>
                  <a:ext uri="{0D108BD9-81ED-4DB2-BD59-A6C34878D82A}">
                    <a16:rowId xmlns:a16="http://schemas.microsoft.com/office/drawing/2014/main" val="1723739541"/>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panose="02000000000000000000" pitchFamily="2" charset="0"/>
                          <a:ea typeface="Roboto" panose="02000000000000000000" pitchFamily="2" charset="0"/>
                        </a:rPr>
                        <a:t>Direct Cost</a:t>
                      </a:r>
                      <a:endParaRPr lang="en-US" sz="100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$13,236</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$13,236</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$13,236</a:t>
                      </a:r>
                    </a:p>
                  </a:txBody>
                  <a:tcPr marT="60" marB="60" anchor="ctr"/>
                </a:tc>
                <a:extLst>
                  <a:ext uri="{0D108BD9-81ED-4DB2-BD59-A6C34878D82A}">
                    <a16:rowId xmlns:a16="http://schemas.microsoft.com/office/drawing/2014/main" val="4247673791"/>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panose="02000000000000000000" pitchFamily="2" charset="0"/>
                          <a:ea typeface="Roboto" panose="02000000000000000000" pitchFamily="2" charset="0"/>
                        </a:rPr>
                        <a:t>Gross Margin</a:t>
                      </a:r>
                      <a:endParaRPr lang="en-US" sz="100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$24,505</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$24,505</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$24,505</a:t>
                      </a:r>
                    </a:p>
                  </a:txBody>
                  <a:tcPr marT="60" marB="60" anchor="ctr"/>
                </a:tc>
                <a:extLst>
                  <a:ext uri="{0D108BD9-81ED-4DB2-BD59-A6C34878D82A}">
                    <a16:rowId xmlns:a16="http://schemas.microsoft.com/office/drawing/2014/main" val="1424441895"/>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Medium" panose="02000000000000000000" pitchFamily="2" charset="0"/>
                          <a:ea typeface="Roboto Medium" panose="02000000000000000000" pitchFamily="2" charset="0"/>
                        </a:rPr>
                        <a:t>Gross Margin %</a:t>
                      </a:r>
                      <a:endPar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L="324000"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60%</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60%</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60%</a:t>
                      </a:r>
                    </a:p>
                  </a:txBody>
                  <a:tcPr marT="60" marB="60" anchor="ctr"/>
                </a:tc>
                <a:extLst>
                  <a:ext uri="{0D108BD9-81ED-4DB2-BD59-A6C34878D82A}">
                    <a16:rowId xmlns:a16="http://schemas.microsoft.com/office/drawing/2014/main" val="1813242252"/>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Medium" panose="02000000000000000000" pitchFamily="2" charset="0"/>
                          <a:ea typeface="Roboto Medium" panose="02000000000000000000" pitchFamily="2" charset="0"/>
                        </a:rPr>
                        <a:t>Operating Expenses</a:t>
                      </a:r>
                      <a:endPar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L="324000"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$35,497</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$35,497</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$35,497</a:t>
                      </a:r>
                    </a:p>
                  </a:txBody>
                  <a:tcPr marT="60" marB="60" anchor="ctr"/>
                </a:tc>
                <a:extLst>
                  <a:ext uri="{0D108BD9-81ED-4DB2-BD59-A6C34878D82A}">
                    <a16:rowId xmlns:a16="http://schemas.microsoft.com/office/drawing/2014/main" val="2525210895"/>
                  </a:ext>
                </a:extLst>
              </a:tr>
              <a:tr h="207593">
                <a:tc>
                  <a:txBody>
                    <a:bodyPr/>
                    <a:lstStyle/>
                    <a:p>
                      <a:pPr algn="l"/>
                      <a:r>
                        <a:rPr lang="en-US" sz="1000">
                          <a:solidFill>
                            <a:srgbClr val="31302E"/>
                          </a:solidFill>
                          <a:latin typeface="Roboto" panose="02000000000000000000" pitchFamily="2" charset="0"/>
                          <a:ea typeface="Roboto" panose="02000000000000000000" pitchFamily="2" charset="0"/>
                        </a:rPr>
                        <a:t>Salary</a:t>
                      </a:r>
                      <a:endParaRPr lang="en-US" sz="1000" b="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$22,081</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$22,081</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$22,081</a:t>
                      </a:r>
                    </a:p>
                  </a:txBody>
                  <a:tcPr marT="60" marB="60" anchor="ctr"/>
                </a:tc>
                <a:extLst>
                  <a:ext uri="{0D108BD9-81ED-4DB2-BD59-A6C34878D82A}">
                    <a16:rowId xmlns:a16="http://schemas.microsoft.com/office/drawing/2014/main" val="2209248091"/>
                  </a:ext>
                </a:extLst>
              </a:tr>
              <a:tr h="207593">
                <a:tc>
                  <a:txBody>
                    <a:bodyPr/>
                    <a:lstStyle/>
                    <a:p>
                      <a:pPr algn="l"/>
                      <a:r>
                        <a:rPr lang="en-US" sz="1000">
                          <a:solidFill>
                            <a:srgbClr val="31302E"/>
                          </a:solidFill>
                          <a:latin typeface="Roboto" panose="02000000000000000000" pitchFamily="2" charset="0"/>
                          <a:ea typeface="Roboto" panose="02000000000000000000" pitchFamily="2" charset="0"/>
                        </a:rPr>
                        <a:t>Employee Related Expenses</a:t>
                      </a:r>
                      <a:endParaRPr lang="en-US" sz="1000" b="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$4,416</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$4,416</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$4,416</a:t>
                      </a:r>
                    </a:p>
                  </a:txBody>
                  <a:tcPr marT="60" marB="60" anchor="ctr"/>
                </a:tc>
                <a:extLst>
                  <a:ext uri="{0D108BD9-81ED-4DB2-BD59-A6C34878D82A}">
                    <a16:rowId xmlns:a16="http://schemas.microsoft.com/office/drawing/2014/main" val="551848716"/>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panose="02000000000000000000" pitchFamily="2" charset="0"/>
                          <a:ea typeface="Roboto" panose="02000000000000000000" pitchFamily="2" charset="0"/>
                        </a:rPr>
                        <a:t>Marketing </a:t>
                      </a:r>
                      <a:endParaRPr lang="en-US" sz="100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$4,000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$4,000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$4,000</a:t>
                      </a:r>
                    </a:p>
                  </a:txBody>
                  <a:tcPr marT="60" marB="60" anchor="ctr"/>
                </a:tc>
                <a:extLst>
                  <a:ext uri="{0D108BD9-81ED-4DB2-BD59-A6C34878D82A}">
                    <a16:rowId xmlns:a16="http://schemas.microsoft.com/office/drawing/2014/main" val="767864934"/>
                  </a:ext>
                </a:extLst>
              </a:tr>
              <a:tr h="207593">
                <a:tc>
                  <a:txBody>
                    <a:bodyPr/>
                    <a:lstStyle/>
                    <a:p>
                      <a:pPr algn="l"/>
                      <a:r>
                        <a:rPr lang="en-US" sz="1000">
                          <a:solidFill>
                            <a:srgbClr val="31302E"/>
                          </a:solidFill>
                          <a:latin typeface="Roboto" panose="02000000000000000000" pitchFamily="2" charset="0"/>
                          <a:ea typeface="Roboto" panose="02000000000000000000" pitchFamily="2" charset="0"/>
                        </a:rPr>
                        <a:t>Leased Equipment</a:t>
                      </a:r>
                      <a:endParaRPr lang="en-US" sz="1000" b="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$5,516</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$5,516</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$5,516</a:t>
                      </a:r>
                    </a:p>
                  </a:txBody>
                  <a:tcPr marT="60" marB="60" anchor="ctr"/>
                </a:tc>
                <a:extLst>
                  <a:ext uri="{0D108BD9-81ED-4DB2-BD59-A6C34878D82A}">
                    <a16:rowId xmlns:a16="http://schemas.microsoft.com/office/drawing/2014/main" val="3330100897"/>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panose="02000000000000000000" pitchFamily="2" charset="0"/>
                          <a:ea typeface="Roboto" panose="02000000000000000000" pitchFamily="2" charset="0"/>
                        </a:rPr>
                        <a:t>Rent </a:t>
                      </a:r>
                      <a:endParaRPr lang="en-US" sz="100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$5,000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$5,000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$5,000</a:t>
                      </a:r>
                    </a:p>
                  </a:txBody>
                  <a:tcPr marT="60" marB="60" anchor="ctr"/>
                </a:tc>
                <a:extLst>
                  <a:ext uri="{0D108BD9-81ED-4DB2-BD59-A6C34878D82A}">
                    <a16:rowId xmlns:a16="http://schemas.microsoft.com/office/drawing/2014/main" val="2018678620"/>
                  </a:ext>
                </a:extLst>
              </a:tr>
              <a:tr h="207593">
                <a:tc>
                  <a:txBody>
                    <a:bodyPr/>
                    <a:lstStyle/>
                    <a:p>
                      <a:pPr algn="l"/>
                      <a:r>
                        <a:rPr lang="en-US" sz="1000">
                          <a:solidFill>
                            <a:srgbClr val="31302E"/>
                          </a:solidFill>
                          <a:latin typeface="Roboto" panose="02000000000000000000" pitchFamily="2" charset="0"/>
                          <a:ea typeface="Roboto" panose="02000000000000000000" pitchFamily="2" charset="0"/>
                        </a:rPr>
                        <a:t>Utilities</a:t>
                      </a:r>
                      <a:endParaRPr lang="en-US" sz="1000" b="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$3,000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$3,000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$3,000</a:t>
                      </a:r>
                    </a:p>
                  </a:txBody>
                  <a:tcPr marT="60" marB="60" anchor="ctr"/>
                </a:tc>
                <a:extLst>
                  <a:ext uri="{0D108BD9-81ED-4DB2-BD59-A6C34878D82A}">
                    <a16:rowId xmlns:a16="http://schemas.microsoft.com/office/drawing/2014/main" val="920551836"/>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panose="02000000000000000000" pitchFamily="2" charset="0"/>
                          <a:ea typeface="Roboto" panose="02000000000000000000" pitchFamily="2" charset="0"/>
                        </a:rPr>
                        <a:t>Insurance</a:t>
                      </a:r>
                      <a:endParaRPr lang="en-US" sz="100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$2,000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$2,000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$2,000</a:t>
                      </a:r>
                    </a:p>
                  </a:txBody>
                  <a:tcPr marT="60" marB="60" anchor="ctr"/>
                </a:tc>
                <a:extLst>
                  <a:ext uri="{0D108BD9-81ED-4DB2-BD59-A6C34878D82A}">
                    <a16:rowId xmlns:a16="http://schemas.microsoft.com/office/drawing/2014/main" val="482117782"/>
                  </a:ext>
                </a:extLst>
              </a:tr>
              <a:tr h="207593">
                <a:tc>
                  <a:txBody>
                    <a:bodyPr/>
                    <a:lstStyle/>
                    <a:p>
                      <a:pPr algn="l"/>
                      <a:r>
                        <a:rPr lang="en-US" sz="1000">
                          <a:solidFill>
                            <a:srgbClr val="31302E"/>
                          </a:solidFill>
                          <a:latin typeface="Roboto Medium" panose="02000000000000000000" pitchFamily="2" charset="0"/>
                          <a:ea typeface="Roboto Medium" panose="02000000000000000000" pitchFamily="2" charset="0"/>
                        </a:rPr>
                        <a:t>Total Operating Expenses</a:t>
                      </a:r>
                      <a:endParaRPr lang="en-US" sz="100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L="324000"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$21,587</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$21,587</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$21,587</a:t>
                      </a:r>
                    </a:p>
                  </a:txBody>
                  <a:tcPr marT="60" marB="60" anchor="ctr"/>
                </a:tc>
                <a:extLst>
                  <a:ext uri="{0D108BD9-81ED-4DB2-BD59-A6C34878D82A}">
                    <a16:rowId xmlns:a16="http://schemas.microsoft.com/office/drawing/2014/main" val="3004545689"/>
                  </a:ext>
                </a:extLst>
              </a:tr>
              <a:tr h="207593">
                <a:tc>
                  <a:txBody>
                    <a:bodyPr/>
                    <a:lstStyle/>
                    <a:p>
                      <a:pPr algn="l"/>
                      <a:r>
                        <a:rPr lang="en-US" sz="1000">
                          <a:solidFill>
                            <a:srgbClr val="31302E"/>
                          </a:solidFill>
                          <a:latin typeface="Roboto Medium" panose="02000000000000000000" pitchFamily="2" charset="0"/>
                          <a:ea typeface="Roboto Medium" panose="02000000000000000000" pitchFamily="2" charset="0"/>
                        </a:rPr>
                        <a:t>Operating Income</a:t>
                      </a:r>
                      <a:endParaRPr lang="en-US" sz="100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L="324000"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$21,847</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$21,847</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$21,847</a:t>
                      </a:r>
                    </a:p>
                  </a:txBody>
                  <a:tcPr marT="60" marB="60" anchor="ctr"/>
                </a:tc>
                <a:extLst>
                  <a:ext uri="{0D108BD9-81ED-4DB2-BD59-A6C34878D82A}">
                    <a16:rowId xmlns:a16="http://schemas.microsoft.com/office/drawing/2014/main" val="2536059729"/>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panose="02000000000000000000" pitchFamily="2" charset="0"/>
                          <a:ea typeface="Roboto" panose="02000000000000000000" pitchFamily="2" charset="0"/>
                        </a:rPr>
                        <a:t>Interest Incurred </a:t>
                      </a:r>
                      <a:endParaRPr lang="en-US" sz="100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$250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$250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$250</a:t>
                      </a:r>
                    </a:p>
                  </a:txBody>
                  <a:tcPr marT="60" marB="60" anchor="ctr"/>
                </a:tc>
                <a:extLst>
                  <a:ext uri="{0D108BD9-81ED-4DB2-BD59-A6C34878D82A}">
                    <a16:rowId xmlns:a16="http://schemas.microsoft.com/office/drawing/2014/main" val="2668470596"/>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panose="02000000000000000000" pitchFamily="2" charset="0"/>
                          <a:ea typeface="Roboto" panose="02000000000000000000" pitchFamily="2" charset="0"/>
                        </a:rPr>
                        <a:t>Depreciation &amp; Amortization </a:t>
                      </a:r>
                      <a:endParaRPr lang="en-US" sz="100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$1,083</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$1,083</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$1,083</a:t>
                      </a:r>
                    </a:p>
                  </a:txBody>
                  <a:tcPr marT="60" marB="60" anchor="ctr"/>
                </a:tc>
                <a:extLst>
                  <a:ext uri="{0D108BD9-81ED-4DB2-BD59-A6C34878D82A}">
                    <a16:rowId xmlns:a16="http://schemas.microsoft.com/office/drawing/2014/main" val="3877694365"/>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panose="02000000000000000000" pitchFamily="2" charset="0"/>
                          <a:ea typeface="Roboto" panose="02000000000000000000" pitchFamily="2" charset="0"/>
                        </a:rPr>
                        <a:t>Income Taxes</a:t>
                      </a:r>
                      <a:endParaRPr lang="en-US" sz="1000">
                        <a:solidFill>
                          <a:srgbClr val="31302E"/>
                        </a:solidFill>
                        <a:latin typeface="Roboto" panose="02000000000000000000" pitchFamily="2" charset="0"/>
                        <a:ea typeface="Roboto" panose="02000000000000000000" pitchFamily="2" charset="0"/>
                        <a:cs typeface="Poppins Medium" panose="00000600000000000000" pitchFamily="2" charset="0"/>
                      </a:endParaRPr>
                    </a:p>
                  </a:txBody>
                  <a:tcPr marL="324000"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$0</a:t>
                      </a:r>
                    </a:p>
                  </a:txBody>
                  <a:tcPr marT="60" marB="60" anchor="ctr"/>
                </a:tc>
                <a:tc>
                  <a:txBody>
                    <a:bodyPr/>
                    <a:lstStyle/>
                    <a:p>
                      <a:pPr marL="720000" algn="l"/>
                      <a:r>
                        <a:rPr lang="en-US" sz="1000" b="0">
                          <a:solidFill>
                            <a:srgbClr val="31302E"/>
                          </a:solidFill>
                          <a:latin typeface="Roboto" panose="02000000000000000000" pitchFamily="2" charset="0"/>
                          <a:ea typeface="Roboto" panose="02000000000000000000" pitchFamily="2" charset="0"/>
                        </a:rPr>
                        <a:t>$0</a:t>
                      </a:r>
                    </a:p>
                  </a:txBody>
                  <a:tcPr marT="60" marB="60" anchor="ctr"/>
                </a:tc>
                <a:extLst>
                  <a:ext uri="{0D108BD9-81ED-4DB2-BD59-A6C34878D82A}">
                    <a16:rowId xmlns:a16="http://schemas.microsoft.com/office/drawing/2014/main" val="1004229443"/>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Medium" panose="02000000000000000000" pitchFamily="2" charset="0"/>
                          <a:ea typeface="Roboto Medium" panose="02000000000000000000" pitchFamily="2" charset="0"/>
                        </a:rPr>
                        <a:t>Total Expenses </a:t>
                      </a:r>
                      <a:endPar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L="324000"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$45,054</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$45,054</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$45,054</a:t>
                      </a:r>
                    </a:p>
                  </a:txBody>
                  <a:tcPr marT="60" marB="60" anchor="ctr"/>
                </a:tc>
                <a:extLst>
                  <a:ext uri="{0D108BD9-81ED-4DB2-BD59-A6C34878D82A}">
                    <a16:rowId xmlns:a16="http://schemas.microsoft.com/office/drawing/2014/main" val="3533239975"/>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Medium" panose="02000000000000000000" pitchFamily="2" charset="0"/>
                          <a:ea typeface="Roboto Medium" panose="02000000000000000000" pitchFamily="2" charset="0"/>
                        </a:rPr>
                        <a:t>Net Profit </a:t>
                      </a:r>
                      <a:endPar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L="324000"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$23,841</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$23,841</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$23,841</a:t>
                      </a:r>
                    </a:p>
                  </a:txBody>
                  <a:tcPr marT="60" marB="60" anchor="ctr"/>
                </a:tc>
                <a:extLst>
                  <a:ext uri="{0D108BD9-81ED-4DB2-BD59-A6C34878D82A}">
                    <a16:rowId xmlns:a16="http://schemas.microsoft.com/office/drawing/2014/main" val="1790081420"/>
                  </a:ext>
                </a:extLst>
              </a:tr>
              <a:tr h="2075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solidFill>
                            <a:srgbClr val="31302E"/>
                          </a:solidFill>
                          <a:latin typeface="Roboto Medium" panose="02000000000000000000" pitchFamily="2" charset="0"/>
                          <a:ea typeface="Roboto Medium" panose="02000000000000000000" pitchFamily="2" charset="0"/>
                        </a:rPr>
                        <a:t>Net Profit/Sales </a:t>
                      </a:r>
                      <a:endParaRPr lang="en-US" sz="100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L="324000"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$55,246</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$55,246</a:t>
                      </a:r>
                    </a:p>
                  </a:txBody>
                  <a:tcPr marT="60" marB="60" anchor="ctr"/>
                </a:tc>
                <a:tc>
                  <a:txBody>
                    <a:bodyPr/>
                    <a:lstStyle/>
                    <a:p>
                      <a:pPr marL="720000" algn="l"/>
                      <a:r>
                        <a:rPr lang="en-US" sz="1000" b="0">
                          <a:solidFill>
                            <a:srgbClr val="31302E"/>
                          </a:solidFill>
                          <a:latin typeface="Roboto Medium" panose="02000000000000000000" pitchFamily="2" charset="0"/>
                          <a:ea typeface="Roboto Medium" panose="02000000000000000000" pitchFamily="2" charset="0"/>
                        </a:rPr>
                        <a:t>$55,246</a:t>
                      </a:r>
                    </a:p>
                  </a:txBody>
                  <a:tcPr marT="60" marB="60" anchor="ctr"/>
                </a:tc>
                <a:extLst>
                  <a:ext uri="{0D108BD9-81ED-4DB2-BD59-A6C34878D82A}">
                    <a16:rowId xmlns:a16="http://schemas.microsoft.com/office/drawing/2014/main" val="226030518"/>
                  </a:ext>
                </a:extLst>
              </a:tr>
            </a:tbl>
          </a:graphicData>
        </a:graphic>
      </p:graphicFrame>
      <p:sp>
        <p:nvSpPr>
          <p:cNvPr id="5" name="TextBox 4">
            <a:extLst>
              <a:ext uri="{FF2B5EF4-FFF2-40B4-BE49-F238E27FC236}">
                <a16:creationId xmlns:a16="http://schemas.microsoft.com/office/drawing/2014/main" id="{DAE9EF6C-D16D-48BD-B879-ECD492E9E32B}"/>
              </a:ext>
            </a:extLst>
          </p:cNvPr>
          <p:cNvSpPr txBox="1"/>
          <p:nvPr/>
        </p:nvSpPr>
        <p:spPr>
          <a:xfrm>
            <a:off x="787221" y="663939"/>
            <a:ext cx="5397680" cy="707886"/>
          </a:xfrm>
          <a:prstGeom prst="rect">
            <a:avLst/>
          </a:prstGeom>
          <a:noFill/>
        </p:spPr>
        <p:txBody>
          <a:bodyPr wrap="square" rtlCol="0">
            <a:spAutoFit/>
          </a:bodyPr>
          <a:lstStyle/>
          <a:p>
            <a:r>
              <a:rPr lang="en-US" sz="4000">
                <a:solidFill>
                  <a:srgbClr val="31302E"/>
                </a:solidFill>
                <a:latin typeface="Bellefair" panose="00000500000000000000" pitchFamily="2" charset="-79"/>
                <a:cs typeface="Bellefair" panose="00000500000000000000" pitchFamily="2" charset="-79"/>
              </a:rPr>
              <a:t>Projected Profit &amp; Loss </a:t>
            </a:r>
          </a:p>
        </p:txBody>
      </p:sp>
    </p:spTree>
    <p:extLst>
      <p:ext uri="{BB962C8B-B14F-4D97-AF65-F5344CB8AC3E}">
        <p14:creationId xmlns:p14="http://schemas.microsoft.com/office/powerpoint/2010/main" val="25128844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F051045-C106-4EF5-90BF-AA92EE2847FE}"/>
              </a:ext>
            </a:extLst>
          </p:cNvPr>
          <p:cNvSpPr txBox="1"/>
          <p:nvPr/>
        </p:nvSpPr>
        <p:spPr>
          <a:xfrm>
            <a:off x="787221" y="663939"/>
            <a:ext cx="5397680" cy="707886"/>
          </a:xfrm>
          <a:prstGeom prst="rect">
            <a:avLst/>
          </a:prstGeom>
          <a:noFill/>
        </p:spPr>
        <p:txBody>
          <a:bodyPr wrap="square" rtlCol="0">
            <a:spAutoFit/>
          </a:bodyPr>
          <a:lstStyle/>
          <a:p>
            <a:r>
              <a:rPr lang="en-US" sz="4000">
                <a:solidFill>
                  <a:srgbClr val="31302E"/>
                </a:solidFill>
                <a:latin typeface="Bellefair" panose="00000500000000000000" pitchFamily="2" charset="-79"/>
                <a:cs typeface="Bellefair" panose="00000500000000000000" pitchFamily="2" charset="-79"/>
              </a:rPr>
              <a:t>Projected Balance Sheet </a:t>
            </a:r>
          </a:p>
        </p:txBody>
      </p:sp>
      <p:graphicFrame>
        <p:nvGraphicFramePr>
          <p:cNvPr id="5" name="Table 7">
            <a:extLst>
              <a:ext uri="{FF2B5EF4-FFF2-40B4-BE49-F238E27FC236}">
                <a16:creationId xmlns:a16="http://schemas.microsoft.com/office/drawing/2014/main" id="{1644EE5E-891F-4449-B74D-C20482ADA0D8}"/>
              </a:ext>
            </a:extLst>
          </p:cNvPr>
          <p:cNvGraphicFramePr>
            <a:graphicFrameLocks noGrp="1" noChangeAspect="1"/>
          </p:cNvGraphicFramePr>
          <p:nvPr>
            <p:extLst>
              <p:ext uri="{D42A27DB-BD31-4B8C-83A1-F6EECF244321}">
                <p14:modId xmlns:p14="http://schemas.microsoft.com/office/powerpoint/2010/main" val="3847041173"/>
              </p:ext>
            </p:extLst>
          </p:nvPr>
        </p:nvGraphicFramePr>
        <p:xfrm>
          <a:off x="927100" y="1526393"/>
          <a:ext cx="10439975" cy="4518808"/>
        </p:xfrm>
        <a:graphic>
          <a:graphicData uri="http://schemas.openxmlformats.org/drawingml/2006/table">
            <a:tbl>
              <a:tblPr firstRow="1" bandRow="1">
                <a:tableStyleId>{C083E6E3-FA7D-4D7B-A595-EF9225AFEA82}</a:tableStyleId>
              </a:tblPr>
              <a:tblGrid>
                <a:gridCol w="2339975">
                  <a:extLst>
                    <a:ext uri="{9D8B030D-6E8A-4147-A177-3AD203B41FA5}">
                      <a16:colId xmlns:a16="http://schemas.microsoft.com/office/drawing/2014/main" val="442824250"/>
                    </a:ext>
                  </a:extLst>
                </a:gridCol>
                <a:gridCol w="1620000">
                  <a:extLst>
                    <a:ext uri="{9D8B030D-6E8A-4147-A177-3AD203B41FA5}">
                      <a16:colId xmlns:a16="http://schemas.microsoft.com/office/drawing/2014/main" val="396134689"/>
                    </a:ext>
                  </a:extLst>
                </a:gridCol>
                <a:gridCol w="1620000">
                  <a:extLst>
                    <a:ext uri="{9D8B030D-6E8A-4147-A177-3AD203B41FA5}">
                      <a16:colId xmlns:a16="http://schemas.microsoft.com/office/drawing/2014/main" val="1694631644"/>
                    </a:ext>
                  </a:extLst>
                </a:gridCol>
                <a:gridCol w="1620000">
                  <a:extLst>
                    <a:ext uri="{9D8B030D-6E8A-4147-A177-3AD203B41FA5}">
                      <a16:colId xmlns:a16="http://schemas.microsoft.com/office/drawing/2014/main" val="3112507160"/>
                    </a:ext>
                  </a:extLst>
                </a:gridCol>
                <a:gridCol w="1620000">
                  <a:extLst>
                    <a:ext uri="{9D8B030D-6E8A-4147-A177-3AD203B41FA5}">
                      <a16:colId xmlns:a16="http://schemas.microsoft.com/office/drawing/2014/main" val="3159224919"/>
                    </a:ext>
                  </a:extLst>
                </a:gridCol>
                <a:gridCol w="1620000">
                  <a:extLst>
                    <a:ext uri="{9D8B030D-6E8A-4147-A177-3AD203B41FA5}">
                      <a16:colId xmlns:a16="http://schemas.microsoft.com/office/drawing/2014/main" val="2537743938"/>
                    </a:ext>
                  </a:extLst>
                </a:gridCol>
              </a:tblGrid>
              <a:tr h="624436">
                <a:tc>
                  <a:txBody>
                    <a:bodyPr/>
                    <a:lstStyle/>
                    <a:p>
                      <a:pPr marL="0" algn="l"/>
                      <a:r>
                        <a:rPr lang="en-US" sz="1050" b="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        Balance Sheet (USD MM) </a:t>
                      </a: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Mar 18</a:t>
                      </a:r>
                      <a:endParaRPr lang="en-US" sz="105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Mar 19</a:t>
                      </a:r>
                      <a:endParaRPr lang="en-US" sz="105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Mar 20</a:t>
                      </a:r>
                      <a:endParaRPr lang="en-US" sz="105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T="60" marB="60" anchor="ctr"/>
                </a:tc>
                <a:tc>
                  <a:txBody>
                    <a:bodyPr/>
                    <a:lstStyle/>
                    <a:p>
                      <a:pPr marL="360000" marR="0" lvl="0" indent="0" algn="l" defTabSz="914400" rtl="0" eaLnBrk="1" fontAlgn="auto" latinLnBrk="0" hangingPunct="1">
                        <a:lnSpc>
                          <a:spcPct val="100000"/>
                        </a:lnSpc>
                        <a:spcBef>
                          <a:spcPts val="0"/>
                        </a:spcBef>
                        <a:spcAft>
                          <a:spcPts val="0"/>
                        </a:spcAft>
                        <a:buClrTx/>
                        <a:buSzTx/>
                        <a:buFontTx/>
                        <a:buNone/>
                        <a:tabLst/>
                        <a:defRPr/>
                      </a:pPr>
                      <a:r>
                        <a:rPr lang="en-US" sz="1050" b="0">
                          <a:solidFill>
                            <a:srgbClr val="31302E"/>
                          </a:solidFill>
                          <a:latin typeface="Roboto Medium" panose="02000000000000000000" pitchFamily="2" charset="0"/>
                          <a:ea typeface="Roboto Medium" panose="02000000000000000000" pitchFamily="2" charset="0"/>
                        </a:rPr>
                        <a:t>Mar 21</a:t>
                      </a:r>
                      <a:endParaRPr lang="en-US" sz="105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T="60" marB="60" anchor="ctr"/>
                </a:tc>
                <a:tc>
                  <a:txBody>
                    <a:bodyPr/>
                    <a:lstStyle/>
                    <a:p>
                      <a:pPr marL="360000" marR="0" lvl="0" indent="0" algn="l" defTabSz="914400" rtl="0" eaLnBrk="1" fontAlgn="auto" latinLnBrk="0" hangingPunct="1">
                        <a:lnSpc>
                          <a:spcPct val="100000"/>
                        </a:lnSpc>
                        <a:spcBef>
                          <a:spcPts val="0"/>
                        </a:spcBef>
                        <a:spcAft>
                          <a:spcPts val="0"/>
                        </a:spcAft>
                        <a:buClrTx/>
                        <a:buSzTx/>
                        <a:buFontTx/>
                        <a:buNone/>
                        <a:tabLst/>
                        <a:defRPr/>
                      </a:pPr>
                      <a:r>
                        <a:rPr lang="en-US" sz="1050" b="0">
                          <a:solidFill>
                            <a:srgbClr val="31302E"/>
                          </a:solidFill>
                          <a:latin typeface="Roboto Medium" panose="02000000000000000000" pitchFamily="2" charset="0"/>
                          <a:ea typeface="Roboto Medium" panose="02000000000000000000" pitchFamily="2" charset="0"/>
                        </a:rPr>
                        <a:t>Mar 22</a:t>
                      </a:r>
                      <a:endParaRPr lang="en-US" sz="1050" b="0">
                        <a:solidFill>
                          <a:srgbClr val="31302E"/>
                        </a:solidFill>
                        <a:latin typeface="Roboto Medium" panose="02000000000000000000" pitchFamily="2" charset="0"/>
                        <a:ea typeface="Roboto Medium" panose="02000000000000000000" pitchFamily="2" charset="0"/>
                        <a:cs typeface="Poppins SemiBold" panose="00000700000000000000" pitchFamily="2" charset="0"/>
                      </a:endParaRPr>
                    </a:p>
                  </a:txBody>
                  <a:tcPr marT="60" marB="60" anchor="ctr"/>
                </a:tc>
                <a:extLst>
                  <a:ext uri="{0D108BD9-81ED-4DB2-BD59-A6C34878D82A}">
                    <a16:rowId xmlns:a16="http://schemas.microsoft.com/office/drawing/2014/main" val="2025368722"/>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Non-current Liabilities</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$22,750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$22,750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$22,750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$22,750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$22,750</a:t>
                      </a:r>
                    </a:p>
                  </a:txBody>
                  <a:tcPr marT="60" marB="60" anchor="ctr"/>
                </a:tc>
                <a:extLst>
                  <a:ext uri="{0D108BD9-81ED-4DB2-BD59-A6C34878D82A}">
                    <a16:rowId xmlns:a16="http://schemas.microsoft.com/office/drawing/2014/main" val="1723739541"/>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Short-term Borrowings </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$13,236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$13,236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$13,236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$13,236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$13,236</a:t>
                      </a:r>
                    </a:p>
                  </a:txBody>
                  <a:tcPr marT="60" marB="60" anchor="ctr"/>
                </a:tc>
                <a:extLst>
                  <a:ext uri="{0D108BD9-81ED-4DB2-BD59-A6C34878D82A}">
                    <a16:rowId xmlns:a16="http://schemas.microsoft.com/office/drawing/2014/main" val="4247673791"/>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Trade Payables </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$24,505</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$24,505</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$24,505</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$24,505</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$24,505</a:t>
                      </a:r>
                    </a:p>
                  </a:txBody>
                  <a:tcPr marT="60" marB="60" anchor="ctr"/>
                </a:tc>
                <a:extLst>
                  <a:ext uri="{0D108BD9-81ED-4DB2-BD59-A6C34878D82A}">
                    <a16:rowId xmlns:a16="http://schemas.microsoft.com/office/drawing/2014/main" val="1424441895"/>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Current Liabilities </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60%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60%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60%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60%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60%</a:t>
                      </a:r>
                    </a:p>
                  </a:txBody>
                  <a:tcPr marT="60" marB="60" anchor="ctr"/>
                </a:tc>
                <a:extLst>
                  <a:ext uri="{0D108BD9-81ED-4DB2-BD59-A6C34878D82A}">
                    <a16:rowId xmlns:a16="http://schemas.microsoft.com/office/drawing/2014/main" val="1813242252"/>
                  </a:ext>
                </a:extLst>
              </a:tr>
              <a:tr h="324531">
                <a:tc>
                  <a:txBody>
                    <a:bodyPr/>
                    <a:lstStyle/>
                    <a:p>
                      <a:pPr marL="0" indent="0">
                        <a:buFont typeface="+mj-lt"/>
                        <a:buNone/>
                      </a:pPr>
                      <a:r>
                        <a:rPr lang="en-US" sz="105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Total Liabilities </a:t>
                      </a:r>
                    </a:p>
                  </a:txBody>
                  <a:tcPr marL="324000"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$35,497</a:t>
                      </a: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$35,497</a:t>
                      </a: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$35,497</a:t>
                      </a: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$35,497</a:t>
                      </a: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$35,497</a:t>
                      </a:r>
                    </a:p>
                  </a:txBody>
                  <a:tcPr marT="60" marB="60" anchor="ctr"/>
                </a:tc>
                <a:extLst>
                  <a:ext uri="{0D108BD9-81ED-4DB2-BD59-A6C34878D82A}">
                    <a16:rowId xmlns:a16="http://schemas.microsoft.com/office/drawing/2014/main" val="2525210895"/>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Total Fixed Assets </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$22,081</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$22,081</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$22,081</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$22,081</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$22,081</a:t>
                      </a:r>
                    </a:p>
                  </a:txBody>
                  <a:tcPr marT="60" marB="60" anchor="ctr"/>
                </a:tc>
                <a:extLst>
                  <a:ext uri="{0D108BD9-81ED-4DB2-BD59-A6C34878D82A}">
                    <a16:rowId xmlns:a16="http://schemas.microsoft.com/office/drawing/2014/main" val="2209248091"/>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Inventories </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$4,416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$4,416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$4,416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$4,416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$4,416</a:t>
                      </a:r>
                    </a:p>
                  </a:txBody>
                  <a:tcPr marT="60" marB="60" anchor="ctr"/>
                </a:tc>
                <a:extLst>
                  <a:ext uri="{0D108BD9-81ED-4DB2-BD59-A6C34878D82A}">
                    <a16:rowId xmlns:a16="http://schemas.microsoft.com/office/drawing/2014/main" val="551848716"/>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Trade Receivables </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$4,000</a:t>
                      </a:r>
                    </a:p>
                  </a:txBody>
                  <a:tcPr marT="60" marB="60" anchor="ctr"/>
                </a:tc>
                <a:extLst>
                  <a:ext uri="{0D108BD9-81ED-4DB2-BD59-A6C34878D82A}">
                    <a16:rowId xmlns:a16="http://schemas.microsoft.com/office/drawing/2014/main" val="767864934"/>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Cash &amp; Bank Balances </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$5,516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$5,516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$5,516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$5,516</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$5,516</a:t>
                      </a:r>
                    </a:p>
                  </a:txBody>
                  <a:tcPr marT="60" marB="60" anchor="ctr"/>
                </a:tc>
                <a:extLst>
                  <a:ext uri="{0D108BD9-81ED-4DB2-BD59-A6C34878D82A}">
                    <a16:rowId xmlns:a16="http://schemas.microsoft.com/office/drawing/2014/main" val="3330100897"/>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Short-term Loans &amp; Advances </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$5,000</a:t>
                      </a:r>
                    </a:p>
                  </a:txBody>
                  <a:tcPr marT="60" marB="60" anchor="ctr"/>
                </a:tc>
                <a:extLst>
                  <a:ext uri="{0D108BD9-81ED-4DB2-BD59-A6C34878D82A}">
                    <a16:rowId xmlns:a16="http://schemas.microsoft.com/office/drawing/2014/main" val="2018678620"/>
                  </a:ext>
                </a:extLst>
              </a:tr>
              <a:tr h="324531">
                <a:tc>
                  <a:txBody>
                    <a:bodyPr/>
                    <a:lstStyle/>
                    <a:p>
                      <a:pPr marL="0" indent="0">
                        <a:buFont typeface="+mj-lt"/>
                        <a:buNone/>
                      </a:pPr>
                      <a:r>
                        <a:rPr lang="en-US" sz="1050">
                          <a:solidFill>
                            <a:srgbClr val="31302E"/>
                          </a:solidFill>
                          <a:latin typeface="Roboto" panose="02000000000000000000" pitchFamily="2" charset="0"/>
                          <a:ea typeface="Roboto" panose="02000000000000000000" pitchFamily="2" charset="0"/>
                          <a:cs typeface="Poppins Medium" panose="00000600000000000000" pitchFamily="2" charset="0"/>
                        </a:rPr>
                        <a:t>Current Assets</a:t>
                      </a:r>
                    </a:p>
                  </a:txBody>
                  <a:tcPr marL="324000"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$3,000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$3,000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$3,000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$3,000</a:t>
                      </a:r>
                    </a:p>
                  </a:txBody>
                  <a:tcPr marT="60" marB="60" anchor="ctr"/>
                </a:tc>
                <a:tc>
                  <a:txBody>
                    <a:bodyPr/>
                    <a:lstStyle/>
                    <a:p>
                      <a:pPr marL="360000" algn="l"/>
                      <a:r>
                        <a:rPr lang="en-US" sz="1050" b="0">
                          <a:solidFill>
                            <a:srgbClr val="31302E"/>
                          </a:solidFill>
                          <a:latin typeface="Roboto" panose="02000000000000000000" pitchFamily="2" charset="0"/>
                          <a:ea typeface="Roboto" panose="02000000000000000000" pitchFamily="2" charset="0"/>
                        </a:rPr>
                        <a:t>$3,000</a:t>
                      </a:r>
                    </a:p>
                  </a:txBody>
                  <a:tcPr marT="60" marB="60" anchor="ctr"/>
                </a:tc>
                <a:extLst>
                  <a:ext uri="{0D108BD9-81ED-4DB2-BD59-A6C34878D82A}">
                    <a16:rowId xmlns:a16="http://schemas.microsoft.com/office/drawing/2014/main" val="920551836"/>
                  </a:ext>
                </a:extLst>
              </a:tr>
              <a:tr h="324531">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Total Assets </a:t>
                      </a:r>
                    </a:p>
                  </a:txBody>
                  <a:tcPr marL="324000"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$21,587</a:t>
                      </a: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$21,587</a:t>
                      </a: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$21,587</a:t>
                      </a: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$21,587</a:t>
                      </a:r>
                    </a:p>
                  </a:txBody>
                  <a:tcPr marT="60" marB="60" anchor="ctr"/>
                </a:tc>
                <a:tc>
                  <a:txBody>
                    <a:bodyPr/>
                    <a:lstStyle/>
                    <a:p>
                      <a:pPr marL="360000" algn="l"/>
                      <a:r>
                        <a:rPr lang="en-US" sz="1050" b="0">
                          <a:solidFill>
                            <a:srgbClr val="31302E"/>
                          </a:solidFill>
                          <a:latin typeface="Roboto Medium" panose="02000000000000000000" pitchFamily="2" charset="0"/>
                          <a:ea typeface="Roboto Medium" panose="02000000000000000000" pitchFamily="2" charset="0"/>
                        </a:rPr>
                        <a:t>$21,587</a:t>
                      </a:r>
                    </a:p>
                  </a:txBody>
                  <a:tcPr marT="60" marB="60" anchor="ctr"/>
                </a:tc>
                <a:extLst>
                  <a:ext uri="{0D108BD9-81ED-4DB2-BD59-A6C34878D82A}">
                    <a16:rowId xmlns:a16="http://schemas.microsoft.com/office/drawing/2014/main" val="3004545689"/>
                  </a:ext>
                </a:extLst>
              </a:tr>
            </a:tbl>
          </a:graphicData>
        </a:graphic>
      </p:graphicFrame>
    </p:spTree>
    <p:extLst>
      <p:ext uri="{BB962C8B-B14F-4D97-AF65-F5344CB8AC3E}">
        <p14:creationId xmlns:p14="http://schemas.microsoft.com/office/powerpoint/2010/main" val="3957634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6A05F60-DF56-0348-B4E3-2260A43F2D81}"/>
              </a:ext>
            </a:extLst>
          </p:cNvPr>
          <p:cNvSpPr>
            <a:spLocks noGrp="1"/>
          </p:cNvSpPr>
          <p:nvPr>
            <p:ph type="pic" sz="quarter" idx="13"/>
          </p:nvPr>
        </p:nvSpPr>
        <p:spPr/>
      </p:sp>
      <p:sp>
        <p:nvSpPr>
          <p:cNvPr id="18" name="Rectangle 17">
            <a:extLst>
              <a:ext uri="{FF2B5EF4-FFF2-40B4-BE49-F238E27FC236}">
                <a16:creationId xmlns:a16="http://schemas.microsoft.com/office/drawing/2014/main" id="{5DFAB34B-F850-4FE7-A054-626F921DD58C}"/>
              </a:ext>
            </a:extLst>
          </p:cNvPr>
          <p:cNvSpPr/>
          <p:nvPr/>
        </p:nvSpPr>
        <p:spPr>
          <a:xfrm>
            <a:off x="4778374" y="787402"/>
            <a:ext cx="796927" cy="2369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F14A7C8-802D-475C-8907-64EE91F80A02}"/>
              </a:ext>
            </a:extLst>
          </p:cNvPr>
          <p:cNvSpPr/>
          <p:nvPr/>
        </p:nvSpPr>
        <p:spPr>
          <a:xfrm>
            <a:off x="4778374" y="3156540"/>
            <a:ext cx="5089526" cy="3701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E69F8FA-0C85-42A2-9B8C-27472A7C2418}"/>
              </a:ext>
            </a:extLst>
          </p:cNvPr>
          <p:cNvSpPr txBox="1"/>
          <p:nvPr/>
        </p:nvSpPr>
        <p:spPr>
          <a:xfrm>
            <a:off x="5359050" y="4139789"/>
            <a:ext cx="3979133"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pulvinar ultricies, purus lectus malesuada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12" name="TextBox 11">
            <a:extLst>
              <a:ext uri="{FF2B5EF4-FFF2-40B4-BE49-F238E27FC236}">
                <a16:creationId xmlns:a16="http://schemas.microsoft.com/office/drawing/2014/main" id="{C0276667-C15C-4373-ADC1-269EA63D2E1E}"/>
              </a:ext>
            </a:extLst>
          </p:cNvPr>
          <p:cNvSpPr txBox="1"/>
          <p:nvPr/>
        </p:nvSpPr>
        <p:spPr>
          <a:xfrm>
            <a:off x="5359050" y="5295851"/>
            <a:ext cx="3979133"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Pulvinar ultricies, purus lectus malesuada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13" name="TextBox 12">
            <a:extLst>
              <a:ext uri="{FF2B5EF4-FFF2-40B4-BE49-F238E27FC236}">
                <a16:creationId xmlns:a16="http://schemas.microsoft.com/office/drawing/2014/main" id="{DE98C9F4-338A-4206-B720-07E487043B80}"/>
              </a:ext>
            </a:extLst>
          </p:cNvPr>
          <p:cNvSpPr txBox="1"/>
          <p:nvPr/>
        </p:nvSpPr>
        <p:spPr>
          <a:xfrm>
            <a:off x="7658100" y="1276727"/>
            <a:ext cx="3797299" cy="1323439"/>
          </a:xfrm>
          <a:prstGeom prst="rect">
            <a:avLst/>
          </a:prstGeom>
          <a:noFill/>
        </p:spPr>
        <p:txBody>
          <a:bodyPr wrap="square" rtlCol="0">
            <a:spAutoFit/>
          </a:bodyPr>
          <a:lstStyle/>
          <a:p>
            <a:r>
              <a:rPr lang="en-US" sz="4000">
                <a:solidFill>
                  <a:schemeClr val="accent1">
                    <a:lumMod val="75000"/>
                  </a:schemeClr>
                </a:solidFill>
                <a:latin typeface="Bellefair" panose="00000500000000000000" pitchFamily="2" charset="-79"/>
                <a:cs typeface="Bellefair" panose="00000500000000000000" pitchFamily="2" charset="-79"/>
              </a:rPr>
              <a:t>STRATEGICLY CEO</a:t>
            </a:r>
          </a:p>
        </p:txBody>
      </p:sp>
      <p:sp>
        <p:nvSpPr>
          <p:cNvPr id="3" name="TextBox 2">
            <a:extLst>
              <a:ext uri="{FF2B5EF4-FFF2-40B4-BE49-F238E27FC236}">
                <a16:creationId xmlns:a16="http://schemas.microsoft.com/office/drawing/2014/main" id="{92C46EAC-2049-4BF4-A396-9201294163E1}"/>
              </a:ext>
            </a:extLst>
          </p:cNvPr>
          <p:cNvSpPr txBox="1"/>
          <p:nvPr/>
        </p:nvSpPr>
        <p:spPr>
          <a:xfrm>
            <a:off x="5359050" y="3753510"/>
            <a:ext cx="3124199" cy="369332"/>
          </a:xfrm>
          <a:prstGeom prst="rect">
            <a:avLst/>
          </a:prstGeom>
          <a:noFill/>
        </p:spPr>
        <p:txBody>
          <a:bodyPr wrap="square" rtlCol="0">
            <a:spAutoFit/>
          </a:bodyPr>
          <a:lstStyle/>
          <a:p>
            <a:r>
              <a:rPr lang="en-US">
                <a:solidFill>
                  <a:srgbClr val="31302E"/>
                </a:solidFill>
                <a:latin typeface="Bellefair" panose="00000500000000000000" pitchFamily="2" charset="-79"/>
                <a:cs typeface="Bellefair" panose="00000500000000000000" pitchFamily="2" charset="-79"/>
              </a:rPr>
              <a:t>A Message from Our CEO</a:t>
            </a:r>
          </a:p>
        </p:txBody>
      </p:sp>
      <p:sp>
        <p:nvSpPr>
          <p:cNvPr id="14" name="TextBox 13">
            <a:extLst>
              <a:ext uri="{FF2B5EF4-FFF2-40B4-BE49-F238E27FC236}">
                <a16:creationId xmlns:a16="http://schemas.microsoft.com/office/drawing/2014/main" id="{E195DF7E-DFE4-4D56-A395-8776DD50B7AB}"/>
              </a:ext>
            </a:extLst>
          </p:cNvPr>
          <p:cNvSpPr txBox="1"/>
          <p:nvPr/>
        </p:nvSpPr>
        <p:spPr>
          <a:xfrm>
            <a:off x="4946004" y="891422"/>
            <a:ext cx="461665" cy="2161096"/>
          </a:xfrm>
          <a:prstGeom prst="rect">
            <a:avLst/>
          </a:prstGeom>
          <a:noFill/>
        </p:spPr>
        <p:txBody>
          <a:bodyPr vert="vert" wrap="square" rtlCol="0">
            <a:spAutoFit/>
          </a:bodyPr>
          <a:lstStyle/>
          <a:p>
            <a:pPr algn="ctr"/>
            <a:r>
              <a:rPr lang="en-US" spc="300">
                <a:solidFill>
                  <a:schemeClr val="bg1"/>
                </a:solidFill>
                <a:latin typeface="Bellefair" panose="00000500000000000000" pitchFamily="2" charset="-79"/>
                <a:cs typeface="Bellefair" panose="00000500000000000000" pitchFamily="2" charset="-79"/>
              </a:rPr>
              <a:t>NEIL REY</a:t>
            </a:r>
          </a:p>
        </p:txBody>
      </p:sp>
      <p:cxnSp>
        <p:nvCxnSpPr>
          <p:cNvPr id="23" name="Straight Connector 22">
            <a:extLst>
              <a:ext uri="{FF2B5EF4-FFF2-40B4-BE49-F238E27FC236}">
                <a16:creationId xmlns:a16="http://schemas.microsoft.com/office/drawing/2014/main" id="{CD2042A9-FFA3-47C2-B955-D618A22AE7F1}"/>
              </a:ext>
            </a:extLst>
          </p:cNvPr>
          <p:cNvCxnSpPr>
            <a:cxnSpLocks/>
          </p:cNvCxnSpPr>
          <p:nvPr/>
        </p:nvCxnSpPr>
        <p:spPr>
          <a:xfrm>
            <a:off x="9055100" y="2296160"/>
            <a:ext cx="1854200" cy="0"/>
          </a:xfrm>
          <a:prstGeom prst="line">
            <a:avLst/>
          </a:prstGeom>
          <a:ln w="158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35231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3732EDF-78AE-B344-B450-66CD23AAA856}"/>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172FEEE8-2CA9-8A40-9FA7-D0524B12DCAA}"/>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AC34C215-C5F8-9C4F-877B-AE5F005288FC}"/>
              </a:ext>
            </a:extLst>
          </p:cNvPr>
          <p:cNvSpPr>
            <a:spLocks noGrp="1"/>
          </p:cNvSpPr>
          <p:nvPr>
            <p:ph type="pic" sz="quarter" idx="15"/>
          </p:nvPr>
        </p:nvSpPr>
        <p:spPr/>
      </p:sp>
      <p:sp>
        <p:nvSpPr>
          <p:cNvPr id="4" name="TextBox 3">
            <a:extLst>
              <a:ext uri="{FF2B5EF4-FFF2-40B4-BE49-F238E27FC236}">
                <a16:creationId xmlns:a16="http://schemas.microsoft.com/office/drawing/2014/main" id="{57B18920-40D4-4F9D-963A-E16AEABDC55E}"/>
              </a:ext>
            </a:extLst>
          </p:cNvPr>
          <p:cNvSpPr txBox="1"/>
          <p:nvPr/>
        </p:nvSpPr>
        <p:spPr>
          <a:xfrm>
            <a:off x="859792" y="318567"/>
            <a:ext cx="1846659" cy="4025900"/>
          </a:xfrm>
          <a:prstGeom prst="rect">
            <a:avLst/>
          </a:prstGeom>
          <a:noFill/>
        </p:spPr>
        <p:txBody>
          <a:bodyPr vert="vert270" wrap="square" rtlCol="0">
            <a:spAutoFit/>
          </a:bodyPr>
          <a:lstStyle/>
          <a:p>
            <a:r>
              <a:rPr lang="en-US" sz="5400" spc="300">
                <a:solidFill>
                  <a:srgbClr val="31302E"/>
                </a:solidFill>
                <a:latin typeface="Bellefair" panose="00000500000000000000" pitchFamily="2" charset="-79"/>
                <a:cs typeface="Bellefair" panose="00000500000000000000" pitchFamily="2" charset="-79"/>
              </a:rPr>
              <a:t>MEET OUR TEAM </a:t>
            </a:r>
          </a:p>
        </p:txBody>
      </p:sp>
      <p:cxnSp>
        <p:nvCxnSpPr>
          <p:cNvPr id="7" name="Straight Connector 6">
            <a:extLst>
              <a:ext uri="{FF2B5EF4-FFF2-40B4-BE49-F238E27FC236}">
                <a16:creationId xmlns:a16="http://schemas.microsoft.com/office/drawing/2014/main" id="{69CDF6B4-C5B6-4208-BBAF-420825A44BCF}"/>
              </a:ext>
            </a:extLst>
          </p:cNvPr>
          <p:cNvCxnSpPr>
            <a:cxnSpLocks/>
          </p:cNvCxnSpPr>
          <p:nvPr/>
        </p:nvCxnSpPr>
        <p:spPr>
          <a:xfrm>
            <a:off x="1321457" y="4720046"/>
            <a:ext cx="0" cy="2137954"/>
          </a:xfrm>
          <a:prstGeom prst="line">
            <a:avLst/>
          </a:prstGeom>
          <a:ln w="158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7DD4A257-FA87-4245-827A-E510B7631F06}"/>
              </a:ext>
            </a:extLst>
          </p:cNvPr>
          <p:cNvSpPr/>
          <p:nvPr/>
        </p:nvSpPr>
        <p:spPr>
          <a:xfrm>
            <a:off x="6683933" y="2137954"/>
            <a:ext cx="3269416" cy="13071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6C265C4B-47D3-4BC0-82DB-0B4E721341A7}"/>
              </a:ext>
            </a:extLst>
          </p:cNvPr>
          <p:cNvSpPr txBox="1"/>
          <p:nvPr/>
        </p:nvSpPr>
        <p:spPr>
          <a:xfrm>
            <a:off x="4155083" y="4068187"/>
            <a:ext cx="2155756" cy="276999"/>
          </a:xfrm>
          <a:prstGeom prst="rect">
            <a:avLst/>
          </a:prstGeom>
          <a:noFill/>
          <a:ln>
            <a:noFill/>
          </a:ln>
        </p:spPr>
        <p:txBody>
          <a:bodyPr wrap="square" rtlCol="0">
            <a:spAutoFit/>
          </a:bodyPr>
          <a:lstStyle/>
          <a:p>
            <a:r>
              <a:rPr lang="en-US" sz="1200">
                <a:solidFill>
                  <a:schemeClr val="tx1">
                    <a:lumMod val="50000"/>
                    <a:lumOff val="50000"/>
                  </a:schemeClr>
                </a:solidFill>
                <a:latin typeface="Roboto" panose="02000000000000000000" pitchFamily="2" charset="0"/>
                <a:ea typeface="Roboto" panose="02000000000000000000" pitchFamily="2" charset="0"/>
                <a:cs typeface="Lexend Deca" pitchFamily="2" charset="0"/>
              </a:rPr>
              <a:t>CEO</a:t>
            </a:r>
          </a:p>
        </p:txBody>
      </p:sp>
      <p:sp>
        <p:nvSpPr>
          <p:cNvPr id="16" name="TextBox 15">
            <a:extLst>
              <a:ext uri="{FF2B5EF4-FFF2-40B4-BE49-F238E27FC236}">
                <a16:creationId xmlns:a16="http://schemas.microsoft.com/office/drawing/2014/main" id="{6A84982C-B131-420D-A2B2-4F0E26BD6F8A}"/>
              </a:ext>
            </a:extLst>
          </p:cNvPr>
          <p:cNvSpPr txBox="1"/>
          <p:nvPr/>
        </p:nvSpPr>
        <p:spPr>
          <a:xfrm>
            <a:off x="4155083" y="3655207"/>
            <a:ext cx="2155756" cy="369332"/>
          </a:xfrm>
          <a:prstGeom prst="rect">
            <a:avLst/>
          </a:prstGeom>
          <a:noFill/>
          <a:ln>
            <a:noFill/>
          </a:ln>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NEIL RILEY</a:t>
            </a:r>
          </a:p>
        </p:txBody>
      </p:sp>
      <p:sp>
        <p:nvSpPr>
          <p:cNvPr id="18" name="TextBox 17">
            <a:extLst>
              <a:ext uri="{FF2B5EF4-FFF2-40B4-BE49-F238E27FC236}">
                <a16:creationId xmlns:a16="http://schemas.microsoft.com/office/drawing/2014/main" id="{A11EE3E9-179D-4F1E-87B3-04DC40D8BB46}"/>
              </a:ext>
            </a:extLst>
          </p:cNvPr>
          <p:cNvSpPr txBox="1"/>
          <p:nvPr/>
        </p:nvSpPr>
        <p:spPr>
          <a:xfrm>
            <a:off x="9329303" y="5136129"/>
            <a:ext cx="2504043" cy="276999"/>
          </a:xfrm>
          <a:prstGeom prst="rect">
            <a:avLst/>
          </a:prstGeom>
          <a:noFill/>
          <a:ln>
            <a:noFill/>
          </a:ln>
        </p:spPr>
        <p:txBody>
          <a:bodyPr wrap="square" rtlCol="0">
            <a:spAutoFit/>
          </a:bodyPr>
          <a:lstStyle/>
          <a:p>
            <a:r>
              <a:rPr lang="en-US" sz="1200">
                <a:solidFill>
                  <a:schemeClr val="tx1">
                    <a:lumMod val="50000"/>
                    <a:lumOff val="50000"/>
                  </a:schemeClr>
                </a:solidFill>
                <a:latin typeface="Roboto" panose="02000000000000000000" pitchFamily="2" charset="0"/>
                <a:ea typeface="Roboto" panose="02000000000000000000" pitchFamily="2" charset="0"/>
                <a:cs typeface="Lexend Deca" pitchFamily="2" charset="0"/>
              </a:rPr>
              <a:t>Head of Human Resources</a:t>
            </a:r>
          </a:p>
        </p:txBody>
      </p:sp>
      <p:sp>
        <p:nvSpPr>
          <p:cNvPr id="20" name="TextBox 19">
            <a:extLst>
              <a:ext uri="{FF2B5EF4-FFF2-40B4-BE49-F238E27FC236}">
                <a16:creationId xmlns:a16="http://schemas.microsoft.com/office/drawing/2014/main" id="{330F3667-7C5E-487D-B4D7-2B74C19E8595}"/>
              </a:ext>
            </a:extLst>
          </p:cNvPr>
          <p:cNvSpPr txBox="1"/>
          <p:nvPr/>
        </p:nvSpPr>
        <p:spPr>
          <a:xfrm>
            <a:off x="9329303" y="4720046"/>
            <a:ext cx="2155756" cy="369332"/>
          </a:xfrm>
          <a:prstGeom prst="rect">
            <a:avLst/>
          </a:prstGeom>
          <a:noFill/>
          <a:ln>
            <a:noFill/>
          </a:ln>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DANIEL DAY </a:t>
            </a:r>
          </a:p>
        </p:txBody>
      </p:sp>
      <p:sp>
        <p:nvSpPr>
          <p:cNvPr id="22" name="TextBox 21">
            <a:extLst>
              <a:ext uri="{FF2B5EF4-FFF2-40B4-BE49-F238E27FC236}">
                <a16:creationId xmlns:a16="http://schemas.microsoft.com/office/drawing/2014/main" id="{A530AD12-C8C7-4D05-A566-ACAB67AF212B}"/>
              </a:ext>
            </a:extLst>
          </p:cNvPr>
          <p:cNvSpPr txBox="1"/>
          <p:nvPr/>
        </p:nvSpPr>
        <p:spPr>
          <a:xfrm>
            <a:off x="7142899" y="2839139"/>
            <a:ext cx="1912403" cy="276999"/>
          </a:xfrm>
          <a:prstGeom prst="rect">
            <a:avLst/>
          </a:prstGeom>
          <a:noFill/>
          <a:ln>
            <a:noFill/>
          </a:ln>
        </p:spPr>
        <p:txBody>
          <a:bodyPr wrap="square" rtlCol="0">
            <a:spAutoFit/>
          </a:bodyPr>
          <a:lstStyle/>
          <a:p>
            <a:r>
              <a:rPr lang="en-US" sz="1200">
                <a:solidFill>
                  <a:schemeClr val="tx1">
                    <a:lumMod val="50000"/>
                    <a:lumOff val="50000"/>
                  </a:schemeClr>
                </a:solidFill>
                <a:latin typeface="Roboto" panose="02000000000000000000" pitchFamily="2" charset="0"/>
                <a:ea typeface="Roboto" panose="02000000000000000000" pitchFamily="2" charset="0"/>
                <a:cs typeface="Lexend Deca" pitchFamily="2" charset="0"/>
              </a:rPr>
              <a:t>Head of Administration</a:t>
            </a:r>
          </a:p>
        </p:txBody>
      </p:sp>
      <p:sp>
        <p:nvSpPr>
          <p:cNvPr id="24" name="TextBox 23">
            <a:extLst>
              <a:ext uri="{FF2B5EF4-FFF2-40B4-BE49-F238E27FC236}">
                <a16:creationId xmlns:a16="http://schemas.microsoft.com/office/drawing/2014/main" id="{950D137D-C844-433E-ACBB-18341CE530C9}"/>
              </a:ext>
            </a:extLst>
          </p:cNvPr>
          <p:cNvSpPr txBox="1"/>
          <p:nvPr/>
        </p:nvSpPr>
        <p:spPr>
          <a:xfrm>
            <a:off x="7142900" y="2466948"/>
            <a:ext cx="2619850" cy="369332"/>
          </a:xfrm>
          <a:prstGeom prst="rect">
            <a:avLst/>
          </a:prstGeom>
          <a:noFill/>
          <a:ln>
            <a:noFill/>
          </a:ln>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MARISSA COOLIDGE</a:t>
            </a:r>
          </a:p>
        </p:txBody>
      </p:sp>
      <p:sp>
        <p:nvSpPr>
          <p:cNvPr id="28" name="TextBox 27">
            <a:extLst>
              <a:ext uri="{FF2B5EF4-FFF2-40B4-BE49-F238E27FC236}">
                <a16:creationId xmlns:a16="http://schemas.microsoft.com/office/drawing/2014/main" id="{326F32B3-E777-4B11-AFA6-6C0B91601FC1}"/>
              </a:ext>
            </a:extLst>
          </p:cNvPr>
          <p:cNvSpPr txBox="1"/>
          <p:nvPr/>
        </p:nvSpPr>
        <p:spPr>
          <a:xfrm>
            <a:off x="1650793" y="4720046"/>
            <a:ext cx="1917200" cy="338554"/>
          </a:xfrm>
          <a:prstGeom prst="rect">
            <a:avLst/>
          </a:prstGeom>
          <a:noFill/>
        </p:spPr>
        <p:txBody>
          <a:bodyPr wrap="square" rtlCol="0">
            <a:spAutoFit/>
          </a:bodyPr>
          <a:lstStyle/>
          <a:p>
            <a:r>
              <a:rPr lang="en-US" sz="1600">
                <a:solidFill>
                  <a:srgbClr val="31302E"/>
                </a:solidFill>
                <a:latin typeface="Bellefair" panose="00000500000000000000" pitchFamily="2" charset="-79"/>
                <a:cs typeface="Bellefair" panose="00000500000000000000" pitchFamily="2" charset="-79"/>
              </a:rPr>
              <a:t>Your Title Here</a:t>
            </a:r>
          </a:p>
        </p:txBody>
      </p:sp>
      <p:sp>
        <p:nvSpPr>
          <p:cNvPr id="30" name="TextBox 29">
            <a:extLst>
              <a:ext uri="{FF2B5EF4-FFF2-40B4-BE49-F238E27FC236}">
                <a16:creationId xmlns:a16="http://schemas.microsoft.com/office/drawing/2014/main" id="{63F990BB-CEE8-405B-AD28-915105548105}"/>
              </a:ext>
            </a:extLst>
          </p:cNvPr>
          <p:cNvSpPr txBox="1"/>
          <p:nvPr/>
        </p:nvSpPr>
        <p:spPr>
          <a:xfrm>
            <a:off x="1650793" y="5096345"/>
            <a:ext cx="3253922"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 magna sed pulvinar ultricies, purus lectus males uada libero sit amet sue commodo magna eros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438304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8B96101-D799-43BD-9C3C-B8D80E0DEDFE}"/>
              </a:ext>
            </a:extLst>
          </p:cNvPr>
          <p:cNvSpPr txBox="1"/>
          <p:nvPr/>
        </p:nvSpPr>
        <p:spPr>
          <a:xfrm>
            <a:off x="762837" y="999612"/>
            <a:ext cx="3060879" cy="707886"/>
          </a:xfrm>
          <a:prstGeom prst="rect">
            <a:avLst/>
          </a:prstGeom>
          <a:noFill/>
        </p:spPr>
        <p:txBody>
          <a:bodyPr wrap="square" rtlCol="0">
            <a:spAutoFit/>
          </a:bodyPr>
          <a:lstStyle/>
          <a:p>
            <a:r>
              <a:rPr lang="en-US" sz="4000">
                <a:solidFill>
                  <a:srgbClr val="31302E"/>
                </a:solidFill>
                <a:latin typeface="Bellefair" panose="00000500000000000000" pitchFamily="2" charset="-79"/>
                <a:cs typeface="Bellefair" panose="00000500000000000000" pitchFamily="2" charset="-79"/>
              </a:rPr>
              <a:t>Our Services </a:t>
            </a:r>
          </a:p>
        </p:txBody>
      </p:sp>
      <p:sp>
        <p:nvSpPr>
          <p:cNvPr id="21" name="TextBox 20">
            <a:extLst>
              <a:ext uri="{FF2B5EF4-FFF2-40B4-BE49-F238E27FC236}">
                <a16:creationId xmlns:a16="http://schemas.microsoft.com/office/drawing/2014/main" id="{6BCA7BA7-92D0-4A18-A534-313551B34C58}"/>
              </a:ext>
            </a:extLst>
          </p:cNvPr>
          <p:cNvSpPr txBox="1"/>
          <p:nvPr/>
        </p:nvSpPr>
        <p:spPr>
          <a:xfrm>
            <a:off x="794086" y="3737839"/>
            <a:ext cx="1499370"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Service One</a:t>
            </a:r>
          </a:p>
        </p:txBody>
      </p:sp>
      <p:sp>
        <p:nvSpPr>
          <p:cNvPr id="22" name="TextBox 21">
            <a:extLst>
              <a:ext uri="{FF2B5EF4-FFF2-40B4-BE49-F238E27FC236}">
                <a16:creationId xmlns:a16="http://schemas.microsoft.com/office/drawing/2014/main" id="{3E1E44FE-B592-41C8-BC31-7183918ACFB2}"/>
              </a:ext>
            </a:extLst>
          </p:cNvPr>
          <p:cNvSpPr txBox="1"/>
          <p:nvPr/>
        </p:nvSpPr>
        <p:spPr>
          <a:xfrm>
            <a:off x="8819815" y="3737839"/>
            <a:ext cx="1499370"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Service Four</a:t>
            </a:r>
          </a:p>
        </p:txBody>
      </p:sp>
      <p:sp>
        <p:nvSpPr>
          <p:cNvPr id="23" name="TextBox 22">
            <a:extLst>
              <a:ext uri="{FF2B5EF4-FFF2-40B4-BE49-F238E27FC236}">
                <a16:creationId xmlns:a16="http://schemas.microsoft.com/office/drawing/2014/main" id="{EBB2F7D3-AB3F-4BD5-A355-77F2B57B179B}"/>
              </a:ext>
            </a:extLst>
          </p:cNvPr>
          <p:cNvSpPr txBox="1"/>
          <p:nvPr/>
        </p:nvSpPr>
        <p:spPr>
          <a:xfrm>
            <a:off x="3469329" y="3737839"/>
            <a:ext cx="1499370"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Service Two</a:t>
            </a:r>
          </a:p>
        </p:txBody>
      </p:sp>
      <p:sp>
        <p:nvSpPr>
          <p:cNvPr id="24" name="TextBox 23">
            <a:extLst>
              <a:ext uri="{FF2B5EF4-FFF2-40B4-BE49-F238E27FC236}">
                <a16:creationId xmlns:a16="http://schemas.microsoft.com/office/drawing/2014/main" id="{A3BF3A14-601D-47BD-8DD7-CF1D129B5746}"/>
              </a:ext>
            </a:extLst>
          </p:cNvPr>
          <p:cNvSpPr txBox="1"/>
          <p:nvPr/>
        </p:nvSpPr>
        <p:spPr>
          <a:xfrm>
            <a:off x="6144572" y="3737839"/>
            <a:ext cx="1499370" cy="369332"/>
          </a:xfrm>
          <a:prstGeom prst="rect">
            <a:avLst/>
          </a:prstGeom>
          <a:noFill/>
        </p:spPr>
        <p:txBody>
          <a:bodyPr wrap="square" rtlCol="0">
            <a:spAutoFit/>
          </a:bodyPr>
          <a:lstStyle/>
          <a:p>
            <a:r>
              <a:rPr lang="en-US">
                <a:solidFill>
                  <a:srgbClr val="31302E"/>
                </a:solidFill>
                <a:latin typeface="Bellefair" panose="00000500000000000000" pitchFamily="2" charset="-79"/>
                <a:ea typeface="Roboto" panose="02000000000000000000" pitchFamily="2" charset="0"/>
                <a:cs typeface="Bellefair" panose="00000500000000000000" pitchFamily="2" charset="-79"/>
              </a:rPr>
              <a:t>Service Three</a:t>
            </a:r>
          </a:p>
        </p:txBody>
      </p:sp>
      <p:sp>
        <p:nvSpPr>
          <p:cNvPr id="25" name="TextBox 24">
            <a:extLst>
              <a:ext uri="{FF2B5EF4-FFF2-40B4-BE49-F238E27FC236}">
                <a16:creationId xmlns:a16="http://schemas.microsoft.com/office/drawing/2014/main" id="{3BE61BD6-ECB7-468B-B036-E5115E8010FC}"/>
              </a:ext>
            </a:extLst>
          </p:cNvPr>
          <p:cNvSpPr txBox="1"/>
          <p:nvPr/>
        </p:nvSpPr>
        <p:spPr>
          <a:xfrm>
            <a:off x="794086" y="3120797"/>
            <a:ext cx="422130" cy="646331"/>
          </a:xfrm>
          <a:prstGeom prst="rect">
            <a:avLst/>
          </a:prstGeom>
          <a:noFill/>
        </p:spPr>
        <p:txBody>
          <a:bodyPr wrap="square" rtlCol="0">
            <a:spAutoFit/>
          </a:bodyPr>
          <a:lstStyle/>
          <a:p>
            <a:r>
              <a:rPr lang="en-US" sz="3600" b="1">
                <a:solidFill>
                  <a:schemeClr val="accent1">
                    <a:lumMod val="75000"/>
                  </a:schemeClr>
                </a:solidFill>
                <a:latin typeface="Bellefair" panose="00000500000000000000" pitchFamily="2" charset="-79"/>
                <a:cs typeface="Bellefair" panose="00000500000000000000" pitchFamily="2" charset="-79"/>
              </a:rPr>
              <a:t>1</a:t>
            </a:r>
          </a:p>
        </p:txBody>
      </p:sp>
      <p:sp>
        <p:nvSpPr>
          <p:cNvPr id="26" name="TextBox 25">
            <a:extLst>
              <a:ext uri="{FF2B5EF4-FFF2-40B4-BE49-F238E27FC236}">
                <a16:creationId xmlns:a16="http://schemas.microsoft.com/office/drawing/2014/main" id="{E100DD83-A45F-478A-A690-27F876A8FA55}"/>
              </a:ext>
            </a:extLst>
          </p:cNvPr>
          <p:cNvSpPr txBox="1"/>
          <p:nvPr/>
        </p:nvSpPr>
        <p:spPr>
          <a:xfrm>
            <a:off x="3464910" y="3120796"/>
            <a:ext cx="422130" cy="646331"/>
          </a:xfrm>
          <a:prstGeom prst="rect">
            <a:avLst/>
          </a:prstGeom>
          <a:noFill/>
        </p:spPr>
        <p:txBody>
          <a:bodyPr wrap="square" rtlCol="0">
            <a:spAutoFit/>
          </a:bodyPr>
          <a:lstStyle/>
          <a:p>
            <a:r>
              <a:rPr lang="en-US" sz="3600" b="1">
                <a:solidFill>
                  <a:schemeClr val="accent1">
                    <a:lumMod val="75000"/>
                  </a:schemeClr>
                </a:solidFill>
                <a:latin typeface="Bellefair" panose="00000500000000000000" pitchFamily="2" charset="-79"/>
                <a:cs typeface="Bellefair" panose="00000500000000000000" pitchFamily="2" charset="-79"/>
              </a:rPr>
              <a:t>2</a:t>
            </a:r>
          </a:p>
        </p:txBody>
      </p:sp>
      <p:sp>
        <p:nvSpPr>
          <p:cNvPr id="27" name="TextBox 26">
            <a:extLst>
              <a:ext uri="{FF2B5EF4-FFF2-40B4-BE49-F238E27FC236}">
                <a16:creationId xmlns:a16="http://schemas.microsoft.com/office/drawing/2014/main" id="{91A445E5-AFBD-4C3A-A102-E0F2586216C3}"/>
              </a:ext>
            </a:extLst>
          </p:cNvPr>
          <p:cNvSpPr txBox="1"/>
          <p:nvPr/>
        </p:nvSpPr>
        <p:spPr>
          <a:xfrm>
            <a:off x="6201615" y="3120796"/>
            <a:ext cx="422130" cy="646331"/>
          </a:xfrm>
          <a:prstGeom prst="rect">
            <a:avLst/>
          </a:prstGeom>
          <a:noFill/>
        </p:spPr>
        <p:txBody>
          <a:bodyPr wrap="square" rtlCol="0">
            <a:spAutoFit/>
          </a:bodyPr>
          <a:lstStyle/>
          <a:p>
            <a:r>
              <a:rPr lang="en-US" sz="3600" b="1">
                <a:solidFill>
                  <a:schemeClr val="accent1">
                    <a:lumMod val="75000"/>
                  </a:schemeClr>
                </a:solidFill>
                <a:latin typeface="Bellefair" panose="00000500000000000000" pitchFamily="2" charset="-79"/>
                <a:cs typeface="Bellefair" panose="00000500000000000000" pitchFamily="2" charset="-79"/>
              </a:rPr>
              <a:t>3</a:t>
            </a:r>
          </a:p>
        </p:txBody>
      </p:sp>
      <p:sp>
        <p:nvSpPr>
          <p:cNvPr id="28" name="TextBox 27">
            <a:extLst>
              <a:ext uri="{FF2B5EF4-FFF2-40B4-BE49-F238E27FC236}">
                <a16:creationId xmlns:a16="http://schemas.microsoft.com/office/drawing/2014/main" id="{CAB87D5A-BCE7-4333-ABA5-214DB2E1E79B}"/>
              </a:ext>
            </a:extLst>
          </p:cNvPr>
          <p:cNvSpPr txBox="1"/>
          <p:nvPr/>
        </p:nvSpPr>
        <p:spPr>
          <a:xfrm>
            <a:off x="8819815" y="3120796"/>
            <a:ext cx="422130" cy="646331"/>
          </a:xfrm>
          <a:prstGeom prst="rect">
            <a:avLst/>
          </a:prstGeom>
          <a:noFill/>
        </p:spPr>
        <p:txBody>
          <a:bodyPr wrap="square" rtlCol="0">
            <a:spAutoFit/>
          </a:bodyPr>
          <a:lstStyle/>
          <a:p>
            <a:r>
              <a:rPr lang="en-US" sz="3600" b="1">
                <a:solidFill>
                  <a:schemeClr val="accent1">
                    <a:lumMod val="75000"/>
                  </a:schemeClr>
                </a:solidFill>
                <a:latin typeface="Bellefair" panose="00000500000000000000" pitchFamily="2" charset="-79"/>
                <a:cs typeface="Bellefair" panose="00000500000000000000" pitchFamily="2" charset="-79"/>
              </a:rPr>
              <a:t>4</a:t>
            </a:r>
          </a:p>
        </p:txBody>
      </p:sp>
      <p:sp>
        <p:nvSpPr>
          <p:cNvPr id="29" name="TextBox 28">
            <a:extLst>
              <a:ext uri="{FF2B5EF4-FFF2-40B4-BE49-F238E27FC236}">
                <a16:creationId xmlns:a16="http://schemas.microsoft.com/office/drawing/2014/main" id="{CB658D04-16C4-4F19-B7D4-F34E608B72E6}"/>
              </a:ext>
            </a:extLst>
          </p:cNvPr>
          <p:cNvSpPr txBox="1"/>
          <p:nvPr/>
        </p:nvSpPr>
        <p:spPr>
          <a:xfrm>
            <a:off x="794085" y="4384169"/>
            <a:ext cx="2578101"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onet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31" name="TextBox 30">
            <a:extLst>
              <a:ext uri="{FF2B5EF4-FFF2-40B4-BE49-F238E27FC236}">
                <a16:creationId xmlns:a16="http://schemas.microsoft.com/office/drawing/2014/main" id="{06193A26-7E96-42FC-A3E3-94705CC77708}"/>
              </a:ext>
            </a:extLst>
          </p:cNvPr>
          <p:cNvSpPr txBox="1"/>
          <p:nvPr/>
        </p:nvSpPr>
        <p:spPr>
          <a:xfrm>
            <a:off x="3469329" y="4384169"/>
            <a:ext cx="2578101"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onet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33" name="TextBox 32">
            <a:extLst>
              <a:ext uri="{FF2B5EF4-FFF2-40B4-BE49-F238E27FC236}">
                <a16:creationId xmlns:a16="http://schemas.microsoft.com/office/drawing/2014/main" id="{81184B48-5CDD-4884-8348-331EC124EF59}"/>
              </a:ext>
            </a:extLst>
          </p:cNvPr>
          <p:cNvSpPr txBox="1"/>
          <p:nvPr/>
        </p:nvSpPr>
        <p:spPr>
          <a:xfrm>
            <a:off x="6144572" y="4384169"/>
            <a:ext cx="2578101"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onet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35" name="TextBox 34">
            <a:extLst>
              <a:ext uri="{FF2B5EF4-FFF2-40B4-BE49-F238E27FC236}">
                <a16:creationId xmlns:a16="http://schemas.microsoft.com/office/drawing/2014/main" id="{AEF4A77E-99B0-4279-8476-729173C08ED7}"/>
              </a:ext>
            </a:extLst>
          </p:cNvPr>
          <p:cNvSpPr txBox="1"/>
          <p:nvPr/>
        </p:nvSpPr>
        <p:spPr>
          <a:xfrm>
            <a:off x="8819815" y="4384169"/>
            <a:ext cx="2578101"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onet fusce posuere magna sed magna eros quis urna lorem ipsum dolor sit amet maecena porttitor fusce.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nvGrpSpPr>
          <p:cNvPr id="37" name="Group 36">
            <a:extLst>
              <a:ext uri="{FF2B5EF4-FFF2-40B4-BE49-F238E27FC236}">
                <a16:creationId xmlns:a16="http://schemas.microsoft.com/office/drawing/2014/main" id="{5055DD60-5589-41E4-8849-527CDDDBF69D}"/>
              </a:ext>
            </a:extLst>
          </p:cNvPr>
          <p:cNvGrpSpPr/>
          <p:nvPr/>
        </p:nvGrpSpPr>
        <p:grpSpPr>
          <a:xfrm>
            <a:off x="886810" y="3009226"/>
            <a:ext cx="2296034" cy="1181234"/>
            <a:chOff x="787399" y="2413473"/>
            <a:chExt cx="2578101" cy="1181234"/>
          </a:xfrm>
        </p:grpSpPr>
        <p:cxnSp>
          <p:nvCxnSpPr>
            <p:cNvPr id="47" name="Straight Connector 46">
              <a:extLst>
                <a:ext uri="{FF2B5EF4-FFF2-40B4-BE49-F238E27FC236}">
                  <a16:creationId xmlns:a16="http://schemas.microsoft.com/office/drawing/2014/main" id="{451512BA-712E-4E86-A237-F576CACF341F}"/>
                </a:ext>
              </a:extLst>
            </p:cNvPr>
            <p:cNvCxnSpPr>
              <a:cxnSpLocks/>
            </p:cNvCxnSpPr>
            <p:nvPr/>
          </p:nvCxnSpPr>
          <p:spPr>
            <a:xfrm>
              <a:off x="787399" y="2413473"/>
              <a:ext cx="2578101" cy="0"/>
            </a:xfrm>
            <a:prstGeom prst="line">
              <a:avLst/>
            </a:prstGeom>
            <a:ln w="19050"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B3184CC-FF9D-4BDB-841E-B8E893999E6F}"/>
                </a:ext>
              </a:extLst>
            </p:cNvPr>
            <p:cNvCxnSpPr>
              <a:cxnSpLocks/>
            </p:cNvCxnSpPr>
            <p:nvPr/>
          </p:nvCxnSpPr>
          <p:spPr>
            <a:xfrm>
              <a:off x="787399" y="3594707"/>
              <a:ext cx="2578101" cy="0"/>
            </a:xfrm>
            <a:prstGeom prst="line">
              <a:avLst/>
            </a:prstGeom>
            <a:ln w="9525"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FF311CD6-0C16-4158-B177-16E11C844FB5}"/>
              </a:ext>
            </a:extLst>
          </p:cNvPr>
          <p:cNvGrpSpPr/>
          <p:nvPr/>
        </p:nvGrpSpPr>
        <p:grpSpPr>
          <a:xfrm>
            <a:off x="3566511" y="3009226"/>
            <a:ext cx="2296034" cy="1181234"/>
            <a:chOff x="3467100" y="2413473"/>
            <a:chExt cx="2578101" cy="1181234"/>
          </a:xfrm>
        </p:grpSpPr>
        <p:cxnSp>
          <p:nvCxnSpPr>
            <p:cNvPr id="45" name="Straight Connector 44">
              <a:extLst>
                <a:ext uri="{FF2B5EF4-FFF2-40B4-BE49-F238E27FC236}">
                  <a16:creationId xmlns:a16="http://schemas.microsoft.com/office/drawing/2014/main" id="{B3E704B1-BDDA-4F15-BBE7-CB645F83DDFD}"/>
                </a:ext>
              </a:extLst>
            </p:cNvPr>
            <p:cNvCxnSpPr>
              <a:cxnSpLocks/>
            </p:cNvCxnSpPr>
            <p:nvPr/>
          </p:nvCxnSpPr>
          <p:spPr>
            <a:xfrm>
              <a:off x="3467100" y="2413473"/>
              <a:ext cx="2578101" cy="0"/>
            </a:xfrm>
            <a:prstGeom prst="line">
              <a:avLst/>
            </a:prstGeom>
            <a:ln w="19050"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23C568B-F16F-4C65-BAFD-03E453B22FD4}"/>
                </a:ext>
              </a:extLst>
            </p:cNvPr>
            <p:cNvCxnSpPr>
              <a:cxnSpLocks/>
            </p:cNvCxnSpPr>
            <p:nvPr/>
          </p:nvCxnSpPr>
          <p:spPr>
            <a:xfrm>
              <a:off x="3467100" y="3594707"/>
              <a:ext cx="2578101" cy="0"/>
            </a:xfrm>
            <a:prstGeom prst="line">
              <a:avLst/>
            </a:prstGeom>
            <a:ln w="9525"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8AE7A1FA-8348-4D30-BA71-62425CA04D02}"/>
              </a:ext>
            </a:extLst>
          </p:cNvPr>
          <p:cNvGrpSpPr/>
          <p:nvPr/>
        </p:nvGrpSpPr>
        <p:grpSpPr>
          <a:xfrm>
            <a:off x="6246211" y="3009226"/>
            <a:ext cx="2296034" cy="1181234"/>
            <a:chOff x="6146800" y="2413473"/>
            <a:chExt cx="2578101" cy="1181234"/>
          </a:xfrm>
        </p:grpSpPr>
        <p:cxnSp>
          <p:nvCxnSpPr>
            <p:cNvPr id="43" name="Straight Connector 42">
              <a:extLst>
                <a:ext uri="{FF2B5EF4-FFF2-40B4-BE49-F238E27FC236}">
                  <a16:creationId xmlns:a16="http://schemas.microsoft.com/office/drawing/2014/main" id="{7D029F67-5F1D-42D3-A1F5-0004A827F81B}"/>
                </a:ext>
              </a:extLst>
            </p:cNvPr>
            <p:cNvCxnSpPr>
              <a:cxnSpLocks/>
            </p:cNvCxnSpPr>
            <p:nvPr/>
          </p:nvCxnSpPr>
          <p:spPr>
            <a:xfrm>
              <a:off x="6146800" y="2413473"/>
              <a:ext cx="2578101" cy="0"/>
            </a:xfrm>
            <a:prstGeom prst="line">
              <a:avLst/>
            </a:prstGeom>
            <a:ln w="19050"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F3D64A3-EF42-409F-9911-B6D32DCCED6A}"/>
                </a:ext>
              </a:extLst>
            </p:cNvPr>
            <p:cNvCxnSpPr>
              <a:cxnSpLocks/>
            </p:cNvCxnSpPr>
            <p:nvPr/>
          </p:nvCxnSpPr>
          <p:spPr>
            <a:xfrm>
              <a:off x="6146800" y="3594707"/>
              <a:ext cx="2578101" cy="0"/>
            </a:xfrm>
            <a:prstGeom prst="line">
              <a:avLst/>
            </a:prstGeom>
            <a:ln w="9525"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18A71BF2-23D8-44B2-AFDB-1AE769C57522}"/>
              </a:ext>
            </a:extLst>
          </p:cNvPr>
          <p:cNvGrpSpPr/>
          <p:nvPr/>
        </p:nvGrpSpPr>
        <p:grpSpPr>
          <a:xfrm>
            <a:off x="8925912" y="3009226"/>
            <a:ext cx="2296034" cy="1181234"/>
            <a:chOff x="8826501" y="2413473"/>
            <a:chExt cx="2578101" cy="1181234"/>
          </a:xfrm>
        </p:grpSpPr>
        <p:cxnSp>
          <p:nvCxnSpPr>
            <p:cNvPr id="41" name="Straight Connector 40">
              <a:extLst>
                <a:ext uri="{FF2B5EF4-FFF2-40B4-BE49-F238E27FC236}">
                  <a16:creationId xmlns:a16="http://schemas.microsoft.com/office/drawing/2014/main" id="{6E8A7E36-7B39-47D5-BFB2-A85DC9CBA47E}"/>
                </a:ext>
              </a:extLst>
            </p:cNvPr>
            <p:cNvCxnSpPr>
              <a:cxnSpLocks/>
            </p:cNvCxnSpPr>
            <p:nvPr/>
          </p:nvCxnSpPr>
          <p:spPr>
            <a:xfrm>
              <a:off x="8826501" y="2413473"/>
              <a:ext cx="2578101" cy="0"/>
            </a:xfrm>
            <a:prstGeom prst="line">
              <a:avLst/>
            </a:prstGeom>
            <a:ln w="19050"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2465116-FEB3-418B-A0EA-93811F800037}"/>
                </a:ext>
              </a:extLst>
            </p:cNvPr>
            <p:cNvCxnSpPr>
              <a:cxnSpLocks/>
            </p:cNvCxnSpPr>
            <p:nvPr/>
          </p:nvCxnSpPr>
          <p:spPr>
            <a:xfrm>
              <a:off x="8826501" y="3594707"/>
              <a:ext cx="2578101" cy="0"/>
            </a:xfrm>
            <a:prstGeom prst="line">
              <a:avLst/>
            </a:prstGeom>
            <a:ln w="9525"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4" name="Picture Placeholder 3">
            <a:extLst>
              <a:ext uri="{FF2B5EF4-FFF2-40B4-BE49-F238E27FC236}">
                <a16:creationId xmlns:a16="http://schemas.microsoft.com/office/drawing/2014/main" id="{177FD720-262D-F546-8142-958742552BC5}"/>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570966C8-1960-C245-BF10-7132AD7CA60E}"/>
              </a:ext>
            </a:extLst>
          </p:cNvPr>
          <p:cNvSpPr>
            <a:spLocks noGrp="1"/>
          </p:cNvSpPr>
          <p:nvPr>
            <p:ph type="pic" sz="quarter" idx="14"/>
          </p:nvPr>
        </p:nvSpPr>
        <p:spPr/>
      </p:sp>
      <p:sp>
        <p:nvSpPr>
          <p:cNvPr id="8" name="Picture Placeholder 7">
            <a:extLst>
              <a:ext uri="{FF2B5EF4-FFF2-40B4-BE49-F238E27FC236}">
                <a16:creationId xmlns:a16="http://schemas.microsoft.com/office/drawing/2014/main" id="{C4082E8C-972D-4046-B53F-2A65BF8FD81D}"/>
              </a:ext>
            </a:extLst>
          </p:cNvPr>
          <p:cNvSpPr>
            <a:spLocks noGrp="1"/>
          </p:cNvSpPr>
          <p:nvPr>
            <p:ph type="pic" sz="quarter" idx="15"/>
          </p:nvPr>
        </p:nvSpPr>
        <p:spPr/>
      </p:sp>
      <p:sp>
        <p:nvSpPr>
          <p:cNvPr id="10" name="Picture Placeholder 9">
            <a:extLst>
              <a:ext uri="{FF2B5EF4-FFF2-40B4-BE49-F238E27FC236}">
                <a16:creationId xmlns:a16="http://schemas.microsoft.com/office/drawing/2014/main" id="{E4096E49-3563-7B46-BF63-4D8E6FBB1257}"/>
              </a:ext>
            </a:extLst>
          </p:cNvPr>
          <p:cNvSpPr>
            <a:spLocks noGrp="1"/>
          </p:cNvSpPr>
          <p:nvPr>
            <p:ph type="pic" sz="quarter" idx="16"/>
          </p:nvPr>
        </p:nvSpPr>
        <p:spPr/>
      </p:sp>
    </p:spTree>
    <p:extLst>
      <p:ext uri="{BB962C8B-B14F-4D97-AF65-F5344CB8AC3E}">
        <p14:creationId xmlns:p14="http://schemas.microsoft.com/office/powerpoint/2010/main" val="11138084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9F96B07-B68E-445C-A96A-2717716E1C3E}"/>
              </a:ext>
            </a:extLst>
          </p:cNvPr>
          <p:cNvSpPr txBox="1"/>
          <p:nvPr/>
        </p:nvSpPr>
        <p:spPr>
          <a:xfrm>
            <a:off x="741482" y="947812"/>
            <a:ext cx="3765620" cy="707886"/>
          </a:xfrm>
          <a:prstGeom prst="rect">
            <a:avLst/>
          </a:prstGeom>
          <a:noFill/>
        </p:spPr>
        <p:txBody>
          <a:bodyPr wrap="square" rtlCol="0">
            <a:spAutoFit/>
          </a:bodyPr>
          <a:lstStyle/>
          <a:p>
            <a:r>
              <a:rPr lang="en-US" sz="4000">
                <a:solidFill>
                  <a:srgbClr val="31302E"/>
                </a:solidFill>
                <a:latin typeface="Bellefair" panose="00000500000000000000" pitchFamily="2" charset="-79"/>
                <a:cs typeface="Bellefair" panose="00000500000000000000" pitchFamily="2" charset="-79"/>
              </a:rPr>
              <a:t>Our Advantages </a:t>
            </a:r>
          </a:p>
        </p:txBody>
      </p:sp>
      <p:sp>
        <p:nvSpPr>
          <p:cNvPr id="5" name="TextBox 4">
            <a:extLst>
              <a:ext uri="{FF2B5EF4-FFF2-40B4-BE49-F238E27FC236}">
                <a16:creationId xmlns:a16="http://schemas.microsoft.com/office/drawing/2014/main" id="{F6631F9F-2254-4ADE-9920-5BAC137BB3CF}"/>
              </a:ext>
            </a:extLst>
          </p:cNvPr>
          <p:cNvSpPr txBox="1"/>
          <p:nvPr/>
        </p:nvSpPr>
        <p:spPr>
          <a:xfrm>
            <a:off x="779582" y="4692634"/>
            <a:ext cx="1917200" cy="369332"/>
          </a:xfrm>
          <a:prstGeom prst="rect">
            <a:avLst/>
          </a:prstGeom>
          <a:noFill/>
        </p:spPr>
        <p:txBody>
          <a:bodyPr wrap="square" rtlCol="0">
            <a:spAutoFit/>
          </a:bodyPr>
          <a:lstStyle/>
          <a:p>
            <a:r>
              <a:rPr lang="en-US">
                <a:solidFill>
                  <a:srgbClr val="31302E"/>
                </a:solidFill>
                <a:latin typeface="Bellefair" panose="00000500000000000000" pitchFamily="2" charset="-79"/>
                <a:cs typeface="Bellefair" panose="00000500000000000000" pitchFamily="2" charset="-79"/>
              </a:rPr>
              <a:t>What We Offer </a:t>
            </a:r>
          </a:p>
        </p:txBody>
      </p:sp>
      <p:sp>
        <p:nvSpPr>
          <p:cNvPr id="7" name="TextBox 6">
            <a:extLst>
              <a:ext uri="{FF2B5EF4-FFF2-40B4-BE49-F238E27FC236}">
                <a16:creationId xmlns:a16="http://schemas.microsoft.com/office/drawing/2014/main" id="{B8E67103-5B81-4A93-A8F7-920B23D845FA}"/>
              </a:ext>
            </a:extLst>
          </p:cNvPr>
          <p:cNvSpPr txBox="1"/>
          <p:nvPr/>
        </p:nvSpPr>
        <p:spPr>
          <a:xfrm>
            <a:off x="779581" y="5068933"/>
            <a:ext cx="4631573"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 magna advant pulvinar ultricies, purus lectus males uada libero sit amet sue commodo magna eros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nvGrpSpPr>
          <p:cNvPr id="58" name="Group 57">
            <a:extLst>
              <a:ext uri="{FF2B5EF4-FFF2-40B4-BE49-F238E27FC236}">
                <a16:creationId xmlns:a16="http://schemas.microsoft.com/office/drawing/2014/main" id="{A61C1F2A-8071-4B47-8A89-C3A055EC393F}"/>
              </a:ext>
            </a:extLst>
          </p:cNvPr>
          <p:cNvGrpSpPr/>
          <p:nvPr/>
        </p:nvGrpSpPr>
        <p:grpSpPr>
          <a:xfrm>
            <a:off x="6842579" y="963201"/>
            <a:ext cx="4602842" cy="4931599"/>
            <a:chOff x="6879449" y="1127428"/>
            <a:chExt cx="4602842" cy="4931599"/>
          </a:xfrm>
        </p:grpSpPr>
        <p:cxnSp>
          <p:nvCxnSpPr>
            <p:cNvPr id="8" name="Straight Connector 7">
              <a:extLst>
                <a:ext uri="{FF2B5EF4-FFF2-40B4-BE49-F238E27FC236}">
                  <a16:creationId xmlns:a16="http://schemas.microsoft.com/office/drawing/2014/main" id="{EADEBEF5-61AB-404B-B93B-1BD8B1E39759}"/>
                </a:ext>
              </a:extLst>
            </p:cNvPr>
            <p:cNvCxnSpPr>
              <a:stCxn id="10" idx="4"/>
              <a:endCxn id="25" idx="0"/>
            </p:cNvCxnSpPr>
            <p:nvPr/>
          </p:nvCxnSpPr>
          <p:spPr>
            <a:xfrm>
              <a:off x="7140451" y="1648370"/>
              <a:ext cx="1" cy="3559917"/>
            </a:xfrm>
            <a:prstGeom prst="line">
              <a:avLst/>
            </a:prstGeom>
            <a:ln w="22225" cap="rnd">
              <a:solidFill>
                <a:schemeClr val="accent2">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6C165EEA-7019-4199-B13B-0E1B51F030CF}"/>
                </a:ext>
              </a:extLst>
            </p:cNvPr>
            <p:cNvSpPr/>
            <p:nvPr/>
          </p:nvSpPr>
          <p:spPr>
            <a:xfrm rot="10800000" flipH="1" flipV="1">
              <a:off x="6879979" y="1127428"/>
              <a:ext cx="520944" cy="52094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1400" spc="100">
                  <a:solidFill>
                    <a:schemeClr val="bg1"/>
                  </a:solidFill>
                  <a:latin typeface="Bellefair" panose="00000500000000000000" pitchFamily="2" charset="-79"/>
                  <a:ea typeface="Roboto" panose="02000000000000000000" pitchFamily="2" charset="0"/>
                  <a:cs typeface="Bellefair" panose="00000500000000000000" pitchFamily="2" charset="-79"/>
                </a:rPr>
                <a:t>1</a:t>
              </a:r>
            </a:p>
          </p:txBody>
        </p:sp>
        <p:grpSp>
          <p:nvGrpSpPr>
            <p:cNvPr id="53" name="Group 52">
              <a:extLst>
                <a:ext uri="{FF2B5EF4-FFF2-40B4-BE49-F238E27FC236}">
                  <a16:creationId xmlns:a16="http://schemas.microsoft.com/office/drawing/2014/main" id="{74B29557-918B-4E0C-8B48-FC7FB3AEFA18}"/>
                </a:ext>
              </a:extLst>
            </p:cNvPr>
            <p:cNvGrpSpPr/>
            <p:nvPr/>
          </p:nvGrpSpPr>
          <p:grpSpPr>
            <a:xfrm>
              <a:off x="7703491" y="1127428"/>
              <a:ext cx="3778800" cy="849112"/>
              <a:chOff x="7703491" y="963342"/>
              <a:chExt cx="3778800" cy="849112"/>
            </a:xfrm>
          </p:grpSpPr>
          <p:sp>
            <p:nvSpPr>
              <p:cNvPr id="12" name="TextBox 11">
                <a:extLst>
                  <a:ext uri="{FF2B5EF4-FFF2-40B4-BE49-F238E27FC236}">
                    <a16:creationId xmlns:a16="http://schemas.microsoft.com/office/drawing/2014/main" id="{F5FD6BC6-1ACA-4748-925A-1DEAA24DE4B9}"/>
                  </a:ext>
                </a:extLst>
              </p:cNvPr>
              <p:cNvSpPr txBox="1"/>
              <p:nvPr/>
            </p:nvSpPr>
            <p:spPr>
              <a:xfrm>
                <a:off x="7703491" y="963342"/>
                <a:ext cx="3621733" cy="338554"/>
              </a:xfrm>
              <a:prstGeom prst="rect">
                <a:avLst/>
              </a:prstGeom>
              <a:noFill/>
            </p:spPr>
            <p:txBody>
              <a:bodyPr wrap="square" rtlCol="0">
                <a:spAutoFit/>
              </a:bodyPr>
              <a:lstStyle/>
              <a:p>
                <a:r>
                  <a:rPr lang="en-US" sz="1600">
                    <a:solidFill>
                      <a:srgbClr val="31302E"/>
                    </a:solidFill>
                    <a:latin typeface="Bellefair" panose="00000500000000000000" pitchFamily="2" charset="-79"/>
                    <a:ea typeface="Roboto" panose="02000000000000000000" pitchFamily="2" charset="0"/>
                    <a:cs typeface="Bellefair" panose="00000500000000000000" pitchFamily="2" charset="-79"/>
                  </a:rPr>
                  <a:t>Reliable Product </a:t>
                </a:r>
              </a:p>
            </p:txBody>
          </p:sp>
          <p:sp>
            <p:nvSpPr>
              <p:cNvPr id="13" name="TextBox 12">
                <a:extLst>
                  <a:ext uri="{FF2B5EF4-FFF2-40B4-BE49-F238E27FC236}">
                    <a16:creationId xmlns:a16="http://schemas.microsoft.com/office/drawing/2014/main" id="{79B4217F-44D2-45A5-9AA8-D84B81FDB82D}"/>
                  </a:ext>
                </a:extLst>
              </p:cNvPr>
              <p:cNvSpPr txBox="1"/>
              <p:nvPr/>
            </p:nvSpPr>
            <p:spPr>
              <a:xfrm>
                <a:off x="7703493" y="1240503"/>
                <a:ext cx="3778798"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Light" panose="02000000000000000000" pitchFamily="2" charset="0"/>
                    <a:ea typeface="Roboto Light" panose="02000000000000000000" pitchFamily="2" charset="0"/>
                  </a:rPr>
                  <a:t>Maecenas porttitor congue massa fusce posuere magna sed maecenas porttitor congue massa fusce posuere.</a:t>
                </a:r>
                <a:endParaRPr lang="en-US" sz="1100" dirty="0">
                  <a:solidFill>
                    <a:schemeClr val="tx1">
                      <a:lumMod val="65000"/>
                      <a:lumOff val="35000"/>
                    </a:schemeClr>
                  </a:solidFill>
                  <a:latin typeface="Roboto Light" panose="02000000000000000000" pitchFamily="2" charset="0"/>
                  <a:ea typeface="Roboto Light" panose="02000000000000000000" pitchFamily="2" charset="0"/>
                </a:endParaRPr>
              </a:p>
            </p:txBody>
          </p:sp>
        </p:grpSp>
        <p:sp>
          <p:nvSpPr>
            <p:cNvPr id="15" name="Oval 14">
              <a:extLst>
                <a:ext uri="{FF2B5EF4-FFF2-40B4-BE49-F238E27FC236}">
                  <a16:creationId xmlns:a16="http://schemas.microsoft.com/office/drawing/2014/main" id="{5A94B0FB-7C78-44E7-A9C1-92D86CEEB4F7}"/>
                </a:ext>
              </a:extLst>
            </p:cNvPr>
            <p:cNvSpPr/>
            <p:nvPr/>
          </p:nvSpPr>
          <p:spPr>
            <a:xfrm rot="10800000" flipH="1" flipV="1">
              <a:off x="6879449" y="2146846"/>
              <a:ext cx="522004" cy="52200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1400" spc="100">
                  <a:solidFill>
                    <a:schemeClr val="bg1"/>
                  </a:solidFill>
                  <a:latin typeface="Bellefair" panose="00000500000000000000" pitchFamily="2" charset="-79"/>
                  <a:ea typeface="Roboto" panose="02000000000000000000" pitchFamily="2" charset="0"/>
                  <a:cs typeface="Bellefair" panose="00000500000000000000" pitchFamily="2" charset="-79"/>
                </a:rPr>
                <a:t>2</a:t>
              </a:r>
            </a:p>
          </p:txBody>
        </p:sp>
        <p:grpSp>
          <p:nvGrpSpPr>
            <p:cNvPr id="16" name="Group 15">
              <a:extLst>
                <a:ext uri="{FF2B5EF4-FFF2-40B4-BE49-F238E27FC236}">
                  <a16:creationId xmlns:a16="http://schemas.microsoft.com/office/drawing/2014/main" id="{C478C65D-13BC-4BF5-B468-821AD3F380E5}"/>
                </a:ext>
              </a:extLst>
            </p:cNvPr>
            <p:cNvGrpSpPr/>
            <p:nvPr/>
          </p:nvGrpSpPr>
          <p:grpSpPr>
            <a:xfrm>
              <a:off x="7703491" y="2146846"/>
              <a:ext cx="3778800" cy="852011"/>
              <a:chOff x="7551091" y="2537445"/>
              <a:chExt cx="3778800" cy="852011"/>
            </a:xfrm>
          </p:grpSpPr>
          <p:sp>
            <p:nvSpPr>
              <p:cNvPr id="17" name="TextBox 16">
                <a:extLst>
                  <a:ext uri="{FF2B5EF4-FFF2-40B4-BE49-F238E27FC236}">
                    <a16:creationId xmlns:a16="http://schemas.microsoft.com/office/drawing/2014/main" id="{257A9B15-10B2-442B-BF3D-CA511F1F214B}"/>
                  </a:ext>
                </a:extLst>
              </p:cNvPr>
              <p:cNvSpPr txBox="1"/>
              <p:nvPr/>
            </p:nvSpPr>
            <p:spPr>
              <a:xfrm>
                <a:off x="7551091" y="2537445"/>
                <a:ext cx="3621733" cy="338554"/>
              </a:xfrm>
              <a:prstGeom prst="rect">
                <a:avLst/>
              </a:prstGeom>
              <a:noFill/>
            </p:spPr>
            <p:txBody>
              <a:bodyPr wrap="square" rtlCol="0">
                <a:spAutoFit/>
              </a:bodyPr>
              <a:lstStyle/>
              <a:p>
                <a:r>
                  <a:rPr lang="en-US" sz="1600">
                    <a:solidFill>
                      <a:srgbClr val="31302E"/>
                    </a:solidFill>
                    <a:latin typeface="Bellefair" panose="00000500000000000000" pitchFamily="2" charset="-79"/>
                    <a:ea typeface="Roboto" panose="02000000000000000000" pitchFamily="2" charset="0"/>
                    <a:cs typeface="Bellefair" panose="00000500000000000000" pitchFamily="2" charset="-79"/>
                  </a:rPr>
                  <a:t>High Quality </a:t>
                </a:r>
              </a:p>
            </p:txBody>
          </p:sp>
          <p:sp>
            <p:nvSpPr>
              <p:cNvPr id="18" name="TextBox 17">
                <a:extLst>
                  <a:ext uri="{FF2B5EF4-FFF2-40B4-BE49-F238E27FC236}">
                    <a16:creationId xmlns:a16="http://schemas.microsoft.com/office/drawing/2014/main" id="{E20A7E72-BAAA-4ED5-B827-5512E03CD200}"/>
                  </a:ext>
                </a:extLst>
              </p:cNvPr>
              <p:cNvSpPr txBox="1"/>
              <p:nvPr/>
            </p:nvSpPr>
            <p:spPr>
              <a:xfrm>
                <a:off x="7551093" y="2817505"/>
                <a:ext cx="3778798"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Light" panose="02000000000000000000" pitchFamily="2" charset="0"/>
                    <a:ea typeface="Roboto Light" panose="02000000000000000000" pitchFamily="2" charset="0"/>
                  </a:rPr>
                  <a:t>Maecenas porttitor congue massa fusce posuere magna sed maecenas porttitor congue massa fusce posuere.</a:t>
                </a:r>
                <a:endParaRPr lang="en-US" sz="1100" dirty="0">
                  <a:solidFill>
                    <a:schemeClr val="tx1">
                      <a:lumMod val="65000"/>
                      <a:lumOff val="35000"/>
                    </a:schemeClr>
                  </a:solidFill>
                  <a:latin typeface="Roboto Light" panose="02000000000000000000" pitchFamily="2" charset="0"/>
                  <a:ea typeface="Roboto Light" panose="02000000000000000000" pitchFamily="2" charset="0"/>
                </a:endParaRPr>
              </a:p>
            </p:txBody>
          </p:sp>
        </p:grpSp>
        <p:sp>
          <p:nvSpPr>
            <p:cNvPr id="20" name="Oval 19">
              <a:extLst>
                <a:ext uri="{FF2B5EF4-FFF2-40B4-BE49-F238E27FC236}">
                  <a16:creationId xmlns:a16="http://schemas.microsoft.com/office/drawing/2014/main" id="{A1E6BC32-47E3-46B7-9112-B3BD2577466B}"/>
                </a:ext>
              </a:extLst>
            </p:cNvPr>
            <p:cNvSpPr/>
            <p:nvPr/>
          </p:nvSpPr>
          <p:spPr>
            <a:xfrm rot="10800000" flipH="1" flipV="1">
              <a:off x="6879450" y="3167326"/>
              <a:ext cx="522004" cy="52200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1400" spc="100">
                  <a:solidFill>
                    <a:schemeClr val="bg1"/>
                  </a:solidFill>
                  <a:latin typeface="Bellefair" panose="00000500000000000000" pitchFamily="2" charset="-79"/>
                  <a:ea typeface="Roboto" panose="02000000000000000000" pitchFamily="2" charset="0"/>
                  <a:cs typeface="Bellefair" panose="00000500000000000000" pitchFamily="2" charset="-79"/>
                </a:rPr>
                <a:t>3</a:t>
              </a:r>
            </a:p>
          </p:txBody>
        </p:sp>
        <p:grpSp>
          <p:nvGrpSpPr>
            <p:cNvPr id="21" name="Group 20">
              <a:extLst>
                <a:ext uri="{FF2B5EF4-FFF2-40B4-BE49-F238E27FC236}">
                  <a16:creationId xmlns:a16="http://schemas.microsoft.com/office/drawing/2014/main" id="{7A214EDB-20B9-4EE6-AFF7-0D24BBA9F344}"/>
                </a:ext>
              </a:extLst>
            </p:cNvPr>
            <p:cNvGrpSpPr/>
            <p:nvPr/>
          </p:nvGrpSpPr>
          <p:grpSpPr>
            <a:xfrm>
              <a:off x="7703491" y="3167326"/>
              <a:ext cx="3778800" cy="850740"/>
              <a:chOff x="7551091" y="3846870"/>
              <a:chExt cx="3778800" cy="850740"/>
            </a:xfrm>
          </p:grpSpPr>
          <p:sp>
            <p:nvSpPr>
              <p:cNvPr id="22" name="TextBox 21">
                <a:extLst>
                  <a:ext uri="{FF2B5EF4-FFF2-40B4-BE49-F238E27FC236}">
                    <a16:creationId xmlns:a16="http://schemas.microsoft.com/office/drawing/2014/main" id="{2DB67667-7C50-4139-A09D-07FB1BB69DF0}"/>
                  </a:ext>
                </a:extLst>
              </p:cNvPr>
              <p:cNvSpPr txBox="1"/>
              <p:nvPr/>
            </p:nvSpPr>
            <p:spPr>
              <a:xfrm>
                <a:off x="7551091" y="3846870"/>
                <a:ext cx="3621733" cy="338554"/>
              </a:xfrm>
              <a:prstGeom prst="rect">
                <a:avLst/>
              </a:prstGeom>
              <a:noFill/>
            </p:spPr>
            <p:txBody>
              <a:bodyPr wrap="square" rtlCol="0">
                <a:spAutoFit/>
              </a:bodyPr>
              <a:lstStyle/>
              <a:p>
                <a:r>
                  <a:rPr lang="en-US" sz="1600">
                    <a:solidFill>
                      <a:srgbClr val="31302E"/>
                    </a:solidFill>
                    <a:latin typeface="Bellefair" panose="00000500000000000000" pitchFamily="2" charset="-79"/>
                    <a:ea typeface="Roboto" panose="02000000000000000000" pitchFamily="2" charset="0"/>
                    <a:cs typeface="Bellefair" panose="00000500000000000000" pitchFamily="2" charset="-79"/>
                  </a:rPr>
                  <a:t>Best Customer Support </a:t>
                </a:r>
              </a:p>
            </p:txBody>
          </p:sp>
          <p:sp>
            <p:nvSpPr>
              <p:cNvPr id="23" name="TextBox 22">
                <a:extLst>
                  <a:ext uri="{FF2B5EF4-FFF2-40B4-BE49-F238E27FC236}">
                    <a16:creationId xmlns:a16="http://schemas.microsoft.com/office/drawing/2014/main" id="{2A474EB4-517B-4B98-8040-B29B3A0CC44E}"/>
                  </a:ext>
                </a:extLst>
              </p:cNvPr>
              <p:cNvSpPr txBox="1"/>
              <p:nvPr/>
            </p:nvSpPr>
            <p:spPr>
              <a:xfrm>
                <a:off x="7551093" y="4125659"/>
                <a:ext cx="3778798"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Light" panose="02000000000000000000" pitchFamily="2" charset="0"/>
                    <a:ea typeface="Roboto Light" panose="02000000000000000000" pitchFamily="2" charset="0"/>
                  </a:rPr>
                  <a:t>Maecenas porttitor congue massa fusce posuere magna sed maecenas porttitor congue massa fusce posuere.</a:t>
                </a:r>
                <a:endParaRPr lang="en-US" sz="1100" dirty="0">
                  <a:solidFill>
                    <a:schemeClr val="tx1">
                      <a:lumMod val="65000"/>
                      <a:lumOff val="35000"/>
                    </a:schemeClr>
                  </a:solidFill>
                  <a:latin typeface="Roboto Light" panose="02000000000000000000" pitchFamily="2" charset="0"/>
                  <a:ea typeface="Roboto Light" panose="02000000000000000000" pitchFamily="2" charset="0"/>
                </a:endParaRPr>
              </a:p>
            </p:txBody>
          </p:sp>
        </p:grpSp>
        <p:sp>
          <p:nvSpPr>
            <p:cNvPr id="25" name="Oval 24">
              <a:extLst>
                <a:ext uri="{FF2B5EF4-FFF2-40B4-BE49-F238E27FC236}">
                  <a16:creationId xmlns:a16="http://schemas.microsoft.com/office/drawing/2014/main" id="{D26E161B-DBA1-4D2A-B41C-24F9E511D809}"/>
                </a:ext>
              </a:extLst>
            </p:cNvPr>
            <p:cNvSpPr/>
            <p:nvPr/>
          </p:nvSpPr>
          <p:spPr>
            <a:xfrm rot="10800000" flipH="1" flipV="1">
              <a:off x="6879450" y="5208287"/>
              <a:ext cx="522004" cy="522004"/>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1400" spc="100">
                  <a:solidFill>
                    <a:schemeClr val="bg1"/>
                  </a:solidFill>
                  <a:latin typeface="Bellefair" panose="00000500000000000000" pitchFamily="2" charset="-79"/>
                  <a:ea typeface="Roboto" panose="02000000000000000000" pitchFamily="2" charset="0"/>
                  <a:cs typeface="Bellefair" panose="00000500000000000000" pitchFamily="2" charset="-79"/>
                </a:rPr>
                <a:t>5</a:t>
              </a:r>
            </a:p>
          </p:txBody>
        </p:sp>
        <p:grpSp>
          <p:nvGrpSpPr>
            <p:cNvPr id="54" name="Group 53">
              <a:extLst>
                <a:ext uri="{FF2B5EF4-FFF2-40B4-BE49-F238E27FC236}">
                  <a16:creationId xmlns:a16="http://schemas.microsoft.com/office/drawing/2014/main" id="{4AB0EA3D-EF8B-486E-ADD7-82AB88A6EBFD}"/>
                </a:ext>
              </a:extLst>
            </p:cNvPr>
            <p:cNvGrpSpPr/>
            <p:nvPr/>
          </p:nvGrpSpPr>
          <p:grpSpPr>
            <a:xfrm>
              <a:off x="7703492" y="4187806"/>
              <a:ext cx="3778799" cy="850740"/>
              <a:chOff x="7703492" y="5043919"/>
              <a:chExt cx="3778799" cy="850740"/>
            </a:xfrm>
          </p:grpSpPr>
          <p:sp>
            <p:nvSpPr>
              <p:cNvPr id="27" name="TextBox 26">
                <a:extLst>
                  <a:ext uri="{FF2B5EF4-FFF2-40B4-BE49-F238E27FC236}">
                    <a16:creationId xmlns:a16="http://schemas.microsoft.com/office/drawing/2014/main" id="{F4257D72-8B54-49BF-B4BB-A1CC82D13981}"/>
                  </a:ext>
                </a:extLst>
              </p:cNvPr>
              <p:cNvSpPr txBox="1"/>
              <p:nvPr/>
            </p:nvSpPr>
            <p:spPr>
              <a:xfrm>
                <a:off x="7703492" y="5043919"/>
                <a:ext cx="3370908" cy="338554"/>
              </a:xfrm>
              <a:prstGeom prst="rect">
                <a:avLst/>
              </a:prstGeom>
              <a:noFill/>
            </p:spPr>
            <p:txBody>
              <a:bodyPr wrap="square" rtlCol="0">
                <a:spAutoFit/>
              </a:bodyPr>
              <a:lstStyle/>
              <a:p>
                <a:r>
                  <a:rPr lang="en-US" sz="1600">
                    <a:solidFill>
                      <a:srgbClr val="31302E"/>
                    </a:solidFill>
                    <a:latin typeface="Bellefair" panose="00000500000000000000" pitchFamily="2" charset="-79"/>
                    <a:ea typeface="Roboto" panose="02000000000000000000" pitchFamily="2" charset="0"/>
                    <a:cs typeface="Bellefair" panose="00000500000000000000" pitchFamily="2" charset="-79"/>
                  </a:rPr>
                  <a:t>Innovative Design </a:t>
                </a:r>
              </a:p>
            </p:txBody>
          </p:sp>
          <p:sp>
            <p:nvSpPr>
              <p:cNvPr id="28" name="TextBox 27">
                <a:extLst>
                  <a:ext uri="{FF2B5EF4-FFF2-40B4-BE49-F238E27FC236}">
                    <a16:creationId xmlns:a16="http://schemas.microsoft.com/office/drawing/2014/main" id="{57E3F90F-170E-4BF3-BE34-83AC32F76E23}"/>
                  </a:ext>
                </a:extLst>
              </p:cNvPr>
              <p:cNvSpPr txBox="1"/>
              <p:nvPr/>
            </p:nvSpPr>
            <p:spPr>
              <a:xfrm>
                <a:off x="7703493" y="5322708"/>
                <a:ext cx="3778798"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Light" panose="02000000000000000000" pitchFamily="2" charset="0"/>
                    <a:ea typeface="Roboto Light" panose="02000000000000000000" pitchFamily="2" charset="0"/>
                  </a:rPr>
                  <a:t>Maecenas porttitor congue massa fusce posuere magna sed maecenas porttitor congue massa fusce posuere.</a:t>
                </a:r>
                <a:endParaRPr lang="en-US" sz="1100" dirty="0">
                  <a:solidFill>
                    <a:schemeClr val="tx1">
                      <a:lumMod val="65000"/>
                      <a:lumOff val="35000"/>
                    </a:schemeClr>
                  </a:solidFill>
                  <a:latin typeface="Roboto Light" panose="02000000000000000000" pitchFamily="2" charset="0"/>
                  <a:ea typeface="Roboto Light" panose="02000000000000000000" pitchFamily="2" charset="0"/>
                </a:endParaRPr>
              </a:p>
            </p:txBody>
          </p:sp>
        </p:grpSp>
        <p:sp>
          <p:nvSpPr>
            <p:cNvPr id="52" name="Oval 51">
              <a:extLst>
                <a:ext uri="{FF2B5EF4-FFF2-40B4-BE49-F238E27FC236}">
                  <a16:creationId xmlns:a16="http://schemas.microsoft.com/office/drawing/2014/main" id="{F7CEEF0E-4B22-4EAF-BD2B-46B7DDEBFD58}"/>
                </a:ext>
              </a:extLst>
            </p:cNvPr>
            <p:cNvSpPr/>
            <p:nvPr/>
          </p:nvSpPr>
          <p:spPr>
            <a:xfrm rot="10800000" flipH="1" flipV="1">
              <a:off x="6879450" y="4187806"/>
              <a:ext cx="522004" cy="522004"/>
            </a:xfrm>
            <a:prstGeom prst="ellipse">
              <a:avLst/>
            </a:prstGeom>
            <a:solidFill>
              <a:schemeClr val="accent4">
                <a:lumMod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1400" spc="100">
                  <a:solidFill>
                    <a:schemeClr val="bg1"/>
                  </a:solidFill>
                  <a:latin typeface="Bellefair" panose="00000500000000000000" pitchFamily="2" charset="-79"/>
                  <a:ea typeface="Roboto" panose="02000000000000000000" pitchFamily="2" charset="0"/>
                  <a:cs typeface="Bellefair" panose="00000500000000000000" pitchFamily="2" charset="-79"/>
                </a:rPr>
                <a:t>4</a:t>
              </a:r>
            </a:p>
          </p:txBody>
        </p:sp>
        <p:grpSp>
          <p:nvGrpSpPr>
            <p:cNvPr id="55" name="Group 54">
              <a:extLst>
                <a:ext uri="{FF2B5EF4-FFF2-40B4-BE49-F238E27FC236}">
                  <a16:creationId xmlns:a16="http://schemas.microsoft.com/office/drawing/2014/main" id="{7972AFFA-DB87-49E7-AEA8-57CD9EEAED23}"/>
                </a:ext>
              </a:extLst>
            </p:cNvPr>
            <p:cNvGrpSpPr/>
            <p:nvPr/>
          </p:nvGrpSpPr>
          <p:grpSpPr>
            <a:xfrm>
              <a:off x="7703492" y="5208287"/>
              <a:ext cx="3778799" cy="850740"/>
              <a:chOff x="7703492" y="5043919"/>
              <a:chExt cx="3778799" cy="850740"/>
            </a:xfrm>
          </p:grpSpPr>
          <p:sp>
            <p:nvSpPr>
              <p:cNvPr id="56" name="TextBox 55">
                <a:extLst>
                  <a:ext uri="{FF2B5EF4-FFF2-40B4-BE49-F238E27FC236}">
                    <a16:creationId xmlns:a16="http://schemas.microsoft.com/office/drawing/2014/main" id="{DBEE1FDA-5BE2-4239-86C0-CA87375A48D5}"/>
                  </a:ext>
                </a:extLst>
              </p:cNvPr>
              <p:cNvSpPr txBox="1"/>
              <p:nvPr/>
            </p:nvSpPr>
            <p:spPr>
              <a:xfrm>
                <a:off x="7703492" y="5043919"/>
                <a:ext cx="3370908" cy="338554"/>
              </a:xfrm>
              <a:prstGeom prst="rect">
                <a:avLst/>
              </a:prstGeom>
              <a:noFill/>
            </p:spPr>
            <p:txBody>
              <a:bodyPr wrap="square" rtlCol="0">
                <a:spAutoFit/>
              </a:bodyPr>
              <a:lstStyle/>
              <a:p>
                <a:r>
                  <a:rPr lang="en-US" sz="1600">
                    <a:solidFill>
                      <a:srgbClr val="31302E"/>
                    </a:solidFill>
                    <a:latin typeface="Bellefair" panose="00000500000000000000" pitchFamily="2" charset="-79"/>
                    <a:ea typeface="Roboto" panose="02000000000000000000" pitchFamily="2" charset="0"/>
                    <a:cs typeface="Bellefair" panose="00000500000000000000" pitchFamily="2" charset="-79"/>
                  </a:rPr>
                  <a:t>Minimum Risks </a:t>
                </a:r>
              </a:p>
            </p:txBody>
          </p:sp>
          <p:sp>
            <p:nvSpPr>
              <p:cNvPr id="57" name="TextBox 56">
                <a:extLst>
                  <a:ext uri="{FF2B5EF4-FFF2-40B4-BE49-F238E27FC236}">
                    <a16:creationId xmlns:a16="http://schemas.microsoft.com/office/drawing/2014/main" id="{17C389CD-B892-4B4F-9770-140C80AF872B}"/>
                  </a:ext>
                </a:extLst>
              </p:cNvPr>
              <p:cNvSpPr txBox="1"/>
              <p:nvPr/>
            </p:nvSpPr>
            <p:spPr>
              <a:xfrm>
                <a:off x="7703493" y="5322708"/>
                <a:ext cx="3778798"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Light" panose="02000000000000000000" pitchFamily="2" charset="0"/>
                    <a:ea typeface="Roboto Light" panose="02000000000000000000" pitchFamily="2" charset="0"/>
                  </a:rPr>
                  <a:t>Maecenas porttitor congue massa fusce posuere magna sed maecenas porttitor congue massa fusce posuere.</a:t>
                </a:r>
                <a:endParaRPr lang="en-US" sz="1100" dirty="0">
                  <a:solidFill>
                    <a:schemeClr val="tx1">
                      <a:lumMod val="65000"/>
                      <a:lumOff val="35000"/>
                    </a:schemeClr>
                  </a:solidFill>
                  <a:latin typeface="Roboto Light" panose="02000000000000000000" pitchFamily="2" charset="0"/>
                  <a:ea typeface="Roboto Light" panose="02000000000000000000" pitchFamily="2" charset="0"/>
                </a:endParaRPr>
              </a:p>
            </p:txBody>
          </p:sp>
        </p:grpSp>
      </p:grpSp>
      <p:sp>
        <p:nvSpPr>
          <p:cNvPr id="4" name="Picture Placeholder 3">
            <a:extLst>
              <a:ext uri="{FF2B5EF4-FFF2-40B4-BE49-F238E27FC236}">
                <a16:creationId xmlns:a16="http://schemas.microsoft.com/office/drawing/2014/main" id="{9AD4B8F3-CE3E-0E4B-8429-1756628DE940}"/>
              </a:ext>
            </a:extLst>
          </p:cNvPr>
          <p:cNvSpPr>
            <a:spLocks noGrp="1"/>
          </p:cNvSpPr>
          <p:nvPr>
            <p:ph type="pic" sz="quarter" idx="13"/>
          </p:nvPr>
        </p:nvSpPr>
        <p:spPr/>
      </p:sp>
    </p:spTree>
    <p:extLst>
      <p:ext uri="{BB962C8B-B14F-4D97-AF65-F5344CB8AC3E}">
        <p14:creationId xmlns:p14="http://schemas.microsoft.com/office/powerpoint/2010/main" val="28080857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A3544A1-1E28-AB45-87FD-0848A025D7B0}"/>
              </a:ext>
            </a:extLst>
          </p:cNvPr>
          <p:cNvSpPr>
            <a:spLocks noGrp="1"/>
          </p:cNvSpPr>
          <p:nvPr>
            <p:ph type="pic" sz="quarter" idx="13"/>
          </p:nvPr>
        </p:nvSpPr>
        <p:spPr/>
      </p:sp>
      <p:sp>
        <p:nvSpPr>
          <p:cNvPr id="3" name="TextBox 2">
            <a:extLst>
              <a:ext uri="{FF2B5EF4-FFF2-40B4-BE49-F238E27FC236}">
                <a16:creationId xmlns:a16="http://schemas.microsoft.com/office/drawing/2014/main" id="{17C638DD-2A45-4E20-9D20-1970326E9690}"/>
              </a:ext>
            </a:extLst>
          </p:cNvPr>
          <p:cNvSpPr txBox="1"/>
          <p:nvPr/>
        </p:nvSpPr>
        <p:spPr>
          <a:xfrm>
            <a:off x="6210987" y="1273802"/>
            <a:ext cx="3477441" cy="1323439"/>
          </a:xfrm>
          <a:prstGeom prst="rect">
            <a:avLst/>
          </a:prstGeom>
          <a:noFill/>
        </p:spPr>
        <p:txBody>
          <a:bodyPr wrap="square" rtlCol="0">
            <a:spAutoFit/>
          </a:bodyPr>
          <a:lstStyle/>
          <a:p>
            <a:r>
              <a:rPr lang="en-US" sz="4000" spc="300">
                <a:solidFill>
                  <a:srgbClr val="31302E"/>
                </a:solidFill>
                <a:latin typeface="Bellefair" panose="00000500000000000000" pitchFamily="2" charset="-79"/>
                <a:cs typeface="Bellefair" panose="00000500000000000000" pitchFamily="2" charset="-79"/>
              </a:rPr>
              <a:t>COMPANY HISTORY </a:t>
            </a:r>
          </a:p>
        </p:txBody>
      </p:sp>
      <p:sp>
        <p:nvSpPr>
          <p:cNvPr id="5" name="TextBox 4">
            <a:extLst>
              <a:ext uri="{FF2B5EF4-FFF2-40B4-BE49-F238E27FC236}">
                <a16:creationId xmlns:a16="http://schemas.microsoft.com/office/drawing/2014/main" id="{D8393726-680F-4893-8718-225AD4A38119}"/>
              </a:ext>
            </a:extLst>
          </p:cNvPr>
          <p:cNvSpPr txBox="1"/>
          <p:nvPr/>
        </p:nvSpPr>
        <p:spPr>
          <a:xfrm>
            <a:off x="569049" y="1150691"/>
            <a:ext cx="1922198" cy="1569660"/>
          </a:xfrm>
          <a:prstGeom prst="rect">
            <a:avLst/>
          </a:prstGeom>
          <a:noFill/>
        </p:spPr>
        <p:txBody>
          <a:bodyPr wrap="square" rtlCol="0">
            <a:spAutoFit/>
          </a:bodyPr>
          <a:lstStyle/>
          <a:p>
            <a:r>
              <a:rPr lang="en-US" sz="2400">
                <a:solidFill>
                  <a:schemeClr val="bg1"/>
                </a:solidFill>
                <a:latin typeface="Bellefair" panose="00000500000000000000" pitchFamily="2" charset="-79"/>
                <a:cs typeface="Bellefair" panose="00000500000000000000" pitchFamily="2" charset="-79"/>
              </a:rPr>
              <a:t>JOIN US ON A JOURNEY THROUGH TIME </a:t>
            </a:r>
          </a:p>
        </p:txBody>
      </p:sp>
      <p:grpSp>
        <p:nvGrpSpPr>
          <p:cNvPr id="59" name="Group 58">
            <a:extLst>
              <a:ext uri="{FF2B5EF4-FFF2-40B4-BE49-F238E27FC236}">
                <a16:creationId xmlns:a16="http://schemas.microsoft.com/office/drawing/2014/main" id="{3B41889C-6778-48E2-9BFC-9F34B0821DE9}"/>
              </a:ext>
            </a:extLst>
          </p:cNvPr>
          <p:cNvGrpSpPr/>
          <p:nvPr/>
        </p:nvGrpSpPr>
        <p:grpSpPr>
          <a:xfrm>
            <a:off x="698500" y="3344016"/>
            <a:ext cx="10208652" cy="3513984"/>
            <a:chOff x="1689100" y="3344016"/>
            <a:chExt cx="10208652" cy="3513984"/>
          </a:xfrm>
        </p:grpSpPr>
        <p:sp>
          <p:nvSpPr>
            <p:cNvPr id="50" name="Rectangle 49">
              <a:extLst>
                <a:ext uri="{FF2B5EF4-FFF2-40B4-BE49-F238E27FC236}">
                  <a16:creationId xmlns:a16="http://schemas.microsoft.com/office/drawing/2014/main" id="{934D9461-5688-4D91-B08F-8739A3BCF8AA}"/>
                </a:ext>
              </a:extLst>
            </p:cNvPr>
            <p:cNvSpPr/>
            <p:nvPr/>
          </p:nvSpPr>
          <p:spPr>
            <a:xfrm>
              <a:off x="1689100" y="3988242"/>
              <a:ext cx="10208652" cy="2869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52D3CBF7-B106-4B0E-A6A2-A92340C998D0}"/>
                </a:ext>
              </a:extLst>
            </p:cNvPr>
            <p:cNvSpPr/>
            <p:nvPr/>
          </p:nvSpPr>
          <p:spPr>
            <a:xfrm flipH="1">
              <a:off x="9399728" y="3344016"/>
              <a:ext cx="1288452" cy="12884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6BB75429-9A18-4E7D-BE61-429DDAEC8B15}"/>
                </a:ext>
              </a:extLst>
            </p:cNvPr>
            <p:cNvSpPr/>
            <p:nvPr/>
          </p:nvSpPr>
          <p:spPr>
            <a:xfrm flipH="1">
              <a:off x="7025294" y="3344016"/>
              <a:ext cx="1288452" cy="12884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2E032B0-C91B-49C7-B22A-1A1C4D8DF76D}"/>
                </a:ext>
              </a:extLst>
            </p:cNvPr>
            <p:cNvSpPr/>
            <p:nvPr/>
          </p:nvSpPr>
          <p:spPr>
            <a:xfrm flipH="1">
              <a:off x="4650371" y="3344016"/>
              <a:ext cx="1288452" cy="128845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5C7F074-25C6-46DE-B240-44A8FDAB717C}"/>
                </a:ext>
              </a:extLst>
            </p:cNvPr>
            <p:cNvSpPr/>
            <p:nvPr/>
          </p:nvSpPr>
          <p:spPr>
            <a:xfrm flipH="1">
              <a:off x="2275448" y="3344016"/>
              <a:ext cx="1288452" cy="12884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E3816D4-7987-48BD-9065-F84687C90EA1}"/>
                </a:ext>
              </a:extLst>
            </p:cNvPr>
            <p:cNvSpPr txBox="1"/>
            <p:nvPr/>
          </p:nvSpPr>
          <p:spPr>
            <a:xfrm>
              <a:off x="2019675" y="3726632"/>
              <a:ext cx="1800000" cy="523220"/>
            </a:xfrm>
            <a:prstGeom prst="rect">
              <a:avLst/>
            </a:prstGeom>
            <a:noFill/>
          </p:spPr>
          <p:txBody>
            <a:bodyPr wrap="square" rtlCol="0">
              <a:spAutoFit/>
            </a:bodyPr>
            <a:lstStyle/>
            <a:p>
              <a:pPr algn="ctr"/>
              <a:r>
                <a:rPr lang="en-US" sz="2800">
                  <a:solidFill>
                    <a:schemeClr val="bg1"/>
                  </a:solidFill>
                  <a:latin typeface="Bellefair" panose="00000500000000000000" pitchFamily="2" charset="-79"/>
                  <a:cs typeface="Bellefair" panose="00000500000000000000" pitchFamily="2" charset="-79"/>
                </a:rPr>
                <a:t>2006</a:t>
              </a:r>
            </a:p>
          </p:txBody>
        </p:sp>
        <p:sp>
          <p:nvSpPr>
            <p:cNvPr id="12" name="TextBox 11">
              <a:extLst>
                <a:ext uri="{FF2B5EF4-FFF2-40B4-BE49-F238E27FC236}">
                  <a16:creationId xmlns:a16="http://schemas.microsoft.com/office/drawing/2014/main" id="{4BE8A69F-E83A-4318-A5C0-58AC770A7ABE}"/>
                </a:ext>
              </a:extLst>
            </p:cNvPr>
            <p:cNvSpPr txBox="1"/>
            <p:nvPr/>
          </p:nvSpPr>
          <p:spPr>
            <a:xfrm>
              <a:off x="4394272" y="3726632"/>
              <a:ext cx="1800000" cy="523220"/>
            </a:xfrm>
            <a:prstGeom prst="rect">
              <a:avLst/>
            </a:prstGeom>
            <a:noFill/>
          </p:spPr>
          <p:txBody>
            <a:bodyPr wrap="square" rtlCol="0">
              <a:spAutoFit/>
            </a:bodyPr>
            <a:lstStyle/>
            <a:p>
              <a:pPr algn="ctr"/>
              <a:r>
                <a:rPr lang="en-US" sz="2800">
                  <a:solidFill>
                    <a:schemeClr val="bg1"/>
                  </a:solidFill>
                  <a:latin typeface="Bellefair" panose="00000500000000000000" pitchFamily="2" charset="-79"/>
                  <a:cs typeface="Bellefair" panose="00000500000000000000" pitchFamily="2" charset="-79"/>
                </a:rPr>
                <a:t>2010</a:t>
              </a:r>
            </a:p>
          </p:txBody>
        </p:sp>
        <p:sp>
          <p:nvSpPr>
            <p:cNvPr id="16" name="TextBox 15">
              <a:extLst>
                <a:ext uri="{FF2B5EF4-FFF2-40B4-BE49-F238E27FC236}">
                  <a16:creationId xmlns:a16="http://schemas.microsoft.com/office/drawing/2014/main" id="{789CDA3A-5127-45BA-80C8-98A23F6D6193}"/>
                </a:ext>
              </a:extLst>
            </p:cNvPr>
            <p:cNvSpPr txBox="1"/>
            <p:nvPr/>
          </p:nvSpPr>
          <p:spPr>
            <a:xfrm>
              <a:off x="6768869" y="3726632"/>
              <a:ext cx="1800000" cy="523220"/>
            </a:xfrm>
            <a:prstGeom prst="rect">
              <a:avLst/>
            </a:prstGeom>
            <a:noFill/>
          </p:spPr>
          <p:txBody>
            <a:bodyPr wrap="square" rtlCol="0">
              <a:spAutoFit/>
            </a:bodyPr>
            <a:lstStyle/>
            <a:p>
              <a:pPr algn="ctr"/>
              <a:r>
                <a:rPr lang="en-US" sz="2800">
                  <a:solidFill>
                    <a:schemeClr val="bg1"/>
                  </a:solidFill>
                  <a:latin typeface="Bellefair" panose="00000500000000000000" pitchFamily="2" charset="-79"/>
                  <a:cs typeface="Bellefair" panose="00000500000000000000" pitchFamily="2" charset="-79"/>
                </a:rPr>
                <a:t>2016</a:t>
              </a:r>
            </a:p>
          </p:txBody>
        </p:sp>
        <p:sp>
          <p:nvSpPr>
            <p:cNvPr id="22" name="TextBox 21">
              <a:extLst>
                <a:ext uri="{FF2B5EF4-FFF2-40B4-BE49-F238E27FC236}">
                  <a16:creationId xmlns:a16="http://schemas.microsoft.com/office/drawing/2014/main" id="{06727F8D-73F5-435D-AF01-1A79C34F589D}"/>
                </a:ext>
              </a:extLst>
            </p:cNvPr>
            <p:cNvSpPr txBox="1"/>
            <p:nvPr/>
          </p:nvSpPr>
          <p:spPr>
            <a:xfrm>
              <a:off x="9143792" y="3726632"/>
              <a:ext cx="1800000" cy="523220"/>
            </a:xfrm>
            <a:prstGeom prst="rect">
              <a:avLst/>
            </a:prstGeom>
            <a:noFill/>
          </p:spPr>
          <p:txBody>
            <a:bodyPr wrap="square" rtlCol="0">
              <a:spAutoFit/>
            </a:bodyPr>
            <a:lstStyle/>
            <a:p>
              <a:pPr algn="ctr"/>
              <a:r>
                <a:rPr lang="en-US" sz="2800">
                  <a:solidFill>
                    <a:schemeClr val="bg1"/>
                  </a:solidFill>
                  <a:latin typeface="Bellefair" panose="00000500000000000000" pitchFamily="2" charset="-79"/>
                  <a:cs typeface="Bellefair" panose="00000500000000000000" pitchFamily="2" charset="-79"/>
                </a:rPr>
                <a:t>2020</a:t>
              </a:r>
            </a:p>
          </p:txBody>
        </p:sp>
        <p:sp>
          <p:nvSpPr>
            <p:cNvPr id="29" name="TextBox 28">
              <a:extLst>
                <a:ext uri="{FF2B5EF4-FFF2-40B4-BE49-F238E27FC236}">
                  <a16:creationId xmlns:a16="http://schemas.microsoft.com/office/drawing/2014/main" id="{187B71BD-B79C-49BF-9860-6AE09C9D588F}"/>
                </a:ext>
              </a:extLst>
            </p:cNvPr>
            <p:cNvSpPr txBox="1"/>
            <p:nvPr/>
          </p:nvSpPr>
          <p:spPr>
            <a:xfrm>
              <a:off x="2275448" y="4836453"/>
              <a:ext cx="1979670" cy="310854"/>
            </a:xfrm>
            <a:prstGeom prst="rect">
              <a:avLst/>
            </a:prstGeom>
            <a:noFill/>
          </p:spPr>
          <p:txBody>
            <a:bodyPr wrap="square" rtlCol="0">
              <a:spAutoFit/>
            </a:bodyPr>
            <a:lstStyle/>
            <a:p>
              <a:pPr>
                <a:lnSpc>
                  <a:spcPct val="130000"/>
                </a:lnSpc>
              </a:pPr>
              <a:r>
                <a:rPr lang="en-US" sz="1200">
                  <a:solidFill>
                    <a:srgbClr val="31302E"/>
                  </a:solidFill>
                  <a:latin typeface="Roboto" panose="02000000000000000000" pitchFamily="2" charset="0"/>
                  <a:ea typeface="Roboto" panose="02000000000000000000" pitchFamily="2" charset="0"/>
                  <a:cs typeface="Poppins SemiBold" panose="00000700000000000000" pitchFamily="2" charset="0"/>
                </a:rPr>
                <a:t>The Start of Strategicly</a:t>
              </a:r>
            </a:p>
          </p:txBody>
        </p:sp>
        <p:sp>
          <p:nvSpPr>
            <p:cNvPr id="31" name="TextBox 30">
              <a:extLst>
                <a:ext uri="{FF2B5EF4-FFF2-40B4-BE49-F238E27FC236}">
                  <a16:creationId xmlns:a16="http://schemas.microsoft.com/office/drawing/2014/main" id="{B9618F15-129A-48B6-AEB3-E79F4FDDE4AE}"/>
                </a:ext>
              </a:extLst>
            </p:cNvPr>
            <p:cNvSpPr txBox="1"/>
            <p:nvPr/>
          </p:nvSpPr>
          <p:spPr>
            <a:xfrm>
              <a:off x="4650371" y="4836453"/>
              <a:ext cx="1979670" cy="550920"/>
            </a:xfrm>
            <a:prstGeom prst="rect">
              <a:avLst/>
            </a:prstGeom>
            <a:noFill/>
          </p:spPr>
          <p:txBody>
            <a:bodyPr wrap="square" rtlCol="0">
              <a:spAutoFit/>
            </a:bodyPr>
            <a:lstStyle/>
            <a:p>
              <a:pPr>
                <a:lnSpc>
                  <a:spcPct val="130000"/>
                </a:lnSpc>
              </a:pPr>
              <a:r>
                <a:rPr lang="en-US" sz="1200">
                  <a:solidFill>
                    <a:srgbClr val="31302E"/>
                  </a:solidFill>
                  <a:latin typeface="Roboto" panose="02000000000000000000" pitchFamily="2" charset="0"/>
                  <a:ea typeface="Roboto" panose="02000000000000000000" pitchFamily="2" charset="0"/>
                  <a:cs typeface="Poppins SemiBold" panose="00000700000000000000" pitchFamily="2" charset="0"/>
                </a:rPr>
                <a:t>Expanding Our Team &amp; National Reach</a:t>
              </a:r>
            </a:p>
          </p:txBody>
        </p:sp>
        <p:sp>
          <p:nvSpPr>
            <p:cNvPr id="33" name="TextBox 32">
              <a:extLst>
                <a:ext uri="{FF2B5EF4-FFF2-40B4-BE49-F238E27FC236}">
                  <a16:creationId xmlns:a16="http://schemas.microsoft.com/office/drawing/2014/main" id="{7D0B474F-EF6A-4D70-900A-01188AAFC2D8}"/>
                </a:ext>
              </a:extLst>
            </p:cNvPr>
            <p:cNvSpPr txBox="1"/>
            <p:nvPr/>
          </p:nvSpPr>
          <p:spPr>
            <a:xfrm>
              <a:off x="7025294" y="4762712"/>
              <a:ext cx="1979670" cy="550920"/>
            </a:xfrm>
            <a:prstGeom prst="rect">
              <a:avLst/>
            </a:prstGeom>
            <a:noFill/>
          </p:spPr>
          <p:txBody>
            <a:bodyPr wrap="square" rtlCol="0">
              <a:spAutoFit/>
            </a:bodyPr>
            <a:lstStyle/>
            <a:p>
              <a:pPr>
                <a:lnSpc>
                  <a:spcPct val="130000"/>
                </a:lnSpc>
              </a:pPr>
              <a:r>
                <a:rPr lang="en-US" sz="1200">
                  <a:solidFill>
                    <a:srgbClr val="31302E"/>
                  </a:solidFill>
                  <a:latin typeface="Roboto" panose="02000000000000000000" pitchFamily="2" charset="0"/>
                  <a:ea typeface="Roboto" panose="02000000000000000000" pitchFamily="2" charset="0"/>
                  <a:cs typeface="Poppins SemiBold" panose="00000700000000000000" pitchFamily="2" charset="0"/>
                </a:rPr>
                <a:t>Partnered with Over 500 Global Companies </a:t>
              </a:r>
            </a:p>
          </p:txBody>
        </p:sp>
        <p:sp>
          <p:nvSpPr>
            <p:cNvPr id="35" name="TextBox 34">
              <a:extLst>
                <a:ext uri="{FF2B5EF4-FFF2-40B4-BE49-F238E27FC236}">
                  <a16:creationId xmlns:a16="http://schemas.microsoft.com/office/drawing/2014/main" id="{D56C6AFE-8C35-44AD-8A9E-CC511D68E97C}"/>
                </a:ext>
              </a:extLst>
            </p:cNvPr>
            <p:cNvSpPr txBox="1"/>
            <p:nvPr/>
          </p:nvSpPr>
          <p:spPr>
            <a:xfrm>
              <a:off x="9399728" y="4762712"/>
              <a:ext cx="1800000" cy="550920"/>
            </a:xfrm>
            <a:prstGeom prst="rect">
              <a:avLst/>
            </a:prstGeom>
            <a:noFill/>
          </p:spPr>
          <p:txBody>
            <a:bodyPr wrap="square" rtlCol="0">
              <a:spAutoFit/>
            </a:bodyPr>
            <a:lstStyle/>
            <a:p>
              <a:pPr>
                <a:lnSpc>
                  <a:spcPct val="130000"/>
                </a:lnSpc>
              </a:pPr>
              <a:r>
                <a:rPr lang="en-US" sz="1200">
                  <a:solidFill>
                    <a:srgbClr val="31302E"/>
                  </a:solidFill>
                  <a:latin typeface="Roboto" panose="02000000000000000000" pitchFamily="2" charset="0"/>
                  <a:ea typeface="Roboto" panose="02000000000000000000" pitchFamily="2" charset="0"/>
                  <a:cs typeface="Poppins SemiBold" panose="00000700000000000000" pitchFamily="2" charset="0"/>
                </a:rPr>
                <a:t>Established as a Leader in the industry </a:t>
              </a:r>
            </a:p>
          </p:txBody>
        </p:sp>
        <p:sp>
          <p:nvSpPr>
            <p:cNvPr id="37" name="TextBox 36">
              <a:extLst>
                <a:ext uri="{FF2B5EF4-FFF2-40B4-BE49-F238E27FC236}">
                  <a16:creationId xmlns:a16="http://schemas.microsoft.com/office/drawing/2014/main" id="{4F9994E2-C4E5-4CEA-9ACC-AF1462C6FEC6}"/>
                </a:ext>
              </a:extLst>
            </p:cNvPr>
            <p:cNvSpPr txBox="1"/>
            <p:nvPr/>
          </p:nvSpPr>
          <p:spPr>
            <a:xfrm>
              <a:off x="2275448" y="5647003"/>
              <a:ext cx="1908342"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onet fusce posuere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cxnSp>
          <p:nvCxnSpPr>
            <p:cNvPr id="40" name="Straight Connector 39">
              <a:extLst>
                <a:ext uri="{FF2B5EF4-FFF2-40B4-BE49-F238E27FC236}">
                  <a16:creationId xmlns:a16="http://schemas.microsoft.com/office/drawing/2014/main" id="{426ABF6F-643A-4EAA-8591-D05B482D8AE3}"/>
                </a:ext>
              </a:extLst>
            </p:cNvPr>
            <p:cNvCxnSpPr>
              <a:cxnSpLocks/>
            </p:cNvCxnSpPr>
            <p:nvPr/>
          </p:nvCxnSpPr>
          <p:spPr>
            <a:xfrm>
              <a:off x="2275448" y="5480678"/>
              <a:ext cx="8809294" cy="0"/>
            </a:xfrm>
            <a:prstGeom prst="line">
              <a:avLst/>
            </a:prstGeom>
            <a:ln w="9525" cap="sq" cmpd="sng">
              <a:solidFill>
                <a:schemeClr val="accent3">
                  <a:lumMod val="75000"/>
                </a:schemeClr>
              </a:solidFill>
              <a:round/>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BA0FF2DD-0720-408A-B99A-DAF6C150F989}"/>
                </a:ext>
              </a:extLst>
            </p:cNvPr>
            <p:cNvSpPr txBox="1"/>
            <p:nvPr/>
          </p:nvSpPr>
          <p:spPr>
            <a:xfrm>
              <a:off x="4650371" y="5647003"/>
              <a:ext cx="1908342"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onet fusce posuere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44" name="TextBox 43">
              <a:extLst>
                <a:ext uri="{FF2B5EF4-FFF2-40B4-BE49-F238E27FC236}">
                  <a16:creationId xmlns:a16="http://schemas.microsoft.com/office/drawing/2014/main" id="{2DE3E15E-9994-4685-93FE-6C6CCCDAF1FB}"/>
                </a:ext>
              </a:extLst>
            </p:cNvPr>
            <p:cNvSpPr txBox="1"/>
            <p:nvPr/>
          </p:nvSpPr>
          <p:spPr>
            <a:xfrm>
              <a:off x="7025294" y="5647003"/>
              <a:ext cx="1908342"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onet fusce posuere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45" name="TextBox 44">
              <a:extLst>
                <a:ext uri="{FF2B5EF4-FFF2-40B4-BE49-F238E27FC236}">
                  <a16:creationId xmlns:a16="http://schemas.microsoft.com/office/drawing/2014/main" id="{2846B1BD-97B8-40FD-9D0B-6C8C23EBF2C4}"/>
                </a:ext>
              </a:extLst>
            </p:cNvPr>
            <p:cNvSpPr txBox="1"/>
            <p:nvPr/>
          </p:nvSpPr>
          <p:spPr>
            <a:xfrm>
              <a:off x="9399728" y="5647003"/>
              <a:ext cx="1908342" cy="571951"/>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masa onet fusce posuere</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spTree>
    <p:extLst>
      <p:ext uri="{BB962C8B-B14F-4D97-AF65-F5344CB8AC3E}">
        <p14:creationId xmlns:p14="http://schemas.microsoft.com/office/powerpoint/2010/main" val="1306918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BAC70FE4-C533-4A84-92A9-ACA45CCF27F3}"/>
              </a:ext>
            </a:extLst>
          </p:cNvPr>
          <p:cNvSpPr txBox="1"/>
          <p:nvPr/>
        </p:nvSpPr>
        <p:spPr>
          <a:xfrm>
            <a:off x="6414139" y="3324943"/>
            <a:ext cx="1501241" cy="732765"/>
          </a:xfrm>
          <a:prstGeom prst="rect">
            <a:avLst/>
          </a:prstGeom>
          <a:noFill/>
        </p:spPr>
        <p:txBody>
          <a:bodyPr wrap="square" rtlCol="0">
            <a:spAutoFit/>
          </a:bodyPr>
          <a:lstStyle/>
          <a:p>
            <a:pPr>
              <a:lnSpc>
                <a:spcPct val="130000"/>
              </a:lnSpc>
            </a:pPr>
            <a:r>
              <a:rPr lang="en-US" sz="11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59 West 46th Street, New York City, NY 10036</a:t>
            </a:r>
          </a:p>
        </p:txBody>
      </p:sp>
      <p:sp>
        <p:nvSpPr>
          <p:cNvPr id="26" name="TextBox 25">
            <a:extLst>
              <a:ext uri="{FF2B5EF4-FFF2-40B4-BE49-F238E27FC236}">
                <a16:creationId xmlns:a16="http://schemas.microsoft.com/office/drawing/2014/main" id="{DD705580-B74B-4412-9F1D-225406816F32}"/>
              </a:ext>
            </a:extLst>
          </p:cNvPr>
          <p:cNvSpPr txBox="1"/>
          <p:nvPr/>
        </p:nvSpPr>
        <p:spPr>
          <a:xfrm>
            <a:off x="6414139" y="3047944"/>
            <a:ext cx="1501241" cy="261610"/>
          </a:xfrm>
          <a:prstGeom prst="rect">
            <a:avLst/>
          </a:prstGeom>
          <a:noFill/>
        </p:spPr>
        <p:txBody>
          <a:bodyPr wrap="square" rtlCol="0">
            <a:spAutoFit/>
          </a:bodyPr>
          <a:lstStyle/>
          <a:p>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Our Address </a:t>
            </a:r>
          </a:p>
        </p:txBody>
      </p:sp>
      <p:sp>
        <p:nvSpPr>
          <p:cNvPr id="23" name="TextBox 22">
            <a:extLst>
              <a:ext uri="{FF2B5EF4-FFF2-40B4-BE49-F238E27FC236}">
                <a16:creationId xmlns:a16="http://schemas.microsoft.com/office/drawing/2014/main" id="{72B298E5-9D42-4703-8DA9-83CF308D404E}"/>
              </a:ext>
            </a:extLst>
          </p:cNvPr>
          <p:cNvSpPr txBox="1"/>
          <p:nvPr/>
        </p:nvSpPr>
        <p:spPr>
          <a:xfrm>
            <a:off x="6414139" y="4433319"/>
            <a:ext cx="1819286" cy="512704"/>
          </a:xfrm>
          <a:prstGeom prst="rect">
            <a:avLst/>
          </a:prstGeom>
          <a:noFill/>
        </p:spPr>
        <p:txBody>
          <a:bodyPr wrap="square" rtlCol="0">
            <a:spAutoFit/>
          </a:bodyPr>
          <a:lstStyle/>
          <a:p>
            <a:pPr>
              <a:lnSpc>
                <a:spcPct val="130000"/>
              </a:lnSpc>
            </a:pPr>
            <a:r>
              <a:rPr lang="en-US" sz="11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+99 345 7681</a:t>
            </a:r>
          </a:p>
          <a:p>
            <a:pPr>
              <a:lnSpc>
                <a:spcPct val="130000"/>
              </a:lnSpc>
            </a:pPr>
            <a:r>
              <a:rPr lang="en-US" sz="11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support@strategicly.com</a:t>
            </a:r>
          </a:p>
        </p:txBody>
      </p:sp>
      <p:sp>
        <p:nvSpPr>
          <p:cNvPr id="24" name="TextBox 23">
            <a:extLst>
              <a:ext uri="{FF2B5EF4-FFF2-40B4-BE49-F238E27FC236}">
                <a16:creationId xmlns:a16="http://schemas.microsoft.com/office/drawing/2014/main" id="{B6CD52A1-163D-4FC1-AE3C-DAB1F294101D}"/>
              </a:ext>
            </a:extLst>
          </p:cNvPr>
          <p:cNvSpPr txBox="1"/>
          <p:nvPr/>
        </p:nvSpPr>
        <p:spPr>
          <a:xfrm>
            <a:off x="6414139" y="4156320"/>
            <a:ext cx="1501241" cy="261610"/>
          </a:xfrm>
          <a:prstGeom prst="rect">
            <a:avLst/>
          </a:prstGeom>
          <a:noFill/>
        </p:spPr>
        <p:txBody>
          <a:bodyPr wrap="square" rtlCol="0">
            <a:spAutoFit/>
          </a:bodyPr>
          <a:lstStyle/>
          <a:p>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Phone &amp; Email</a:t>
            </a:r>
          </a:p>
        </p:txBody>
      </p:sp>
      <p:grpSp>
        <p:nvGrpSpPr>
          <p:cNvPr id="50" name="Group 49">
            <a:extLst>
              <a:ext uri="{FF2B5EF4-FFF2-40B4-BE49-F238E27FC236}">
                <a16:creationId xmlns:a16="http://schemas.microsoft.com/office/drawing/2014/main" id="{7DF1759C-B3F7-4609-99CA-558FA0C2C018}"/>
              </a:ext>
            </a:extLst>
          </p:cNvPr>
          <p:cNvGrpSpPr/>
          <p:nvPr/>
        </p:nvGrpSpPr>
        <p:grpSpPr>
          <a:xfrm>
            <a:off x="8546938" y="3813375"/>
            <a:ext cx="2146330" cy="292644"/>
            <a:chOff x="8546938" y="3480190"/>
            <a:chExt cx="2146330" cy="292644"/>
          </a:xfrm>
        </p:grpSpPr>
        <p:sp>
          <p:nvSpPr>
            <p:cNvPr id="21" name="TextBox 20">
              <a:extLst>
                <a:ext uri="{FF2B5EF4-FFF2-40B4-BE49-F238E27FC236}">
                  <a16:creationId xmlns:a16="http://schemas.microsoft.com/office/drawing/2014/main" id="{6B1BD89B-CD58-4C83-B43D-7769BF49B0B0}"/>
                </a:ext>
              </a:extLst>
            </p:cNvPr>
            <p:cNvSpPr txBox="1"/>
            <p:nvPr/>
          </p:nvSpPr>
          <p:spPr>
            <a:xfrm>
              <a:off x="8783228" y="3480190"/>
              <a:ext cx="1910040" cy="292644"/>
            </a:xfrm>
            <a:prstGeom prst="rect">
              <a:avLst/>
            </a:prstGeom>
            <a:noFill/>
          </p:spPr>
          <p:txBody>
            <a:bodyPr wrap="square" rtlCol="0">
              <a:spAutoFit/>
            </a:bodyPr>
            <a:lstStyle/>
            <a:p>
              <a:pPr>
                <a:lnSpc>
                  <a:spcPct val="130000"/>
                </a:lnSpc>
              </a:pPr>
              <a:r>
                <a:rPr lang="en-US" sz="11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instagram/strategicly.com</a:t>
              </a:r>
            </a:p>
          </p:txBody>
        </p:sp>
        <p:sp>
          <p:nvSpPr>
            <p:cNvPr id="22" name="Freeform 11">
              <a:extLst>
                <a:ext uri="{FF2B5EF4-FFF2-40B4-BE49-F238E27FC236}">
                  <a16:creationId xmlns:a16="http://schemas.microsoft.com/office/drawing/2014/main" id="{370B10F1-58C5-45EE-8C15-5B64F035AD33}"/>
                </a:ext>
              </a:extLst>
            </p:cNvPr>
            <p:cNvSpPr>
              <a:spLocks noChangeArrowheads="1"/>
            </p:cNvSpPr>
            <p:nvPr/>
          </p:nvSpPr>
          <p:spPr bwMode="auto">
            <a:xfrm>
              <a:off x="8546938" y="3547600"/>
              <a:ext cx="177318" cy="177318"/>
            </a:xfrm>
            <a:custGeom>
              <a:avLst/>
              <a:gdLst>
                <a:gd name="T0" fmla="*/ 530 w 609"/>
                <a:gd name="T1" fmla="*/ 608 h 609"/>
                <a:gd name="T2" fmla="*/ 530 w 609"/>
                <a:gd name="T3" fmla="*/ 608 h 609"/>
                <a:gd name="T4" fmla="*/ 78 w 609"/>
                <a:gd name="T5" fmla="*/ 608 h 609"/>
                <a:gd name="T6" fmla="*/ 0 w 609"/>
                <a:gd name="T7" fmla="*/ 530 h 609"/>
                <a:gd name="T8" fmla="*/ 0 w 609"/>
                <a:gd name="T9" fmla="*/ 78 h 609"/>
                <a:gd name="T10" fmla="*/ 78 w 609"/>
                <a:gd name="T11" fmla="*/ 0 h 609"/>
                <a:gd name="T12" fmla="*/ 530 w 609"/>
                <a:gd name="T13" fmla="*/ 0 h 609"/>
                <a:gd name="T14" fmla="*/ 608 w 609"/>
                <a:gd name="T15" fmla="*/ 78 h 609"/>
                <a:gd name="T16" fmla="*/ 608 w 609"/>
                <a:gd name="T17" fmla="*/ 530 h 609"/>
                <a:gd name="T18" fmla="*/ 530 w 609"/>
                <a:gd name="T19" fmla="*/ 608 h 609"/>
                <a:gd name="T20" fmla="*/ 304 w 609"/>
                <a:gd name="T21" fmla="*/ 184 h 609"/>
                <a:gd name="T22" fmla="*/ 304 w 609"/>
                <a:gd name="T23" fmla="*/ 184 h 609"/>
                <a:gd name="T24" fmla="*/ 198 w 609"/>
                <a:gd name="T25" fmla="*/ 254 h 609"/>
                <a:gd name="T26" fmla="*/ 198 w 609"/>
                <a:gd name="T27" fmla="*/ 254 h 609"/>
                <a:gd name="T28" fmla="*/ 198 w 609"/>
                <a:gd name="T29" fmla="*/ 254 h 609"/>
                <a:gd name="T30" fmla="*/ 191 w 609"/>
                <a:gd name="T31" fmla="*/ 261 h 609"/>
                <a:gd name="T32" fmla="*/ 191 w 609"/>
                <a:gd name="T33" fmla="*/ 269 h 609"/>
                <a:gd name="T34" fmla="*/ 191 w 609"/>
                <a:gd name="T35" fmla="*/ 276 h 609"/>
                <a:gd name="T36" fmla="*/ 191 w 609"/>
                <a:gd name="T37" fmla="*/ 283 h 609"/>
                <a:gd name="T38" fmla="*/ 191 w 609"/>
                <a:gd name="T39" fmla="*/ 290 h 609"/>
                <a:gd name="T40" fmla="*/ 191 w 609"/>
                <a:gd name="T41" fmla="*/ 290 h 609"/>
                <a:gd name="T42" fmla="*/ 184 w 609"/>
                <a:gd name="T43" fmla="*/ 304 h 609"/>
                <a:gd name="T44" fmla="*/ 304 w 609"/>
                <a:gd name="T45" fmla="*/ 424 h 609"/>
                <a:gd name="T46" fmla="*/ 424 w 609"/>
                <a:gd name="T47" fmla="*/ 304 h 609"/>
                <a:gd name="T48" fmla="*/ 417 w 609"/>
                <a:gd name="T49" fmla="*/ 290 h 609"/>
                <a:gd name="T50" fmla="*/ 417 w 609"/>
                <a:gd name="T51" fmla="*/ 290 h 609"/>
                <a:gd name="T52" fmla="*/ 417 w 609"/>
                <a:gd name="T53" fmla="*/ 283 h 609"/>
                <a:gd name="T54" fmla="*/ 417 w 609"/>
                <a:gd name="T55" fmla="*/ 276 h 609"/>
                <a:gd name="T56" fmla="*/ 417 w 609"/>
                <a:gd name="T57" fmla="*/ 269 h 609"/>
                <a:gd name="T58" fmla="*/ 417 w 609"/>
                <a:gd name="T59" fmla="*/ 261 h 609"/>
                <a:gd name="T60" fmla="*/ 410 w 609"/>
                <a:gd name="T61" fmla="*/ 254 h 609"/>
                <a:gd name="T62" fmla="*/ 410 w 609"/>
                <a:gd name="T63" fmla="*/ 254 h 609"/>
                <a:gd name="T64" fmla="*/ 410 w 609"/>
                <a:gd name="T65" fmla="*/ 254 h 609"/>
                <a:gd name="T66" fmla="*/ 304 w 609"/>
                <a:gd name="T67" fmla="*/ 184 h 609"/>
                <a:gd name="T68" fmla="*/ 537 w 609"/>
                <a:gd name="T69" fmla="*/ 99 h 609"/>
                <a:gd name="T70" fmla="*/ 537 w 609"/>
                <a:gd name="T71" fmla="*/ 99 h 609"/>
                <a:gd name="T72" fmla="*/ 509 w 609"/>
                <a:gd name="T73" fmla="*/ 71 h 609"/>
                <a:gd name="T74" fmla="*/ 445 w 609"/>
                <a:gd name="T75" fmla="*/ 71 h 609"/>
                <a:gd name="T76" fmla="*/ 417 w 609"/>
                <a:gd name="T77" fmla="*/ 99 h 609"/>
                <a:gd name="T78" fmla="*/ 417 w 609"/>
                <a:gd name="T79" fmla="*/ 162 h 609"/>
                <a:gd name="T80" fmla="*/ 445 w 609"/>
                <a:gd name="T81" fmla="*/ 191 h 609"/>
                <a:gd name="T82" fmla="*/ 509 w 609"/>
                <a:gd name="T83" fmla="*/ 191 h 609"/>
                <a:gd name="T84" fmla="*/ 537 w 609"/>
                <a:gd name="T85" fmla="*/ 162 h 609"/>
                <a:gd name="T86" fmla="*/ 537 w 609"/>
                <a:gd name="T87" fmla="*/ 99 h 609"/>
                <a:gd name="T88" fmla="*/ 537 w 609"/>
                <a:gd name="T89" fmla="*/ 254 h 609"/>
                <a:gd name="T90" fmla="*/ 537 w 609"/>
                <a:gd name="T91" fmla="*/ 254 h 609"/>
                <a:gd name="T92" fmla="*/ 481 w 609"/>
                <a:gd name="T93" fmla="*/ 254 h 609"/>
                <a:gd name="T94" fmla="*/ 488 w 609"/>
                <a:gd name="T95" fmla="*/ 304 h 609"/>
                <a:gd name="T96" fmla="*/ 304 w 609"/>
                <a:gd name="T97" fmla="*/ 488 h 609"/>
                <a:gd name="T98" fmla="*/ 120 w 609"/>
                <a:gd name="T99" fmla="*/ 304 h 609"/>
                <a:gd name="T100" fmla="*/ 127 w 609"/>
                <a:gd name="T101" fmla="*/ 254 h 609"/>
                <a:gd name="T102" fmla="*/ 71 w 609"/>
                <a:gd name="T103" fmla="*/ 254 h 609"/>
                <a:gd name="T104" fmla="*/ 71 w 609"/>
                <a:gd name="T105" fmla="*/ 509 h 609"/>
                <a:gd name="T106" fmla="*/ 99 w 609"/>
                <a:gd name="T107" fmla="*/ 537 h 609"/>
                <a:gd name="T108" fmla="*/ 509 w 609"/>
                <a:gd name="T109" fmla="*/ 537 h 609"/>
                <a:gd name="T110" fmla="*/ 537 w 609"/>
                <a:gd name="T111" fmla="*/ 509 h 609"/>
                <a:gd name="T112" fmla="*/ 537 w 609"/>
                <a:gd name="T113" fmla="*/ 25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9" h="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lnTo>
                    <a:pt x="198" y="254"/>
                  </a:lnTo>
                  <a:lnTo>
                    <a:pt x="198" y="254"/>
                  </a:lnTo>
                  <a:cubicBezTo>
                    <a:pt x="198" y="261"/>
                    <a:pt x="198" y="261"/>
                    <a:pt x="191" y="261"/>
                  </a:cubicBezTo>
                  <a:lnTo>
                    <a:pt x="191" y="269"/>
                  </a:lnTo>
                  <a:lnTo>
                    <a:pt x="191" y="276"/>
                  </a:lnTo>
                  <a:cubicBezTo>
                    <a:pt x="191" y="276"/>
                    <a:pt x="191" y="276"/>
                    <a:pt x="191" y="283"/>
                  </a:cubicBezTo>
                  <a:cubicBezTo>
                    <a:pt x="191" y="283"/>
                    <a:pt x="191" y="283"/>
                    <a:pt x="191" y="290"/>
                  </a:cubicBezTo>
                  <a:lnTo>
                    <a:pt x="191" y="290"/>
                  </a:lnTo>
                  <a:cubicBezTo>
                    <a:pt x="191" y="297"/>
                    <a:pt x="184" y="297"/>
                    <a:pt x="184" y="304"/>
                  </a:cubicBezTo>
                  <a:cubicBezTo>
                    <a:pt x="184" y="367"/>
                    <a:pt x="240" y="424"/>
                    <a:pt x="304" y="424"/>
                  </a:cubicBezTo>
                  <a:cubicBezTo>
                    <a:pt x="368" y="424"/>
                    <a:pt x="424" y="367"/>
                    <a:pt x="424" y="304"/>
                  </a:cubicBezTo>
                  <a:cubicBezTo>
                    <a:pt x="424" y="297"/>
                    <a:pt x="417" y="297"/>
                    <a:pt x="417" y="290"/>
                  </a:cubicBezTo>
                  <a:lnTo>
                    <a:pt x="417" y="290"/>
                  </a:lnTo>
                  <a:cubicBezTo>
                    <a:pt x="417" y="283"/>
                    <a:pt x="417" y="283"/>
                    <a:pt x="417" y="283"/>
                  </a:cubicBezTo>
                  <a:cubicBezTo>
                    <a:pt x="417" y="276"/>
                    <a:pt x="417" y="276"/>
                    <a:pt x="417" y="276"/>
                  </a:cubicBezTo>
                  <a:lnTo>
                    <a:pt x="417" y="269"/>
                  </a:lnTo>
                  <a:lnTo>
                    <a:pt x="417" y="261"/>
                  </a:lnTo>
                  <a:cubicBezTo>
                    <a:pt x="410" y="261"/>
                    <a:pt x="410" y="261"/>
                    <a:pt x="410" y="254"/>
                  </a:cubicBezTo>
                  <a:lnTo>
                    <a:pt x="410" y="254"/>
                  </a:lnTo>
                  <a:lnTo>
                    <a:pt x="410" y="254"/>
                  </a:ln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1"/>
            </a:solidFill>
            <a:ln>
              <a:noFill/>
            </a:ln>
            <a:effectLst/>
          </p:spPr>
          <p:txBody>
            <a:bodyPr wrap="none" anchor="ctr"/>
            <a:lstStyle/>
            <a:p>
              <a:pPr eaLnBrk="1" fontAlgn="auto" hangingPunct="1">
                <a:spcBef>
                  <a:spcPts val="0"/>
                </a:spcBef>
                <a:spcAft>
                  <a:spcPts val="0"/>
                </a:spcAft>
                <a:defRPr/>
              </a:pPr>
              <a:endParaRPr lang="en-US" sz="1100">
                <a:solidFill>
                  <a:schemeClr val="tx1">
                    <a:lumMod val="65000"/>
                    <a:lumOff val="35000"/>
                  </a:schemeClr>
                </a:solidFill>
                <a:latin typeface="Roboto" panose="02000000000000000000" pitchFamily="2" charset="0"/>
                <a:ea typeface="Roboto" panose="02000000000000000000" pitchFamily="2" charset="0"/>
              </a:endParaRPr>
            </a:p>
          </p:txBody>
        </p:sp>
      </p:grpSp>
      <p:grpSp>
        <p:nvGrpSpPr>
          <p:cNvPr id="49" name="Group 48">
            <a:extLst>
              <a:ext uri="{FF2B5EF4-FFF2-40B4-BE49-F238E27FC236}">
                <a16:creationId xmlns:a16="http://schemas.microsoft.com/office/drawing/2014/main" id="{F1AFE896-D316-4F92-B9D0-CF12BD3E8118}"/>
              </a:ext>
            </a:extLst>
          </p:cNvPr>
          <p:cNvGrpSpPr/>
          <p:nvPr/>
        </p:nvGrpSpPr>
        <p:grpSpPr>
          <a:xfrm>
            <a:off x="8548575" y="4210640"/>
            <a:ext cx="2144693" cy="292644"/>
            <a:chOff x="8548575" y="3892613"/>
            <a:chExt cx="2144693" cy="292644"/>
          </a:xfrm>
        </p:grpSpPr>
        <p:sp>
          <p:nvSpPr>
            <p:cNvPr id="19" name="TextBox 18">
              <a:extLst>
                <a:ext uri="{FF2B5EF4-FFF2-40B4-BE49-F238E27FC236}">
                  <a16:creationId xmlns:a16="http://schemas.microsoft.com/office/drawing/2014/main" id="{7BBD790C-0751-4DD9-A739-7BA206F44D07}"/>
                </a:ext>
              </a:extLst>
            </p:cNvPr>
            <p:cNvSpPr txBox="1"/>
            <p:nvPr/>
          </p:nvSpPr>
          <p:spPr>
            <a:xfrm>
              <a:off x="8788633" y="3892613"/>
              <a:ext cx="1904635" cy="292644"/>
            </a:xfrm>
            <a:prstGeom prst="rect">
              <a:avLst/>
            </a:prstGeom>
            <a:noFill/>
          </p:spPr>
          <p:txBody>
            <a:bodyPr wrap="square" rtlCol="0">
              <a:spAutoFit/>
            </a:bodyPr>
            <a:lstStyle/>
            <a:p>
              <a:pPr>
                <a:lnSpc>
                  <a:spcPct val="130000"/>
                </a:lnSpc>
              </a:pPr>
              <a:r>
                <a:rPr lang="en-US" sz="11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twitter/strategicly.com</a:t>
              </a:r>
            </a:p>
          </p:txBody>
        </p:sp>
        <p:sp>
          <p:nvSpPr>
            <p:cNvPr id="20" name="Freeform 12">
              <a:extLst>
                <a:ext uri="{FF2B5EF4-FFF2-40B4-BE49-F238E27FC236}">
                  <a16:creationId xmlns:a16="http://schemas.microsoft.com/office/drawing/2014/main" id="{EC8F0BFE-F259-4B5C-A1D8-92B8AA12AEBA}"/>
                </a:ext>
              </a:extLst>
            </p:cNvPr>
            <p:cNvSpPr>
              <a:spLocks noChangeArrowheads="1"/>
            </p:cNvSpPr>
            <p:nvPr/>
          </p:nvSpPr>
          <p:spPr bwMode="auto">
            <a:xfrm>
              <a:off x="8548575" y="3973121"/>
              <a:ext cx="184854" cy="151120"/>
            </a:xfrm>
            <a:custGeom>
              <a:avLst/>
              <a:gdLst>
                <a:gd name="T0" fmla="*/ 410 w 602"/>
                <a:gd name="T1" fmla="*/ 0 h 496"/>
                <a:gd name="T2" fmla="*/ 410 w 602"/>
                <a:gd name="T3" fmla="*/ 0 h 496"/>
                <a:gd name="T4" fmla="*/ 509 w 602"/>
                <a:gd name="T5" fmla="*/ 43 h 496"/>
                <a:gd name="T6" fmla="*/ 572 w 602"/>
                <a:gd name="T7" fmla="*/ 22 h 496"/>
                <a:gd name="T8" fmla="*/ 587 w 602"/>
                <a:gd name="T9" fmla="*/ 15 h 496"/>
                <a:gd name="T10" fmla="*/ 544 w 602"/>
                <a:gd name="T11" fmla="*/ 71 h 496"/>
                <a:gd name="T12" fmla="*/ 530 w 602"/>
                <a:gd name="T13" fmla="*/ 78 h 496"/>
                <a:gd name="T14" fmla="*/ 530 w 602"/>
                <a:gd name="T15" fmla="*/ 78 h 496"/>
                <a:gd name="T16" fmla="*/ 601 w 602"/>
                <a:gd name="T17" fmla="*/ 64 h 496"/>
                <a:gd name="T18" fmla="*/ 601 w 602"/>
                <a:gd name="T19" fmla="*/ 64 h 496"/>
                <a:gd name="T20" fmla="*/ 558 w 602"/>
                <a:gd name="T21" fmla="*/ 106 h 496"/>
                <a:gd name="T22" fmla="*/ 544 w 602"/>
                <a:gd name="T23" fmla="*/ 128 h 496"/>
                <a:gd name="T24" fmla="*/ 537 w 602"/>
                <a:gd name="T25" fmla="*/ 205 h 496"/>
                <a:gd name="T26" fmla="*/ 297 w 602"/>
                <a:gd name="T27" fmla="*/ 481 h 496"/>
                <a:gd name="T28" fmla="*/ 120 w 602"/>
                <a:gd name="T29" fmla="*/ 488 h 496"/>
                <a:gd name="T30" fmla="*/ 42 w 602"/>
                <a:gd name="T31" fmla="*/ 460 h 496"/>
                <a:gd name="T32" fmla="*/ 14 w 602"/>
                <a:gd name="T33" fmla="*/ 446 h 496"/>
                <a:gd name="T34" fmla="*/ 0 w 602"/>
                <a:gd name="T35" fmla="*/ 439 h 496"/>
                <a:gd name="T36" fmla="*/ 42 w 602"/>
                <a:gd name="T37" fmla="*/ 439 h 496"/>
                <a:gd name="T38" fmla="*/ 78 w 602"/>
                <a:gd name="T39" fmla="*/ 432 h 496"/>
                <a:gd name="T40" fmla="*/ 148 w 602"/>
                <a:gd name="T41" fmla="*/ 410 h 496"/>
                <a:gd name="T42" fmla="*/ 184 w 602"/>
                <a:gd name="T43" fmla="*/ 382 h 496"/>
                <a:gd name="T44" fmla="*/ 148 w 602"/>
                <a:gd name="T45" fmla="*/ 382 h 496"/>
                <a:gd name="T46" fmla="*/ 71 w 602"/>
                <a:gd name="T47" fmla="*/ 297 h 496"/>
                <a:gd name="T48" fmla="*/ 120 w 602"/>
                <a:gd name="T49" fmla="*/ 297 h 496"/>
                <a:gd name="T50" fmla="*/ 85 w 602"/>
                <a:gd name="T51" fmla="*/ 283 h 496"/>
                <a:gd name="T52" fmla="*/ 21 w 602"/>
                <a:gd name="T53" fmla="*/ 177 h 496"/>
                <a:gd name="T54" fmla="*/ 35 w 602"/>
                <a:gd name="T55" fmla="*/ 184 h 496"/>
                <a:gd name="T56" fmla="*/ 64 w 602"/>
                <a:gd name="T57" fmla="*/ 191 h 496"/>
                <a:gd name="T58" fmla="*/ 78 w 602"/>
                <a:gd name="T59" fmla="*/ 191 h 496"/>
                <a:gd name="T60" fmla="*/ 78 w 602"/>
                <a:gd name="T61" fmla="*/ 191 h 496"/>
                <a:gd name="T62" fmla="*/ 57 w 602"/>
                <a:gd name="T63" fmla="*/ 170 h 496"/>
                <a:gd name="T64" fmla="*/ 28 w 602"/>
                <a:gd name="T65" fmla="*/ 57 h 496"/>
                <a:gd name="T66" fmla="*/ 42 w 602"/>
                <a:gd name="T67" fmla="*/ 29 h 496"/>
                <a:gd name="T68" fmla="*/ 42 w 602"/>
                <a:gd name="T69" fmla="*/ 29 h 496"/>
                <a:gd name="T70" fmla="*/ 57 w 602"/>
                <a:gd name="T71" fmla="*/ 36 h 496"/>
                <a:gd name="T72" fmla="*/ 92 w 602"/>
                <a:gd name="T73" fmla="*/ 71 h 496"/>
                <a:gd name="T74" fmla="*/ 240 w 602"/>
                <a:gd name="T75" fmla="*/ 149 h 496"/>
                <a:gd name="T76" fmla="*/ 297 w 602"/>
                <a:gd name="T77" fmla="*/ 156 h 496"/>
                <a:gd name="T78" fmla="*/ 297 w 602"/>
                <a:gd name="T79" fmla="*/ 99 h 496"/>
                <a:gd name="T80" fmla="*/ 368 w 602"/>
                <a:gd name="T81" fmla="*/ 15 h 496"/>
                <a:gd name="T82" fmla="*/ 396 w 602"/>
                <a:gd name="T83" fmla="*/ 8 h 496"/>
                <a:gd name="T84" fmla="*/ 410 w 602"/>
                <a:gd name="T85"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02" h="496">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lnTo>
                    <a:pt x="530" y="78"/>
                  </a:lnTo>
                  <a:cubicBezTo>
                    <a:pt x="558" y="78"/>
                    <a:pt x="580" y="64"/>
                    <a:pt x="601" y="64"/>
                  </a:cubicBezTo>
                  <a:lnTo>
                    <a:pt x="601" y="64"/>
                  </a:ln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lnTo>
                    <a:pt x="78" y="191"/>
                  </a:lnTo>
                  <a:cubicBezTo>
                    <a:pt x="71" y="184"/>
                    <a:pt x="64" y="177"/>
                    <a:pt x="57" y="170"/>
                  </a:cubicBezTo>
                  <a:cubicBezTo>
                    <a:pt x="35" y="142"/>
                    <a:pt x="14" y="106"/>
                    <a:pt x="28" y="57"/>
                  </a:cubicBezTo>
                  <a:cubicBezTo>
                    <a:pt x="28" y="43"/>
                    <a:pt x="35" y="36"/>
                    <a:pt x="42" y="29"/>
                  </a:cubicBezTo>
                  <a:lnTo>
                    <a:pt x="42" y="29"/>
                  </a:ln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1"/>
            </a:solidFill>
            <a:ln>
              <a:noFill/>
            </a:ln>
            <a:effectLst/>
          </p:spPr>
          <p:txBody>
            <a:bodyPr wrap="none" anchor="ctr"/>
            <a:lstStyle/>
            <a:p>
              <a:pPr eaLnBrk="1" fontAlgn="auto" hangingPunct="1">
                <a:spcBef>
                  <a:spcPts val="0"/>
                </a:spcBef>
                <a:spcAft>
                  <a:spcPts val="0"/>
                </a:spcAft>
                <a:defRPr/>
              </a:pPr>
              <a:endParaRPr lang="en-US" sz="1100">
                <a:solidFill>
                  <a:schemeClr val="tx1">
                    <a:lumMod val="65000"/>
                    <a:lumOff val="35000"/>
                  </a:schemeClr>
                </a:solidFill>
                <a:latin typeface="Roboto" panose="02000000000000000000" pitchFamily="2" charset="0"/>
                <a:ea typeface="Roboto" panose="02000000000000000000" pitchFamily="2" charset="0"/>
              </a:endParaRPr>
            </a:p>
          </p:txBody>
        </p:sp>
      </p:grpSp>
      <p:grpSp>
        <p:nvGrpSpPr>
          <p:cNvPr id="51" name="Group 50">
            <a:extLst>
              <a:ext uri="{FF2B5EF4-FFF2-40B4-BE49-F238E27FC236}">
                <a16:creationId xmlns:a16="http://schemas.microsoft.com/office/drawing/2014/main" id="{5FE735B3-8E9B-4DF1-8B97-4FD17E08A167}"/>
              </a:ext>
            </a:extLst>
          </p:cNvPr>
          <p:cNvGrpSpPr/>
          <p:nvPr/>
        </p:nvGrpSpPr>
        <p:grpSpPr>
          <a:xfrm>
            <a:off x="8548658" y="3416110"/>
            <a:ext cx="2150290" cy="292644"/>
            <a:chOff x="8548658" y="3067767"/>
            <a:chExt cx="2150290" cy="292644"/>
          </a:xfrm>
        </p:grpSpPr>
        <p:sp>
          <p:nvSpPr>
            <p:cNvPr id="17" name="TextBox 16">
              <a:extLst>
                <a:ext uri="{FF2B5EF4-FFF2-40B4-BE49-F238E27FC236}">
                  <a16:creationId xmlns:a16="http://schemas.microsoft.com/office/drawing/2014/main" id="{0894B01F-5DDA-499B-AC91-E8E070FA9177}"/>
                </a:ext>
              </a:extLst>
            </p:cNvPr>
            <p:cNvSpPr txBox="1"/>
            <p:nvPr/>
          </p:nvSpPr>
          <p:spPr>
            <a:xfrm>
              <a:off x="8788908" y="3067767"/>
              <a:ext cx="1910040" cy="292644"/>
            </a:xfrm>
            <a:prstGeom prst="rect">
              <a:avLst/>
            </a:prstGeom>
            <a:noFill/>
          </p:spPr>
          <p:txBody>
            <a:bodyPr wrap="square" rtlCol="0">
              <a:spAutoFit/>
            </a:bodyPr>
            <a:lstStyle/>
            <a:p>
              <a:pPr>
                <a:lnSpc>
                  <a:spcPct val="130000"/>
                </a:lnSpc>
              </a:pPr>
              <a:r>
                <a:rPr lang="en-US" sz="11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facebook/strategicly.com</a:t>
              </a:r>
            </a:p>
          </p:txBody>
        </p:sp>
        <p:sp>
          <p:nvSpPr>
            <p:cNvPr id="18" name="Freeform 13">
              <a:extLst>
                <a:ext uri="{FF2B5EF4-FFF2-40B4-BE49-F238E27FC236}">
                  <a16:creationId xmlns:a16="http://schemas.microsoft.com/office/drawing/2014/main" id="{576FBBF6-46C9-410C-B595-25846142E723}"/>
                </a:ext>
              </a:extLst>
            </p:cNvPr>
            <p:cNvSpPr>
              <a:spLocks noChangeArrowheads="1"/>
            </p:cNvSpPr>
            <p:nvPr/>
          </p:nvSpPr>
          <p:spPr bwMode="auto">
            <a:xfrm>
              <a:off x="8548658" y="3131892"/>
              <a:ext cx="185238" cy="183886"/>
            </a:xfrm>
            <a:custGeom>
              <a:avLst/>
              <a:gdLst>
                <a:gd name="T0" fmla="*/ 551 w 602"/>
                <a:gd name="T1" fmla="*/ 600 h 601"/>
                <a:gd name="T2" fmla="*/ 551 w 602"/>
                <a:gd name="T3" fmla="*/ 600 h 601"/>
                <a:gd name="T4" fmla="*/ 42 w 602"/>
                <a:gd name="T5" fmla="*/ 600 h 601"/>
                <a:gd name="T6" fmla="*/ 0 w 602"/>
                <a:gd name="T7" fmla="*/ 558 h 601"/>
                <a:gd name="T8" fmla="*/ 0 w 602"/>
                <a:gd name="T9" fmla="*/ 49 h 601"/>
                <a:gd name="T10" fmla="*/ 42 w 602"/>
                <a:gd name="T11" fmla="*/ 0 h 601"/>
                <a:gd name="T12" fmla="*/ 551 w 602"/>
                <a:gd name="T13" fmla="*/ 0 h 601"/>
                <a:gd name="T14" fmla="*/ 601 w 602"/>
                <a:gd name="T15" fmla="*/ 49 h 601"/>
                <a:gd name="T16" fmla="*/ 601 w 602"/>
                <a:gd name="T17" fmla="*/ 558 h 601"/>
                <a:gd name="T18" fmla="*/ 551 w 602"/>
                <a:gd name="T19" fmla="*/ 600 h 601"/>
                <a:gd name="T20" fmla="*/ 255 w 602"/>
                <a:gd name="T21" fmla="*/ 113 h 601"/>
                <a:gd name="T22" fmla="*/ 255 w 602"/>
                <a:gd name="T23" fmla="*/ 113 h 601"/>
                <a:gd name="T24" fmla="*/ 184 w 602"/>
                <a:gd name="T25" fmla="*/ 127 h 601"/>
                <a:gd name="T26" fmla="*/ 141 w 602"/>
                <a:gd name="T27" fmla="*/ 169 h 601"/>
                <a:gd name="T28" fmla="*/ 134 w 602"/>
                <a:gd name="T29" fmla="*/ 226 h 601"/>
                <a:gd name="T30" fmla="*/ 134 w 602"/>
                <a:gd name="T31" fmla="*/ 254 h 601"/>
                <a:gd name="T32" fmla="*/ 92 w 602"/>
                <a:gd name="T33" fmla="*/ 254 h 601"/>
                <a:gd name="T34" fmla="*/ 92 w 602"/>
                <a:gd name="T35" fmla="*/ 325 h 601"/>
                <a:gd name="T36" fmla="*/ 134 w 602"/>
                <a:gd name="T37" fmla="*/ 325 h 601"/>
                <a:gd name="T38" fmla="*/ 134 w 602"/>
                <a:gd name="T39" fmla="*/ 558 h 601"/>
                <a:gd name="T40" fmla="*/ 233 w 602"/>
                <a:gd name="T41" fmla="*/ 558 h 601"/>
                <a:gd name="T42" fmla="*/ 233 w 602"/>
                <a:gd name="T43" fmla="*/ 325 h 601"/>
                <a:gd name="T44" fmla="*/ 290 w 602"/>
                <a:gd name="T45" fmla="*/ 325 h 601"/>
                <a:gd name="T46" fmla="*/ 311 w 602"/>
                <a:gd name="T47" fmla="*/ 254 h 601"/>
                <a:gd name="T48" fmla="*/ 233 w 602"/>
                <a:gd name="T49" fmla="*/ 254 h 601"/>
                <a:gd name="T50" fmla="*/ 233 w 602"/>
                <a:gd name="T51" fmla="*/ 226 h 601"/>
                <a:gd name="T52" fmla="*/ 240 w 602"/>
                <a:gd name="T53" fmla="*/ 191 h 601"/>
                <a:gd name="T54" fmla="*/ 276 w 602"/>
                <a:gd name="T55" fmla="*/ 184 h 601"/>
                <a:gd name="T56" fmla="*/ 311 w 602"/>
                <a:gd name="T57" fmla="*/ 198 h 601"/>
                <a:gd name="T58" fmla="*/ 332 w 602"/>
                <a:gd name="T59" fmla="*/ 134 h 601"/>
                <a:gd name="T60" fmla="*/ 255 w 602"/>
                <a:gd name="T61" fmla="*/ 113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2" h="601">
                  <a:moveTo>
                    <a:pt x="551" y="600"/>
                  </a:moveTo>
                  <a:lnTo>
                    <a:pt x="551" y="600"/>
                  </a:lnTo>
                  <a:cubicBezTo>
                    <a:pt x="42" y="600"/>
                    <a:pt x="42" y="600"/>
                    <a:pt x="42" y="600"/>
                  </a:cubicBezTo>
                  <a:cubicBezTo>
                    <a:pt x="21" y="600"/>
                    <a:pt x="0" y="586"/>
                    <a:pt x="0" y="558"/>
                  </a:cubicBezTo>
                  <a:cubicBezTo>
                    <a:pt x="0" y="49"/>
                    <a:pt x="0" y="49"/>
                    <a:pt x="0" y="49"/>
                  </a:cubicBezTo>
                  <a:cubicBezTo>
                    <a:pt x="0" y="21"/>
                    <a:pt x="21" y="0"/>
                    <a:pt x="42" y="0"/>
                  </a:cubicBezTo>
                  <a:cubicBezTo>
                    <a:pt x="551" y="0"/>
                    <a:pt x="551" y="0"/>
                    <a:pt x="551" y="0"/>
                  </a:cubicBezTo>
                  <a:cubicBezTo>
                    <a:pt x="580" y="0"/>
                    <a:pt x="601" y="21"/>
                    <a:pt x="601" y="49"/>
                  </a:cubicBezTo>
                  <a:cubicBezTo>
                    <a:pt x="601" y="558"/>
                    <a:pt x="601" y="558"/>
                    <a:pt x="601" y="558"/>
                  </a:cubicBezTo>
                  <a:cubicBezTo>
                    <a:pt x="601" y="586"/>
                    <a:pt x="580" y="600"/>
                    <a:pt x="551" y="600"/>
                  </a:cubicBezTo>
                  <a:close/>
                  <a:moveTo>
                    <a:pt x="255" y="113"/>
                  </a:moveTo>
                  <a:lnTo>
                    <a:pt x="255" y="113"/>
                  </a:lnTo>
                  <a:cubicBezTo>
                    <a:pt x="226" y="113"/>
                    <a:pt x="198" y="120"/>
                    <a:pt x="184" y="127"/>
                  </a:cubicBezTo>
                  <a:cubicBezTo>
                    <a:pt x="163" y="141"/>
                    <a:pt x="148" y="155"/>
                    <a:pt x="141" y="169"/>
                  </a:cubicBezTo>
                  <a:cubicBezTo>
                    <a:pt x="141" y="184"/>
                    <a:pt x="134" y="198"/>
                    <a:pt x="134" y="226"/>
                  </a:cubicBezTo>
                  <a:cubicBezTo>
                    <a:pt x="134" y="254"/>
                    <a:pt x="134" y="254"/>
                    <a:pt x="134" y="254"/>
                  </a:cubicBezTo>
                  <a:cubicBezTo>
                    <a:pt x="92" y="254"/>
                    <a:pt x="92" y="254"/>
                    <a:pt x="92" y="254"/>
                  </a:cubicBezTo>
                  <a:cubicBezTo>
                    <a:pt x="92" y="325"/>
                    <a:pt x="92" y="325"/>
                    <a:pt x="92" y="325"/>
                  </a:cubicBezTo>
                  <a:cubicBezTo>
                    <a:pt x="134" y="325"/>
                    <a:pt x="134" y="325"/>
                    <a:pt x="134" y="325"/>
                  </a:cubicBezTo>
                  <a:cubicBezTo>
                    <a:pt x="134" y="558"/>
                    <a:pt x="134" y="558"/>
                    <a:pt x="134" y="558"/>
                  </a:cubicBezTo>
                  <a:cubicBezTo>
                    <a:pt x="233" y="558"/>
                    <a:pt x="233" y="558"/>
                    <a:pt x="233" y="558"/>
                  </a:cubicBezTo>
                  <a:cubicBezTo>
                    <a:pt x="233" y="325"/>
                    <a:pt x="233" y="325"/>
                    <a:pt x="233" y="325"/>
                  </a:cubicBezTo>
                  <a:cubicBezTo>
                    <a:pt x="290" y="325"/>
                    <a:pt x="290" y="325"/>
                    <a:pt x="290" y="325"/>
                  </a:cubicBezTo>
                  <a:cubicBezTo>
                    <a:pt x="311" y="254"/>
                    <a:pt x="311" y="254"/>
                    <a:pt x="311" y="254"/>
                  </a:cubicBezTo>
                  <a:cubicBezTo>
                    <a:pt x="233" y="254"/>
                    <a:pt x="233" y="254"/>
                    <a:pt x="233" y="254"/>
                  </a:cubicBezTo>
                  <a:cubicBezTo>
                    <a:pt x="233" y="226"/>
                    <a:pt x="233" y="226"/>
                    <a:pt x="233" y="226"/>
                  </a:cubicBezTo>
                  <a:cubicBezTo>
                    <a:pt x="233" y="212"/>
                    <a:pt x="233" y="198"/>
                    <a:pt x="240" y="191"/>
                  </a:cubicBezTo>
                  <a:cubicBezTo>
                    <a:pt x="248" y="191"/>
                    <a:pt x="262" y="184"/>
                    <a:pt x="276" y="184"/>
                  </a:cubicBezTo>
                  <a:cubicBezTo>
                    <a:pt x="290" y="184"/>
                    <a:pt x="297" y="191"/>
                    <a:pt x="311" y="198"/>
                  </a:cubicBezTo>
                  <a:cubicBezTo>
                    <a:pt x="332" y="134"/>
                    <a:pt x="332" y="134"/>
                    <a:pt x="332" y="134"/>
                  </a:cubicBezTo>
                  <a:cubicBezTo>
                    <a:pt x="304" y="127"/>
                    <a:pt x="283" y="113"/>
                    <a:pt x="255" y="113"/>
                  </a:cubicBezTo>
                  <a:close/>
                </a:path>
              </a:pathLst>
            </a:custGeom>
            <a:solidFill>
              <a:schemeClr val="accent1"/>
            </a:solidFill>
            <a:ln>
              <a:noFill/>
            </a:ln>
            <a:effectLst/>
          </p:spPr>
          <p:txBody>
            <a:bodyPr wrap="none" anchor="ctr"/>
            <a:lstStyle/>
            <a:p>
              <a:pPr eaLnBrk="1" fontAlgn="auto" hangingPunct="1">
                <a:spcBef>
                  <a:spcPts val="0"/>
                </a:spcBef>
                <a:spcAft>
                  <a:spcPts val="0"/>
                </a:spcAft>
                <a:defRPr/>
              </a:pPr>
              <a:endParaRPr lang="en-US" sz="1100">
                <a:solidFill>
                  <a:schemeClr val="tx1">
                    <a:lumMod val="65000"/>
                    <a:lumOff val="35000"/>
                  </a:schemeClr>
                </a:solidFill>
                <a:latin typeface="Roboto" panose="02000000000000000000" pitchFamily="2" charset="0"/>
                <a:ea typeface="Roboto" panose="02000000000000000000" pitchFamily="2" charset="0"/>
              </a:endParaRPr>
            </a:p>
          </p:txBody>
        </p:sp>
      </p:grpSp>
      <p:grpSp>
        <p:nvGrpSpPr>
          <p:cNvPr id="48" name="Group 47">
            <a:extLst>
              <a:ext uri="{FF2B5EF4-FFF2-40B4-BE49-F238E27FC236}">
                <a16:creationId xmlns:a16="http://schemas.microsoft.com/office/drawing/2014/main" id="{7EFF62CC-1FDC-4066-BD1C-E63980B43876}"/>
              </a:ext>
            </a:extLst>
          </p:cNvPr>
          <p:cNvGrpSpPr/>
          <p:nvPr/>
        </p:nvGrpSpPr>
        <p:grpSpPr>
          <a:xfrm>
            <a:off x="8546350" y="4607906"/>
            <a:ext cx="2141514" cy="292644"/>
            <a:chOff x="8546350" y="4259563"/>
            <a:chExt cx="2141514" cy="292644"/>
          </a:xfrm>
        </p:grpSpPr>
        <p:sp>
          <p:nvSpPr>
            <p:cNvPr id="15" name="TextBox 14">
              <a:extLst>
                <a:ext uri="{FF2B5EF4-FFF2-40B4-BE49-F238E27FC236}">
                  <a16:creationId xmlns:a16="http://schemas.microsoft.com/office/drawing/2014/main" id="{F494A351-DC7B-42C1-AAAD-E6C32EEE75F7}"/>
                </a:ext>
              </a:extLst>
            </p:cNvPr>
            <p:cNvSpPr txBox="1"/>
            <p:nvPr/>
          </p:nvSpPr>
          <p:spPr>
            <a:xfrm>
              <a:off x="8783229" y="4259563"/>
              <a:ext cx="1904635" cy="292644"/>
            </a:xfrm>
            <a:prstGeom prst="rect">
              <a:avLst/>
            </a:prstGeom>
            <a:noFill/>
          </p:spPr>
          <p:txBody>
            <a:bodyPr wrap="square" rtlCol="0">
              <a:spAutoFit/>
            </a:bodyPr>
            <a:lstStyle/>
            <a:p>
              <a:pPr>
                <a:lnSpc>
                  <a:spcPct val="130000"/>
                </a:lnSpc>
              </a:pPr>
              <a:r>
                <a:rPr lang="en-US" sz="11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linkedin/strategicly.com</a:t>
              </a:r>
            </a:p>
          </p:txBody>
        </p:sp>
        <p:sp>
          <p:nvSpPr>
            <p:cNvPr id="16" name="Freeform 104">
              <a:extLst>
                <a:ext uri="{FF2B5EF4-FFF2-40B4-BE49-F238E27FC236}">
                  <a16:creationId xmlns:a16="http://schemas.microsoft.com/office/drawing/2014/main" id="{38EA0D68-E438-4602-88AC-F33959E21665}"/>
                </a:ext>
              </a:extLst>
            </p:cNvPr>
            <p:cNvSpPr>
              <a:spLocks noEditPoints="1"/>
            </p:cNvSpPr>
            <p:nvPr/>
          </p:nvSpPr>
          <p:spPr bwMode="auto">
            <a:xfrm>
              <a:off x="8546350" y="4328327"/>
              <a:ext cx="174608" cy="174608"/>
            </a:xfrm>
            <a:custGeom>
              <a:avLst/>
              <a:gdLst>
                <a:gd name="T0" fmla="*/ 2147483646 w 62"/>
                <a:gd name="T1" fmla="*/ 2147483646 h 62"/>
                <a:gd name="T2" fmla="*/ 2147483646 w 62"/>
                <a:gd name="T3" fmla="*/ 2147483646 h 62"/>
                <a:gd name="T4" fmla="*/ 2147483646 w 62"/>
                <a:gd name="T5" fmla="*/ 2147483646 h 62"/>
                <a:gd name="T6" fmla="*/ 0 w 62"/>
                <a:gd name="T7" fmla="*/ 2147483646 h 62"/>
                <a:gd name="T8" fmla="*/ 0 w 62"/>
                <a:gd name="T9" fmla="*/ 2147483646 h 62"/>
                <a:gd name="T10" fmla="*/ 2147483646 w 62"/>
                <a:gd name="T11" fmla="*/ 0 h 62"/>
                <a:gd name="T12" fmla="*/ 2147483646 w 62"/>
                <a:gd name="T13" fmla="*/ 0 h 62"/>
                <a:gd name="T14" fmla="*/ 2147483646 w 62"/>
                <a:gd name="T15" fmla="*/ 2147483646 h 62"/>
                <a:gd name="T16" fmla="*/ 2147483646 w 62"/>
                <a:gd name="T17" fmla="*/ 2147483646 h 62"/>
                <a:gd name="T18" fmla="*/ 2147483646 w 62"/>
                <a:gd name="T19" fmla="*/ 2147483646 h 62"/>
                <a:gd name="T20" fmla="*/ 2147483646 w 62"/>
                <a:gd name="T21" fmla="*/ 2147483646 h 62"/>
                <a:gd name="T22" fmla="*/ 2147483646 w 62"/>
                <a:gd name="T23" fmla="*/ 2147483646 h 62"/>
                <a:gd name="T24" fmla="*/ 2147483646 w 62"/>
                <a:gd name="T25" fmla="*/ 2147483646 h 62"/>
                <a:gd name="T26" fmla="*/ 2147483646 w 62"/>
                <a:gd name="T27" fmla="*/ 2147483646 h 62"/>
                <a:gd name="T28" fmla="*/ 2147483646 w 62"/>
                <a:gd name="T29" fmla="*/ 2147483646 h 62"/>
                <a:gd name="T30" fmla="*/ 2147483646 w 62"/>
                <a:gd name="T31" fmla="*/ 2147483646 h 62"/>
                <a:gd name="T32" fmla="*/ 2147483646 w 62"/>
                <a:gd name="T33" fmla="*/ 2147483646 h 62"/>
                <a:gd name="T34" fmla="*/ 2147483646 w 62"/>
                <a:gd name="T35" fmla="*/ 2147483646 h 62"/>
                <a:gd name="T36" fmla="*/ 2147483646 w 62"/>
                <a:gd name="T37" fmla="*/ 2147483646 h 62"/>
                <a:gd name="T38" fmla="*/ 2147483646 w 62"/>
                <a:gd name="T39" fmla="*/ 2147483646 h 62"/>
                <a:gd name="T40" fmla="*/ 2147483646 w 62"/>
                <a:gd name="T41" fmla="*/ 2147483646 h 62"/>
                <a:gd name="T42" fmla="*/ 2147483646 w 62"/>
                <a:gd name="T43" fmla="*/ 2147483646 h 62"/>
                <a:gd name="T44" fmla="*/ 2147483646 w 62"/>
                <a:gd name="T45" fmla="*/ 2147483646 h 62"/>
                <a:gd name="T46" fmla="*/ 2147483646 w 62"/>
                <a:gd name="T47" fmla="*/ 2147483646 h 62"/>
                <a:gd name="T48" fmla="*/ 2147483646 w 62"/>
                <a:gd name="T49" fmla="*/ 2147483646 h 62"/>
                <a:gd name="T50" fmla="*/ 2147483646 w 62"/>
                <a:gd name="T51" fmla="*/ 2147483646 h 62"/>
                <a:gd name="T52" fmla="*/ 2147483646 w 62"/>
                <a:gd name="T53" fmla="*/ 2147483646 h 62"/>
                <a:gd name="T54" fmla="*/ 2147483646 w 62"/>
                <a:gd name="T55" fmla="*/ 2147483646 h 62"/>
                <a:gd name="T56" fmla="*/ 2147483646 w 62"/>
                <a:gd name="T57" fmla="*/ 2147483646 h 62"/>
                <a:gd name="T58" fmla="*/ 2147483646 w 62"/>
                <a:gd name="T59" fmla="*/ 2147483646 h 62"/>
                <a:gd name="T60" fmla="*/ 2147483646 w 62"/>
                <a:gd name="T61" fmla="*/ 2147483646 h 62"/>
                <a:gd name="T62" fmla="*/ 2147483646 w 62"/>
                <a:gd name="T63" fmla="*/ 2147483646 h 62"/>
                <a:gd name="T64" fmla="*/ 2147483646 w 62"/>
                <a:gd name="T65" fmla="*/ 2147483646 h 62"/>
                <a:gd name="T66" fmla="*/ 2147483646 w 62"/>
                <a:gd name="T67" fmla="*/ 2147483646 h 62"/>
                <a:gd name="T68" fmla="*/ 2147483646 w 62"/>
                <a:gd name="T69" fmla="*/ 2147483646 h 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chemeClr val="accent1"/>
            </a:solidFill>
            <a:ln>
              <a:noFill/>
            </a:ln>
          </p:spPr>
          <p:txBody>
            <a:bodyPr/>
            <a:lstStyle/>
            <a:p>
              <a:endParaRPr lang="th-TH" sz="1100">
                <a:solidFill>
                  <a:schemeClr val="tx1">
                    <a:lumMod val="65000"/>
                    <a:lumOff val="35000"/>
                  </a:schemeClr>
                </a:solidFill>
                <a:latin typeface="Roboto" panose="02000000000000000000" pitchFamily="2" charset="0"/>
                <a:ea typeface="Roboto" panose="02000000000000000000" pitchFamily="2" charset="0"/>
              </a:endParaRPr>
            </a:p>
          </p:txBody>
        </p:sp>
      </p:grpSp>
      <p:sp>
        <p:nvSpPr>
          <p:cNvPr id="14" name="TextBox 13">
            <a:extLst>
              <a:ext uri="{FF2B5EF4-FFF2-40B4-BE49-F238E27FC236}">
                <a16:creationId xmlns:a16="http://schemas.microsoft.com/office/drawing/2014/main" id="{EC07F49E-7B08-44E2-A72D-CE6FF152D2A4}"/>
              </a:ext>
            </a:extLst>
          </p:cNvPr>
          <p:cNvSpPr txBox="1"/>
          <p:nvPr/>
        </p:nvSpPr>
        <p:spPr>
          <a:xfrm>
            <a:off x="8440991" y="3047944"/>
            <a:ext cx="2246873" cy="261610"/>
          </a:xfrm>
          <a:prstGeom prst="rect">
            <a:avLst/>
          </a:prstGeom>
          <a:noFill/>
        </p:spPr>
        <p:txBody>
          <a:bodyPr wrap="square" rtlCol="0">
            <a:spAutoFit/>
          </a:bodyPr>
          <a:lstStyle/>
          <a:p>
            <a:r>
              <a:rPr lang="en-US" sz="1100">
                <a:solidFill>
                  <a:srgbClr val="31302E"/>
                </a:solidFill>
                <a:latin typeface="Roboto Medium" panose="02000000000000000000" pitchFamily="2" charset="0"/>
                <a:ea typeface="Roboto Medium" panose="02000000000000000000" pitchFamily="2" charset="0"/>
                <a:cs typeface="Poppins SemiBold" panose="00000700000000000000" pitchFamily="2" charset="0"/>
              </a:rPr>
              <a:t>Connect With Us on Social </a:t>
            </a:r>
          </a:p>
        </p:txBody>
      </p:sp>
      <p:sp>
        <p:nvSpPr>
          <p:cNvPr id="28" name="TextBox 27">
            <a:extLst>
              <a:ext uri="{FF2B5EF4-FFF2-40B4-BE49-F238E27FC236}">
                <a16:creationId xmlns:a16="http://schemas.microsoft.com/office/drawing/2014/main" id="{C5E9037C-EBC6-4CF7-8FA8-15776F3688AD}"/>
              </a:ext>
            </a:extLst>
          </p:cNvPr>
          <p:cNvSpPr txBox="1"/>
          <p:nvPr/>
        </p:nvSpPr>
        <p:spPr>
          <a:xfrm>
            <a:off x="6345865" y="1416118"/>
            <a:ext cx="2876512" cy="1200329"/>
          </a:xfrm>
          <a:prstGeom prst="rect">
            <a:avLst/>
          </a:prstGeom>
          <a:noFill/>
        </p:spPr>
        <p:txBody>
          <a:bodyPr wrap="square" rtlCol="0">
            <a:spAutoFit/>
          </a:bodyPr>
          <a:lstStyle/>
          <a:p>
            <a:r>
              <a:rPr lang="en-US" sz="3600">
                <a:solidFill>
                  <a:srgbClr val="31302E"/>
                </a:solidFill>
                <a:latin typeface="Bellefair" panose="00000500000000000000" pitchFamily="2" charset="-79"/>
                <a:cs typeface="Bellefair" panose="00000500000000000000" pitchFamily="2" charset="-79"/>
              </a:rPr>
              <a:t>CONTACT US TODAY! </a:t>
            </a:r>
          </a:p>
        </p:txBody>
      </p:sp>
      <p:sp>
        <p:nvSpPr>
          <p:cNvPr id="3" name="Picture Placeholder 2">
            <a:extLst>
              <a:ext uri="{FF2B5EF4-FFF2-40B4-BE49-F238E27FC236}">
                <a16:creationId xmlns:a16="http://schemas.microsoft.com/office/drawing/2014/main" id="{7963D84B-B426-0D40-912C-AF9E759D7091}"/>
              </a:ext>
            </a:extLst>
          </p:cNvPr>
          <p:cNvSpPr>
            <a:spLocks noGrp="1"/>
          </p:cNvSpPr>
          <p:nvPr>
            <p:ph type="pic" sz="quarter" idx="13"/>
          </p:nvPr>
        </p:nvSpPr>
        <p:spPr/>
      </p:sp>
    </p:spTree>
    <p:extLst>
      <p:ext uri="{BB962C8B-B14F-4D97-AF65-F5344CB8AC3E}">
        <p14:creationId xmlns:p14="http://schemas.microsoft.com/office/powerpoint/2010/main" val="37224338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AA4CB04-BB7A-A249-B079-6EE90BA862D6}"/>
              </a:ext>
            </a:extLst>
          </p:cNvPr>
          <p:cNvSpPr>
            <a:spLocks noGrp="1"/>
          </p:cNvSpPr>
          <p:nvPr>
            <p:ph type="pic" sz="quarter" idx="13"/>
          </p:nvPr>
        </p:nvSpPr>
        <p:spPr/>
      </p:sp>
      <p:sp>
        <p:nvSpPr>
          <p:cNvPr id="8" name="TextBox 7">
            <a:extLst>
              <a:ext uri="{FF2B5EF4-FFF2-40B4-BE49-F238E27FC236}">
                <a16:creationId xmlns:a16="http://schemas.microsoft.com/office/drawing/2014/main" id="{005D8304-D9DC-4CE9-9574-2CCB5CA11887}"/>
              </a:ext>
            </a:extLst>
          </p:cNvPr>
          <p:cNvSpPr txBox="1"/>
          <p:nvPr/>
        </p:nvSpPr>
        <p:spPr>
          <a:xfrm>
            <a:off x="3829050" y="895351"/>
            <a:ext cx="4533900" cy="4686588"/>
          </a:xfrm>
          <a:prstGeom prst="rect">
            <a:avLst/>
          </a:prstGeom>
          <a:noFill/>
        </p:spPr>
        <p:txBody>
          <a:bodyPr wrap="square" rtlCol="0">
            <a:prstTxWarp prst="textArchUp">
              <a:avLst>
                <a:gd name="adj" fmla="val 12037630"/>
              </a:avLst>
            </a:prstTxWarp>
            <a:spAutoFit/>
          </a:bodyPr>
          <a:lstStyle/>
          <a:p>
            <a:pPr algn="ctr">
              <a:lnSpc>
                <a:spcPct val="150000"/>
              </a:lnSpc>
            </a:pPr>
            <a:r>
              <a:rPr lang="en-US" sz="1200" spc="600">
                <a:solidFill>
                  <a:schemeClr val="accent4">
                    <a:lumMod val="50000"/>
                  </a:schemeClr>
                </a:solidFill>
                <a:latin typeface="Roboto" panose="02000000000000000000" pitchFamily="2" charset="0"/>
                <a:ea typeface="Roboto" panose="02000000000000000000" pitchFamily="2" charset="0"/>
                <a:cs typeface="Open Sans" panose="020B0606030504020204" pitchFamily="34" charset="0"/>
              </a:rPr>
              <a:t>BUSINESS PLAN PRESENTATION TEMPLATE</a:t>
            </a:r>
          </a:p>
        </p:txBody>
      </p:sp>
      <p:sp>
        <p:nvSpPr>
          <p:cNvPr id="6" name="TextBox 5">
            <a:extLst>
              <a:ext uri="{FF2B5EF4-FFF2-40B4-BE49-F238E27FC236}">
                <a16:creationId xmlns:a16="http://schemas.microsoft.com/office/drawing/2014/main" id="{08B02E1D-0178-420B-B9B3-D45D3DE89D16}"/>
              </a:ext>
            </a:extLst>
          </p:cNvPr>
          <p:cNvSpPr txBox="1"/>
          <p:nvPr/>
        </p:nvSpPr>
        <p:spPr>
          <a:xfrm>
            <a:off x="1684903" y="2872798"/>
            <a:ext cx="9014018" cy="1446550"/>
          </a:xfrm>
          <a:prstGeom prst="rect">
            <a:avLst/>
          </a:prstGeom>
          <a:noFill/>
        </p:spPr>
        <p:txBody>
          <a:bodyPr wrap="square" rtlCol="0">
            <a:spAutoFit/>
          </a:bodyPr>
          <a:lstStyle/>
          <a:p>
            <a:pPr algn="ctr"/>
            <a:r>
              <a:rPr lang="en-US" sz="8800" spc="1200">
                <a:solidFill>
                  <a:srgbClr val="31302E"/>
                </a:solidFill>
                <a:latin typeface="Bellefair" panose="00000500000000000000" pitchFamily="2" charset="-79"/>
                <a:cs typeface="Bellefair" panose="00000500000000000000" pitchFamily="2" charset="-79"/>
              </a:rPr>
              <a:t>STR</a:t>
            </a:r>
            <a:r>
              <a:rPr lang="en-US" sz="8800" spc="1200">
                <a:solidFill>
                  <a:schemeClr val="bg1"/>
                </a:solidFill>
                <a:latin typeface="Bellefair" panose="00000500000000000000" pitchFamily="2" charset="-79"/>
                <a:cs typeface="Bellefair" panose="00000500000000000000" pitchFamily="2" charset="-79"/>
              </a:rPr>
              <a:t>ATEGI</a:t>
            </a:r>
            <a:r>
              <a:rPr lang="en-US" sz="8800" spc="1200">
                <a:solidFill>
                  <a:srgbClr val="31302E"/>
                </a:solidFill>
                <a:latin typeface="Bellefair" panose="00000500000000000000" pitchFamily="2" charset="-79"/>
                <a:cs typeface="Bellefair" panose="00000500000000000000" pitchFamily="2" charset="-79"/>
              </a:rPr>
              <a:t>CLY</a:t>
            </a:r>
          </a:p>
        </p:txBody>
      </p:sp>
      <p:grpSp>
        <p:nvGrpSpPr>
          <p:cNvPr id="9" name="Group 8">
            <a:extLst>
              <a:ext uri="{FF2B5EF4-FFF2-40B4-BE49-F238E27FC236}">
                <a16:creationId xmlns:a16="http://schemas.microsoft.com/office/drawing/2014/main" id="{B74E3822-9800-4A40-A6DA-079D544F0B4C}"/>
              </a:ext>
            </a:extLst>
          </p:cNvPr>
          <p:cNvGrpSpPr/>
          <p:nvPr/>
        </p:nvGrpSpPr>
        <p:grpSpPr>
          <a:xfrm>
            <a:off x="5857840" y="1915515"/>
            <a:ext cx="476319" cy="653058"/>
            <a:chOff x="10503625" y="1663989"/>
            <a:chExt cx="476319" cy="653058"/>
          </a:xfrm>
        </p:grpSpPr>
        <p:sp>
          <p:nvSpPr>
            <p:cNvPr id="10" name="TextBox 9">
              <a:extLst>
                <a:ext uri="{FF2B5EF4-FFF2-40B4-BE49-F238E27FC236}">
                  <a16:creationId xmlns:a16="http://schemas.microsoft.com/office/drawing/2014/main" id="{59915654-B8FD-401D-B26D-4B29BA1355A0}"/>
                </a:ext>
              </a:extLst>
            </p:cNvPr>
            <p:cNvSpPr txBox="1"/>
            <p:nvPr/>
          </p:nvSpPr>
          <p:spPr>
            <a:xfrm>
              <a:off x="10503625" y="1663989"/>
              <a:ext cx="476319" cy="307777"/>
            </a:xfrm>
            <a:prstGeom prst="rect">
              <a:avLst/>
            </a:prstGeom>
            <a:noFill/>
          </p:spPr>
          <p:txBody>
            <a:bodyPr wrap="square" rtlCol="0">
              <a:spAutoFit/>
            </a:bodyPr>
            <a:lstStyle/>
            <a:p>
              <a:pPr algn="ctr"/>
              <a:r>
                <a:rPr lang="en-US" sz="1400" spc="200">
                  <a:solidFill>
                    <a:schemeClr val="bg1"/>
                  </a:solidFill>
                  <a:latin typeface="Roboto" panose="02000000000000000000" pitchFamily="2" charset="0"/>
                  <a:ea typeface="Roboto" panose="02000000000000000000" pitchFamily="2" charset="0"/>
                  <a:cs typeface="Open Sans" panose="020B0606030504020204" pitchFamily="34" charset="0"/>
                </a:rPr>
                <a:t>20</a:t>
              </a:r>
            </a:p>
          </p:txBody>
        </p:sp>
        <p:sp>
          <p:nvSpPr>
            <p:cNvPr id="11" name="TextBox 10">
              <a:extLst>
                <a:ext uri="{FF2B5EF4-FFF2-40B4-BE49-F238E27FC236}">
                  <a16:creationId xmlns:a16="http://schemas.microsoft.com/office/drawing/2014/main" id="{6956C714-AE0A-4372-B239-E5F54A1ACBA1}"/>
                </a:ext>
              </a:extLst>
            </p:cNvPr>
            <p:cNvSpPr txBox="1"/>
            <p:nvPr/>
          </p:nvSpPr>
          <p:spPr>
            <a:xfrm>
              <a:off x="10503625" y="2009270"/>
              <a:ext cx="476319" cy="307777"/>
            </a:xfrm>
            <a:prstGeom prst="rect">
              <a:avLst/>
            </a:prstGeom>
            <a:noFill/>
          </p:spPr>
          <p:txBody>
            <a:bodyPr wrap="square" rtlCol="0">
              <a:spAutoFit/>
            </a:bodyPr>
            <a:lstStyle/>
            <a:p>
              <a:pPr algn="ctr"/>
              <a:r>
                <a:rPr lang="en-US" sz="1400" spc="200">
                  <a:solidFill>
                    <a:schemeClr val="bg1"/>
                  </a:solidFill>
                  <a:latin typeface="Roboto" panose="02000000000000000000" pitchFamily="2" charset="0"/>
                  <a:ea typeface="Roboto" panose="02000000000000000000" pitchFamily="2" charset="0"/>
                  <a:cs typeface="Open Sans" panose="020B0606030504020204" pitchFamily="34" charset="0"/>
                </a:rPr>
                <a:t>20</a:t>
              </a:r>
            </a:p>
          </p:txBody>
        </p:sp>
        <p:cxnSp>
          <p:nvCxnSpPr>
            <p:cNvPr id="12" name="Straight Connector 11">
              <a:extLst>
                <a:ext uri="{FF2B5EF4-FFF2-40B4-BE49-F238E27FC236}">
                  <a16:creationId xmlns:a16="http://schemas.microsoft.com/office/drawing/2014/main" id="{F8D29593-82D9-4030-BC44-3397A4CD1B94}"/>
                </a:ext>
              </a:extLst>
            </p:cNvPr>
            <p:cNvCxnSpPr>
              <a:cxnSpLocks/>
            </p:cNvCxnSpPr>
            <p:nvPr/>
          </p:nvCxnSpPr>
          <p:spPr>
            <a:xfrm>
              <a:off x="10633040" y="1990518"/>
              <a:ext cx="17776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a:extLst>
              <a:ext uri="{FF2B5EF4-FFF2-40B4-BE49-F238E27FC236}">
                <a16:creationId xmlns:a16="http://schemas.microsoft.com/office/drawing/2014/main" id="{A7420B76-5EF1-4518-9667-579218AC0B36}"/>
              </a:ext>
            </a:extLst>
          </p:cNvPr>
          <p:cNvCxnSpPr>
            <a:cxnSpLocks/>
          </p:cNvCxnSpPr>
          <p:nvPr/>
        </p:nvCxnSpPr>
        <p:spPr>
          <a:xfrm flipV="1">
            <a:off x="6106373" y="4826000"/>
            <a:ext cx="0" cy="901701"/>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6172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1A2BA33-3151-3C4B-B77D-CA098BE30C17}"/>
              </a:ext>
            </a:extLst>
          </p:cNvPr>
          <p:cNvSpPr>
            <a:spLocks noGrp="1"/>
          </p:cNvSpPr>
          <p:nvPr>
            <p:ph type="pic" sz="quarter" idx="13"/>
          </p:nvPr>
        </p:nvSpPr>
        <p:spPr/>
      </p:sp>
      <p:sp>
        <p:nvSpPr>
          <p:cNvPr id="22" name="Rectangle 21">
            <a:extLst>
              <a:ext uri="{FF2B5EF4-FFF2-40B4-BE49-F238E27FC236}">
                <a16:creationId xmlns:a16="http://schemas.microsoft.com/office/drawing/2014/main" id="{137BCCBA-EE25-4A3D-8888-897D7136A499}"/>
              </a:ext>
            </a:extLst>
          </p:cNvPr>
          <p:cNvSpPr/>
          <p:nvPr/>
        </p:nvSpPr>
        <p:spPr>
          <a:xfrm>
            <a:off x="0" y="832394"/>
            <a:ext cx="6401231" cy="51932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867DF09-C4F1-440A-9E46-B43A3CB4640B}"/>
              </a:ext>
            </a:extLst>
          </p:cNvPr>
          <p:cNvSpPr txBox="1"/>
          <p:nvPr/>
        </p:nvSpPr>
        <p:spPr>
          <a:xfrm>
            <a:off x="856073" y="1647783"/>
            <a:ext cx="4689083" cy="923330"/>
          </a:xfrm>
          <a:prstGeom prst="rect">
            <a:avLst/>
          </a:prstGeom>
          <a:noFill/>
        </p:spPr>
        <p:txBody>
          <a:bodyPr wrap="square" rtlCol="0">
            <a:spAutoFit/>
          </a:bodyPr>
          <a:lstStyle/>
          <a:p>
            <a:r>
              <a:rPr lang="en-US" sz="5400" spc="300">
                <a:solidFill>
                  <a:srgbClr val="31302E"/>
                </a:solidFill>
                <a:latin typeface="Bellefair" panose="00000500000000000000" pitchFamily="2" charset="-79"/>
                <a:cs typeface="Bellefair" panose="00000500000000000000" pitchFamily="2" charset="-79"/>
              </a:rPr>
              <a:t>OUR VISION</a:t>
            </a:r>
          </a:p>
        </p:txBody>
      </p:sp>
      <p:sp>
        <p:nvSpPr>
          <p:cNvPr id="5" name="TextBox 4">
            <a:extLst>
              <a:ext uri="{FF2B5EF4-FFF2-40B4-BE49-F238E27FC236}">
                <a16:creationId xmlns:a16="http://schemas.microsoft.com/office/drawing/2014/main" id="{262CBB6F-8DB2-4B94-A6B7-F8D7B9CFF236}"/>
              </a:ext>
            </a:extLst>
          </p:cNvPr>
          <p:cNvSpPr txBox="1"/>
          <p:nvPr/>
        </p:nvSpPr>
        <p:spPr>
          <a:xfrm>
            <a:off x="1256951" y="2938063"/>
            <a:ext cx="1917200" cy="369332"/>
          </a:xfrm>
          <a:prstGeom prst="rect">
            <a:avLst/>
          </a:prstGeom>
          <a:noFill/>
        </p:spPr>
        <p:txBody>
          <a:bodyPr wrap="square" rtlCol="0">
            <a:spAutoFit/>
          </a:bodyPr>
          <a:lstStyle/>
          <a:p>
            <a:r>
              <a:rPr lang="en-US">
                <a:solidFill>
                  <a:schemeClr val="accent5"/>
                </a:solidFill>
                <a:latin typeface="Bellefair" panose="00000500000000000000" pitchFamily="2" charset="-79"/>
                <a:cs typeface="Bellefair" panose="00000500000000000000" pitchFamily="2" charset="-79"/>
              </a:rPr>
              <a:t>Your Title Here</a:t>
            </a:r>
          </a:p>
        </p:txBody>
      </p:sp>
      <p:sp>
        <p:nvSpPr>
          <p:cNvPr id="7" name="TextBox 6">
            <a:extLst>
              <a:ext uri="{FF2B5EF4-FFF2-40B4-BE49-F238E27FC236}">
                <a16:creationId xmlns:a16="http://schemas.microsoft.com/office/drawing/2014/main" id="{E91465C4-9880-4560-B09F-CC70F1CE6F6C}"/>
              </a:ext>
            </a:extLst>
          </p:cNvPr>
          <p:cNvSpPr txBox="1"/>
          <p:nvPr/>
        </p:nvSpPr>
        <p:spPr>
          <a:xfrm>
            <a:off x="1256951" y="3307395"/>
            <a:ext cx="3979133"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pulvinar ultricies, purus lectus malesuada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8" name="TextBox 7">
            <a:extLst>
              <a:ext uri="{FF2B5EF4-FFF2-40B4-BE49-F238E27FC236}">
                <a16:creationId xmlns:a16="http://schemas.microsoft.com/office/drawing/2014/main" id="{FD2E1CE6-2298-4513-9EC2-78329E874816}"/>
              </a:ext>
            </a:extLst>
          </p:cNvPr>
          <p:cNvSpPr txBox="1"/>
          <p:nvPr/>
        </p:nvSpPr>
        <p:spPr>
          <a:xfrm>
            <a:off x="1256951" y="4463457"/>
            <a:ext cx="3979133"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Pulvinar ultricies, purus lectus malesuada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cxnSp>
        <p:nvCxnSpPr>
          <p:cNvPr id="11" name="Straight Connector 10">
            <a:extLst>
              <a:ext uri="{FF2B5EF4-FFF2-40B4-BE49-F238E27FC236}">
                <a16:creationId xmlns:a16="http://schemas.microsoft.com/office/drawing/2014/main" id="{D5BEB9EE-D0CA-44F1-A4A9-0968D57CBAA8}"/>
              </a:ext>
            </a:extLst>
          </p:cNvPr>
          <p:cNvCxnSpPr>
            <a:cxnSpLocks/>
          </p:cNvCxnSpPr>
          <p:nvPr/>
        </p:nvCxnSpPr>
        <p:spPr>
          <a:xfrm>
            <a:off x="995987" y="2938063"/>
            <a:ext cx="0" cy="2351261"/>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66153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D643420-9138-804E-99AF-C564402083C3}"/>
              </a:ext>
            </a:extLst>
          </p:cNvPr>
          <p:cNvSpPr>
            <a:spLocks noGrp="1"/>
          </p:cNvSpPr>
          <p:nvPr>
            <p:ph type="pic" sz="quarter" idx="13"/>
          </p:nvPr>
        </p:nvSpPr>
        <p:spPr/>
      </p:sp>
      <p:sp>
        <p:nvSpPr>
          <p:cNvPr id="3" name="TextBox 2">
            <a:extLst>
              <a:ext uri="{FF2B5EF4-FFF2-40B4-BE49-F238E27FC236}">
                <a16:creationId xmlns:a16="http://schemas.microsoft.com/office/drawing/2014/main" id="{CE62D6A9-8443-433B-9E06-5C169AB6453E}"/>
              </a:ext>
            </a:extLst>
          </p:cNvPr>
          <p:cNvSpPr txBox="1"/>
          <p:nvPr/>
        </p:nvSpPr>
        <p:spPr>
          <a:xfrm>
            <a:off x="1060568" y="2875002"/>
            <a:ext cx="6318014" cy="1123384"/>
          </a:xfrm>
          <a:prstGeom prst="rect">
            <a:avLst/>
          </a:prstGeom>
          <a:noFill/>
        </p:spPr>
        <p:txBody>
          <a:bodyPr wrap="square" rtlCol="0">
            <a:spAutoFit/>
          </a:bodyPr>
          <a:lstStyle/>
          <a:p>
            <a:r>
              <a:rPr lang="en-US" sz="6700" spc="300">
                <a:solidFill>
                  <a:schemeClr val="bg1"/>
                </a:solidFill>
                <a:latin typeface="Bellefair" panose="00000500000000000000" pitchFamily="2" charset="-79"/>
                <a:cs typeface="Bellefair" panose="00000500000000000000" pitchFamily="2" charset="-79"/>
              </a:rPr>
              <a:t>STRATEGICLY</a:t>
            </a:r>
          </a:p>
        </p:txBody>
      </p:sp>
      <p:sp>
        <p:nvSpPr>
          <p:cNvPr id="5" name="TextBox 4">
            <a:extLst>
              <a:ext uri="{FF2B5EF4-FFF2-40B4-BE49-F238E27FC236}">
                <a16:creationId xmlns:a16="http://schemas.microsoft.com/office/drawing/2014/main" id="{655E46BB-EF8F-4FB6-B5DA-9C4BE4548452}"/>
              </a:ext>
            </a:extLst>
          </p:cNvPr>
          <p:cNvSpPr txBox="1"/>
          <p:nvPr/>
        </p:nvSpPr>
        <p:spPr>
          <a:xfrm>
            <a:off x="8219440" y="5949227"/>
            <a:ext cx="2844800" cy="338554"/>
          </a:xfrm>
          <a:prstGeom prst="rect">
            <a:avLst/>
          </a:prstGeom>
          <a:noFill/>
        </p:spPr>
        <p:txBody>
          <a:bodyPr wrap="square" rtlCol="0">
            <a:spAutoFit/>
          </a:bodyPr>
          <a:lstStyle/>
          <a:p>
            <a:pPr algn="r">
              <a:lnSpc>
                <a:spcPct val="150000"/>
              </a:lnSpc>
            </a:pPr>
            <a:r>
              <a:rPr lang="en-US" sz="1200" spc="200">
                <a:solidFill>
                  <a:schemeClr val="accent4"/>
                </a:solidFill>
                <a:latin typeface="Roboto" panose="02000000000000000000" pitchFamily="2" charset="0"/>
                <a:ea typeface="Roboto" panose="02000000000000000000" pitchFamily="2" charset="0"/>
                <a:cs typeface="Open Sans" panose="020B0606030504020204" pitchFamily="34" charset="0"/>
              </a:rPr>
              <a:t>PRESENTATION TEMPLATE</a:t>
            </a:r>
          </a:p>
        </p:txBody>
      </p:sp>
      <p:sp>
        <p:nvSpPr>
          <p:cNvPr id="7" name="TextBox 6">
            <a:extLst>
              <a:ext uri="{FF2B5EF4-FFF2-40B4-BE49-F238E27FC236}">
                <a16:creationId xmlns:a16="http://schemas.microsoft.com/office/drawing/2014/main" id="{A86DD7C0-2853-468A-96E6-071D25748CFA}"/>
              </a:ext>
            </a:extLst>
          </p:cNvPr>
          <p:cNvSpPr txBox="1"/>
          <p:nvPr/>
        </p:nvSpPr>
        <p:spPr>
          <a:xfrm>
            <a:off x="1060569" y="5949227"/>
            <a:ext cx="2076332" cy="338554"/>
          </a:xfrm>
          <a:prstGeom prst="rect">
            <a:avLst/>
          </a:prstGeom>
          <a:noFill/>
        </p:spPr>
        <p:txBody>
          <a:bodyPr wrap="square" rtlCol="0">
            <a:spAutoFit/>
          </a:bodyPr>
          <a:lstStyle/>
          <a:p>
            <a:pPr>
              <a:lnSpc>
                <a:spcPct val="150000"/>
              </a:lnSpc>
            </a:pPr>
            <a:r>
              <a:rPr lang="en-US" sz="1200" spc="200">
                <a:solidFill>
                  <a:schemeClr val="accent4"/>
                </a:solidFill>
                <a:latin typeface="Roboto" panose="02000000000000000000" pitchFamily="2" charset="0"/>
                <a:ea typeface="Roboto" panose="02000000000000000000" pitchFamily="2" charset="0"/>
                <a:cs typeface="Open Sans" panose="020B0606030504020204" pitchFamily="34" charset="0"/>
              </a:rPr>
              <a:t>BUSINESS PLAN</a:t>
            </a:r>
          </a:p>
        </p:txBody>
      </p:sp>
      <p:grpSp>
        <p:nvGrpSpPr>
          <p:cNvPr id="11" name="Group 10">
            <a:extLst>
              <a:ext uri="{FF2B5EF4-FFF2-40B4-BE49-F238E27FC236}">
                <a16:creationId xmlns:a16="http://schemas.microsoft.com/office/drawing/2014/main" id="{A085549D-AC3E-4956-98FC-3BDA54A4B805}"/>
              </a:ext>
            </a:extLst>
          </p:cNvPr>
          <p:cNvGrpSpPr/>
          <p:nvPr/>
        </p:nvGrpSpPr>
        <p:grpSpPr>
          <a:xfrm>
            <a:off x="1060568" y="766168"/>
            <a:ext cx="476319" cy="653058"/>
            <a:chOff x="10503625" y="1663989"/>
            <a:chExt cx="476319" cy="653058"/>
          </a:xfrm>
        </p:grpSpPr>
        <p:sp>
          <p:nvSpPr>
            <p:cNvPr id="12" name="TextBox 11">
              <a:extLst>
                <a:ext uri="{FF2B5EF4-FFF2-40B4-BE49-F238E27FC236}">
                  <a16:creationId xmlns:a16="http://schemas.microsoft.com/office/drawing/2014/main" id="{47C8D86C-8208-4A0F-A72A-4E544842D62F}"/>
                </a:ext>
              </a:extLst>
            </p:cNvPr>
            <p:cNvSpPr txBox="1"/>
            <p:nvPr/>
          </p:nvSpPr>
          <p:spPr>
            <a:xfrm>
              <a:off x="10503625" y="1663989"/>
              <a:ext cx="476319" cy="307777"/>
            </a:xfrm>
            <a:prstGeom prst="rect">
              <a:avLst/>
            </a:prstGeom>
            <a:noFill/>
          </p:spPr>
          <p:txBody>
            <a:bodyPr wrap="square" rtlCol="0">
              <a:spAutoFit/>
            </a:bodyPr>
            <a:lstStyle/>
            <a:p>
              <a:pPr algn="ctr"/>
              <a:r>
                <a:rPr lang="en-US" sz="1400" spc="200">
                  <a:solidFill>
                    <a:schemeClr val="bg1"/>
                  </a:solidFill>
                  <a:latin typeface="Roboto" panose="02000000000000000000" pitchFamily="2" charset="0"/>
                  <a:ea typeface="Roboto" panose="02000000000000000000" pitchFamily="2" charset="0"/>
                  <a:cs typeface="Open Sans" panose="020B0606030504020204" pitchFamily="34" charset="0"/>
                </a:rPr>
                <a:t>20</a:t>
              </a:r>
            </a:p>
          </p:txBody>
        </p:sp>
        <p:sp>
          <p:nvSpPr>
            <p:cNvPr id="13" name="TextBox 12">
              <a:extLst>
                <a:ext uri="{FF2B5EF4-FFF2-40B4-BE49-F238E27FC236}">
                  <a16:creationId xmlns:a16="http://schemas.microsoft.com/office/drawing/2014/main" id="{5E86A58C-5262-490E-8F8A-36C67D688637}"/>
                </a:ext>
              </a:extLst>
            </p:cNvPr>
            <p:cNvSpPr txBox="1"/>
            <p:nvPr/>
          </p:nvSpPr>
          <p:spPr>
            <a:xfrm>
              <a:off x="10503625" y="2009270"/>
              <a:ext cx="476319" cy="307777"/>
            </a:xfrm>
            <a:prstGeom prst="rect">
              <a:avLst/>
            </a:prstGeom>
            <a:noFill/>
          </p:spPr>
          <p:txBody>
            <a:bodyPr wrap="square" rtlCol="0">
              <a:spAutoFit/>
            </a:bodyPr>
            <a:lstStyle/>
            <a:p>
              <a:pPr algn="ctr"/>
              <a:r>
                <a:rPr lang="en-US" sz="1400" spc="200">
                  <a:solidFill>
                    <a:schemeClr val="bg1"/>
                  </a:solidFill>
                  <a:latin typeface="Roboto" panose="02000000000000000000" pitchFamily="2" charset="0"/>
                  <a:ea typeface="Roboto" panose="02000000000000000000" pitchFamily="2" charset="0"/>
                  <a:cs typeface="Open Sans" panose="020B0606030504020204" pitchFamily="34" charset="0"/>
                </a:rPr>
                <a:t>20</a:t>
              </a:r>
            </a:p>
          </p:txBody>
        </p:sp>
        <p:cxnSp>
          <p:nvCxnSpPr>
            <p:cNvPr id="14" name="Straight Connector 13">
              <a:extLst>
                <a:ext uri="{FF2B5EF4-FFF2-40B4-BE49-F238E27FC236}">
                  <a16:creationId xmlns:a16="http://schemas.microsoft.com/office/drawing/2014/main" id="{E4CFAE27-3B2C-4646-9AE1-694E526C1294}"/>
                </a:ext>
              </a:extLst>
            </p:cNvPr>
            <p:cNvCxnSpPr>
              <a:cxnSpLocks/>
            </p:cNvCxnSpPr>
            <p:nvPr/>
          </p:nvCxnSpPr>
          <p:spPr>
            <a:xfrm>
              <a:off x="10633040" y="1990518"/>
              <a:ext cx="17776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708738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0D1F1B9-DCED-CD4A-A953-44E9946810F7}"/>
              </a:ext>
            </a:extLst>
          </p:cNvPr>
          <p:cNvSpPr>
            <a:spLocks noGrp="1"/>
          </p:cNvSpPr>
          <p:nvPr>
            <p:ph type="pic" sz="quarter" idx="13"/>
          </p:nvPr>
        </p:nvSpPr>
        <p:spPr/>
      </p:sp>
      <p:grpSp>
        <p:nvGrpSpPr>
          <p:cNvPr id="20" name="Group 19">
            <a:extLst>
              <a:ext uri="{FF2B5EF4-FFF2-40B4-BE49-F238E27FC236}">
                <a16:creationId xmlns:a16="http://schemas.microsoft.com/office/drawing/2014/main" id="{1C094D95-430B-40E5-909F-51CE5E06DCFD}"/>
              </a:ext>
            </a:extLst>
          </p:cNvPr>
          <p:cNvGrpSpPr/>
          <p:nvPr/>
        </p:nvGrpSpPr>
        <p:grpSpPr>
          <a:xfrm>
            <a:off x="2768599" y="2687776"/>
            <a:ext cx="6654802" cy="1482448"/>
            <a:chOff x="2757486" y="2500550"/>
            <a:chExt cx="6654802" cy="1482448"/>
          </a:xfrm>
        </p:grpSpPr>
        <p:sp>
          <p:nvSpPr>
            <p:cNvPr id="4" name="TextBox 3">
              <a:extLst>
                <a:ext uri="{FF2B5EF4-FFF2-40B4-BE49-F238E27FC236}">
                  <a16:creationId xmlns:a16="http://schemas.microsoft.com/office/drawing/2014/main" id="{90146BF5-1334-4F69-AA90-BD558F3E1C2B}"/>
                </a:ext>
              </a:extLst>
            </p:cNvPr>
            <p:cNvSpPr txBox="1"/>
            <p:nvPr/>
          </p:nvSpPr>
          <p:spPr>
            <a:xfrm>
              <a:off x="2757486" y="2875002"/>
              <a:ext cx="6654802" cy="1107996"/>
            </a:xfrm>
            <a:prstGeom prst="rect">
              <a:avLst/>
            </a:prstGeom>
            <a:noFill/>
          </p:spPr>
          <p:txBody>
            <a:bodyPr wrap="square" rtlCol="0">
              <a:spAutoFit/>
            </a:bodyPr>
            <a:lstStyle/>
            <a:p>
              <a:pPr algn="ctr"/>
              <a:r>
                <a:rPr lang="en-US" sz="6600" spc="300">
                  <a:solidFill>
                    <a:srgbClr val="31302E"/>
                  </a:solidFill>
                  <a:latin typeface="Bellefair" panose="00000500000000000000" pitchFamily="2" charset="-79"/>
                  <a:cs typeface="Bellefair" panose="00000500000000000000" pitchFamily="2" charset="-79"/>
                </a:rPr>
                <a:t>STRATEGICLY</a:t>
              </a:r>
            </a:p>
          </p:txBody>
        </p:sp>
        <p:grpSp>
          <p:nvGrpSpPr>
            <p:cNvPr id="18" name="Group 17">
              <a:extLst>
                <a:ext uri="{FF2B5EF4-FFF2-40B4-BE49-F238E27FC236}">
                  <a16:creationId xmlns:a16="http://schemas.microsoft.com/office/drawing/2014/main" id="{8A9F9C80-8030-4182-B251-9DF3C9FF7C80}"/>
                </a:ext>
              </a:extLst>
            </p:cNvPr>
            <p:cNvGrpSpPr/>
            <p:nvPr/>
          </p:nvGrpSpPr>
          <p:grpSpPr>
            <a:xfrm>
              <a:off x="2757486" y="2500550"/>
              <a:ext cx="6654802" cy="307777"/>
              <a:chOff x="2746374" y="2500550"/>
              <a:chExt cx="6654802" cy="307777"/>
            </a:xfrm>
          </p:grpSpPr>
          <p:sp>
            <p:nvSpPr>
              <p:cNvPr id="6" name="TextBox 5">
                <a:extLst>
                  <a:ext uri="{FF2B5EF4-FFF2-40B4-BE49-F238E27FC236}">
                    <a16:creationId xmlns:a16="http://schemas.microsoft.com/office/drawing/2014/main" id="{88A90DAA-E0AE-4BCF-9E1F-572262F10B1C}"/>
                  </a:ext>
                </a:extLst>
              </p:cNvPr>
              <p:cNvSpPr txBox="1"/>
              <p:nvPr/>
            </p:nvSpPr>
            <p:spPr>
              <a:xfrm>
                <a:off x="2746374" y="2500550"/>
                <a:ext cx="6654802" cy="307777"/>
              </a:xfrm>
              <a:prstGeom prst="rect">
                <a:avLst/>
              </a:prstGeom>
              <a:noFill/>
            </p:spPr>
            <p:txBody>
              <a:bodyPr wrap="square" rtlCol="0">
                <a:spAutoFit/>
              </a:bodyPr>
              <a:lstStyle/>
              <a:p>
                <a:pPr algn="ctr"/>
                <a:r>
                  <a:rPr lang="en-US" sz="1400" spc="200">
                    <a:solidFill>
                      <a:schemeClr val="accent1"/>
                    </a:solidFill>
                    <a:latin typeface="Roboto" panose="02000000000000000000" pitchFamily="2" charset="0"/>
                    <a:ea typeface="Roboto" panose="02000000000000000000" pitchFamily="2" charset="0"/>
                    <a:cs typeface="Open Sans" panose="020B0606030504020204" pitchFamily="34" charset="0"/>
                  </a:rPr>
                  <a:t>BUSINESS PLAN PRESENTATION TEMPLATE</a:t>
                </a:r>
              </a:p>
            </p:txBody>
          </p:sp>
          <p:cxnSp>
            <p:nvCxnSpPr>
              <p:cNvPr id="12" name="Straight Connector 11">
                <a:extLst>
                  <a:ext uri="{FF2B5EF4-FFF2-40B4-BE49-F238E27FC236}">
                    <a16:creationId xmlns:a16="http://schemas.microsoft.com/office/drawing/2014/main" id="{88625B08-9629-4E95-87E6-0FC06107A354}"/>
                  </a:ext>
                </a:extLst>
              </p:cNvPr>
              <p:cNvCxnSpPr>
                <a:cxnSpLocks/>
              </p:cNvCxnSpPr>
              <p:nvPr/>
            </p:nvCxnSpPr>
            <p:spPr>
              <a:xfrm flipH="1">
                <a:off x="3171826" y="2641600"/>
                <a:ext cx="507999"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E3E0E9B-194B-4A1C-A6FF-FD17E8FBCAAF}"/>
                  </a:ext>
                </a:extLst>
              </p:cNvPr>
              <p:cNvCxnSpPr>
                <a:cxnSpLocks/>
              </p:cNvCxnSpPr>
              <p:nvPr/>
            </p:nvCxnSpPr>
            <p:spPr>
              <a:xfrm flipH="1">
                <a:off x="8467726" y="2641600"/>
                <a:ext cx="507999"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193047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A9C6D86-9D76-DE4F-AACC-BC381BC7BF4A}"/>
              </a:ext>
            </a:extLst>
          </p:cNvPr>
          <p:cNvSpPr>
            <a:spLocks noGrp="1"/>
          </p:cNvSpPr>
          <p:nvPr>
            <p:ph type="pic" sz="quarter" idx="13"/>
          </p:nvPr>
        </p:nvSpPr>
        <p:spPr/>
      </p:sp>
      <p:sp>
        <p:nvSpPr>
          <p:cNvPr id="9" name="Rectangle 8">
            <a:extLst>
              <a:ext uri="{FF2B5EF4-FFF2-40B4-BE49-F238E27FC236}">
                <a16:creationId xmlns:a16="http://schemas.microsoft.com/office/drawing/2014/main" id="{5782A0C6-0A3B-49AA-AD66-BF8CAC5795EE}"/>
              </a:ext>
            </a:extLst>
          </p:cNvPr>
          <p:cNvSpPr/>
          <p:nvPr/>
        </p:nvSpPr>
        <p:spPr>
          <a:xfrm flipH="1">
            <a:off x="3904341" y="681038"/>
            <a:ext cx="6860957" cy="5495924"/>
          </a:xfrm>
          <a:prstGeom prst="rect">
            <a:avLst/>
          </a:prstGeom>
          <a:solidFill>
            <a:schemeClr val="accent2">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DB96A2EE-A32F-49A8-B015-D21A8A120A05}"/>
              </a:ext>
            </a:extLst>
          </p:cNvPr>
          <p:cNvCxnSpPr>
            <a:cxnSpLocks/>
          </p:cNvCxnSpPr>
          <p:nvPr/>
        </p:nvCxnSpPr>
        <p:spPr>
          <a:xfrm rot="10800000">
            <a:off x="11483815" y="681038"/>
            <a:ext cx="0" cy="5495925"/>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C45B69-E5F7-43CE-A8E0-4DAB992BBB62}"/>
              </a:ext>
            </a:extLst>
          </p:cNvPr>
          <p:cNvSpPr txBox="1"/>
          <p:nvPr/>
        </p:nvSpPr>
        <p:spPr>
          <a:xfrm>
            <a:off x="4112263" y="2875002"/>
            <a:ext cx="6318014" cy="1123384"/>
          </a:xfrm>
          <a:prstGeom prst="rect">
            <a:avLst/>
          </a:prstGeom>
          <a:noFill/>
        </p:spPr>
        <p:txBody>
          <a:bodyPr wrap="square" rtlCol="0">
            <a:spAutoFit/>
          </a:bodyPr>
          <a:lstStyle/>
          <a:p>
            <a:pPr algn="r"/>
            <a:r>
              <a:rPr lang="en-US" sz="6700" spc="300">
                <a:solidFill>
                  <a:srgbClr val="31302E"/>
                </a:solidFill>
                <a:latin typeface="Bellefair" panose="00000500000000000000" pitchFamily="2" charset="-79"/>
                <a:cs typeface="Bellefair" panose="00000500000000000000" pitchFamily="2" charset="-79"/>
              </a:rPr>
              <a:t>THANK YOU</a:t>
            </a:r>
          </a:p>
        </p:txBody>
      </p:sp>
      <p:sp>
        <p:nvSpPr>
          <p:cNvPr id="19" name="TextBox 18">
            <a:extLst>
              <a:ext uri="{FF2B5EF4-FFF2-40B4-BE49-F238E27FC236}">
                <a16:creationId xmlns:a16="http://schemas.microsoft.com/office/drawing/2014/main" id="{6ACED353-FF90-4CF9-857F-2F86CCFBC9B5}"/>
              </a:ext>
            </a:extLst>
          </p:cNvPr>
          <p:cNvSpPr txBox="1"/>
          <p:nvPr/>
        </p:nvSpPr>
        <p:spPr>
          <a:xfrm>
            <a:off x="8328138" y="4833334"/>
            <a:ext cx="2021115" cy="892552"/>
          </a:xfrm>
          <a:prstGeom prst="rect">
            <a:avLst/>
          </a:prstGeom>
          <a:noFill/>
        </p:spPr>
        <p:txBody>
          <a:bodyPr wrap="square" rtlCol="0">
            <a:spAutoFit/>
          </a:bodyPr>
          <a:lstStyle/>
          <a:p>
            <a:pPr algn="r">
              <a:lnSpc>
                <a:spcPct val="150000"/>
              </a:lnSpc>
            </a:pPr>
            <a:r>
              <a:rPr lang="en-US" sz="1200" spc="200">
                <a:solidFill>
                  <a:schemeClr val="tx1">
                    <a:lumMod val="65000"/>
                    <a:lumOff val="35000"/>
                  </a:schemeClr>
                </a:solidFill>
                <a:latin typeface="Roboto" panose="02000000000000000000" pitchFamily="2" charset="0"/>
                <a:ea typeface="Roboto" panose="02000000000000000000" pitchFamily="2" charset="0"/>
                <a:cs typeface="Open Sans" panose="020B0606030504020204" pitchFamily="34" charset="0"/>
              </a:rPr>
              <a:t>BUSINESS PLAN PRESENTATION TEMPLATE</a:t>
            </a:r>
          </a:p>
        </p:txBody>
      </p:sp>
    </p:spTree>
    <p:extLst>
      <p:ext uri="{BB962C8B-B14F-4D97-AF65-F5344CB8AC3E}">
        <p14:creationId xmlns:p14="http://schemas.microsoft.com/office/powerpoint/2010/main" val="1223947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8D3239-9744-4717-BF27-180A18538480}"/>
              </a:ext>
            </a:extLst>
          </p:cNvPr>
          <p:cNvSpPr txBox="1"/>
          <p:nvPr/>
        </p:nvSpPr>
        <p:spPr>
          <a:xfrm>
            <a:off x="6906790" y="983450"/>
            <a:ext cx="3979119" cy="1754326"/>
          </a:xfrm>
          <a:prstGeom prst="rect">
            <a:avLst/>
          </a:prstGeom>
          <a:noFill/>
        </p:spPr>
        <p:txBody>
          <a:bodyPr wrap="square" rtlCol="0">
            <a:spAutoFit/>
          </a:bodyPr>
          <a:lstStyle/>
          <a:p>
            <a:r>
              <a:rPr lang="en-US" sz="5400" spc="300">
                <a:solidFill>
                  <a:srgbClr val="31302E"/>
                </a:solidFill>
                <a:latin typeface="Bellefair" panose="00000500000000000000" pitchFamily="2" charset="-79"/>
                <a:cs typeface="Bellefair" panose="00000500000000000000" pitchFamily="2" charset="-79"/>
              </a:rPr>
              <a:t>OUR MISSION</a:t>
            </a:r>
          </a:p>
        </p:txBody>
      </p:sp>
      <p:sp>
        <p:nvSpPr>
          <p:cNvPr id="4" name="TextBox 3">
            <a:extLst>
              <a:ext uri="{FF2B5EF4-FFF2-40B4-BE49-F238E27FC236}">
                <a16:creationId xmlns:a16="http://schemas.microsoft.com/office/drawing/2014/main" id="{EB2A0D04-C4D0-4014-A0D7-EFFAAE36B651}"/>
              </a:ext>
            </a:extLst>
          </p:cNvPr>
          <p:cNvSpPr txBox="1"/>
          <p:nvPr/>
        </p:nvSpPr>
        <p:spPr>
          <a:xfrm>
            <a:off x="6990845" y="3216249"/>
            <a:ext cx="1917200" cy="369332"/>
          </a:xfrm>
          <a:prstGeom prst="rect">
            <a:avLst/>
          </a:prstGeom>
          <a:noFill/>
        </p:spPr>
        <p:txBody>
          <a:bodyPr wrap="square" rtlCol="0">
            <a:spAutoFit/>
          </a:bodyPr>
          <a:lstStyle/>
          <a:p>
            <a:r>
              <a:rPr lang="en-US">
                <a:solidFill>
                  <a:schemeClr val="accent5"/>
                </a:solidFill>
                <a:latin typeface="Bellefair" panose="00000500000000000000" pitchFamily="2" charset="-79"/>
                <a:cs typeface="Bellefair" panose="00000500000000000000" pitchFamily="2" charset="-79"/>
              </a:rPr>
              <a:t>Your Title Here</a:t>
            </a:r>
          </a:p>
        </p:txBody>
      </p:sp>
      <p:sp>
        <p:nvSpPr>
          <p:cNvPr id="5" name="TextBox 4">
            <a:extLst>
              <a:ext uri="{FF2B5EF4-FFF2-40B4-BE49-F238E27FC236}">
                <a16:creationId xmlns:a16="http://schemas.microsoft.com/office/drawing/2014/main" id="{9E194B56-5C83-43AC-AE75-86764CF55C9F}"/>
              </a:ext>
            </a:extLst>
          </p:cNvPr>
          <p:cNvSpPr txBox="1"/>
          <p:nvPr/>
        </p:nvSpPr>
        <p:spPr>
          <a:xfrm>
            <a:off x="6990845" y="3585581"/>
            <a:ext cx="3979133"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magna sed pulvinar ultricies, purus lectus malesuada libero sit amet sue commodo magna eros quis urna lorem ipsum dolor sit amet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8" name="TextBox 7">
            <a:extLst>
              <a:ext uri="{FF2B5EF4-FFF2-40B4-BE49-F238E27FC236}">
                <a16:creationId xmlns:a16="http://schemas.microsoft.com/office/drawing/2014/main" id="{DDD2E98C-10B2-407F-8AA9-823DE99A5758}"/>
              </a:ext>
            </a:extLst>
          </p:cNvPr>
          <p:cNvSpPr txBox="1"/>
          <p:nvPr/>
        </p:nvSpPr>
        <p:spPr>
          <a:xfrm>
            <a:off x="7228268" y="4981998"/>
            <a:ext cx="3174236" cy="892552"/>
          </a:xfrm>
          <a:prstGeom prst="rect">
            <a:avLst/>
          </a:prstGeom>
          <a:noFill/>
        </p:spPr>
        <p:txBody>
          <a:bodyPr wrap="square" rtlCol="0">
            <a:spAutoFit/>
          </a:bodyPr>
          <a:lstStyle/>
          <a:p>
            <a:pPr>
              <a:lnSpc>
                <a:spcPct val="150000"/>
              </a:lnSpc>
            </a:pPr>
            <a:r>
              <a:rPr lang="en-US" sz="1200">
                <a:solidFill>
                  <a:schemeClr val="accent1"/>
                </a:solidFill>
                <a:latin typeface="Roboto" panose="02000000000000000000" pitchFamily="2" charset="0"/>
                <a:ea typeface="Roboto" panose="02000000000000000000" pitchFamily="2" charset="0"/>
              </a:rPr>
              <a:t>“To receive national recognition as the most innovative, dedicated, and productive communications firm in the United States.”</a:t>
            </a:r>
          </a:p>
        </p:txBody>
      </p:sp>
      <p:cxnSp>
        <p:nvCxnSpPr>
          <p:cNvPr id="12" name="Straight Connector 11">
            <a:extLst>
              <a:ext uri="{FF2B5EF4-FFF2-40B4-BE49-F238E27FC236}">
                <a16:creationId xmlns:a16="http://schemas.microsoft.com/office/drawing/2014/main" id="{52B6237D-0F68-48F6-8462-332F63DAE0C8}"/>
              </a:ext>
            </a:extLst>
          </p:cNvPr>
          <p:cNvCxnSpPr>
            <a:cxnSpLocks/>
          </p:cNvCxnSpPr>
          <p:nvPr/>
        </p:nvCxnSpPr>
        <p:spPr>
          <a:xfrm>
            <a:off x="7105144" y="5096090"/>
            <a:ext cx="0" cy="664369"/>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86707E9A-E46A-2B42-8B0C-9D7FA39CCD52}"/>
              </a:ext>
            </a:extLst>
          </p:cNvPr>
          <p:cNvSpPr>
            <a:spLocks noGrp="1"/>
          </p:cNvSpPr>
          <p:nvPr>
            <p:ph type="pic" sz="quarter" idx="13"/>
          </p:nvPr>
        </p:nvSpPr>
        <p:spPr/>
      </p:sp>
    </p:spTree>
    <p:extLst>
      <p:ext uri="{BB962C8B-B14F-4D97-AF65-F5344CB8AC3E}">
        <p14:creationId xmlns:p14="http://schemas.microsoft.com/office/powerpoint/2010/main" val="3130106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8EC1489-7246-1245-AB98-623B421CB21D}"/>
              </a:ext>
            </a:extLst>
          </p:cNvPr>
          <p:cNvSpPr>
            <a:spLocks noGrp="1"/>
          </p:cNvSpPr>
          <p:nvPr>
            <p:ph type="pic" sz="quarter" idx="13"/>
          </p:nvPr>
        </p:nvSpPr>
        <p:spPr/>
      </p:sp>
      <p:sp>
        <p:nvSpPr>
          <p:cNvPr id="15" name="Rectangle 14">
            <a:extLst>
              <a:ext uri="{FF2B5EF4-FFF2-40B4-BE49-F238E27FC236}">
                <a16:creationId xmlns:a16="http://schemas.microsoft.com/office/drawing/2014/main" id="{9A18842C-F020-4F5A-8A8F-71E31FD96C6E}"/>
              </a:ext>
            </a:extLst>
          </p:cNvPr>
          <p:cNvSpPr/>
          <p:nvPr/>
        </p:nvSpPr>
        <p:spPr>
          <a:xfrm>
            <a:off x="725715" y="1030513"/>
            <a:ext cx="5050245" cy="51344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E8674A7-12E5-41B1-9637-364675FF1606}"/>
              </a:ext>
            </a:extLst>
          </p:cNvPr>
          <p:cNvSpPr txBox="1"/>
          <p:nvPr/>
        </p:nvSpPr>
        <p:spPr>
          <a:xfrm>
            <a:off x="1346556" y="1525758"/>
            <a:ext cx="2913342" cy="1323439"/>
          </a:xfrm>
          <a:prstGeom prst="rect">
            <a:avLst/>
          </a:prstGeom>
          <a:noFill/>
        </p:spPr>
        <p:txBody>
          <a:bodyPr wrap="square" rtlCol="0">
            <a:spAutoFit/>
          </a:bodyPr>
          <a:lstStyle/>
          <a:p>
            <a:r>
              <a:rPr lang="en-US" sz="4000" spc="300">
                <a:solidFill>
                  <a:schemeClr val="bg1"/>
                </a:solidFill>
                <a:latin typeface="Bellefair" panose="00000500000000000000" pitchFamily="2" charset="-79"/>
                <a:cs typeface="Bellefair" panose="00000500000000000000" pitchFamily="2" charset="-79"/>
              </a:rPr>
              <a:t>CORE VALUES</a:t>
            </a:r>
          </a:p>
        </p:txBody>
      </p:sp>
      <p:sp>
        <p:nvSpPr>
          <p:cNvPr id="5" name="TextBox 4">
            <a:extLst>
              <a:ext uri="{FF2B5EF4-FFF2-40B4-BE49-F238E27FC236}">
                <a16:creationId xmlns:a16="http://schemas.microsoft.com/office/drawing/2014/main" id="{3DD105EF-D44F-46BC-895A-0382381E0EDA}"/>
              </a:ext>
            </a:extLst>
          </p:cNvPr>
          <p:cNvSpPr txBox="1"/>
          <p:nvPr/>
        </p:nvSpPr>
        <p:spPr>
          <a:xfrm>
            <a:off x="1384657" y="3127657"/>
            <a:ext cx="2179320" cy="1349087"/>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400">
                <a:solidFill>
                  <a:schemeClr val="bg1"/>
                </a:solidFill>
                <a:latin typeface="Roboto" panose="02000000000000000000" pitchFamily="2" charset="0"/>
                <a:ea typeface="Roboto" panose="02000000000000000000" pitchFamily="2" charset="0"/>
              </a:rPr>
              <a:t>Dependability</a:t>
            </a:r>
          </a:p>
          <a:p>
            <a:pPr marL="171450" indent="-171450">
              <a:lnSpc>
                <a:spcPct val="150000"/>
              </a:lnSpc>
              <a:buFont typeface="Arial" panose="020B0604020202020204" pitchFamily="34" charset="0"/>
              <a:buChar char="•"/>
            </a:pPr>
            <a:r>
              <a:rPr lang="en-US" sz="1400">
                <a:solidFill>
                  <a:schemeClr val="bg1"/>
                </a:solidFill>
                <a:latin typeface="Roboto" panose="02000000000000000000" pitchFamily="2" charset="0"/>
                <a:ea typeface="Roboto" panose="02000000000000000000" pitchFamily="2" charset="0"/>
              </a:rPr>
              <a:t>Reliability</a:t>
            </a:r>
          </a:p>
          <a:p>
            <a:pPr marL="171450" indent="-171450">
              <a:lnSpc>
                <a:spcPct val="150000"/>
              </a:lnSpc>
              <a:buFont typeface="Arial" panose="020B0604020202020204" pitchFamily="34" charset="0"/>
              <a:buChar char="•"/>
            </a:pPr>
            <a:r>
              <a:rPr lang="en-US" sz="1400">
                <a:solidFill>
                  <a:schemeClr val="bg1"/>
                </a:solidFill>
                <a:latin typeface="Roboto" panose="02000000000000000000" pitchFamily="2" charset="0"/>
                <a:ea typeface="Roboto" panose="02000000000000000000" pitchFamily="2" charset="0"/>
              </a:rPr>
              <a:t>Loyalty</a:t>
            </a:r>
          </a:p>
          <a:p>
            <a:pPr marL="171450" indent="-171450">
              <a:lnSpc>
                <a:spcPct val="150000"/>
              </a:lnSpc>
              <a:buFont typeface="Arial" panose="020B0604020202020204" pitchFamily="34" charset="0"/>
              <a:buChar char="•"/>
            </a:pPr>
            <a:r>
              <a:rPr lang="en-US" sz="1400">
                <a:solidFill>
                  <a:schemeClr val="bg1"/>
                </a:solidFill>
                <a:latin typeface="Roboto" panose="02000000000000000000" pitchFamily="2" charset="0"/>
                <a:ea typeface="Roboto" panose="02000000000000000000" pitchFamily="2" charset="0"/>
              </a:rPr>
              <a:t>Commitment</a:t>
            </a:r>
          </a:p>
        </p:txBody>
      </p:sp>
      <p:sp>
        <p:nvSpPr>
          <p:cNvPr id="7" name="TextBox 6">
            <a:extLst>
              <a:ext uri="{FF2B5EF4-FFF2-40B4-BE49-F238E27FC236}">
                <a16:creationId xmlns:a16="http://schemas.microsoft.com/office/drawing/2014/main" id="{B48AECEC-A8DD-4504-A210-0BF5FD6B6BA9}"/>
              </a:ext>
            </a:extLst>
          </p:cNvPr>
          <p:cNvSpPr txBox="1"/>
          <p:nvPr/>
        </p:nvSpPr>
        <p:spPr>
          <a:xfrm>
            <a:off x="3208338" y="3127656"/>
            <a:ext cx="2179320" cy="1349087"/>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400">
                <a:solidFill>
                  <a:schemeClr val="bg1"/>
                </a:solidFill>
                <a:latin typeface="Roboto" panose="02000000000000000000" pitchFamily="2" charset="0"/>
                <a:ea typeface="Roboto" panose="02000000000000000000" pitchFamily="2" charset="0"/>
              </a:rPr>
              <a:t>Open-mindedness</a:t>
            </a:r>
          </a:p>
          <a:p>
            <a:pPr marL="171450" indent="-171450">
              <a:lnSpc>
                <a:spcPct val="150000"/>
              </a:lnSpc>
              <a:buFont typeface="Arial" panose="020B0604020202020204" pitchFamily="34" charset="0"/>
              <a:buChar char="•"/>
            </a:pPr>
            <a:r>
              <a:rPr lang="en-US" sz="1400">
                <a:solidFill>
                  <a:schemeClr val="bg1"/>
                </a:solidFill>
                <a:latin typeface="Roboto" panose="02000000000000000000" pitchFamily="2" charset="0"/>
                <a:ea typeface="Roboto" panose="02000000000000000000" pitchFamily="2" charset="0"/>
              </a:rPr>
              <a:t>Consistency</a:t>
            </a:r>
          </a:p>
          <a:p>
            <a:pPr marL="171450" indent="-171450">
              <a:lnSpc>
                <a:spcPct val="150000"/>
              </a:lnSpc>
              <a:buFont typeface="Arial" panose="020B0604020202020204" pitchFamily="34" charset="0"/>
              <a:buChar char="•"/>
            </a:pPr>
            <a:r>
              <a:rPr lang="en-US" sz="1400">
                <a:solidFill>
                  <a:schemeClr val="bg1"/>
                </a:solidFill>
                <a:latin typeface="Roboto" panose="02000000000000000000" pitchFamily="2" charset="0"/>
                <a:ea typeface="Roboto" panose="02000000000000000000" pitchFamily="2" charset="0"/>
              </a:rPr>
              <a:t>Honesty</a:t>
            </a:r>
          </a:p>
          <a:p>
            <a:pPr marL="171450" indent="-171450">
              <a:lnSpc>
                <a:spcPct val="150000"/>
              </a:lnSpc>
              <a:buFont typeface="Arial" panose="020B0604020202020204" pitchFamily="34" charset="0"/>
              <a:buChar char="•"/>
            </a:pPr>
            <a:r>
              <a:rPr lang="en-US" sz="1400">
                <a:solidFill>
                  <a:schemeClr val="bg1"/>
                </a:solidFill>
                <a:latin typeface="Roboto" panose="02000000000000000000" pitchFamily="2" charset="0"/>
                <a:ea typeface="Roboto" panose="02000000000000000000" pitchFamily="2" charset="0"/>
              </a:rPr>
              <a:t>Efficiency</a:t>
            </a:r>
          </a:p>
        </p:txBody>
      </p:sp>
      <p:sp>
        <p:nvSpPr>
          <p:cNvPr id="27" name="Rectangle 26">
            <a:extLst>
              <a:ext uri="{FF2B5EF4-FFF2-40B4-BE49-F238E27FC236}">
                <a16:creationId xmlns:a16="http://schemas.microsoft.com/office/drawing/2014/main" id="{A7171D04-8614-4AF9-B9A7-7521803A0C0E}"/>
              </a:ext>
            </a:extLst>
          </p:cNvPr>
          <p:cNvSpPr/>
          <p:nvPr/>
        </p:nvSpPr>
        <p:spPr>
          <a:xfrm>
            <a:off x="4297999" y="488599"/>
            <a:ext cx="1477962" cy="147796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F89C04F7-622A-4AAA-BEB3-455F409F17E0}"/>
              </a:ext>
            </a:extLst>
          </p:cNvPr>
          <p:cNvSpPr txBox="1"/>
          <p:nvPr/>
        </p:nvSpPr>
        <p:spPr>
          <a:xfrm>
            <a:off x="4593136" y="765915"/>
            <a:ext cx="887688" cy="923330"/>
          </a:xfrm>
          <a:prstGeom prst="rect">
            <a:avLst/>
          </a:prstGeom>
          <a:noFill/>
        </p:spPr>
        <p:txBody>
          <a:bodyPr wrap="square" rtlCol="0">
            <a:spAutoFit/>
          </a:bodyPr>
          <a:lstStyle/>
          <a:p>
            <a:r>
              <a:rPr lang="en-US" spc="300">
                <a:solidFill>
                  <a:schemeClr val="accent1"/>
                </a:solidFill>
                <a:latin typeface="Bellefair" panose="00000500000000000000" pitchFamily="2" charset="-79"/>
                <a:cs typeface="Bellefair" panose="00000500000000000000" pitchFamily="2" charset="-79"/>
              </a:rPr>
              <a:t>STRATEGICLY_</a:t>
            </a:r>
          </a:p>
        </p:txBody>
      </p:sp>
      <p:sp>
        <p:nvSpPr>
          <p:cNvPr id="2" name="TextBox 1">
            <a:extLst>
              <a:ext uri="{FF2B5EF4-FFF2-40B4-BE49-F238E27FC236}">
                <a16:creationId xmlns:a16="http://schemas.microsoft.com/office/drawing/2014/main" id="{D631C0BA-DD34-4D11-97B8-4438E96B20E6}"/>
              </a:ext>
            </a:extLst>
          </p:cNvPr>
          <p:cNvSpPr txBox="1"/>
          <p:nvPr/>
        </p:nvSpPr>
        <p:spPr>
          <a:xfrm>
            <a:off x="1384657" y="4747701"/>
            <a:ext cx="3577869" cy="825867"/>
          </a:xfrm>
          <a:prstGeom prst="rect">
            <a:avLst/>
          </a:prstGeom>
          <a:noFill/>
        </p:spPr>
        <p:txBody>
          <a:bodyPr wrap="square" rtlCol="0">
            <a:spAutoFit/>
          </a:bodyPr>
          <a:lstStyle/>
          <a:p>
            <a:pPr>
              <a:lnSpc>
                <a:spcPct val="150000"/>
              </a:lnSpc>
            </a:pPr>
            <a:r>
              <a:rPr lang="en-US" sz="1100">
                <a:solidFill>
                  <a:schemeClr val="bg1"/>
                </a:solidFill>
                <a:latin typeface="Roboto" panose="02000000000000000000" pitchFamily="2" charset="0"/>
                <a:ea typeface="Roboto" panose="02000000000000000000" pitchFamily="2" charset="0"/>
              </a:rPr>
              <a:t>Maecenas porttitor congue massa fusce posuere amet sue commodo magna eros maecenas porttitor congue massa fusce posuere magna.</a:t>
            </a:r>
            <a:endParaRPr lang="en-US" sz="1100" dirty="0">
              <a:solidFill>
                <a:schemeClr val="bg1"/>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552229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B0913A-3E5E-4D20-B421-E8DECAB2B314}"/>
              </a:ext>
            </a:extLst>
          </p:cNvPr>
          <p:cNvSpPr txBox="1"/>
          <p:nvPr/>
        </p:nvSpPr>
        <p:spPr>
          <a:xfrm>
            <a:off x="4597998" y="5409150"/>
            <a:ext cx="4993184" cy="707886"/>
          </a:xfrm>
          <a:prstGeom prst="rect">
            <a:avLst/>
          </a:prstGeom>
          <a:noFill/>
        </p:spPr>
        <p:txBody>
          <a:bodyPr wrap="square" rtlCol="0">
            <a:spAutoFit/>
          </a:bodyPr>
          <a:lstStyle/>
          <a:p>
            <a:r>
              <a:rPr lang="en-US" sz="4000">
                <a:solidFill>
                  <a:srgbClr val="31302E"/>
                </a:solidFill>
                <a:latin typeface="Bellefair" panose="00000500000000000000" pitchFamily="2" charset="-79"/>
                <a:cs typeface="Bellefair" panose="00000500000000000000" pitchFamily="2" charset="-79"/>
              </a:rPr>
              <a:t>Problem Definition </a:t>
            </a:r>
          </a:p>
        </p:txBody>
      </p:sp>
      <p:sp>
        <p:nvSpPr>
          <p:cNvPr id="4" name="Oval 3">
            <a:extLst>
              <a:ext uri="{FF2B5EF4-FFF2-40B4-BE49-F238E27FC236}">
                <a16:creationId xmlns:a16="http://schemas.microsoft.com/office/drawing/2014/main" id="{B39E5C5E-FD20-41B7-A644-34915660E149}"/>
              </a:ext>
            </a:extLst>
          </p:cNvPr>
          <p:cNvSpPr/>
          <p:nvPr/>
        </p:nvSpPr>
        <p:spPr>
          <a:xfrm>
            <a:off x="4699598" y="1003005"/>
            <a:ext cx="1288452" cy="12884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E40F4497-2365-4E45-B390-6B6979033499}"/>
              </a:ext>
            </a:extLst>
          </p:cNvPr>
          <p:cNvGrpSpPr/>
          <p:nvPr/>
        </p:nvGrpSpPr>
        <p:grpSpPr>
          <a:xfrm>
            <a:off x="4443823" y="1283750"/>
            <a:ext cx="1800002" cy="726963"/>
            <a:chOff x="6045483" y="1456375"/>
            <a:chExt cx="1800002" cy="726963"/>
          </a:xfrm>
        </p:grpSpPr>
        <p:sp>
          <p:nvSpPr>
            <p:cNvPr id="9" name="TextBox 8">
              <a:extLst>
                <a:ext uri="{FF2B5EF4-FFF2-40B4-BE49-F238E27FC236}">
                  <a16:creationId xmlns:a16="http://schemas.microsoft.com/office/drawing/2014/main" id="{9DE139BB-7BB5-4E95-ABD3-8E78681D10CC}"/>
                </a:ext>
              </a:extLst>
            </p:cNvPr>
            <p:cNvSpPr txBox="1"/>
            <p:nvPr/>
          </p:nvSpPr>
          <p:spPr>
            <a:xfrm>
              <a:off x="6045485" y="1456375"/>
              <a:ext cx="1800000" cy="584775"/>
            </a:xfrm>
            <a:prstGeom prst="rect">
              <a:avLst/>
            </a:prstGeom>
            <a:noFill/>
          </p:spPr>
          <p:txBody>
            <a:bodyPr wrap="square" rtlCol="0">
              <a:spAutoFit/>
            </a:bodyPr>
            <a:lstStyle/>
            <a:p>
              <a:pPr algn="ctr"/>
              <a:r>
                <a:rPr lang="en-US" sz="3200">
                  <a:solidFill>
                    <a:schemeClr val="bg1"/>
                  </a:solidFill>
                  <a:latin typeface="Bellefair" panose="00000500000000000000" pitchFamily="2" charset="-79"/>
                  <a:cs typeface="Bellefair" panose="00000500000000000000" pitchFamily="2" charset="-79"/>
                </a:rPr>
                <a:t>78%</a:t>
              </a:r>
            </a:p>
          </p:txBody>
        </p:sp>
        <p:sp>
          <p:nvSpPr>
            <p:cNvPr id="10" name="TextBox 9">
              <a:extLst>
                <a:ext uri="{FF2B5EF4-FFF2-40B4-BE49-F238E27FC236}">
                  <a16:creationId xmlns:a16="http://schemas.microsoft.com/office/drawing/2014/main" id="{B13EF381-4BA6-454E-A474-006FBA5B8156}"/>
                </a:ext>
              </a:extLst>
            </p:cNvPr>
            <p:cNvSpPr txBox="1"/>
            <p:nvPr/>
          </p:nvSpPr>
          <p:spPr>
            <a:xfrm>
              <a:off x="6045483" y="1906339"/>
              <a:ext cx="1800002" cy="276999"/>
            </a:xfrm>
            <a:prstGeom prst="rect">
              <a:avLst/>
            </a:prstGeom>
            <a:noFill/>
          </p:spPr>
          <p:txBody>
            <a:bodyPr wrap="square" rtlCol="0">
              <a:spAutoFit/>
            </a:bodyPr>
            <a:lstStyle/>
            <a:p>
              <a:pPr algn="ctr"/>
              <a:r>
                <a:rPr lang="en-US" sz="1200">
                  <a:solidFill>
                    <a:schemeClr val="bg1"/>
                  </a:solidFill>
                  <a:latin typeface="Bellefair" panose="00000500000000000000" pitchFamily="2" charset="-79"/>
                  <a:ea typeface="Roboto" panose="02000000000000000000" pitchFamily="2" charset="0"/>
                  <a:cs typeface="Bellefair" panose="00000500000000000000" pitchFamily="2" charset="-79"/>
                </a:rPr>
                <a:t>Statistics</a:t>
              </a:r>
            </a:p>
          </p:txBody>
        </p:sp>
      </p:grpSp>
      <p:sp>
        <p:nvSpPr>
          <p:cNvPr id="11" name="Oval 10">
            <a:extLst>
              <a:ext uri="{FF2B5EF4-FFF2-40B4-BE49-F238E27FC236}">
                <a16:creationId xmlns:a16="http://schemas.microsoft.com/office/drawing/2014/main" id="{98FC6025-E4AD-478A-8106-07A725F51B07}"/>
              </a:ext>
            </a:extLst>
          </p:cNvPr>
          <p:cNvSpPr/>
          <p:nvPr/>
        </p:nvSpPr>
        <p:spPr>
          <a:xfrm>
            <a:off x="7074032" y="1003005"/>
            <a:ext cx="1288452" cy="12884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A3CAADB-2F95-46CA-BD3C-9DD827913C7B}"/>
              </a:ext>
            </a:extLst>
          </p:cNvPr>
          <p:cNvGrpSpPr/>
          <p:nvPr/>
        </p:nvGrpSpPr>
        <p:grpSpPr>
          <a:xfrm>
            <a:off x="6818420" y="1283750"/>
            <a:ext cx="1800002" cy="726963"/>
            <a:chOff x="7837034" y="3256375"/>
            <a:chExt cx="1800002" cy="726963"/>
          </a:xfrm>
        </p:grpSpPr>
        <p:sp>
          <p:nvSpPr>
            <p:cNvPr id="16" name="TextBox 15">
              <a:extLst>
                <a:ext uri="{FF2B5EF4-FFF2-40B4-BE49-F238E27FC236}">
                  <a16:creationId xmlns:a16="http://schemas.microsoft.com/office/drawing/2014/main" id="{50D28422-0324-4004-915E-E7156ACB8876}"/>
                </a:ext>
              </a:extLst>
            </p:cNvPr>
            <p:cNvSpPr txBox="1"/>
            <p:nvPr/>
          </p:nvSpPr>
          <p:spPr>
            <a:xfrm>
              <a:off x="7837036" y="3256375"/>
              <a:ext cx="1800000" cy="584775"/>
            </a:xfrm>
            <a:prstGeom prst="rect">
              <a:avLst/>
            </a:prstGeom>
            <a:noFill/>
          </p:spPr>
          <p:txBody>
            <a:bodyPr wrap="square" rtlCol="0">
              <a:spAutoFit/>
            </a:bodyPr>
            <a:lstStyle/>
            <a:p>
              <a:pPr algn="ctr"/>
              <a:r>
                <a:rPr lang="en-US" sz="3200">
                  <a:solidFill>
                    <a:schemeClr val="bg1"/>
                  </a:solidFill>
                  <a:latin typeface="Bellefair" panose="00000500000000000000" pitchFamily="2" charset="-79"/>
                  <a:cs typeface="Bellefair" panose="00000500000000000000" pitchFamily="2" charset="-79"/>
                </a:rPr>
                <a:t>3.2M</a:t>
              </a:r>
            </a:p>
          </p:txBody>
        </p:sp>
        <p:sp>
          <p:nvSpPr>
            <p:cNvPr id="17" name="TextBox 16">
              <a:extLst>
                <a:ext uri="{FF2B5EF4-FFF2-40B4-BE49-F238E27FC236}">
                  <a16:creationId xmlns:a16="http://schemas.microsoft.com/office/drawing/2014/main" id="{6D00AAE1-07E0-4985-AF51-59CE96AB5D9C}"/>
                </a:ext>
              </a:extLst>
            </p:cNvPr>
            <p:cNvSpPr txBox="1"/>
            <p:nvPr/>
          </p:nvSpPr>
          <p:spPr>
            <a:xfrm>
              <a:off x="7837034" y="3706339"/>
              <a:ext cx="1800002" cy="276999"/>
            </a:xfrm>
            <a:prstGeom prst="rect">
              <a:avLst/>
            </a:prstGeom>
            <a:noFill/>
          </p:spPr>
          <p:txBody>
            <a:bodyPr wrap="square" rtlCol="0">
              <a:spAutoFit/>
            </a:bodyPr>
            <a:lstStyle/>
            <a:p>
              <a:pPr algn="ctr"/>
              <a:r>
                <a:rPr lang="en-US" sz="1200">
                  <a:solidFill>
                    <a:schemeClr val="bg1"/>
                  </a:solidFill>
                  <a:latin typeface="Bellefair" panose="00000500000000000000" pitchFamily="2" charset="-79"/>
                  <a:ea typeface="Roboto" panose="02000000000000000000" pitchFamily="2" charset="0"/>
                  <a:cs typeface="Bellefair" panose="00000500000000000000" pitchFamily="2" charset="-79"/>
                </a:rPr>
                <a:t>Statistics</a:t>
              </a:r>
            </a:p>
          </p:txBody>
        </p:sp>
      </p:grpSp>
      <p:sp>
        <p:nvSpPr>
          <p:cNvPr id="18" name="Oval 17">
            <a:extLst>
              <a:ext uri="{FF2B5EF4-FFF2-40B4-BE49-F238E27FC236}">
                <a16:creationId xmlns:a16="http://schemas.microsoft.com/office/drawing/2014/main" id="{B05DC82B-74BF-4F97-BF49-8881A23FA71B}"/>
              </a:ext>
            </a:extLst>
          </p:cNvPr>
          <p:cNvSpPr/>
          <p:nvPr/>
        </p:nvSpPr>
        <p:spPr>
          <a:xfrm>
            <a:off x="9448955" y="1003005"/>
            <a:ext cx="1288452" cy="128845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B5F34FC4-31EC-48A2-ABA9-D1B20BE55672}"/>
              </a:ext>
            </a:extLst>
          </p:cNvPr>
          <p:cNvGrpSpPr/>
          <p:nvPr/>
        </p:nvGrpSpPr>
        <p:grpSpPr>
          <a:xfrm>
            <a:off x="9193017" y="1283750"/>
            <a:ext cx="1800002" cy="726963"/>
            <a:chOff x="9636871" y="5056375"/>
            <a:chExt cx="1800002" cy="726963"/>
          </a:xfrm>
        </p:grpSpPr>
        <p:sp>
          <p:nvSpPr>
            <p:cNvPr id="23" name="TextBox 22">
              <a:extLst>
                <a:ext uri="{FF2B5EF4-FFF2-40B4-BE49-F238E27FC236}">
                  <a16:creationId xmlns:a16="http://schemas.microsoft.com/office/drawing/2014/main" id="{B3D7A662-1B31-43AE-AB1F-8952C190522C}"/>
                </a:ext>
              </a:extLst>
            </p:cNvPr>
            <p:cNvSpPr txBox="1"/>
            <p:nvPr/>
          </p:nvSpPr>
          <p:spPr>
            <a:xfrm>
              <a:off x="9636873" y="5056375"/>
              <a:ext cx="1800000" cy="584775"/>
            </a:xfrm>
            <a:prstGeom prst="rect">
              <a:avLst/>
            </a:prstGeom>
            <a:noFill/>
          </p:spPr>
          <p:txBody>
            <a:bodyPr wrap="square" rtlCol="0">
              <a:spAutoFit/>
            </a:bodyPr>
            <a:lstStyle/>
            <a:p>
              <a:pPr algn="ctr"/>
              <a:r>
                <a:rPr lang="en-US" sz="3200">
                  <a:solidFill>
                    <a:schemeClr val="bg1"/>
                  </a:solidFill>
                  <a:latin typeface="Bellefair" panose="00000500000000000000" pitchFamily="2" charset="-79"/>
                  <a:cs typeface="Bellefair" panose="00000500000000000000" pitchFamily="2" charset="-79"/>
                </a:rPr>
                <a:t>1.2M</a:t>
              </a:r>
            </a:p>
          </p:txBody>
        </p:sp>
        <p:sp>
          <p:nvSpPr>
            <p:cNvPr id="24" name="TextBox 23">
              <a:extLst>
                <a:ext uri="{FF2B5EF4-FFF2-40B4-BE49-F238E27FC236}">
                  <a16:creationId xmlns:a16="http://schemas.microsoft.com/office/drawing/2014/main" id="{10B2F5E5-CD65-49B5-BB34-B05450A5BF37}"/>
                </a:ext>
              </a:extLst>
            </p:cNvPr>
            <p:cNvSpPr txBox="1"/>
            <p:nvPr/>
          </p:nvSpPr>
          <p:spPr>
            <a:xfrm>
              <a:off x="9636871" y="5506339"/>
              <a:ext cx="1800002" cy="276999"/>
            </a:xfrm>
            <a:prstGeom prst="rect">
              <a:avLst/>
            </a:prstGeom>
            <a:noFill/>
          </p:spPr>
          <p:txBody>
            <a:bodyPr wrap="square" rtlCol="0">
              <a:spAutoFit/>
            </a:bodyPr>
            <a:lstStyle/>
            <a:p>
              <a:pPr algn="ctr"/>
              <a:r>
                <a:rPr lang="en-US" sz="1200">
                  <a:solidFill>
                    <a:schemeClr val="bg1"/>
                  </a:solidFill>
                  <a:latin typeface="Bellefair" panose="00000500000000000000" pitchFamily="2" charset="-79"/>
                  <a:ea typeface="Roboto" panose="02000000000000000000" pitchFamily="2" charset="0"/>
                  <a:cs typeface="Bellefair" panose="00000500000000000000" pitchFamily="2" charset="-79"/>
                </a:rPr>
                <a:t>Statistics</a:t>
              </a:r>
            </a:p>
          </p:txBody>
        </p:sp>
      </p:grpSp>
      <p:sp>
        <p:nvSpPr>
          <p:cNvPr id="2" name="TextBox 1">
            <a:extLst>
              <a:ext uri="{FF2B5EF4-FFF2-40B4-BE49-F238E27FC236}">
                <a16:creationId xmlns:a16="http://schemas.microsoft.com/office/drawing/2014/main" id="{592B1D05-5AA8-4250-B06D-EAC7DBA2F45E}"/>
              </a:ext>
            </a:extLst>
          </p:cNvPr>
          <p:cNvSpPr txBox="1"/>
          <p:nvPr/>
        </p:nvSpPr>
        <p:spPr>
          <a:xfrm>
            <a:off x="4699598" y="3244717"/>
            <a:ext cx="1917200" cy="369332"/>
          </a:xfrm>
          <a:prstGeom prst="rect">
            <a:avLst/>
          </a:prstGeom>
          <a:noFill/>
        </p:spPr>
        <p:txBody>
          <a:bodyPr wrap="square" rtlCol="0">
            <a:spAutoFit/>
          </a:bodyPr>
          <a:lstStyle/>
          <a:p>
            <a:r>
              <a:rPr lang="en-US">
                <a:solidFill>
                  <a:schemeClr val="accent5"/>
                </a:solidFill>
                <a:latin typeface="Bellefair" panose="00000500000000000000" pitchFamily="2" charset="-79"/>
                <a:cs typeface="Bellefair" panose="00000500000000000000" pitchFamily="2" charset="-79"/>
              </a:rPr>
              <a:t>1. Your Title Here</a:t>
            </a:r>
          </a:p>
        </p:txBody>
      </p:sp>
      <p:sp>
        <p:nvSpPr>
          <p:cNvPr id="29" name="TextBox 28">
            <a:extLst>
              <a:ext uri="{FF2B5EF4-FFF2-40B4-BE49-F238E27FC236}">
                <a16:creationId xmlns:a16="http://schemas.microsoft.com/office/drawing/2014/main" id="{3AB89AEF-190D-4E56-97F5-158C5ACCABB4}"/>
              </a:ext>
            </a:extLst>
          </p:cNvPr>
          <p:cNvSpPr txBox="1"/>
          <p:nvPr/>
        </p:nvSpPr>
        <p:spPr>
          <a:xfrm>
            <a:off x="4699599" y="3614049"/>
            <a:ext cx="2869602"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amet sue commodo magna eros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cxnSp>
        <p:nvCxnSpPr>
          <p:cNvPr id="38" name="Straight Connector 37">
            <a:extLst>
              <a:ext uri="{FF2B5EF4-FFF2-40B4-BE49-F238E27FC236}">
                <a16:creationId xmlns:a16="http://schemas.microsoft.com/office/drawing/2014/main" id="{33A90B34-5C2E-4955-841E-EC16C718D5AA}"/>
              </a:ext>
            </a:extLst>
          </p:cNvPr>
          <p:cNvCxnSpPr>
            <a:stCxn id="9" idx="3"/>
            <a:endCxn id="16" idx="1"/>
          </p:cNvCxnSpPr>
          <p:nvPr/>
        </p:nvCxnSpPr>
        <p:spPr>
          <a:xfrm>
            <a:off x="6243825" y="1576138"/>
            <a:ext cx="57459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41A212F-A0A7-46D9-B00B-AC1C7C6AB874}"/>
              </a:ext>
            </a:extLst>
          </p:cNvPr>
          <p:cNvCxnSpPr>
            <a:stCxn id="16" idx="3"/>
            <a:endCxn id="23" idx="1"/>
          </p:cNvCxnSpPr>
          <p:nvPr/>
        </p:nvCxnSpPr>
        <p:spPr>
          <a:xfrm>
            <a:off x="8618422" y="1576138"/>
            <a:ext cx="574597" cy="0"/>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0E700E0-6E90-4C20-9C18-AB5E5FDB8D22}"/>
              </a:ext>
            </a:extLst>
          </p:cNvPr>
          <p:cNvSpPr txBox="1"/>
          <p:nvPr/>
        </p:nvSpPr>
        <p:spPr>
          <a:xfrm>
            <a:off x="7939186" y="3244717"/>
            <a:ext cx="1917200" cy="369332"/>
          </a:xfrm>
          <a:prstGeom prst="rect">
            <a:avLst/>
          </a:prstGeom>
          <a:noFill/>
        </p:spPr>
        <p:txBody>
          <a:bodyPr wrap="square" rtlCol="0">
            <a:spAutoFit/>
          </a:bodyPr>
          <a:lstStyle/>
          <a:p>
            <a:r>
              <a:rPr lang="en-US">
                <a:solidFill>
                  <a:schemeClr val="accent5"/>
                </a:solidFill>
                <a:latin typeface="Bellefair" panose="00000500000000000000" pitchFamily="2" charset="-79"/>
                <a:cs typeface="Bellefair" panose="00000500000000000000" pitchFamily="2" charset="-79"/>
              </a:rPr>
              <a:t>2. Your Title Here</a:t>
            </a:r>
          </a:p>
        </p:txBody>
      </p:sp>
      <p:sp>
        <p:nvSpPr>
          <p:cNvPr id="43" name="TextBox 42">
            <a:extLst>
              <a:ext uri="{FF2B5EF4-FFF2-40B4-BE49-F238E27FC236}">
                <a16:creationId xmlns:a16="http://schemas.microsoft.com/office/drawing/2014/main" id="{4EB1EB39-3E9B-4C6F-9113-7514EB69E66E}"/>
              </a:ext>
            </a:extLst>
          </p:cNvPr>
          <p:cNvSpPr txBox="1"/>
          <p:nvPr/>
        </p:nvSpPr>
        <p:spPr>
          <a:xfrm>
            <a:off x="7939187" y="3614049"/>
            <a:ext cx="2869602" cy="107978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fusce posuere amet sue commodo magna eros maecenas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6" name="Picture Placeholder 5">
            <a:extLst>
              <a:ext uri="{FF2B5EF4-FFF2-40B4-BE49-F238E27FC236}">
                <a16:creationId xmlns:a16="http://schemas.microsoft.com/office/drawing/2014/main" id="{C5716869-BE28-4C46-84BD-323464AEB25B}"/>
              </a:ext>
            </a:extLst>
          </p:cNvPr>
          <p:cNvSpPr>
            <a:spLocks noGrp="1"/>
          </p:cNvSpPr>
          <p:nvPr>
            <p:ph type="pic" sz="quarter" idx="13"/>
          </p:nvPr>
        </p:nvSpPr>
        <p:spPr/>
      </p:sp>
    </p:spTree>
    <p:extLst>
      <p:ext uri="{BB962C8B-B14F-4D97-AF65-F5344CB8AC3E}">
        <p14:creationId xmlns:p14="http://schemas.microsoft.com/office/powerpoint/2010/main" val="863175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40D13D9-6CD4-C040-AD45-F28250DC2AF7}"/>
              </a:ext>
            </a:extLst>
          </p:cNvPr>
          <p:cNvSpPr>
            <a:spLocks noGrp="1"/>
          </p:cNvSpPr>
          <p:nvPr>
            <p:ph type="pic" sz="quarter" idx="13"/>
          </p:nvPr>
        </p:nvSpPr>
        <p:spPr/>
      </p:sp>
      <p:sp>
        <p:nvSpPr>
          <p:cNvPr id="6" name="TextBox 5">
            <a:extLst>
              <a:ext uri="{FF2B5EF4-FFF2-40B4-BE49-F238E27FC236}">
                <a16:creationId xmlns:a16="http://schemas.microsoft.com/office/drawing/2014/main" id="{019BCDCA-7959-4DFE-9482-0538C0FFAC03}"/>
              </a:ext>
            </a:extLst>
          </p:cNvPr>
          <p:cNvSpPr txBox="1"/>
          <p:nvPr/>
        </p:nvSpPr>
        <p:spPr>
          <a:xfrm>
            <a:off x="1397598" y="1141190"/>
            <a:ext cx="4452315" cy="707886"/>
          </a:xfrm>
          <a:prstGeom prst="rect">
            <a:avLst/>
          </a:prstGeom>
          <a:noFill/>
        </p:spPr>
        <p:txBody>
          <a:bodyPr wrap="square" rtlCol="0">
            <a:spAutoFit/>
          </a:bodyPr>
          <a:lstStyle/>
          <a:p>
            <a:r>
              <a:rPr lang="en-US" sz="4000">
                <a:solidFill>
                  <a:schemeClr val="bg1"/>
                </a:solidFill>
                <a:latin typeface="Bellefair" panose="00000500000000000000" pitchFamily="2" charset="-79"/>
                <a:cs typeface="Bellefair" panose="00000500000000000000" pitchFamily="2" charset="-79"/>
              </a:rPr>
              <a:t>Solution Definition </a:t>
            </a:r>
          </a:p>
        </p:txBody>
      </p:sp>
      <p:sp>
        <p:nvSpPr>
          <p:cNvPr id="14" name="TextBox 13">
            <a:extLst>
              <a:ext uri="{FF2B5EF4-FFF2-40B4-BE49-F238E27FC236}">
                <a16:creationId xmlns:a16="http://schemas.microsoft.com/office/drawing/2014/main" id="{763D80E7-D33C-436B-AE28-C63F29C2FEE4}"/>
              </a:ext>
            </a:extLst>
          </p:cNvPr>
          <p:cNvSpPr txBox="1"/>
          <p:nvPr/>
        </p:nvSpPr>
        <p:spPr>
          <a:xfrm>
            <a:off x="1397598" y="3271760"/>
            <a:ext cx="1917200" cy="369332"/>
          </a:xfrm>
          <a:prstGeom prst="rect">
            <a:avLst/>
          </a:prstGeom>
          <a:noFill/>
        </p:spPr>
        <p:txBody>
          <a:bodyPr wrap="square" rtlCol="0">
            <a:spAutoFit/>
          </a:bodyPr>
          <a:lstStyle/>
          <a:p>
            <a:r>
              <a:rPr lang="en-US">
                <a:solidFill>
                  <a:srgbClr val="31302E"/>
                </a:solidFill>
                <a:latin typeface="Bellefair" panose="00000500000000000000" pitchFamily="2" charset="-79"/>
                <a:cs typeface="Bellefair" panose="00000500000000000000" pitchFamily="2" charset="-79"/>
              </a:rPr>
              <a:t>Your Title Here</a:t>
            </a:r>
          </a:p>
        </p:txBody>
      </p:sp>
      <p:sp>
        <p:nvSpPr>
          <p:cNvPr id="16" name="TextBox 15">
            <a:extLst>
              <a:ext uri="{FF2B5EF4-FFF2-40B4-BE49-F238E27FC236}">
                <a16:creationId xmlns:a16="http://schemas.microsoft.com/office/drawing/2014/main" id="{35CE5E4A-BAB6-457E-8592-0E57118CF453}"/>
              </a:ext>
            </a:extLst>
          </p:cNvPr>
          <p:cNvSpPr txBox="1"/>
          <p:nvPr/>
        </p:nvSpPr>
        <p:spPr>
          <a:xfrm>
            <a:off x="1397598" y="4383112"/>
            <a:ext cx="2745777" cy="133369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posue magna sed pulvinar ultricies purus lectus malesuada libero sit amet sue commodo magna eros quis urna lorem ipsum dolor  amet maecenas porttitor congue massa.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18" name="TextBox 17">
            <a:extLst>
              <a:ext uri="{FF2B5EF4-FFF2-40B4-BE49-F238E27FC236}">
                <a16:creationId xmlns:a16="http://schemas.microsoft.com/office/drawing/2014/main" id="{E9873146-086C-4784-8C0E-6529EC2367BE}"/>
              </a:ext>
            </a:extLst>
          </p:cNvPr>
          <p:cNvSpPr txBox="1"/>
          <p:nvPr/>
        </p:nvSpPr>
        <p:spPr>
          <a:xfrm>
            <a:off x="1397598" y="2721502"/>
            <a:ext cx="675042" cy="584775"/>
          </a:xfrm>
          <a:prstGeom prst="rect">
            <a:avLst/>
          </a:prstGeom>
          <a:noFill/>
        </p:spPr>
        <p:txBody>
          <a:bodyPr wrap="square" rtlCol="0">
            <a:spAutoFit/>
          </a:bodyPr>
          <a:lstStyle/>
          <a:p>
            <a:r>
              <a:rPr lang="en-US" sz="3200">
                <a:solidFill>
                  <a:srgbClr val="31302E"/>
                </a:solidFill>
                <a:latin typeface="Bellefair" panose="00000500000000000000" pitchFamily="2" charset="-79"/>
                <a:cs typeface="Bellefair" panose="00000500000000000000" pitchFamily="2" charset="-79"/>
              </a:rPr>
              <a:t>01.</a:t>
            </a:r>
          </a:p>
        </p:txBody>
      </p:sp>
      <p:sp>
        <p:nvSpPr>
          <p:cNvPr id="25" name="TextBox 24">
            <a:extLst>
              <a:ext uri="{FF2B5EF4-FFF2-40B4-BE49-F238E27FC236}">
                <a16:creationId xmlns:a16="http://schemas.microsoft.com/office/drawing/2014/main" id="{CCD55220-5C0D-473D-8C8D-1E12746AE42E}"/>
              </a:ext>
            </a:extLst>
          </p:cNvPr>
          <p:cNvSpPr txBox="1"/>
          <p:nvPr/>
        </p:nvSpPr>
        <p:spPr>
          <a:xfrm>
            <a:off x="4840885" y="3271760"/>
            <a:ext cx="1917200" cy="369332"/>
          </a:xfrm>
          <a:prstGeom prst="rect">
            <a:avLst/>
          </a:prstGeom>
          <a:noFill/>
        </p:spPr>
        <p:txBody>
          <a:bodyPr wrap="square" rtlCol="0">
            <a:spAutoFit/>
          </a:bodyPr>
          <a:lstStyle/>
          <a:p>
            <a:r>
              <a:rPr lang="en-US">
                <a:solidFill>
                  <a:srgbClr val="31302E"/>
                </a:solidFill>
                <a:latin typeface="Bellefair" panose="00000500000000000000" pitchFamily="2" charset="-79"/>
                <a:cs typeface="Bellefair" panose="00000500000000000000" pitchFamily="2" charset="-79"/>
              </a:rPr>
              <a:t>Your Title Here</a:t>
            </a:r>
          </a:p>
        </p:txBody>
      </p:sp>
      <p:sp>
        <p:nvSpPr>
          <p:cNvPr id="26" name="TextBox 25">
            <a:extLst>
              <a:ext uri="{FF2B5EF4-FFF2-40B4-BE49-F238E27FC236}">
                <a16:creationId xmlns:a16="http://schemas.microsoft.com/office/drawing/2014/main" id="{47716F0E-7965-43D2-8D1E-C3100C26A1B0}"/>
              </a:ext>
            </a:extLst>
          </p:cNvPr>
          <p:cNvSpPr txBox="1"/>
          <p:nvPr/>
        </p:nvSpPr>
        <p:spPr>
          <a:xfrm>
            <a:off x="4840885" y="4383112"/>
            <a:ext cx="2745777" cy="133369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posue magna sed pulvinar ultricies purus lectus malesuada libero sit amet sue commodo magna eros quis urna lorem ipsum dolor  amet maecenas porttitor congue massa.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27" name="TextBox 26">
            <a:extLst>
              <a:ext uri="{FF2B5EF4-FFF2-40B4-BE49-F238E27FC236}">
                <a16:creationId xmlns:a16="http://schemas.microsoft.com/office/drawing/2014/main" id="{11056B3D-7BDC-4CE2-8633-449003958A0F}"/>
              </a:ext>
            </a:extLst>
          </p:cNvPr>
          <p:cNvSpPr txBox="1"/>
          <p:nvPr/>
        </p:nvSpPr>
        <p:spPr>
          <a:xfrm>
            <a:off x="4840884" y="2721502"/>
            <a:ext cx="848715" cy="584775"/>
          </a:xfrm>
          <a:prstGeom prst="rect">
            <a:avLst/>
          </a:prstGeom>
          <a:noFill/>
        </p:spPr>
        <p:txBody>
          <a:bodyPr wrap="square" rtlCol="0">
            <a:spAutoFit/>
          </a:bodyPr>
          <a:lstStyle/>
          <a:p>
            <a:r>
              <a:rPr lang="en-US" sz="3200">
                <a:solidFill>
                  <a:srgbClr val="31302E"/>
                </a:solidFill>
                <a:latin typeface="Bellefair" panose="00000500000000000000" pitchFamily="2" charset="-79"/>
                <a:cs typeface="Bellefair" panose="00000500000000000000" pitchFamily="2" charset="-79"/>
              </a:rPr>
              <a:t>02.</a:t>
            </a:r>
          </a:p>
        </p:txBody>
      </p:sp>
      <p:sp>
        <p:nvSpPr>
          <p:cNvPr id="28" name="TextBox 27">
            <a:extLst>
              <a:ext uri="{FF2B5EF4-FFF2-40B4-BE49-F238E27FC236}">
                <a16:creationId xmlns:a16="http://schemas.microsoft.com/office/drawing/2014/main" id="{899116DA-2658-44F1-AB08-0EA024E00DF6}"/>
              </a:ext>
            </a:extLst>
          </p:cNvPr>
          <p:cNvSpPr txBox="1"/>
          <p:nvPr/>
        </p:nvSpPr>
        <p:spPr>
          <a:xfrm>
            <a:off x="8284172" y="3271760"/>
            <a:ext cx="1917200" cy="369332"/>
          </a:xfrm>
          <a:prstGeom prst="rect">
            <a:avLst/>
          </a:prstGeom>
          <a:noFill/>
        </p:spPr>
        <p:txBody>
          <a:bodyPr wrap="square" rtlCol="0">
            <a:spAutoFit/>
          </a:bodyPr>
          <a:lstStyle/>
          <a:p>
            <a:r>
              <a:rPr lang="en-US">
                <a:solidFill>
                  <a:srgbClr val="31302E"/>
                </a:solidFill>
                <a:latin typeface="Bellefair" panose="00000500000000000000" pitchFamily="2" charset="-79"/>
                <a:cs typeface="Bellefair" panose="00000500000000000000" pitchFamily="2" charset="-79"/>
              </a:rPr>
              <a:t>Your Title Here</a:t>
            </a:r>
          </a:p>
        </p:txBody>
      </p:sp>
      <p:sp>
        <p:nvSpPr>
          <p:cNvPr id="29" name="TextBox 28">
            <a:extLst>
              <a:ext uri="{FF2B5EF4-FFF2-40B4-BE49-F238E27FC236}">
                <a16:creationId xmlns:a16="http://schemas.microsoft.com/office/drawing/2014/main" id="{DDD90F6A-1A9C-4EC8-B085-30D31610C7DA}"/>
              </a:ext>
            </a:extLst>
          </p:cNvPr>
          <p:cNvSpPr txBox="1"/>
          <p:nvPr/>
        </p:nvSpPr>
        <p:spPr>
          <a:xfrm>
            <a:off x="8284172" y="4383112"/>
            <a:ext cx="2745777" cy="133369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posue magna sed pulvinar ultricies purus lectus malesuada libero sit amet sue commodo magna eros quis urna lorem ipsum dolor  amet maecenas porttitor congue massa.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30" name="TextBox 29">
            <a:extLst>
              <a:ext uri="{FF2B5EF4-FFF2-40B4-BE49-F238E27FC236}">
                <a16:creationId xmlns:a16="http://schemas.microsoft.com/office/drawing/2014/main" id="{DF175101-D08B-4BBD-954E-642EF7733FD9}"/>
              </a:ext>
            </a:extLst>
          </p:cNvPr>
          <p:cNvSpPr txBox="1"/>
          <p:nvPr/>
        </p:nvSpPr>
        <p:spPr>
          <a:xfrm>
            <a:off x="8284171" y="2721502"/>
            <a:ext cx="848715" cy="584775"/>
          </a:xfrm>
          <a:prstGeom prst="rect">
            <a:avLst/>
          </a:prstGeom>
          <a:noFill/>
        </p:spPr>
        <p:txBody>
          <a:bodyPr wrap="square" rtlCol="0">
            <a:spAutoFit/>
          </a:bodyPr>
          <a:lstStyle/>
          <a:p>
            <a:r>
              <a:rPr lang="en-US" sz="3200">
                <a:solidFill>
                  <a:srgbClr val="31302E"/>
                </a:solidFill>
                <a:latin typeface="Bellefair" panose="00000500000000000000" pitchFamily="2" charset="-79"/>
                <a:cs typeface="Bellefair" panose="00000500000000000000" pitchFamily="2" charset="-79"/>
              </a:rPr>
              <a:t>03.</a:t>
            </a:r>
          </a:p>
        </p:txBody>
      </p:sp>
      <p:cxnSp>
        <p:nvCxnSpPr>
          <p:cNvPr id="31" name="Straight Connector 30">
            <a:extLst>
              <a:ext uri="{FF2B5EF4-FFF2-40B4-BE49-F238E27FC236}">
                <a16:creationId xmlns:a16="http://schemas.microsoft.com/office/drawing/2014/main" id="{13F67F0E-B1F7-4C03-B77F-4CAE2B3854E3}"/>
              </a:ext>
            </a:extLst>
          </p:cNvPr>
          <p:cNvCxnSpPr>
            <a:cxnSpLocks/>
          </p:cNvCxnSpPr>
          <p:nvPr/>
        </p:nvCxnSpPr>
        <p:spPr>
          <a:xfrm>
            <a:off x="1482803" y="4001079"/>
            <a:ext cx="2483407" cy="0"/>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5A63CBC-EBA3-4882-91D5-1CCDDE86BE95}"/>
              </a:ext>
            </a:extLst>
          </p:cNvPr>
          <p:cNvCxnSpPr>
            <a:cxnSpLocks/>
          </p:cNvCxnSpPr>
          <p:nvPr/>
        </p:nvCxnSpPr>
        <p:spPr>
          <a:xfrm>
            <a:off x="4933808" y="4001079"/>
            <a:ext cx="2483407" cy="0"/>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C9CC6B7-98A2-4F49-952D-31C5ED41BBD8}"/>
              </a:ext>
            </a:extLst>
          </p:cNvPr>
          <p:cNvCxnSpPr>
            <a:cxnSpLocks/>
          </p:cNvCxnSpPr>
          <p:nvPr/>
        </p:nvCxnSpPr>
        <p:spPr>
          <a:xfrm>
            <a:off x="8356277" y="4001079"/>
            <a:ext cx="2483407" cy="0"/>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3314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508621F-F17D-4E2C-BCFB-F83B2901D5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62851" y="1406838"/>
            <a:ext cx="5167606" cy="3002504"/>
          </a:xfrm>
          <a:prstGeom prst="rect">
            <a:avLst/>
          </a:prstGeom>
        </p:spPr>
      </p:pic>
      <p:sp>
        <p:nvSpPr>
          <p:cNvPr id="6" name="Picture Placeholder 5">
            <a:extLst>
              <a:ext uri="{FF2B5EF4-FFF2-40B4-BE49-F238E27FC236}">
                <a16:creationId xmlns:a16="http://schemas.microsoft.com/office/drawing/2014/main" id="{23DA519A-9CED-8747-A6C6-2D53A7A48570}"/>
              </a:ext>
            </a:extLst>
          </p:cNvPr>
          <p:cNvSpPr>
            <a:spLocks noGrp="1"/>
          </p:cNvSpPr>
          <p:nvPr>
            <p:ph type="pic" sz="quarter" idx="13"/>
          </p:nvPr>
        </p:nvSpPr>
        <p:spPr/>
      </p:sp>
      <p:pic>
        <p:nvPicPr>
          <p:cNvPr id="15" name="Picture 14">
            <a:extLst>
              <a:ext uri="{FF2B5EF4-FFF2-40B4-BE49-F238E27FC236}">
                <a16:creationId xmlns:a16="http://schemas.microsoft.com/office/drawing/2014/main" id="{BC5B3602-B8E9-4981-82FD-958E5DA5DD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8216" y="2396142"/>
            <a:ext cx="1026998" cy="2013199"/>
          </a:xfrm>
          <a:prstGeom prst="rect">
            <a:avLst/>
          </a:prstGeom>
        </p:spPr>
      </p:pic>
      <p:sp>
        <p:nvSpPr>
          <p:cNvPr id="3" name="Picture Placeholder 2">
            <a:extLst>
              <a:ext uri="{FF2B5EF4-FFF2-40B4-BE49-F238E27FC236}">
                <a16:creationId xmlns:a16="http://schemas.microsoft.com/office/drawing/2014/main" id="{13338CD8-AE5F-9046-B8A8-9B8BCB1670A1}"/>
              </a:ext>
            </a:extLst>
          </p:cNvPr>
          <p:cNvSpPr>
            <a:spLocks noGrp="1"/>
          </p:cNvSpPr>
          <p:nvPr>
            <p:ph type="pic" sz="quarter" idx="14"/>
          </p:nvPr>
        </p:nvSpPr>
        <p:spPr/>
      </p:sp>
      <p:sp>
        <p:nvSpPr>
          <p:cNvPr id="5" name="TextBox 4">
            <a:extLst>
              <a:ext uri="{FF2B5EF4-FFF2-40B4-BE49-F238E27FC236}">
                <a16:creationId xmlns:a16="http://schemas.microsoft.com/office/drawing/2014/main" id="{AFA1FF95-C82A-4220-B5E1-3D733372622B}"/>
              </a:ext>
            </a:extLst>
          </p:cNvPr>
          <p:cNvSpPr txBox="1"/>
          <p:nvPr/>
        </p:nvSpPr>
        <p:spPr>
          <a:xfrm>
            <a:off x="698543" y="1154107"/>
            <a:ext cx="3884625" cy="707886"/>
          </a:xfrm>
          <a:prstGeom prst="rect">
            <a:avLst/>
          </a:prstGeom>
          <a:noFill/>
        </p:spPr>
        <p:txBody>
          <a:bodyPr wrap="square" rtlCol="0">
            <a:spAutoFit/>
          </a:bodyPr>
          <a:lstStyle/>
          <a:p>
            <a:r>
              <a:rPr lang="en-US" sz="4000">
                <a:solidFill>
                  <a:srgbClr val="31302E"/>
                </a:solidFill>
                <a:latin typeface="Bellefair" panose="00000500000000000000" pitchFamily="2" charset="-79"/>
                <a:cs typeface="Bellefair" panose="00000500000000000000" pitchFamily="2" charset="-79"/>
              </a:rPr>
              <a:t>Product Solution </a:t>
            </a:r>
          </a:p>
        </p:txBody>
      </p:sp>
      <p:sp>
        <p:nvSpPr>
          <p:cNvPr id="1032" name="TextBox 1031">
            <a:extLst>
              <a:ext uri="{FF2B5EF4-FFF2-40B4-BE49-F238E27FC236}">
                <a16:creationId xmlns:a16="http://schemas.microsoft.com/office/drawing/2014/main" id="{C590202F-6901-4EC8-B8AB-490FBEC099C3}"/>
              </a:ext>
            </a:extLst>
          </p:cNvPr>
          <p:cNvSpPr txBox="1"/>
          <p:nvPr/>
        </p:nvSpPr>
        <p:spPr>
          <a:xfrm>
            <a:off x="7356980" y="4735237"/>
            <a:ext cx="2484713" cy="369332"/>
          </a:xfrm>
          <a:prstGeom prst="rect">
            <a:avLst/>
          </a:prstGeom>
          <a:noFill/>
        </p:spPr>
        <p:txBody>
          <a:bodyPr wrap="square" rtlCol="0">
            <a:spAutoFit/>
          </a:bodyPr>
          <a:lstStyle/>
          <a:p>
            <a:pPr algn="ctr"/>
            <a:r>
              <a:rPr lang="en-US">
                <a:solidFill>
                  <a:srgbClr val="31302E"/>
                </a:solidFill>
                <a:latin typeface="Bellefair" panose="00000500000000000000" pitchFamily="2" charset="-79"/>
                <a:cs typeface="Bellefair" panose="00000500000000000000" pitchFamily="2" charset="-79"/>
              </a:rPr>
              <a:t>Your Subtitle Here</a:t>
            </a:r>
          </a:p>
        </p:txBody>
      </p:sp>
      <p:sp>
        <p:nvSpPr>
          <p:cNvPr id="1033" name="TextBox 1032">
            <a:extLst>
              <a:ext uri="{FF2B5EF4-FFF2-40B4-BE49-F238E27FC236}">
                <a16:creationId xmlns:a16="http://schemas.microsoft.com/office/drawing/2014/main" id="{179BDB93-EAA4-423C-9D05-7E0B1716C418}"/>
              </a:ext>
            </a:extLst>
          </p:cNvPr>
          <p:cNvSpPr txBox="1"/>
          <p:nvPr/>
        </p:nvSpPr>
        <p:spPr>
          <a:xfrm>
            <a:off x="6015533" y="5075391"/>
            <a:ext cx="5167606" cy="825867"/>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Maecenas porttitor congue massa posue magna sed pulvinar ultricies purus lectus malesuada libero sit amet sue commodo magna eros quis urna lorem ipsum dolor  amet maecenas porttitor congue massa.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grpSp>
        <p:nvGrpSpPr>
          <p:cNvPr id="1038" name="Group 1037">
            <a:extLst>
              <a:ext uri="{FF2B5EF4-FFF2-40B4-BE49-F238E27FC236}">
                <a16:creationId xmlns:a16="http://schemas.microsoft.com/office/drawing/2014/main" id="{DA427887-0C27-43C3-9488-0FB06CD0E9BC}"/>
              </a:ext>
            </a:extLst>
          </p:cNvPr>
          <p:cNvGrpSpPr/>
          <p:nvPr/>
        </p:nvGrpSpPr>
        <p:grpSpPr>
          <a:xfrm>
            <a:off x="841871" y="2282476"/>
            <a:ext cx="3630654" cy="3213908"/>
            <a:chOff x="841871" y="2595740"/>
            <a:chExt cx="3630654" cy="3213908"/>
          </a:xfrm>
        </p:grpSpPr>
        <p:grpSp>
          <p:nvGrpSpPr>
            <p:cNvPr id="58" name="Group 57">
              <a:extLst>
                <a:ext uri="{FF2B5EF4-FFF2-40B4-BE49-F238E27FC236}">
                  <a16:creationId xmlns:a16="http://schemas.microsoft.com/office/drawing/2014/main" id="{198087A4-FCF9-42F3-82AC-8B92C786571B}"/>
                </a:ext>
              </a:extLst>
            </p:cNvPr>
            <p:cNvGrpSpPr/>
            <p:nvPr/>
          </p:nvGrpSpPr>
          <p:grpSpPr>
            <a:xfrm>
              <a:off x="1554497" y="2595740"/>
              <a:ext cx="2904945" cy="1191342"/>
              <a:chOff x="1779874" y="4687353"/>
              <a:chExt cx="2904945" cy="1191342"/>
            </a:xfrm>
          </p:grpSpPr>
          <p:sp>
            <p:nvSpPr>
              <p:cNvPr id="19" name="TextBox 18">
                <a:extLst>
                  <a:ext uri="{FF2B5EF4-FFF2-40B4-BE49-F238E27FC236}">
                    <a16:creationId xmlns:a16="http://schemas.microsoft.com/office/drawing/2014/main" id="{3B75C986-EE8C-469F-A950-1364A2BC331F}"/>
                  </a:ext>
                </a:extLst>
              </p:cNvPr>
              <p:cNvSpPr txBox="1"/>
              <p:nvPr/>
            </p:nvSpPr>
            <p:spPr>
              <a:xfrm>
                <a:off x="1779875" y="5052828"/>
                <a:ext cx="2904944"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 dolor sit amet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25" name="TextBox 24">
                <a:extLst>
                  <a:ext uri="{FF2B5EF4-FFF2-40B4-BE49-F238E27FC236}">
                    <a16:creationId xmlns:a16="http://schemas.microsoft.com/office/drawing/2014/main" id="{EAEB972C-91D2-443C-9B3B-E894F34D1CD7}"/>
                  </a:ext>
                </a:extLst>
              </p:cNvPr>
              <p:cNvSpPr txBox="1"/>
              <p:nvPr/>
            </p:nvSpPr>
            <p:spPr>
              <a:xfrm>
                <a:off x="1779874" y="4687353"/>
                <a:ext cx="1917200" cy="369332"/>
              </a:xfrm>
              <a:prstGeom prst="rect">
                <a:avLst/>
              </a:prstGeom>
              <a:noFill/>
            </p:spPr>
            <p:txBody>
              <a:bodyPr wrap="square" rtlCol="0">
                <a:spAutoFit/>
              </a:bodyPr>
              <a:lstStyle/>
              <a:p>
                <a:r>
                  <a:rPr lang="en-US">
                    <a:solidFill>
                      <a:srgbClr val="31302E"/>
                    </a:solidFill>
                    <a:latin typeface="Bellefair" panose="00000500000000000000" pitchFamily="2" charset="-79"/>
                    <a:cs typeface="Bellefair" panose="00000500000000000000" pitchFamily="2" charset="-79"/>
                  </a:rPr>
                  <a:t>Desktop Mockup</a:t>
                </a:r>
              </a:p>
            </p:txBody>
          </p:sp>
        </p:grpSp>
        <p:grpSp>
          <p:nvGrpSpPr>
            <p:cNvPr id="1037" name="Group 1036">
              <a:extLst>
                <a:ext uri="{FF2B5EF4-FFF2-40B4-BE49-F238E27FC236}">
                  <a16:creationId xmlns:a16="http://schemas.microsoft.com/office/drawing/2014/main" id="{986614E2-3281-40C1-9F41-0BC92A2ED0C7}"/>
                </a:ext>
              </a:extLst>
            </p:cNvPr>
            <p:cNvGrpSpPr/>
            <p:nvPr/>
          </p:nvGrpSpPr>
          <p:grpSpPr>
            <a:xfrm>
              <a:off x="841871" y="3023933"/>
              <a:ext cx="560355" cy="334957"/>
              <a:chOff x="841871" y="3023933"/>
              <a:chExt cx="560355" cy="334957"/>
            </a:xfrm>
            <a:solidFill>
              <a:schemeClr val="accent3">
                <a:lumMod val="75000"/>
              </a:schemeClr>
            </a:solidFill>
          </p:grpSpPr>
          <p:sp>
            <p:nvSpPr>
              <p:cNvPr id="49" name="Freeform: Shape 48">
                <a:extLst>
                  <a:ext uri="{FF2B5EF4-FFF2-40B4-BE49-F238E27FC236}">
                    <a16:creationId xmlns:a16="http://schemas.microsoft.com/office/drawing/2014/main" id="{B06AED12-9C1D-4875-8C16-22D1E5F28448}"/>
                  </a:ext>
                </a:extLst>
              </p:cNvPr>
              <p:cNvSpPr/>
              <p:nvPr/>
            </p:nvSpPr>
            <p:spPr>
              <a:xfrm>
                <a:off x="945415" y="3054387"/>
                <a:ext cx="353267" cy="219330"/>
              </a:xfrm>
              <a:custGeom>
                <a:avLst/>
                <a:gdLst>
                  <a:gd name="connsiteX0" fmla="*/ 552450 w 552450"/>
                  <a:gd name="connsiteY0" fmla="*/ 342843 h 342995"/>
                  <a:gd name="connsiteX1" fmla="*/ 552450 w 552450"/>
                  <a:gd name="connsiteY1" fmla="*/ 0 h 342995"/>
                  <a:gd name="connsiteX2" fmla="*/ 0 w 552450"/>
                  <a:gd name="connsiteY2" fmla="*/ 0 h 342995"/>
                  <a:gd name="connsiteX3" fmla="*/ 0 w 552450"/>
                  <a:gd name="connsiteY3" fmla="*/ 342995 h 342995"/>
                  <a:gd name="connsiteX4" fmla="*/ 19050 w 552450"/>
                  <a:gd name="connsiteY4" fmla="*/ 19050 h 342995"/>
                  <a:gd name="connsiteX5" fmla="*/ 533400 w 552450"/>
                  <a:gd name="connsiteY5" fmla="*/ 19050 h 342995"/>
                  <a:gd name="connsiteX6" fmla="*/ 533400 w 552450"/>
                  <a:gd name="connsiteY6" fmla="*/ 323783 h 342995"/>
                  <a:gd name="connsiteX7" fmla="*/ 19050 w 552450"/>
                  <a:gd name="connsiteY7" fmla="*/ 323945 h 34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450" h="342995">
                    <a:moveTo>
                      <a:pt x="552450" y="342843"/>
                    </a:moveTo>
                    <a:lnTo>
                      <a:pt x="552450" y="0"/>
                    </a:lnTo>
                    <a:lnTo>
                      <a:pt x="0" y="0"/>
                    </a:lnTo>
                    <a:lnTo>
                      <a:pt x="0" y="342995"/>
                    </a:lnTo>
                    <a:close/>
                    <a:moveTo>
                      <a:pt x="19050" y="19050"/>
                    </a:moveTo>
                    <a:lnTo>
                      <a:pt x="533400" y="19050"/>
                    </a:lnTo>
                    <a:lnTo>
                      <a:pt x="533400" y="323783"/>
                    </a:lnTo>
                    <a:lnTo>
                      <a:pt x="19050" y="323945"/>
                    </a:ln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9D2F2BB9-A29E-4259-9F93-68A5C9E37097}"/>
                  </a:ext>
                </a:extLst>
              </p:cNvPr>
              <p:cNvSpPr/>
              <p:nvPr/>
            </p:nvSpPr>
            <p:spPr>
              <a:xfrm>
                <a:off x="914961" y="3023933"/>
                <a:ext cx="414175" cy="274165"/>
              </a:xfrm>
              <a:custGeom>
                <a:avLst/>
                <a:gdLst>
                  <a:gd name="connsiteX0" fmla="*/ 19050 w 647700"/>
                  <a:gd name="connsiteY0" fmla="*/ 38100 h 428748"/>
                  <a:gd name="connsiteX1" fmla="*/ 38100 w 647700"/>
                  <a:gd name="connsiteY1" fmla="*/ 19050 h 428748"/>
                  <a:gd name="connsiteX2" fmla="*/ 609600 w 647700"/>
                  <a:gd name="connsiteY2" fmla="*/ 19050 h 428748"/>
                  <a:gd name="connsiteX3" fmla="*/ 628650 w 647700"/>
                  <a:gd name="connsiteY3" fmla="*/ 38100 h 428748"/>
                  <a:gd name="connsiteX4" fmla="*/ 628650 w 647700"/>
                  <a:gd name="connsiteY4" fmla="*/ 428749 h 428748"/>
                  <a:gd name="connsiteX5" fmla="*/ 647700 w 647700"/>
                  <a:gd name="connsiteY5" fmla="*/ 428749 h 428748"/>
                  <a:gd name="connsiteX6" fmla="*/ 647700 w 647700"/>
                  <a:gd name="connsiteY6" fmla="*/ 38100 h 428748"/>
                  <a:gd name="connsiteX7" fmla="*/ 609600 w 647700"/>
                  <a:gd name="connsiteY7" fmla="*/ 0 h 428748"/>
                  <a:gd name="connsiteX8" fmla="*/ 38100 w 647700"/>
                  <a:gd name="connsiteY8" fmla="*/ 0 h 428748"/>
                  <a:gd name="connsiteX9" fmla="*/ 0 w 647700"/>
                  <a:gd name="connsiteY9" fmla="*/ 38100 h 428748"/>
                  <a:gd name="connsiteX10" fmla="*/ 0 w 647700"/>
                  <a:gd name="connsiteY10" fmla="*/ 428749 h 428748"/>
                  <a:gd name="connsiteX11" fmla="*/ 19050 w 647700"/>
                  <a:gd name="connsiteY11" fmla="*/ 428749 h 428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00" h="428748">
                    <a:moveTo>
                      <a:pt x="19050" y="38100"/>
                    </a:moveTo>
                    <a:cubicBezTo>
                      <a:pt x="19050" y="27579"/>
                      <a:pt x="27579" y="19050"/>
                      <a:pt x="38100" y="19050"/>
                    </a:cubicBezTo>
                    <a:lnTo>
                      <a:pt x="609600" y="19050"/>
                    </a:lnTo>
                    <a:cubicBezTo>
                      <a:pt x="620121" y="19050"/>
                      <a:pt x="628650" y="27579"/>
                      <a:pt x="628650" y="38100"/>
                    </a:cubicBezTo>
                    <a:lnTo>
                      <a:pt x="628650" y="428749"/>
                    </a:lnTo>
                    <a:lnTo>
                      <a:pt x="647700" y="428749"/>
                    </a:lnTo>
                    <a:lnTo>
                      <a:pt x="647700" y="38100"/>
                    </a:lnTo>
                    <a:cubicBezTo>
                      <a:pt x="647700" y="17058"/>
                      <a:pt x="630642" y="0"/>
                      <a:pt x="609600" y="0"/>
                    </a:cubicBezTo>
                    <a:lnTo>
                      <a:pt x="38100" y="0"/>
                    </a:lnTo>
                    <a:cubicBezTo>
                      <a:pt x="17058" y="0"/>
                      <a:pt x="0" y="17058"/>
                      <a:pt x="0" y="38100"/>
                    </a:cubicBezTo>
                    <a:lnTo>
                      <a:pt x="0" y="428749"/>
                    </a:lnTo>
                    <a:lnTo>
                      <a:pt x="19050" y="428749"/>
                    </a:ln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05F5809C-B879-49BE-AAE5-491921627655}"/>
                  </a:ext>
                </a:extLst>
              </p:cNvPr>
              <p:cNvSpPr/>
              <p:nvPr/>
            </p:nvSpPr>
            <p:spPr>
              <a:xfrm>
                <a:off x="841871" y="3316254"/>
                <a:ext cx="560355" cy="42636"/>
              </a:xfrm>
              <a:custGeom>
                <a:avLst/>
                <a:gdLst>
                  <a:gd name="connsiteX0" fmla="*/ 485775 w 876300"/>
                  <a:gd name="connsiteY0" fmla="*/ 0 h 66675"/>
                  <a:gd name="connsiteX1" fmla="*/ 485775 w 876300"/>
                  <a:gd name="connsiteY1" fmla="*/ 19050 h 66675"/>
                  <a:gd name="connsiteX2" fmla="*/ 390525 w 876300"/>
                  <a:gd name="connsiteY2" fmla="*/ 19050 h 66675"/>
                  <a:gd name="connsiteX3" fmla="*/ 390525 w 876300"/>
                  <a:gd name="connsiteY3" fmla="*/ 0 h 66675"/>
                  <a:gd name="connsiteX4" fmla="*/ 0 w 876300"/>
                  <a:gd name="connsiteY4" fmla="*/ 0 h 66675"/>
                  <a:gd name="connsiteX5" fmla="*/ 0 w 876300"/>
                  <a:gd name="connsiteY5" fmla="*/ 19050 h 66675"/>
                  <a:gd name="connsiteX6" fmla="*/ 47625 w 876300"/>
                  <a:gd name="connsiteY6" fmla="*/ 66675 h 66675"/>
                  <a:gd name="connsiteX7" fmla="*/ 828675 w 876300"/>
                  <a:gd name="connsiteY7" fmla="*/ 66675 h 66675"/>
                  <a:gd name="connsiteX8" fmla="*/ 876300 w 876300"/>
                  <a:gd name="connsiteY8" fmla="*/ 19050 h 66675"/>
                  <a:gd name="connsiteX9" fmla="*/ 876300 w 876300"/>
                  <a:gd name="connsiteY9" fmla="*/ 0 h 66675"/>
                  <a:gd name="connsiteX10" fmla="*/ 828675 w 876300"/>
                  <a:gd name="connsiteY10" fmla="*/ 47625 h 66675"/>
                  <a:gd name="connsiteX11" fmla="*/ 47625 w 876300"/>
                  <a:gd name="connsiteY11" fmla="*/ 47625 h 66675"/>
                  <a:gd name="connsiteX12" fmla="*/ 19050 w 876300"/>
                  <a:gd name="connsiteY12" fmla="*/ 19050 h 66675"/>
                  <a:gd name="connsiteX13" fmla="*/ 371475 w 876300"/>
                  <a:gd name="connsiteY13" fmla="*/ 19050 h 66675"/>
                  <a:gd name="connsiteX14" fmla="*/ 389265 w 876300"/>
                  <a:gd name="connsiteY14" fmla="*/ 38100 h 66675"/>
                  <a:gd name="connsiteX15" fmla="*/ 390525 w 876300"/>
                  <a:gd name="connsiteY15" fmla="*/ 38100 h 66675"/>
                  <a:gd name="connsiteX16" fmla="*/ 485775 w 876300"/>
                  <a:gd name="connsiteY16" fmla="*/ 38100 h 66675"/>
                  <a:gd name="connsiteX17" fmla="*/ 504825 w 876300"/>
                  <a:gd name="connsiteY17" fmla="*/ 20310 h 66675"/>
                  <a:gd name="connsiteX18" fmla="*/ 504825 w 876300"/>
                  <a:gd name="connsiteY18" fmla="*/ 19050 h 66675"/>
                  <a:gd name="connsiteX19" fmla="*/ 857250 w 876300"/>
                  <a:gd name="connsiteY19" fmla="*/ 19050 h 66675"/>
                  <a:gd name="connsiteX20" fmla="*/ 828675 w 876300"/>
                  <a:gd name="connsiteY20" fmla="*/ 47625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6300" h="66675">
                    <a:moveTo>
                      <a:pt x="485775" y="0"/>
                    </a:moveTo>
                    <a:lnTo>
                      <a:pt x="485775" y="19050"/>
                    </a:lnTo>
                    <a:lnTo>
                      <a:pt x="390525" y="19050"/>
                    </a:lnTo>
                    <a:lnTo>
                      <a:pt x="390525" y="0"/>
                    </a:lnTo>
                    <a:lnTo>
                      <a:pt x="0" y="0"/>
                    </a:lnTo>
                    <a:lnTo>
                      <a:pt x="0" y="19050"/>
                    </a:lnTo>
                    <a:cubicBezTo>
                      <a:pt x="32" y="45340"/>
                      <a:pt x="21336" y="66644"/>
                      <a:pt x="47625" y="66675"/>
                    </a:cubicBezTo>
                    <a:lnTo>
                      <a:pt x="828675" y="66675"/>
                    </a:lnTo>
                    <a:cubicBezTo>
                      <a:pt x="854965" y="66644"/>
                      <a:pt x="876269" y="45340"/>
                      <a:pt x="876300" y="19050"/>
                    </a:cubicBezTo>
                    <a:lnTo>
                      <a:pt x="876300" y="0"/>
                    </a:lnTo>
                    <a:close/>
                    <a:moveTo>
                      <a:pt x="828675" y="47625"/>
                    </a:moveTo>
                    <a:lnTo>
                      <a:pt x="47625" y="47625"/>
                    </a:lnTo>
                    <a:cubicBezTo>
                      <a:pt x="31844" y="47625"/>
                      <a:pt x="19050" y="34832"/>
                      <a:pt x="19050" y="19050"/>
                    </a:cubicBezTo>
                    <a:lnTo>
                      <a:pt x="371475" y="19050"/>
                    </a:lnTo>
                    <a:cubicBezTo>
                      <a:pt x="371127" y="29223"/>
                      <a:pt x="379092" y="37752"/>
                      <a:pt x="389265" y="38100"/>
                    </a:cubicBezTo>
                    <a:cubicBezTo>
                      <a:pt x="389685" y="38114"/>
                      <a:pt x="390105" y="38114"/>
                      <a:pt x="390525" y="38100"/>
                    </a:cubicBezTo>
                    <a:lnTo>
                      <a:pt x="485775" y="38100"/>
                    </a:lnTo>
                    <a:cubicBezTo>
                      <a:pt x="495948" y="38448"/>
                      <a:pt x="504477" y="30483"/>
                      <a:pt x="504825" y="20310"/>
                    </a:cubicBezTo>
                    <a:cubicBezTo>
                      <a:pt x="504839" y="19890"/>
                      <a:pt x="504839" y="19470"/>
                      <a:pt x="504825" y="19050"/>
                    </a:cubicBezTo>
                    <a:lnTo>
                      <a:pt x="857250" y="19050"/>
                    </a:lnTo>
                    <a:cubicBezTo>
                      <a:pt x="857250" y="34832"/>
                      <a:pt x="844457" y="47625"/>
                      <a:pt x="828675" y="47625"/>
                    </a:cubicBezTo>
                    <a:close/>
                  </a:path>
                </a:pathLst>
              </a:custGeom>
              <a:grpFill/>
              <a:ln w="9525" cap="flat">
                <a:noFill/>
                <a:prstDash val="solid"/>
                <a:miter/>
              </a:ln>
            </p:spPr>
            <p:txBody>
              <a:bodyPr rtlCol="0" anchor="ctr"/>
              <a:lstStyle/>
              <a:p>
                <a:endParaRPr lang="en-US"/>
              </a:p>
            </p:txBody>
          </p:sp>
        </p:grpSp>
        <p:grpSp>
          <p:nvGrpSpPr>
            <p:cNvPr id="57" name="Group 56">
              <a:extLst>
                <a:ext uri="{FF2B5EF4-FFF2-40B4-BE49-F238E27FC236}">
                  <a16:creationId xmlns:a16="http://schemas.microsoft.com/office/drawing/2014/main" id="{DB5050CE-3DFC-4F04-A4BD-CD0268B6D7DD}"/>
                </a:ext>
              </a:extLst>
            </p:cNvPr>
            <p:cNvGrpSpPr/>
            <p:nvPr/>
          </p:nvGrpSpPr>
          <p:grpSpPr>
            <a:xfrm>
              <a:off x="1567580" y="4618306"/>
              <a:ext cx="2904945" cy="1191342"/>
              <a:chOff x="1779874" y="2610932"/>
              <a:chExt cx="2904945" cy="1191342"/>
            </a:xfrm>
          </p:grpSpPr>
          <p:sp>
            <p:nvSpPr>
              <p:cNvPr id="43" name="TextBox 42">
                <a:extLst>
                  <a:ext uri="{FF2B5EF4-FFF2-40B4-BE49-F238E27FC236}">
                    <a16:creationId xmlns:a16="http://schemas.microsoft.com/office/drawing/2014/main" id="{3D89B4A2-D803-4A23-A021-322467485B0F}"/>
                  </a:ext>
                </a:extLst>
              </p:cNvPr>
              <p:cNvSpPr txBox="1"/>
              <p:nvPr/>
            </p:nvSpPr>
            <p:spPr>
              <a:xfrm>
                <a:off x="1779875" y="2976407"/>
                <a:ext cx="2904944" cy="825867"/>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Roboto" panose="02000000000000000000" pitchFamily="2" charset="0"/>
                    <a:ea typeface="Roboto" panose="02000000000000000000" pitchFamily="2" charset="0"/>
                  </a:rPr>
                  <a:t>Amet sue commodo magna eros quis urna lorem ipsum dolor sit amet porttitor congue massa fusce posuere magna.</a:t>
                </a:r>
                <a:endParaRPr lang="en-US" sz="1100" dirty="0">
                  <a:solidFill>
                    <a:schemeClr val="tx1">
                      <a:lumMod val="65000"/>
                      <a:lumOff val="35000"/>
                    </a:schemeClr>
                  </a:solidFill>
                  <a:latin typeface="Roboto" panose="02000000000000000000" pitchFamily="2" charset="0"/>
                  <a:ea typeface="Roboto" panose="02000000000000000000" pitchFamily="2" charset="0"/>
                </a:endParaRPr>
              </a:p>
            </p:txBody>
          </p:sp>
          <p:sp>
            <p:nvSpPr>
              <p:cNvPr id="44" name="TextBox 43">
                <a:extLst>
                  <a:ext uri="{FF2B5EF4-FFF2-40B4-BE49-F238E27FC236}">
                    <a16:creationId xmlns:a16="http://schemas.microsoft.com/office/drawing/2014/main" id="{B46C28A4-15E5-47B3-8583-3A4FFE4A487A}"/>
                  </a:ext>
                </a:extLst>
              </p:cNvPr>
              <p:cNvSpPr txBox="1"/>
              <p:nvPr/>
            </p:nvSpPr>
            <p:spPr>
              <a:xfrm>
                <a:off x="1779874" y="2610932"/>
                <a:ext cx="1917200" cy="369332"/>
              </a:xfrm>
              <a:prstGeom prst="rect">
                <a:avLst/>
              </a:prstGeom>
              <a:noFill/>
            </p:spPr>
            <p:txBody>
              <a:bodyPr wrap="square" rtlCol="0">
                <a:spAutoFit/>
              </a:bodyPr>
              <a:lstStyle/>
              <a:p>
                <a:r>
                  <a:rPr lang="en-US">
                    <a:solidFill>
                      <a:srgbClr val="31302E"/>
                    </a:solidFill>
                    <a:latin typeface="Bellefair" panose="00000500000000000000" pitchFamily="2" charset="-79"/>
                    <a:cs typeface="Bellefair" panose="00000500000000000000" pitchFamily="2" charset="-79"/>
                  </a:rPr>
                  <a:t>Mobile Mockup</a:t>
                </a:r>
              </a:p>
            </p:txBody>
          </p:sp>
        </p:grpSp>
        <p:grpSp>
          <p:nvGrpSpPr>
            <p:cNvPr id="52" name="Graphic 46" descr="Smart Phone">
              <a:extLst>
                <a:ext uri="{FF2B5EF4-FFF2-40B4-BE49-F238E27FC236}">
                  <a16:creationId xmlns:a16="http://schemas.microsoft.com/office/drawing/2014/main" id="{BB3CA822-925D-4C23-8473-574D17188817}"/>
                </a:ext>
              </a:extLst>
            </p:cNvPr>
            <p:cNvGrpSpPr/>
            <p:nvPr/>
          </p:nvGrpSpPr>
          <p:grpSpPr>
            <a:xfrm>
              <a:off x="982861" y="4945906"/>
              <a:ext cx="304541" cy="536143"/>
              <a:chOff x="6007875" y="3159900"/>
              <a:chExt cx="476250" cy="838438"/>
            </a:xfrm>
            <a:solidFill>
              <a:schemeClr val="accent3">
                <a:lumMod val="75000"/>
              </a:schemeClr>
            </a:solidFill>
          </p:grpSpPr>
          <p:sp>
            <p:nvSpPr>
              <p:cNvPr id="53" name="Freeform: Shape 52">
                <a:extLst>
                  <a:ext uri="{FF2B5EF4-FFF2-40B4-BE49-F238E27FC236}">
                    <a16:creationId xmlns:a16="http://schemas.microsoft.com/office/drawing/2014/main" id="{7F07ECE8-F729-493A-8C37-4C1CB4423AC1}"/>
                  </a:ext>
                </a:extLst>
              </p:cNvPr>
              <p:cNvSpPr/>
              <p:nvPr/>
            </p:nvSpPr>
            <p:spPr>
              <a:xfrm>
                <a:off x="6055500" y="3255150"/>
                <a:ext cx="381000" cy="647909"/>
              </a:xfrm>
              <a:custGeom>
                <a:avLst/>
                <a:gdLst>
                  <a:gd name="connsiteX0" fmla="*/ 19050 w 381000"/>
                  <a:gd name="connsiteY0" fmla="*/ 0 h 647909"/>
                  <a:gd name="connsiteX1" fmla="*/ 0 w 381000"/>
                  <a:gd name="connsiteY1" fmla="*/ 0 h 647909"/>
                  <a:gd name="connsiteX2" fmla="*/ 0 w 381000"/>
                  <a:gd name="connsiteY2" fmla="*/ 647910 h 647909"/>
                  <a:gd name="connsiteX3" fmla="*/ 381000 w 381000"/>
                  <a:gd name="connsiteY3" fmla="*/ 647910 h 647909"/>
                  <a:gd name="connsiteX4" fmla="*/ 381000 w 381000"/>
                  <a:gd name="connsiteY4" fmla="*/ 0 h 647909"/>
                  <a:gd name="connsiteX5" fmla="*/ 19050 w 381000"/>
                  <a:gd name="connsiteY5" fmla="*/ 0 h 647909"/>
                  <a:gd name="connsiteX6" fmla="*/ 361950 w 381000"/>
                  <a:gd name="connsiteY6" fmla="*/ 628860 h 647909"/>
                  <a:gd name="connsiteX7" fmla="*/ 19050 w 381000"/>
                  <a:gd name="connsiteY7" fmla="*/ 628860 h 647909"/>
                  <a:gd name="connsiteX8" fmla="*/ 19050 w 381000"/>
                  <a:gd name="connsiteY8" fmla="*/ 19050 h 647909"/>
                  <a:gd name="connsiteX9" fmla="*/ 361950 w 381000"/>
                  <a:gd name="connsiteY9" fmla="*/ 19050 h 64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1000" h="647909">
                    <a:moveTo>
                      <a:pt x="19050" y="0"/>
                    </a:moveTo>
                    <a:lnTo>
                      <a:pt x="0" y="0"/>
                    </a:lnTo>
                    <a:lnTo>
                      <a:pt x="0" y="647910"/>
                    </a:lnTo>
                    <a:lnTo>
                      <a:pt x="381000" y="647910"/>
                    </a:lnTo>
                    <a:lnTo>
                      <a:pt x="381000" y="0"/>
                    </a:lnTo>
                    <a:lnTo>
                      <a:pt x="19050" y="0"/>
                    </a:lnTo>
                    <a:close/>
                    <a:moveTo>
                      <a:pt x="361950" y="628860"/>
                    </a:moveTo>
                    <a:lnTo>
                      <a:pt x="19050" y="628860"/>
                    </a:lnTo>
                    <a:lnTo>
                      <a:pt x="19050" y="19050"/>
                    </a:lnTo>
                    <a:lnTo>
                      <a:pt x="361950" y="19050"/>
                    </a:ln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CDA9B22-E007-4036-96D7-7896A32136F4}"/>
                  </a:ext>
                </a:extLst>
              </p:cNvPr>
              <p:cNvSpPr/>
              <p:nvPr/>
            </p:nvSpPr>
            <p:spPr>
              <a:xfrm>
                <a:off x="6007875" y="3159900"/>
                <a:ext cx="476250" cy="838438"/>
              </a:xfrm>
              <a:custGeom>
                <a:avLst/>
                <a:gdLst>
                  <a:gd name="connsiteX0" fmla="*/ 457200 w 476250"/>
                  <a:gd name="connsiteY0" fmla="*/ 0 h 838438"/>
                  <a:gd name="connsiteX1" fmla="*/ 19050 w 476250"/>
                  <a:gd name="connsiteY1" fmla="*/ 0 h 838438"/>
                  <a:gd name="connsiteX2" fmla="*/ 0 w 476250"/>
                  <a:gd name="connsiteY2" fmla="*/ 19050 h 838438"/>
                  <a:gd name="connsiteX3" fmla="*/ 0 w 476250"/>
                  <a:gd name="connsiteY3" fmla="*/ 819388 h 838438"/>
                  <a:gd name="connsiteX4" fmla="*/ 19050 w 476250"/>
                  <a:gd name="connsiteY4" fmla="*/ 838438 h 838438"/>
                  <a:gd name="connsiteX5" fmla="*/ 457200 w 476250"/>
                  <a:gd name="connsiteY5" fmla="*/ 838438 h 838438"/>
                  <a:gd name="connsiteX6" fmla="*/ 476250 w 476250"/>
                  <a:gd name="connsiteY6" fmla="*/ 819388 h 838438"/>
                  <a:gd name="connsiteX7" fmla="*/ 476250 w 476250"/>
                  <a:gd name="connsiteY7" fmla="*/ 19050 h 838438"/>
                  <a:gd name="connsiteX8" fmla="*/ 457200 w 476250"/>
                  <a:gd name="connsiteY8" fmla="*/ 0 h 838438"/>
                  <a:gd name="connsiteX9" fmla="*/ 457200 w 476250"/>
                  <a:gd name="connsiteY9" fmla="*/ 819388 h 838438"/>
                  <a:gd name="connsiteX10" fmla="*/ 19050 w 476250"/>
                  <a:gd name="connsiteY10" fmla="*/ 819388 h 838438"/>
                  <a:gd name="connsiteX11" fmla="*/ 19050 w 476250"/>
                  <a:gd name="connsiteY11" fmla="*/ 19050 h 838438"/>
                  <a:gd name="connsiteX12" fmla="*/ 457200 w 476250"/>
                  <a:gd name="connsiteY12" fmla="*/ 19050 h 83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6250" h="838438">
                    <a:moveTo>
                      <a:pt x="457200" y="0"/>
                    </a:moveTo>
                    <a:lnTo>
                      <a:pt x="19050" y="0"/>
                    </a:lnTo>
                    <a:cubicBezTo>
                      <a:pt x="8542" y="31"/>
                      <a:pt x="31" y="8542"/>
                      <a:pt x="0" y="19050"/>
                    </a:cubicBezTo>
                    <a:lnTo>
                      <a:pt x="0" y="819388"/>
                    </a:lnTo>
                    <a:cubicBezTo>
                      <a:pt x="36" y="829894"/>
                      <a:pt x="8544" y="838402"/>
                      <a:pt x="19050" y="838438"/>
                    </a:cubicBezTo>
                    <a:lnTo>
                      <a:pt x="457200" y="838438"/>
                    </a:lnTo>
                    <a:cubicBezTo>
                      <a:pt x="467703" y="838396"/>
                      <a:pt x="476208" y="829891"/>
                      <a:pt x="476250" y="819388"/>
                    </a:cubicBezTo>
                    <a:lnTo>
                      <a:pt x="476250" y="19050"/>
                    </a:lnTo>
                    <a:cubicBezTo>
                      <a:pt x="476214" y="8544"/>
                      <a:pt x="467706" y="37"/>
                      <a:pt x="457200" y="0"/>
                    </a:cubicBezTo>
                    <a:close/>
                    <a:moveTo>
                      <a:pt x="457200" y="819388"/>
                    </a:moveTo>
                    <a:lnTo>
                      <a:pt x="19050" y="819388"/>
                    </a:lnTo>
                    <a:lnTo>
                      <a:pt x="19050" y="19050"/>
                    </a:lnTo>
                    <a:lnTo>
                      <a:pt x="457200" y="19050"/>
                    </a:ln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777A907-6278-4102-B43F-F2C03F927E6A}"/>
                  </a:ext>
                </a:extLst>
              </p:cNvPr>
              <p:cNvSpPr/>
              <p:nvPr/>
            </p:nvSpPr>
            <p:spPr>
              <a:xfrm>
                <a:off x="6198375" y="3207525"/>
                <a:ext cx="104775" cy="19050"/>
              </a:xfrm>
              <a:custGeom>
                <a:avLst/>
                <a:gdLst>
                  <a:gd name="connsiteX0" fmla="*/ 9525 w 104775"/>
                  <a:gd name="connsiteY0" fmla="*/ 19050 h 19050"/>
                  <a:gd name="connsiteX1" fmla="*/ 95250 w 104775"/>
                  <a:gd name="connsiteY1" fmla="*/ 19050 h 19050"/>
                  <a:gd name="connsiteX2" fmla="*/ 104775 w 104775"/>
                  <a:gd name="connsiteY2" fmla="*/ 9525 h 19050"/>
                  <a:gd name="connsiteX3" fmla="*/ 95250 w 104775"/>
                  <a:gd name="connsiteY3" fmla="*/ 0 h 19050"/>
                  <a:gd name="connsiteX4" fmla="*/ 9525 w 104775"/>
                  <a:gd name="connsiteY4" fmla="*/ 0 h 19050"/>
                  <a:gd name="connsiteX5" fmla="*/ 0 w 104775"/>
                  <a:gd name="connsiteY5" fmla="*/ 9525 h 19050"/>
                  <a:gd name="connsiteX6" fmla="*/ 9525 w 104775"/>
                  <a:gd name="connsiteY6" fmla="*/ 19050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 h="19050">
                    <a:moveTo>
                      <a:pt x="9525" y="19050"/>
                    </a:moveTo>
                    <a:lnTo>
                      <a:pt x="95250" y="19050"/>
                    </a:lnTo>
                    <a:cubicBezTo>
                      <a:pt x="100511" y="19050"/>
                      <a:pt x="104775" y="14786"/>
                      <a:pt x="104775" y="9525"/>
                    </a:cubicBezTo>
                    <a:cubicBezTo>
                      <a:pt x="104775" y="4264"/>
                      <a:pt x="100511" y="0"/>
                      <a:pt x="95250" y="0"/>
                    </a:cubicBezTo>
                    <a:lnTo>
                      <a:pt x="9525" y="0"/>
                    </a:lnTo>
                    <a:cubicBezTo>
                      <a:pt x="4264" y="0"/>
                      <a:pt x="0" y="4264"/>
                      <a:pt x="0" y="9525"/>
                    </a:cubicBezTo>
                    <a:cubicBezTo>
                      <a:pt x="0" y="14786"/>
                      <a:pt x="4264" y="19050"/>
                      <a:pt x="9525" y="19050"/>
                    </a:cubicBezTo>
                    <a:close/>
                  </a:path>
                </a:pathLst>
              </a:custGeom>
              <a:grpFill/>
              <a:ln w="9525" cap="flat">
                <a:noFill/>
                <a:prstDash val="solid"/>
                <a:miter/>
              </a:ln>
            </p:spPr>
            <p:txBody>
              <a:bodyPr rtlCol="0" anchor="ctr"/>
              <a:lstStyle/>
              <a:p>
                <a:endParaRPr lang="en-US"/>
              </a:p>
            </p:txBody>
          </p:sp>
        </p:grpSp>
        <p:cxnSp>
          <p:nvCxnSpPr>
            <p:cNvPr id="84" name="Straight Connector 83">
              <a:extLst>
                <a:ext uri="{FF2B5EF4-FFF2-40B4-BE49-F238E27FC236}">
                  <a16:creationId xmlns:a16="http://schemas.microsoft.com/office/drawing/2014/main" id="{C3D366B1-88E5-4E88-ABBD-9A2AC7E5A098}"/>
                </a:ext>
              </a:extLst>
            </p:cNvPr>
            <p:cNvCxnSpPr>
              <a:cxnSpLocks/>
            </p:cNvCxnSpPr>
            <p:nvPr/>
          </p:nvCxnSpPr>
          <p:spPr>
            <a:xfrm>
              <a:off x="1661021" y="4202694"/>
              <a:ext cx="2720479" cy="0"/>
            </a:xfrm>
            <a:prstGeom prst="line">
              <a:avLst/>
            </a:prstGeom>
            <a:ln>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41" name="Group 1040">
            <a:extLst>
              <a:ext uri="{FF2B5EF4-FFF2-40B4-BE49-F238E27FC236}">
                <a16:creationId xmlns:a16="http://schemas.microsoft.com/office/drawing/2014/main" id="{DABE8099-C972-473D-84E8-21682639C8DD}"/>
              </a:ext>
            </a:extLst>
          </p:cNvPr>
          <p:cNvGrpSpPr/>
          <p:nvPr/>
        </p:nvGrpSpPr>
        <p:grpSpPr>
          <a:xfrm>
            <a:off x="9892491" y="956742"/>
            <a:ext cx="1437966" cy="1367026"/>
            <a:chOff x="5897599" y="4953000"/>
            <a:chExt cx="1437966" cy="1367026"/>
          </a:xfrm>
        </p:grpSpPr>
        <p:sp>
          <p:nvSpPr>
            <p:cNvPr id="26" name="Oval 25">
              <a:extLst>
                <a:ext uri="{FF2B5EF4-FFF2-40B4-BE49-F238E27FC236}">
                  <a16:creationId xmlns:a16="http://schemas.microsoft.com/office/drawing/2014/main" id="{C2BE356B-C33F-4CB1-88A8-F6E4DBB6EE5E}"/>
                </a:ext>
              </a:extLst>
            </p:cNvPr>
            <p:cNvSpPr/>
            <p:nvPr/>
          </p:nvSpPr>
          <p:spPr>
            <a:xfrm>
              <a:off x="5933069" y="4953000"/>
              <a:ext cx="1367026" cy="136702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E37C237B-0A19-4E69-BEE9-2E4633841069}"/>
                </a:ext>
              </a:extLst>
            </p:cNvPr>
            <p:cNvSpPr txBox="1"/>
            <p:nvPr/>
          </p:nvSpPr>
          <p:spPr>
            <a:xfrm>
              <a:off x="5897599" y="5374903"/>
              <a:ext cx="1437966" cy="523220"/>
            </a:xfrm>
            <a:prstGeom prst="rect">
              <a:avLst/>
            </a:prstGeom>
            <a:noFill/>
          </p:spPr>
          <p:txBody>
            <a:bodyPr wrap="square" rtlCol="0">
              <a:spAutoFit/>
            </a:bodyPr>
            <a:lstStyle/>
            <a:p>
              <a:pPr algn="ctr"/>
              <a:r>
                <a:rPr lang="en-US" sz="2800">
                  <a:solidFill>
                    <a:schemeClr val="bg1"/>
                  </a:solidFill>
                  <a:latin typeface="Bellefair" panose="00000500000000000000" pitchFamily="2" charset="-79"/>
                  <a:cs typeface="Bellefair" panose="00000500000000000000" pitchFamily="2" charset="-79"/>
                </a:rPr>
                <a:t>2.15K</a:t>
              </a:r>
            </a:p>
          </p:txBody>
        </p:sp>
      </p:grpSp>
    </p:spTree>
    <p:extLst>
      <p:ext uri="{BB962C8B-B14F-4D97-AF65-F5344CB8AC3E}">
        <p14:creationId xmlns:p14="http://schemas.microsoft.com/office/powerpoint/2010/main" val="1774604087"/>
      </p:ext>
    </p:extLst>
  </p:cSld>
  <p:clrMapOvr>
    <a:masterClrMapping/>
  </p:clrMapOvr>
</p:sld>
</file>

<file path=ppt/theme/theme1.xml><?xml version="1.0" encoding="utf-8"?>
<a:theme xmlns:a="http://schemas.openxmlformats.org/drawingml/2006/main" name="Office Theme">
  <a:themeElements>
    <a:clrScheme name="Strategicly">
      <a:dk1>
        <a:sysClr val="windowText" lastClr="000000"/>
      </a:dk1>
      <a:lt1>
        <a:sysClr val="window" lastClr="FFFFFF"/>
      </a:lt1>
      <a:dk2>
        <a:srgbClr val="44546A"/>
      </a:dk2>
      <a:lt2>
        <a:srgbClr val="E7E6E6"/>
      </a:lt2>
      <a:accent1>
        <a:srgbClr val="765B58"/>
      </a:accent1>
      <a:accent2>
        <a:srgbClr val="B9A195"/>
      </a:accent2>
      <a:accent3>
        <a:srgbClr val="DAD2C5"/>
      </a:accent3>
      <a:accent4>
        <a:srgbClr val="E6D6C5"/>
      </a:accent4>
      <a:accent5>
        <a:srgbClr val="D5A069"/>
      </a:accent5>
      <a:accent6>
        <a:srgbClr val="69926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1533</TotalTime>
  <Words>3149</Words>
  <Application>Microsoft Macintosh PowerPoint</Application>
  <PresentationFormat>Widescreen</PresentationFormat>
  <Paragraphs>683</Paragraphs>
  <Slides>42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42</vt:i4>
      </vt:variant>
    </vt:vector>
  </HeadingPairs>
  <TitlesOfParts>
    <vt:vector size="51" baseType="lpstr">
      <vt:lpstr>Arial</vt:lpstr>
      <vt:lpstr>Bellefair</vt:lpstr>
      <vt:lpstr>Calibri</vt:lpstr>
      <vt:lpstr>Gill Sans</vt:lpstr>
      <vt:lpstr>Montserrat SemiBold</vt:lpstr>
      <vt:lpstr>Roboto</vt:lpstr>
      <vt:lpstr>Roboto Light</vt:lpstr>
      <vt:lpstr>Roboto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Yossy Made Yulian</dc:creator>
  <cp:lastModifiedBy>Virgiawan Listanto</cp:lastModifiedBy>
  <cp:revision>1027</cp:revision>
  <dcterms:created xsi:type="dcterms:W3CDTF">2020-10-12T06:38:35Z</dcterms:created>
  <dcterms:modified xsi:type="dcterms:W3CDTF">2020-11-03T10:01:01Z</dcterms:modified>
</cp:coreProperties>
</file>